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emf" ContentType="image/x-emf"/>
  <Default Extension="jpeg" ContentType="image/jpeg"/>
  <Default Extension="xml" ContentType="application/xml"/>
  <Default Extension="vml" ContentType="application/vnd.openxmlformats-officedocument.vmlDrawing"/>
  <Override PartName="/ppt/slides/slide28.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presentation.xml" ContentType="application/vnd.openxmlformats-officedocument.presentationml.presentation.main+xml"/>
  <Override PartName="/ppt/slides/slide27.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12.xml" ContentType="application/vnd.openxmlformats-officedocument.presentationml.slideLayout+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4"/>
  </p:notesMasterIdLst>
  <p:handoutMasterIdLst>
    <p:handoutMasterId r:id="rId35"/>
  </p:handoutMasterIdLst>
  <p:sldIdLst>
    <p:sldId id="412" r:id="rId5"/>
    <p:sldId id="480" r:id="rId6"/>
    <p:sldId id="420" r:id="rId7"/>
    <p:sldId id="421" r:id="rId8"/>
    <p:sldId id="479" r:id="rId9"/>
    <p:sldId id="427" r:id="rId10"/>
    <p:sldId id="430" r:id="rId11"/>
    <p:sldId id="478" r:id="rId12"/>
    <p:sldId id="431" r:id="rId13"/>
    <p:sldId id="432" r:id="rId14"/>
    <p:sldId id="433" r:id="rId15"/>
    <p:sldId id="434" r:id="rId16"/>
    <p:sldId id="435" r:id="rId17"/>
    <p:sldId id="481" r:id="rId18"/>
    <p:sldId id="443" r:id="rId19"/>
    <p:sldId id="444" r:id="rId20"/>
    <p:sldId id="445" r:id="rId21"/>
    <p:sldId id="446" r:id="rId22"/>
    <p:sldId id="447" r:id="rId23"/>
    <p:sldId id="448" r:id="rId24"/>
    <p:sldId id="449" r:id="rId25"/>
    <p:sldId id="450" r:id="rId26"/>
    <p:sldId id="451" r:id="rId27"/>
    <p:sldId id="482" r:id="rId28"/>
    <p:sldId id="452" r:id="rId29"/>
    <p:sldId id="453" r:id="rId30"/>
    <p:sldId id="454" r:id="rId31"/>
    <p:sldId id="455" r:id="rId32"/>
    <p:sldId id="467" r:id="rId33"/>
  </p:sldIdLst>
  <p:sldSz cx="9144000" cy="6858000" type="screen4x3"/>
  <p:notesSz cx="6669088" cy="9928225"/>
  <p:defaultTextStyle>
    <a:defPPr>
      <a:defRPr lang="en-US"/>
    </a:defPPr>
    <a:lvl1pPr algn="l" rtl="0" eaLnBrk="0" fontAlgn="base" hangingPunct="0">
      <a:spcBef>
        <a:spcPct val="0"/>
      </a:spcBef>
      <a:spcAft>
        <a:spcPct val="0"/>
      </a:spcAft>
      <a:defRPr sz="32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32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32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Verdana" pitchFamily="34" charset="0"/>
        <a:ea typeface="+mn-ea"/>
        <a:cs typeface="+mn-cs"/>
      </a:defRPr>
    </a:lvl5pPr>
    <a:lvl6pPr marL="2286000" algn="l" defTabSz="914400" rtl="0" eaLnBrk="1" latinLnBrk="0" hangingPunct="1">
      <a:defRPr sz="3200" kern="1200">
        <a:solidFill>
          <a:schemeClr val="tx1"/>
        </a:solidFill>
        <a:latin typeface="Verdana" pitchFamily="34" charset="0"/>
        <a:ea typeface="+mn-ea"/>
        <a:cs typeface="+mn-cs"/>
      </a:defRPr>
    </a:lvl6pPr>
    <a:lvl7pPr marL="2743200" algn="l" defTabSz="914400" rtl="0" eaLnBrk="1" latinLnBrk="0" hangingPunct="1">
      <a:defRPr sz="3200" kern="1200">
        <a:solidFill>
          <a:schemeClr val="tx1"/>
        </a:solidFill>
        <a:latin typeface="Verdana" pitchFamily="34" charset="0"/>
        <a:ea typeface="+mn-ea"/>
        <a:cs typeface="+mn-cs"/>
      </a:defRPr>
    </a:lvl7pPr>
    <a:lvl8pPr marL="3200400" algn="l" defTabSz="914400" rtl="0" eaLnBrk="1" latinLnBrk="0" hangingPunct="1">
      <a:defRPr sz="3200" kern="1200">
        <a:solidFill>
          <a:schemeClr val="tx1"/>
        </a:solidFill>
        <a:latin typeface="Verdana" pitchFamily="34" charset="0"/>
        <a:ea typeface="+mn-ea"/>
        <a:cs typeface="+mn-cs"/>
      </a:defRPr>
    </a:lvl8pPr>
    <a:lvl9pPr marL="3657600" algn="l" defTabSz="914400" rtl="0" eaLnBrk="1" latinLnBrk="0" hangingPunct="1">
      <a:defRPr sz="32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66CC"/>
    <a:srgbClr val="0E438A"/>
    <a:srgbClr val="000066"/>
    <a:srgbClr val="525152"/>
    <a:srgbClr val="0099CC"/>
    <a:srgbClr val="33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15" autoAdjust="0"/>
    <p:restoredTop sz="91122" autoAdjust="0"/>
  </p:normalViewPr>
  <p:slideViewPr>
    <p:cSldViewPr>
      <p:cViewPr>
        <p:scale>
          <a:sx n="75" d="100"/>
          <a:sy n="75" d="100"/>
        </p:scale>
        <p:origin x="-810" y="-72"/>
      </p:cViewPr>
      <p:guideLst>
        <p:guide orient="horz" pos="2160"/>
        <p:guide pos="2880"/>
      </p:guideLst>
    </p:cSldViewPr>
  </p:slideViewPr>
  <p:outlineViewPr>
    <p:cViewPr>
      <p:scale>
        <a:sx n="33" d="100"/>
        <a:sy n="33" d="100"/>
      </p:scale>
      <p:origin x="48" y="16014"/>
    </p:cViewPr>
  </p:outlineViewPr>
  <p:notesTextViewPr>
    <p:cViewPr>
      <p:scale>
        <a:sx n="100" d="100"/>
        <a:sy n="100" d="100"/>
      </p:scale>
      <p:origin x="0" y="0"/>
    </p:cViewPr>
  </p:notesTextViewPr>
  <p:sorterViewPr>
    <p:cViewPr>
      <p:scale>
        <a:sx n="100" d="100"/>
        <a:sy n="100" d="100"/>
      </p:scale>
      <p:origin x="0" y="6840"/>
    </p:cViewPr>
  </p:sorterViewPr>
  <p:notesViewPr>
    <p:cSldViewPr>
      <p:cViewPr varScale="1">
        <p:scale>
          <a:sx n="50" d="100"/>
          <a:sy n="50" d="100"/>
        </p:scale>
        <p:origin x="-2334" y="-96"/>
      </p:cViewPr>
      <p:guideLst>
        <p:guide orient="horz" pos="3128"/>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30C4A4-972B-4742-A5D1-0DD5A32B236D}" type="doc">
      <dgm:prSet loTypeId="urn:microsoft.com/office/officeart/2005/8/layout/chevron1" loCatId="process" qsTypeId="urn:microsoft.com/office/officeart/2005/8/quickstyle/simple4" qsCatId="simple" csTypeId="urn:microsoft.com/office/officeart/2005/8/colors/accent0_3" csCatId="mainScheme" phldr="1"/>
      <dgm:spPr/>
    </dgm:pt>
    <dgm:pt modelId="{C2359BE5-E7AE-4A14-91BE-1D6F854106E4}">
      <dgm:prSet phldrT="[Text]" custT="1"/>
      <dgm:spPr/>
      <dgm:t>
        <a:bodyPr/>
        <a:lstStyle/>
        <a:p>
          <a:r>
            <a:rPr lang="en-US" sz="1600" dirty="0" smtClean="0">
              <a:solidFill>
                <a:schemeClr val="bg1"/>
              </a:solidFill>
              <a:latin typeface="Calibri" pitchFamily="34" charset="0"/>
            </a:rPr>
            <a:t>RAW MATERIAL ACQUISITION </a:t>
          </a:r>
          <a:endParaRPr lang="en-US" sz="1600" dirty="0">
            <a:solidFill>
              <a:schemeClr val="bg1"/>
            </a:solidFill>
            <a:latin typeface="Calibri" pitchFamily="34" charset="0"/>
          </a:endParaRPr>
        </a:p>
      </dgm:t>
    </dgm:pt>
    <dgm:pt modelId="{814051B6-B37A-43C2-A3A5-064C2D289718}" type="parTrans" cxnId="{1C27A5A7-B2C5-4F83-A2AF-FD4700D03D03}">
      <dgm:prSet/>
      <dgm:spPr/>
      <dgm:t>
        <a:bodyPr/>
        <a:lstStyle/>
        <a:p>
          <a:endParaRPr lang="en-US">
            <a:solidFill>
              <a:schemeClr val="bg1"/>
            </a:solidFill>
            <a:latin typeface="Calibri" pitchFamily="34" charset="0"/>
          </a:endParaRPr>
        </a:p>
      </dgm:t>
    </dgm:pt>
    <dgm:pt modelId="{4EB979F9-9BBE-4269-B847-B5ED9581D377}" type="sibTrans" cxnId="{1C27A5A7-B2C5-4F83-A2AF-FD4700D03D03}">
      <dgm:prSet/>
      <dgm:spPr/>
      <dgm:t>
        <a:bodyPr/>
        <a:lstStyle/>
        <a:p>
          <a:endParaRPr lang="en-US">
            <a:solidFill>
              <a:schemeClr val="bg1"/>
            </a:solidFill>
            <a:latin typeface="Calibri" pitchFamily="34" charset="0"/>
          </a:endParaRPr>
        </a:p>
      </dgm:t>
    </dgm:pt>
    <dgm:pt modelId="{82871297-0965-444A-A85B-5EB9E1946A11}">
      <dgm:prSet phldrT="[Text]" custT="1"/>
      <dgm:spPr/>
      <dgm:t>
        <a:bodyPr/>
        <a:lstStyle/>
        <a:p>
          <a:r>
            <a:rPr lang="en-US" sz="1600" dirty="0" smtClean="0">
              <a:solidFill>
                <a:schemeClr val="bg1"/>
              </a:solidFill>
              <a:latin typeface="Calibri" pitchFamily="34" charset="0"/>
            </a:rPr>
            <a:t>PRODUCTION</a:t>
          </a:r>
          <a:endParaRPr lang="en-US" sz="1600" dirty="0">
            <a:solidFill>
              <a:schemeClr val="bg1"/>
            </a:solidFill>
            <a:latin typeface="Calibri" pitchFamily="34" charset="0"/>
          </a:endParaRPr>
        </a:p>
      </dgm:t>
    </dgm:pt>
    <dgm:pt modelId="{078F52F0-C859-43DC-9E61-78D9C187A05F}" type="parTrans" cxnId="{71FB06B7-7ADE-4FE9-97DB-369B6306580B}">
      <dgm:prSet/>
      <dgm:spPr/>
      <dgm:t>
        <a:bodyPr/>
        <a:lstStyle/>
        <a:p>
          <a:endParaRPr lang="en-US">
            <a:solidFill>
              <a:schemeClr val="bg1"/>
            </a:solidFill>
            <a:latin typeface="Calibri" pitchFamily="34" charset="0"/>
          </a:endParaRPr>
        </a:p>
      </dgm:t>
    </dgm:pt>
    <dgm:pt modelId="{4B1B42F6-6FA5-43BA-AF81-B4329994E9C1}" type="sibTrans" cxnId="{71FB06B7-7ADE-4FE9-97DB-369B6306580B}">
      <dgm:prSet/>
      <dgm:spPr/>
      <dgm:t>
        <a:bodyPr/>
        <a:lstStyle/>
        <a:p>
          <a:endParaRPr lang="en-US">
            <a:solidFill>
              <a:schemeClr val="bg1"/>
            </a:solidFill>
            <a:latin typeface="Calibri" pitchFamily="34" charset="0"/>
          </a:endParaRPr>
        </a:p>
      </dgm:t>
    </dgm:pt>
    <dgm:pt modelId="{39A9B391-BBCE-48BF-851A-4E67E852111C}">
      <dgm:prSet phldrT="[Text]" custT="1"/>
      <dgm:spPr/>
      <dgm:t>
        <a:bodyPr/>
        <a:lstStyle/>
        <a:p>
          <a:r>
            <a:rPr lang="en-US" sz="1600" dirty="0" smtClean="0">
              <a:solidFill>
                <a:schemeClr val="bg1"/>
              </a:solidFill>
              <a:latin typeface="Calibri" pitchFamily="34" charset="0"/>
            </a:rPr>
            <a:t>USE</a:t>
          </a:r>
          <a:endParaRPr lang="en-US" sz="1600" dirty="0">
            <a:solidFill>
              <a:schemeClr val="bg1"/>
            </a:solidFill>
            <a:latin typeface="Calibri" pitchFamily="34" charset="0"/>
          </a:endParaRPr>
        </a:p>
      </dgm:t>
    </dgm:pt>
    <dgm:pt modelId="{B200157E-9BA8-4698-919B-A17835A54A5F}" type="parTrans" cxnId="{C8816402-8844-4669-AFCC-2BE53308B5AB}">
      <dgm:prSet/>
      <dgm:spPr/>
      <dgm:t>
        <a:bodyPr/>
        <a:lstStyle/>
        <a:p>
          <a:endParaRPr lang="en-US">
            <a:solidFill>
              <a:schemeClr val="bg1"/>
            </a:solidFill>
            <a:latin typeface="Calibri" pitchFamily="34" charset="0"/>
          </a:endParaRPr>
        </a:p>
      </dgm:t>
    </dgm:pt>
    <dgm:pt modelId="{5FF995DC-8934-4987-A7E7-61D8362FF9E8}" type="sibTrans" cxnId="{C8816402-8844-4669-AFCC-2BE53308B5AB}">
      <dgm:prSet/>
      <dgm:spPr/>
      <dgm:t>
        <a:bodyPr/>
        <a:lstStyle/>
        <a:p>
          <a:endParaRPr lang="en-US">
            <a:solidFill>
              <a:schemeClr val="bg1"/>
            </a:solidFill>
            <a:latin typeface="Calibri" pitchFamily="34" charset="0"/>
          </a:endParaRPr>
        </a:p>
      </dgm:t>
    </dgm:pt>
    <dgm:pt modelId="{2954EA71-79D0-48E0-BE0F-73D56A69F94A}">
      <dgm:prSet phldrT="[Text]" custT="1"/>
      <dgm:spPr/>
      <dgm:t>
        <a:bodyPr/>
        <a:lstStyle/>
        <a:p>
          <a:r>
            <a:rPr lang="en-US" sz="1600" dirty="0" smtClean="0">
              <a:solidFill>
                <a:schemeClr val="bg1"/>
              </a:solidFill>
              <a:latin typeface="Calibri" pitchFamily="34" charset="0"/>
            </a:rPr>
            <a:t>END OF LIFE</a:t>
          </a:r>
          <a:endParaRPr lang="en-US" sz="1600" dirty="0">
            <a:solidFill>
              <a:schemeClr val="bg1"/>
            </a:solidFill>
            <a:latin typeface="Calibri" pitchFamily="34" charset="0"/>
          </a:endParaRPr>
        </a:p>
      </dgm:t>
    </dgm:pt>
    <dgm:pt modelId="{1ED1B8E1-1653-4137-BCBD-C3670CD18169}" type="parTrans" cxnId="{D652D25F-DB95-4800-A608-D8C0B479BD1A}">
      <dgm:prSet/>
      <dgm:spPr/>
      <dgm:t>
        <a:bodyPr/>
        <a:lstStyle/>
        <a:p>
          <a:endParaRPr lang="en-US">
            <a:solidFill>
              <a:schemeClr val="bg1"/>
            </a:solidFill>
            <a:latin typeface="Calibri" pitchFamily="34" charset="0"/>
          </a:endParaRPr>
        </a:p>
      </dgm:t>
    </dgm:pt>
    <dgm:pt modelId="{64F422F9-FF27-435C-BA0F-2FFF5224705E}" type="sibTrans" cxnId="{D652D25F-DB95-4800-A608-D8C0B479BD1A}">
      <dgm:prSet/>
      <dgm:spPr/>
      <dgm:t>
        <a:bodyPr/>
        <a:lstStyle/>
        <a:p>
          <a:endParaRPr lang="en-US">
            <a:solidFill>
              <a:schemeClr val="bg1"/>
            </a:solidFill>
            <a:latin typeface="Calibri" pitchFamily="34" charset="0"/>
          </a:endParaRPr>
        </a:p>
      </dgm:t>
    </dgm:pt>
    <dgm:pt modelId="{FE2D4AB4-873B-4A9F-9AF0-D33384FF8A71}" type="pres">
      <dgm:prSet presAssocID="{6330C4A4-972B-4742-A5D1-0DD5A32B236D}" presName="Name0" presStyleCnt="0">
        <dgm:presLayoutVars>
          <dgm:dir/>
          <dgm:animLvl val="lvl"/>
          <dgm:resizeHandles val="exact"/>
        </dgm:presLayoutVars>
      </dgm:prSet>
      <dgm:spPr/>
    </dgm:pt>
    <dgm:pt modelId="{A25E5CBD-2E51-4335-85D0-B60617B043E9}" type="pres">
      <dgm:prSet presAssocID="{C2359BE5-E7AE-4A14-91BE-1D6F854106E4}" presName="parTxOnly" presStyleLbl="node1" presStyleIdx="0" presStyleCnt="4" custLinFactNeighborX="10055" custLinFactNeighborY="359">
        <dgm:presLayoutVars>
          <dgm:chMax val="0"/>
          <dgm:chPref val="0"/>
          <dgm:bulletEnabled val="1"/>
        </dgm:presLayoutVars>
      </dgm:prSet>
      <dgm:spPr/>
      <dgm:t>
        <a:bodyPr/>
        <a:lstStyle/>
        <a:p>
          <a:endParaRPr lang="en-US"/>
        </a:p>
      </dgm:t>
    </dgm:pt>
    <dgm:pt modelId="{24233561-7709-4A5E-A596-F38231E1ED83}" type="pres">
      <dgm:prSet presAssocID="{4EB979F9-9BBE-4269-B847-B5ED9581D377}" presName="parTxOnlySpace" presStyleCnt="0"/>
      <dgm:spPr/>
    </dgm:pt>
    <dgm:pt modelId="{EC645A81-10B6-46A8-9980-CEAEBDBC5C90}" type="pres">
      <dgm:prSet presAssocID="{82871297-0965-444A-A85B-5EB9E1946A11}" presName="parTxOnly" presStyleLbl="node1" presStyleIdx="1" presStyleCnt="4">
        <dgm:presLayoutVars>
          <dgm:chMax val="0"/>
          <dgm:chPref val="0"/>
          <dgm:bulletEnabled val="1"/>
        </dgm:presLayoutVars>
      </dgm:prSet>
      <dgm:spPr/>
      <dgm:t>
        <a:bodyPr/>
        <a:lstStyle/>
        <a:p>
          <a:endParaRPr lang="en-US"/>
        </a:p>
      </dgm:t>
    </dgm:pt>
    <dgm:pt modelId="{0FDA5B8C-B346-47AF-AA3F-DE6FA21446E8}" type="pres">
      <dgm:prSet presAssocID="{4B1B42F6-6FA5-43BA-AF81-B4329994E9C1}" presName="parTxOnlySpace" presStyleCnt="0"/>
      <dgm:spPr/>
    </dgm:pt>
    <dgm:pt modelId="{65A4D833-09AA-406A-BA2A-B4CCC84C7C5D}" type="pres">
      <dgm:prSet presAssocID="{39A9B391-BBCE-48BF-851A-4E67E852111C}" presName="parTxOnly" presStyleLbl="node1" presStyleIdx="2" presStyleCnt="4">
        <dgm:presLayoutVars>
          <dgm:chMax val="0"/>
          <dgm:chPref val="0"/>
          <dgm:bulletEnabled val="1"/>
        </dgm:presLayoutVars>
      </dgm:prSet>
      <dgm:spPr/>
      <dgm:t>
        <a:bodyPr/>
        <a:lstStyle/>
        <a:p>
          <a:endParaRPr lang="en-US"/>
        </a:p>
      </dgm:t>
    </dgm:pt>
    <dgm:pt modelId="{885C1F20-5398-4ABF-84CD-CDB03029E86C}" type="pres">
      <dgm:prSet presAssocID="{5FF995DC-8934-4987-A7E7-61D8362FF9E8}" presName="parTxOnlySpace" presStyleCnt="0"/>
      <dgm:spPr/>
    </dgm:pt>
    <dgm:pt modelId="{5CC43727-C752-4156-AA1C-1A1EB2D62BE4}" type="pres">
      <dgm:prSet presAssocID="{2954EA71-79D0-48E0-BE0F-73D56A69F94A}" presName="parTxOnly" presStyleLbl="node1" presStyleIdx="3" presStyleCnt="4">
        <dgm:presLayoutVars>
          <dgm:chMax val="0"/>
          <dgm:chPref val="0"/>
          <dgm:bulletEnabled val="1"/>
        </dgm:presLayoutVars>
      </dgm:prSet>
      <dgm:spPr/>
      <dgm:t>
        <a:bodyPr/>
        <a:lstStyle/>
        <a:p>
          <a:endParaRPr lang="en-US"/>
        </a:p>
      </dgm:t>
    </dgm:pt>
  </dgm:ptLst>
  <dgm:cxnLst>
    <dgm:cxn modelId="{934BA42B-49CE-41DB-AF03-55F86FB38F91}" type="presOf" srcId="{82871297-0965-444A-A85B-5EB9E1946A11}" destId="{EC645A81-10B6-46A8-9980-CEAEBDBC5C90}" srcOrd="0" destOrd="0" presId="urn:microsoft.com/office/officeart/2005/8/layout/chevron1"/>
    <dgm:cxn modelId="{F089480F-75DF-4726-855F-29EAA4B6CCBB}" type="presOf" srcId="{6330C4A4-972B-4742-A5D1-0DD5A32B236D}" destId="{FE2D4AB4-873B-4A9F-9AF0-D33384FF8A71}" srcOrd="0" destOrd="0" presId="urn:microsoft.com/office/officeart/2005/8/layout/chevron1"/>
    <dgm:cxn modelId="{C8816402-8844-4669-AFCC-2BE53308B5AB}" srcId="{6330C4A4-972B-4742-A5D1-0DD5A32B236D}" destId="{39A9B391-BBCE-48BF-851A-4E67E852111C}" srcOrd="2" destOrd="0" parTransId="{B200157E-9BA8-4698-919B-A17835A54A5F}" sibTransId="{5FF995DC-8934-4987-A7E7-61D8362FF9E8}"/>
    <dgm:cxn modelId="{71304084-D82D-4A36-BD2E-4BA1239632FC}" type="presOf" srcId="{2954EA71-79D0-48E0-BE0F-73D56A69F94A}" destId="{5CC43727-C752-4156-AA1C-1A1EB2D62BE4}" srcOrd="0" destOrd="0" presId="urn:microsoft.com/office/officeart/2005/8/layout/chevron1"/>
    <dgm:cxn modelId="{71FB06B7-7ADE-4FE9-97DB-369B6306580B}" srcId="{6330C4A4-972B-4742-A5D1-0DD5A32B236D}" destId="{82871297-0965-444A-A85B-5EB9E1946A11}" srcOrd="1" destOrd="0" parTransId="{078F52F0-C859-43DC-9E61-78D9C187A05F}" sibTransId="{4B1B42F6-6FA5-43BA-AF81-B4329994E9C1}"/>
    <dgm:cxn modelId="{CFA37BCC-5AA2-4233-8EBE-6E059BCF0778}" type="presOf" srcId="{39A9B391-BBCE-48BF-851A-4E67E852111C}" destId="{65A4D833-09AA-406A-BA2A-B4CCC84C7C5D}" srcOrd="0" destOrd="0" presId="urn:microsoft.com/office/officeart/2005/8/layout/chevron1"/>
    <dgm:cxn modelId="{5173231B-D660-4785-A22A-BA0358F4939B}" type="presOf" srcId="{C2359BE5-E7AE-4A14-91BE-1D6F854106E4}" destId="{A25E5CBD-2E51-4335-85D0-B60617B043E9}" srcOrd="0" destOrd="0" presId="urn:microsoft.com/office/officeart/2005/8/layout/chevron1"/>
    <dgm:cxn modelId="{D652D25F-DB95-4800-A608-D8C0B479BD1A}" srcId="{6330C4A4-972B-4742-A5D1-0DD5A32B236D}" destId="{2954EA71-79D0-48E0-BE0F-73D56A69F94A}" srcOrd="3" destOrd="0" parTransId="{1ED1B8E1-1653-4137-BCBD-C3670CD18169}" sibTransId="{64F422F9-FF27-435C-BA0F-2FFF5224705E}"/>
    <dgm:cxn modelId="{1C27A5A7-B2C5-4F83-A2AF-FD4700D03D03}" srcId="{6330C4A4-972B-4742-A5D1-0DD5A32B236D}" destId="{C2359BE5-E7AE-4A14-91BE-1D6F854106E4}" srcOrd="0" destOrd="0" parTransId="{814051B6-B37A-43C2-A3A5-064C2D289718}" sibTransId="{4EB979F9-9BBE-4269-B847-B5ED9581D377}"/>
    <dgm:cxn modelId="{12C48B89-3434-4033-AEBC-555243A8253C}" type="presParOf" srcId="{FE2D4AB4-873B-4A9F-9AF0-D33384FF8A71}" destId="{A25E5CBD-2E51-4335-85D0-B60617B043E9}" srcOrd="0" destOrd="0" presId="urn:microsoft.com/office/officeart/2005/8/layout/chevron1"/>
    <dgm:cxn modelId="{A3FA63DE-66CA-4EE2-B147-B2C8A9CBF289}" type="presParOf" srcId="{FE2D4AB4-873B-4A9F-9AF0-D33384FF8A71}" destId="{24233561-7709-4A5E-A596-F38231E1ED83}" srcOrd="1" destOrd="0" presId="urn:microsoft.com/office/officeart/2005/8/layout/chevron1"/>
    <dgm:cxn modelId="{97E2D585-EA14-46A1-931A-DBD64B455D35}" type="presParOf" srcId="{FE2D4AB4-873B-4A9F-9AF0-D33384FF8A71}" destId="{EC645A81-10B6-46A8-9980-CEAEBDBC5C90}" srcOrd="2" destOrd="0" presId="urn:microsoft.com/office/officeart/2005/8/layout/chevron1"/>
    <dgm:cxn modelId="{BA9289E7-B72D-4A0E-8650-29674DEBF23F}" type="presParOf" srcId="{FE2D4AB4-873B-4A9F-9AF0-D33384FF8A71}" destId="{0FDA5B8C-B346-47AF-AA3F-DE6FA21446E8}" srcOrd="3" destOrd="0" presId="urn:microsoft.com/office/officeart/2005/8/layout/chevron1"/>
    <dgm:cxn modelId="{3B621019-2681-4573-9236-DBCEED05F498}" type="presParOf" srcId="{FE2D4AB4-873B-4A9F-9AF0-D33384FF8A71}" destId="{65A4D833-09AA-406A-BA2A-B4CCC84C7C5D}" srcOrd="4" destOrd="0" presId="urn:microsoft.com/office/officeart/2005/8/layout/chevron1"/>
    <dgm:cxn modelId="{90C82A51-96EA-4D9C-B7ED-334582A3BC79}" type="presParOf" srcId="{FE2D4AB4-873B-4A9F-9AF0-D33384FF8A71}" destId="{885C1F20-5398-4ABF-84CD-CDB03029E86C}" srcOrd="5" destOrd="0" presId="urn:microsoft.com/office/officeart/2005/8/layout/chevron1"/>
    <dgm:cxn modelId="{7CED3C7E-D326-49FD-A616-C2817ABE7AE8}" type="presParOf" srcId="{FE2D4AB4-873B-4A9F-9AF0-D33384FF8A71}" destId="{5CC43727-C752-4156-AA1C-1A1EB2D62BE4}"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5E5CBD-2E51-4335-85D0-B60617B043E9}">
      <dsp:nvSpPr>
        <dsp:cNvPr id="0" name=""/>
        <dsp:cNvSpPr/>
      </dsp:nvSpPr>
      <dsp:spPr>
        <a:xfrm>
          <a:off x="26324" y="1101494"/>
          <a:ext cx="2236010" cy="894404"/>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latin typeface="Calibri" pitchFamily="34" charset="0"/>
            </a:rPr>
            <a:t>RAW MATERIAL ACQUISITION </a:t>
          </a:r>
          <a:endParaRPr lang="en-US" sz="1600" kern="1200" dirty="0">
            <a:solidFill>
              <a:schemeClr val="bg1"/>
            </a:solidFill>
            <a:latin typeface="Calibri" pitchFamily="34" charset="0"/>
          </a:endParaRPr>
        </a:p>
      </dsp:txBody>
      <dsp:txXfrm>
        <a:off x="26324" y="1101494"/>
        <a:ext cx="2236010" cy="894404"/>
      </dsp:txXfrm>
    </dsp:sp>
    <dsp:sp modelId="{EC645A81-10B6-46A8-9980-CEAEBDBC5C90}">
      <dsp:nvSpPr>
        <dsp:cNvPr id="0" name=""/>
        <dsp:cNvSpPr/>
      </dsp:nvSpPr>
      <dsp:spPr>
        <a:xfrm>
          <a:off x="2016250" y="1098283"/>
          <a:ext cx="2236010" cy="894404"/>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latin typeface="Calibri" pitchFamily="34" charset="0"/>
            </a:rPr>
            <a:t>PRODUCTION</a:t>
          </a:r>
          <a:endParaRPr lang="en-US" sz="1600" kern="1200" dirty="0">
            <a:solidFill>
              <a:schemeClr val="bg1"/>
            </a:solidFill>
            <a:latin typeface="Calibri" pitchFamily="34" charset="0"/>
          </a:endParaRPr>
        </a:p>
      </dsp:txBody>
      <dsp:txXfrm>
        <a:off x="2016250" y="1098283"/>
        <a:ext cx="2236010" cy="894404"/>
      </dsp:txXfrm>
    </dsp:sp>
    <dsp:sp modelId="{65A4D833-09AA-406A-BA2A-B4CCC84C7C5D}">
      <dsp:nvSpPr>
        <dsp:cNvPr id="0" name=""/>
        <dsp:cNvSpPr/>
      </dsp:nvSpPr>
      <dsp:spPr>
        <a:xfrm>
          <a:off x="4028659" y="1098283"/>
          <a:ext cx="2236010" cy="894404"/>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latin typeface="Calibri" pitchFamily="34" charset="0"/>
            </a:rPr>
            <a:t>USE</a:t>
          </a:r>
          <a:endParaRPr lang="en-US" sz="1600" kern="1200" dirty="0">
            <a:solidFill>
              <a:schemeClr val="bg1"/>
            </a:solidFill>
            <a:latin typeface="Calibri" pitchFamily="34" charset="0"/>
          </a:endParaRPr>
        </a:p>
      </dsp:txBody>
      <dsp:txXfrm>
        <a:off x="4028659" y="1098283"/>
        <a:ext cx="2236010" cy="894404"/>
      </dsp:txXfrm>
    </dsp:sp>
    <dsp:sp modelId="{5CC43727-C752-4156-AA1C-1A1EB2D62BE4}">
      <dsp:nvSpPr>
        <dsp:cNvPr id="0" name=""/>
        <dsp:cNvSpPr/>
      </dsp:nvSpPr>
      <dsp:spPr>
        <a:xfrm>
          <a:off x="6041068" y="1098283"/>
          <a:ext cx="2236010" cy="894404"/>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latin typeface="Calibri" pitchFamily="34" charset="0"/>
            </a:rPr>
            <a:t>END OF LIFE</a:t>
          </a:r>
          <a:endParaRPr lang="en-US" sz="1600" kern="1200" dirty="0">
            <a:solidFill>
              <a:schemeClr val="bg1"/>
            </a:solidFill>
            <a:latin typeface="Calibri" pitchFamily="34" charset="0"/>
          </a:endParaRPr>
        </a:p>
      </dsp:txBody>
      <dsp:txXfrm>
        <a:off x="6041068" y="1098283"/>
        <a:ext cx="2236010" cy="89440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8675" name="Rectangle 3"/>
          <p:cNvSpPr>
            <a:spLocks noGrp="1" noChangeArrowheads="1"/>
          </p:cNvSpPr>
          <p:nvPr>
            <p:ph type="dt" sz="quarter" idx="1"/>
          </p:nvPr>
        </p:nvSpPr>
        <p:spPr bwMode="auto">
          <a:xfrm>
            <a:off x="377825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8676" name="Rectangle 4"/>
          <p:cNvSpPr>
            <a:spLocks noGrp="1" noChangeArrowheads="1"/>
          </p:cNvSpPr>
          <p:nvPr>
            <p:ph type="ftr" sz="quarter" idx="2"/>
          </p:nvPr>
        </p:nvSpPr>
        <p:spPr bwMode="auto">
          <a:xfrm>
            <a:off x="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8677" name="Rectangle 5"/>
          <p:cNvSpPr>
            <a:spLocks noGrp="1" noChangeArrowheads="1"/>
          </p:cNvSpPr>
          <p:nvPr>
            <p:ph type="sldNum" sz="quarter" idx="3"/>
          </p:nvPr>
        </p:nvSpPr>
        <p:spPr bwMode="auto">
          <a:xfrm>
            <a:off x="377825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737864E-B50F-4400-9432-5C1E59F1BF0D}" type="slidenum">
              <a:rPr lang="en-US" altLang="ja-JP"/>
              <a:pPr/>
              <a:t>&lt;#&gt;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8131" name="Rectangle 3"/>
          <p:cNvSpPr>
            <a:spLocks noGrp="1" noChangeArrowheads="1"/>
          </p:cNvSpPr>
          <p:nvPr>
            <p:ph type="dt" idx="1"/>
          </p:nvPr>
        </p:nvSpPr>
        <p:spPr bwMode="auto">
          <a:xfrm>
            <a:off x="377825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220"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889000" y="4714875"/>
            <a:ext cx="4891088" cy="4468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8135" name="Rectangle 7"/>
          <p:cNvSpPr>
            <a:spLocks noGrp="1" noChangeArrowheads="1"/>
          </p:cNvSpPr>
          <p:nvPr>
            <p:ph type="sldNum" sz="quarter" idx="5"/>
          </p:nvPr>
        </p:nvSpPr>
        <p:spPr bwMode="auto">
          <a:xfrm>
            <a:off x="377825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2E71A3C-7D1A-4349-B530-3E383C017EC5}" type="slidenum">
              <a:rPr lang="en-US" altLang="ja-JP"/>
              <a:pPr/>
              <a:t>&lt;#&gt;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225E39E5-6518-467F-9DD3-A42B62B358FC}" type="slidenum">
              <a:rPr lang="en-US" altLang="ja-JP"/>
              <a:pPr/>
              <a:t>1</a:t>
            </a:fld>
            <a:endParaRPr lang="en-US" altLang="ja-JP"/>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 1"/>
          <p:cNvSpPr>
            <a:spLocks noGrp="1" noRot="1" noChangeAspect="1" noTextEdit="1"/>
          </p:cNvSpPr>
          <p:nvPr>
            <p:ph type="sldImg"/>
          </p:nvPr>
        </p:nvSpPr>
        <p:spPr>
          <a:ln/>
        </p:spPr>
      </p:sp>
      <p:sp>
        <p:nvSpPr>
          <p:cNvPr id="74755" name="ノート プレースホルダ 2"/>
          <p:cNvSpPr>
            <a:spLocks noGrp="1"/>
          </p:cNvSpPr>
          <p:nvPr>
            <p:ph type="body" idx="1"/>
          </p:nvPr>
        </p:nvSpPr>
        <p:spPr>
          <a:noFill/>
          <a:ln/>
        </p:spPr>
        <p:txBody>
          <a:bodyPr/>
          <a:lstStyle/>
          <a:p>
            <a:endParaRPr kumimoji="1" lang="ja-JP" altLang="en-US" smtClean="0"/>
          </a:p>
        </p:txBody>
      </p:sp>
      <p:sp>
        <p:nvSpPr>
          <p:cNvPr id="4" name="スライド番号プレースホルダ 3"/>
          <p:cNvSpPr>
            <a:spLocks noGrp="1"/>
          </p:cNvSpPr>
          <p:nvPr>
            <p:ph type="sldNum" sz="quarter" idx="5"/>
          </p:nvPr>
        </p:nvSpPr>
        <p:spPr/>
        <p:txBody>
          <a:bodyPr/>
          <a:lstStyle/>
          <a:p>
            <a:pPr>
              <a:defRPr/>
            </a:pPr>
            <a:fld id="{7A02C1B3-21CE-4219-9D6E-B68C6DCDEBA1}" type="slidenum">
              <a:rPr lang="en-US" altLang="ja-JP" smtClean="0"/>
              <a:pPr>
                <a:defRPr/>
              </a:pPr>
              <a:t>14</a:t>
            </a:fld>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 1"/>
          <p:cNvSpPr>
            <a:spLocks noGrp="1" noRot="1" noChangeAspect="1" noTextEdit="1"/>
          </p:cNvSpPr>
          <p:nvPr>
            <p:ph type="sldImg"/>
          </p:nvPr>
        </p:nvSpPr>
        <p:spPr>
          <a:ln/>
        </p:spPr>
      </p:sp>
      <p:sp>
        <p:nvSpPr>
          <p:cNvPr id="74755" name="ノート プレースホルダ 2"/>
          <p:cNvSpPr>
            <a:spLocks noGrp="1"/>
          </p:cNvSpPr>
          <p:nvPr>
            <p:ph type="body" idx="1"/>
          </p:nvPr>
        </p:nvSpPr>
        <p:spPr>
          <a:noFill/>
          <a:ln/>
        </p:spPr>
        <p:txBody>
          <a:bodyPr/>
          <a:lstStyle/>
          <a:p>
            <a:endParaRPr kumimoji="1" lang="ja-JP" altLang="en-US" smtClean="0"/>
          </a:p>
        </p:txBody>
      </p:sp>
      <p:sp>
        <p:nvSpPr>
          <p:cNvPr id="4" name="スライド番号プレースホルダ 3"/>
          <p:cNvSpPr>
            <a:spLocks noGrp="1"/>
          </p:cNvSpPr>
          <p:nvPr>
            <p:ph type="sldNum" sz="quarter" idx="5"/>
          </p:nvPr>
        </p:nvSpPr>
        <p:spPr/>
        <p:txBody>
          <a:bodyPr/>
          <a:lstStyle/>
          <a:p>
            <a:pPr>
              <a:defRPr/>
            </a:pPr>
            <a:fld id="{7A02C1B3-21CE-4219-9D6E-B68C6DCDEBA1}" type="slidenum">
              <a:rPr lang="en-US" altLang="ja-JP" smtClean="0"/>
              <a:pPr>
                <a:defRPr/>
              </a:pPr>
              <a:t>24</a:t>
            </a:fld>
            <a:endParaRPr lang="en-US"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 1"/>
          <p:cNvSpPr>
            <a:spLocks noGrp="1" noRot="1" noChangeAspect="1" noTextEdit="1"/>
          </p:cNvSpPr>
          <p:nvPr>
            <p:ph type="sldImg"/>
          </p:nvPr>
        </p:nvSpPr>
        <p:spPr>
          <a:ln/>
        </p:spPr>
      </p:sp>
      <p:sp>
        <p:nvSpPr>
          <p:cNvPr id="79875" name="ノート プレースホルダ 2"/>
          <p:cNvSpPr>
            <a:spLocks noGrp="1"/>
          </p:cNvSpPr>
          <p:nvPr>
            <p:ph type="body" idx="1"/>
          </p:nvPr>
        </p:nvSpPr>
        <p:spPr>
          <a:noFill/>
          <a:ln/>
        </p:spPr>
        <p:txBody>
          <a:bodyPr/>
          <a:lstStyle/>
          <a:p>
            <a:endParaRPr kumimoji="1" lang="ja-JP" altLang="en-US" smtClean="0"/>
          </a:p>
        </p:txBody>
      </p:sp>
      <p:sp>
        <p:nvSpPr>
          <p:cNvPr id="4" name="スライド番号プレースホルダ 3"/>
          <p:cNvSpPr>
            <a:spLocks noGrp="1"/>
          </p:cNvSpPr>
          <p:nvPr>
            <p:ph type="sldNum" sz="quarter" idx="5"/>
          </p:nvPr>
        </p:nvSpPr>
        <p:spPr/>
        <p:txBody>
          <a:bodyPr/>
          <a:lstStyle/>
          <a:p>
            <a:pPr>
              <a:defRPr/>
            </a:pPr>
            <a:fld id="{B54E6B13-FBB7-4F5F-AB25-78B3F0EA3891}" type="slidenum">
              <a:rPr lang="en-US" altLang="ja-JP" smtClean="0"/>
              <a:pPr>
                <a:defRPr/>
              </a:pPr>
              <a:t>28</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 1"/>
          <p:cNvSpPr>
            <a:spLocks noGrp="1" noRot="1" noChangeAspect="1" noTextEdit="1"/>
          </p:cNvSpPr>
          <p:nvPr>
            <p:ph type="sldImg"/>
          </p:nvPr>
        </p:nvSpPr>
        <p:spPr>
          <a:ln/>
        </p:spPr>
      </p:sp>
      <p:sp>
        <p:nvSpPr>
          <p:cNvPr id="74755" name="ノート プレースホルダ 2"/>
          <p:cNvSpPr>
            <a:spLocks noGrp="1"/>
          </p:cNvSpPr>
          <p:nvPr>
            <p:ph type="body" idx="1"/>
          </p:nvPr>
        </p:nvSpPr>
        <p:spPr>
          <a:noFill/>
          <a:ln/>
        </p:spPr>
        <p:txBody>
          <a:bodyPr/>
          <a:lstStyle/>
          <a:p>
            <a:endParaRPr kumimoji="1" lang="ja-JP" altLang="en-US" smtClean="0"/>
          </a:p>
        </p:txBody>
      </p:sp>
      <p:sp>
        <p:nvSpPr>
          <p:cNvPr id="4" name="スライド番号プレースホルダ 3"/>
          <p:cNvSpPr>
            <a:spLocks noGrp="1"/>
          </p:cNvSpPr>
          <p:nvPr>
            <p:ph type="sldNum" sz="quarter" idx="5"/>
          </p:nvPr>
        </p:nvSpPr>
        <p:spPr/>
        <p:txBody>
          <a:bodyPr/>
          <a:lstStyle/>
          <a:p>
            <a:pPr>
              <a:defRPr/>
            </a:pPr>
            <a:fld id="{7A02C1B3-21CE-4219-9D6E-B68C6DCDEBA1}" type="slidenum">
              <a:rPr lang="en-US" altLang="ja-JP" smtClean="0"/>
              <a:pPr>
                <a:defRPr/>
              </a:pPr>
              <a:t>2</a:t>
            </a:fld>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ja-JP" altLang="en-US" smtClean="0">
              <a:ea typeface="ＭＳ Ｐ明朝" pitchFamily="18"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endParaRPr lang="ja-JP" altLang="en-US" smtClean="0">
              <a:ea typeface="ＭＳ Ｐ明朝" pitchFamily="18"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 1"/>
          <p:cNvSpPr>
            <a:spLocks noGrp="1" noRot="1" noChangeAspect="1" noTextEdit="1"/>
          </p:cNvSpPr>
          <p:nvPr>
            <p:ph type="sldImg"/>
          </p:nvPr>
        </p:nvSpPr>
        <p:spPr>
          <a:ln/>
        </p:spPr>
      </p:sp>
      <p:sp>
        <p:nvSpPr>
          <p:cNvPr id="74755" name="ノート プレースホルダ 2"/>
          <p:cNvSpPr>
            <a:spLocks noGrp="1"/>
          </p:cNvSpPr>
          <p:nvPr>
            <p:ph type="body" idx="1"/>
          </p:nvPr>
        </p:nvSpPr>
        <p:spPr>
          <a:noFill/>
          <a:ln/>
        </p:spPr>
        <p:txBody>
          <a:bodyPr/>
          <a:lstStyle/>
          <a:p>
            <a:endParaRPr kumimoji="1" lang="ja-JP" altLang="en-US" smtClean="0"/>
          </a:p>
        </p:txBody>
      </p:sp>
      <p:sp>
        <p:nvSpPr>
          <p:cNvPr id="4" name="スライド番号プレースホルダ 3"/>
          <p:cNvSpPr>
            <a:spLocks noGrp="1"/>
          </p:cNvSpPr>
          <p:nvPr>
            <p:ph type="sldNum" sz="quarter" idx="5"/>
          </p:nvPr>
        </p:nvSpPr>
        <p:spPr/>
        <p:txBody>
          <a:bodyPr/>
          <a:lstStyle/>
          <a:p>
            <a:pPr>
              <a:defRPr/>
            </a:pPr>
            <a:fld id="{7A02C1B3-21CE-4219-9D6E-B68C6DCDEBA1}" type="slidenum">
              <a:rPr lang="en-US" altLang="ja-JP" smtClean="0"/>
              <a:pPr>
                <a:defRPr/>
              </a:pPr>
              <a:t>5</a:t>
            </a:fld>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2E71A3C-7D1A-4349-B530-3E383C017EC5}" type="slidenum">
              <a:rPr lang="en-US" altLang="ja-JP" smtClean="0"/>
              <a:pPr/>
              <a:t>7</a:t>
            </a:fld>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 1"/>
          <p:cNvSpPr>
            <a:spLocks noGrp="1" noRot="1" noChangeAspect="1" noTextEdit="1"/>
          </p:cNvSpPr>
          <p:nvPr>
            <p:ph type="sldImg"/>
          </p:nvPr>
        </p:nvSpPr>
        <p:spPr>
          <a:ln/>
        </p:spPr>
      </p:sp>
      <p:sp>
        <p:nvSpPr>
          <p:cNvPr id="74755" name="ノート プレースホルダ 2"/>
          <p:cNvSpPr>
            <a:spLocks noGrp="1"/>
          </p:cNvSpPr>
          <p:nvPr>
            <p:ph type="body" idx="1"/>
          </p:nvPr>
        </p:nvSpPr>
        <p:spPr>
          <a:noFill/>
          <a:ln/>
        </p:spPr>
        <p:txBody>
          <a:bodyPr/>
          <a:lstStyle/>
          <a:p>
            <a:endParaRPr kumimoji="1" lang="ja-JP" altLang="en-US" smtClean="0"/>
          </a:p>
        </p:txBody>
      </p:sp>
      <p:sp>
        <p:nvSpPr>
          <p:cNvPr id="4" name="スライド番号プレースホルダ 3"/>
          <p:cNvSpPr>
            <a:spLocks noGrp="1"/>
          </p:cNvSpPr>
          <p:nvPr>
            <p:ph type="sldNum" sz="quarter" idx="5"/>
          </p:nvPr>
        </p:nvSpPr>
        <p:spPr/>
        <p:txBody>
          <a:bodyPr/>
          <a:lstStyle/>
          <a:p>
            <a:pPr>
              <a:defRPr/>
            </a:pPr>
            <a:fld id="{7A02C1B3-21CE-4219-9D6E-B68C6DCDEBA1}" type="slidenum">
              <a:rPr lang="en-US" altLang="ja-JP" smtClean="0"/>
              <a:pPr>
                <a:defRPr/>
              </a:pPr>
              <a:t>8</a:t>
            </a:fld>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 1"/>
          <p:cNvSpPr>
            <a:spLocks noGrp="1" noRot="1" noChangeAspect="1" noTextEdit="1"/>
          </p:cNvSpPr>
          <p:nvPr>
            <p:ph type="sldImg"/>
          </p:nvPr>
        </p:nvSpPr>
        <p:spPr>
          <a:ln/>
        </p:spPr>
      </p:sp>
      <p:sp>
        <p:nvSpPr>
          <p:cNvPr id="77827" name="ノート プレースホルダ 2"/>
          <p:cNvSpPr>
            <a:spLocks noGrp="1"/>
          </p:cNvSpPr>
          <p:nvPr>
            <p:ph type="body" idx="1"/>
          </p:nvPr>
        </p:nvSpPr>
        <p:spPr>
          <a:noFill/>
          <a:ln/>
        </p:spPr>
        <p:txBody>
          <a:bodyPr/>
          <a:lstStyle/>
          <a:p>
            <a:endParaRPr kumimoji="1" lang="ja-JP" altLang="en-US" smtClean="0"/>
          </a:p>
        </p:txBody>
      </p:sp>
      <p:sp>
        <p:nvSpPr>
          <p:cNvPr id="4" name="スライド番号プレースホルダ 3"/>
          <p:cNvSpPr>
            <a:spLocks noGrp="1"/>
          </p:cNvSpPr>
          <p:nvPr>
            <p:ph type="sldNum" sz="quarter" idx="5"/>
          </p:nvPr>
        </p:nvSpPr>
        <p:spPr/>
        <p:txBody>
          <a:bodyPr/>
          <a:lstStyle/>
          <a:p>
            <a:pPr>
              <a:defRPr/>
            </a:pPr>
            <a:fld id="{7D13ACBD-23CB-4118-9C95-785BA8FCECF0}" type="slidenum">
              <a:rPr lang="en-US" altLang="ja-JP" smtClean="0"/>
              <a:pPr>
                <a:defRPr/>
              </a:pPr>
              <a:t>12</a:t>
            </a:fld>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 1"/>
          <p:cNvSpPr>
            <a:spLocks noGrp="1" noRot="1" noChangeAspect="1" noTextEdit="1"/>
          </p:cNvSpPr>
          <p:nvPr>
            <p:ph type="sldImg"/>
          </p:nvPr>
        </p:nvSpPr>
        <p:spPr>
          <a:ln/>
        </p:spPr>
      </p:sp>
      <p:sp>
        <p:nvSpPr>
          <p:cNvPr id="78851" name="ノート プレースホルダ 2"/>
          <p:cNvSpPr>
            <a:spLocks noGrp="1"/>
          </p:cNvSpPr>
          <p:nvPr>
            <p:ph type="body" idx="1"/>
          </p:nvPr>
        </p:nvSpPr>
        <p:spPr>
          <a:noFill/>
          <a:ln/>
        </p:spPr>
        <p:txBody>
          <a:bodyPr/>
          <a:lstStyle/>
          <a:p>
            <a:endParaRPr kumimoji="1" lang="ja-JP" altLang="en-US" smtClean="0"/>
          </a:p>
        </p:txBody>
      </p:sp>
      <p:sp>
        <p:nvSpPr>
          <p:cNvPr id="4" name="スライド番号プレースホルダ 3"/>
          <p:cNvSpPr>
            <a:spLocks noGrp="1"/>
          </p:cNvSpPr>
          <p:nvPr>
            <p:ph type="sldNum" sz="quarter" idx="5"/>
          </p:nvPr>
        </p:nvSpPr>
        <p:spPr/>
        <p:txBody>
          <a:bodyPr/>
          <a:lstStyle/>
          <a:p>
            <a:pPr>
              <a:defRPr/>
            </a:pPr>
            <a:fld id="{325EAC5B-1B26-4E94-A04F-714F0A6597F6}" type="slidenum">
              <a:rPr lang="en-US" altLang="ja-JP" smtClean="0"/>
              <a:pPr>
                <a:defRPr/>
              </a:pPr>
              <a:t>13</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cstate="print"/>
          <a:srcRect l="6723" b="12773"/>
          <a:stretch>
            <a:fillRect/>
          </a:stretch>
        </p:blipFill>
        <p:spPr bwMode="auto">
          <a:xfrm>
            <a:off x="0" y="765175"/>
            <a:ext cx="6467475" cy="6092825"/>
          </a:xfrm>
          <a:prstGeom prst="rect">
            <a:avLst/>
          </a:prstGeom>
          <a:noFill/>
          <a:ln w="9525">
            <a:noFill/>
            <a:miter lim="800000"/>
            <a:headEnd/>
            <a:tailEnd/>
          </a:ln>
        </p:spPr>
      </p:pic>
      <p:sp>
        <p:nvSpPr>
          <p:cNvPr id="5" name="Text Box 6"/>
          <p:cNvSpPr txBox="1">
            <a:spLocks noChangeArrowheads="1"/>
          </p:cNvSpPr>
          <p:nvPr/>
        </p:nvSpPr>
        <p:spPr bwMode="auto">
          <a:xfrm>
            <a:off x="8027988" y="6237288"/>
            <a:ext cx="184150" cy="365125"/>
          </a:xfrm>
          <a:prstGeom prst="rect">
            <a:avLst/>
          </a:prstGeom>
          <a:noFill/>
          <a:ln>
            <a:noFill/>
          </a:ln>
          <a:extLst>
            <a:ext uri="{909E8E84-426E-40DD-AFC4-6F175D3DCCD1}"/>
            <a:ext uri="{91240B29-F687-4F45-9708-019B960494DF}"/>
          </a:extLst>
        </p:spPr>
        <p:txBody>
          <a:bodyPr wrap="none">
            <a:spAutoFit/>
          </a:bodyPr>
          <a:lstStyle/>
          <a:p>
            <a:pPr>
              <a:lnSpc>
                <a:spcPct val="90000"/>
              </a:lnSpc>
            </a:pPr>
            <a:r>
              <a:rPr lang="en-US" altLang="ja-JP" sz="1000">
                <a:solidFill>
                  <a:schemeClr val="bg1"/>
                </a:solidFill>
                <a:latin typeface="Univers" pitchFamily="34" charset="0"/>
                <a:ea typeface="ＭＳ Ｐゴシック" pitchFamily="50" charset="-128"/>
              </a:rPr>
              <a:t/>
            </a:r>
            <a:br>
              <a:rPr lang="en-US" altLang="ja-JP" sz="1000">
                <a:solidFill>
                  <a:schemeClr val="bg1"/>
                </a:solidFill>
                <a:latin typeface="Univers" pitchFamily="34" charset="0"/>
                <a:ea typeface="ＭＳ Ｐゴシック" pitchFamily="50" charset="-128"/>
              </a:rPr>
            </a:br>
            <a:endParaRPr lang="en-US" altLang="ja-JP" sz="1000">
              <a:solidFill>
                <a:schemeClr val="bg1"/>
              </a:solidFill>
              <a:latin typeface="Univers" pitchFamily="34" charset="0"/>
              <a:ea typeface="ＭＳ Ｐゴシック" pitchFamily="50" charset="-128"/>
            </a:endParaRPr>
          </a:p>
        </p:txBody>
      </p:sp>
      <p:sp>
        <p:nvSpPr>
          <p:cNvPr id="6" name="Rectangle 7"/>
          <p:cNvSpPr>
            <a:spLocks noChangeArrowheads="1"/>
          </p:cNvSpPr>
          <p:nvPr/>
        </p:nvSpPr>
        <p:spPr bwMode="auto">
          <a:xfrm>
            <a:off x="6426200" y="4343400"/>
            <a:ext cx="52388" cy="182563"/>
          </a:xfrm>
          <a:prstGeom prst="rect">
            <a:avLst/>
          </a:prstGeom>
          <a:noFill/>
          <a:ln w="9525">
            <a:noFill/>
            <a:miter lim="800000"/>
            <a:headEnd/>
            <a:tailEnd/>
          </a:ln>
        </p:spPr>
        <p:txBody>
          <a:bodyPr wrap="none" lIns="0" tIns="0" rIns="0" bIns="0">
            <a:spAutoFit/>
          </a:bodyPr>
          <a:lstStyle/>
          <a:p>
            <a:r>
              <a:rPr lang="en-US" altLang="ja-JP" sz="1200" b="1">
                <a:solidFill>
                  <a:srgbClr val="0C4B84"/>
                </a:solidFill>
                <a:ea typeface="ＭＳ Ｐゴシック" pitchFamily="50" charset="-128"/>
              </a:rPr>
              <a:t> </a:t>
            </a:r>
            <a:endParaRPr lang="en-US" altLang="ja-JP" sz="2400">
              <a:ea typeface="ＭＳ Ｐゴシック" pitchFamily="50" charset="-128"/>
            </a:endParaRPr>
          </a:p>
        </p:txBody>
      </p:sp>
      <p:sp>
        <p:nvSpPr>
          <p:cNvPr id="7" name="Rectangle 8"/>
          <p:cNvSpPr>
            <a:spLocks noChangeArrowheads="1"/>
          </p:cNvSpPr>
          <p:nvPr/>
        </p:nvSpPr>
        <p:spPr bwMode="auto">
          <a:xfrm>
            <a:off x="7319963" y="4524375"/>
            <a:ext cx="52387" cy="182563"/>
          </a:xfrm>
          <a:prstGeom prst="rect">
            <a:avLst/>
          </a:prstGeom>
          <a:noFill/>
          <a:ln w="9525">
            <a:noFill/>
            <a:miter lim="800000"/>
            <a:headEnd/>
            <a:tailEnd/>
          </a:ln>
        </p:spPr>
        <p:txBody>
          <a:bodyPr wrap="none" lIns="0" tIns="0" rIns="0" bIns="0">
            <a:spAutoFit/>
          </a:bodyPr>
          <a:lstStyle/>
          <a:p>
            <a:r>
              <a:rPr lang="en-US" altLang="ja-JP" sz="1200" b="1">
                <a:solidFill>
                  <a:srgbClr val="0C4B84"/>
                </a:solidFill>
                <a:ea typeface="ＭＳ Ｐゴシック" pitchFamily="50" charset="-128"/>
              </a:rPr>
              <a:t> </a:t>
            </a:r>
            <a:endParaRPr lang="en-US" altLang="ja-JP" sz="2400">
              <a:ea typeface="ＭＳ Ｐゴシック" pitchFamily="50" charset="-128"/>
            </a:endParaRPr>
          </a:p>
        </p:txBody>
      </p:sp>
      <p:sp>
        <p:nvSpPr>
          <p:cNvPr id="8" name="Rectangle 9"/>
          <p:cNvSpPr>
            <a:spLocks noChangeArrowheads="1"/>
          </p:cNvSpPr>
          <p:nvPr/>
        </p:nvSpPr>
        <p:spPr bwMode="auto">
          <a:xfrm>
            <a:off x="5280025" y="4802188"/>
            <a:ext cx="44450" cy="152400"/>
          </a:xfrm>
          <a:prstGeom prst="rect">
            <a:avLst/>
          </a:prstGeom>
          <a:noFill/>
          <a:ln w="9525">
            <a:noFill/>
            <a:miter lim="800000"/>
            <a:headEnd/>
            <a:tailEnd/>
          </a:ln>
        </p:spPr>
        <p:txBody>
          <a:bodyPr wrap="none" lIns="0" tIns="0" rIns="0" bIns="0">
            <a:spAutoFit/>
          </a:bodyPr>
          <a:lstStyle/>
          <a:p>
            <a:r>
              <a:rPr lang="en-US" altLang="ja-JP" sz="1000">
                <a:solidFill>
                  <a:srgbClr val="000000"/>
                </a:solidFill>
                <a:ea typeface="ＭＳ Ｐゴシック" pitchFamily="50" charset="-128"/>
              </a:rPr>
              <a:t> </a:t>
            </a:r>
            <a:endParaRPr lang="en-US" altLang="ja-JP" sz="2400">
              <a:ea typeface="ＭＳ Ｐゴシック" pitchFamily="50" charset="-128"/>
            </a:endParaRPr>
          </a:p>
        </p:txBody>
      </p:sp>
      <p:sp>
        <p:nvSpPr>
          <p:cNvPr id="9" name="AutoShape 18" descr="image002"/>
          <p:cNvSpPr>
            <a:spLocks noChangeAspect="1" noChangeArrowheads="1"/>
          </p:cNvSpPr>
          <p:nvPr userDrawn="1"/>
        </p:nvSpPr>
        <p:spPr bwMode="auto">
          <a:xfrm>
            <a:off x="3857625" y="2928938"/>
            <a:ext cx="1428750" cy="1000125"/>
          </a:xfrm>
          <a:prstGeom prst="rect">
            <a:avLst/>
          </a:prstGeom>
          <a:noFill/>
          <a:ln w="9525">
            <a:noFill/>
            <a:miter lim="800000"/>
            <a:headEnd/>
            <a:tailEnd/>
          </a:ln>
        </p:spPr>
        <p:txBody>
          <a:bodyPr/>
          <a:lstStyle/>
          <a:p>
            <a:pPr>
              <a:defRPr/>
            </a:pPr>
            <a:endParaRPr lang="en-GB"/>
          </a:p>
        </p:txBody>
      </p:sp>
      <p:sp>
        <p:nvSpPr>
          <p:cNvPr id="10" name="AutoShape 20" descr="image002"/>
          <p:cNvSpPr>
            <a:spLocks noChangeAspect="1" noChangeArrowheads="1"/>
          </p:cNvSpPr>
          <p:nvPr userDrawn="1"/>
        </p:nvSpPr>
        <p:spPr bwMode="auto">
          <a:xfrm>
            <a:off x="3857625" y="2928938"/>
            <a:ext cx="1428750" cy="1000125"/>
          </a:xfrm>
          <a:prstGeom prst="rect">
            <a:avLst/>
          </a:prstGeom>
          <a:noFill/>
          <a:ln w="9525">
            <a:noFill/>
            <a:miter lim="800000"/>
            <a:headEnd/>
            <a:tailEnd/>
          </a:ln>
        </p:spPr>
        <p:txBody>
          <a:bodyPr/>
          <a:lstStyle/>
          <a:p>
            <a:pPr>
              <a:defRPr/>
            </a:pPr>
            <a:endParaRPr lang="en-GB"/>
          </a:p>
        </p:txBody>
      </p:sp>
      <p:sp>
        <p:nvSpPr>
          <p:cNvPr id="11" name="AutoShape 23" descr="image002"/>
          <p:cNvSpPr>
            <a:spLocks noChangeAspect="1" noChangeArrowheads="1"/>
          </p:cNvSpPr>
          <p:nvPr userDrawn="1"/>
        </p:nvSpPr>
        <p:spPr bwMode="auto">
          <a:xfrm>
            <a:off x="200025" y="46038"/>
            <a:ext cx="1428750" cy="1000125"/>
          </a:xfrm>
          <a:prstGeom prst="rect">
            <a:avLst/>
          </a:prstGeom>
          <a:noFill/>
          <a:ln w="9525">
            <a:noFill/>
            <a:miter lim="800000"/>
            <a:headEnd/>
            <a:tailEnd/>
          </a:ln>
        </p:spPr>
        <p:txBody>
          <a:bodyPr/>
          <a:lstStyle/>
          <a:p>
            <a:pPr>
              <a:defRPr/>
            </a:pPr>
            <a:endParaRPr lang="en-GB"/>
          </a:p>
        </p:txBody>
      </p:sp>
      <p:sp>
        <p:nvSpPr>
          <p:cNvPr id="12" name="AutoShape 25" descr="image002"/>
          <p:cNvSpPr>
            <a:spLocks noChangeAspect="1" noChangeArrowheads="1"/>
          </p:cNvSpPr>
          <p:nvPr userDrawn="1"/>
        </p:nvSpPr>
        <p:spPr bwMode="auto">
          <a:xfrm>
            <a:off x="3857625" y="2928938"/>
            <a:ext cx="1428750" cy="1000125"/>
          </a:xfrm>
          <a:prstGeom prst="rect">
            <a:avLst/>
          </a:prstGeom>
          <a:noFill/>
          <a:ln w="9525">
            <a:noFill/>
            <a:miter lim="800000"/>
            <a:headEnd/>
            <a:tailEnd/>
          </a:ln>
        </p:spPr>
        <p:txBody>
          <a:bodyPr/>
          <a:lstStyle/>
          <a:p>
            <a:pPr>
              <a:defRPr/>
            </a:pPr>
            <a:endParaRPr lang="en-GB"/>
          </a:p>
        </p:txBody>
      </p:sp>
      <p:pic>
        <p:nvPicPr>
          <p:cNvPr id="13" name="Picture 26" descr="Picture1"/>
          <p:cNvPicPr>
            <a:picLocks noChangeAspect="1" noChangeArrowheads="1"/>
          </p:cNvPicPr>
          <p:nvPr userDrawn="1"/>
        </p:nvPicPr>
        <p:blipFill>
          <a:blip r:embed="rId3" cstate="print"/>
          <a:srcRect/>
          <a:stretch>
            <a:fillRect/>
          </a:stretch>
        </p:blipFill>
        <p:spPr bwMode="auto">
          <a:xfrm>
            <a:off x="4122738" y="3132138"/>
            <a:ext cx="896937" cy="592137"/>
          </a:xfrm>
          <a:prstGeom prst="rect">
            <a:avLst/>
          </a:prstGeom>
          <a:noFill/>
          <a:ln w="9525">
            <a:noFill/>
            <a:miter lim="800000"/>
            <a:headEnd/>
            <a:tailEnd/>
          </a:ln>
        </p:spPr>
      </p:pic>
      <p:sp>
        <p:nvSpPr>
          <p:cNvPr id="332803" name="Rectangle 3"/>
          <p:cNvSpPr>
            <a:spLocks noGrp="1" noChangeArrowheads="1"/>
          </p:cNvSpPr>
          <p:nvPr>
            <p:ph type="ctrTitle"/>
          </p:nvPr>
        </p:nvSpPr>
        <p:spPr>
          <a:xfrm>
            <a:off x="0" y="2130425"/>
            <a:ext cx="9144000" cy="1470025"/>
          </a:xfrm>
        </p:spPr>
        <p:txBody>
          <a:bodyPr/>
          <a:lstStyle>
            <a:lvl1pPr>
              <a:defRPr/>
            </a:lvl1pPr>
          </a:lstStyle>
          <a:p>
            <a:r>
              <a:rPr lang="en-US" dirty="0"/>
              <a:t>Title of presentation</a:t>
            </a:r>
          </a:p>
        </p:txBody>
      </p:sp>
      <p:sp>
        <p:nvSpPr>
          <p:cNvPr id="332810" name="Rectangle 10"/>
          <p:cNvSpPr>
            <a:spLocks noGrp="1" noChangeArrowheads="1"/>
          </p:cNvSpPr>
          <p:nvPr>
            <p:ph type="subTitle" idx="1"/>
          </p:nvPr>
        </p:nvSpPr>
        <p:spPr>
          <a:xfrm>
            <a:off x="1371600" y="3886200"/>
            <a:ext cx="6400800" cy="1752600"/>
          </a:xfrm>
        </p:spPr>
        <p:txBody>
          <a:bodyPr>
            <a:noAutofit/>
          </a:bodyPr>
          <a:lstStyle>
            <a:lvl1pPr marL="0" indent="0" algn="ctr">
              <a:buFontTx/>
              <a:buNone/>
              <a:defRPr sz="2400"/>
            </a:lvl1pPr>
          </a:lstStyle>
          <a:p>
            <a:r>
              <a:rPr lang="en-US" smtClean="0"/>
              <a:t>Click to edit Master subtitle style</a:t>
            </a:r>
            <a:endParaRPr lang="en-US" dirty="0"/>
          </a:p>
        </p:txBody>
      </p:sp>
      <p:sp>
        <p:nvSpPr>
          <p:cNvPr id="14" name="Rectangle 4"/>
          <p:cNvSpPr>
            <a:spLocks noGrp="1" noChangeArrowheads="1"/>
          </p:cNvSpPr>
          <p:nvPr>
            <p:ph type="dt" sz="half" idx="10"/>
          </p:nvPr>
        </p:nvSpPr>
        <p:spPr>
          <a:xfrm>
            <a:off x="179388" y="6453188"/>
            <a:ext cx="3609975" cy="268287"/>
          </a:xfrm>
        </p:spPr>
        <p:txBody>
          <a:bodyPr/>
          <a:lstStyle>
            <a:lvl1pPr>
              <a:defRPr sz="1200" dirty="0" smtClean="0"/>
            </a:lvl1pPr>
          </a:lstStyle>
          <a:p>
            <a:pPr>
              <a:defRPr/>
            </a:pPr>
            <a:r>
              <a:rPr lang="en-US"/>
              <a:t>Colombo, Sri Lanka, 3-4 October 2013</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t>Colombo, Sri Lanka, 3-4 October 2013</a:t>
            </a:r>
          </a:p>
        </p:txBody>
      </p:sp>
      <p:sp>
        <p:nvSpPr>
          <p:cNvPr id="5" name="Rectangle 36"/>
          <p:cNvSpPr>
            <a:spLocks noGrp="1" noChangeArrowheads="1"/>
          </p:cNvSpPr>
          <p:nvPr>
            <p:ph type="sldNum" sz="quarter" idx="11"/>
          </p:nvPr>
        </p:nvSpPr>
        <p:spPr>
          <a:ln/>
        </p:spPr>
        <p:txBody>
          <a:bodyPr/>
          <a:lstStyle>
            <a:lvl1pPr>
              <a:defRPr/>
            </a:lvl1pPr>
          </a:lstStyle>
          <a:p>
            <a:fld id="{FF86F71B-1103-47F8-BBD8-8E9D52C7CC0D}" type="slidenum">
              <a:rPr lang="en-US" altLang="ja-JP"/>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t>Colombo, Sri Lanka, 3-4 October 2013</a:t>
            </a:r>
          </a:p>
        </p:txBody>
      </p:sp>
      <p:sp>
        <p:nvSpPr>
          <p:cNvPr id="5" name="Rectangle 36"/>
          <p:cNvSpPr>
            <a:spLocks noGrp="1" noChangeArrowheads="1"/>
          </p:cNvSpPr>
          <p:nvPr>
            <p:ph type="sldNum" sz="quarter" idx="11"/>
          </p:nvPr>
        </p:nvSpPr>
        <p:spPr>
          <a:ln/>
        </p:spPr>
        <p:txBody>
          <a:bodyPr/>
          <a:lstStyle>
            <a:lvl1pPr>
              <a:defRPr/>
            </a:lvl1pPr>
          </a:lstStyle>
          <a:p>
            <a:fld id="{7B43B92C-A82F-4E96-A587-44F2D85A9484}" type="slidenum">
              <a:rPr lang="en-US" altLang="ja-JP"/>
              <a:pPr/>
              <a:t>&lt;#&gt;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3938588"/>
            <a:ext cx="8229600" cy="2187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6"/>
          <p:cNvSpPr>
            <a:spLocks noGrp="1" noChangeArrowheads="1"/>
          </p:cNvSpPr>
          <p:nvPr>
            <p:ph type="dt" sz="half" idx="10"/>
          </p:nvPr>
        </p:nvSpPr>
        <p:spPr/>
        <p:txBody>
          <a:bodyPr/>
          <a:lstStyle>
            <a:lvl1pPr>
              <a:defRPr sz="1200" smtClean="0">
                <a:latin typeface="Univers" pitchFamily="34" charset="0"/>
              </a:defRPr>
            </a:lvl1pPr>
          </a:lstStyle>
          <a:p>
            <a:pPr>
              <a:defRPr/>
            </a:pPr>
            <a:r>
              <a:rPr lang="en-US" dirty="0"/>
              <a:t>Colombo, Sri Lanka, 3-4 October 2013</a:t>
            </a:r>
          </a:p>
        </p:txBody>
      </p:sp>
      <p:sp>
        <p:nvSpPr>
          <p:cNvPr id="6" name="Rectangle 36"/>
          <p:cNvSpPr>
            <a:spLocks noGrp="1" noChangeArrowheads="1"/>
          </p:cNvSpPr>
          <p:nvPr>
            <p:ph type="sldNum" sz="quarter" idx="11"/>
          </p:nvPr>
        </p:nvSpPr>
        <p:spPr>
          <a:xfrm>
            <a:off x="7747000" y="6453188"/>
            <a:ext cx="1366838" cy="288925"/>
          </a:xfrm>
        </p:spPr>
        <p:txBody>
          <a:bodyPr/>
          <a:lstStyle>
            <a:lvl1pPr>
              <a:defRPr/>
            </a:lvl1pPr>
          </a:lstStyle>
          <a:p>
            <a:fld id="{D6A186F6-E858-4376-AA09-7DD17A0CDC71}" type="slidenum">
              <a:rPr lang="en-US" altLang="ja-JP"/>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t>Colombo, Sri Lanka, 3-4 October 2013</a:t>
            </a:r>
          </a:p>
        </p:txBody>
      </p:sp>
      <p:sp>
        <p:nvSpPr>
          <p:cNvPr id="5" name="Rectangle 36"/>
          <p:cNvSpPr>
            <a:spLocks noGrp="1" noChangeArrowheads="1"/>
          </p:cNvSpPr>
          <p:nvPr>
            <p:ph type="sldNum" sz="quarter" idx="11"/>
          </p:nvPr>
        </p:nvSpPr>
        <p:spPr>
          <a:ln/>
        </p:spPr>
        <p:txBody>
          <a:bodyPr/>
          <a:lstStyle>
            <a:lvl1pPr>
              <a:defRPr/>
            </a:lvl1pPr>
          </a:lstStyle>
          <a:p>
            <a:fld id="{4FFBE522-F83D-492C-A1DA-0A0393A7436F}" type="slidenum">
              <a:rPr lang="en-US" altLang="ja-JP"/>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Colombo, Sri Lanka, 3-4 October 2013</a:t>
            </a:r>
          </a:p>
        </p:txBody>
      </p:sp>
      <p:sp>
        <p:nvSpPr>
          <p:cNvPr id="5" name="Rectangle 36"/>
          <p:cNvSpPr>
            <a:spLocks noGrp="1" noChangeArrowheads="1"/>
          </p:cNvSpPr>
          <p:nvPr>
            <p:ph type="sldNum" sz="quarter" idx="11"/>
          </p:nvPr>
        </p:nvSpPr>
        <p:spPr>
          <a:ln/>
        </p:spPr>
        <p:txBody>
          <a:bodyPr/>
          <a:lstStyle>
            <a:lvl1pPr>
              <a:defRPr/>
            </a:lvl1pPr>
          </a:lstStyle>
          <a:p>
            <a:fld id="{1A0B0344-B188-40F4-9CB4-0E0DBE5216D2}" type="slidenum">
              <a:rPr lang="en-US" altLang="ja-JP"/>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a:t>Colombo, Sri Lanka, 3-4 October 2013</a:t>
            </a:r>
          </a:p>
        </p:txBody>
      </p:sp>
      <p:sp>
        <p:nvSpPr>
          <p:cNvPr id="6" name="Rectangle 36"/>
          <p:cNvSpPr>
            <a:spLocks noGrp="1" noChangeArrowheads="1"/>
          </p:cNvSpPr>
          <p:nvPr>
            <p:ph type="sldNum" sz="quarter" idx="11"/>
          </p:nvPr>
        </p:nvSpPr>
        <p:spPr>
          <a:ln/>
        </p:spPr>
        <p:txBody>
          <a:bodyPr/>
          <a:lstStyle>
            <a:lvl1pPr>
              <a:defRPr/>
            </a:lvl1pPr>
          </a:lstStyle>
          <a:p>
            <a:fld id="{C1EF1204-3DDC-4C35-AE67-871CA30DF249}" type="slidenum">
              <a:rPr lang="en-US" altLang="ja-JP"/>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a:t>Colombo, Sri Lanka, 3-4 October 2013</a:t>
            </a:r>
          </a:p>
        </p:txBody>
      </p:sp>
      <p:sp>
        <p:nvSpPr>
          <p:cNvPr id="8" name="Rectangle 36"/>
          <p:cNvSpPr>
            <a:spLocks noGrp="1" noChangeArrowheads="1"/>
          </p:cNvSpPr>
          <p:nvPr>
            <p:ph type="sldNum" sz="quarter" idx="11"/>
          </p:nvPr>
        </p:nvSpPr>
        <p:spPr>
          <a:ln/>
        </p:spPr>
        <p:txBody>
          <a:bodyPr/>
          <a:lstStyle>
            <a:lvl1pPr>
              <a:defRPr/>
            </a:lvl1pPr>
          </a:lstStyle>
          <a:p>
            <a:fld id="{F45CDE7D-A214-4FBF-AAC1-3E683DE85C0E}" type="slidenum">
              <a:rPr lang="en-US" altLang="ja-JP"/>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a:t>Colombo, Sri Lanka, 3-4 October 2013</a:t>
            </a:r>
          </a:p>
        </p:txBody>
      </p:sp>
      <p:sp>
        <p:nvSpPr>
          <p:cNvPr id="4" name="Rectangle 36"/>
          <p:cNvSpPr>
            <a:spLocks noGrp="1" noChangeArrowheads="1"/>
          </p:cNvSpPr>
          <p:nvPr>
            <p:ph type="sldNum" sz="quarter" idx="11"/>
          </p:nvPr>
        </p:nvSpPr>
        <p:spPr>
          <a:ln/>
        </p:spPr>
        <p:txBody>
          <a:bodyPr/>
          <a:lstStyle>
            <a:lvl1pPr>
              <a:defRPr/>
            </a:lvl1pPr>
          </a:lstStyle>
          <a:p>
            <a:fld id="{85AA5B58-7E04-47F2-B74E-D61780E32A23}" type="slidenum">
              <a:rPr lang="en-US" altLang="ja-JP"/>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Colombo, Sri Lanka, 3-4 October 2013</a:t>
            </a:r>
          </a:p>
        </p:txBody>
      </p:sp>
      <p:sp>
        <p:nvSpPr>
          <p:cNvPr id="3" name="Rectangle 36"/>
          <p:cNvSpPr>
            <a:spLocks noGrp="1" noChangeArrowheads="1"/>
          </p:cNvSpPr>
          <p:nvPr>
            <p:ph type="sldNum" sz="quarter" idx="11"/>
          </p:nvPr>
        </p:nvSpPr>
        <p:spPr>
          <a:ln/>
        </p:spPr>
        <p:txBody>
          <a:bodyPr/>
          <a:lstStyle>
            <a:lvl1pPr>
              <a:defRPr/>
            </a:lvl1pPr>
          </a:lstStyle>
          <a:p>
            <a:fld id="{7B75EBFF-BDE6-43DE-B28C-43DEBE7A94FB}" type="slidenum">
              <a:rPr lang="en-US" altLang="ja-JP"/>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Colombo, Sri Lanka, 3-4 October 2013</a:t>
            </a:r>
          </a:p>
        </p:txBody>
      </p:sp>
      <p:sp>
        <p:nvSpPr>
          <p:cNvPr id="6" name="Rectangle 36"/>
          <p:cNvSpPr>
            <a:spLocks noGrp="1" noChangeArrowheads="1"/>
          </p:cNvSpPr>
          <p:nvPr>
            <p:ph type="sldNum" sz="quarter" idx="11"/>
          </p:nvPr>
        </p:nvSpPr>
        <p:spPr>
          <a:ln/>
        </p:spPr>
        <p:txBody>
          <a:bodyPr/>
          <a:lstStyle>
            <a:lvl1pPr>
              <a:defRPr/>
            </a:lvl1pPr>
          </a:lstStyle>
          <a:p>
            <a:fld id="{DE2E11B2-AE3C-457B-A55E-053CE358ABF0}" type="slidenum">
              <a:rPr lang="en-US" altLang="ja-JP"/>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Colombo, Sri Lanka, 3-4 October 2013</a:t>
            </a:r>
          </a:p>
        </p:txBody>
      </p:sp>
      <p:sp>
        <p:nvSpPr>
          <p:cNvPr id="6" name="Rectangle 36"/>
          <p:cNvSpPr>
            <a:spLocks noGrp="1" noChangeArrowheads="1"/>
          </p:cNvSpPr>
          <p:nvPr>
            <p:ph type="sldNum" sz="quarter" idx="11"/>
          </p:nvPr>
        </p:nvSpPr>
        <p:spPr>
          <a:ln/>
        </p:spPr>
        <p:txBody>
          <a:bodyPr/>
          <a:lstStyle>
            <a:lvl1pPr>
              <a:defRPr/>
            </a:lvl1pPr>
          </a:lstStyle>
          <a:p>
            <a:fld id="{F3D1519A-9A0E-4119-8194-62E49165C509}" type="slidenum">
              <a:rPr lang="en-US" altLang="ja-JP"/>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0" descr="Watermark"/>
          <p:cNvPicPr>
            <a:picLocks noChangeAspect="1" noChangeArrowheads="1"/>
          </p:cNvPicPr>
          <p:nvPr/>
        </p:nvPicPr>
        <p:blipFill>
          <a:blip r:embed="rId14" cstate="print"/>
          <a:srcRect l="6723" b="12773"/>
          <a:stretch>
            <a:fillRect/>
          </a:stretch>
        </p:blipFill>
        <p:spPr bwMode="auto">
          <a:xfrm>
            <a:off x="0" y="765175"/>
            <a:ext cx="6443663" cy="6092825"/>
          </a:xfrm>
          <a:prstGeom prst="rect">
            <a:avLst/>
          </a:prstGeom>
          <a:noFill/>
          <a:ln w="9525">
            <a:noFill/>
            <a:miter lim="800000"/>
            <a:headEnd/>
            <a:tailEnd/>
          </a:ln>
        </p:spPr>
      </p:pic>
      <p:sp>
        <p:nvSpPr>
          <p:cNvPr id="2051" name="Rectangle 2"/>
          <p:cNvSpPr>
            <a:spLocks noGrp="1" noChangeArrowheads="1"/>
          </p:cNvSpPr>
          <p:nvPr>
            <p:ph type="title"/>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1028" name="Rectangle 4"/>
          <p:cNvSpPr>
            <a:spLocks noGrp="1" noChangeArrowheads="1"/>
          </p:cNvSpPr>
          <p:nvPr>
            <p:ph type="dt" sz="half" idx="2"/>
          </p:nvPr>
        </p:nvSpPr>
        <p:spPr bwMode="auto">
          <a:xfrm>
            <a:off x="179388" y="6453188"/>
            <a:ext cx="4032250"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latin typeface="Univers" pitchFamily="34" charset="0"/>
              </a:defRPr>
            </a:lvl1pPr>
          </a:lstStyle>
          <a:p>
            <a:pPr>
              <a:defRPr/>
            </a:pPr>
            <a:r>
              <a:rPr lang="en-US"/>
              <a:t>Colombo, Sri Lanka, 3-4 October 2013</a:t>
            </a:r>
          </a:p>
        </p:txBody>
      </p:sp>
      <p:sp>
        <p:nvSpPr>
          <p:cNvPr id="1060" name="Rectangle 36"/>
          <p:cNvSpPr>
            <a:spLocks noGrp="1" noChangeArrowheads="1"/>
          </p:cNvSpPr>
          <p:nvPr>
            <p:ph type="sldNum" sz="quarter" idx="4"/>
          </p:nvPr>
        </p:nvSpPr>
        <p:spPr bwMode="auto">
          <a:xfrm>
            <a:off x="7751763" y="6453188"/>
            <a:ext cx="1366837"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pitchFamily="50" charset="-128"/>
              </a:defRPr>
            </a:lvl1pPr>
          </a:lstStyle>
          <a:p>
            <a:fld id="{4E43702B-F3B4-4316-9895-1DA48A289AEB}" type="slidenum">
              <a:rPr lang="en-US" altLang="ja-JP"/>
              <a:pPr/>
              <a:t>&lt;#&gt;</a:t>
            </a:fld>
            <a:endParaRPr lang="en-US" altLang="ja-JP"/>
          </a:p>
        </p:txBody>
      </p:sp>
      <p:sp>
        <p:nvSpPr>
          <p:cNvPr id="2054" name="Rectangle 37"/>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Tree>
  </p:cSld>
  <p:clrMap bg1="lt1" tx1="dk1" bg2="lt2" tx2="dk2" accent1="accent1" accent2="accent2" accent3="accent3" accent4="accent4" accent5="accent5" accent6="accent6" hlink="hlink" folHlink="folHlink"/>
  <p:sldLayoutIdLst>
    <p:sldLayoutId id="2147484095"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6" r:id="rId12"/>
  </p:sldLayoutIdLst>
  <p:timing>
    <p:tnLst>
      <p:par>
        <p:cTn id="1" dur="indefinite" restart="never" nodeType="tmRoot"/>
      </p:par>
    </p:tnLst>
  </p:timing>
  <p:hf hdr="0" ftr="0"/>
  <p:txStyles>
    <p:title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p:titleStyle>
    <p:bodyStyle>
      <a:lvl1pPr marL="342900" indent="-342900" algn="l" rtl="0" eaLnBrk="0" fontAlgn="base" hangingPunct="0">
        <a:spcBef>
          <a:spcPct val="20000"/>
        </a:spcBef>
        <a:spcAft>
          <a:spcPct val="0"/>
        </a:spcAft>
        <a:buSzPct val="75000"/>
        <a:buBlip>
          <a:blip r:embed="rId15"/>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SzPct val="70000"/>
        <a:buFont typeface="ZapfDingbats BT" pitchFamily="18" charset="2"/>
        <a:buBlip>
          <a:blip r:embed="rId16"/>
        </a:buBlip>
        <a:defRPr sz="2800">
          <a:solidFill>
            <a:schemeClr val="bg2"/>
          </a:solidFill>
          <a:latin typeface="+mn-lt"/>
        </a:defRPr>
      </a:lvl2pPr>
      <a:lvl3pPr marL="1143000" indent="-228600" algn="l" rtl="0" eaLnBrk="0" fontAlgn="base" hangingPunct="0">
        <a:spcBef>
          <a:spcPct val="20000"/>
        </a:spcBef>
        <a:spcAft>
          <a:spcPct val="0"/>
        </a:spcAft>
        <a:buSzPct val="60000"/>
        <a:buBlip>
          <a:blip r:embed="rId15"/>
        </a:buBlip>
        <a:defRPr sz="2400">
          <a:solidFill>
            <a:schemeClr val="bg2"/>
          </a:solidFill>
          <a:latin typeface="+mn-lt"/>
        </a:defRPr>
      </a:lvl3pPr>
      <a:lvl4pPr marL="1600200" indent="-228600" algn="l" rtl="0" eaLnBrk="0" fontAlgn="base" hangingPunct="0">
        <a:spcBef>
          <a:spcPct val="20000"/>
        </a:spcBef>
        <a:spcAft>
          <a:spcPct val="0"/>
        </a:spcAft>
        <a:buSzPct val="70000"/>
        <a:buFont typeface="ZapfDingbats BT" pitchFamily="18" charset="2"/>
        <a:buBlip>
          <a:blip r:embed="rId16"/>
        </a:buBlip>
        <a:defRPr sz="2000">
          <a:solidFill>
            <a:schemeClr val="bg2"/>
          </a:solidFill>
          <a:latin typeface="+mn-lt"/>
        </a:defRPr>
      </a:lvl4pPr>
      <a:lvl5pPr marL="2057400" indent="-228600" algn="l" rtl="0" eaLnBrk="0" fontAlgn="base" hangingPunct="0">
        <a:spcBef>
          <a:spcPct val="20000"/>
        </a:spcBef>
        <a:spcAft>
          <a:spcPct val="0"/>
        </a:spcAft>
        <a:buSzPct val="60000"/>
        <a:buBlip>
          <a:blip r:embed="rId15"/>
        </a:buBlip>
        <a:defRPr sz="2000">
          <a:solidFill>
            <a:schemeClr val="bg2"/>
          </a:solidFill>
          <a:latin typeface="+mn-lt"/>
        </a:defRPr>
      </a:lvl5pPr>
      <a:lvl6pPr marL="2514600" indent="-228600" algn="l" rtl="0" eaLnBrk="0" fontAlgn="base" hangingPunct="0">
        <a:spcBef>
          <a:spcPct val="20000"/>
        </a:spcBef>
        <a:spcAft>
          <a:spcPct val="0"/>
        </a:spcAft>
        <a:buSzPct val="60000"/>
        <a:buBlip>
          <a:blip r:embed="rId15"/>
        </a:buBlip>
        <a:defRPr sz="2000">
          <a:solidFill>
            <a:schemeClr val="bg2"/>
          </a:solidFill>
          <a:latin typeface="+mn-lt"/>
        </a:defRPr>
      </a:lvl6pPr>
      <a:lvl7pPr marL="2971800" indent="-228600" algn="l" rtl="0" eaLnBrk="0" fontAlgn="base" hangingPunct="0">
        <a:spcBef>
          <a:spcPct val="20000"/>
        </a:spcBef>
        <a:spcAft>
          <a:spcPct val="0"/>
        </a:spcAft>
        <a:buSzPct val="60000"/>
        <a:buBlip>
          <a:blip r:embed="rId15"/>
        </a:buBlip>
        <a:defRPr sz="2000">
          <a:solidFill>
            <a:schemeClr val="bg2"/>
          </a:solidFill>
          <a:latin typeface="+mn-lt"/>
        </a:defRPr>
      </a:lvl7pPr>
      <a:lvl8pPr marL="3429000" indent="-228600" algn="l" rtl="0" eaLnBrk="0" fontAlgn="base" hangingPunct="0">
        <a:spcBef>
          <a:spcPct val="20000"/>
        </a:spcBef>
        <a:spcAft>
          <a:spcPct val="0"/>
        </a:spcAft>
        <a:buSzPct val="60000"/>
        <a:buBlip>
          <a:blip r:embed="rId15"/>
        </a:buBlip>
        <a:defRPr sz="2000">
          <a:solidFill>
            <a:schemeClr val="bg2"/>
          </a:solidFill>
          <a:latin typeface="+mn-lt"/>
        </a:defRPr>
      </a:lvl8pPr>
      <a:lvl9pPr marL="3886200" indent="-228600" algn="l" rtl="0" eaLnBrk="0" fontAlgn="base" hangingPunct="0">
        <a:spcBef>
          <a:spcPct val="20000"/>
        </a:spcBef>
        <a:spcAft>
          <a:spcPct val="0"/>
        </a:spcAft>
        <a:buSzPct val="60000"/>
        <a:buBlip>
          <a:blip r:embed="rId15"/>
        </a:buBlip>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hyperlink" Target="http://www.iso.org/iso/fr/iso_catalogue/catalogue_tc/catalogue_detail.htm?csnumber=38381"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www.itu.int/en/ITU-T/Workshops-and-Seminars/ITS/201204/Pages/programme.aspx"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image" Target="../media/image47.wmf"/><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wmf"/></Relationships>
</file>

<file path=ppt/slides/_rels/slide2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mailto:thashi@jp.fujitsu.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18.wmf"/><Relationship Id="rId18" Type="http://schemas.openxmlformats.org/officeDocument/2006/relationships/image" Target="../media/image23.wmf"/><Relationship Id="rId3" Type="http://schemas.openxmlformats.org/officeDocument/2006/relationships/notesSlide" Target="../notesSlides/notesSlide4.xml"/><Relationship Id="rId21" Type="http://schemas.openxmlformats.org/officeDocument/2006/relationships/image" Target="../media/image26.jpeg"/><Relationship Id="rId7" Type="http://schemas.openxmlformats.org/officeDocument/2006/relationships/image" Target="../media/image14.wmf"/><Relationship Id="rId12" Type="http://schemas.openxmlformats.org/officeDocument/2006/relationships/oleObject" Target="../embeddings/oleObject2.bin"/><Relationship Id="rId17" Type="http://schemas.openxmlformats.org/officeDocument/2006/relationships/image" Target="../media/image22.wmf"/><Relationship Id="rId25" Type="http://schemas.openxmlformats.org/officeDocument/2006/relationships/image" Target="../media/image29.wmf"/><Relationship Id="rId2" Type="http://schemas.openxmlformats.org/officeDocument/2006/relationships/slideLayout" Target="../slideLayouts/slideLayout2.xml"/><Relationship Id="rId16" Type="http://schemas.openxmlformats.org/officeDocument/2006/relationships/image" Target="../media/image21.wmf"/><Relationship Id="rId20" Type="http://schemas.openxmlformats.org/officeDocument/2006/relationships/image" Target="../media/image25.jpeg"/><Relationship Id="rId1" Type="http://schemas.openxmlformats.org/officeDocument/2006/relationships/vmlDrawing" Target="../drawings/vmlDrawing1.vml"/><Relationship Id="rId6" Type="http://schemas.openxmlformats.org/officeDocument/2006/relationships/image" Target="../media/image13.wmf"/><Relationship Id="rId11" Type="http://schemas.openxmlformats.org/officeDocument/2006/relationships/image" Target="../media/image17.png"/><Relationship Id="rId24" Type="http://schemas.openxmlformats.org/officeDocument/2006/relationships/image" Target="../media/image28.wmf"/><Relationship Id="rId5" Type="http://schemas.openxmlformats.org/officeDocument/2006/relationships/image" Target="../media/image12.wmf"/><Relationship Id="rId15" Type="http://schemas.openxmlformats.org/officeDocument/2006/relationships/image" Target="../media/image20.wmf"/><Relationship Id="rId23" Type="http://schemas.openxmlformats.org/officeDocument/2006/relationships/oleObject" Target="../embeddings/oleObject3.bin"/><Relationship Id="rId10" Type="http://schemas.openxmlformats.org/officeDocument/2006/relationships/oleObject" Target="../embeddings/oleObject1.bin"/><Relationship Id="rId19" Type="http://schemas.openxmlformats.org/officeDocument/2006/relationships/image" Target="../media/image24.wmf"/><Relationship Id="rId4" Type="http://schemas.openxmlformats.org/officeDocument/2006/relationships/image" Target="../media/image11.png"/><Relationship Id="rId9" Type="http://schemas.openxmlformats.org/officeDocument/2006/relationships/image" Target="../media/image16.wmf"/><Relationship Id="rId14" Type="http://schemas.openxmlformats.org/officeDocument/2006/relationships/image" Target="../media/image19.jpeg"/><Relationship Id="rId22"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dt" sz="quarter" idx="10"/>
          </p:nvPr>
        </p:nvSpPr>
        <p:spPr>
          <a:xfrm>
            <a:off x="251520" y="6381328"/>
            <a:ext cx="3827463" cy="268288"/>
          </a:xfrm>
          <a:noFill/>
        </p:spPr>
        <p:txBody>
          <a:bodyPr/>
          <a:lstStyle/>
          <a:p>
            <a:r>
              <a:rPr lang="en-US" altLang="ja-JP" sz="1400" dirty="0">
                <a:ea typeface="ＭＳ Ｐゴシック" pitchFamily="50" charset="-128"/>
              </a:rPr>
              <a:t>Colombo, Sri Lanka, 3-4 October 2013</a:t>
            </a:r>
          </a:p>
        </p:txBody>
      </p:sp>
      <p:sp>
        <p:nvSpPr>
          <p:cNvPr id="5125" name="Rectangle 13"/>
          <p:cNvSpPr>
            <a:spLocks noChangeArrowheads="1"/>
          </p:cNvSpPr>
          <p:nvPr/>
        </p:nvSpPr>
        <p:spPr bwMode="auto">
          <a:xfrm>
            <a:off x="0" y="188640"/>
            <a:ext cx="9144000" cy="1655762"/>
          </a:xfrm>
          <a:prstGeom prst="rect">
            <a:avLst/>
          </a:prstGeom>
          <a:noFill/>
          <a:ln w="9525">
            <a:noFill/>
            <a:miter lim="800000"/>
            <a:headEnd/>
            <a:tailEnd/>
          </a:ln>
        </p:spPr>
        <p:txBody>
          <a:bodyPr anchor="ctr"/>
          <a:lstStyle/>
          <a:p>
            <a:pPr algn="ctr">
              <a:lnSpc>
                <a:spcPct val="80000"/>
              </a:lnSpc>
            </a:pPr>
            <a:r>
              <a:rPr lang="en-US" altLang="ja-JP" sz="2400" b="1" dirty="0">
                <a:solidFill>
                  <a:schemeClr val="bg2"/>
                </a:solidFill>
                <a:ea typeface="ＭＳ Ｐゴシック" pitchFamily="50" charset="-128"/>
              </a:rPr>
              <a:t>ITU Workshop on </a:t>
            </a:r>
          </a:p>
          <a:p>
            <a:pPr algn="ctr">
              <a:lnSpc>
                <a:spcPct val="80000"/>
              </a:lnSpc>
            </a:pPr>
            <a:r>
              <a:rPr lang="en-US" altLang="ja-JP" sz="2400" b="1" dirty="0">
                <a:solidFill>
                  <a:schemeClr val="bg2"/>
                </a:solidFill>
                <a:ea typeface="ＭＳ Ｐゴシック" pitchFamily="50" charset="-128"/>
              </a:rPr>
              <a:t>“Greening the Future: Bridging the Standardization Gap on Environmental Sustainability</a:t>
            </a:r>
            <a:r>
              <a:rPr lang="en-US" altLang="ja-JP" sz="2400" b="1" dirty="0">
                <a:solidFill>
                  <a:srgbClr val="22228B"/>
                </a:solidFill>
                <a:ea typeface="ＭＳ Ｐゴシック" pitchFamily="50" charset="-128"/>
              </a:rPr>
              <a:t>”</a:t>
            </a:r>
          </a:p>
          <a:p>
            <a:pPr algn="ctr">
              <a:lnSpc>
                <a:spcPct val="80000"/>
              </a:lnSpc>
            </a:pPr>
            <a:endParaRPr lang="en-US" altLang="ja-JP" sz="2400" b="1" dirty="0">
              <a:solidFill>
                <a:srgbClr val="22228B"/>
              </a:solidFill>
              <a:ea typeface="ＭＳ Ｐゴシック" pitchFamily="50" charset="-128"/>
            </a:endParaRPr>
          </a:p>
          <a:p>
            <a:pPr algn="ctr">
              <a:lnSpc>
                <a:spcPct val="80000"/>
              </a:lnSpc>
            </a:pPr>
            <a:r>
              <a:rPr lang="en-US" altLang="ja-JP" sz="1800" b="1" dirty="0">
                <a:solidFill>
                  <a:srgbClr val="22228B"/>
                </a:solidFill>
                <a:ea typeface="ＭＳ Ｐゴシック" pitchFamily="50" charset="-128"/>
              </a:rPr>
              <a:t>(Colombo, Sri Lanka, 3-4 October 2013)</a:t>
            </a:r>
            <a:endParaRPr lang="en-US" altLang="ja-JP" sz="1800" b="1" dirty="0">
              <a:solidFill>
                <a:schemeClr val="bg2"/>
              </a:solidFill>
              <a:ea typeface="ＭＳ Ｐゴシック" pitchFamily="50" charset="-128"/>
            </a:endParaRPr>
          </a:p>
        </p:txBody>
      </p:sp>
      <p:sp>
        <p:nvSpPr>
          <p:cNvPr id="5126" name="AutoShape 18" descr="image002"/>
          <p:cNvSpPr>
            <a:spLocks noChangeAspect="1" noChangeArrowheads="1"/>
          </p:cNvSpPr>
          <p:nvPr/>
        </p:nvSpPr>
        <p:spPr bwMode="auto">
          <a:xfrm>
            <a:off x="3857625" y="2928938"/>
            <a:ext cx="1428750" cy="1000125"/>
          </a:xfrm>
          <a:prstGeom prst="rect">
            <a:avLst/>
          </a:prstGeom>
          <a:noFill/>
          <a:ln w="9525">
            <a:noFill/>
            <a:miter lim="800000"/>
            <a:headEnd/>
            <a:tailEnd/>
          </a:ln>
        </p:spPr>
        <p:txBody>
          <a:bodyPr/>
          <a:lstStyle/>
          <a:p>
            <a:endParaRPr lang="en-GB"/>
          </a:p>
        </p:txBody>
      </p:sp>
      <p:sp>
        <p:nvSpPr>
          <p:cNvPr id="5127" name="AutoShape 20" descr="image002"/>
          <p:cNvSpPr>
            <a:spLocks noChangeAspect="1" noChangeArrowheads="1"/>
          </p:cNvSpPr>
          <p:nvPr/>
        </p:nvSpPr>
        <p:spPr bwMode="auto">
          <a:xfrm>
            <a:off x="3857625" y="2928938"/>
            <a:ext cx="1428750" cy="1000125"/>
          </a:xfrm>
          <a:prstGeom prst="rect">
            <a:avLst/>
          </a:prstGeom>
          <a:noFill/>
          <a:ln w="9525">
            <a:noFill/>
            <a:miter lim="800000"/>
            <a:headEnd/>
            <a:tailEnd/>
          </a:ln>
        </p:spPr>
        <p:txBody>
          <a:bodyPr/>
          <a:lstStyle/>
          <a:p>
            <a:endParaRPr lang="en-GB"/>
          </a:p>
        </p:txBody>
      </p:sp>
      <p:sp>
        <p:nvSpPr>
          <p:cNvPr id="5128" name="AutoShape 22" descr="image002"/>
          <p:cNvSpPr>
            <a:spLocks noChangeAspect="1" noChangeArrowheads="1"/>
          </p:cNvSpPr>
          <p:nvPr/>
        </p:nvSpPr>
        <p:spPr bwMode="auto">
          <a:xfrm>
            <a:off x="3857625" y="2928938"/>
            <a:ext cx="1428750" cy="1000125"/>
          </a:xfrm>
          <a:prstGeom prst="rect">
            <a:avLst/>
          </a:prstGeom>
          <a:noFill/>
          <a:ln w="9525">
            <a:noFill/>
            <a:miter lim="800000"/>
            <a:headEnd/>
            <a:tailEnd/>
          </a:ln>
        </p:spPr>
        <p:txBody>
          <a:bodyPr/>
          <a:lstStyle/>
          <a:p>
            <a:endParaRPr lang="en-GB"/>
          </a:p>
        </p:txBody>
      </p:sp>
      <p:sp>
        <p:nvSpPr>
          <p:cNvPr id="5129" name="AutoShape 24" descr="image002"/>
          <p:cNvSpPr>
            <a:spLocks noChangeAspect="1" noChangeArrowheads="1"/>
          </p:cNvSpPr>
          <p:nvPr/>
        </p:nvSpPr>
        <p:spPr bwMode="auto">
          <a:xfrm>
            <a:off x="3857625" y="2928938"/>
            <a:ext cx="1428750" cy="1000125"/>
          </a:xfrm>
          <a:prstGeom prst="rect">
            <a:avLst/>
          </a:prstGeom>
          <a:noFill/>
          <a:ln w="9525">
            <a:noFill/>
            <a:miter lim="800000"/>
            <a:headEnd/>
            <a:tailEnd/>
          </a:ln>
        </p:spPr>
        <p:txBody>
          <a:bodyPr/>
          <a:lstStyle/>
          <a:p>
            <a:endParaRPr lang="en-GB"/>
          </a:p>
        </p:txBody>
      </p:sp>
      <p:sp>
        <p:nvSpPr>
          <p:cNvPr id="5130" name="Rectangle 26"/>
          <p:cNvSpPr>
            <a:spLocks noChangeArrowheads="1"/>
          </p:cNvSpPr>
          <p:nvPr/>
        </p:nvSpPr>
        <p:spPr bwMode="auto">
          <a:xfrm>
            <a:off x="0" y="2928938"/>
            <a:ext cx="9144000" cy="0"/>
          </a:xfrm>
          <a:prstGeom prst="rect">
            <a:avLst/>
          </a:prstGeom>
          <a:noFill/>
          <a:ln w="9525">
            <a:noFill/>
            <a:miter lim="800000"/>
            <a:headEnd/>
            <a:tailEnd/>
          </a:ln>
        </p:spPr>
        <p:txBody>
          <a:bodyPr wrap="none" anchor="ctr">
            <a:spAutoFit/>
          </a:bodyPr>
          <a:lstStyle/>
          <a:p>
            <a:endParaRPr lang="en-GB"/>
          </a:p>
        </p:txBody>
      </p:sp>
      <p:pic>
        <p:nvPicPr>
          <p:cNvPr id="5131" name="Picture 16" descr="ITUseries"/>
          <p:cNvPicPr>
            <a:picLocks noChangeAspect="1" noChangeArrowheads="1"/>
          </p:cNvPicPr>
          <p:nvPr/>
        </p:nvPicPr>
        <p:blipFill>
          <a:blip r:embed="rId3" cstate="print"/>
          <a:srcRect t="17264" b="69327"/>
          <a:stretch>
            <a:fillRect/>
          </a:stretch>
        </p:blipFill>
        <p:spPr bwMode="auto">
          <a:xfrm>
            <a:off x="7308850" y="6038850"/>
            <a:ext cx="1638300" cy="620713"/>
          </a:xfrm>
          <a:prstGeom prst="rect">
            <a:avLst/>
          </a:prstGeom>
          <a:noFill/>
          <a:ln w="9525">
            <a:noFill/>
            <a:miter lim="800000"/>
            <a:headEnd/>
            <a:tailEnd/>
          </a:ln>
        </p:spPr>
      </p:pic>
      <p:sp>
        <p:nvSpPr>
          <p:cNvPr id="14" name="Rectangle 10"/>
          <p:cNvSpPr>
            <a:spLocks noGrp="1" noChangeArrowheads="1"/>
          </p:cNvSpPr>
          <p:nvPr>
            <p:ph type="ctrTitle"/>
          </p:nvPr>
        </p:nvSpPr>
        <p:spPr>
          <a:xfrm>
            <a:off x="0" y="2060848"/>
            <a:ext cx="9144000" cy="2118097"/>
          </a:xfrm>
        </p:spPr>
        <p:txBody>
          <a:bodyPr/>
          <a:lstStyle/>
          <a:p>
            <a:pPr eaLnBrk="1" hangingPunct="1"/>
            <a:r>
              <a:rPr lang="en-US" altLang="ja-JP" dirty="0" smtClean="0">
                <a:ea typeface="ＭＳ Ｐゴシック" pitchFamily="50" charset="-128"/>
              </a:rPr>
              <a:t>L.1410:Methodology for environmental impact assessment of information and communication technologies (ICT) goods, networks and services</a:t>
            </a:r>
            <a:endParaRPr lang="en-US" altLang="ko-KR" dirty="0" smtClean="0">
              <a:ea typeface="Gulim" pitchFamily="34" charset="-127"/>
            </a:endParaRPr>
          </a:p>
        </p:txBody>
      </p:sp>
      <p:sp>
        <p:nvSpPr>
          <p:cNvPr id="16" name="Rectangle 11"/>
          <p:cNvSpPr>
            <a:spLocks noGrp="1" noChangeArrowheads="1"/>
          </p:cNvSpPr>
          <p:nvPr>
            <p:ph type="subTitle" idx="1"/>
          </p:nvPr>
        </p:nvSpPr>
        <p:spPr>
          <a:xfrm>
            <a:off x="1547813" y="4509120"/>
            <a:ext cx="6400800" cy="1752600"/>
          </a:xfrm>
        </p:spPr>
        <p:txBody>
          <a:bodyPr/>
          <a:lstStyle/>
          <a:p>
            <a:pPr eaLnBrk="1" hangingPunct="1"/>
            <a:r>
              <a:rPr lang="en-US" altLang="ja-JP" b="1" dirty="0" smtClean="0">
                <a:ea typeface="Gulim" pitchFamily="34" charset="-127"/>
              </a:rPr>
              <a:t>Takafumi Hashitani</a:t>
            </a:r>
            <a:r>
              <a:rPr lang="en-US" altLang="ko-KR" b="1" dirty="0" smtClean="0">
                <a:ea typeface="Gulim" pitchFamily="34" charset="-127"/>
              </a:rPr>
              <a:t> </a:t>
            </a:r>
          </a:p>
          <a:p>
            <a:pPr eaLnBrk="1" hangingPunct="1"/>
            <a:r>
              <a:rPr lang="en-GB" altLang="ja-JP" dirty="0" smtClean="0">
                <a:ea typeface="Gulim" pitchFamily="34" charset="-127"/>
              </a:rPr>
              <a:t>ITU-T Study Group 5, </a:t>
            </a:r>
          </a:p>
          <a:p>
            <a:pPr eaLnBrk="1" hangingPunct="1"/>
            <a:r>
              <a:rPr lang="en-GB" altLang="ja-JP" dirty="0" smtClean="0">
                <a:ea typeface="Gulim" pitchFamily="34" charset="-127"/>
              </a:rPr>
              <a:t>Q.18 Associate Rapporteur</a:t>
            </a:r>
            <a:r>
              <a:rPr lang="en-US" altLang="ko-KR" b="1" dirty="0" smtClean="0">
                <a:ea typeface="Gulim" pitchFamily="34" charset="-127"/>
              </a:rPr>
              <a:t/>
            </a:r>
            <a:br>
              <a:rPr lang="en-US" altLang="ko-KR" b="1" dirty="0" smtClean="0">
                <a:ea typeface="Gulim" pitchFamily="34" charset="-127"/>
              </a:rPr>
            </a:br>
            <a:r>
              <a:rPr lang="en-US" altLang="ko-KR" dirty="0" smtClean="0">
                <a:ea typeface="Gulim" pitchFamily="34" charset="-127"/>
              </a:rPr>
              <a:t>thashi@jp.fujitsu.com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2"/>
          <p:cNvPicPr>
            <a:picLocks noChangeAspect="1" noChangeArrowheads="1"/>
          </p:cNvPicPr>
          <p:nvPr/>
        </p:nvPicPr>
        <p:blipFill>
          <a:blip r:embed="rId2" cstate="print"/>
          <a:srcRect/>
          <a:stretch>
            <a:fillRect/>
          </a:stretch>
        </p:blipFill>
        <p:spPr bwMode="auto">
          <a:xfrm>
            <a:off x="179512" y="2133600"/>
            <a:ext cx="8763000" cy="4391744"/>
          </a:xfrm>
          <a:prstGeom prst="rect">
            <a:avLst/>
          </a:prstGeom>
          <a:noFill/>
          <a:ln w="9525">
            <a:noFill/>
            <a:miter lim="800000"/>
            <a:headEnd/>
            <a:tailEnd/>
          </a:ln>
        </p:spPr>
      </p:pic>
      <p:sp>
        <p:nvSpPr>
          <p:cNvPr id="9" name="Titel 3"/>
          <p:cNvSpPr txBox="1">
            <a:spLocks/>
          </p:cNvSpPr>
          <p:nvPr/>
        </p:nvSpPr>
        <p:spPr bwMode="auto">
          <a:xfrm>
            <a:off x="539750" y="476250"/>
            <a:ext cx="6696075" cy="457200"/>
          </a:xfrm>
          <a:prstGeom prst="rect">
            <a:avLst/>
          </a:prstGeom>
          <a:noFill/>
          <a:ln w="9525">
            <a:noFill/>
            <a:miter lim="800000"/>
            <a:headEnd/>
            <a:tailEnd/>
          </a:ln>
        </p:spPr>
        <p:txBody>
          <a:bodyPr anchor="ctr">
            <a:spAutoFit/>
          </a:bodyPr>
          <a:lstStyle/>
          <a:p>
            <a:pPr>
              <a:defRPr/>
            </a:pPr>
            <a:r>
              <a:rPr kumimoji="1" lang="en-US" altLang="ja-JP" sz="2400" b="1" kern="0" dirty="0">
                <a:solidFill>
                  <a:srgbClr val="FF3300"/>
                </a:solidFill>
                <a:latin typeface="+mj-lt"/>
                <a:cs typeface="+mj-cs"/>
              </a:rPr>
              <a:t>LCA Framework</a:t>
            </a:r>
          </a:p>
        </p:txBody>
      </p:sp>
      <p:sp>
        <p:nvSpPr>
          <p:cNvPr id="23558" name="テキスト ボックス 9"/>
          <p:cNvSpPr txBox="1">
            <a:spLocks noChangeArrowheads="1"/>
          </p:cNvSpPr>
          <p:nvPr/>
        </p:nvSpPr>
        <p:spPr bwMode="auto">
          <a:xfrm>
            <a:off x="468313" y="1004888"/>
            <a:ext cx="8675687" cy="1015663"/>
          </a:xfrm>
          <a:prstGeom prst="rect">
            <a:avLst/>
          </a:prstGeom>
          <a:noFill/>
          <a:ln w="9525">
            <a:noFill/>
            <a:miter lim="800000"/>
            <a:headEnd/>
            <a:tailEnd/>
          </a:ln>
        </p:spPr>
        <p:txBody>
          <a:bodyPr>
            <a:spAutoFit/>
          </a:bodyPr>
          <a:lstStyle/>
          <a:p>
            <a:r>
              <a:rPr lang="en-GB" altLang="ja-JP" sz="2000" dirty="0"/>
              <a:t>Direct applications of the </a:t>
            </a:r>
            <a:r>
              <a:rPr lang="en-US" altLang="ja-JP" sz="2000" dirty="0"/>
              <a:t>results of LCA or LCI studies, i.e. the applications intended in the goal and scope definition of the LCA or LCI study, are depicted in this Figure</a:t>
            </a:r>
            <a:endParaRPr kumimoji="1" lang="ja-JP" altLang="en-US" sz="2000" dirty="0"/>
          </a:p>
        </p:txBody>
      </p:sp>
      <p:sp>
        <p:nvSpPr>
          <p:cNvPr id="13" name="Rectangle 4"/>
          <p:cNvSpPr>
            <a:spLocks noGrp="1" noChangeArrowheads="1"/>
          </p:cNvSpPr>
          <p:nvPr>
            <p:ph type="dt" sz="quarter" idx="10"/>
          </p:nvPr>
        </p:nvSpPr>
        <p:spPr>
          <a:xfrm>
            <a:off x="251520" y="6545088"/>
            <a:ext cx="3827463" cy="268288"/>
          </a:xfrm>
          <a:noFill/>
        </p:spPr>
        <p:txBody>
          <a:bodyPr/>
          <a:lstStyle/>
          <a:p>
            <a:r>
              <a:rPr lang="en-US" altLang="ja-JP" sz="1400" dirty="0">
                <a:ea typeface="ＭＳ Ｐゴシック" pitchFamily="50" charset="-128"/>
              </a:rPr>
              <a:t>Colombo, Sri Lanka, 3-4 October 2013</a:t>
            </a:r>
          </a:p>
        </p:txBody>
      </p:sp>
      <p:sp>
        <p:nvSpPr>
          <p:cNvPr id="8" name="スライド番号プレースホルダ 7"/>
          <p:cNvSpPr>
            <a:spLocks noGrp="1"/>
          </p:cNvSpPr>
          <p:nvPr>
            <p:ph type="sldNum" sz="quarter" idx="11"/>
          </p:nvPr>
        </p:nvSpPr>
        <p:spPr/>
        <p:txBody>
          <a:bodyPr/>
          <a:lstStyle/>
          <a:p>
            <a:fld id="{7B75EBFF-BDE6-43DE-B28C-43DEBE7A94FB}" type="slidenum">
              <a:rPr lang="en-US" altLang="ja-JP" smtClean="0"/>
              <a:pPr/>
              <a:t>10</a:t>
            </a:fld>
            <a:endParaRPr lang="en-US" altLang="ja-JP"/>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Inhaltsplatzhalter 4"/>
          <p:cNvSpPr>
            <a:spLocks noGrp="1"/>
          </p:cNvSpPr>
          <p:nvPr>
            <p:ph idx="4294967295"/>
          </p:nvPr>
        </p:nvSpPr>
        <p:spPr>
          <a:xfrm>
            <a:off x="539750" y="1125538"/>
            <a:ext cx="8604250" cy="3887787"/>
          </a:xfrm>
        </p:spPr>
        <p:txBody>
          <a:bodyPr/>
          <a:lstStyle/>
          <a:p>
            <a:pPr eaLnBrk="1" hangingPunct="1">
              <a:lnSpc>
                <a:spcPct val="130000"/>
              </a:lnSpc>
            </a:pPr>
            <a:r>
              <a:rPr lang="en-US" altLang="ja-JP" sz="2400" smtClean="0">
                <a:solidFill>
                  <a:srgbClr val="262626"/>
                </a:solidFill>
                <a:ea typeface="ＭＳ Ｐゴシック" pitchFamily="50" charset="-128"/>
              </a:rPr>
              <a:t>To provide an assessment of the environmental impact of  a product system as a basis for  improving it</a:t>
            </a:r>
          </a:p>
          <a:p>
            <a:pPr eaLnBrk="1" hangingPunct="1">
              <a:lnSpc>
                <a:spcPct val="130000"/>
              </a:lnSpc>
            </a:pPr>
            <a:r>
              <a:rPr lang="en-US" altLang="ja-JP" sz="2400" smtClean="0">
                <a:solidFill>
                  <a:srgbClr val="262626"/>
                </a:solidFill>
                <a:ea typeface="ＭＳ Ｐゴシック" pitchFamily="50" charset="-128"/>
              </a:rPr>
              <a:t>To understand the relative importance of different  life cycle stages /activities - where to put best efforts for improvement</a:t>
            </a:r>
          </a:p>
          <a:p>
            <a:pPr eaLnBrk="1" hangingPunct="1">
              <a:lnSpc>
                <a:spcPct val="130000"/>
              </a:lnSpc>
            </a:pPr>
            <a:r>
              <a:rPr lang="en-US" altLang="ja-JP" sz="2400" smtClean="0">
                <a:solidFill>
                  <a:srgbClr val="262626"/>
                </a:solidFill>
                <a:ea typeface="ＭＳ Ｐゴシック" pitchFamily="50" charset="-128"/>
              </a:rPr>
              <a:t>To monitor performance improvements over time  </a:t>
            </a:r>
          </a:p>
          <a:p>
            <a:pPr eaLnBrk="1" hangingPunct="1">
              <a:lnSpc>
                <a:spcPct val="130000"/>
              </a:lnSpc>
            </a:pPr>
            <a:endParaRPr lang="en-US" altLang="ja-JP" sz="2400" smtClean="0">
              <a:ea typeface="ＭＳ Ｐゴシック" pitchFamily="50" charset="-128"/>
            </a:endParaRPr>
          </a:p>
        </p:txBody>
      </p:sp>
      <p:sp>
        <p:nvSpPr>
          <p:cNvPr id="24579" name="Titel 3"/>
          <p:cNvSpPr>
            <a:spLocks noGrp="1"/>
          </p:cNvSpPr>
          <p:nvPr>
            <p:ph type="title" idx="4294967295"/>
          </p:nvPr>
        </p:nvSpPr>
        <p:spPr>
          <a:xfrm>
            <a:off x="468313" y="620713"/>
            <a:ext cx="6696075" cy="457200"/>
          </a:xfrm>
        </p:spPr>
        <p:txBody>
          <a:bodyPr>
            <a:spAutoFit/>
          </a:bodyPr>
          <a:lstStyle/>
          <a:p>
            <a:pPr algn="l" eaLnBrk="1" hangingPunct="1"/>
            <a:r>
              <a:rPr lang="en-US" altLang="ja-JP" sz="2400" smtClean="0">
                <a:solidFill>
                  <a:srgbClr val="FF3300"/>
                </a:solidFill>
                <a:ea typeface="ＭＳ Ｐゴシック" pitchFamily="50" charset="-128"/>
              </a:rPr>
              <a:t>Benefits of an LCA approach</a:t>
            </a:r>
          </a:p>
        </p:txBody>
      </p:sp>
      <p:graphicFrame>
        <p:nvGraphicFramePr>
          <p:cNvPr id="6" name="Diagramm 5"/>
          <p:cNvGraphicFramePr/>
          <p:nvPr/>
        </p:nvGraphicFramePr>
        <p:xfrm>
          <a:off x="539552" y="4149080"/>
          <a:ext cx="8280920" cy="3090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4"/>
          <p:cNvSpPr>
            <a:spLocks noGrp="1" noChangeArrowheads="1"/>
          </p:cNvSpPr>
          <p:nvPr>
            <p:ph type="dt" sz="quarter" idx="10"/>
          </p:nvPr>
        </p:nvSpPr>
        <p:spPr>
          <a:xfrm>
            <a:off x="251520" y="6545088"/>
            <a:ext cx="3827463" cy="268288"/>
          </a:xfrm>
          <a:noFill/>
        </p:spPr>
        <p:txBody>
          <a:bodyPr/>
          <a:lstStyle/>
          <a:p>
            <a:r>
              <a:rPr lang="en-US" altLang="ja-JP" sz="1400" dirty="0">
                <a:ea typeface="ＭＳ Ｐゴシック" pitchFamily="50" charset="-128"/>
              </a:rPr>
              <a:t>Colombo, Sri Lanka, 3-4 October 2013</a:t>
            </a:r>
          </a:p>
        </p:txBody>
      </p:sp>
      <p:sp>
        <p:nvSpPr>
          <p:cNvPr id="8" name="スライド番号プレースホルダ 7"/>
          <p:cNvSpPr>
            <a:spLocks noGrp="1"/>
          </p:cNvSpPr>
          <p:nvPr>
            <p:ph type="sldNum" sz="quarter" idx="11"/>
          </p:nvPr>
        </p:nvSpPr>
        <p:spPr/>
        <p:txBody>
          <a:bodyPr/>
          <a:lstStyle/>
          <a:p>
            <a:fld id="{7B75EBFF-BDE6-43DE-B28C-43DEBE7A94FB}" type="slidenum">
              <a:rPr lang="en-US" altLang="ja-JP" smtClean="0"/>
              <a:pPr/>
              <a:t>11</a:t>
            </a:fld>
            <a:endParaRPr lang="en-US" altLang="ja-JP"/>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Inhaltsplatzhalter 3"/>
          <p:cNvSpPr>
            <a:spLocks noGrp="1"/>
          </p:cNvSpPr>
          <p:nvPr>
            <p:ph idx="4294967295"/>
          </p:nvPr>
        </p:nvSpPr>
        <p:spPr>
          <a:xfrm>
            <a:off x="863600" y="1052513"/>
            <a:ext cx="8280400" cy="5256212"/>
          </a:xfrm>
        </p:spPr>
        <p:txBody>
          <a:bodyPr/>
          <a:lstStyle/>
          <a:p>
            <a:pPr marL="444500" indent="-444500" eaLnBrk="1" hangingPunct="1">
              <a:lnSpc>
                <a:spcPct val="130000"/>
              </a:lnSpc>
            </a:pPr>
            <a:r>
              <a:rPr lang="en-US" altLang="ja-JP" sz="2300" smtClean="0">
                <a:solidFill>
                  <a:srgbClr val="FF6600"/>
                </a:solidFill>
                <a:ea typeface="ＭＳ Ｐゴシック" pitchFamily="50" charset="-128"/>
              </a:rPr>
              <a:t>ISO </a:t>
            </a:r>
            <a:r>
              <a:rPr lang="en-US" altLang="ja-JP" sz="2300" smtClean="0">
                <a:solidFill>
                  <a:srgbClr val="262626"/>
                </a:solidFill>
                <a:ea typeface="ＭＳ Ｐゴシック" pitchFamily="50" charset="-128"/>
              </a:rPr>
              <a:t>has standardized the Life Cycle Assessment methodology with the publication in 2006 of 2 documents</a:t>
            </a:r>
          </a:p>
          <a:p>
            <a:pPr lvl="1" eaLnBrk="1" hangingPunct="1">
              <a:lnSpc>
                <a:spcPct val="130000"/>
              </a:lnSpc>
            </a:pPr>
            <a:r>
              <a:rPr lang="en-US" altLang="ja-JP" sz="2100" smtClean="0">
                <a:solidFill>
                  <a:srgbClr val="262626"/>
                </a:solidFill>
                <a:ea typeface="ＭＳ Ｐゴシック" pitchFamily="50" charset="-128"/>
              </a:rPr>
              <a:t>ISO 14040 “Environmental management- Life cycle assessment-Principles and framework”</a:t>
            </a:r>
          </a:p>
          <a:p>
            <a:pPr lvl="1" eaLnBrk="1" hangingPunct="1">
              <a:lnSpc>
                <a:spcPct val="130000"/>
              </a:lnSpc>
            </a:pPr>
            <a:r>
              <a:rPr lang="en-US" altLang="ja-JP" sz="2100" smtClean="0">
                <a:solidFill>
                  <a:srgbClr val="262626"/>
                </a:solidFill>
                <a:ea typeface="ＭＳ Ｐゴシック" pitchFamily="50" charset="-128"/>
              </a:rPr>
              <a:t>ISO 14044 ”Environmental management- Life –cycle assessment- Requirements and guidelines”</a:t>
            </a:r>
            <a:endParaRPr lang="en-US" altLang="ja-JP" sz="1600" smtClean="0">
              <a:ea typeface="ＭＳ Ｐゴシック" pitchFamily="50" charset="-128"/>
            </a:endParaRPr>
          </a:p>
        </p:txBody>
      </p:sp>
      <p:pic>
        <p:nvPicPr>
          <p:cNvPr id="25603" name="Picture 4">
            <a:hlinkClick r:id="rId3"/>
          </p:cNvPr>
          <p:cNvPicPr>
            <a:picLocks noChangeAspect="1" noChangeArrowheads="1"/>
          </p:cNvPicPr>
          <p:nvPr/>
        </p:nvPicPr>
        <p:blipFill>
          <a:blip r:embed="rId4" cstate="print"/>
          <a:srcRect/>
          <a:stretch>
            <a:fillRect/>
          </a:stretch>
        </p:blipFill>
        <p:spPr bwMode="auto">
          <a:xfrm>
            <a:off x="900113" y="4581525"/>
            <a:ext cx="3795712" cy="1008063"/>
          </a:xfrm>
          <a:prstGeom prst="rect">
            <a:avLst/>
          </a:prstGeom>
          <a:noFill/>
          <a:ln w="9525">
            <a:noFill/>
            <a:miter lim="800000"/>
            <a:headEnd/>
            <a:tailEnd/>
          </a:ln>
        </p:spPr>
      </p:pic>
      <p:sp>
        <p:nvSpPr>
          <p:cNvPr id="11" name="Rectangle 4"/>
          <p:cNvSpPr>
            <a:spLocks noGrp="1" noChangeArrowheads="1"/>
          </p:cNvSpPr>
          <p:nvPr>
            <p:ph type="dt" sz="quarter" idx="10"/>
          </p:nvPr>
        </p:nvSpPr>
        <p:spPr>
          <a:xfrm>
            <a:off x="251520" y="6545088"/>
            <a:ext cx="3827463" cy="268288"/>
          </a:xfrm>
          <a:noFill/>
        </p:spPr>
        <p:txBody>
          <a:bodyPr/>
          <a:lstStyle/>
          <a:p>
            <a:r>
              <a:rPr lang="en-US" altLang="ja-JP" sz="1400" dirty="0">
                <a:ea typeface="ＭＳ Ｐゴシック" pitchFamily="50" charset="-128"/>
              </a:rPr>
              <a:t>Colombo, Sri Lanka, 3-4 October 2013</a:t>
            </a:r>
          </a:p>
        </p:txBody>
      </p:sp>
      <p:sp>
        <p:nvSpPr>
          <p:cNvPr id="7" name="スライド番号プレースホルダ 6"/>
          <p:cNvSpPr>
            <a:spLocks noGrp="1"/>
          </p:cNvSpPr>
          <p:nvPr>
            <p:ph type="sldNum" sz="quarter" idx="11"/>
          </p:nvPr>
        </p:nvSpPr>
        <p:spPr/>
        <p:txBody>
          <a:bodyPr/>
          <a:lstStyle/>
          <a:p>
            <a:fld id="{7B75EBFF-BDE6-43DE-B28C-43DEBE7A94FB}" type="slidenum">
              <a:rPr lang="en-US" altLang="ja-JP" smtClean="0"/>
              <a:pPr/>
              <a:t>12</a:t>
            </a:fld>
            <a:endParaRPr lang="en-US" altLang="ja-JP"/>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684213" y="549275"/>
            <a:ext cx="4572000" cy="584200"/>
          </a:xfrm>
          <a:prstGeom prst="rect">
            <a:avLst/>
          </a:prstGeom>
        </p:spPr>
        <p:txBody>
          <a:bodyPr>
            <a:spAutoFit/>
          </a:bodyPr>
          <a:lstStyle/>
          <a:p>
            <a:pPr>
              <a:defRPr/>
            </a:pPr>
            <a:r>
              <a:rPr lang="en-GB" altLang="ja-JP" sz="3200" b="1" dirty="0">
                <a:solidFill>
                  <a:srgbClr val="FF0000"/>
                </a:solidFill>
                <a:latin typeface="+mj-lt"/>
              </a:rPr>
              <a:t>Limitations of LCA </a:t>
            </a:r>
            <a:endParaRPr lang="ja-JP" altLang="en-US" sz="3200" dirty="0">
              <a:solidFill>
                <a:srgbClr val="FF0000"/>
              </a:solidFill>
              <a:latin typeface="+mj-lt"/>
            </a:endParaRPr>
          </a:p>
        </p:txBody>
      </p:sp>
      <p:sp>
        <p:nvSpPr>
          <p:cNvPr id="26629" name="テキスト ボックス 7"/>
          <p:cNvSpPr txBox="1">
            <a:spLocks noChangeArrowheads="1"/>
          </p:cNvSpPr>
          <p:nvPr/>
        </p:nvSpPr>
        <p:spPr bwMode="auto">
          <a:xfrm>
            <a:off x="468313" y="1220788"/>
            <a:ext cx="8712200" cy="5016500"/>
          </a:xfrm>
          <a:prstGeom prst="rect">
            <a:avLst/>
          </a:prstGeom>
          <a:noFill/>
          <a:ln w="9525">
            <a:noFill/>
            <a:miter lim="800000"/>
            <a:headEnd/>
            <a:tailEnd/>
          </a:ln>
        </p:spPr>
        <p:txBody>
          <a:bodyPr>
            <a:spAutoFit/>
          </a:bodyPr>
          <a:lstStyle/>
          <a:p>
            <a:r>
              <a:rPr lang="en-GB" altLang="ja-JP" sz="3200">
                <a:latin typeface="Arial" charset="0"/>
                <a:cs typeface="Arial" charset="0"/>
              </a:rPr>
              <a:t>“</a:t>
            </a:r>
            <a:r>
              <a:rPr lang="en-GB" altLang="ja-JP" sz="3200" i="1">
                <a:latin typeface="Arial" charset="0"/>
                <a:cs typeface="Arial" charset="0"/>
              </a:rPr>
              <a:t>LCA addresses potential environmental impact: </a:t>
            </a:r>
          </a:p>
          <a:p>
            <a:r>
              <a:rPr lang="en-US" altLang="ja-JP" sz="3200" i="1">
                <a:latin typeface="Arial" charset="0"/>
                <a:cs typeface="Arial" charset="0"/>
              </a:rPr>
              <a:t>LCA does not predict absolute or precise environmental impacts due to the relative expression of potential impacts to a reference unit, the integration of environmental data over space and time, the inherent uncertainty in modeling environmental impacts, and the fact that some possible environmental impacts are clearly future impacts”</a:t>
            </a:r>
            <a:endParaRPr kumimoji="1" lang="ja-JP" altLang="en-US" sz="3200">
              <a:latin typeface="Arial" charset="0"/>
              <a:cs typeface="Arial" charset="0"/>
            </a:endParaRPr>
          </a:p>
        </p:txBody>
      </p:sp>
      <p:sp>
        <p:nvSpPr>
          <p:cNvPr id="26630" name="正方形/長方形 8"/>
          <p:cNvSpPr>
            <a:spLocks noChangeArrowheads="1"/>
          </p:cNvSpPr>
          <p:nvPr/>
        </p:nvSpPr>
        <p:spPr bwMode="auto">
          <a:xfrm>
            <a:off x="4284663" y="6135688"/>
            <a:ext cx="4572000" cy="461962"/>
          </a:xfrm>
          <a:prstGeom prst="rect">
            <a:avLst/>
          </a:prstGeom>
          <a:noFill/>
          <a:ln w="9525">
            <a:noFill/>
            <a:miter lim="800000"/>
            <a:headEnd/>
            <a:tailEnd/>
          </a:ln>
        </p:spPr>
        <p:txBody>
          <a:bodyPr>
            <a:spAutoFit/>
          </a:bodyPr>
          <a:lstStyle/>
          <a:p>
            <a:r>
              <a:rPr lang="en-GB" altLang="ja-JP" sz="2400" b="1">
                <a:latin typeface="Arial" charset="0"/>
                <a:cs typeface="Arial" charset="0"/>
              </a:rPr>
              <a:t>ISO 14040: 2006 Section 4.3 </a:t>
            </a:r>
            <a:endParaRPr lang="ja-JP" altLang="en-US" sz="2400" b="1">
              <a:latin typeface="Arial" charset="0"/>
              <a:cs typeface="Arial" charset="0"/>
            </a:endParaRPr>
          </a:p>
        </p:txBody>
      </p:sp>
      <p:sp>
        <p:nvSpPr>
          <p:cNvPr id="12" name="Rectangle 4"/>
          <p:cNvSpPr>
            <a:spLocks noGrp="1" noChangeArrowheads="1"/>
          </p:cNvSpPr>
          <p:nvPr>
            <p:ph type="dt" sz="quarter" idx="10"/>
          </p:nvPr>
        </p:nvSpPr>
        <p:spPr>
          <a:xfrm>
            <a:off x="251520" y="6545088"/>
            <a:ext cx="3827463" cy="268288"/>
          </a:xfrm>
          <a:noFill/>
        </p:spPr>
        <p:txBody>
          <a:bodyPr/>
          <a:lstStyle/>
          <a:p>
            <a:r>
              <a:rPr lang="en-US" altLang="ja-JP" sz="1400" dirty="0">
                <a:ea typeface="ＭＳ Ｐゴシック" pitchFamily="50" charset="-128"/>
              </a:rPr>
              <a:t>Colombo, Sri Lanka, 3-4 October 2013</a:t>
            </a:r>
          </a:p>
        </p:txBody>
      </p:sp>
      <p:sp>
        <p:nvSpPr>
          <p:cNvPr id="9" name="スライド番号プレースホルダ 8"/>
          <p:cNvSpPr>
            <a:spLocks noGrp="1"/>
          </p:cNvSpPr>
          <p:nvPr>
            <p:ph type="sldNum" sz="quarter" idx="11"/>
          </p:nvPr>
        </p:nvSpPr>
        <p:spPr/>
        <p:txBody>
          <a:bodyPr/>
          <a:lstStyle/>
          <a:p>
            <a:fld id="{7B75EBFF-BDE6-43DE-B28C-43DEBE7A94FB}" type="slidenum">
              <a:rPr lang="en-US" altLang="ja-JP" smtClean="0"/>
              <a:pPr/>
              <a:t>13</a:t>
            </a:fld>
            <a:endParaRPr lang="en-US" altLang="ja-JP"/>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4294967295"/>
          </p:nvPr>
        </p:nvSpPr>
        <p:spPr>
          <a:xfrm>
            <a:off x="0" y="1600200"/>
            <a:ext cx="8229600" cy="4525963"/>
          </a:xfrm>
        </p:spPr>
        <p:txBody>
          <a:bodyPr/>
          <a:lstStyle/>
          <a:p>
            <a:pPr eaLnBrk="1" hangingPunct="1"/>
            <a:r>
              <a:rPr lang="en-US" altLang="ja-JP" sz="2000" dirty="0" smtClean="0">
                <a:solidFill>
                  <a:schemeClr val="bg2">
                    <a:lumMod val="60000"/>
                    <a:lumOff val="40000"/>
                  </a:schemeClr>
                </a:solidFill>
                <a:ea typeface="ＭＳ Ｐゴシック" pitchFamily="50" charset="-128"/>
              </a:rPr>
              <a:t>Background</a:t>
            </a:r>
            <a:r>
              <a:rPr lang="en-US" altLang="ja-JP" sz="2000" dirty="0" smtClean="0">
                <a:solidFill>
                  <a:srgbClr val="FF3300"/>
                </a:solidFill>
                <a:ea typeface="ＭＳ Ｐゴシック" pitchFamily="50" charset="-128"/>
              </a:rPr>
              <a:t> </a:t>
            </a:r>
            <a:endParaRPr lang="fr-FR" altLang="ja-JP" sz="2000" dirty="0" smtClean="0">
              <a:solidFill>
                <a:srgbClr val="FF3300"/>
              </a:solidFill>
              <a:ea typeface="ＭＳ Ｐゴシック" pitchFamily="50" charset="-128"/>
            </a:endParaRPr>
          </a:p>
          <a:p>
            <a:pPr eaLnBrk="1" hangingPunct="1"/>
            <a:r>
              <a:rPr lang="fr-FR" altLang="ja-JP" sz="2000" dirty="0" smtClean="0">
                <a:solidFill>
                  <a:srgbClr val="0066CC"/>
                </a:solidFill>
                <a:ea typeface="ＭＳ Ｐゴシック" pitchFamily="50" charset="-128"/>
              </a:rPr>
              <a:t>Introduction</a:t>
            </a:r>
          </a:p>
          <a:p>
            <a:pPr eaLnBrk="1" hangingPunct="1"/>
            <a:r>
              <a:rPr lang="en-US" altLang="ja-JP" sz="2000" dirty="0" smtClean="0">
                <a:solidFill>
                  <a:schemeClr val="bg2">
                    <a:lumMod val="60000"/>
                    <a:lumOff val="40000"/>
                  </a:schemeClr>
                </a:solidFill>
                <a:ea typeface="ＭＳ Ｐゴシック" pitchFamily="50" charset="-128"/>
              </a:rPr>
              <a:t>What is LCA? What is LCA for?</a:t>
            </a:r>
          </a:p>
          <a:p>
            <a:pPr eaLnBrk="1" hangingPunct="1"/>
            <a:endParaRPr lang="en-US" altLang="ja-JP" sz="2000" dirty="0" smtClean="0">
              <a:solidFill>
                <a:srgbClr val="0033CC"/>
              </a:solidFill>
              <a:ea typeface="ＭＳ Ｐゴシック" pitchFamily="50" charset="-128"/>
            </a:endParaRPr>
          </a:p>
          <a:p>
            <a:pPr eaLnBrk="1" hangingPunct="1"/>
            <a:r>
              <a:rPr lang="en-US" altLang="ja-JP" sz="2000" dirty="0" smtClean="0">
                <a:solidFill>
                  <a:srgbClr val="FF3300"/>
                </a:solidFill>
                <a:ea typeface="ＭＳ Ｐゴシック" pitchFamily="50" charset="-128"/>
              </a:rPr>
              <a:t>Recommendation L.1410 </a:t>
            </a:r>
          </a:p>
          <a:p>
            <a:pPr eaLnBrk="1" hangingPunct="1">
              <a:buNone/>
            </a:pPr>
            <a:r>
              <a:rPr lang="ja-JP" altLang="en-US" sz="2000" dirty="0" smtClean="0">
                <a:solidFill>
                  <a:srgbClr val="FF3300"/>
                </a:solidFill>
                <a:ea typeface="ＭＳ Ｐゴシック" pitchFamily="50" charset="-128"/>
              </a:rPr>
              <a:t>       </a:t>
            </a:r>
            <a:r>
              <a:rPr lang="en-US" altLang="ja-JP" sz="2000" dirty="0" smtClean="0">
                <a:solidFill>
                  <a:srgbClr val="FF3300"/>
                </a:solidFill>
                <a:ea typeface="ＭＳ Ｐゴシック" pitchFamily="50" charset="-128"/>
              </a:rPr>
              <a:t>ICT Goods, Networks and Services</a:t>
            </a:r>
          </a:p>
          <a:p>
            <a:pPr eaLnBrk="1" hangingPunct="1">
              <a:buNone/>
            </a:pPr>
            <a:endParaRPr lang="en-US" altLang="ja-JP" sz="2000" dirty="0" smtClean="0">
              <a:solidFill>
                <a:srgbClr val="FF3300"/>
              </a:solidFill>
              <a:ea typeface="ＭＳ Ｐゴシック" pitchFamily="50" charset="-128"/>
            </a:endParaRPr>
          </a:p>
          <a:p>
            <a:pPr lvl="1" eaLnBrk="1" hangingPunct="1"/>
            <a:r>
              <a:rPr lang="en-US" altLang="ja-JP" sz="1600" dirty="0" smtClean="0">
                <a:solidFill>
                  <a:srgbClr val="FF3300"/>
                </a:solidFill>
                <a:ea typeface="ＭＳ Ｐゴシック" pitchFamily="50" charset="-128"/>
              </a:rPr>
              <a:t>Part</a:t>
            </a:r>
            <a:r>
              <a:rPr lang="ja-JP" altLang="en-US" sz="1600" dirty="0" smtClean="0">
                <a:solidFill>
                  <a:srgbClr val="FF3300"/>
                </a:solidFill>
                <a:ea typeface="ＭＳ Ｐゴシック" pitchFamily="50" charset="-128"/>
              </a:rPr>
              <a:t> </a:t>
            </a:r>
            <a:r>
              <a:rPr lang="en-US" altLang="ja-JP" sz="1600" dirty="0" smtClean="0">
                <a:solidFill>
                  <a:srgbClr val="FF3300"/>
                </a:solidFill>
                <a:ea typeface="ＭＳ Ｐゴシック" pitchFamily="50" charset="-128"/>
              </a:rPr>
              <a:t>I:</a:t>
            </a:r>
            <a:r>
              <a:rPr lang="ja-JP" altLang="en-US" sz="1600" dirty="0" smtClean="0">
                <a:solidFill>
                  <a:srgbClr val="FF3300"/>
                </a:solidFill>
                <a:ea typeface="ＭＳ Ｐゴシック" pitchFamily="50" charset="-128"/>
              </a:rPr>
              <a:t>  </a:t>
            </a:r>
            <a:r>
              <a:rPr lang="en-US" altLang="ja-JP" sz="1600" dirty="0" smtClean="0">
                <a:solidFill>
                  <a:srgbClr val="FF3300"/>
                </a:solidFill>
                <a:ea typeface="ＭＳ Ｐゴシック" pitchFamily="50" charset="-128"/>
              </a:rPr>
              <a:t>ICT life cycle assessment: framework and guidance</a:t>
            </a:r>
          </a:p>
          <a:p>
            <a:pPr lvl="1" eaLnBrk="1" hangingPunct="1"/>
            <a:r>
              <a:rPr lang="en-US" altLang="ja-JP" sz="1600" dirty="0" smtClean="0">
                <a:solidFill>
                  <a:srgbClr val="FF3300"/>
                </a:solidFill>
                <a:ea typeface="ＭＳ Ｐゴシック" pitchFamily="50" charset="-128"/>
              </a:rPr>
              <a:t>Part II:</a:t>
            </a:r>
            <a:r>
              <a:rPr lang="ja-JP" altLang="en-US" sz="1600" dirty="0" smtClean="0">
                <a:solidFill>
                  <a:srgbClr val="FF3300"/>
                </a:solidFill>
                <a:ea typeface="ＭＳ Ｐゴシック" pitchFamily="50" charset="-128"/>
              </a:rPr>
              <a:t> </a:t>
            </a:r>
            <a:r>
              <a:rPr lang="en-US" altLang="ja-JP" sz="1600" dirty="0" smtClean="0">
                <a:solidFill>
                  <a:srgbClr val="FF3300"/>
                </a:solidFill>
                <a:ea typeface="ＭＳ Ｐゴシック" pitchFamily="50" charset="-128"/>
              </a:rPr>
              <a:t>Comparative analysis between ICT and a reference product system(baseline scenario): framework and guidance</a:t>
            </a:r>
          </a:p>
          <a:p>
            <a:pPr eaLnBrk="1" hangingPunct="1"/>
            <a:endParaRPr lang="en-US" altLang="ja-JP" sz="2000" dirty="0" smtClean="0">
              <a:solidFill>
                <a:srgbClr val="0033CC"/>
              </a:solidFill>
              <a:ea typeface="ＭＳ Ｐゴシック" pitchFamily="50" charset="-128"/>
            </a:endParaRPr>
          </a:p>
          <a:p>
            <a:pPr eaLnBrk="1" hangingPunct="1"/>
            <a:r>
              <a:rPr lang="en-US" altLang="ja-JP" sz="2000" dirty="0" smtClean="0">
                <a:solidFill>
                  <a:srgbClr val="0033CC"/>
                </a:solidFill>
                <a:ea typeface="ＭＳ Ｐゴシック" pitchFamily="50" charset="-128"/>
              </a:rPr>
              <a:t>Implementation using a part of L.1410</a:t>
            </a:r>
          </a:p>
        </p:txBody>
      </p:sp>
      <p:sp>
        <p:nvSpPr>
          <p:cNvPr id="14339" name="Rectangle 4"/>
          <p:cNvSpPr>
            <a:spLocks noChangeArrowheads="1"/>
          </p:cNvSpPr>
          <p:nvPr/>
        </p:nvSpPr>
        <p:spPr bwMode="auto">
          <a:xfrm>
            <a:off x="0" y="476672"/>
            <a:ext cx="4788024" cy="581025"/>
          </a:xfrm>
          <a:prstGeom prst="rect">
            <a:avLst/>
          </a:prstGeom>
          <a:noFill/>
          <a:ln w="9525">
            <a:noFill/>
            <a:miter lim="800000"/>
            <a:headEnd/>
            <a:tailEnd/>
          </a:ln>
        </p:spPr>
        <p:txBody>
          <a:bodyPr anchor="ctr"/>
          <a:lstStyle/>
          <a:p>
            <a:r>
              <a:rPr lang="en-US" altLang="ja-JP" sz="2400" b="1" dirty="0">
                <a:solidFill>
                  <a:srgbClr val="FF3300"/>
                </a:solidFill>
                <a:latin typeface="Arial" charset="0"/>
              </a:rPr>
              <a:t>Agenda</a:t>
            </a:r>
          </a:p>
        </p:txBody>
      </p:sp>
      <p:pic>
        <p:nvPicPr>
          <p:cNvPr id="21506" name="Picture 2"/>
          <p:cNvPicPr>
            <a:picLocks noChangeAspect="1" noChangeArrowheads="1"/>
          </p:cNvPicPr>
          <p:nvPr/>
        </p:nvPicPr>
        <p:blipFill>
          <a:blip r:embed="rId3" cstate="print"/>
          <a:srcRect/>
          <a:stretch>
            <a:fillRect/>
          </a:stretch>
        </p:blipFill>
        <p:spPr bwMode="auto">
          <a:xfrm>
            <a:off x="5868144" y="-1"/>
            <a:ext cx="2952328" cy="4137143"/>
          </a:xfrm>
          <a:prstGeom prst="rect">
            <a:avLst/>
          </a:prstGeom>
          <a:noFill/>
          <a:ln w="9525">
            <a:noFill/>
            <a:miter lim="800000"/>
            <a:headEnd/>
            <a:tailEnd/>
          </a:ln>
        </p:spPr>
      </p:pic>
      <p:sp>
        <p:nvSpPr>
          <p:cNvPr id="9" name="Rectangle 4"/>
          <p:cNvSpPr>
            <a:spLocks noGrp="1" noChangeArrowheads="1"/>
          </p:cNvSpPr>
          <p:nvPr>
            <p:ph type="dt" sz="quarter" idx="10"/>
          </p:nvPr>
        </p:nvSpPr>
        <p:spPr>
          <a:xfrm>
            <a:off x="251520" y="6381328"/>
            <a:ext cx="3827463" cy="268288"/>
          </a:xfrm>
          <a:noFill/>
        </p:spPr>
        <p:txBody>
          <a:bodyPr/>
          <a:lstStyle/>
          <a:p>
            <a:r>
              <a:rPr lang="en-US" altLang="ja-JP" sz="1400" dirty="0">
                <a:ea typeface="ＭＳ Ｐゴシック" pitchFamily="50" charset="-128"/>
              </a:rPr>
              <a:t>Colombo, Sri Lanka, 3-4 October 2013</a:t>
            </a:r>
          </a:p>
        </p:txBody>
      </p:sp>
      <p:sp>
        <p:nvSpPr>
          <p:cNvPr id="8" name="スライド番号プレースホルダ 7"/>
          <p:cNvSpPr>
            <a:spLocks noGrp="1"/>
          </p:cNvSpPr>
          <p:nvPr>
            <p:ph type="sldNum" sz="quarter" idx="11"/>
          </p:nvPr>
        </p:nvSpPr>
        <p:spPr/>
        <p:txBody>
          <a:bodyPr/>
          <a:lstStyle/>
          <a:p>
            <a:fld id="{7B75EBFF-BDE6-43DE-B28C-43DEBE7A94FB}" type="slidenum">
              <a:rPr lang="en-US" altLang="ja-JP" smtClean="0"/>
              <a:pPr/>
              <a:t>14</a:t>
            </a:fld>
            <a:endParaRPr lang="en-US" altLang="ja-JP"/>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Inhaltsplatzhalter 4"/>
          <p:cNvSpPr>
            <a:spLocks noGrp="1"/>
          </p:cNvSpPr>
          <p:nvPr>
            <p:ph idx="4294967295"/>
          </p:nvPr>
        </p:nvSpPr>
        <p:spPr>
          <a:xfrm>
            <a:off x="539750" y="1628775"/>
            <a:ext cx="8280400" cy="4752975"/>
          </a:xfrm>
        </p:spPr>
        <p:txBody>
          <a:bodyPr/>
          <a:lstStyle/>
          <a:p>
            <a:pPr eaLnBrk="1" hangingPunct="1"/>
            <a:r>
              <a:rPr lang="en-US" altLang="ja-JP" sz="1900" smtClean="0">
                <a:solidFill>
                  <a:srgbClr val="2E2E2E"/>
                </a:solidFill>
                <a:ea typeface="ＭＳ Ｐゴシック" pitchFamily="50" charset="-128"/>
              </a:rPr>
              <a:t>It is a Recommendation that complements ISO 14040 and ISO 14044 and provides guidance on how to assess environmental impacts of ICT Goods, Networks and Services</a:t>
            </a:r>
          </a:p>
          <a:p>
            <a:pPr lvl="1" algn="just" eaLnBrk="1" hangingPunct="1">
              <a:spcAft>
                <a:spcPts val="600"/>
              </a:spcAft>
            </a:pPr>
            <a:r>
              <a:rPr lang="en-US" altLang="ko-KR" sz="1500" smtClean="0">
                <a:solidFill>
                  <a:srgbClr val="2E2E2E"/>
                </a:solidFill>
                <a:ea typeface="Gulim" pitchFamily="34" charset="-127"/>
              </a:rPr>
              <a:t>It has been built with a large number of representatives from the ICT sector and governments. It has been built to be consistent with EC/JRC, ETSI, IEC and GHG Protocol ICT supplement initiatives</a:t>
            </a:r>
          </a:p>
          <a:p>
            <a:pPr algn="just" eaLnBrk="1" hangingPunct="1"/>
            <a:r>
              <a:rPr lang="en-GB" altLang="ko-KR" sz="1900" smtClean="0">
                <a:solidFill>
                  <a:srgbClr val="2E2E2E"/>
                </a:solidFill>
                <a:ea typeface="Gulim" pitchFamily="34" charset="-127"/>
              </a:rPr>
              <a:t>There are 2 Parts in the Recommendation:</a:t>
            </a:r>
          </a:p>
          <a:p>
            <a:pPr lvl="1" algn="just" eaLnBrk="1" hangingPunct="1"/>
            <a:r>
              <a:rPr lang="en-GB" altLang="ko-KR" sz="1500" smtClean="0">
                <a:solidFill>
                  <a:srgbClr val="2E2E2E"/>
                </a:solidFill>
                <a:ea typeface="Gulim" pitchFamily="34" charset="-127"/>
              </a:rPr>
              <a:t>Part I : ICT Lifecycle assessment: framework and guidance</a:t>
            </a:r>
          </a:p>
          <a:p>
            <a:pPr lvl="1" algn="just" eaLnBrk="1" hangingPunct="1">
              <a:spcAft>
                <a:spcPts val="600"/>
              </a:spcAft>
            </a:pPr>
            <a:r>
              <a:rPr lang="en-GB" altLang="ko-KR" sz="1500" smtClean="0">
                <a:solidFill>
                  <a:srgbClr val="2E2E2E"/>
                </a:solidFill>
                <a:ea typeface="Gulim" pitchFamily="34" charset="-127"/>
              </a:rPr>
              <a:t>Part II : Comparative analysis between ICT and baseline scenario : framework and guidance</a:t>
            </a:r>
          </a:p>
          <a:p>
            <a:pPr eaLnBrk="1" hangingPunct="1"/>
            <a:r>
              <a:rPr lang="en-US" altLang="ja-JP" sz="1900" smtClean="0">
                <a:solidFill>
                  <a:srgbClr val="2E2E2E"/>
                </a:solidFill>
                <a:ea typeface="ＭＳ Ｐゴシック" pitchFamily="50" charset="-128"/>
              </a:rPr>
              <a:t>The 2 Parts describe clear steps to follow in order to assess environmental impacts over the entire life cycle</a:t>
            </a:r>
          </a:p>
          <a:p>
            <a:pPr lvl="1" algn="just" eaLnBrk="1" hangingPunct="1"/>
            <a:r>
              <a:rPr lang="en-US" altLang="ko-KR" sz="1500" smtClean="0">
                <a:solidFill>
                  <a:srgbClr val="2E2E2E"/>
                </a:solidFill>
                <a:ea typeface="Gulim" pitchFamily="34" charset="-127"/>
              </a:rPr>
              <a:t>This helps identify what are the major activities and life cycle stages impacting the environment, design and prepare action plans and prioritize actions</a:t>
            </a:r>
          </a:p>
          <a:p>
            <a:pPr lvl="1" algn="just" eaLnBrk="1" hangingPunct="1"/>
            <a:r>
              <a:rPr lang="en-US" altLang="ko-KR" sz="1500" smtClean="0">
                <a:solidFill>
                  <a:srgbClr val="2E2E2E"/>
                </a:solidFill>
                <a:ea typeface="Gulim" pitchFamily="34" charset="-127"/>
              </a:rPr>
              <a:t>This helps identify risks, save costs and develop new opportunities</a:t>
            </a:r>
            <a:endParaRPr lang="en-US" altLang="ja-JP" sz="1500" smtClean="0">
              <a:ea typeface="ＭＳ Ｐゴシック" pitchFamily="50" charset="-128"/>
            </a:endParaRPr>
          </a:p>
        </p:txBody>
      </p:sp>
      <p:sp>
        <p:nvSpPr>
          <p:cNvPr id="34819" name="Titel 5"/>
          <p:cNvSpPr>
            <a:spLocks noGrp="1"/>
          </p:cNvSpPr>
          <p:nvPr>
            <p:ph type="title" idx="4294967295"/>
          </p:nvPr>
        </p:nvSpPr>
        <p:spPr>
          <a:xfrm>
            <a:off x="792163" y="806450"/>
            <a:ext cx="8351837" cy="822325"/>
          </a:xfrm>
        </p:spPr>
        <p:txBody>
          <a:bodyPr>
            <a:spAutoFit/>
          </a:bodyPr>
          <a:lstStyle/>
          <a:p>
            <a:pPr algn="l" eaLnBrk="1" hangingPunct="1"/>
            <a:r>
              <a:rPr lang="en-US" altLang="ja-JP" sz="2400" smtClean="0">
                <a:solidFill>
                  <a:srgbClr val="FF3300"/>
                </a:solidFill>
                <a:ea typeface="ＭＳ Ｐゴシック" pitchFamily="50" charset="-128"/>
              </a:rPr>
              <a:t>Impact of Goods, Networks and Services </a:t>
            </a:r>
            <a:br>
              <a:rPr lang="en-US" altLang="ja-JP" sz="2400" smtClean="0">
                <a:solidFill>
                  <a:srgbClr val="FF3300"/>
                </a:solidFill>
                <a:ea typeface="ＭＳ Ｐゴシック" pitchFamily="50" charset="-128"/>
              </a:rPr>
            </a:br>
            <a:r>
              <a:rPr lang="en-US" altLang="ja-JP" sz="2400" smtClean="0">
                <a:solidFill>
                  <a:srgbClr val="FF3300"/>
                </a:solidFill>
                <a:ea typeface="ＭＳ Ｐゴシック" pitchFamily="50" charset="-128"/>
              </a:rPr>
              <a:t>L.1410 : What is it ? What is it for ?</a:t>
            </a:r>
          </a:p>
        </p:txBody>
      </p:sp>
      <p:sp>
        <p:nvSpPr>
          <p:cNvPr id="11" name="Rectangle 4"/>
          <p:cNvSpPr>
            <a:spLocks noGrp="1" noChangeArrowheads="1"/>
          </p:cNvSpPr>
          <p:nvPr>
            <p:ph type="dt" sz="quarter" idx="10"/>
          </p:nvPr>
        </p:nvSpPr>
        <p:spPr>
          <a:xfrm>
            <a:off x="251520" y="6545088"/>
            <a:ext cx="3827463" cy="268288"/>
          </a:xfrm>
          <a:noFill/>
        </p:spPr>
        <p:txBody>
          <a:bodyPr/>
          <a:lstStyle/>
          <a:p>
            <a:r>
              <a:rPr lang="en-US" altLang="ja-JP" sz="1400" dirty="0">
                <a:ea typeface="ＭＳ Ｐゴシック" pitchFamily="50" charset="-128"/>
              </a:rPr>
              <a:t>Colombo, Sri Lanka, 3-4 October 2013</a:t>
            </a:r>
          </a:p>
        </p:txBody>
      </p:sp>
      <p:sp>
        <p:nvSpPr>
          <p:cNvPr id="7" name="スライド番号プレースホルダ 6"/>
          <p:cNvSpPr>
            <a:spLocks noGrp="1"/>
          </p:cNvSpPr>
          <p:nvPr>
            <p:ph type="sldNum" sz="quarter" idx="11"/>
          </p:nvPr>
        </p:nvSpPr>
        <p:spPr/>
        <p:txBody>
          <a:bodyPr/>
          <a:lstStyle/>
          <a:p>
            <a:fld id="{7B75EBFF-BDE6-43DE-B28C-43DEBE7A94FB}" type="slidenum">
              <a:rPr lang="en-US" altLang="ja-JP" smtClean="0"/>
              <a:pPr/>
              <a:t>15</a:t>
            </a:fld>
            <a:endParaRPr lang="en-US" altLang="ja-JP"/>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Inhaltsplatzhalter 1"/>
          <p:cNvSpPr>
            <a:spLocks noGrp="1"/>
          </p:cNvSpPr>
          <p:nvPr>
            <p:ph idx="4294967295"/>
          </p:nvPr>
        </p:nvSpPr>
        <p:spPr>
          <a:xfrm>
            <a:off x="863600" y="1628775"/>
            <a:ext cx="8280400" cy="4752975"/>
          </a:xfrm>
        </p:spPr>
        <p:txBody>
          <a:bodyPr/>
          <a:lstStyle/>
          <a:p>
            <a:pPr eaLnBrk="1" hangingPunct="1">
              <a:lnSpc>
                <a:spcPct val="130000"/>
              </a:lnSpc>
            </a:pPr>
            <a:r>
              <a:rPr lang="en-US" altLang="ja-JP" sz="1800" smtClean="0">
                <a:ea typeface="ＭＳ Ｐゴシック" pitchFamily="50" charset="-128"/>
              </a:rPr>
              <a:t>Relationship between methodologies of LCA for ICT Good Networks and services</a:t>
            </a:r>
          </a:p>
          <a:p>
            <a:pPr eaLnBrk="1" hangingPunct="1">
              <a:lnSpc>
                <a:spcPct val="130000"/>
              </a:lnSpc>
            </a:pPr>
            <a:endParaRPr lang="en-US" altLang="ja-JP" sz="1800" smtClean="0">
              <a:solidFill>
                <a:srgbClr val="2E2E2E"/>
              </a:solidFill>
              <a:ea typeface="ＭＳ Ｐゴシック" pitchFamily="50" charset="-128"/>
            </a:endParaRPr>
          </a:p>
          <a:p>
            <a:pPr eaLnBrk="1" hangingPunct="1">
              <a:lnSpc>
                <a:spcPct val="130000"/>
              </a:lnSpc>
            </a:pPr>
            <a:endParaRPr lang="en-US" altLang="ja-JP" sz="1800" smtClean="0">
              <a:solidFill>
                <a:srgbClr val="2E2E2E"/>
              </a:solidFill>
              <a:ea typeface="ＭＳ Ｐゴシック" pitchFamily="50" charset="-128"/>
            </a:endParaRPr>
          </a:p>
          <a:p>
            <a:pPr eaLnBrk="1" hangingPunct="1">
              <a:lnSpc>
                <a:spcPct val="130000"/>
              </a:lnSpc>
              <a:buFontTx/>
              <a:buNone/>
            </a:pPr>
            <a:endParaRPr lang="en-US" altLang="ja-JP" sz="1800" smtClean="0">
              <a:solidFill>
                <a:srgbClr val="2E2E2E"/>
              </a:solidFill>
              <a:ea typeface="ＭＳ Ｐゴシック" pitchFamily="50" charset="-128"/>
            </a:endParaRPr>
          </a:p>
          <a:p>
            <a:pPr eaLnBrk="1" hangingPunct="1">
              <a:lnSpc>
                <a:spcPct val="130000"/>
              </a:lnSpc>
              <a:buFontTx/>
              <a:buNone/>
            </a:pPr>
            <a:endParaRPr lang="en-US" altLang="ja-JP" sz="1800" smtClean="0">
              <a:solidFill>
                <a:srgbClr val="2E2E2E"/>
              </a:solidFill>
              <a:ea typeface="ＭＳ Ｐゴシック" pitchFamily="50" charset="-128"/>
            </a:endParaRPr>
          </a:p>
          <a:p>
            <a:pPr eaLnBrk="1" hangingPunct="1">
              <a:lnSpc>
                <a:spcPct val="130000"/>
              </a:lnSpc>
            </a:pPr>
            <a:endParaRPr lang="en-US" altLang="ja-JP" sz="1800" smtClean="0">
              <a:solidFill>
                <a:srgbClr val="2E2E2E"/>
              </a:solidFill>
              <a:ea typeface="ＭＳ Ｐゴシック" pitchFamily="50" charset="-128"/>
            </a:endParaRPr>
          </a:p>
          <a:p>
            <a:pPr eaLnBrk="1" hangingPunct="1"/>
            <a:r>
              <a:rPr lang="en-US" altLang="ja-JP" sz="1800" smtClean="0">
                <a:ea typeface="ＭＳ Ｐゴシック" pitchFamily="50" charset="-128"/>
              </a:rPr>
              <a:t>ICT Networks are composed of ICT goods and ICT services utilize ICT networks: ICT Goods are the basis for the methodologies for ICT networks and ICT services. </a:t>
            </a:r>
          </a:p>
        </p:txBody>
      </p:sp>
      <p:sp>
        <p:nvSpPr>
          <p:cNvPr id="35843" name="Titel 2"/>
          <p:cNvSpPr>
            <a:spLocks noGrp="1"/>
          </p:cNvSpPr>
          <p:nvPr>
            <p:ph type="title" idx="4294967295"/>
          </p:nvPr>
        </p:nvSpPr>
        <p:spPr>
          <a:xfrm>
            <a:off x="863600" y="920750"/>
            <a:ext cx="8280400" cy="519113"/>
          </a:xfrm>
        </p:spPr>
        <p:txBody>
          <a:bodyPr>
            <a:spAutoFit/>
          </a:bodyPr>
          <a:lstStyle/>
          <a:p>
            <a:pPr algn="l" eaLnBrk="1" hangingPunct="1"/>
            <a:r>
              <a:rPr lang="en-US" altLang="ja-JP" sz="2800" smtClean="0">
                <a:solidFill>
                  <a:srgbClr val="FF6600"/>
                </a:solidFill>
                <a:ea typeface="ＭＳ Ｐゴシック" pitchFamily="50" charset="-128"/>
              </a:rPr>
              <a:t>L.1410 Part I</a:t>
            </a:r>
          </a:p>
        </p:txBody>
      </p:sp>
      <p:pic>
        <p:nvPicPr>
          <p:cNvPr id="35844" name="Picture 6"/>
          <p:cNvPicPr>
            <a:picLocks noChangeAspect="1" noChangeArrowheads="1"/>
          </p:cNvPicPr>
          <p:nvPr/>
        </p:nvPicPr>
        <p:blipFill>
          <a:blip r:embed="rId2" cstate="print"/>
          <a:srcRect/>
          <a:stretch>
            <a:fillRect/>
          </a:stretch>
        </p:blipFill>
        <p:spPr bwMode="auto">
          <a:xfrm>
            <a:off x="3443288" y="2420938"/>
            <a:ext cx="2232025" cy="1836737"/>
          </a:xfrm>
          <a:prstGeom prst="rect">
            <a:avLst/>
          </a:prstGeom>
          <a:noFill/>
          <a:ln w="9525">
            <a:noFill/>
            <a:miter lim="800000"/>
            <a:headEnd/>
            <a:tailEnd/>
          </a:ln>
        </p:spPr>
      </p:pic>
      <p:sp>
        <p:nvSpPr>
          <p:cNvPr id="12" name="Rectangle 4"/>
          <p:cNvSpPr>
            <a:spLocks noGrp="1" noChangeArrowheads="1"/>
          </p:cNvSpPr>
          <p:nvPr>
            <p:ph type="dt" sz="quarter" idx="10"/>
          </p:nvPr>
        </p:nvSpPr>
        <p:spPr>
          <a:xfrm>
            <a:off x="251520" y="6545088"/>
            <a:ext cx="3827463" cy="268288"/>
          </a:xfrm>
          <a:noFill/>
        </p:spPr>
        <p:txBody>
          <a:bodyPr/>
          <a:lstStyle/>
          <a:p>
            <a:r>
              <a:rPr lang="en-US" altLang="ja-JP" sz="1400" dirty="0">
                <a:ea typeface="ＭＳ Ｐゴシック" pitchFamily="50" charset="-128"/>
              </a:rPr>
              <a:t>Colombo, Sri Lanka, 3-4 October 2013</a:t>
            </a:r>
          </a:p>
        </p:txBody>
      </p:sp>
      <p:sp>
        <p:nvSpPr>
          <p:cNvPr id="8" name="スライド番号プレースホルダ 7"/>
          <p:cNvSpPr>
            <a:spLocks noGrp="1"/>
          </p:cNvSpPr>
          <p:nvPr>
            <p:ph type="sldNum" sz="quarter" idx="11"/>
          </p:nvPr>
        </p:nvSpPr>
        <p:spPr/>
        <p:txBody>
          <a:bodyPr/>
          <a:lstStyle/>
          <a:p>
            <a:fld id="{7B75EBFF-BDE6-43DE-B28C-43DEBE7A94FB}" type="slidenum">
              <a:rPr lang="en-US" altLang="ja-JP" smtClean="0"/>
              <a:pPr/>
              <a:t>16</a:t>
            </a:fld>
            <a:endParaRPr lang="en-US" altLang="ja-JP"/>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179512" y="1196752"/>
            <a:ext cx="8964488" cy="3712939"/>
          </a:xfrm>
          <a:extLst>
            <a:ext uri="{909E8E84-426E-40DD-AFC4-6F175D3DCCD1}"/>
            <a:ext uri="{91240B29-F687-4F45-9708-019B960494DF}"/>
          </a:extLst>
        </p:spPr>
        <p:txBody>
          <a:bodyPr numCol="2"/>
          <a:lstStyle/>
          <a:p>
            <a:pPr algn="just" eaLnBrk="1" hangingPunct="1">
              <a:lnSpc>
                <a:spcPct val="90000"/>
              </a:lnSpc>
              <a:spcAft>
                <a:spcPts val="800"/>
              </a:spcAft>
              <a:buClr>
                <a:srgbClr val="0E438A"/>
              </a:buClr>
              <a:buSzPct val="110000"/>
              <a:buFont typeface="Wingdings" pitchFamily="2" charset="2"/>
              <a:buChar char="§"/>
              <a:defRPr/>
            </a:pPr>
            <a:r>
              <a:rPr lang="en-US" sz="2400" dirty="0" smtClean="0">
                <a:solidFill>
                  <a:srgbClr val="2E2E2E"/>
                </a:solidFill>
                <a:latin typeface="Calibri" pitchFamily="34" charset="0"/>
                <a:ea typeface="ＭＳ Ｐゴシック" pitchFamily="34" charset="-128"/>
                <a:cs typeface="Calibri" pitchFamily="34" charset="0"/>
              </a:rPr>
              <a:t>General requirements</a:t>
            </a:r>
          </a:p>
          <a:p>
            <a:pPr algn="just" eaLnBrk="1" hangingPunct="1">
              <a:lnSpc>
                <a:spcPct val="90000"/>
              </a:lnSpc>
              <a:spcAft>
                <a:spcPts val="800"/>
              </a:spcAft>
              <a:buClr>
                <a:srgbClr val="0E438A"/>
              </a:buClr>
              <a:buSzPct val="110000"/>
              <a:buFont typeface="Wingdings" pitchFamily="2" charset="2"/>
              <a:buChar char="§"/>
              <a:defRPr/>
            </a:pPr>
            <a:r>
              <a:rPr lang="en-US" sz="2400" dirty="0" smtClean="0">
                <a:solidFill>
                  <a:srgbClr val="2E2E2E"/>
                </a:solidFill>
                <a:latin typeface="Calibri" pitchFamily="34" charset="0"/>
                <a:ea typeface="ＭＳ Ｐゴシック" pitchFamily="34" charset="-128"/>
                <a:cs typeface="Calibri" pitchFamily="34" charset="0"/>
              </a:rPr>
              <a:t>Goal and scope definition</a:t>
            </a:r>
          </a:p>
          <a:p>
            <a:pPr algn="just" eaLnBrk="1" hangingPunct="1">
              <a:lnSpc>
                <a:spcPct val="90000"/>
              </a:lnSpc>
              <a:spcAft>
                <a:spcPts val="800"/>
              </a:spcAft>
              <a:buClr>
                <a:srgbClr val="0E438A"/>
              </a:buClr>
              <a:buSzPct val="110000"/>
              <a:buFont typeface="Wingdings" pitchFamily="2" charset="2"/>
              <a:buChar char="§"/>
              <a:defRPr/>
            </a:pPr>
            <a:r>
              <a:rPr lang="en-US" sz="2400" dirty="0" smtClean="0">
                <a:solidFill>
                  <a:srgbClr val="2E2E2E"/>
                </a:solidFill>
                <a:latin typeface="Calibri" pitchFamily="34" charset="0"/>
                <a:ea typeface="ＭＳ Ｐゴシック" pitchFamily="34" charset="-128"/>
                <a:cs typeface="Calibri" pitchFamily="34" charset="0"/>
              </a:rPr>
              <a:t>Functional unit definition</a:t>
            </a:r>
          </a:p>
          <a:p>
            <a:pPr algn="just" eaLnBrk="1" hangingPunct="1">
              <a:lnSpc>
                <a:spcPct val="90000"/>
              </a:lnSpc>
              <a:spcAft>
                <a:spcPts val="800"/>
              </a:spcAft>
              <a:buClr>
                <a:srgbClr val="0E438A"/>
              </a:buClr>
              <a:buSzPct val="110000"/>
              <a:buFont typeface="Wingdings" pitchFamily="2" charset="2"/>
              <a:buChar char="§"/>
              <a:defRPr/>
            </a:pPr>
            <a:r>
              <a:rPr lang="en-US" sz="2400" dirty="0" smtClean="0">
                <a:solidFill>
                  <a:srgbClr val="2E2E2E"/>
                </a:solidFill>
                <a:latin typeface="Calibri" pitchFamily="34" charset="0"/>
                <a:ea typeface="ＭＳ Ｐゴシック" pitchFamily="34" charset="-128"/>
                <a:cs typeface="Calibri" pitchFamily="34" charset="0"/>
              </a:rPr>
              <a:t>System boundaries definition</a:t>
            </a:r>
          </a:p>
          <a:p>
            <a:pPr algn="just" eaLnBrk="1" hangingPunct="1">
              <a:lnSpc>
                <a:spcPct val="90000"/>
              </a:lnSpc>
              <a:spcAft>
                <a:spcPts val="800"/>
              </a:spcAft>
              <a:buClr>
                <a:srgbClr val="0E438A"/>
              </a:buClr>
              <a:buSzPct val="110000"/>
              <a:buFont typeface="Wingdings" pitchFamily="2" charset="2"/>
              <a:buChar char="§"/>
              <a:defRPr/>
            </a:pPr>
            <a:r>
              <a:rPr lang="en-US" sz="2400" dirty="0" smtClean="0">
                <a:solidFill>
                  <a:srgbClr val="2E2E2E"/>
                </a:solidFill>
                <a:latin typeface="Calibri" pitchFamily="34" charset="0"/>
                <a:ea typeface="ＭＳ Ｐゴシック" pitchFamily="34" charset="-128"/>
                <a:cs typeface="Calibri" pitchFamily="34" charset="0"/>
              </a:rPr>
              <a:t>Cut-off rules</a:t>
            </a:r>
          </a:p>
          <a:p>
            <a:pPr algn="just" eaLnBrk="1" hangingPunct="1">
              <a:lnSpc>
                <a:spcPct val="90000"/>
              </a:lnSpc>
              <a:spcAft>
                <a:spcPts val="800"/>
              </a:spcAft>
              <a:buClr>
                <a:srgbClr val="0E438A"/>
              </a:buClr>
              <a:buSzPct val="110000"/>
              <a:buFont typeface="Wingdings" pitchFamily="2" charset="2"/>
              <a:buChar char="§"/>
              <a:defRPr/>
            </a:pPr>
            <a:r>
              <a:rPr lang="en-US" sz="2400" dirty="0" smtClean="0">
                <a:solidFill>
                  <a:srgbClr val="2E2E2E"/>
                </a:solidFill>
                <a:latin typeface="Calibri" pitchFamily="34" charset="0"/>
                <a:ea typeface="ＭＳ Ｐゴシック" pitchFamily="34" charset="-128"/>
                <a:cs typeface="Calibri" pitchFamily="34" charset="0"/>
              </a:rPr>
              <a:t>Data quality requirements</a:t>
            </a:r>
          </a:p>
          <a:p>
            <a:pPr algn="just" eaLnBrk="1" hangingPunct="1">
              <a:lnSpc>
                <a:spcPct val="90000"/>
              </a:lnSpc>
              <a:spcAft>
                <a:spcPts val="800"/>
              </a:spcAft>
              <a:buClr>
                <a:srgbClr val="0E438A"/>
              </a:buClr>
              <a:buSzPct val="110000"/>
              <a:buFont typeface="Wingdings" pitchFamily="2" charset="2"/>
              <a:buChar char="§"/>
              <a:defRPr/>
            </a:pPr>
            <a:endParaRPr lang="en-US" sz="2400" dirty="0" smtClean="0">
              <a:solidFill>
                <a:srgbClr val="2E2E2E"/>
              </a:solidFill>
              <a:latin typeface="Calibri" pitchFamily="34" charset="0"/>
              <a:ea typeface="ＭＳ Ｐゴシック" pitchFamily="34" charset="-128"/>
              <a:cs typeface="Calibri" pitchFamily="34" charset="0"/>
            </a:endParaRPr>
          </a:p>
          <a:p>
            <a:pPr algn="just" eaLnBrk="1" hangingPunct="1">
              <a:lnSpc>
                <a:spcPct val="90000"/>
              </a:lnSpc>
              <a:spcAft>
                <a:spcPts val="800"/>
              </a:spcAft>
              <a:buClr>
                <a:srgbClr val="0E438A"/>
              </a:buClr>
              <a:buSzPct val="110000"/>
              <a:buFont typeface="Wingdings" pitchFamily="2" charset="2"/>
              <a:buChar char="§"/>
              <a:defRPr/>
            </a:pPr>
            <a:endParaRPr lang="en-US" sz="2400" dirty="0" smtClean="0">
              <a:solidFill>
                <a:srgbClr val="2E2E2E"/>
              </a:solidFill>
              <a:latin typeface="Calibri" pitchFamily="34" charset="0"/>
              <a:ea typeface="ＭＳ Ｐゴシック" pitchFamily="34" charset="-128"/>
              <a:cs typeface="Calibri" pitchFamily="34" charset="0"/>
            </a:endParaRPr>
          </a:p>
          <a:p>
            <a:pPr algn="just" eaLnBrk="1" hangingPunct="1">
              <a:lnSpc>
                <a:spcPct val="90000"/>
              </a:lnSpc>
              <a:spcAft>
                <a:spcPts val="800"/>
              </a:spcAft>
              <a:buClr>
                <a:srgbClr val="0E438A"/>
              </a:buClr>
              <a:buSzPct val="110000"/>
              <a:buFont typeface="Wingdings" pitchFamily="2" charset="2"/>
              <a:buNone/>
              <a:defRPr/>
            </a:pPr>
            <a:endParaRPr lang="en-US" sz="2400" dirty="0" smtClean="0">
              <a:solidFill>
                <a:srgbClr val="2E2E2E"/>
              </a:solidFill>
              <a:latin typeface="Calibri" pitchFamily="34" charset="0"/>
              <a:ea typeface="ＭＳ Ｐゴシック" pitchFamily="34" charset="-128"/>
              <a:cs typeface="Calibri" pitchFamily="34" charset="0"/>
            </a:endParaRPr>
          </a:p>
          <a:p>
            <a:pPr algn="just" eaLnBrk="1" hangingPunct="1">
              <a:lnSpc>
                <a:spcPct val="90000"/>
              </a:lnSpc>
              <a:spcAft>
                <a:spcPts val="800"/>
              </a:spcAft>
              <a:buClr>
                <a:srgbClr val="0E438A"/>
              </a:buClr>
              <a:buSzPct val="110000"/>
              <a:buFont typeface="Wingdings" pitchFamily="2" charset="2"/>
              <a:buChar char="§"/>
              <a:defRPr/>
            </a:pPr>
            <a:r>
              <a:rPr lang="en-US" sz="2400" dirty="0" smtClean="0">
                <a:solidFill>
                  <a:srgbClr val="2E2E2E"/>
                </a:solidFill>
                <a:latin typeface="Calibri" pitchFamily="34" charset="0"/>
                <a:ea typeface="ＭＳ Ｐゴシック" pitchFamily="34" charset="-128"/>
                <a:cs typeface="Calibri" pitchFamily="34" charset="0"/>
              </a:rPr>
              <a:t>Life Cycle Inventory</a:t>
            </a:r>
          </a:p>
          <a:p>
            <a:pPr lvl="1" algn="just" eaLnBrk="1" hangingPunct="1">
              <a:lnSpc>
                <a:spcPct val="90000"/>
              </a:lnSpc>
              <a:spcBef>
                <a:spcPts val="600"/>
              </a:spcBef>
              <a:spcAft>
                <a:spcPts val="0"/>
              </a:spcAft>
              <a:buClr>
                <a:srgbClr val="0099CC"/>
              </a:buClr>
              <a:buFont typeface="Wingdings" pitchFamily="2" charset="2"/>
              <a:buChar char="Ø"/>
              <a:defRPr/>
            </a:pPr>
            <a:r>
              <a:rPr lang="en-US" sz="2000" dirty="0" smtClean="0">
                <a:solidFill>
                  <a:srgbClr val="2E2E2E"/>
                </a:solidFill>
                <a:latin typeface="Calibri" pitchFamily="34" charset="0"/>
                <a:ea typeface="ＭＳ Ｐゴシック" pitchFamily="34" charset="-128"/>
              </a:rPr>
              <a:t>Data collection</a:t>
            </a:r>
          </a:p>
          <a:p>
            <a:pPr lvl="1" algn="just" eaLnBrk="1" hangingPunct="1">
              <a:lnSpc>
                <a:spcPct val="90000"/>
              </a:lnSpc>
              <a:spcBef>
                <a:spcPts val="600"/>
              </a:spcBef>
              <a:spcAft>
                <a:spcPts val="0"/>
              </a:spcAft>
              <a:buClr>
                <a:srgbClr val="0099CC"/>
              </a:buClr>
              <a:buFont typeface="Wingdings" pitchFamily="2" charset="2"/>
              <a:buChar char="Ø"/>
              <a:defRPr/>
            </a:pPr>
            <a:r>
              <a:rPr lang="en-US" sz="2000" dirty="0" smtClean="0">
                <a:solidFill>
                  <a:srgbClr val="2E2E2E"/>
                </a:solidFill>
                <a:latin typeface="Calibri" pitchFamily="34" charset="0"/>
                <a:ea typeface="ＭＳ Ｐゴシック" pitchFamily="34" charset="-128"/>
              </a:rPr>
              <a:t>Data calculation</a:t>
            </a:r>
          </a:p>
          <a:p>
            <a:pPr lvl="1" algn="just" eaLnBrk="1" hangingPunct="1">
              <a:lnSpc>
                <a:spcPct val="90000"/>
              </a:lnSpc>
              <a:spcBef>
                <a:spcPts val="600"/>
              </a:spcBef>
              <a:spcAft>
                <a:spcPts val="600"/>
              </a:spcAft>
              <a:buClr>
                <a:srgbClr val="0099CC"/>
              </a:buClr>
              <a:buFont typeface="Wingdings" pitchFamily="2" charset="2"/>
              <a:buChar char="Ø"/>
              <a:defRPr/>
            </a:pPr>
            <a:r>
              <a:rPr lang="en-US" sz="2000" dirty="0" smtClean="0">
                <a:solidFill>
                  <a:srgbClr val="2E2E2E"/>
                </a:solidFill>
                <a:latin typeface="Calibri" pitchFamily="34" charset="0"/>
                <a:ea typeface="ＭＳ Ｐゴシック" pitchFamily="34" charset="-128"/>
              </a:rPr>
              <a:t>Allocation procedure</a:t>
            </a:r>
          </a:p>
          <a:p>
            <a:pPr algn="just" eaLnBrk="1" hangingPunct="1">
              <a:lnSpc>
                <a:spcPct val="90000"/>
              </a:lnSpc>
              <a:spcAft>
                <a:spcPts val="800"/>
              </a:spcAft>
              <a:buClr>
                <a:srgbClr val="0E438A"/>
              </a:buClr>
              <a:buSzPct val="110000"/>
              <a:buFont typeface="Wingdings" pitchFamily="2" charset="2"/>
              <a:buChar char="§"/>
              <a:defRPr/>
            </a:pPr>
            <a:r>
              <a:rPr lang="en-US" sz="2400" dirty="0" smtClean="0">
                <a:solidFill>
                  <a:srgbClr val="2E2E2E"/>
                </a:solidFill>
                <a:latin typeface="Calibri" pitchFamily="34" charset="0"/>
                <a:ea typeface="ＭＳ Ｐゴシック" pitchFamily="34" charset="-128"/>
                <a:cs typeface="Calibri" pitchFamily="34" charset="0"/>
              </a:rPr>
              <a:t>Life</a:t>
            </a:r>
            <a:r>
              <a:rPr lang="ja-JP" altLang="en-US" sz="2400" dirty="0" smtClean="0">
                <a:solidFill>
                  <a:srgbClr val="2E2E2E"/>
                </a:solidFill>
                <a:latin typeface="Calibri" pitchFamily="34" charset="0"/>
                <a:ea typeface="ＭＳ Ｐゴシック" pitchFamily="34" charset="-128"/>
                <a:cs typeface="Calibri" pitchFamily="34" charset="0"/>
              </a:rPr>
              <a:t> </a:t>
            </a:r>
            <a:r>
              <a:rPr lang="en-US" sz="2400" dirty="0" smtClean="0">
                <a:solidFill>
                  <a:srgbClr val="2E2E2E"/>
                </a:solidFill>
                <a:latin typeface="Calibri" pitchFamily="34" charset="0"/>
                <a:ea typeface="ＭＳ Ｐゴシック" pitchFamily="34" charset="-128"/>
                <a:cs typeface="Calibri" pitchFamily="34" charset="0"/>
              </a:rPr>
              <a:t>Cycle impact assessment</a:t>
            </a:r>
          </a:p>
          <a:p>
            <a:pPr algn="just" eaLnBrk="1" hangingPunct="1">
              <a:lnSpc>
                <a:spcPct val="90000"/>
              </a:lnSpc>
              <a:spcAft>
                <a:spcPts val="800"/>
              </a:spcAft>
              <a:buClr>
                <a:srgbClr val="0E438A"/>
              </a:buClr>
              <a:buSzPct val="110000"/>
              <a:buFont typeface="Wingdings" pitchFamily="2" charset="2"/>
              <a:buChar char="§"/>
              <a:defRPr/>
            </a:pPr>
            <a:r>
              <a:rPr lang="en-US" sz="2400" dirty="0" smtClean="0">
                <a:solidFill>
                  <a:srgbClr val="2E2E2E"/>
                </a:solidFill>
                <a:latin typeface="Calibri" pitchFamily="34" charset="0"/>
                <a:ea typeface="ＭＳ Ｐゴシック" pitchFamily="34" charset="-128"/>
                <a:cs typeface="Calibri" pitchFamily="34" charset="0"/>
              </a:rPr>
              <a:t>Life cycle interpretation</a:t>
            </a:r>
          </a:p>
          <a:p>
            <a:pPr algn="just" eaLnBrk="1" hangingPunct="1">
              <a:lnSpc>
                <a:spcPct val="90000"/>
              </a:lnSpc>
              <a:spcAft>
                <a:spcPts val="800"/>
              </a:spcAft>
              <a:buClr>
                <a:srgbClr val="0E438A"/>
              </a:buClr>
              <a:buSzPct val="110000"/>
              <a:buFont typeface="Wingdings" pitchFamily="2" charset="2"/>
              <a:buChar char="§"/>
              <a:defRPr/>
            </a:pPr>
            <a:r>
              <a:rPr lang="en-US" sz="2400" dirty="0" smtClean="0">
                <a:solidFill>
                  <a:srgbClr val="2E2E2E"/>
                </a:solidFill>
                <a:latin typeface="Calibri" pitchFamily="34" charset="0"/>
                <a:ea typeface="ＭＳ Ｐゴシック" pitchFamily="34" charset="-128"/>
                <a:cs typeface="Calibri" pitchFamily="34" charset="0"/>
              </a:rPr>
              <a:t>Reporting</a:t>
            </a:r>
          </a:p>
        </p:txBody>
      </p:sp>
      <p:sp>
        <p:nvSpPr>
          <p:cNvPr id="36867" name="Titel 2"/>
          <p:cNvSpPr>
            <a:spLocks noGrp="1"/>
          </p:cNvSpPr>
          <p:nvPr>
            <p:ph type="title" idx="4294967295"/>
          </p:nvPr>
        </p:nvSpPr>
        <p:spPr>
          <a:xfrm>
            <a:off x="683568" y="404664"/>
            <a:ext cx="8280400" cy="457200"/>
          </a:xfrm>
        </p:spPr>
        <p:txBody>
          <a:bodyPr>
            <a:spAutoFit/>
          </a:bodyPr>
          <a:lstStyle/>
          <a:p>
            <a:pPr algn="l" eaLnBrk="1" hangingPunct="1"/>
            <a:r>
              <a:rPr lang="en-US" altLang="ja-JP" sz="2400" dirty="0" smtClean="0">
                <a:solidFill>
                  <a:srgbClr val="FF3300"/>
                </a:solidFill>
                <a:ea typeface="ＭＳ Ｐゴシック" pitchFamily="50" charset="-128"/>
              </a:rPr>
              <a:t>L.1410 Part I: What are the steps to follow?</a:t>
            </a:r>
          </a:p>
        </p:txBody>
      </p:sp>
      <p:sp>
        <p:nvSpPr>
          <p:cNvPr id="36870" name="正方形/長方形 7"/>
          <p:cNvSpPr>
            <a:spLocks noChangeArrowheads="1"/>
          </p:cNvSpPr>
          <p:nvPr/>
        </p:nvSpPr>
        <p:spPr bwMode="auto">
          <a:xfrm>
            <a:off x="467544" y="5877272"/>
            <a:ext cx="8424936" cy="307777"/>
          </a:xfrm>
          <a:prstGeom prst="rect">
            <a:avLst/>
          </a:prstGeom>
          <a:solidFill>
            <a:schemeClr val="bg1"/>
          </a:solidFill>
          <a:ln w="9525">
            <a:solidFill>
              <a:srgbClr val="FF3300"/>
            </a:solidFill>
            <a:miter lim="800000"/>
            <a:headEnd/>
            <a:tailEnd/>
          </a:ln>
        </p:spPr>
        <p:txBody>
          <a:bodyPr wrap="square">
            <a:spAutoFit/>
          </a:bodyPr>
          <a:lstStyle/>
          <a:p>
            <a:r>
              <a:rPr lang="en-GB" altLang="ja-JP" sz="1400" dirty="0">
                <a:solidFill>
                  <a:srgbClr val="0033CC"/>
                </a:solidFill>
                <a:hlinkClick r:id="rId2"/>
              </a:rPr>
              <a:t>http://www.itu.int/en/ITU-T/Workshops-and-Seminars/ITS/201204/Pages/programme.aspx</a:t>
            </a:r>
            <a:endParaRPr lang="ja-JP" altLang="en-US" sz="1400" dirty="0">
              <a:solidFill>
                <a:srgbClr val="0033CC"/>
              </a:solidFill>
            </a:endParaRPr>
          </a:p>
        </p:txBody>
      </p:sp>
      <p:sp>
        <p:nvSpPr>
          <p:cNvPr id="36871" name="テキスト ボックス 9"/>
          <p:cNvSpPr txBox="1">
            <a:spLocks noChangeArrowheads="1"/>
          </p:cNvSpPr>
          <p:nvPr/>
        </p:nvSpPr>
        <p:spPr bwMode="auto">
          <a:xfrm>
            <a:off x="179512" y="4869160"/>
            <a:ext cx="8964488" cy="923330"/>
          </a:xfrm>
          <a:prstGeom prst="rect">
            <a:avLst/>
          </a:prstGeom>
          <a:noFill/>
          <a:ln w="9525">
            <a:noFill/>
            <a:miter lim="800000"/>
            <a:headEnd/>
            <a:tailEnd/>
          </a:ln>
        </p:spPr>
        <p:txBody>
          <a:bodyPr wrap="square">
            <a:spAutoFit/>
          </a:bodyPr>
          <a:lstStyle/>
          <a:p>
            <a:r>
              <a:rPr kumimoji="1" lang="en-US" altLang="ja-JP" sz="1800" dirty="0"/>
              <a:t>Refer in detail:</a:t>
            </a:r>
          </a:p>
          <a:p>
            <a:r>
              <a:rPr lang="en-US" altLang="ja-JP" sz="1800" b="1" dirty="0"/>
              <a:t>          Information and Training Session on ITU Methodologies for</a:t>
            </a:r>
          </a:p>
          <a:p>
            <a:r>
              <a:rPr lang="en-US" altLang="ja-JP" sz="1800" b="1" dirty="0"/>
              <a:t>          Assessing the Environmental Impact of ICT</a:t>
            </a:r>
            <a:endParaRPr kumimoji="1" lang="en-US" altLang="ja-JP" sz="1800" dirty="0"/>
          </a:p>
        </p:txBody>
      </p:sp>
      <p:sp>
        <p:nvSpPr>
          <p:cNvPr id="13" name="Rectangle 4"/>
          <p:cNvSpPr>
            <a:spLocks noGrp="1" noChangeArrowheads="1"/>
          </p:cNvSpPr>
          <p:nvPr>
            <p:ph type="dt" sz="quarter" idx="10"/>
          </p:nvPr>
        </p:nvSpPr>
        <p:spPr>
          <a:xfrm>
            <a:off x="251520" y="6545088"/>
            <a:ext cx="3827463" cy="268288"/>
          </a:xfrm>
          <a:noFill/>
        </p:spPr>
        <p:txBody>
          <a:bodyPr/>
          <a:lstStyle/>
          <a:p>
            <a:r>
              <a:rPr lang="en-US" altLang="ja-JP" sz="1400" dirty="0">
                <a:ea typeface="ＭＳ Ｐゴシック" pitchFamily="50" charset="-128"/>
              </a:rPr>
              <a:t>Colombo, Sri Lanka, 3-4 October 2013</a:t>
            </a:r>
          </a:p>
        </p:txBody>
      </p:sp>
      <p:sp>
        <p:nvSpPr>
          <p:cNvPr id="9" name="スライド番号プレースホルダ 8"/>
          <p:cNvSpPr>
            <a:spLocks noGrp="1"/>
          </p:cNvSpPr>
          <p:nvPr>
            <p:ph type="sldNum" sz="quarter" idx="11"/>
          </p:nvPr>
        </p:nvSpPr>
        <p:spPr/>
        <p:txBody>
          <a:bodyPr/>
          <a:lstStyle/>
          <a:p>
            <a:fld id="{7B75EBFF-BDE6-43DE-B28C-43DEBE7A94FB}" type="slidenum">
              <a:rPr lang="en-US" altLang="ja-JP" smtClean="0"/>
              <a:pPr/>
              <a:t>17</a:t>
            </a:fld>
            <a:endParaRPr lang="en-US" altLang="ja-JP"/>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8"/>
          <p:cNvPicPr>
            <a:picLocks noChangeAspect="1" noChangeArrowheads="1"/>
          </p:cNvPicPr>
          <p:nvPr/>
        </p:nvPicPr>
        <p:blipFill>
          <a:blip r:embed="rId2" cstate="print"/>
          <a:srcRect/>
          <a:stretch>
            <a:fillRect/>
          </a:stretch>
        </p:blipFill>
        <p:spPr bwMode="auto">
          <a:xfrm>
            <a:off x="180975" y="692150"/>
            <a:ext cx="9144000" cy="5616575"/>
          </a:xfrm>
          <a:prstGeom prst="rect">
            <a:avLst/>
          </a:prstGeom>
          <a:noFill/>
          <a:ln w="9525">
            <a:noFill/>
            <a:miter lim="800000"/>
            <a:headEnd/>
            <a:tailEnd/>
          </a:ln>
        </p:spPr>
      </p:pic>
      <p:sp>
        <p:nvSpPr>
          <p:cNvPr id="37891" name="Rectangle 2"/>
          <p:cNvSpPr>
            <a:spLocks noGrp="1" noChangeArrowheads="1"/>
          </p:cNvSpPr>
          <p:nvPr>
            <p:ph type="title"/>
          </p:nvPr>
        </p:nvSpPr>
        <p:spPr>
          <a:xfrm>
            <a:off x="539750" y="549275"/>
            <a:ext cx="8229600" cy="557213"/>
          </a:xfrm>
        </p:spPr>
        <p:txBody>
          <a:bodyPr/>
          <a:lstStyle/>
          <a:p>
            <a:pPr algn="l" eaLnBrk="1" hangingPunct="1"/>
            <a:r>
              <a:rPr lang="fr-FR" altLang="ja-JP" sz="2400" smtClean="0">
                <a:solidFill>
                  <a:srgbClr val="FF6600"/>
                </a:solidFill>
                <a:ea typeface="ＭＳ Ｐゴシック" pitchFamily="50" charset="-128"/>
              </a:rPr>
              <a:t>L.1410 Part I Reporting : example</a:t>
            </a:r>
            <a:endParaRPr lang="en-US" altLang="ja-JP" sz="2400" smtClean="0">
              <a:solidFill>
                <a:srgbClr val="FF6600"/>
              </a:solidFill>
              <a:ea typeface="ＭＳ Ｐゴシック" pitchFamily="50" charset="-128"/>
            </a:endParaRPr>
          </a:p>
        </p:txBody>
      </p:sp>
      <p:sp>
        <p:nvSpPr>
          <p:cNvPr id="11" name="Rectangle 4"/>
          <p:cNvSpPr>
            <a:spLocks noGrp="1" noChangeArrowheads="1"/>
          </p:cNvSpPr>
          <p:nvPr>
            <p:ph type="dt" sz="quarter" idx="10"/>
          </p:nvPr>
        </p:nvSpPr>
        <p:spPr>
          <a:xfrm>
            <a:off x="251520" y="6545088"/>
            <a:ext cx="3827463" cy="268288"/>
          </a:xfrm>
          <a:noFill/>
        </p:spPr>
        <p:txBody>
          <a:bodyPr/>
          <a:lstStyle/>
          <a:p>
            <a:r>
              <a:rPr lang="en-US" altLang="ja-JP" sz="1400" dirty="0">
                <a:ea typeface="ＭＳ Ｐゴシック" pitchFamily="50" charset="-128"/>
              </a:rPr>
              <a:t>Colombo, Sri Lanka, 3-4 October 2013</a:t>
            </a:r>
          </a:p>
        </p:txBody>
      </p:sp>
      <p:sp>
        <p:nvSpPr>
          <p:cNvPr id="7" name="スライド番号プレースホルダ 6"/>
          <p:cNvSpPr>
            <a:spLocks noGrp="1"/>
          </p:cNvSpPr>
          <p:nvPr>
            <p:ph type="sldNum" sz="quarter" idx="11"/>
          </p:nvPr>
        </p:nvSpPr>
        <p:spPr/>
        <p:txBody>
          <a:bodyPr/>
          <a:lstStyle/>
          <a:p>
            <a:fld id="{4FFBE522-F83D-492C-A1DA-0A0393A7436F}" type="slidenum">
              <a:rPr lang="en-US" altLang="ja-JP" smtClean="0"/>
              <a:pPr/>
              <a:t>18</a:t>
            </a:fld>
            <a:endParaRPr lang="en-US" altLang="ja-JP"/>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250825" y="908050"/>
            <a:ext cx="8929688" cy="5689600"/>
          </a:xfrm>
          <a:prstGeom prst="rect">
            <a:avLst/>
          </a:prstGeom>
          <a:noFill/>
          <a:ln w="9525">
            <a:noFill/>
            <a:miter lim="800000"/>
            <a:headEnd/>
            <a:tailEnd/>
          </a:ln>
        </p:spPr>
      </p:pic>
      <p:sp>
        <p:nvSpPr>
          <p:cNvPr id="38915" name="Rectangle 2"/>
          <p:cNvSpPr>
            <a:spLocks noGrp="1" noChangeArrowheads="1"/>
          </p:cNvSpPr>
          <p:nvPr>
            <p:ph type="title"/>
          </p:nvPr>
        </p:nvSpPr>
        <p:spPr>
          <a:xfrm>
            <a:off x="539750" y="549275"/>
            <a:ext cx="8229600" cy="557213"/>
          </a:xfrm>
        </p:spPr>
        <p:txBody>
          <a:bodyPr/>
          <a:lstStyle/>
          <a:p>
            <a:pPr algn="l" eaLnBrk="1" hangingPunct="1"/>
            <a:r>
              <a:rPr lang="fr-FR" altLang="ja-JP" sz="2400" smtClean="0">
                <a:solidFill>
                  <a:srgbClr val="FF6600"/>
                </a:solidFill>
                <a:ea typeface="ＭＳ Ｐゴシック" pitchFamily="50" charset="-128"/>
              </a:rPr>
              <a:t>L.1410 Part I Reporting : example</a:t>
            </a:r>
            <a:endParaRPr lang="en-US" altLang="ja-JP" sz="2400" smtClean="0">
              <a:solidFill>
                <a:srgbClr val="FF6600"/>
              </a:solidFill>
              <a:ea typeface="ＭＳ Ｐゴシック" pitchFamily="50" charset="-128"/>
            </a:endParaRPr>
          </a:p>
        </p:txBody>
      </p:sp>
      <p:sp>
        <p:nvSpPr>
          <p:cNvPr id="11" name="Rectangle 4"/>
          <p:cNvSpPr>
            <a:spLocks noGrp="1" noChangeArrowheads="1"/>
          </p:cNvSpPr>
          <p:nvPr>
            <p:ph type="dt" sz="quarter" idx="10"/>
          </p:nvPr>
        </p:nvSpPr>
        <p:spPr>
          <a:xfrm>
            <a:off x="251520" y="6545088"/>
            <a:ext cx="3827463" cy="268288"/>
          </a:xfrm>
          <a:noFill/>
        </p:spPr>
        <p:txBody>
          <a:bodyPr/>
          <a:lstStyle/>
          <a:p>
            <a:r>
              <a:rPr lang="en-US" altLang="ja-JP" sz="1400" dirty="0">
                <a:ea typeface="ＭＳ Ｐゴシック" pitchFamily="50" charset="-128"/>
              </a:rPr>
              <a:t>Colombo, Sri Lanka, 3-4 October 2013</a:t>
            </a:r>
          </a:p>
        </p:txBody>
      </p:sp>
      <p:sp>
        <p:nvSpPr>
          <p:cNvPr id="7" name="スライド番号プレースホルダ 6"/>
          <p:cNvSpPr>
            <a:spLocks noGrp="1"/>
          </p:cNvSpPr>
          <p:nvPr>
            <p:ph type="sldNum" sz="quarter" idx="11"/>
          </p:nvPr>
        </p:nvSpPr>
        <p:spPr/>
        <p:txBody>
          <a:bodyPr/>
          <a:lstStyle/>
          <a:p>
            <a:fld id="{4FFBE522-F83D-492C-A1DA-0A0393A7436F}" type="slidenum">
              <a:rPr lang="en-US" altLang="ja-JP" smtClean="0"/>
              <a:pPr/>
              <a:t>19</a:t>
            </a:fld>
            <a:endParaRPr lang="en-US" altLang="ja-JP"/>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4294967295"/>
          </p:nvPr>
        </p:nvSpPr>
        <p:spPr>
          <a:xfrm>
            <a:off x="0" y="1600200"/>
            <a:ext cx="8229600" cy="4525963"/>
          </a:xfrm>
        </p:spPr>
        <p:txBody>
          <a:bodyPr/>
          <a:lstStyle/>
          <a:p>
            <a:pPr eaLnBrk="1" hangingPunct="1"/>
            <a:r>
              <a:rPr lang="en-US" altLang="ja-JP" sz="2000" dirty="0" smtClean="0">
                <a:solidFill>
                  <a:srgbClr val="FF0000"/>
                </a:solidFill>
                <a:ea typeface="ＭＳ Ｐゴシック" pitchFamily="50" charset="-128"/>
              </a:rPr>
              <a:t>Background</a:t>
            </a:r>
            <a:r>
              <a:rPr lang="en-US" altLang="ja-JP" sz="2000" dirty="0" smtClean="0">
                <a:solidFill>
                  <a:srgbClr val="FF3300"/>
                </a:solidFill>
                <a:ea typeface="ＭＳ Ｐゴシック" pitchFamily="50" charset="-128"/>
              </a:rPr>
              <a:t> </a:t>
            </a:r>
            <a:endParaRPr lang="fr-FR" altLang="ja-JP" sz="2000" dirty="0" smtClean="0">
              <a:solidFill>
                <a:srgbClr val="FF3300"/>
              </a:solidFill>
              <a:ea typeface="ＭＳ Ｐゴシック" pitchFamily="50" charset="-128"/>
            </a:endParaRPr>
          </a:p>
          <a:p>
            <a:pPr eaLnBrk="1" hangingPunct="1"/>
            <a:r>
              <a:rPr lang="fr-FR" altLang="ja-JP" sz="2000" dirty="0" smtClean="0">
                <a:solidFill>
                  <a:schemeClr val="bg2">
                    <a:lumMod val="60000"/>
                    <a:lumOff val="40000"/>
                  </a:schemeClr>
                </a:solidFill>
                <a:ea typeface="ＭＳ Ｐゴシック" pitchFamily="50" charset="-128"/>
              </a:rPr>
              <a:t>Introduction</a:t>
            </a:r>
          </a:p>
          <a:p>
            <a:pPr eaLnBrk="1" hangingPunct="1"/>
            <a:r>
              <a:rPr lang="en-US" altLang="ja-JP" sz="2000" dirty="0" smtClean="0">
                <a:solidFill>
                  <a:schemeClr val="bg2">
                    <a:lumMod val="60000"/>
                    <a:lumOff val="40000"/>
                  </a:schemeClr>
                </a:solidFill>
                <a:ea typeface="ＭＳ Ｐゴシック" pitchFamily="50" charset="-128"/>
              </a:rPr>
              <a:t>What is LCA? What is LCA for?</a:t>
            </a:r>
          </a:p>
          <a:p>
            <a:pPr eaLnBrk="1" hangingPunct="1"/>
            <a:endParaRPr lang="en-US" altLang="ja-JP" sz="2000" dirty="0" smtClean="0">
              <a:solidFill>
                <a:srgbClr val="0033CC"/>
              </a:solidFill>
              <a:ea typeface="ＭＳ Ｐゴシック" pitchFamily="50" charset="-128"/>
            </a:endParaRPr>
          </a:p>
          <a:p>
            <a:pPr eaLnBrk="1" hangingPunct="1"/>
            <a:r>
              <a:rPr lang="en-US" altLang="ja-JP" sz="2000" dirty="0" smtClean="0">
                <a:solidFill>
                  <a:srgbClr val="0033CC"/>
                </a:solidFill>
                <a:ea typeface="ＭＳ Ｐゴシック" pitchFamily="50" charset="-128"/>
              </a:rPr>
              <a:t>Recommendation L.1410 </a:t>
            </a:r>
          </a:p>
          <a:p>
            <a:pPr eaLnBrk="1" hangingPunct="1">
              <a:buNone/>
            </a:pPr>
            <a:r>
              <a:rPr lang="ja-JP" altLang="en-US" sz="2000" dirty="0" smtClean="0">
                <a:solidFill>
                  <a:srgbClr val="0033CC"/>
                </a:solidFill>
                <a:ea typeface="ＭＳ Ｐゴシック" pitchFamily="50" charset="-128"/>
              </a:rPr>
              <a:t>       </a:t>
            </a:r>
            <a:r>
              <a:rPr lang="en-US" altLang="ja-JP" sz="2000" dirty="0" smtClean="0">
                <a:solidFill>
                  <a:srgbClr val="0033CC"/>
                </a:solidFill>
                <a:ea typeface="ＭＳ Ｐゴシック" pitchFamily="50" charset="-128"/>
              </a:rPr>
              <a:t>ICT Goods, Networks and Services</a:t>
            </a:r>
          </a:p>
          <a:p>
            <a:pPr eaLnBrk="1" hangingPunct="1">
              <a:buNone/>
            </a:pPr>
            <a:endParaRPr lang="en-US" altLang="ja-JP" sz="2000" dirty="0" smtClean="0">
              <a:solidFill>
                <a:srgbClr val="0033CC"/>
              </a:solidFill>
              <a:ea typeface="ＭＳ Ｐゴシック" pitchFamily="50" charset="-128"/>
            </a:endParaRPr>
          </a:p>
          <a:p>
            <a:pPr lvl="1" eaLnBrk="1" hangingPunct="1"/>
            <a:r>
              <a:rPr lang="en-US" altLang="ja-JP" sz="1600" dirty="0" smtClean="0">
                <a:solidFill>
                  <a:srgbClr val="0033CC"/>
                </a:solidFill>
                <a:ea typeface="ＭＳ Ｐゴシック" pitchFamily="50" charset="-128"/>
              </a:rPr>
              <a:t>Part</a:t>
            </a:r>
            <a:r>
              <a:rPr lang="ja-JP" altLang="en-US" sz="1600" dirty="0" smtClean="0">
                <a:solidFill>
                  <a:srgbClr val="0033CC"/>
                </a:solidFill>
                <a:ea typeface="ＭＳ Ｐゴシック" pitchFamily="50" charset="-128"/>
              </a:rPr>
              <a:t> </a:t>
            </a:r>
            <a:r>
              <a:rPr lang="en-US" altLang="ja-JP" sz="1600" dirty="0" smtClean="0">
                <a:solidFill>
                  <a:srgbClr val="0033CC"/>
                </a:solidFill>
                <a:ea typeface="ＭＳ Ｐゴシック" pitchFamily="50" charset="-128"/>
              </a:rPr>
              <a:t>I:</a:t>
            </a:r>
            <a:r>
              <a:rPr lang="ja-JP" altLang="en-US" sz="1600" dirty="0" smtClean="0">
                <a:solidFill>
                  <a:srgbClr val="0033CC"/>
                </a:solidFill>
                <a:ea typeface="ＭＳ Ｐゴシック" pitchFamily="50" charset="-128"/>
              </a:rPr>
              <a:t>  </a:t>
            </a:r>
            <a:r>
              <a:rPr lang="en-US" altLang="ja-JP" sz="1600" dirty="0" smtClean="0">
                <a:solidFill>
                  <a:srgbClr val="0033CC"/>
                </a:solidFill>
                <a:ea typeface="ＭＳ Ｐゴシック" pitchFamily="50" charset="-128"/>
              </a:rPr>
              <a:t>ICT life cycle assessment: framework and guidance</a:t>
            </a:r>
          </a:p>
          <a:p>
            <a:pPr lvl="1" eaLnBrk="1" hangingPunct="1"/>
            <a:r>
              <a:rPr lang="en-US" altLang="ja-JP" sz="1600" dirty="0" smtClean="0">
                <a:solidFill>
                  <a:srgbClr val="0033CC"/>
                </a:solidFill>
                <a:ea typeface="ＭＳ Ｐゴシック" pitchFamily="50" charset="-128"/>
              </a:rPr>
              <a:t>Part II:</a:t>
            </a:r>
            <a:r>
              <a:rPr lang="ja-JP" altLang="en-US" sz="1600" dirty="0" smtClean="0">
                <a:solidFill>
                  <a:srgbClr val="0033CC"/>
                </a:solidFill>
                <a:ea typeface="ＭＳ Ｐゴシック" pitchFamily="50" charset="-128"/>
              </a:rPr>
              <a:t> </a:t>
            </a:r>
            <a:r>
              <a:rPr lang="en-US" altLang="ja-JP" sz="1600" dirty="0" smtClean="0">
                <a:solidFill>
                  <a:srgbClr val="0033CC"/>
                </a:solidFill>
                <a:ea typeface="ＭＳ Ｐゴシック" pitchFamily="50" charset="-128"/>
              </a:rPr>
              <a:t>Comparative analysis between ICT and a reference product system(baseline scenario): framework and guidance</a:t>
            </a:r>
          </a:p>
          <a:p>
            <a:pPr eaLnBrk="1" hangingPunct="1"/>
            <a:endParaRPr lang="en-US" altLang="ja-JP" sz="2000" dirty="0" smtClean="0">
              <a:solidFill>
                <a:srgbClr val="0033CC"/>
              </a:solidFill>
              <a:ea typeface="ＭＳ Ｐゴシック" pitchFamily="50" charset="-128"/>
            </a:endParaRPr>
          </a:p>
          <a:p>
            <a:pPr eaLnBrk="1" hangingPunct="1"/>
            <a:r>
              <a:rPr lang="en-US" altLang="ja-JP" sz="2000" dirty="0" smtClean="0">
                <a:solidFill>
                  <a:srgbClr val="0033CC"/>
                </a:solidFill>
                <a:ea typeface="ＭＳ Ｐゴシック" pitchFamily="50" charset="-128"/>
              </a:rPr>
              <a:t>Implementation using a part of L.1410</a:t>
            </a:r>
          </a:p>
        </p:txBody>
      </p:sp>
      <p:sp>
        <p:nvSpPr>
          <p:cNvPr id="14339" name="Rectangle 4"/>
          <p:cNvSpPr>
            <a:spLocks noChangeArrowheads="1"/>
          </p:cNvSpPr>
          <p:nvPr/>
        </p:nvSpPr>
        <p:spPr bwMode="auto">
          <a:xfrm>
            <a:off x="0" y="476672"/>
            <a:ext cx="4788024" cy="581025"/>
          </a:xfrm>
          <a:prstGeom prst="rect">
            <a:avLst/>
          </a:prstGeom>
          <a:noFill/>
          <a:ln w="9525">
            <a:noFill/>
            <a:miter lim="800000"/>
            <a:headEnd/>
            <a:tailEnd/>
          </a:ln>
        </p:spPr>
        <p:txBody>
          <a:bodyPr anchor="ctr"/>
          <a:lstStyle/>
          <a:p>
            <a:r>
              <a:rPr lang="en-US" altLang="ja-JP" sz="2400" b="1" dirty="0">
                <a:solidFill>
                  <a:srgbClr val="FF3300"/>
                </a:solidFill>
                <a:latin typeface="Arial" charset="0"/>
              </a:rPr>
              <a:t>Agenda</a:t>
            </a:r>
          </a:p>
        </p:txBody>
      </p:sp>
      <p:pic>
        <p:nvPicPr>
          <p:cNvPr id="21506" name="Picture 2"/>
          <p:cNvPicPr>
            <a:picLocks noChangeAspect="1" noChangeArrowheads="1"/>
          </p:cNvPicPr>
          <p:nvPr/>
        </p:nvPicPr>
        <p:blipFill>
          <a:blip r:embed="rId3" cstate="print"/>
          <a:srcRect/>
          <a:stretch>
            <a:fillRect/>
          </a:stretch>
        </p:blipFill>
        <p:spPr bwMode="auto">
          <a:xfrm>
            <a:off x="5868144" y="-1"/>
            <a:ext cx="2952328" cy="4137143"/>
          </a:xfrm>
          <a:prstGeom prst="rect">
            <a:avLst/>
          </a:prstGeom>
          <a:noFill/>
          <a:ln w="9525">
            <a:noFill/>
            <a:miter lim="800000"/>
            <a:headEnd/>
            <a:tailEnd/>
          </a:ln>
        </p:spPr>
      </p:pic>
      <p:sp>
        <p:nvSpPr>
          <p:cNvPr id="9" name="Rectangle 4"/>
          <p:cNvSpPr>
            <a:spLocks noGrp="1" noChangeArrowheads="1"/>
          </p:cNvSpPr>
          <p:nvPr>
            <p:ph type="dt" sz="quarter" idx="10"/>
          </p:nvPr>
        </p:nvSpPr>
        <p:spPr>
          <a:xfrm>
            <a:off x="251520" y="6381328"/>
            <a:ext cx="3827463" cy="268288"/>
          </a:xfrm>
          <a:noFill/>
        </p:spPr>
        <p:txBody>
          <a:bodyPr/>
          <a:lstStyle/>
          <a:p>
            <a:r>
              <a:rPr lang="en-US" altLang="ja-JP" sz="1400" dirty="0">
                <a:ea typeface="ＭＳ Ｐゴシック" pitchFamily="50" charset="-128"/>
              </a:rPr>
              <a:t>Colombo, Sri Lanka, 3-4 October 2013</a:t>
            </a:r>
          </a:p>
        </p:txBody>
      </p:sp>
      <p:sp>
        <p:nvSpPr>
          <p:cNvPr id="8" name="スライド番号プレースホルダ 7"/>
          <p:cNvSpPr>
            <a:spLocks noGrp="1"/>
          </p:cNvSpPr>
          <p:nvPr>
            <p:ph type="sldNum" sz="quarter" idx="11"/>
          </p:nvPr>
        </p:nvSpPr>
        <p:spPr/>
        <p:txBody>
          <a:bodyPr/>
          <a:lstStyle/>
          <a:p>
            <a:fld id="{7B75EBFF-BDE6-43DE-B28C-43DEBE7A94FB}" type="slidenum">
              <a:rPr lang="en-US" altLang="ja-JP" smtClean="0"/>
              <a:pPr/>
              <a:t>2</a:t>
            </a:fld>
            <a:endParaRPr lang="en-US" altLang="ja-JP"/>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Inhaltsplatzhalter 1"/>
          <p:cNvSpPr>
            <a:spLocks noGrp="1"/>
          </p:cNvSpPr>
          <p:nvPr>
            <p:ph idx="4294967295"/>
          </p:nvPr>
        </p:nvSpPr>
        <p:spPr>
          <a:xfrm>
            <a:off x="0" y="836712"/>
            <a:ext cx="9144000" cy="5472608"/>
          </a:xfrm>
        </p:spPr>
        <p:txBody>
          <a:bodyPr/>
          <a:lstStyle/>
          <a:p>
            <a:pPr marL="609600" indent="-609600" eaLnBrk="1" hangingPunct="1">
              <a:spcBef>
                <a:spcPct val="0"/>
              </a:spcBef>
              <a:spcAft>
                <a:spcPts val="1200"/>
              </a:spcAft>
            </a:pPr>
            <a:r>
              <a:rPr lang="en-US" altLang="ja-JP" sz="2400" dirty="0" smtClean="0">
                <a:solidFill>
                  <a:srgbClr val="2E2E2E"/>
                </a:solidFill>
                <a:ea typeface="ＭＳ Ｐゴシック" pitchFamily="50" charset="-128"/>
              </a:rPr>
              <a:t>There are two target systems for comparative analysis</a:t>
            </a:r>
          </a:p>
          <a:p>
            <a:pPr marL="609600" indent="-609600" eaLnBrk="1" hangingPunct="1">
              <a:spcBef>
                <a:spcPct val="0"/>
              </a:spcBef>
              <a:spcAft>
                <a:spcPts val="1200"/>
              </a:spcAft>
              <a:buFont typeface="Verdana" pitchFamily="34" charset="0"/>
              <a:buAutoNum type="arabicPeriod"/>
            </a:pPr>
            <a:r>
              <a:rPr lang="en-US" altLang="ja-JP" sz="1800" dirty="0" smtClean="0">
                <a:solidFill>
                  <a:srgbClr val="2E2E2E"/>
                </a:solidFill>
                <a:ea typeface="ＭＳ Ｐゴシック" pitchFamily="50" charset="-128"/>
              </a:rPr>
              <a:t>Comparison  between a reference  product system and an ICT service </a:t>
            </a:r>
            <a:br>
              <a:rPr lang="en-US" altLang="ja-JP" sz="1800" dirty="0" smtClean="0">
                <a:solidFill>
                  <a:srgbClr val="2E2E2E"/>
                </a:solidFill>
                <a:ea typeface="ＭＳ Ｐゴシック" pitchFamily="50" charset="-128"/>
              </a:rPr>
            </a:br>
            <a:r>
              <a:rPr lang="en-US" altLang="ja-JP" sz="1800" dirty="0" smtClean="0">
                <a:solidFill>
                  <a:srgbClr val="2E2E2E"/>
                </a:solidFill>
                <a:ea typeface="ＭＳ Ｐゴシック" pitchFamily="50" charset="-128"/>
              </a:rPr>
              <a:t>e.g. travel to a face to face meeting (flight, train, car, hotel stays) versus the use of a Video conferencing service</a:t>
            </a:r>
          </a:p>
          <a:p>
            <a:pPr marL="609600" indent="-609600" eaLnBrk="1" hangingPunct="1">
              <a:spcBef>
                <a:spcPct val="0"/>
              </a:spcBef>
              <a:spcAft>
                <a:spcPts val="1200"/>
              </a:spcAft>
              <a:buFont typeface="Verdana" pitchFamily="34" charset="0"/>
              <a:buAutoNum type="arabicPeriod"/>
            </a:pPr>
            <a:r>
              <a:rPr lang="en-US" altLang="ja-JP" sz="1800" dirty="0" smtClean="0">
                <a:solidFill>
                  <a:srgbClr val="2E2E2E"/>
                </a:solidFill>
                <a:ea typeface="ＭＳ Ｐゴシック" pitchFamily="50" charset="-128"/>
              </a:rPr>
              <a:t>Comparison between two ICT goods or two ICT networks or two ICT services</a:t>
            </a:r>
          </a:p>
          <a:p>
            <a:pPr marL="609600" indent="-609600" eaLnBrk="1" hangingPunct="1">
              <a:spcBef>
                <a:spcPct val="0"/>
              </a:spcBef>
              <a:spcAft>
                <a:spcPts val="1200"/>
              </a:spcAft>
              <a:buFont typeface="Verdana" pitchFamily="34" charset="0"/>
              <a:buNone/>
            </a:pPr>
            <a:r>
              <a:rPr lang="en-US" altLang="ja-JP" sz="1800" dirty="0" smtClean="0">
                <a:solidFill>
                  <a:srgbClr val="2E2E2E"/>
                </a:solidFill>
                <a:ea typeface="ＭＳ Ｐゴシック" pitchFamily="50" charset="-128"/>
              </a:rPr>
              <a:t>	e.g. an old data centre compared to a “Green” efficient one </a:t>
            </a:r>
          </a:p>
          <a:p>
            <a:pPr marL="609600" indent="-609600" eaLnBrk="1" hangingPunct="1">
              <a:spcBef>
                <a:spcPts val="1800"/>
              </a:spcBef>
              <a:spcAft>
                <a:spcPts val="1200"/>
              </a:spcAft>
              <a:buFontTx/>
              <a:buChar char="•"/>
            </a:pPr>
            <a:r>
              <a:rPr lang="en-US" altLang="ja-JP" sz="2400" dirty="0" smtClean="0">
                <a:solidFill>
                  <a:srgbClr val="2E2E2E"/>
                </a:solidFill>
                <a:ea typeface="ＭＳ Ｐゴシック" pitchFamily="50" charset="-128"/>
              </a:rPr>
              <a:t>Key principles : </a:t>
            </a:r>
            <a:r>
              <a:rPr lang="en-US" altLang="ja-JP" sz="1800" dirty="0" smtClean="0">
                <a:solidFill>
                  <a:srgbClr val="2E2E2E"/>
                </a:solidFill>
                <a:ea typeface="ＭＳ Ｐゴシック" pitchFamily="50" charset="-128"/>
              </a:rPr>
              <a:t>	Systems must be compared using the same functional unit and equivalent methodological considerations, such as system boundary, data quality, allocation procedures and cut off rules (if applied)</a:t>
            </a:r>
          </a:p>
          <a:p>
            <a:pPr marL="609600" indent="-609600" eaLnBrk="1" hangingPunct="1">
              <a:spcBef>
                <a:spcPts val="1800"/>
              </a:spcBef>
              <a:spcAft>
                <a:spcPts val="1200"/>
              </a:spcAft>
              <a:buFontTx/>
              <a:buChar char="•"/>
            </a:pPr>
            <a:r>
              <a:rPr lang="en-US" altLang="ja-JP" sz="1800" dirty="0" smtClean="0">
                <a:solidFill>
                  <a:srgbClr val="2E2E2E"/>
                </a:solidFill>
                <a:ea typeface="ＭＳ Ｐゴシック" pitchFamily="50" charset="-128"/>
              </a:rPr>
              <a:t>	In a comparative analysis what one is seeking to capture is the difference between the two systems rather than  the magnitude of both</a:t>
            </a:r>
          </a:p>
          <a:p>
            <a:pPr marL="609600" indent="-609600" eaLnBrk="1" hangingPunct="1">
              <a:lnSpc>
                <a:spcPct val="130000"/>
              </a:lnSpc>
              <a:buFontTx/>
              <a:buChar char="•"/>
            </a:pPr>
            <a:endParaRPr lang="en-US" altLang="ja-JP" sz="1800" dirty="0" smtClean="0">
              <a:ea typeface="ＭＳ Ｐゴシック" pitchFamily="50" charset="-128"/>
            </a:endParaRPr>
          </a:p>
        </p:txBody>
      </p:sp>
      <p:sp>
        <p:nvSpPr>
          <p:cNvPr id="39939" name="Titel 2"/>
          <p:cNvSpPr>
            <a:spLocks noGrp="1"/>
          </p:cNvSpPr>
          <p:nvPr>
            <p:ph type="title" idx="4294967295"/>
          </p:nvPr>
        </p:nvSpPr>
        <p:spPr>
          <a:xfrm>
            <a:off x="467544" y="188640"/>
            <a:ext cx="8280400" cy="457200"/>
          </a:xfrm>
        </p:spPr>
        <p:txBody>
          <a:bodyPr>
            <a:spAutoFit/>
          </a:bodyPr>
          <a:lstStyle/>
          <a:p>
            <a:pPr algn="l" eaLnBrk="1" hangingPunct="1"/>
            <a:r>
              <a:rPr lang="en-US" altLang="ja-JP" sz="2400" dirty="0" smtClean="0">
                <a:solidFill>
                  <a:srgbClr val="FF3300"/>
                </a:solidFill>
                <a:ea typeface="ＭＳ Ｐゴシック" pitchFamily="50" charset="-128"/>
              </a:rPr>
              <a:t>L. 1410 Part II : key principles</a:t>
            </a:r>
          </a:p>
        </p:txBody>
      </p:sp>
      <p:sp>
        <p:nvSpPr>
          <p:cNvPr id="11" name="Rectangle 4"/>
          <p:cNvSpPr>
            <a:spLocks noGrp="1" noChangeArrowheads="1"/>
          </p:cNvSpPr>
          <p:nvPr>
            <p:ph type="dt" sz="quarter" idx="10"/>
          </p:nvPr>
        </p:nvSpPr>
        <p:spPr>
          <a:xfrm>
            <a:off x="251520" y="6545088"/>
            <a:ext cx="3827463" cy="268288"/>
          </a:xfrm>
          <a:noFill/>
        </p:spPr>
        <p:txBody>
          <a:bodyPr/>
          <a:lstStyle/>
          <a:p>
            <a:r>
              <a:rPr lang="en-US" altLang="ja-JP" sz="1400" dirty="0">
                <a:ea typeface="ＭＳ Ｐゴシック" pitchFamily="50" charset="-128"/>
              </a:rPr>
              <a:t>Colombo, Sri Lanka, 3-4 October 2013</a:t>
            </a:r>
          </a:p>
        </p:txBody>
      </p:sp>
      <p:sp>
        <p:nvSpPr>
          <p:cNvPr id="7" name="スライド番号プレースホルダ 6"/>
          <p:cNvSpPr>
            <a:spLocks noGrp="1"/>
          </p:cNvSpPr>
          <p:nvPr>
            <p:ph type="sldNum" sz="quarter" idx="11"/>
          </p:nvPr>
        </p:nvSpPr>
        <p:spPr/>
        <p:txBody>
          <a:bodyPr/>
          <a:lstStyle/>
          <a:p>
            <a:fld id="{7B75EBFF-BDE6-43DE-B28C-43DEBE7A94FB}" type="slidenum">
              <a:rPr lang="en-US" altLang="ja-JP" smtClean="0"/>
              <a:pPr/>
              <a:t>20</a:t>
            </a:fld>
            <a:endParaRPr lang="en-US" altLang="ja-JP"/>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4294967295"/>
          </p:nvPr>
        </p:nvSpPr>
        <p:spPr>
          <a:xfrm>
            <a:off x="0" y="1196752"/>
            <a:ext cx="9144000" cy="3383186"/>
          </a:xfrm>
          <a:extLst>
            <a:ext uri="{909E8E84-426E-40DD-AFC4-6F175D3DCCD1}"/>
            <a:ext uri="{91240B29-F687-4F45-9708-019B960494DF}"/>
          </a:extLst>
        </p:spPr>
        <p:txBody>
          <a:bodyPr numCol="2">
            <a:noAutofit/>
          </a:bodyPr>
          <a:lstStyle/>
          <a:p>
            <a:pPr eaLnBrk="1" hangingPunct="1">
              <a:lnSpc>
                <a:spcPct val="110000"/>
              </a:lnSpc>
              <a:spcAft>
                <a:spcPts val="1200"/>
              </a:spcAft>
              <a:buClr>
                <a:srgbClr val="0E438A"/>
              </a:buClr>
              <a:buSzPct val="110000"/>
              <a:buFont typeface="Wingdings" pitchFamily="2" charset="2"/>
              <a:buChar char="§"/>
              <a:defRPr/>
            </a:pPr>
            <a:r>
              <a:rPr lang="en-US" sz="2800" dirty="0" smtClean="0">
                <a:solidFill>
                  <a:srgbClr val="2E2E2E"/>
                </a:solidFill>
                <a:latin typeface="Calibri" pitchFamily="34" charset="0"/>
                <a:ea typeface="ＭＳ Ｐゴシック" pitchFamily="34" charset="-128"/>
                <a:cs typeface="Calibri" pitchFamily="34" charset="0"/>
              </a:rPr>
              <a:t>General requirements</a:t>
            </a:r>
          </a:p>
          <a:p>
            <a:pPr eaLnBrk="1" hangingPunct="1">
              <a:lnSpc>
                <a:spcPct val="110000"/>
              </a:lnSpc>
              <a:spcAft>
                <a:spcPts val="1200"/>
              </a:spcAft>
              <a:buClr>
                <a:srgbClr val="0E438A"/>
              </a:buClr>
              <a:buSzPct val="110000"/>
              <a:buFont typeface="Wingdings" pitchFamily="2" charset="2"/>
              <a:buChar char="§"/>
              <a:defRPr/>
            </a:pPr>
            <a:r>
              <a:rPr lang="en-US" sz="2800" dirty="0" smtClean="0">
                <a:solidFill>
                  <a:srgbClr val="2E2E2E"/>
                </a:solidFill>
                <a:latin typeface="Calibri" pitchFamily="34" charset="0"/>
                <a:ea typeface="ＭＳ Ｐゴシック" pitchFamily="34" charset="-128"/>
                <a:cs typeface="Calibri" pitchFamily="34" charset="0"/>
              </a:rPr>
              <a:t>Goal and scope definition</a:t>
            </a:r>
          </a:p>
          <a:p>
            <a:pPr eaLnBrk="1" hangingPunct="1">
              <a:lnSpc>
                <a:spcPct val="110000"/>
              </a:lnSpc>
              <a:spcAft>
                <a:spcPts val="1200"/>
              </a:spcAft>
              <a:buClr>
                <a:srgbClr val="0E438A"/>
              </a:buClr>
              <a:buSzPct val="110000"/>
              <a:buFont typeface="Wingdings" pitchFamily="2" charset="2"/>
              <a:buChar char="§"/>
              <a:defRPr/>
            </a:pPr>
            <a:r>
              <a:rPr lang="en-US" sz="2800" dirty="0" smtClean="0">
                <a:solidFill>
                  <a:srgbClr val="2E2E2E"/>
                </a:solidFill>
                <a:latin typeface="Calibri" pitchFamily="34" charset="0"/>
                <a:ea typeface="ＭＳ Ｐゴシック" pitchFamily="34" charset="-128"/>
                <a:cs typeface="Calibri" pitchFamily="34" charset="0"/>
              </a:rPr>
              <a:t>Functional unit in the case of comparison</a:t>
            </a:r>
          </a:p>
          <a:p>
            <a:pPr eaLnBrk="1" hangingPunct="1">
              <a:lnSpc>
                <a:spcPct val="110000"/>
              </a:lnSpc>
              <a:spcAft>
                <a:spcPts val="1200"/>
              </a:spcAft>
              <a:buClr>
                <a:srgbClr val="0E438A"/>
              </a:buClr>
              <a:buSzPct val="110000"/>
              <a:buFont typeface="Wingdings" pitchFamily="2" charset="2"/>
              <a:buChar char="§"/>
              <a:defRPr/>
            </a:pPr>
            <a:r>
              <a:rPr lang="en-US" sz="2800" dirty="0" smtClean="0">
                <a:solidFill>
                  <a:srgbClr val="2E2E2E"/>
                </a:solidFill>
                <a:latin typeface="Calibri" pitchFamily="34" charset="0"/>
                <a:ea typeface="ＭＳ Ｐゴシック" pitchFamily="34" charset="-128"/>
                <a:cs typeface="Calibri" pitchFamily="34" charset="0"/>
              </a:rPr>
              <a:t>System boundaries definition</a:t>
            </a:r>
          </a:p>
          <a:p>
            <a:pPr eaLnBrk="1" hangingPunct="1">
              <a:lnSpc>
                <a:spcPct val="110000"/>
              </a:lnSpc>
              <a:spcAft>
                <a:spcPts val="1200"/>
              </a:spcAft>
              <a:buClr>
                <a:srgbClr val="0E438A"/>
              </a:buClr>
              <a:buSzPct val="110000"/>
              <a:buFont typeface="Wingdings" pitchFamily="2" charset="2"/>
              <a:buChar char="§"/>
              <a:defRPr/>
            </a:pPr>
            <a:r>
              <a:rPr lang="en-US" sz="2800" dirty="0" smtClean="0">
                <a:solidFill>
                  <a:srgbClr val="2E2E2E"/>
                </a:solidFill>
                <a:latin typeface="Calibri" pitchFamily="34" charset="0"/>
                <a:ea typeface="ＭＳ Ｐゴシック" pitchFamily="34" charset="-128"/>
                <a:cs typeface="Calibri" pitchFamily="34" charset="0"/>
              </a:rPr>
              <a:t>Cut-off rules</a:t>
            </a:r>
          </a:p>
          <a:p>
            <a:pPr marL="449263" eaLnBrk="1" hangingPunct="1">
              <a:lnSpc>
                <a:spcPct val="110000"/>
              </a:lnSpc>
              <a:spcAft>
                <a:spcPts val="1200"/>
              </a:spcAft>
              <a:buClr>
                <a:srgbClr val="0E438A"/>
              </a:buClr>
              <a:buSzPct val="110000"/>
              <a:buFont typeface="Wingdings" pitchFamily="2" charset="2"/>
              <a:buChar char="§"/>
              <a:defRPr/>
            </a:pPr>
            <a:r>
              <a:rPr lang="en-US" sz="2800" dirty="0" smtClean="0">
                <a:solidFill>
                  <a:srgbClr val="2E2E2E"/>
                </a:solidFill>
                <a:latin typeface="Calibri" pitchFamily="34" charset="0"/>
                <a:ea typeface="ＭＳ Ｐゴシック" pitchFamily="34" charset="-128"/>
                <a:cs typeface="Calibri" pitchFamily="34" charset="0"/>
              </a:rPr>
              <a:t>Data quality requirements</a:t>
            </a:r>
          </a:p>
          <a:p>
            <a:pPr marL="449263" eaLnBrk="1" hangingPunct="1">
              <a:lnSpc>
                <a:spcPct val="110000"/>
              </a:lnSpc>
              <a:spcAft>
                <a:spcPts val="1200"/>
              </a:spcAft>
              <a:buClr>
                <a:srgbClr val="0E438A"/>
              </a:buClr>
              <a:buSzPct val="110000"/>
              <a:buFont typeface="Wingdings" pitchFamily="2" charset="2"/>
              <a:buChar char="§"/>
              <a:defRPr/>
            </a:pPr>
            <a:r>
              <a:rPr lang="en-US" sz="2800" dirty="0" smtClean="0">
                <a:solidFill>
                  <a:srgbClr val="2E2E2E"/>
                </a:solidFill>
                <a:latin typeface="Calibri" pitchFamily="34" charset="0"/>
                <a:ea typeface="ＭＳ Ｐゴシック" pitchFamily="34" charset="-128"/>
                <a:cs typeface="Calibri" pitchFamily="34" charset="0"/>
              </a:rPr>
              <a:t>Life Cycle Inventory</a:t>
            </a:r>
          </a:p>
          <a:p>
            <a:pPr marL="449263" eaLnBrk="1" hangingPunct="1">
              <a:lnSpc>
                <a:spcPct val="110000"/>
              </a:lnSpc>
              <a:spcAft>
                <a:spcPts val="1200"/>
              </a:spcAft>
              <a:buClr>
                <a:srgbClr val="0E438A"/>
              </a:buClr>
              <a:buSzPct val="110000"/>
              <a:buFont typeface="Wingdings" pitchFamily="2" charset="2"/>
              <a:buChar char="§"/>
              <a:defRPr/>
            </a:pPr>
            <a:r>
              <a:rPr lang="en-US" sz="2800" dirty="0" smtClean="0">
                <a:solidFill>
                  <a:srgbClr val="2E2E2E"/>
                </a:solidFill>
                <a:latin typeface="Calibri" pitchFamily="34" charset="0"/>
                <a:ea typeface="ＭＳ Ｐゴシック" pitchFamily="34" charset="-128"/>
                <a:cs typeface="Calibri" pitchFamily="34" charset="0"/>
              </a:rPr>
              <a:t>Life Cycle impact assessment</a:t>
            </a:r>
          </a:p>
          <a:p>
            <a:pPr marL="449263" eaLnBrk="1" hangingPunct="1">
              <a:lnSpc>
                <a:spcPct val="110000"/>
              </a:lnSpc>
              <a:spcAft>
                <a:spcPts val="1200"/>
              </a:spcAft>
              <a:buClr>
                <a:srgbClr val="0E438A"/>
              </a:buClr>
              <a:buSzPct val="110000"/>
              <a:buFont typeface="Wingdings" pitchFamily="2" charset="2"/>
              <a:buChar char="§"/>
              <a:defRPr/>
            </a:pPr>
            <a:r>
              <a:rPr lang="en-US" sz="2800" dirty="0" smtClean="0">
                <a:solidFill>
                  <a:srgbClr val="2E2E2E"/>
                </a:solidFill>
                <a:latin typeface="Calibri" pitchFamily="34" charset="0"/>
                <a:ea typeface="ＭＳ Ｐゴシック" pitchFamily="34" charset="-128"/>
                <a:cs typeface="Calibri" pitchFamily="34" charset="0"/>
              </a:rPr>
              <a:t>Life cycle interpretation</a:t>
            </a:r>
          </a:p>
          <a:p>
            <a:pPr marL="449263" eaLnBrk="1" hangingPunct="1">
              <a:lnSpc>
                <a:spcPct val="110000"/>
              </a:lnSpc>
              <a:spcAft>
                <a:spcPts val="1200"/>
              </a:spcAft>
              <a:buClr>
                <a:srgbClr val="0E438A"/>
              </a:buClr>
              <a:buSzPct val="110000"/>
              <a:buFont typeface="Wingdings" pitchFamily="2" charset="2"/>
              <a:buChar char="§"/>
              <a:defRPr/>
            </a:pPr>
            <a:r>
              <a:rPr lang="en-US" sz="2800" dirty="0" smtClean="0">
                <a:solidFill>
                  <a:srgbClr val="2E2E2E"/>
                </a:solidFill>
                <a:latin typeface="Calibri" pitchFamily="34" charset="0"/>
                <a:ea typeface="ＭＳ Ｐゴシック" pitchFamily="34" charset="-128"/>
                <a:cs typeface="Calibri" pitchFamily="34" charset="0"/>
              </a:rPr>
              <a:t>Reporting</a:t>
            </a:r>
          </a:p>
        </p:txBody>
      </p:sp>
      <p:sp>
        <p:nvSpPr>
          <p:cNvPr id="40963" name="Titel 3"/>
          <p:cNvSpPr>
            <a:spLocks noGrp="1"/>
          </p:cNvSpPr>
          <p:nvPr>
            <p:ph type="title" idx="4294967295"/>
          </p:nvPr>
        </p:nvSpPr>
        <p:spPr>
          <a:xfrm>
            <a:off x="863600" y="332656"/>
            <a:ext cx="8280400" cy="457200"/>
          </a:xfrm>
        </p:spPr>
        <p:txBody>
          <a:bodyPr>
            <a:spAutoFit/>
          </a:bodyPr>
          <a:lstStyle/>
          <a:p>
            <a:pPr algn="l" eaLnBrk="1" hangingPunct="1"/>
            <a:r>
              <a:rPr lang="en-US" altLang="ja-JP" sz="2400" dirty="0" smtClean="0">
                <a:solidFill>
                  <a:srgbClr val="FF3300"/>
                </a:solidFill>
                <a:ea typeface="ＭＳ Ｐゴシック" pitchFamily="50" charset="-128"/>
              </a:rPr>
              <a:t>L.1410 Part II : What are the steps to follow ?</a:t>
            </a:r>
          </a:p>
        </p:txBody>
      </p:sp>
      <p:sp>
        <p:nvSpPr>
          <p:cNvPr id="40964" name="Textfeld 5"/>
          <p:cNvSpPr txBox="1">
            <a:spLocks noChangeArrowheads="1"/>
          </p:cNvSpPr>
          <p:nvPr/>
        </p:nvSpPr>
        <p:spPr bwMode="auto">
          <a:xfrm>
            <a:off x="539552" y="5517232"/>
            <a:ext cx="7921625" cy="1006475"/>
          </a:xfrm>
          <a:prstGeom prst="rect">
            <a:avLst/>
          </a:prstGeom>
          <a:noFill/>
          <a:ln w="9525">
            <a:noFill/>
            <a:miter lim="800000"/>
            <a:headEnd/>
            <a:tailEnd/>
          </a:ln>
        </p:spPr>
        <p:txBody>
          <a:bodyPr>
            <a:spAutoFit/>
          </a:bodyPr>
          <a:lstStyle/>
          <a:p>
            <a:r>
              <a:rPr lang="en-US" altLang="ja-JP" sz="2000" dirty="0" err="1">
                <a:solidFill>
                  <a:srgbClr val="2E2E2E"/>
                </a:solidFill>
                <a:latin typeface="Calibri" pitchFamily="34" charset="0"/>
              </a:rPr>
              <a:t>N.b</a:t>
            </a:r>
            <a:r>
              <a:rPr lang="en-US" altLang="ja-JP" sz="2000" dirty="0">
                <a:solidFill>
                  <a:srgbClr val="2E2E2E"/>
                </a:solidFill>
                <a:latin typeface="Calibri" pitchFamily="34" charset="0"/>
              </a:rPr>
              <a:t>. For Part II which is a comparative analysis between an ICT system and a reference  product system the above steps  need to be carried out on BOTH the ICT system and the reference product system </a:t>
            </a:r>
          </a:p>
        </p:txBody>
      </p:sp>
      <p:sp>
        <p:nvSpPr>
          <p:cNvPr id="12" name="Rectangle 4"/>
          <p:cNvSpPr>
            <a:spLocks noGrp="1" noChangeArrowheads="1"/>
          </p:cNvSpPr>
          <p:nvPr>
            <p:ph type="dt" sz="quarter" idx="10"/>
          </p:nvPr>
        </p:nvSpPr>
        <p:spPr>
          <a:xfrm>
            <a:off x="251520" y="6545088"/>
            <a:ext cx="3827463" cy="268288"/>
          </a:xfrm>
          <a:noFill/>
        </p:spPr>
        <p:txBody>
          <a:bodyPr/>
          <a:lstStyle/>
          <a:p>
            <a:r>
              <a:rPr lang="en-US" altLang="ja-JP" sz="1400" dirty="0">
                <a:ea typeface="ＭＳ Ｐゴシック" pitchFamily="50" charset="-128"/>
              </a:rPr>
              <a:t>Colombo, Sri Lanka, 3-4 October 2013</a:t>
            </a:r>
          </a:p>
        </p:txBody>
      </p:sp>
      <p:sp>
        <p:nvSpPr>
          <p:cNvPr id="8" name="スライド番号プレースホルダ 7"/>
          <p:cNvSpPr>
            <a:spLocks noGrp="1"/>
          </p:cNvSpPr>
          <p:nvPr>
            <p:ph type="sldNum" sz="quarter" idx="11"/>
          </p:nvPr>
        </p:nvSpPr>
        <p:spPr/>
        <p:txBody>
          <a:bodyPr/>
          <a:lstStyle/>
          <a:p>
            <a:fld id="{7B75EBFF-BDE6-43DE-B28C-43DEBE7A94FB}" type="slidenum">
              <a:rPr lang="en-US" altLang="ja-JP" smtClean="0"/>
              <a:pPr/>
              <a:t>21</a:t>
            </a:fld>
            <a:endParaRPr lang="en-US" altLang="ja-JP"/>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8"/>
          <p:cNvPicPr>
            <a:picLocks noGrp="1" noChangeAspect="1" noChangeArrowheads="1"/>
          </p:cNvPicPr>
          <p:nvPr>
            <p:ph idx="4294967295"/>
          </p:nvPr>
        </p:nvPicPr>
        <p:blipFill>
          <a:blip r:embed="rId2" cstate="print"/>
          <a:srcRect/>
          <a:stretch>
            <a:fillRect/>
          </a:stretch>
        </p:blipFill>
        <p:spPr>
          <a:xfrm>
            <a:off x="539750" y="620713"/>
            <a:ext cx="8604250" cy="6237287"/>
          </a:xfrm>
          <a:noFill/>
        </p:spPr>
      </p:pic>
      <p:sp>
        <p:nvSpPr>
          <p:cNvPr id="41987" name="Titel 2"/>
          <p:cNvSpPr>
            <a:spLocks noGrp="1"/>
          </p:cNvSpPr>
          <p:nvPr>
            <p:ph type="title" idx="4294967295"/>
          </p:nvPr>
        </p:nvSpPr>
        <p:spPr>
          <a:xfrm>
            <a:off x="900113" y="404813"/>
            <a:ext cx="6335712" cy="461962"/>
          </a:xfrm>
        </p:spPr>
        <p:txBody>
          <a:bodyPr>
            <a:spAutoFit/>
          </a:bodyPr>
          <a:lstStyle/>
          <a:p>
            <a:pPr algn="l" eaLnBrk="1" hangingPunct="1"/>
            <a:r>
              <a:rPr lang="en-US" altLang="ja-JP" sz="2400" smtClean="0">
                <a:solidFill>
                  <a:srgbClr val="FF3300"/>
                </a:solidFill>
                <a:ea typeface="ＭＳ Ｐゴシック" pitchFamily="50" charset="-128"/>
              </a:rPr>
              <a:t>Comparison categories</a:t>
            </a:r>
          </a:p>
        </p:txBody>
      </p:sp>
      <p:sp>
        <p:nvSpPr>
          <p:cNvPr id="41990" name="テキスト ボックス 6"/>
          <p:cNvSpPr txBox="1">
            <a:spLocks noChangeArrowheads="1"/>
          </p:cNvSpPr>
          <p:nvPr/>
        </p:nvSpPr>
        <p:spPr bwMode="auto">
          <a:xfrm>
            <a:off x="4980890" y="6309320"/>
            <a:ext cx="3479542" cy="400110"/>
          </a:xfrm>
          <a:prstGeom prst="rect">
            <a:avLst/>
          </a:prstGeom>
          <a:noFill/>
          <a:ln w="9525">
            <a:noFill/>
            <a:miter lim="800000"/>
            <a:headEnd/>
            <a:tailEnd/>
          </a:ln>
        </p:spPr>
        <p:txBody>
          <a:bodyPr wrap="none">
            <a:spAutoFit/>
          </a:bodyPr>
          <a:lstStyle/>
          <a:p>
            <a:r>
              <a:rPr kumimoji="1" lang="en-US" altLang="ja-JP" sz="2000" dirty="0"/>
              <a:t>EI: Environmental impact</a:t>
            </a:r>
          </a:p>
        </p:txBody>
      </p:sp>
      <p:sp>
        <p:nvSpPr>
          <p:cNvPr id="12" name="Rectangle 4"/>
          <p:cNvSpPr>
            <a:spLocks noGrp="1" noChangeArrowheads="1"/>
          </p:cNvSpPr>
          <p:nvPr>
            <p:ph type="dt" sz="quarter" idx="10"/>
          </p:nvPr>
        </p:nvSpPr>
        <p:spPr>
          <a:xfrm>
            <a:off x="251520" y="6545088"/>
            <a:ext cx="3827463" cy="268288"/>
          </a:xfrm>
          <a:noFill/>
        </p:spPr>
        <p:txBody>
          <a:bodyPr/>
          <a:lstStyle/>
          <a:p>
            <a:r>
              <a:rPr lang="en-US" altLang="ja-JP" sz="1400" dirty="0">
                <a:ea typeface="ＭＳ Ｐゴシック" pitchFamily="50" charset="-128"/>
              </a:rPr>
              <a:t>Colombo, Sri Lanka, 3-4 October 2013</a:t>
            </a:r>
          </a:p>
        </p:txBody>
      </p:sp>
      <p:sp>
        <p:nvSpPr>
          <p:cNvPr id="8" name="スライド番号プレースホルダ 7"/>
          <p:cNvSpPr>
            <a:spLocks noGrp="1"/>
          </p:cNvSpPr>
          <p:nvPr>
            <p:ph type="sldNum" sz="quarter" idx="11"/>
          </p:nvPr>
        </p:nvSpPr>
        <p:spPr/>
        <p:txBody>
          <a:bodyPr/>
          <a:lstStyle/>
          <a:p>
            <a:fld id="{7B75EBFF-BDE6-43DE-B28C-43DEBE7A94FB}" type="slidenum">
              <a:rPr lang="en-US" altLang="ja-JP" smtClean="0"/>
              <a:pPr/>
              <a:t>22</a:t>
            </a:fld>
            <a:endParaRPr lang="en-US" altLang="ja-JP"/>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9"/>
          <p:cNvPicPr>
            <a:picLocks noGrp="1" noChangeAspect="1" noChangeArrowheads="1"/>
          </p:cNvPicPr>
          <p:nvPr>
            <p:ph idx="4294967295"/>
          </p:nvPr>
        </p:nvPicPr>
        <p:blipFill>
          <a:blip r:embed="rId2" cstate="print"/>
          <a:srcRect/>
          <a:stretch>
            <a:fillRect/>
          </a:stretch>
        </p:blipFill>
        <p:spPr>
          <a:xfrm>
            <a:off x="395288" y="449561"/>
            <a:ext cx="8909050" cy="5211762"/>
          </a:xfrm>
          <a:noFill/>
        </p:spPr>
      </p:pic>
      <p:sp>
        <p:nvSpPr>
          <p:cNvPr id="43011" name="Titel 2"/>
          <p:cNvSpPr>
            <a:spLocks noGrp="1"/>
          </p:cNvSpPr>
          <p:nvPr>
            <p:ph type="title" idx="4294967295"/>
          </p:nvPr>
        </p:nvSpPr>
        <p:spPr>
          <a:xfrm>
            <a:off x="539750" y="188640"/>
            <a:ext cx="6769100" cy="457200"/>
          </a:xfrm>
        </p:spPr>
        <p:txBody>
          <a:bodyPr>
            <a:spAutoFit/>
          </a:bodyPr>
          <a:lstStyle/>
          <a:p>
            <a:pPr algn="l" eaLnBrk="1" hangingPunct="1"/>
            <a:r>
              <a:rPr lang="en-US" altLang="ja-JP" sz="2400" dirty="0" smtClean="0">
                <a:solidFill>
                  <a:srgbClr val="FF6600"/>
                </a:solidFill>
                <a:ea typeface="ＭＳ Ｐゴシック" pitchFamily="50" charset="-128"/>
              </a:rPr>
              <a:t>L. 1410 Part II, example of reporting</a:t>
            </a:r>
          </a:p>
        </p:txBody>
      </p:sp>
      <p:sp>
        <p:nvSpPr>
          <p:cNvPr id="43012" name="Textfeld 5"/>
          <p:cNvSpPr txBox="1">
            <a:spLocks noChangeArrowheads="1"/>
          </p:cNvSpPr>
          <p:nvPr/>
        </p:nvSpPr>
        <p:spPr bwMode="auto">
          <a:xfrm>
            <a:off x="731838" y="5478323"/>
            <a:ext cx="7673975" cy="830997"/>
          </a:xfrm>
          <a:prstGeom prst="rect">
            <a:avLst/>
          </a:prstGeom>
          <a:noFill/>
          <a:ln w="9525">
            <a:noFill/>
            <a:miter lim="800000"/>
            <a:headEnd/>
            <a:tailEnd/>
          </a:ln>
        </p:spPr>
        <p:txBody>
          <a:bodyPr wrap="square">
            <a:spAutoFit/>
          </a:bodyPr>
          <a:lstStyle/>
          <a:p>
            <a:r>
              <a:rPr lang="en-US" altLang="ja-JP" sz="2400" dirty="0">
                <a:solidFill>
                  <a:srgbClr val="2E2E2E"/>
                </a:solidFill>
                <a:latin typeface="Calibri" pitchFamily="34" charset="0"/>
              </a:rPr>
              <a:t>Example of comparative evaluation between ICT and reference product system with categories of life cycle stages.</a:t>
            </a:r>
            <a:endParaRPr lang="en-GB" altLang="ja-JP" sz="2400" dirty="0">
              <a:solidFill>
                <a:srgbClr val="2E2E2E"/>
              </a:solidFill>
              <a:latin typeface="Calibri" pitchFamily="34" charset="0"/>
            </a:endParaRPr>
          </a:p>
        </p:txBody>
      </p:sp>
      <p:sp>
        <p:nvSpPr>
          <p:cNvPr id="12" name="Rectangle 4"/>
          <p:cNvSpPr>
            <a:spLocks noGrp="1" noChangeArrowheads="1"/>
          </p:cNvSpPr>
          <p:nvPr>
            <p:ph type="dt" sz="quarter" idx="10"/>
          </p:nvPr>
        </p:nvSpPr>
        <p:spPr>
          <a:xfrm>
            <a:off x="251520" y="6545088"/>
            <a:ext cx="3827463" cy="268288"/>
          </a:xfrm>
          <a:noFill/>
        </p:spPr>
        <p:txBody>
          <a:bodyPr/>
          <a:lstStyle/>
          <a:p>
            <a:r>
              <a:rPr lang="en-US" altLang="ja-JP" sz="1400" dirty="0">
                <a:ea typeface="ＭＳ Ｐゴシック" pitchFamily="50" charset="-128"/>
              </a:rPr>
              <a:t>Colombo, Sri Lanka, 3-4 October 2013</a:t>
            </a:r>
          </a:p>
        </p:txBody>
      </p:sp>
      <p:sp>
        <p:nvSpPr>
          <p:cNvPr id="8" name="スライド番号プレースホルダ 7"/>
          <p:cNvSpPr>
            <a:spLocks noGrp="1"/>
          </p:cNvSpPr>
          <p:nvPr>
            <p:ph type="sldNum" sz="quarter" idx="11"/>
          </p:nvPr>
        </p:nvSpPr>
        <p:spPr/>
        <p:txBody>
          <a:bodyPr/>
          <a:lstStyle/>
          <a:p>
            <a:fld id="{7B75EBFF-BDE6-43DE-B28C-43DEBE7A94FB}" type="slidenum">
              <a:rPr lang="en-US" altLang="ja-JP" smtClean="0"/>
              <a:pPr/>
              <a:t>23</a:t>
            </a:fld>
            <a:endParaRPr lang="en-US" altLang="ja-JP"/>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4294967295"/>
          </p:nvPr>
        </p:nvSpPr>
        <p:spPr>
          <a:xfrm>
            <a:off x="0" y="1600200"/>
            <a:ext cx="8229600" cy="4525963"/>
          </a:xfrm>
        </p:spPr>
        <p:txBody>
          <a:bodyPr/>
          <a:lstStyle/>
          <a:p>
            <a:pPr eaLnBrk="1" hangingPunct="1"/>
            <a:r>
              <a:rPr lang="en-US" altLang="ja-JP" sz="2000" dirty="0" smtClean="0">
                <a:solidFill>
                  <a:schemeClr val="bg2">
                    <a:lumMod val="60000"/>
                    <a:lumOff val="40000"/>
                  </a:schemeClr>
                </a:solidFill>
                <a:ea typeface="ＭＳ Ｐゴシック" pitchFamily="50" charset="-128"/>
              </a:rPr>
              <a:t>Background</a:t>
            </a:r>
            <a:r>
              <a:rPr lang="en-US" altLang="ja-JP" sz="2000" dirty="0" smtClean="0">
                <a:solidFill>
                  <a:srgbClr val="FF3300"/>
                </a:solidFill>
                <a:ea typeface="ＭＳ Ｐゴシック" pitchFamily="50" charset="-128"/>
              </a:rPr>
              <a:t> </a:t>
            </a:r>
            <a:endParaRPr lang="fr-FR" altLang="ja-JP" sz="2000" dirty="0" smtClean="0">
              <a:solidFill>
                <a:srgbClr val="FF3300"/>
              </a:solidFill>
              <a:ea typeface="ＭＳ Ｐゴシック" pitchFamily="50" charset="-128"/>
            </a:endParaRPr>
          </a:p>
          <a:p>
            <a:pPr eaLnBrk="1" hangingPunct="1"/>
            <a:r>
              <a:rPr lang="fr-FR" altLang="ja-JP" sz="2000" dirty="0" smtClean="0">
                <a:solidFill>
                  <a:srgbClr val="0066CC"/>
                </a:solidFill>
                <a:ea typeface="ＭＳ Ｐゴシック" pitchFamily="50" charset="-128"/>
              </a:rPr>
              <a:t>Introduction</a:t>
            </a:r>
          </a:p>
          <a:p>
            <a:pPr eaLnBrk="1" hangingPunct="1"/>
            <a:r>
              <a:rPr lang="en-US" altLang="ja-JP" sz="2000" dirty="0" smtClean="0">
                <a:solidFill>
                  <a:schemeClr val="bg2">
                    <a:lumMod val="60000"/>
                    <a:lumOff val="40000"/>
                  </a:schemeClr>
                </a:solidFill>
                <a:ea typeface="ＭＳ Ｐゴシック" pitchFamily="50" charset="-128"/>
              </a:rPr>
              <a:t>What is LCA? What is LCA for?</a:t>
            </a:r>
          </a:p>
          <a:p>
            <a:pPr eaLnBrk="1" hangingPunct="1"/>
            <a:endParaRPr lang="en-US" altLang="ja-JP" sz="2000" dirty="0" smtClean="0">
              <a:solidFill>
                <a:srgbClr val="0033CC"/>
              </a:solidFill>
              <a:ea typeface="ＭＳ Ｐゴシック" pitchFamily="50" charset="-128"/>
            </a:endParaRPr>
          </a:p>
          <a:p>
            <a:pPr eaLnBrk="1" hangingPunct="1"/>
            <a:r>
              <a:rPr lang="en-US" altLang="ja-JP" sz="2000" dirty="0" smtClean="0">
                <a:solidFill>
                  <a:srgbClr val="0066CC"/>
                </a:solidFill>
                <a:ea typeface="ＭＳ Ｐゴシック" pitchFamily="50" charset="-128"/>
              </a:rPr>
              <a:t>Recommendation L.1410 </a:t>
            </a:r>
          </a:p>
          <a:p>
            <a:pPr eaLnBrk="1" hangingPunct="1">
              <a:buNone/>
            </a:pPr>
            <a:r>
              <a:rPr lang="ja-JP" altLang="en-US" sz="2000" dirty="0" smtClean="0">
                <a:solidFill>
                  <a:srgbClr val="0066CC"/>
                </a:solidFill>
                <a:ea typeface="ＭＳ Ｐゴシック" pitchFamily="50" charset="-128"/>
              </a:rPr>
              <a:t>       </a:t>
            </a:r>
            <a:r>
              <a:rPr lang="en-US" altLang="ja-JP" sz="2000" dirty="0" smtClean="0">
                <a:solidFill>
                  <a:srgbClr val="0066CC"/>
                </a:solidFill>
                <a:ea typeface="ＭＳ Ｐゴシック" pitchFamily="50" charset="-128"/>
              </a:rPr>
              <a:t>ICT Goods, Networks and Services</a:t>
            </a:r>
          </a:p>
          <a:p>
            <a:pPr eaLnBrk="1" hangingPunct="1">
              <a:buNone/>
            </a:pPr>
            <a:endParaRPr lang="en-US" altLang="ja-JP" sz="2000" dirty="0" smtClean="0">
              <a:solidFill>
                <a:srgbClr val="0066CC"/>
              </a:solidFill>
              <a:ea typeface="ＭＳ Ｐゴシック" pitchFamily="50" charset="-128"/>
            </a:endParaRPr>
          </a:p>
          <a:p>
            <a:pPr lvl="1" eaLnBrk="1" hangingPunct="1"/>
            <a:r>
              <a:rPr lang="en-US" altLang="ja-JP" sz="1600" dirty="0" smtClean="0">
                <a:solidFill>
                  <a:srgbClr val="0066CC"/>
                </a:solidFill>
                <a:ea typeface="ＭＳ Ｐゴシック" pitchFamily="50" charset="-128"/>
              </a:rPr>
              <a:t>Part</a:t>
            </a:r>
            <a:r>
              <a:rPr lang="ja-JP" altLang="en-US" sz="1600" dirty="0" smtClean="0">
                <a:solidFill>
                  <a:srgbClr val="0066CC"/>
                </a:solidFill>
                <a:ea typeface="ＭＳ Ｐゴシック" pitchFamily="50" charset="-128"/>
              </a:rPr>
              <a:t> </a:t>
            </a:r>
            <a:r>
              <a:rPr lang="en-US" altLang="ja-JP" sz="1600" dirty="0" smtClean="0">
                <a:solidFill>
                  <a:srgbClr val="0066CC"/>
                </a:solidFill>
                <a:ea typeface="ＭＳ Ｐゴシック" pitchFamily="50" charset="-128"/>
              </a:rPr>
              <a:t>I:</a:t>
            </a:r>
            <a:r>
              <a:rPr lang="ja-JP" altLang="en-US" sz="1600" dirty="0" smtClean="0">
                <a:solidFill>
                  <a:srgbClr val="0066CC"/>
                </a:solidFill>
                <a:ea typeface="ＭＳ Ｐゴシック" pitchFamily="50" charset="-128"/>
              </a:rPr>
              <a:t>  </a:t>
            </a:r>
            <a:r>
              <a:rPr lang="en-US" altLang="ja-JP" sz="1600" dirty="0" smtClean="0">
                <a:solidFill>
                  <a:srgbClr val="0066CC"/>
                </a:solidFill>
                <a:ea typeface="ＭＳ Ｐゴシック" pitchFamily="50" charset="-128"/>
              </a:rPr>
              <a:t>ICT life cycle assessment: framework and guidance</a:t>
            </a:r>
          </a:p>
          <a:p>
            <a:pPr lvl="1" eaLnBrk="1" hangingPunct="1"/>
            <a:r>
              <a:rPr lang="en-US" altLang="ja-JP" sz="1600" dirty="0" smtClean="0">
                <a:solidFill>
                  <a:srgbClr val="0066CC"/>
                </a:solidFill>
                <a:ea typeface="ＭＳ Ｐゴシック" pitchFamily="50" charset="-128"/>
              </a:rPr>
              <a:t>Part II:</a:t>
            </a:r>
            <a:r>
              <a:rPr lang="ja-JP" altLang="en-US" sz="1600" dirty="0" smtClean="0">
                <a:solidFill>
                  <a:srgbClr val="0066CC"/>
                </a:solidFill>
                <a:ea typeface="ＭＳ Ｐゴシック" pitchFamily="50" charset="-128"/>
              </a:rPr>
              <a:t> </a:t>
            </a:r>
            <a:r>
              <a:rPr lang="en-US" altLang="ja-JP" sz="1600" dirty="0" smtClean="0">
                <a:solidFill>
                  <a:srgbClr val="0066CC"/>
                </a:solidFill>
                <a:ea typeface="ＭＳ Ｐゴシック" pitchFamily="50" charset="-128"/>
              </a:rPr>
              <a:t>Comparative analysis between ICT and a reference product system(baseline scenario): framework and guidance</a:t>
            </a:r>
          </a:p>
          <a:p>
            <a:pPr eaLnBrk="1" hangingPunct="1"/>
            <a:endParaRPr lang="en-US" altLang="ja-JP" sz="2000" dirty="0" smtClean="0">
              <a:solidFill>
                <a:srgbClr val="0033CC"/>
              </a:solidFill>
              <a:ea typeface="ＭＳ Ｐゴシック" pitchFamily="50" charset="-128"/>
            </a:endParaRPr>
          </a:p>
          <a:p>
            <a:pPr eaLnBrk="1" hangingPunct="1"/>
            <a:r>
              <a:rPr lang="en-US" altLang="ja-JP" sz="2000" dirty="0" smtClean="0">
                <a:solidFill>
                  <a:srgbClr val="FF3300"/>
                </a:solidFill>
                <a:ea typeface="ＭＳ Ｐゴシック" pitchFamily="50" charset="-128"/>
              </a:rPr>
              <a:t>Implementation using a part of L.1410</a:t>
            </a:r>
          </a:p>
        </p:txBody>
      </p:sp>
      <p:sp>
        <p:nvSpPr>
          <p:cNvPr id="14339" name="Rectangle 4"/>
          <p:cNvSpPr>
            <a:spLocks noChangeArrowheads="1"/>
          </p:cNvSpPr>
          <p:nvPr/>
        </p:nvSpPr>
        <p:spPr bwMode="auto">
          <a:xfrm>
            <a:off x="0" y="476672"/>
            <a:ext cx="4788024" cy="581025"/>
          </a:xfrm>
          <a:prstGeom prst="rect">
            <a:avLst/>
          </a:prstGeom>
          <a:noFill/>
          <a:ln w="9525">
            <a:noFill/>
            <a:miter lim="800000"/>
            <a:headEnd/>
            <a:tailEnd/>
          </a:ln>
        </p:spPr>
        <p:txBody>
          <a:bodyPr anchor="ctr"/>
          <a:lstStyle/>
          <a:p>
            <a:r>
              <a:rPr lang="en-US" altLang="ja-JP" sz="2400" b="1" dirty="0">
                <a:solidFill>
                  <a:srgbClr val="FF3300"/>
                </a:solidFill>
                <a:latin typeface="Arial" charset="0"/>
              </a:rPr>
              <a:t>Agenda</a:t>
            </a:r>
          </a:p>
        </p:txBody>
      </p:sp>
      <p:pic>
        <p:nvPicPr>
          <p:cNvPr id="21506" name="Picture 2"/>
          <p:cNvPicPr>
            <a:picLocks noChangeAspect="1" noChangeArrowheads="1"/>
          </p:cNvPicPr>
          <p:nvPr/>
        </p:nvPicPr>
        <p:blipFill>
          <a:blip r:embed="rId3" cstate="print"/>
          <a:srcRect/>
          <a:stretch>
            <a:fillRect/>
          </a:stretch>
        </p:blipFill>
        <p:spPr bwMode="auto">
          <a:xfrm>
            <a:off x="5868144" y="-1"/>
            <a:ext cx="2952328" cy="4137143"/>
          </a:xfrm>
          <a:prstGeom prst="rect">
            <a:avLst/>
          </a:prstGeom>
          <a:noFill/>
          <a:ln w="9525">
            <a:noFill/>
            <a:miter lim="800000"/>
            <a:headEnd/>
            <a:tailEnd/>
          </a:ln>
        </p:spPr>
      </p:pic>
      <p:sp>
        <p:nvSpPr>
          <p:cNvPr id="9" name="Rectangle 4"/>
          <p:cNvSpPr>
            <a:spLocks noGrp="1" noChangeArrowheads="1"/>
          </p:cNvSpPr>
          <p:nvPr>
            <p:ph type="dt" sz="quarter" idx="10"/>
          </p:nvPr>
        </p:nvSpPr>
        <p:spPr>
          <a:xfrm>
            <a:off x="251520" y="6381328"/>
            <a:ext cx="3827463" cy="268288"/>
          </a:xfrm>
          <a:noFill/>
        </p:spPr>
        <p:txBody>
          <a:bodyPr/>
          <a:lstStyle/>
          <a:p>
            <a:r>
              <a:rPr lang="en-US" altLang="ja-JP" sz="1400" dirty="0">
                <a:ea typeface="ＭＳ Ｐゴシック" pitchFamily="50" charset="-128"/>
              </a:rPr>
              <a:t>Colombo, Sri Lanka, 3-4 October 2013</a:t>
            </a:r>
          </a:p>
        </p:txBody>
      </p:sp>
      <p:sp>
        <p:nvSpPr>
          <p:cNvPr id="8" name="スライド番号プレースホルダ 7"/>
          <p:cNvSpPr>
            <a:spLocks noGrp="1"/>
          </p:cNvSpPr>
          <p:nvPr>
            <p:ph type="sldNum" sz="quarter" idx="11"/>
          </p:nvPr>
        </p:nvSpPr>
        <p:spPr/>
        <p:txBody>
          <a:bodyPr/>
          <a:lstStyle/>
          <a:p>
            <a:fld id="{7B75EBFF-BDE6-43DE-B28C-43DEBE7A94FB}" type="slidenum">
              <a:rPr lang="en-US" altLang="ja-JP" smtClean="0"/>
              <a:pPr/>
              <a:t>24</a:t>
            </a:fld>
            <a:endParaRPr lang="en-US" altLang="ja-JP"/>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4"/>
          <p:cNvPicPr>
            <a:picLocks noChangeAspect="1" noChangeArrowheads="1"/>
          </p:cNvPicPr>
          <p:nvPr/>
        </p:nvPicPr>
        <p:blipFill>
          <a:blip r:embed="rId2" cstate="print"/>
          <a:srcRect/>
          <a:stretch>
            <a:fillRect/>
          </a:stretch>
        </p:blipFill>
        <p:spPr bwMode="auto">
          <a:xfrm>
            <a:off x="4500563" y="957263"/>
            <a:ext cx="4032250" cy="2111375"/>
          </a:xfrm>
          <a:prstGeom prst="rect">
            <a:avLst/>
          </a:prstGeom>
          <a:noFill/>
          <a:ln w="15875">
            <a:solidFill>
              <a:srgbClr val="FF0000"/>
            </a:solidFill>
            <a:miter lim="800000"/>
            <a:headEnd/>
            <a:tailEnd/>
          </a:ln>
        </p:spPr>
      </p:pic>
      <p:pic>
        <p:nvPicPr>
          <p:cNvPr id="44036" name="Picture 5"/>
          <p:cNvPicPr>
            <a:picLocks noChangeAspect="1" noChangeArrowheads="1"/>
          </p:cNvPicPr>
          <p:nvPr/>
        </p:nvPicPr>
        <p:blipFill>
          <a:blip r:embed="rId3" cstate="print"/>
          <a:srcRect/>
          <a:stretch>
            <a:fillRect/>
          </a:stretch>
        </p:blipFill>
        <p:spPr bwMode="auto">
          <a:xfrm>
            <a:off x="4464050" y="3213100"/>
            <a:ext cx="4645025" cy="3471863"/>
          </a:xfrm>
          <a:prstGeom prst="rect">
            <a:avLst/>
          </a:prstGeom>
          <a:noFill/>
          <a:ln w="28575">
            <a:solidFill>
              <a:srgbClr val="FF0000"/>
            </a:solidFill>
            <a:miter lim="800000"/>
            <a:headEnd/>
            <a:tailEnd/>
          </a:ln>
        </p:spPr>
      </p:pic>
      <p:grpSp>
        <p:nvGrpSpPr>
          <p:cNvPr id="2" name="グループ化 14"/>
          <p:cNvGrpSpPr>
            <a:grpSpLocks/>
          </p:cNvGrpSpPr>
          <p:nvPr/>
        </p:nvGrpSpPr>
        <p:grpSpPr bwMode="auto">
          <a:xfrm>
            <a:off x="-684213" y="188913"/>
            <a:ext cx="4741863" cy="6480175"/>
            <a:chOff x="-540568" y="188640"/>
            <a:chExt cx="4608562" cy="6480448"/>
          </a:xfrm>
        </p:grpSpPr>
        <p:grpSp>
          <p:nvGrpSpPr>
            <p:cNvPr id="3" name="グループ化 12"/>
            <p:cNvGrpSpPr>
              <a:grpSpLocks/>
            </p:cNvGrpSpPr>
            <p:nvPr/>
          </p:nvGrpSpPr>
          <p:grpSpPr bwMode="auto">
            <a:xfrm>
              <a:off x="-540568" y="188640"/>
              <a:ext cx="4608562" cy="6480448"/>
              <a:chOff x="-540568" y="188640"/>
              <a:chExt cx="4608562" cy="6480448"/>
            </a:xfrm>
          </p:grpSpPr>
          <p:pic>
            <p:nvPicPr>
              <p:cNvPr id="44046" name="Picture 2"/>
              <p:cNvPicPr>
                <a:picLocks noChangeAspect="1" noChangeArrowheads="1"/>
              </p:cNvPicPr>
              <p:nvPr/>
            </p:nvPicPr>
            <p:blipFill>
              <a:blip r:embed="rId4" cstate="print"/>
              <a:srcRect/>
              <a:stretch>
                <a:fillRect/>
              </a:stretch>
            </p:blipFill>
            <p:spPr bwMode="auto">
              <a:xfrm>
                <a:off x="-540568" y="188640"/>
                <a:ext cx="4608562" cy="6480448"/>
              </a:xfrm>
              <a:prstGeom prst="rect">
                <a:avLst/>
              </a:prstGeom>
              <a:noFill/>
              <a:ln w="9525">
                <a:noFill/>
                <a:miter lim="800000"/>
                <a:headEnd/>
                <a:tailEnd/>
              </a:ln>
            </p:spPr>
          </p:pic>
          <p:sp>
            <p:nvSpPr>
              <p:cNvPr id="44047" name="正方形/長方形 11"/>
              <p:cNvSpPr>
                <a:spLocks noChangeArrowheads="1"/>
              </p:cNvSpPr>
              <p:nvPr/>
            </p:nvSpPr>
            <p:spPr bwMode="auto">
              <a:xfrm>
                <a:off x="58822" y="3429000"/>
                <a:ext cx="1360038" cy="616322"/>
              </a:xfrm>
              <a:prstGeom prst="rect">
                <a:avLst/>
              </a:prstGeom>
              <a:noFill/>
              <a:ln w="38100" algn="ctr">
                <a:solidFill>
                  <a:srgbClr val="FF0000"/>
                </a:solidFill>
                <a:round/>
                <a:headEnd/>
                <a:tailEnd/>
              </a:ln>
            </p:spPr>
            <p:txBody>
              <a:bodyPr/>
              <a:lstStyle/>
              <a:p>
                <a:pPr eaLnBrk="0" hangingPunct="0"/>
                <a:endParaRPr lang="ja-JP" altLang="en-US" sz="3200">
                  <a:latin typeface="Verdana" pitchFamily="34" charset="0"/>
                </a:endParaRPr>
              </a:p>
            </p:txBody>
          </p:sp>
        </p:grpSp>
        <p:sp>
          <p:nvSpPr>
            <p:cNvPr id="44045" name="正方形/長方形 13"/>
            <p:cNvSpPr>
              <a:spLocks noChangeArrowheads="1"/>
            </p:cNvSpPr>
            <p:nvPr/>
          </p:nvSpPr>
          <p:spPr bwMode="auto">
            <a:xfrm>
              <a:off x="1418861" y="4725144"/>
              <a:ext cx="1291073" cy="1368152"/>
            </a:xfrm>
            <a:prstGeom prst="rect">
              <a:avLst/>
            </a:prstGeom>
            <a:noFill/>
            <a:ln w="57150" algn="ctr">
              <a:solidFill>
                <a:srgbClr val="FF0000"/>
              </a:solidFill>
              <a:round/>
              <a:headEnd/>
              <a:tailEnd/>
            </a:ln>
          </p:spPr>
          <p:txBody>
            <a:bodyPr/>
            <a:lstStyle/>
            <a:p>
              <a:pPr eaLnBrk="0" hangingPunct="0"/>
              <a:endParaRPr lang="ja-JP" altLang="en-US" sz="3200">
                <a:latin typeface="Verdana" pitchFamily="34" charset="0"/>
              </a:endParaRPr>
            </a:p>
          </p:txBody>
        </p:sp>
      </p:grpSp>
      <p:grpSp>
        <p:nvGrpSpPr>
          <p:cNvPr id="5" name="グループ化 28"/>
          <p:cNvGrpSpPr>
            <a:grpSpLocks/>
          </p:cNvGrpSpPr>
          <p:nvPr/>
        </p:nvGrpSpPr>
        <p:grpSpPr bwMode="auto">
          <a:xfrm>
            <a:off x="1331913" y="2060575"/>
            <a:ext cx="3095625" cy="2663825"/>
            <a:chOff x="1331640" y="2060848"/>
            <a:chExt cx="3096344" cy="2664296"/>
          </a:xfrm>
        </p:grpSpPr>
        <p:cxnSp>
          <p:nvCxnSpPr>
            <p:cNvPr id="44042" name="直線矢印コネクタ 16"/>
            <p:cNvCxnSpPr>
              <a:cxnSpLocks noChangeShapeType="1"/>
            </p:cNvCxnSpPr>
            <p:nvPr/>
          </p:nvCxnSpPr>
          <p:spPr bwMode="auto">
            <a:xfrm flipV="1">
              <a:off x="1331640" y="2060848"/>
              <a:ext cx="3096344" cy="1368152"/>
            </a:xfrm>
            <a:prstGeom prst="straightConnector1">
              <a:avLst/>
            </a:prstGeom>
            <a:noFill/>
            <a:ln w="76200" algn="ctr">
              <a:solidFill>
                <a:srgbClr val="FF0000"/>
              </a:solidFill>
              <a:round/>
              <a:headEnd/>
              <a:tailEnd type="arrow" w="med" len="med"/>
            </a:ln>
          </p:spPr>
        </p:cxnSp>
        <p:cxnSp>
          <p:nvCxnSpPr>
            <p:cNvPr id="44043" name="直線矢印コネクタ 18"/>
            <p:cNvCxnSpPr>
              <a:cxnSpLocks noChangeShapeType="1"/>
            </p:cNvCxnSpPr>
            <p:nvPr/>
          </p:nvCxnSpPr>
          <p:spPr bwMode="auto">
            <a:xfrm>
              <a:off x="2627784" y="4725144"/>
              <a:ext cx="1800200" cy="0"/>
            </a:xfrm>
            <a:prstGeom prst="straightConnector1">
              <a:avLst/>
            </a:prstGeom>
            <a:noFill/>
            <a:ln w="76200" algn="ctr">
              <a:solidFill>
                <a:srgbClr val="FF0000"/>
              </a:solidFill>
              <a:round/>
              <a:headEnd/>
              <a:tailEnd type="arrow" w="med" len="med"/>
            </a:ln>
          </p:spPr>
        </p:cxnSp>
      </p:grpSp>
      <p:pic>
        <p:nvPicPr>
          <p:cNvPr id="44039" name="Picture 3"/>
          <p:cNvPicPr>
            <a:picLocks noChangeAspect="1" noChangeArrowheads="1"/>
          </p:cNvPicPr>
          <p:nvPr/>
        </p:nvPicPr>
        <p:blipFill>
          <a:blip r:embed="rId5" cstate="print"/>
          <a:srcRect/>
          <a:stretch>
            <a:fillRect/>
          </a:stretch>
        </p:blipFill>
        <p:spPr bwMode="auto">
          <a:xfrm>
            <a:off x="0" y="0"/>
            <a:ext cx="9144000" cy="836613"/>
          </a:xfrm>
          <a:prstGeom prst="rect">
            <a:avLst/>
          </a:prstGeom>
          <a:noFill/>
          <a:ln w="9525">
            <a:noFill/>
            <a:miter lim="800000"/>
            <a:headEnd/>
            <a:tailEnd/>
          </a:ln>
        </p:spPr>
      </p:pic>
      <p:sp>
        <p:nvSpPr>
          <p:cNvPr id="44040" name="テキスト ボックス 18"/>
          <p:cNvSpPr txBox="1">
            <a:spLocks noChangeArrowheads="1"/>
          </p:cNvSpPr>
          <p:nvPr/>
        </p:nvSpPr>
        <p:spPr bwMode="auto">
          <a:xfrm>
            <a:off x="36513" y="384175"/>
            <a:ext cx="6264275" cy="523875"/>
          </a:xfrm>
          <a:prstGeom prst="rect">
            <a:avLst/>
          </a:prstGeom>
          <a:noFill/>
          <a:ln w="9525">
            <a:noFill/>
            <a:miter lim="800000"/>
            <a:headEnd/>
            <a:tailEnd/>
          </a:ln>
        </p:spPr>
        <p:txBody>
          <a:bodyPr>
            <a:spAutoFit/>
          </a:bodyPr>
          <a:lstStyle/>
          <a:p>
            <a:pPr fontAlgn="ctr"/>
            <a:r>
              <a:rPr kumimoji="1" lang="en-US" altLang="ja-JP" sz="2800" b="1">
                <a:solidFill>
                  <a:srgbClr val="FF0000"/>
                </a:solidFill>
                <a:latin typeface="Arial" charset="0"/>
                <a:cs typeface="Arial" charset="0"/>
              </a:rPr>
              <a:t>Pilot Telemedicine Project (in Laos) </a:t>
            </a:r>
            <a:endParaRPr kumimoji="1" lang="ja-JP" altLang="en-US" sz="2800" b="1">
              <a:solidFill>
                <a:srgbClr val="FF0000"/>
              </a:solidFill>
              <a:latin typeface="Arial" charset="0"/>
              <a:cs typeface="Arial" charset="0"/>
            </a:endParaRPr>
          </a:p>
        </p:txBody>
      </p:sp>
      <p:sp>
        <p:nvSpPr>
          <p:cNvPr id="20" name="Rectangle 4"/>
          <p:cNvSpPr>
            <a:spLocks noGrp="1" noChangeArrowheads="1"/>
          </p:cNvSpPr>
          <p:nvPr>
            <p:ph type="dt" sz="quarter" idx="10"/>
          </p:nvPr>
        </p:nvSpPr>
        <p:spPr>
          <a:xfrm>
            <a:off x="251520" y="6545088"/>
            <a:ext cx="3827463" cy="268288"/>
          </a:xfrm>
          <a:noFill/>
        </p:spPr>
        <p:txBody>
          <a:bodyPr/>
          <a:lstStyle/>
          <a:p>
            <a:r>
              <a:rPr lang="en-US" altLang="ja-JP" sz="1400" dirty="0">
                <a:ea typeface="ＭＳ Ｐゴシック" pitchFamily="50" charset="-128"/>
              </a:rPr>
              <a:t>Colombo, Sri Lanka, 3-4 October 2013</a:t>
            </a:r>
          </a:p>
        </p:txBody>
      </p:sp>
      <p:sp>
        <p:nvSpPr>
          <p:cNvPr id="17" name="スライド番号プレースホルダ 16"/>
          <p:cNvSpPr>
            <a:spLocks noGrp="1"/>
          </p:cNvSpPr>
          <p:nvPr>
            <p:ph type="sldNum" sz="quarter" idx="11"/>
          </p:nvPr>
        </p:nvSpPr>
        <p:spPr/>
        <p:txBody>
          <a:bodyPr/>
          <a:lstStyle/>
          <a:p>
            <a:fld id="{4FFBE522-F83D-492C-A1DA-0A0393A7436F}" type="slidenum">
              <a:rPr lang="en-US" altLang="ja-JP" smtClean="0"/>
              <a:pPr/>
              <a:t>25</a:t>
            </a:fld>
            <a:endParaRPr lang="en-US" altLang="ja-JP"/>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3"/>
          <p:cNvSpPr>
            <a:spLocks noChangeArrowheads="1"/>
          </p:cNvSpPr>
          <p:nvPr/>
        </p:nvSpPr>
        <p:spPr bwMode="gray">
          <a:xfrm>
            <a:off x="0" y="817563"/>
            <a:ext cx="8964613" cy="419100"/>
          </a:xfrm>
          <a:prstGeom prst="rect">
            <a:avLst/>
          </a:prstGeom>
          <a:solidFill>
            <a:srgbClr val="1BA12B"/>
          </a:solidFill>
          <a:ln w="9525" algn="ctr">
            <a:noFill/>
            <a:miter lim="800000"/>
            <a:headEnd/>
            <a:tailEnd/>
          </a:ln>
        </p:spPr>
        <p:txBody>
          <a:bodyPr anchor="ctr"/>
          <a:lstStyle/>
          <a:p>
            <a:pPr fontAlgn="ctr">
              <a:lnSpc>
                <a:spcPct val="80000"/>
              </a:lnSpc>
              <a:defRPr/>
            </a:pPr>
            <a:r>
              <a:rPr lang="en-US" altLang="ja-JP" sz="1700" b="1" dirty="0">
                <a:solidFill>
                  <a:schemeClr val="bg1"/>
                </a:solidFill>
                <a:latin typeface="+mj-lt"/>
                <a:ea typeface="ＭＳ Ｐゴシック" charset="-128"/>
              </a:rPr>
              <a:t>Remote medical diagnosis saves CO</a:t>
            </a:r>
            <a:r>
              <a:rPr lang="en-US" altLang="ja-JP" sz="1700" b="1" baseline="-25000" dirty="0">
                <a:solidFill>
                  <a:schemeClr val="bg1"/>
                </a:solidFill>
                <a:latin typeface="+mj-lt"/>
                <a:ea typeface="ＭＳ Ｐゴシック" charset="-128"/>
              </a:rPr>
              <a:t>2</a:t>
            </a:r>
            <a:r>
              <a:rPr lang="en-US" altLang="ja-JP" sz="1700" b="1" dirty="0">
                <a:solidFill>
                  <a:schemeClr val="bg1"/>
                </a:solidFill>
                <a:latin typeface="+mj-lt"/>
                <a:ea typeface="ＭＳ Ｐゴシック" charset="-128"/>
              </a:rPr>
              <a:t> emitted by transporting patients </a:t>
            </a:r>
            <a:endParaRPr lang="ja-JP" altLang="en-US" sz="1700" b="1" dirty="0">
              <a:solidFill>
                <a:schemeClr val="bg1"/>
              </a:solidFill>
              <a:latin typeface="+mj-lt"/>
              <a:ea typeface="ＭＳ Ｐゴシック" charset="-128"/>
            </a:endParaRPr>
          </a:p>
        </p:txBody>
      </p:sp>
      <p:sp>
        <p:nvSpPr>
          <p:cNvPr id="45060" name="AutoShape 118"/>
          <p:cNvSpPr>
            <a:spLocks noChangeArrowheads="1"/>
          </p:cNvSpPr>
          <p:nvPr/>
        </p:nvSpPr>
        <p:spPr bwMode="gray">
          <a:xfrm>
            <a:off x="7812088" y="260350"/>
            <a:ext cx="1166812" cy="498475"/>
          </a:xfrm>
          <a:prstGeom prst="roundRect">
            <a:avLst>
              <a:gd name="adj" fmla="val 20130"/>
            </a:avLst>
          </a:prstGeom>
          <a:solidFill>
            <a:schemeClr val="bg1"/>
          </a:solidFill>
          <a:ln w="9525">
            <a:noFill/>
            <a:round/>
            <a:headEnd/>
            <a:tailEnd/>
          </a:ln>
        </p:spPr>
        <p:txBody>
          <a:bodyPr wrap="none" anchor="ctr"/>
          <a:lstStyle/>
          <a:p>
            <a:pPr algn="ctr" fontAlgn="ctr"/>
            <a:endParaRPr lang="ja-JP" altLang="en-US"/>
          </a:p>
        </p:txBody>
      </p:sp>
      <p:pic>
        <p:nvPicPr>
          <p:cNvPr id="45061" name="Picture 119" descr="003_byict_1"/>
          <p:cNvPicPr>
            <a:picLocks noChangeAspect="1" noChangeArrowheads="1"/>
          </p:cNvPicPr>
          <p:nvPr/>
        </p:nvPicPr>
        <p:blipFill>
          <a:blip r:embed="rId2" cstate="print"/>
          <a:srcRect l="5338" t="31334" r="5338" b="31334"/>
          <a:stretch>
            <a:fillRect/>
          </a:stretch>
        </p:blipFill>
        <p:spPr bwMode="auto">
          <a:xfrm>
            <a:off x="7812088" y="260350"/>
            <a:ext cx="1130300" cy="471488"/>
          </a:xfrm>
          <a:prstGeom prst="rect">
            <a:avLst/>
          </a:prstGeom>
          <a:noFill/>
          <a:ln w="9525">
            <a:noFill/>
            <a:miter lim="800000"/>
            <a:headEnd/>
            <a:tailEnd/>
          </a:ln>
        </p:spPr>
      </p:pic>
      <p:sp>
        <p:nvSpPr>
          <p:cNvPr id="45062" name="AutoShape 120"/>
          <p:cNvSpPr>
            <a:spLocks noChangeArrowheads="1"/>
          </p:cNvSpPr>
          <p:nvPr/>
        </p:nvSpPr>
        <p:spPr bwMode="gray">
          <a:xfrm>
            <a:off x="395288" y="1570038"/>
            <a:ext cx="3384550" cy="2305050"/>
          </a:xfrm>
          <a:prstGeom prst="roundRect">
            <a:avLst>
              <a:gd name="adj" fmla="val 12190"/>
            </a:avLst>
          </a:prstGeom>
          <a:solidFill>
            <a:schemeClr val="bg1"/>
          </a:solidFill>
          <a:ln w="9525">
            <a:noFill/>
            <a:round/>
            <a:headEnd/>
            <a:tailEnd/>
          </a:ln>
        </p:spPr>
        <p:txBody>
          <a:bodyPr wrap="none" anchor="ctr"/>
          <a:lstStyle/>
          <a:p>
            <a:pPr algn="ctr" fontAlgn="ctr"/>
            <a:endParaRPr lang="ja-JP" altLang="en-US"/>
          </a:p>
        </p:txBody>
      </p:sp>
      <p:sp>
        <p:nvSpPr>
          <p:cNvPr id="45063" name="AutoShape 121"/>
          <p:cNvSpPr>
            <a:spLocks noChangeArrowheads="1"/>
          </p:cNvSpPr>
          <p:nvPr/>
        </p:nvSpPr>
        <p:spPr bwMode="gray">
          <a:xfrm>
            <a:off x="4787900" y="1412875"/>
            <a:ext cx="4037013" cy="2462213"/>
          </a:xfrm>
          <a:prstGeom prst="roundRect">
            <a:avLst>
              <a:gd name="adj" fmla="val 4338"/>
            </a:avLst>
          </a:prstGeom>
          <a:solidFill>
            <a:srgbClr val="DAF6DD"/>
          </a:solidFill>
          <a:ln w="9525" algn="ctr">
            <a:solidFill>
              <a:srgbClr val="267A08"/>
            </a:solidFill>
            <a:round/>
            <a:headEnd/>
            <a:tailEnd/>
          </a:ln>
        </p:spPr>
        <p:txBody>
          <a:bodyPr wrap="none" anchor="ctr"/>
          <a:lstStyle/>
          <a:p>
            <a:pPr algn="ctr" fontAlgn="ctr"/>
            <a:endParaRPr lang="ja-JP" altLang="en-US"/>
          </a:p>
        </p:txBody>
      </p:sp>
      <p:sp>
        <p:nvSpPr>
          <p:cNvPr id="45064" name="AutoShape 122"/>
          <p:cNvSpPr>
            <a:spLocks noChangeArrowheads="1"/>
          </p:cNvSpPr>
          <p:nvPr/>
        </p:nvSpPr>
        <p:spPr bwMode="gray">
          <a:xfrm>
            <a:off x="179388" y="1341438"/>
            <a:ext cx="3690937" cy="2533650"/>
          </a:xfrm>
          <a:prstGeom prst="roundRect">
            <a:avLst>
              <a:gd name="adj" fmla="val 4338"/>
            </a:avLst>
          </a:prstGeom>
          <a:solidFill>
            <a:srgbClr val="EBEBEB"/>
          </a:solidFill>
          <a:ln w="9525" algn="ctr">
            <a:solidFill>
              <a:srgbClr val="505050"/>
            </a:solidFill>
            <a:round/>
            <a:headEnd/>
            <a:tailEnd/>
          </a:ln>
        </p:spPr>
        <p:txBody>
          <a:bodyPr wrap="none" anchor="ctr"/>
          <a:lstStyle/>
          <a:p>
            <a:pPr algn="ctr" fontAlgn="ctr"/>
            <a:endParaRPr lang="ja-JP" altLang="en-US"/>
          </a:p>
        </p:txBody>
      </p:sp>
      <p:sp>
        <p:nvSpPr>
          <p:cNvPr id="45065" name="AutoShape 123"/>
          <p:cNvSpPr>
            <a:spLocks noChangeArrowheads="1"/>
          </p:cNvSpPr>
          <p:nvPr/>
        </p:nvSpPr>
        <p:spPr bwMode="gray">
          <a:xfrm>
            <a:off x="3827463" y="2219325"/>
            <a:ext cx="1690687" cy="1008063"/>
          </a:xfrm>
          <a:prstGeom prst="rightArrow">
            <a:avLst>
              <a:gd name="adj1" fmla="val 56537"/>
              <a:gd name="adj2" fmla="val 46122"/>
            </a:avLst>
          </a:prstGeom>
          <a:solidFill>
            <a:srgbClr val="51D35D"/>
          </a:solidFill>
          <a:ln w="9525">
            <a:noFill/>
            <a:miter lim="800000"/>
            <a:headEnd/>
            <a:tailEnd/>
          </a:ln>
        </p:spPr>
        <p:txBody>
          <a:bodyPr lIns="0" tIns="0" rIns="0" bIns="0" anchor="ctr"/>
          <a:lstStyle/>
          <a:p>
            <a:pPr algn="ctr" fontAlgn="ctr"/>
            <a:r>
              <a:rPr lang="en-US" altLang="ja-JP" sz="1600">
                <a:solidFill>
                  <a:schemeClr val="bg1"/>
                </a:solidFill>
              </a:rPr>
              <a:t>Implementation of ICT</a:t>
            </a:r>
            <a:endParaRPr lang="ja-JP" altLang="en-US" sz="1600">
              <a:solidFill>
                <a:schemeClr val="bg1"/>
              </a:solidFill>
            </a:endParaRPr>
          </a:p>
        </p:txBody>
      </p:sp>
      <p:sp>
        <p:nvSpPr>
          <p:cNvPr id="45066" name="AutoShape 124"/>
          <p:cNvSpPr>
            <a:spLocks noChangeArrowheads="1"/>
          </p:cNvSpPr>
          <p:nvPr/>
        </p:nvSpPr>
        <p:spPr bwMode="gray">
          <a:xfrm>
            <a:off x="179388" y="1663700"/>
            <a:ext cx="1692275" cy="515938"/>
          </a:xfrm>
          <a:prstGeom prst="roundRect">
            <a:avLst>
              <a:gd name="adj" fmla="val 16667"/>
            </a:avLst>
          </a:prstGeom>
          <a:solidFill>
            <a:srgbClr val="737373"/>
          </a:solidFill>
          <a:ln w="9525">
            <a:noFill/>
            <a:round/>
            <a:headEnd/>
            <a:tailEnd/>
          </a:ln>
        </p:spPr>
        <p:txBody>
          <a:bodyPr lIns="0" tIns="0" rIns="0" bIns="0" anchor="ctr"/>
          <a:lstStyle/>
          <a:p>
            <a:pPr algn="ctr" fontAlgn="ctr"/>
            <a:r>
              <a:rPr lang="en-US" altLang="ja-JP" sz="1600" dirty="0">
                <a:solidFill>
                  <a:schemeClr val="bg1"/>
                </a:solidFill>
              </a:rPr>
              <a:t>Before implementation</a:t>
            </a:r>
            <a:endParaRPr lang="ja-JP" altLang="en-US" sz="1600" dirty="0">
              <a:solidFill>
                <a:schemeClr val="bg1"/>
              </a:solidFill>
            </a:endParaRPr>
          </a:p>
        </p:txBody>
      </p:sp>
      <p:sp>
        <p:nvSpPr>
          <p:cNvPr id="45067" name="AutoShape 125"/>
          <p:cNvSpPr>
            <a:spLocks noChangeArrowheads="1"/>
          </p:cNvSpPr>
          <p:nvPr/>
        </p:nvSpPr>
        <p:spPr bwMode="gray">
          <a:xfrm>
            <a:off x="4787900" y="1557338"/>
            <a:ext cx="1797050" cy="622300"/>
          </a:xfrm>
          <a:prstGeom prst="roundRect">
            <a:avLst>
              <a:gd name="adj" fmla="val 16667"/>
            </a:avLst>
          </a:prstGeom>
          <a:solidFill>
            <a:srgbClr val="1BA12B"/>
          </a:solidFill>
          <a:ln w="9525">
            <a:noFill/>
            <a:round/>
            <a:headEnd/>
            <a:tailEnd/>
          </a:ln>
        </p:spPr>
        <p:txBody>
          <a:bodyPr lIns="0" tIns="0" rIns="0" bIns="0" anchor="ctr"/>
          <a:lstStyle/>
          <a:p>
            <a:pPr algn="ctr" fontAlgn="ctr"/>
            <a:r>
              <a:rPr lang="en-US" altLang="ja-JP" sz="1600">
                <a:solidFill>
                  <a:schemeClr val="bg1"/>
                </a:solidFill>
              </a:rPr>
              <a:t>After implementation</a:t>
            </a:r>
            <a:endParaRPr lang="ja-JP" altLang="en-US" sz="1600">
              <a:solidFill>
                <a:schemeClr val="bg1"/>
              </a:solidFill>
            </a:endParaRPr>
          </a:p>
        </p:txBody>
      </p:sp>
      <p:sp>
        <p:nvSpPr>
          <p:cNvPr id="45068" name="Text Box 20"/>
          <p:cNvSpPr txBox="1">
            <a:spLocks noChangeArrowheads="1"/>
          </p:cNvSpPr>
          <p:nvPr/>
        </p:nvSpPr>
        <p:spPr bwMode="auto">
          <a:xfrm>
            <a:off x="395288" y="2435225"/>
            <a:ext cx="3624262" cy="581025"/>
          </a:xfrm>
          <a:prstGeom prst="rect">
            <a:avLst/>
          </a:prstGeom>
          <a:noFill/>
          <a:ln w="9525">
            <a:noFill/>
            <a:miter lim="800000"/>
            <a:headEnd/>
            <a:tailEnd/>
          </a:ln>
        </p:spPr>
        <p:txBody>
          <a:bodyPr>
            <a:spAutoFit/>
          </a:bodyPr>
          <a:lstStyle/>
          <a:p>
            <a:pPr marL="233363" indent="-233363" fontAlgn="ctr"/>
            <a:r>
              <a:rPr kumimoji="1" lang="ja-JP" altLang="en-US" sz="1600">
                <a:latin typeface="ＭＳ Ｐゴシック" pitchFamily="50" charset="-128"/>
              </a:rPr>
              <a:t>■	</a:t>
            </a:r>
            <a:r>
              <a:rPr kumimoji="1" lang="en-US" altLang="ja-JP" sz="1600">
                <a:latin typeface="Arial" charset="0"/>
              </a:rPr>
              <a:t>It was necessary to move patients 434km by air.</a:t>
            </a:r>
            <a:endParaRPr kumimoji="1" lang="ja-JP" altLang="en-US" sz="1600">
              <a:latin typeface="Arial" charset="0"/>
            </a:endParaRPr>
          </a:p>
        </p:txBody>
      </p:sp>
      <p:sp>
        <p:nvSpPr>
          <p:cNvPr id="45069" name="Freeform 140"/>
          <p:cNvSpPr>
            <a:spLocks/>
          </p:cNvSpPr>
          <p:nvPr/>
        </p:nvSpPr>
        <p:spPr bwMode="gray">
          <a:xfrm>
            <a:off x="611188" y="3770313"/>
            <a:ext cx="234950" cy="379412"/>
          </a:xfrm>
          <a:custGeom>
            <a:avLst/>
            <a:gdLst>
              <a:gd name="T0" fmla="*/ 0 w 148"/>
              <a:gd name="T1" fmla="*/ 0 h 148"/>
              <a:gd name="T2" fmla="*/ 2147483647 w 148"/>
              <a:gd name="T3" fmla="*/ 2147483647 h 148"/>
              <a:gd name="T4" fmla="*/ 2147483647 w 148"/>
              <a:gd name="T5" fmla="*/ 2147483647 h 148"/>
              <a:gd name="T6" fmla="*/ 0 60000 65536"/>
              <a:gd name="T7" fmla="*/ 0 60000 65536"/>
              <a:gd name="T8" fmla="*/ 0 60000 65536"/>
              <a:gd name="T9" fmla="*/ 0 w 148"/>
              <a:gd name="T10" fmla="*/ 0 h 148"/>
              <a:gd name="T11" fmla="*/ 148 w 148"/>
              <a:gd name="T12" fmla="*/ 148 h 148"/>
            </a:gdLst>
            <a:ahLst/>
            <a:cxnLst>
              <a:cxn ang="T6">
                <a:pos x="T0" y="T1"/>
              </a:cxn>
              <a:cxn ang="T7">
                <a:pos x="T2" y="T3"/>
              </a:cxn>
              <a:cxn ang="T8">
                <a:pos x="T4" y="T5"/>
              </a:cxn>
            </a:cxnLst>
            <a:rect l="T9" t="T10" r="T11" b="T12"/>
            <a:pathLst>
              <a:path w="148" h="148">
                <a:moveTo>
                  <a:pt x="0" y="0"/>
                </a:moveTo>
                <a:lnTo>
                  <a:pt x="74" y="148"/>
                </a:lnTo>
                <a:lnTo>
                  <a:pt x="148" y="2"/>
                </a:lnTo>
              </a:path>
            </a:pathLst>
          </a:custGeom>
          <a:solidFill>
            <a:srgbClr val="EBEBEB"/>
          </a:solidFill>
          <a:ln w="9525" cap="flat" cmpd="sng">
            <a:solidFill>
              <a:srgbClr val="505050"/>
            </a:solidFill>
            <a:prstDash val="solid"/>
            <a:round/>
            <a:headEnd/>
            <a:tailEnd/>
          </a:ln>
        </p:spPr>
        <p:txBody>
          <a:bodyPr wrap="none" anchor="ctr"/>
          <a:lstStyle/>
          <a:p>
            <a:endParaRPr lang="ja-JP" altLang="en-US"/>
          </a:p>
        </p:txBody>
      </p:sp>
      <p:sp>
        <p:nvSpPr>
          <p:cNvPr id="45070" name="Freeform 141"/>
          <p:cNvSpPr>
            <a:spLocks/>
          </p:cNvSpPr>
          <p:nvPr/>
        </p:nvSpPr>
        <p:spPr bwMode="gray">
          <a:xfrm>
            <a:off x="5364163" y="3802063"/>
            <a:ext cx="179387" cy="390525"/>
          </a:xfrm>
          <a:custGeom>
            <a:avLst/>
            <a:gdLst>
              <a:gd name="T0" fmla="*/ 0 w 154"/>
              <a:gd name="T1" fmla="*/ 2147483647 h 376"/>
              <a:gd name="T2" fmla="*/ 2147483647 w 154"/>
              <a:gd name="T3" fmla="*/ 2147483647 h 376"/>
              <a:gd name="T4" fmla="*/ 2147483647 w 154"/>
              <a:gd name="T5" fmla="*/ 0 h 376"/>
              <a:gd name="T6" fmla="*/ 0 60000 65536"/>
              <a:gd name="T7" fmla="*/ 0 60000 65536"/>
              <a:gd name="T8" fmla="*/ 0 60000 65536"/>
              <a:gd name="T9" fmla="*/ 0 w 154"/>
              <a:gd name="T10" fmla="*/ 0 h 376"/>
              <a:gd name="T11" fmla="*/ 154 w 154"/>
              <a:gd name="T12" fmla="*/ 376 h 376"/>
            </a:gdLst>
            <a:ahLst/>
            <a:cxnLst>
              <a:cxn ang="T6">
                <a:pos x="T0" y="T1"/>
              </a:cxn>
              <a:cxn ang="T7">
                <a:pos x="T2" y="T3"/>
              </a:cxn>
              <a:cxn ang="T8">
                <a:pos x="T4" y="T5"/>
              </a:cxn>
            </a:cxnLst>
            <a:rect l="T9" t="T10" r="T11" b="T12"/>
            <a:pathLst>
              <a:path w="154" h="376">
                <a:moveTo>
                  <a:pt x="0" y="3"/>
                </a:moveTo>
                <a:lnTo>
                  <a:pt x="74" y="376"/>
                </a:lnTo>
                <a:lnTo>
                  <a:pt x="154" y="0"/>
                </a:lnTo>
              </a:path>
            </a:pathLst>
          </a:custGeom>
          <a:solidFill>
            <a:srgbClr val="DAF6DD"/>
          </a:solidFill>
          <a:ln w="9525" cap="flat" cmpd="sng">
            <a:solidFill>
              <a:srgbClr val="267A08"/>
            </a:solidFill>
            <a:prstDash val="solid"/>
            <a:round/>
            <a:headEnd/>
            <a:tailEnd/>
          </a:ln>
        </p:spPr>
        <p:txBody>
          <a:bodyPr wrap="none" anchor="ctr"/>
          <a:lstStyle/>
          <a:p>
            <a:endParaRPr lang="ja-JP" altLang="en-US"/>
          </a:p>
        </p:txBody>
      </p:sp>
      <p:sp>
        <p:nvSpPr>
          <p:cNvPr id="45073" name="テキスト ボックス 18"/>
          <p:cNvSpPr txBox="1">
            <a:spLocks noChangeArrowheads="1"/>
          </p:cNvSpPr>
          <p:nvPr/>
        </p:nvSpPr>
        <p:spPr bwMode="auto">
          <a:xfrm>
            <a:off x="0" y="0"/>
            <a:ext cx="6264275" cy="523875"/>
          </a:xfrm>
          <a:prstGeom prst="rect">
            <a:avLst/>
          </a:prstGeom>
          <a:noFill/>
          <a:ln w="9525">
            <a:noFill/>
            <a:miter lim="800000"/>
            <a:headEnd/>
            <a:tailEnd/>
          </a:ln>
        </p:spPr>
        <p:txBody>
          <a:bodyPr>
            <a:spAutoFit/>
          </a:bodyPr>
          <a:lstStyle/>
          <a:p>
            <a:pPr fontAlgn="ctr"/>
            <a:r>
              <a:rPr kumimoji="1" lang="en-US" altLang="ja-JP" sz="2800" b="1">
                <a:solidFill>
                  <a:srgbClr val="FF0000"/>
                </a:solidFill>
                <a:latin typeface="Arial" charset="0"/>
                <a:cs typeface="Arial" charset="0"/>
              </a:rPr>
              <a:t>Pilot Telemedicine Project (in Laos) </a:t>
            </a:r>
            <a:endParaRPr kumimoji="1" lang="ja-JP" altLang="en-US" sz="2800" b="1">
              <a:solidFill>
                <a:srgbClr val="FF0000"/>
              </a:solidFill>
              <a:latin typeface="Arial" charset="0"/>
              <a:cs typeface="Arial" charset="0"/>
            </a:endParaRPr>
          </a:p>
        </p:txBody>
      </p:sp>
      <p:pic>
        <p:nvPicPr>
          <p:cNvPr id="45074" name="Picture 77" descr="MC900215319[1]"/>
          <p:cNvPicPr>
            <a:picLocks noChangeAspect="1" noChangeArrowheads="1"/>
          </p:cNvPicPr>
          <p:nvPr/>
        </p:nvPicPr>
        <p:blipFill>
          <a:blip r:embed="rId3" cstate="print"/>
          <a:srcRect/>
          <a:stretch>
            <a:fillRect/>
          </a:stretch>
        </p:blipFill>
        <p:spPr bwMode="auto">
          <a:xfrm flipH="1">
            <a:off x="1901825" y="1409700"/>
            <a:ext cx="1874838" cy="1025525"/>
          </a:xfrm>
          <a:prstGeom prst="rect">
            <a:avLst/>
          </a:prstGeom>
          <a:noFill/>
          <a:ln w="9525">
            <a:noFill/>
            <a:miter lim="800000"/>
            <a:headEnd/>
            <a:tailEnd/>
          </a:ln>
        </p:spPr>
      </p:pic>
      <p:sp>
        <p:nvSpPr>
          <p:cNvPr id="45075" name="Text Box 69"/>
          <p:cNvSpPr txBox="1">
            <a:spLocks noChangeArrowheads="1"/>
          </p:cNvSpPr>
          <p:nvPr/>
        </p:nvSpPr>
        <p:spPr bwMode="gray">
          <a:xfrm>
            <a:off x="552450" y="3033713"/>
            <a:ext cx="3443288" cy="338137"/>
          </a:xfrm>
          <a:prstGeom prst="rect">
            <a:avLst/>
          </a:prstGeom>
          <a:noFill/>
          <a:ln w="9525">
            <a:noFill/>
            <a:miter lim="800000"/>
            <a:headEnd/>
            <a:tailEnd/>
          </a:ln>
        </p:spPr>
        <p:txBody>
          <a:bodyPr>
            <a:spAutoFit/>
          </a:bodyPr>
          <a:lstStyle/>
          <a:p>
            <a:pPr fontAlgn="ctr"/>
            <a:r>
              <a:rPr kumimoji="1" lang="en-US" altLang="ja-JP" sz="1600">
                <a:latin typeface="Arial" charset="0"/>
              </a:rPr>
              <a:t>* About 180 patients/year</a:t>
            </a:r>
            <a:endParaRPr kumimoji="1" lang="ja-JP" altLang="en-US" sz="1600">
              <a:latin typeface="Arial" charset="0"/>
            </a:endParaRPr>
          </a:p>
        </p:txBody>
      </p:sp>
      <p:pic>
        <p:nvPicPr>
          <p:cNvPr id="45076" name="Picture 53" descr="MC900359071[1]"/>
          <p:cNvPicPr>
            <a:picLocks noChangeAspect="1" noChangeArrowheads="1"/>
          </p:cNvPicPr>
          <p:nvPr/>
        </p:nvPicPr>
        <p:blipFill>
          <a:blip r:embed="rId4" cstate="print"/>
          <a:srcRect/>
          <a:stretch>
            <a:fillRect/>
          </a:stretch>
        </p:blipFill>
        <p:spPr bwMode="auto">
          <a:xfrm>
            <a:off x="7231063" y="1682750"/>
            <a:ext cx="1476375" cy="1379538"/>
          </a:xfrm>
          <a:prstGeom prst="rect">
            <a:avLst/>
          </a:prstGeom>
          <a:noFill/>
          <a:ln w="9525">
            <a:noFill/>
            <a:miter lim="800000"/>
            <a:headEnd/>
            <a:tailEnd/>
          </a:ln>
        </p:spPr>
      </p:pic>
      <p:pic>
        <p:nvPicPr>
          <p:cNvPr id="45077" name="Picture 15" descr="psnz0248"/>
          <p:cNvPicPr>
            <a:picLocks noChangeAspect="1" noChangeArrowheads="1"/>
          </p:cNvPicPr>
          <p:nvPr/>
        </p:nvPicPr>
        <p:blipFill>
          <a:blip r:embed="rId5" cstate="print"/>
          <a:srcRect/>
          <a:stretch>
            <a:fillRect/>
          </a:stretch>
        </p:blipFill>
        <p:spPr bwMode="auto">
          <a:xfrm>
            <a:off x="5416550" y="2578100"/>
            <a:ext cx="1458913" cy="1152525"/>
          </a:xfrm>
          <a:prstGeom prst="rect">
            <a:avLst/>
          </a:prstGeom>
          <a:noFill/>
          <a:ln w="9525">
            <a:noFill/>
            <a:miter lim="800000"/>
            <a:headEnd/>
            <a:tailEnd/>
          </a:ln>
        </p:spPr>
      </p:pic>
      <p:sp>
        <p:nvSpPr>
          <p:cNvPr id="45078" name="AutoShape 215"/>
          <p:cNvSpPr>
            <a:spLocks noChangeArrowheads="1"/>
          </p:cNvSpPr>
          <p:nvPr/>
        </p:nvSpPr>
        <p:spPr bwMode="auto">
          <a:xfrm rot="7614149" flipV="1">
            <a:off x="6242844" y="2658269"/>
            <a:ext cx="977900" cy="166688"/>
          </a:xfrm>
          <a:prstGeom prst="lightningBolt">
            <a:avLst/>
          </a:prstGeom>
          <a:solidFill>
            <a:srgbClr val="CCFFCC"/>
          </a:solidFill>
          <a:ln w="9525">
            <a:solidFill>
              <a:srgbClr val="00FF00"/>
            </a:solidFill>
            <a:miter lim="800000"/>
            <a:headEnd/>
            <a:tailEnd/>
          </a:ln>
        </p:spPr>
        <p:txBody>
          <a:bodyPr rot="10800000" wrap="none" anchor="ctr"/>
          <a:lstStyle/>
          <a:p>
            <a:pPr algn="ctr"/>
            <a:endParaRPr lang="ja-JP" altLang="en-US"/>
          </a:p>
        </p:txBody>
      </p:sp>
      <p:pic>
        <p:nvPicPr>
          <p:cNvPr id="45079" name="Picture 2" descr="C:\Users\Owner\Desktop\WS000001.JPG"/>
          <p:cNvPicPr>
            <a:picLocks noChangeAspect="1" noChangeArrowheads="1"/>
          </p:cNvPicPr>
          <p:nvPr/>
        </p:nvPicPr>
        <p:blipFill>
          <a:blip r:embed="rId6" cstate="print"/>
          <a:srcRect/>
          <a:stretch>
            <a:fillRect/>
          </a:stretch>
        </p:blipFill>
        <p:spPr bwMode="auto">
          <a:xfrm>
            <a:off x="395288" y="4143375"/>
            <a:ext cx="1800225" cy="2016125"/>
          </a:xfrm>
          <a:prstGeom prst="rect">
            <a:avLst/>
          </a:prstGeom>
          <a:noFill/>
          <a:ln w="9525">
            <a:noFill/>
            <a:miter lim="800000"/>
            <a:headEnd/>
            <a:tailEnd/>
          </a:ln>
        </p:spPr>
      </p:pic>
      <p:sp>
        <p:nvSpPr>
          <p:cNvPr id="45080" name="Text Box 49"/>
          <p:cNvSpPr txBox="1">
            <a:spLocks noChangeArrowheads="1"/>
          </p:cNvSpPr>
          <p:nvPr/>
        </p:nvSpPr>
        <p:spPr bwMode="gray">
          <a:xfrm>
            <a:off x="2555875" y="4237038"/>
            <a:ext cx="6840661" cy="2185214"/>
          </a:xfrm>
          <a:prstGeom prst="rect">
            <a:avLst/>
          </a:prstGeom>
          <a:noFill/>
          <a:ln w="9525">
            <a:noFill/>
            <a:miter lim="800000"/>
            <a:headEnd/>
            <a:tailEnd/>
          </a:ln>
        </p:spPr>
        <p:txBody>
          <a:bodyPr wrap="square">
            <a:spAutoFit/>
          </a:bodyPr>
          <a:lstStyle/>
          <a:p>
            <a:pPr marL="182563" indent="-182563" fontAlgn="ctr"/>
            <a:r>
              <a:rPr kumimoji="1" lang="en-US" altLang="ja-JP" sz="2400" dirty="0">
                <a:solidFill>
                  <a:srgbClr val="1BA12B"/>
                </a:solidFill>
                <a:latin typeface="Arial" charset="0"/>
                <a:cs typeface="Arial" charset="0"/>
              </a:rPr>
              <a:t>CO</a:t>
            </a:r>
            <a:r>
              <a:rPr kumimoji="1" lang="en-US" altLang="ja-JP" sz="2400" baseline="-25000" dirty="0">
                <a:solidFill>
                  <a:srgbClr val="1BA12B"/>
                </a:solidFill>
                <a:latin typeface="Arial" charset="0"/>
                <a:cs typeface="Arial" charset="0"/>
              </a:rPr>
              <a:t>2</a:t>
            </a:r>
            <a:r>
              <a:rPr kumimoji="1" lang="en-US" altLang="ja-JP" sz="2400" dirty="0">
                <a:solidFill>
                  <a:srgbClr val="1BA12B"/>
                </a:solidFill>
                <a:latin typeface="Arial" charset="0"/>
                <a:cs typeface="Arial" charset="0"/>
              </a:rPr>
              <a:t> was reduced by 16.5 tons/year</a:t>
            </a:r>
            <a:endParaRPr kumimoji="1" lang="ja-JP" altLang="en-US" sz="2400" dirty="0">
              <a:solidFill>
                <a:srgbClr val="1BA12B"/>
              </a:solidFill>
              <a:latin typeface="Arial" charset="0"/>
              <a:cs typeface="Arial" charset="0"/>
            </a:endParaRPr>
          </a:p>
          <a:p>
            <a:pPr marL="182563" indent="-182563" fontAlgn="ctr"/>
            <a:r>
              <a:rPr kumimoji="1" lang="en-US" altLang="ja-JP" sz="1600" b="1" dirty="0">
                <a:latin typeface="Arial" charset="0"/>
                <a:cs typeface="Arial" charset="0"/>
              </a:rPr>
              <a:t>mainly energy used to transport patients</a:t>
            </a:r>
            <a:endParaRPr kumimoji="1" lang="ja-JP" altLang="en-US" sz="1600" b="1" dirty="0">
              <a:latin typeface="Arial" charset="0"/>
              <a:cs typeface="Arial" charset="0"/>
            </a:endParaRPr>
          </a:p>
          <a:p>
            <a:pPr marL="182563" indent="-182563" fontAlgn="ctr"/>
            <a:r>
              <a:rPr kumimoji="1" lang="ja-JP" altLang="en-US" sz="1600" b="1" dirty="0">
                <a:latin typeface="Arial" charset="0"/>
                <a:cs typeface="Arial" charset="0"/>
              </a:rPr>
              <a:t> ・	</a:t>
            </a:r>
            <a:r>
              <a:rPr kumimoji="1" lang="en-US" altLang="ja-JP" sz="1600" b="1" dirty="0">
                <a:latin typeface="Arial" charset="0"/>
                <a:cs typeface="Arial" charset="0"/>
              </a:rPr>
              <a:t>Removed burden of transport costs from patients.</a:t>
            </a:r>
            <a:r>
              <a:rPr kumimoji="1" lang="ja-JP" altLang="en-US" sz="1600" b="1" dirty="0">
                <a:solidFill>
                  <a:srgbClr val="000000"/>
                </a:solidFill>
                <a:latin typeface="Arial" charset="0"/>
                <a:cs typeface="Arial" charset="0"/>
              </a:rPr>
              <a:t> </a:t>
            </a:r>
          </a:p>
          <a:p>
            <a:pPr marL="182563" indent="-182563" fontAlgn="ctr"/>
            <a:r>
              <a:rPr kumimoji="1" lang="ja-JP" altLang="en-US" sz="1600" b="1" dirty="0">
                <a:solidFill>
                  <a:srgbClr val="000000"/>
                </a:solidFill>
                <a:latin typeface="Arial" charset="0"/>
                <a:cs typeface="Arial" charset="0"/>
              </a:rPr>
              <a:t> ・	</a:t>
            </a:r>
            <a:r>
              <a:rPr kumimoji="1" lang="en-US" altLang="ja-JP" sz="1600" b="1" dirty="0">
                <a:latin typeface="Arial" charset="0"/>
                <a:cs typeface="Arial" charset="0"/>
              </a:rPr>
              <a:t>Reduced personnel costs and work time of medical treatment personnel.</a:t>
            </a:r>
            <a:endParaRPr kumimoji="1" lang="en-US" altLang="ja-JP" sz="1600" b="1" dirty="0">
              <a:solidFill>
                <a:srgbClr val="000000"/>
              </a:solidFill>
              <a:latin typeface="Arial" charset="0"/>
              <a:cs typeface="Arial" charset="0"/>
            </a:endParaRPr>
          </a:p>
          <a:p>
            <a:pPr marL="182563" indent="-182563" fontAlgn="ctr"/>
            <a:r>
              <a:rPr kumimoji="1" lang="ja-JP" altLang="en-US" sz="1600" b="1" dirty="0">
                <a:solidFill>
                  <a:srgbClr val="000000"/>
                </a:solidFill>
                <a:latin typeface="Arial" charset="0"/>
                <a:cs typeface="Arial" charset="0"/>
              </a:rPr>
              <a:t> ・	</a:t>
            </a:r>
            <a:r>
              <a:rPr kumimoji="1" lang="en-US" altLang="ja-JP" sz="1600" b="1" dirty="0">
                <a:latin typeface="Arial" charset="0"/>
                <a:cs typeface="Arial" charset="0"/>
              </a:rPr>
              <a:t>Lowered burden on medical staff at both locations.</a:t>
            </a:r>
            <a:endParaRPr kumimoji="1" lang="ja-JP" altLang="en-US" sz="1600" b="1" dirty="0">
              <a:solidFill>
                <a:srgbClr val="000000"/>
              </a:solidFill>
              <a:latin typeface="Arial" charset="0"/>
              <a:cs typeface="Arial" charset="0"/>
            </a:endParaRPr>
          </a:p>
          <a:p>
            <a:pPr marL="182563" indent="-182563" fontAlgn="ctr"/>
            <a:r>
              <a:rPr kumimoji="1" lang="ja-JP" altLang="en-US" sz="1600" b="1" dirty="0">
                <a:solidFill>
                  <a:srgbClr val="000000"/>
                </a:solidFill>
                <a:latin typeface="Arial" charset="0"/>
                <a:cs typeface="Arial" charset="0"/>
              </a:rPr>
              <a:t> ・	</a:t>
            </a:r>
            <a:r>
              <a:rPr kumimoji="1" lang="en-US" altLang="ja-JP" sz="1600" b="1" dirty="0">
                <a:latin typeface="Arial" charset="0"/>
                <a:cs typeface="Arial" charset="0"/>
              </a:rPr>
              <a:t>Improved quality and efficiency of medical treatment services. </a:t>
            </a:r>
            <a:endParaRPr kumimoji="1" lang="ja-JP" altLang="en-US" sz="1600" b="1" dirty="0">
              <a:latin typeface="Arial" charset="0"/>
              <a:cs typeface="Arial" charset="0"/>
            </a:endParaRPr>
          </a:p>
        </p:txBody>
      </p:sp>
      <p:pic>
        <p:nvPicPr>
          <p:cNvPr id="45081" name="Picture 15" descr="psnz0248"/>
          <p:cNvPicPr>
            <a:picLocks noChangeAspect="1" noChangeArrowheads="1"/>
          </p:cNvPicPr>
          <p:nvPr/>
        </p:nvPicPr>
        <p:blipFill>
          <a:blip r:embed="rId7" cstate="print"/>
          <a:srcRect/>
          <a:stretch>
            <a:fillRect/>
          </a:stretch>
        </p:blipFill>
        <p:spPr bwMode="auto">
          <a:xfrm>
            <a:off x="6661150" y="1719263"/>
            <a:ext cx="568325" cy="528637"/>
          </a:xfrm>
          <a:prstGeom prst="rect">
            <a:avLst/>
          </a:prstGeom>
          <a:noFill/>
          <a:ln w="9525">
            <a:noFill/>
            <a:miter lim="800000"/>
            <a:headEnd/>
            <a:tailEnd/>
          </a:ln>
        </p:spPr>
      </p:pic>
      <p:sp>
        <p:nvSpPr>
          <p:cNvPr id="45082" name="角丸四角形 150"/>
          <p:cNvSpPr>
            <a:spLocks noChangeArrowheads="1"/>
          </p:cNvSpPr>
          <p:nvPr/>
        </p:nvSpPr>
        <p:spPr bwMode="auto">
          <a:xfrm>
            <a:off x="2339975" y="4149725"/>
            <a:ext cx="6624638" cy="2231603"/>
          </a:xfrm>
          <a:prstGeom prst="roundRect">
            <a:avLst>
              <a:gd name="adj" fmla="val 16667"/>
            </a:avLst>
          </a:prstGeom>
          <a:noFill/>
          <a:ln w="31750" algn="ctr">
            <a:solidFill>
              <a:srgbClr val="1BA12B"/>
            </a:solidFill>
            <a:round/>
            <a:headEnd/>
            <a:tailEnd/>
          </a:ln>
        </p:spPr>
        <p:txBody>
          <a:bodyPr wrap="none" anchor="ctr"/>
          <a:lstStyle/>
          <a:p>
            <a:pPr algn="ctr" fontAlgn="ctr"/>
            <a:endParaRPr lang="ja-JP" altLang="en-US"/>
          </a:p>
        </p:txBody>
      </p:sp>
      <p:sp>
        <p:nvSpPr>
          <p:cNvPr id="45083" name="Rectangle 32"/>
          <p:cNvSpPr>
            <a:spLocks noChangeArrowheads="1"/>
          </p:cNvSpPr>
          <p:nvPr/>
        </p:nvSpPr>
        <p:spPr bwMode="gray">
          <a:xfrm>
            <a:off x="4403725" y="109538"/>
            <a:ext cx="336550" cy="274637"/>
          </a:xfrm>
          <a:prstGeom prst="rect">
            <a:avLst/>
          </a:prstGeom>
          <a:noFill/>
          <a:ln w="9525">
            <a:noFill/>
            <a:miter lim="800000"/>
            <a:headEnd/>
            <a:tailEnd/>
          </a:ln>
          <a:effectLst>
            <a:prstShdw prst="shdw17" dist="17961" dir="2700000">
              <a:srgbClr val="999999">
                <a:alpha val="50000"/>
              </a:srgbClr>
            </a:prstShdw>
          </a:effectLst>
        </p:spPr>
        <p:txBody>
          <a:bodyPr wrap="none" anchor="ctr">
            <a:spAutoFit/>
          </a:bodyPr>
          <a:lstStyle/>
          <a:p>
            <a:pPr algn="ctr" eaLnBrk="0" fontAlgn="ctr" hangingPunct="0"/>
            <a:r>
              <a:rPr lang="ja-JP" altLang="en-US" sz="1200">
                <a:solidFill>
                  <a:schemeClr val="bg1"/>
                </a:solidFill>
                <a:latin typeface="Century" pitchFamily="18" charset="0"/>
                <a:ea typeface="ＭＳ 明朝" pitchFamily="17" charset="-128"/>
                <a:cs typeface="Times New Roman" pitchFamily="18" charset="0"/>
              </a:rPr>
              <a:t>　</a:t>
            </a:r>
            <a:endParaRPr lang="ja-JP" altLang="en-US" sz="1600">
              <a:solidFill>
                <a:schemeClr val="bg1"/>
              </a:solidFill>
              <a:ea typeface="ＭＳ 明朝" pitchFamily="17" charset="-128"/>
              <a:cs typeface="Times New Roman" pitchFamily="18" charset="0"/>
            </a:endParaRPr>
          </a:p>
        </p:txBody>
      </p:sp>
      <p:sp>
        <p:nvSpPr>
          <p:cNvPr id="45084" name="Rectangle 33"/>
          <p:cNvSpPr>
            <a:spLocks noChangeArrowheads="1"/>
          </p:cNvSpPr>
          <p:nvPr/>
        </p:nvSpPr>
        <p:spPr bwMode="gray">
          <a:xfrm>
            <a:off x="4403725" y="109538"/>
            <a:ext cx="336550" cy="274637"/>
          </a:xfrm>
          <a:prstGeom prst="rect">
            <a:avLst/>
          </a:prstGeom>
          <a:noFill/>
          <a:ln w="9525">
            <a:noFill/>
            <a:miter lim="800000"/>
            <a:headEnd/>
            <a:tailEnd/>
          </a:ln>
          <a:effectLst>
            <a:prstShdw prst="shdw17" dist="17961" dir="2700000">
              <a:srgbClr val="999999">
                <a:alpha val="50000"/>
              </a:srgbClr>
            </a:prstShdw>
          </a:effectLst>
        </p:spPr>
        <p:txBody>
          <a:bodyPr wrap="none" anchor="ctr">
            <a:spAutoFit/>
          </a:bodyPr>
          <a:lstStyle/>
          <a:p>
            <a:pPr algn="ctr" eaLnBrk="0" fontAlgn="ctr" hangingPunct="0"/>
            <a:r>
              <a:rPr lang="ja-JP" altLang="en-US" sz="1200">
                <a:solidFill>
                  <a:schemeClr val="bg1"/>
                </a:solidFill>
                <a:latin typeface="Century" pitchFamily="18" charset="0"/>
                <a:ea typeface="ＭＳ 明朝" pitchFamily="17" charset="-128"/>
                <a:cs typeface="Times New Roman" pitchFamily="18" charset="0"/>
              </a:rPr>
              <a:t>　</a:t>
            </a:r>
            <a:endParaRPr lang="ja-JP" altLang="en-US" sz="1600">
              <a:solidFill>
                <a:schemeClr val="bg1"/>
              </a:solidFill>
              <a:ea typeface="ＭＳ 明朝" pitchFamily="17" charset="-128"/>
              <a:cs typeface="Times New Roman" pitchFamily="18" charset="0"/>
            </a:endParaRPr>
          </a:p>
        </p:txBody>
      </p:sp>
      <p:sp>
        <p:nvSpPr>
          <p:cNvPr id="34" name="Rectangle 4"/>
          <p:cNvSpPr>
            <a:spLocks noGrp="1" noChangeArrowheads="1"/>
          </p:cNvSpPr>
          <p:nvPr>
            <p:ph type="dt" sz="quarter" idx="10"/>
          </p:nvPr>
        </p:nvSpPr>
        <p:spPr>
          <a:xfrm>
            <a:off x="251520" y="6545088"/>
            <a:ext cx="3827463" cy="268288"/>
          </a:xfrm>
          <a:noFill/>
        </p:spPr>
        <p:txBody>
          <a:bodyPr/>
          <a:lstStyle/>
          <a:p>
            <a:r>
              <a:rPr lang="en-US" altLang="ja-JP" sz="1400" dirty="0">
                <a:ea typeface="ＭＳ Ｐゴシック" pitchFamily="50" charset="-128"/>
              </a:rPr>
              <a:t>Colombo, Sri Lanka, 3-4 October 2013</a:t>
            </a:r>
          </a:p>
        </p:txBody>
      </p:sp>
      <p:sp>
        <p:nvSpPr>
          <p:cNvPr id="29" name="スライド番号プレースホルダ 28"/>
          <p:cNvSpPr>
            <a:spLocks noGrp="1"/>
          </p:cNvSpPr>
          <p:nvPr>
            <p:ph type="sldNum" sz="quarter" idx="11"/>
          </p:nvPr>
        </p:nvSpPr>
        <p:spPr/>
        <p:txBody>
          <a:bodyPr/>
          <a:lstStyle/>
          <a:p>
            <a:fld id="{7B75EBFF-BDE6-43DE-B28C-43DEBE7A94FB}" type="slidenum">
              <a:rPr lang="en-US" altLang="ja-JP" smtClean="0"/>
              <a:pPr/>
              <a:t>26</a:t>
            </a:fld>
            <a:endParaRPr lang="en-US" altLang="ja-JP"/>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169863" y="-1588"/>
            <a:ext cx="7858125" cy="693738"/>
          </a:xfrm>
          <a:prstGeom prst="rect">
            <a:avLst/>
          </a:prstGeom>
          <a:noFill/>
          <a:ln w="9525">
            <a:noFill/>
            <a:miter lim="800000"/>
            <a:headEnd/>
            <a:tailEnd/>
          </a:ln>
        </p:spPr>
        <p:txBody>
          <a:bodyPr anchor="ctr"/>
          <a:lstStyle/>
          <a:p>
            <a:pPr>
              <a:defRPr/>
            </a:pPr>
            <a:r>
              <a:rPr kumimoji="1" lang="en-US" altLang="ja-JP" sz="3200" b="1" kern="0" dirty="0">
                <a:solidFill>
                  <a:srgbClr val="FF0000"/>
                </a:solidFill>
                <a:latin typeface="Arial" pitchFamily="34" charset="0"/>
                <a:ea typeface="+mj-ea"/>
                <a:cs typeface="Arial" pitchFamily="34" charset="0"/>
              </a:rPr>
              <a:t>Details</a:t>
            </a:r>
            <a:endParaRPr kumimoji="1" lang="ja-JP" altLang="en-US" sz="3200" b="1" kern="0" dirty="0">
              <a:solidFill>
                <a:srgbClr val="FF0000"/>
              </a:solidFill>
              <a:latin typeface="Arial" pitchFamily="34" charset="0"/>
              <a:ea typeface="+mj-ea"/>
              <a:cs typeface="Arial" pitchFamily="34" charset="0"/>
            </a:endParaRPr>
          </a:p>
        </p:txBody>
      </p:sp>
      <p:sp>
        <p:nvSpPr>
          <p:cNvPr id="5" name="コンテンツ プレースホルダ 2"/>
          <p:cNvSpPr txBox="1">
            <a:spLocks/>
          </p:cNvSpPr>
          <p:nvPr/>
        </p:nvSpPr>
        <p:spPr bwMode="auto">
          <a:xfrm>
            <a:off x="127000" y="549275"/>
            <a:ext cx="9017000" cy="576263"/>
          </a:xfrm>
          <a:prstGeom prst="rect">
            <a:avLst/>
          </a:prstGeom>
          <a:noFill/>
          <a:ln w="9525">
            <a:noFill/>
            <a:miter lim="800000"/>
            <a:headEnd/>
            <a:tailEnd/>
          </a:ln>
        </p:spPr>
        <p:txBody>
          <a:bodyPr/>
          <a:lstStyle/>
          <a:p>
            <a:pPr marL="342900" indent="-342900">
              <a:spcBef>
                <a:spcPct val="20000"/>
              </a:spcBef>
              <a:buSzPct val="75000"/>
              <a:buFontTx/>
              <a:buBlip>
                <a:blip r:embed="rId2"/>
              </a:buBlip>
              <a:defRPr/>
            </a:pPr>
            <a:r>
              <a:rPr kumimoji="1" lang="en-US" altLang="ja-JP" sz="3200" kern="0" dirty="0">
                <a:solidFill>
                  <a:schemeClr val="bg2"/>
                </a:solidFill>
                <a:latin typeface="Arial" pitchFamily="34" charset="0"/>
                <a:ea typeface="+mn-ea"/>
                <a:cs typeface="Arial" pitchFamily="34" charset="0"/>
              </a:rPr>
              <a:t>CO</a:t>
            </a:r>
            <a:r>
              <a:rPr kumimoji="1" lang="en-US" altLang="ja-JP" sz="3200" kern="0" baseline="-25000" dirty="0">
                <a:solidFill>
                  <a:schemeClr val="bg2"/>
                </a:solidFill>
                <a:latin typeface="Arial" pitchFamily="34" charset="0"/>
                <a:ea typeface="+mn-ea"/>
                <a:cs typeface="Arial" pitchFamily="34" charset="0"/>
              </a:rPr>
              <a:t>2</a:t>
            </a:r>
            <a:r>
              <a:rPr kumimoji="1" lang="en-US" altLang="ja-JP" sz="3200" kern="0" dirty="0">
                <a:solidFill>
                  <a:schemeClr val="bg2"/>
                </a:solidFill>
                <a:latin typeface="Arial" pitchFamily="34" charset="0"/>
                <a:ea typeface="+mn-ea"/>
                <a:cs typeface="Arial" pitchFamily="34" charset="0"/>
              </a:rPr>
              <a:t> emissions at each term</a:t>
            </a:r>
            <a:endParaRPr kumimoji="1" lang="ja-JP" altLang="en-US" sz="3200" kern="0" dirty="0">
              <a:solidFill>
                <a:schemeClr val="bg2"/>
              </a:solidFill>
              <a:latin typeface="Arial" pitchFamily="34" charset="0"/>
              <a:ea typeface="+mn-ea"/>
              <a:cs typeface="Arial" pitchFamily="34" charset="0"/>
            </a:endParaRPr>
          </a:p>
        </p:txBody>
      </p:sp>
      <p:graphicFrame>
        <p:nvGraphicFramePr>
          <p:cNvPr id="6" name="Group 92"/>
          <p:cNvGraphicFramePr>
            <a:graphicFrameLocks noGrp="1"/>
          </p:cNvGraphicFramePr>
          <p:nvPr/>
        </p:nvGraphicFramePr>
        <p:xfrm>
          <a:off x="468313" y="1196975"/>
          <a:ext cx="8278812" cy="5037138"/>
        </p:xfrm>
        <a:graphic>
          <a:graphicData uri="http://schemas.openxmlformats.org/drawingml/2006/table">
            <a:tbl>
              <a:tblPr>
                <a:tableStyleId>{5940675A-B579-460E-94D1-54222C63F5DA}</a:tableStyleId>
              </a:tblPr>
              <a:tblGrid>
                <a:gridCol w="4582152"/>
                <a:gridCol w="1153908"/>
                <a:gridCol w="1153908"/>
                <a:gridCol w="1388844"/>
              </a:tblGrid>
              <a:tr h="873382">
                <a:tc>
                  <a:txBody>
                    <a:bodyPr/>
                    <a:lstStyle/>
                    <a:p>
                      <a:pPr marL="0" marR="0" lvl="0" indent="0" algn="ctr" defTabSz="914400" rtl="0" eaLnBrk="1" fontAlgn="base" latinLnBrk="0" hangingPunct="1">
                        <a:lnSpc>
                          <a:spcPct val="95000"/>
                        </a:lnSpc>
                        <a:spcBef>
                          <a:spcPct val="20000"/>
                        </a:spcBef>
                        <a:spcAft>
                          <a:spcPct val="10000"/>
                        </a:spcAft>
                        <a:buClr>
                          <a:srgbClr val="A30B1A"/>
                        </a:buClr>
                        <a:buSzTx/>
                        <a:buFont typeface="Wingdings" pitchFamily="2" charset="2"/>
                        <a:buNone/>
                        <a:tabLst/>
                      </a:pPr>
                      <a:r>
                        <a:rPr kumimoji="1" lang="en-US" altLang="ja-JP" sz="1800" u="none" strike="noStrike" cap="none" normalizeH="0" baseline="0" dirty="0" smtClean="0">
                          <a:ln>
                            <a:noFill/>
                          </a:ln>
                          <a:effectLst/>
                        </a:rPr>
                        <a:t>Term</a:t>
                      </a:r>
                      <a:endParaRPr kumimoji="1" lang="ja-JP" altLang="en-US" sz="1800" b="1" i="0" u="none" strike="noStrike" cap="none" normalizeH="0" baseline="0" dirty="0" smtClean="0">
                        <a:ln>
                          <a:noFill/>
                        </a:ln>
                        <a:solidFill>
                          <a:srgbClr val="000000"/>
                        </a:solidFill>
                        <a:effectLst/>
                        <a:latin typeface="ＭＳ Ｐゴシック" charset="-128"/>
                        <a:ea typeface="ＭＳ Ｐゴシック" charset="-128"/>
                        <a:cs typeface="Arial" charset="0"/>
                      </a:endParaRPr>
                    </a:p>
                  </a:txBody>
                  <a:tcPr marL="91439" marR="91439" marT="45729" marB="45729" anchor="ctr" horzOverflow="overflow">
                    <a:solidFill>
                      <a:schemeClr val="accent2">
                        <a:lumMod val="40000"/>
                        <a:lumOff val="60000"/>
                      </a:schemeClr>
                    </a:solidFill>
                  </a:tcPr>
                </a:tc>
                <a:tc>
                  <a:txBody>
                    <a:bodyPr/>
                    <a:lstStyle/>
                    <a:p>
                      <a:pPr marL="0" marR="0" lvl="0" indent="0" algn="ctr" defTabSz="914400" rtl="0" eaLnBrk="1" fontAlgn="base" latinLnBrk="0" hangingPunct="1">
                        <a:lnSpc>
                          <a:spcPct val="95000"/>
                        </a:lnSpc>
                        <a:spcBef>
                          <a:spcPct val="20000"/>
                        </a:spcBef>
                        <a:spcAft>
                          <a:spcPct val="10000"/>
                        </a:spcAft>
                        <a:buClr>
                          <a:srgbClr val="A30B1A"/>
                        </a:buClr>
                        <a:buSzTx/>
                        <a:buFont typeface="Wingdings" pitchFamily="2" charset="2"/>
                        <a:buNone/>
                        <a:tabLst/>
                      </a:pPr>
                      <a:r>
                        <a:rPr kumimoji="1" lang="en-US" altLang="ja-JP" sz="1800" u="none" strike="noStrike" cap="none" normalizeH="0" baseline="0" dirty="0" smtClean="0">
                          <a:ln>
                            <a:noFill/>
                          </a:ln>
                          <a:effectLst/>
                        </a:rPr>
                        <a:t>Before</a:t>
                      </a:r>
                      <a:endParaRPr kumimoji="1" lang="ja-JP" altLang="en-US" sz="1800" b="1" i="0" u="none" strike="noStrike" cap="none" normalizeH="0" baseline="0" dirty="0" smtClean="0">
                        <a:ln>
                          <a:noFill/>
                        </a:ln>
                        <a:solidFill>
                          <a:srgbClr val="000000"/>
                        </a:solidFill>
                        <a:effectLst/>
                        <a:latin typeface="ＭＳ Ｐゴシック" charset="-128"/>
                        <a:ea typeface="ＭＳ Ｐゴシック" charset="-128"/>
                        <a:cs typeface="Arial" charset="0"/>
                      </a:endParaRPr>
                    </a:p>
                  </a:txBody>
                  <a:tcPr marL="91439" marR="91439" marT="45729" marB="45729" anchor="ctr" horzOverflow="overflow">
                    <a:solidFill>
                      <a:schemeClr val="accent2">
                        <a:lumMod val="40000"/>
                        <a:lumOff val="60000"/>
                      </a:schemeClr>
                    </a:solidFill>
                  </a:tcPr>
                </a:tc>
                <a:tc>
                  <a:txBody>
                    <a:bodyPr/>
                    <a:lstStyle/>
                    <a:p>
                      <a:pPr marL="0" marR="0" lvl="0" indent="0" algn="ctr" defTabSz="914400" rtl="0" eaLnBrk="1" fontAlgn="base" latinLnBrk="0" hangingPunct="1">
                        <a:lnSpc>
                          <a:spcPct val="95000"/>
                        </a:lnSpc>
                        <a:spcBef>
                          <a:spcPct val="20000"/>
                        </a:spcBef>
                        <a:spcAft>
                          <a:spcPct val="10000"/>
                        </a:spcAft>
                        <a:buClr>
                          <a:srgbClr val="A30B1A"/>
                        </a:buClr>
                        <a:buSzTx/>
                        <a:buFont typeface="Wingdings" pitchFamily="2" charset="2"/>
                        <a:buNone/>
                        <a:tabLst/>
                      </a:pPr>
                      <a:r>
                        <a:rPr kumimoji="1" lang="en-US" altLang="ja-JP" sz="1800" u="none" strike="noStrike" cap="none" normalizeH="0" baseline="0" dirty="0" smtClean="0">
                          <a:ln>
                            <a:noFill/>
                          </a:ln>
                          <a:effectLst/>
                        </a:rPr>
                        <a:t>After</a:t>
                      </a:r>
                      <a:endParaRPr kumimoji="1" lang="ja-JP" altLang="en-US" sz="1800" b="1" i="0" u="none" strike="noStrike" cap="none" normalizeH="0" baseline="0" dirty="0" smtClean="0">
                        <a:ln>
                          <a:noFill/>
                        </a:ln>
                        <a:solidFill>
                          <a:srgbClr val="000000"/>
                        </a:solidFill>
                        <a:effectLst/>
                        <a:latin typeface="ＭＳ Ｐゴシック" charset="-128"/>
                        <a:ea typeface="ＭＳ Ｐゴシック" charset="-128"/>
                        <a:cs typeface="Arial" charset="0"/>
                      </a:endParaRPr>
                    </a:p>
                  </a:txBody>
                  <a:tcPr marL="91439" marR="91439" marT="45729" marB="45729" anchor="ctr" horzOverflow="overflow">
                    <a:solidFill>
                      <a:schemeClr val="accent2">
                        <a:lumMod val="40000"/>
                        <a:lumOff val="60000"/>
                      </a:schemeClr>
                    </a:solidFill>
                  </a:tcPr>
                </a:tc>
                <a:tc>
                  <a:txBody>
                    <a:bodyPr/>
                    <a:lstStyle/>
                    <a:p>
                      <a:pPr marL="0" marR="0" lvl="0" indent="0" algn="ctr" defTabSz="914400" rtl="0" eaLnBrk="1" fontAlgn="base" latinLnBrk="0" hangingPunct="1">
                        <a:lnSpc>
                          <a:spcPct val="95000"/>
                        </a:lnSpc>
                        <a:spcBef>
                          <a:spcPct val="20000"/>
                        </a:spcBef>
                        <a:spcAft>
                          <a:spcPct val="10000"/>
                        </a:spcAft>
                        <a:buClr>
                          <a:srgbClr val="A30B1A"/>
                        </a:buClr>
                        <a:buSzTx/>
                        <a:buFont typeface="Wingdings" pitchFamily="2" charset="2"/>
                        <a:buNone/>
                        <a:tabLst/>
                      </a:pPr>
                      <a:r>
                        <a:rPr kumimoji="1" lang="en-US" altLang="ja-JP" sz="1800" u="none" strike="noStrike" cap="none" normalizeH="0" baseline="0" dirty="0" smtClean="0">
                          <a:ln>
                            <a:noFill/>
                          </a:ln>
                          <a:effectLst/>
                        </a:rPr>
                        <a:t>(-) Saving</a:t>
                      </a:r>
                      <a:br>
                        <a:rPr kumimoji="1" lang="en-US" altLang="ja-JP" sz="1800" u="none" strike="noStrike" cap="none" normalizeH="0" baseline="0" dirty="0" smtClean="0">
                          <a:ln>
                            <a:noFill/>
                          </a:ln>
                          <a:effectLst/>
                        </a:rPr>
                      </a:br>
                      <a:r>
                        <a:rPr kumimoji="1" lang="en-US" altLang="ja-JP" sz="1800" u="none" strike="noStrike" cap="none" normalizeH="0" baseline="0" dirty="0" smtClean="0">
                          <a:ln>
                            <a:noFill/>
                          </a:ln>
                          <a:effectLst/>
                        </a:rPr>
                        <a:t>(+) Impact</a:t>
                      </a:r>
                      <a:endParaRPr kumimoji="1" lang="en-US" altLang="ja-JP" sz="1800" b="1" i="0" u="none" strike="noStrike" cap="none" normalizeH="0" baseline="0" dirty="0" smtClean="0">
                        <a:ln>
                          <a:noFill/>
                        </a:ln>
                        <a:solidFill>
                          <a:srgbClr val="000000"/>
                        </a:solidFill>
                        <a:effectLst/>
                        <a:latin typeface="ＭＳ Ｐゴシック" charset="-128"/>
                        <a:ea typeface="ＭＳ Ｐゴシック" charset="-128"/>
                        <a:cs typeface="Arial" charset="0"/>
                      </a:endParaRPr>
                    </a:p>
                  </a:txBody>
                  <a:tcPr marL="91439" marR="91439" marT="45729" marB="45729" anchor="ctr" horzOverflow="overflow">
                    <a:solidFill>
                      <a:schemeClr val="accent2">
                        <a:lumMod val="40000"/>
                        <a:lumOff val="60000"/>
                      </a:schemeClr>
                    </a:solidFill>
                  </a:tcPr>
                </a:tc>
              </a:tr>
              <a:tr h="690052">
                <a:tc>
                  <a:txBody>
                    <a:bodyPr/>
                    <a:lstStyle/>
                    <a:p>
                      <a:pPr marL="0" marR="0" lvl="0" indent="0" algn="l" defTabSz="914400" rtl="0" eaLnBrk="1" fontAlgn="base" latinLnBrk="0" hangingPunct="1">
                        <a:lnSpc>
                          <a:spcPct val="95000"/>
                        </a:lnSpc>
                        <a:spcBef>
                          <a:spcPct val="20000"/>
                        </a:spcBef>
                        <a:spcAft>
                          <a:spcPct val="10000"/>
                        </a:spcAft>
                        <a:buClr>
                          <a:srgbClr val="A30B1A"/>
                        </a:buClr>
                        <a:buSzTx/>
                        <a:buFont typeface="Wingdings" pitchFamily="2" charset="2"/>
                        <a:buNone/>
                        <a:tabLst/>
                      </a:pPr>
                      <a:r>
                        <a:rPr kumimoji="1" lang="en-US" altLang="ja-JP" sz="1600" b="1" u="none" strike="noStrike" cap="none" normalizeH="0" baseline="0" dirty="0" smtClean="0">
                          <a:ln>
                            <a:noFill/>
                          </a:ln>
                          <a:solidFill>
                            <a:srgbClr val="C00000"/>
                          </a:solidFill>
                          <a:effectLst/>
                        </a:rPr>
                        <a:t>Travel</a:t>
                      </a:r>
                      <a:r>
                        <a:rPr kumimoji="1" lang="en-US" altLang="ja-JP" sz="1600" u="none" strike="noStrike" cap="none" normalizeH="0" baseline="0" dirty="0" smtClean="0">
                          <a:ln>
                            <a:noFill/>
                          </a:ln>
                          <a:effectLst/>
                        </a:rPr>
                        <a:t/>
                      </a:r>
                      <a:br>
                        <a:rPr kumimoji="1" lang="en-US" altLang="ja-JP" sz="1600" u="none" strike="noStrike" cap="none" normalizeH="0" baseline="0" dirty="0" smtClean="0">
                          <a:ln>
                            <a:noFill/>
                          </a:ln>
                          <a:effectLst/>
                        </a:rPr>
                      </a:br>
                      <a:r>
                        <a:rPr kumimoji="1" lang="en-US" altLang="ja-JP" sz="1200" u="none" strike="noStrike" cap="none" normalizeH="0" baseline="0" dirty="0" smtClean="0">
                          <a:ln>
                            <a:noFill/>
                          </a:ln>
                          <a:effectLst/>
                        </a:rPr>
                        <a:t>  - Transportation of patients</a:t>
                      </a:r>
                      <a:br>
                        <a:rPr kumimoji="1" lang="en-US" altLang="ja-JP" sz="1200" u="none" strike="noStrike" cap="none" normalizeH="0" baseline="0" dirty="0" smtClean="0">
                          <a:ln>
                            <a:noFill/>
                          </a:ln>
                          <a:effectLst/>
                        </a:rPr>
                      </a:br>
                      <a:r>
                        <a:rPr kumimoji="1" lang="en-US" altLang="ja-JP" sz="1200" u="none" strike="noStrike" cap="none" normalizeH="0" baseline="0" dirty="0" smtClean="0">
                          <a:ln>
                            <a:noFill/>
                          </a:ln>
                          <a:effectLst/>
                        </a:rPr>
                        <a:t>  - Business trip of physicians and nurses</a:t>
                      </a:r>
                      <a:endParaRPr kumimoji="1" lang="ja-JP" altLang="en-US" sz="1200" b="1" i="0" u="none" strike="noStrike" cap="none" normalizeH="0" baseline="0" dirty="0" smtClean="0">
                        <a:ln>
                          <a:noFill/>
                        </a:ln>
                        <a:solidFill>
                          <a:srgbClr val="000000"/>
                        </a:solidFill>
                        <a:effectLst/>
                        <a:latin typeface="ＭＳ Ｐゴシック" charset="-128"/>
                        <a:ea typeface="ＭＳ Ｐゴシック" charset="-128"/>
                        <a:cs typeface="Arial" charset="0"/>
                      </a:endParaRPr>
                    </a:p>
                  </a:txBody>
                  <a:tcPr marL="91439" marR="91439" marT="45729" marB="45729" anchor="ctr" horzOverflow="overflow"/>
                </a:tc>
                <a:tc>
                  <a:txBody>
                    <a:bodyPr/>
                    <a:lstStyle/>
                    <a:p>
                      <a:pPr marL="0" marR="0" lvl="0" indent="0" algn="r" defTabSz="914400" rtl="0" eaLnBrk="1" fontAlgn="base" latinLnBrk="0" hangingPunct="1">
                        <a:lnSpc>
                          <a:spcPct val="95000"/>
                        </a:lnSpc>
                        <a:spcBef>
                          <a:spcPct val="20000"/>
                        </a:spcBef>
                        <a:spcAft>
                          <a:spcPct val="10000"/>
                        </a:spcAft>
                        <a:buClr>
                          <a:srgbClr val="A30B1A"/>
                        </a:buClr>
                        <a:buSzTx/>
                        <a:buFont typeface="Wingdings" pitchFamily="2" charset="2"/>
                        <a:buNone/>
                        <a:tabLst/>
                      </a:pPr>
                      <a:r>
                        <a:rPr kumimoji="1" lang="en-US" altLang="ja-JP" sz="1800" u="none" strike="noStrike" cap="none" normalizeH="0" baseline="0" dirty="0" smtClean="0">
                          <a:ln>
                            <a:noFill/>
                          </a:ln>
                          <a:effectLst/>
                        </a:rPr>
                        <a:t>49.1</a:t>
                      </a:r>
                      <a:endParaRPr kumimoji="1" lang="ja-JP" altLang="en-US" sz="1800" b="1" i="0" u="none" strike="noStrike" cap="none" normalizeH="0" baseline="0" dirty="0" smtClean="0">
                        <a:ln>
                          <a:noFill/>
                        </a:ln>
                        <a:solidFill>
                          <a:srgbClr val="000000"/>
                        </a:solidFill>
                        <a:effectLst/>
                        <a:latin typeface="ＭＳ Ｐゴシック" charset="-128"/>
                        <a:ea typeface="ＭＳ Ｐゴシック" charset="-128"/>
                        <a:cs typeface="Arial" charset="0"/>
                      </a:endParaRPr>
                    </a:p>
                  </a:txBody>
                  <a:tcPr marL="91439" marR="91439" marT="45729" marB="45729" anchor="ctr" horzOverflow="overflow"/>
                </a:tc>
                <a:tc>
                  <a:txBody>
                    <a:bodyPr/>
                    <a:lstStyle/>
                    <a:p>
                      <a:pPr marL="0" marR="0" lvl="0" indent="0" algn="r" defTabSz="914400" rtl="0" eaLnBrk="1" fontAlgn="base" latinLnBrk="0" hangingPunct="1">
                        <a:lnSpc>
                          <a:spcPct val="95000"/>
                        </a:lnSpc>
                        <a:spcBef>
                          <a:spcPct val="20000"/>
                        </a:spcBef>
                        <a:spcAft>
                          <a:spcPct val="10000"/>
                        </a:spcAft>
                        <a:buClr>
                          <a:srgbClr val="A30B1A"/>
                        </a:buClr>
                        <a:buSzTx/>
                        <a:buFont typeface="Wingdings" pitchFamily="2" charset="2"/>
                        <a:buNone/>
                        <a:tabLst/>
                      </a:pPr>
                      <a:r>
                        <a:rPr kumimoji="1" lang="en-US" altLang="ja-JP" sz="1800" u="none" strike="noStrike" cap="none" normalizeH="0" baseline="0" dirty="0" smtClean="0">
                          <a:ln>
                            <a:noFill/>
                          </a:ln>
                          <a:effectLst/>
                        </a:rPr>
                        <a:t>32.1</a:t>
                      </a:r>
                      <a:endParaRPr kumimoji="1" lang="ja-JP" altLang="en-US" sz="1800" b="1" i="0" u="none" strike="noStrike" cap="none" normalizeH="0" baseline="0" dirty="0" smtClean="0">
                        <a:ln>
                          <a:noFill/>
                        </a:ln>
                        <a:solidFill>
                          <a:srgbClr val="000000"/>
                        </a:solidFill>
                        <a:effectLst/>
                        <a:latin typeface="ＭＳ Ｐゴシック" charset="-128"/>
                        <a:ea typeface="ＭＳ Ｐゴシック" charset="-128"/>
                        <a:cs typeface="Arial" charset="0"/>
                      </a:endParaRPr>
                    </a:p>
                  </a:txBody>
                  <a:tcPr marL="91439" marR="91439" marT="45729" marB="45729" anchor="ctr" horzOverflow="overflow"/>
                </a:tc>
                <a:tc>
                  <a:txBody>
                    <a:bodyPr/>
                    <a:lstStyle/>
                    <a:p>
                      <a:pPr marL="0" marR="0" lvl="0" indent="0" algn="r" defTabSz="914400" rtl="0" eaLnBrk="1" fontAlgn="base" latinLnBrk="0" hangingPunct="1">
                        <a:lnSpc>
                          <a:spcPct val="95000"/>
                        </a:lnSpc>
                        <a:spcBef>
                          <a:spcPct val="20000"/>
                        </a:spcBef>
                        <a:spcAft>
                          <a:spcPct val="10000"/>
                        </a:spcAft>
                        <a:buClr>
                          <a:srgbClr val="A30B1A"/>
                        </a:buClr>
                        <a:buSzTx/>
                        <a:buFont typeface="Wingdings" pitchFamily="2" charset="2"/>
                        <a:buNone/>
                        <a:tabLst/>
                      </a:pPr>
                      <a:r>
                        <a:rPr kumimoji="1" lang="en-US" altLang="ja-JP" sz="1800" u="none" strike="noStrike" cap="none" normalizeH="0" baseline="0" dirty="0" smtClean="0">
                          <a:ln>
                            <a:noFill/>
                          </a:ln>
                          <a:effectLst/>
                        </a:rPr>
                        <a:t>-17.0</a:t>
                      </a:r>
                      <a:endParaRPr kumimoji="1" lang="en-US" altLang="ja-JP" sz="1800" b="1" i="0" u="none" strike="noStrike" cap="none" normalizeH="0" baseline="0" dirty="0" smtClean="0">
                        <a:ln>
                          <a:noFill/>
                        </a:ln>
                        <a:solidFill>
                          <a:srgbClr val="FF0000"/>
                        </a:solidFill>
                        <a:effectLst/>
                        <a:latin typeface="ＭＳ Ｐゴシック" charset="-128"/>
                        <a:ea typeface="ＭＳ Ｐゴシック" charset="-128"/>
                        <a:cs typeface="Arial" charset="0"/>
                      </a:endParaRPr>
                    </a:p>
                  </a:txBody>
                  <a:tcPr marL="91439" marR="91439" marT="45729" marB="45729" anchor="ctr" horzOverflow="overflow"/>
                </a:tc>
              </a:tr>
              <a:tr h="670661">
                <a:tc>
                  <a:txBody>
                    <a:bodyPr/>
                    <a:lstStyle/>
                    <a:p>
                      <a:pPr marL="0" marR="0" lvl="0" indent="0" algn="l" defTabSz="914400" rtl="0" eaLnBrk="1" fontAlgn="base" latinLnBrk="0" hangingPunct="1">
                        <a:lnSpc>
                          <a:spcPct val="95000"/>
                        </a:lnSpc>
                        <a:spcBef>
                          <a:spcPct val="20000"/>
                        </a:spcBef>
                        <a:spcAft>
                          <a:spcPct val="10000"/>
                        </a:spcAft>
                        <a:buClr>
                          <a:srgbClr val="A30B1A"/>
                        </a:buClr>
                        <a:buSzTx/>
                        <a:buFont typeface="Wingdings" pitchFamily="2" charset="2"/>
                        <a:buNone/>
                        <a:tabLst/>
                      </a:pPr>
                      <a:r>
                        <a:rPr kumimoji="1" lang="en-US" altLang="ja-JP" sz="1600" b="1" u="none" strike="noStrike" cap="none" normalizeH="0" baseline="0" dirty="0" smtClean="0">
                          <a:ln>
                            <a:noFill/>
                          </a:ln>
                          <a:solidFill>
                            <a:srgbClr val="C00000"/>
                          </a:solidFill>
                          <a:effectLst/>
                        </a:rPr>
                        <a:t>Person-Hour</a:t>
                      </a:r>
                      <a:r>
                        <a:rPr kumimoji="1" lang="en-US" altLang="ja-JP" sz="1200" u="none" strike="noStrike" cap="none" normalizeH="0" baseline="0" dirty="0" smtClean="0">
                          <a:ln>
                            <a:noFill/>
                          </a:ln>
                          <a:effectLst/>
                        </a:rPr>
                        <a:t/>
                      </a:r>
                      <a:br>
                        <a:rPr kumimoji="1" lang="en-US" altLang="ja-JP" sz="1200" u="none" strike="noStrike" cap="none" normalizeH="0" baseline="0" dirty="0" smtClean="0">
                          <a:ln>
                            <a:noFill/>
                          </a:ln>
                          <a:effectLst/>
                        </a:rPr>
                      </a:br>
                      <a:r>
                        <a:rPr kumimoji="1" lang="en-US" altLang="ja-JP" sz="1200" u="none" strike="noStrike" cap="none" normalizeH="0" baseline="0" dirty="0" smtClean="0">
                          <a:ln>
                            <a:noFill/>
                          </a:ln>
                          <a:effectLst/>
                        </a:rPr>
                        <a:t>  - Diagnosis for patients</a:t>
                      </a:r>
                      <a:br>
                        <a:rPr kumimoji="1" lang="en-US" altLang="ja-JP" sz="1200" u="none" strike="noStrike" cap="none" normalizeH="0" baseline="0" dirty="0" smtClean="0">
                          <a:ln>
                            <a:noFill/>
                          </a:ln>
                          <a:effectLst/>
                        </a:rPr>
                      </a:br>
                      <a:r>
                        <a:rPr kumimoji="1" lang="en-US" altLang="ja-JP" sz="1200" u="none" strike="noStrike" cap="none" normalizeH="0" baseline="0" dirty="0" smtClean="0">
                          <a:ln>
                            <a:noFill/>
                          </a:ln>
                          <a:effectLst/>
                        </a:rPr>
                        <a:t>  - Trainings and information exchange</a:t>
                      </a:r>
                      <a:endParaRPr kumimoji="1" lang="ja-JP" altLang="en-US" sz="1200" b="1" i="0" u="none" strike="noStrike" cap="none" normalizeH="0" baseline="0" dirty="0" smtClean="0">
                        <a:ln>
                          <a:noFill/>
                        </a:ln>
                        <a:solidFill>
                          <a:srgbClr val="000000"/>
                        </a:solidFill>
                        <a:effectLst/>
                        <a:latin typeface="ＭＳ Ｐゴシック" charset="-128"/>
                        <a:ea typeface="ＭＳ Ｐゴシック" charset="-128"/>
                        <a:cs typeface="Arial" charset="0"/>
                      </a:endParaRPr>
                    </a:p>
                  </a:txBody>
                  <a:tcPr marL="91439" marR="91439" marT="45729" marB="45729" anchor="ctr" horzOverflow="overflow"/>
                </a:tc>
                <a:tc>
                  <a:txBody>
                    <a:bodyPr/>
                    <a:lstStyle/>
                    <a:p>
                      <a:pPr marL="0" marR="0" lvl="0" indent="0" algn="r" defTabSz="914400" rtl="0" eaLnBrk="1" fontAlgn="base" latinLnBrk="0" hangingPunct="1">
                        <a:lnSpc>
                          <a:spcPct val="95000"/>
                        </a:lnSpc>
                        <a:spcBef>
                          <a:spcPct val="20000"/>
                        </a:spcBef>
                        <a:spcAft>
                          <a:spcPct val="10000"/>
                        </a:spcAft>
                        <a:buClr>
                          <a:srgbClr val="A30B1A"/>
                        </a:buClr>
                        <a:buSzTx/>
                        <a:buFont typeface="Wingdings" pitchFamily="2" charset="2"/>
                        <a:buNone/>
                        <a:tabLst/>
                      </a:pPr>
                      <a:r>
                        <a:rPr kumimoji="1" lang="en-US" altLang="ja-JP" sz="1800" u="none" strike="noStrike" cap="none" normalizeH="0" baseline="0" dirty="0" smtClean="0">
                          <a:ln>
                            <a:noFill/>
                          </a:ln>
                          <a:effectLst/>
                        </a:rPr>
                        <a:t>5.1</a:t>
                      </a:r>
                      <a:endParaRPr kumimoji="1" lang="ja-JP" altLang="en-US" sz="1800" b="1" i="0" u="none" strike="noStrike" cap="none" normalizeH="0" baseline="0" dirty="0" smtClean="0">
                        <a:ln>
                          <a:noFill/>
                        </a:ln>
                        <a:solidFill>
                          <a:srgbClr val="000000"/>
                        </a:solidFill>
                        <a:effectLst/>
                        <a:latin typeface="ＭＳ Ｐゴシック" charset="-128"/>
                        <a:ea typeface="ＭＳ Ｐゴシック" charset="-128"/>
                        <a:cs typeface="Arial" charset="0"/>
                      </a:endParaRPr>
                    </a:p>
                  </a:txBody>
                  <a:tcPr marL="91439" marR="91439" marT="45729" marB="45729" anchor="ctr" horzOverflow="overflow"/>
                </a:tc>
                <a:tc>
                  <a:txBody>
                    <a:bodyPr/>
                    <a:lstStyle/>
                    <a:p>
                      <a:pPr marL="0" marR="0" lvl="0" indent="0" algn="r" defTabSz="914400" rtl="0" eaLnBrk="1" fontAlgn="base" latinLnBrk="0" hangingPunct="1">
                        <a:lnSpc>
                          <a:spcPct val="95000"/>
                        </a:lnSpc>
                        <a:spcBef>
                          <a:spcPct val="20000"/>
                        </a:spcBef>
                        <a:spcAft>
                          <a:spcPct val="10000"/>
                        </a:spcAft>
                        <a:buClr>
                          <a:srgbClr val="A30B1A"/>
                        </a:buClr>
                        <a:buSzTx/>
                        <a:buFont typeface="Wingdings" pitchFamily="2" charset="2"/>
                        <a:buNone/>
                        <a:tabLst/>
                      </a:pPr>
                      <a:r>
                        <a:rPr kumimoji="1" lang="en-US" altLang="ja-JP" sz="1800" u="none" strike="noStrike" cap="none" normalizeH="0" baseline="0" dirty="0" smtClean="0">
                          <a:ln>
                            <a:noFill/>
                          </a:ln>
                          <a:effectLst/>
                        </a:rPr>
                        <a:t>4.4</a:t>
                      </a:r>
                      <a:endParaRPr kumimoji="1" lang="ja-JP" altLang="en-US" sz="1800" b="1" i="0" u="none" strike="noStrike" cap="none" normalizeH="0" baseline="0" dirty="0" smtClean="0">
                        <a:ln>
                          <a:noFill/>
                        </a:ln>
                        <a:solidFill>
                          <a:srgbClr val="000000"/>
                        </a:solidFill>
                        <a:effectLst/>
                        <a:latin typeface="ＭＳ Ｐゴシック" charset="-128"/>
                        <a:ea typeface="ＭＳ Ｐゴシック" charset="-128"/>
                        <a:cs typeface="Arial" charset="0"/>
                      </a:endParaRPr>
                    </a:p>
                  </a:txBody>
                  <a:tcPr marL="91439" marR="91439" marT="45729" marB="45729" anchor="ctr" horzOverflow="overflow"/>
                </a:tc>
                <a:tc>
                  <a:txBody>
                    <a:bodyPr/>
                    <a:lstStyle/>
                    <a:p>
                      <a:pPr marL="0" marR="0" lvl="0" indent="0" algn="r" defTabSz="914400" rtl="0" eaLnBrk="1" fontAlgn="base" latinLnBrk="0" hangingPunct="1">
                        <a:lnSpc>
                          <a:spcPct val="95000"/>
                        </a:lnSpc>
                        <a:spcBef>
                          <a:spcPct val="20000"/>
                        </a:spcBef>
                        <a:spcAft>
                          <a:spcPct val="10000"/>
                        </a:spcAft>
                        <a:buClr>
                          <a:srgbClr val="A30B1A"/>
                        </a:buClr>
                        <a:buSzTx/>
                        <a:buFont typeface="Wingdings" pitchFamily="2" charset="2"/>
                        <a:buNone/>
                        <a:tabLst/>
                      </a:pPr>
                      <a:r>
                        <a:rPr kumimoji="1" lang="en-US" altLang="ja-JP" sz="1800" u="none" strike="noStrike" cap="none" normalizeH="0" baseline="0" dirty="0" smtClean="0">
                          <a:ln>
                            <a:noFill/>
                          </a:ln>
                          <a:effectLst/>
                        </a:rPr>
                        <a:t>-0.7</a:t>
                      </a:r>
                      <a:endParaRPr kumimoji="1" lang="ja-JP" altLang="en-US" sz="1800" b="1" i="0" u="none" strike="noStrike" cap="none" normalizeH="0" baseline="0" dirty="0" smtClean="0">
                        <a:ln>
                          <a:noFill/>
                        </a:ln>
                        <a:solidFill>
                          <a:srgbClr val="FF0000"/>
                        </a:solidFill>
                        <a:effectLst/>
                        <a:latin typeface="ＭＳ Ｐゴシック" charset="-128"/>
                        <a:ea typeface="ＭＳ Ｐゴシック" charset="-128"/>
                        <a:cs typeface="Arial" charset="0"/>
                      </a:endParaRPr>
                    </a:p>
                  </a:txBody>
                  <a:tcPr marL="91439" marR="91439" marT="45729" marB="45729" anchor="ctr" horzOverflow="overflow"/>
                </a:tc>
              </a:tr>
              <a:tr h="642950">
                <a:tc>
                  <a:txBody>
                    <a:bodyPr/>
                    <a:lstStyle/>
                    <a:p>
                      <a:pPr marL="0" marR="0" lvl="0" indent="0" algn="l" defTabSz="914400" rtl="0" eaLnBrk="1" fontAlgn="base" latinLnBrk="0" hangingPunct="1">
                        <a:lnSpc>
                          <a:spcPct val="95000"/>
                        </a:lnSpc>
                        <a:spcBef>
                          <a:spcPct val="20000"/>
                        </a:spcBef>
                        <a:spcAft>
                          <a:spcPct val="10000"/>
                        </a:spcAft>
                        <a:buClr>
                          <a:srgbClr val="A30B1A"/>
                        </a:buClr>
                        <a:buSzTx/>
                        <a:buFont typeface="Wingdings" pitchFamily="2" charset="2"/>
                        <a:buNone/>
                        <a:tabLst/>
                      </a:pPr>
                      <a:r>
                        <a:rPr kumimoji="1" lang="en-US" altLang="ja-JP" sz="1600" b="1" u="none" strike="noStrike" cap="none" normalizeH="0" baseline="0" dirty="0" smtClean="0">
                          <a:ln>
                            <a:noFill/>
                          </a:ln>
                          <a:solidFill>
                            <a:srgbClr val="C00000"/>
                          </a:solidFill>
                          <a:effectLst/>
                          <a:latin typeface="+mj-lt"/>
                        </a:rPr>
                        <a:t>Office space for ICT equip.</a:t>
                      </a:r>
                      <a:r>
                        <a:rPr kumimoji="1" lang="en-US" altLang="ja-JP" sz="1600" b="1" i="0" u="none" strike="noStrike" cap="none" normalizeH="0" baseline="0" dirty="0" smtClean="0">
                          <a:ln>
                            <a:noFill/>
                          </a:ln>
                          <a:solidFill>
                            <a:srgbClr val="C00000"/>
                          </a:solidFill>
                          <a:effectLst/>
                          <a:latin typeface="+mj-lt"/>
                          <a:ea typeface="ＭＳ Ｐゴシック" charset="-128"/>
                          <a:cs typeface="Arial" charset="0"/>
                        </a:rPr>
                        <a:t/>
                      </a:r>
                      <a:br>
                        <a:rPr kumimoji="1" lang="en-US" altLang="ja-JP" sz="1600" b="1" i="0" u="none" strike="noStrike" cap="none" normalizeH="0" baseline="0" dirty="0" smtClean="0">
                          <a:ln>
                            <a:noFill/>
                          </a:ln>
                          <a:solidFill>
                            <a:srgbClr val="C00000"/>
                          </a:solidFill>
                          <a:effectLst/>
                          <a:latin typeface="+mj-lt"/>
                          <a:ea typeface="ＭＳ Ｐゴシック" charset="-128"/>
                          <a:cs typeface="Arial" charset="0"/>
                        </a:rPr>
                      </a:br>
                      <a:r>
                        <a:rPr kumimoji="1" lang="en-US" altLang="ja-JP" sz="1200" b="1" i="0" u="none" strike="noStrike" cap="none" normalizeH="0" baseline="0" dirty="0" smtClean="0">
                          <a:ln>
                            <a:noFill/>
                          </a:ln>
                          <a:solidFill>
                            <a:srgbClr val="C00000"/>
                          </a:solidFill>
                          <a:effectLst/>
                          <a:latin typeface="+mj-lt"/>
                          <a:ea typeface="ＭＳ Ｐゴシック" charset="-128"/>
                          <a:cs typeface="Arial" charset="0"/>
                        </a:rPr>
                        <a:t>  </a:t>
                      </a:r>
                      <a:r>
                        <a:rPr kumimoji="1" lang="en-US" altLang="ja-JP" sz="1200" b="0" i="0" u="none" strike="noStrike" cap="none" normalizeH="0" baseline="0" dirty="0" smtClean="0">
                          <a:ln>
                            <a:noFill/>
                          </a:ln>
                          <a:solidFill>
                            <a:srgbClr val="000000"/>
                          </a:solidFill>
                          <a:effectLst/>
                          <a:latin typeface="+mj-lt"/>
                          <a:ea typeface="ＭＳ Ｐゴシック" charset="-128"/>
                          <a:cs typeface="Arial" charset="0"/>
                        </a:rPr>
                        <a:t>- Facility energy for ICT equip.</a:t>
                      </a:r>
                      <a:endParaRPr kumimoji="1" lang="en-US" altLang="ja-JP" sz="1200" b="0" u="none" strike="noStrike" cap="none" normalizeH="0" baseline="0" dirty="0" smtClean="0">
                        <a:ln>
                          <a:noFill/>
                        </a:ln>
                        <a:effectLst/>
                        <a:latin typeface="+mj-lt"/>
                      </a:endParaRPr>
                    </a:p>
                  </a:txBody>
                  <a:tcPr marL="91439" marR="91439" marT="45729" marB="45729" anchor="ctr" horzOverflow="overflow"/>
                </a:tc>
                <a:tc>
                  <a:txBody>
                    <a:bodyPr/>
                    <a:lstStyle/>
                    <a:p>
                      <a:pPr marL="0" marR="0" lvl="0" indent="0" algn="r" defTabSz="914400" rtl="0" eaLnBrk="1" fontAlgn="base" latinLnBrk="0" hangingPunct="1">
                        <a:lnSpc>
                          <a:spcPct val="95000"/>
                        </a:lnSpc>
                        <a:spcBef>
                          <a:spcPct val="20000"/>
                        </a:spcBef>
                        <a:spcAft>
                          <a:spcPct val="10000"/>
                        </a:spcAft>
                        <a:buClr>
                          <a:srgbClr val="A30B1A"/>
                        </a:buClr>
                        <a:buSzTx/>
                        <a:buFont typeface="Wingdings" pitchFamily="2" charset="2"/>
                        <a:buNone/>
                        <a:tabLst/>
                      </a:pPr>
                      <a:r>
                        <a:rPr kumimoji="1" lang="en-US" altLang="ja-JP" sz="1800" u="none" strike="noStrike" cap="none" normalizeH="0" baseline="0" dirty="0" smtClean="0">
                          <a:ln>
                            <a:noFill/>
                          </a:ln>
                          <a:effectLst/>
                        </a:rPr>
                        <a:t>0.0</a:t>
                      </a:r>
                      <a:endParaRPr kumimoji="1" lang="ja-JP" altLang="en-US" sz="1800" b="1" i="0" u="none" strike="noStrike" cap="none" normalizeH="0" baseline="0" dirty="0" smtClean="0">
                        <a:ln>
                          <a:noFill/>
                        </a:ln>
                        <a:solidFill>
                          <a:srgbClr val="000000"/>
                        </a:solidFill>
                        <a:effectLst/>
                        <a:latin typeface="ＭＳ Ｐゴシック" charset="-128"/>
                        <a:ea typeface="ＭＳ Ｐゴシック" charset="-128"/>
                        <a:cs typeface="Arial" charset="0"/>
                      </a:endParaRPr>
                    </a:p>
                  </a:txBody>
                  <a:tcPr marL="91439" marR="91439" marT="45729" marB="45729" anchor="ctr" horzOverflow="overflow"/>
                </a:tc>
                <a:tc>
                  <a:txBody>
                    <a:bodyPr/>
                    <a:lstStyle/>
                    <a:p>
                      <a:pPr marL="0" marR="0" lvl="0" indent="0" algn="r" defTabSz="914400" rtl="0" eaLnBrk="1" fontAlgn="base" latinLnBrk="0" hangingPunct="1">
                        <a:lnSpc>
                          <a:spcPct val="95000"/>
                        </a:lnSpc>
                        <a:spcBef>
                          <a:spcPct val="20000"/>
                        </a:spcBef>
                        <a:spcAft>
                          <a:spcPct val="10000"/>
                        </a:spcAft>
                        <a:buClr>
                          <a:srgbClr val="A30B1A"/>
                        </a:buClr>
                        <a:buSzTx/>
                        <a:buFont typeface="Wingdings" pitchFamily="2" charset="2"/>
                        <a:buNone/>
                        <a:tabLst/>
                      </a:pPr>
                      <a:r>
                        <a:rPr kumimoji="1" lang="en-US" altLang="ja-JP" sz="1800" u="none" strike="noStrike" cap="none" normalizeH="0" baseline="0" dirty="0" smtClean="0">
                          <a:ln>
                            <a:noFill/>
                          </a:ln>
                          <a:effectLst/>
                        </a:rPr>
                        <a:t>0.1</a:t>
                      </a:r>
                      <a:endParaRPr kumimoji="1" lang="ja-JP" altLang="en-US" sz="1800" b="1" i="0" u="none" strike="noStrike" cap="none" normalizeH="0" baseline="0" dirty="0" smtClean="0">
                        <a:ln>
                          <a:noFill/>
                        </a:ln>
                        <a:solidFill>
                          <a:srgbClr val="000000"/>
                        </a:solidFill>
                        <a:effectLst/>
                        <a:latin typeface="ＭＳ Ｐゴシック" charset="-128"/>
                        <a:ea typeface="ＭＳ Ｐゴシック" charset="-128"/>
                        <a:cs typeface="Arial" charset="0"/>
                      </a:endParaRPr>
                    </a:p>
                  </a:txBody>
                  <a:tcPr marL="91439" marR="91439" marT="45729" marB="45729" anchor="ctr" horzOverflow="overflow"/>
                </a:tc>
                <a:tc>
                  <a:txBody>
                    <a:bodyPr/>
                    <a:lstStyle/>
                    <a:p>
                      <a:pPr marL="0" marR="0" lvl="0" indent="0" algn="r" defTabSz="914400" rtl="0" eaLnBrk="1" fontAlgn="base" latinLnBrk="0" hangingPunct="1">
                        <a:lnSpc>
                          <a:spcPct val="95000"/>
                        </a:lnSpc>
                        <a:spcBef>
                          <a:spcPct val="20000"/>
                        </a:spcBef>
                        <a:spcAft>
                          <a:spcPct val="10000"/>
                        </a:spcAft>
                        <a:buClr>
                          <a:srgbClr val="A30B1A"/>
                        </a:buClr>
                        <a:buSzTx/>
                        <a:buFont typeface="Wingdings" pitchFamily="2" charset="2"/>
                        <a:buNone/>
                        <a:tabLst/>
                      </a:pPr>
                      <a:r>
                        <a:rPr kumimoji="1" lang="en-US" altLang="ja-JP" sz="1800" u="none" strike="noStrike" cap="none" normalizeH="0" baseline="0" dirty="0" smtClean="0">
                          <a:ln>
                            <a:noFill/>
                          </a:ln>
                          <a:effectLst/>
                        </a:rPr>
                        <a:t>+0.1</a:t>
                      </a:r>
                      <a:r>
                        <a:rPr kumimoji="1" lang="ja-JP" altLang="en-US" sz="1800" u="none" strike="noStrike" cap="none" normalizeH="0" baseline="0" dirty="0" smtClean="0">
                          <a:ln>
                            <a:noFill/>
                          </a:ln>
                          <a:effectLst/>
                        </a:rPr>
                        <a:t> </a:t>
                      </a:r>
                      <a:endParaRPr kumimoji="1" lang="ja-JP" altLang="en-US" sz="1800" b="1" i="0" u="none" strike="noStrike" cap="none" normalizeH="0" baseline="0" dirty="0" smtClean="0">
                        <a:ln>
                          <a:noFill/>
                        </a:ln>
                        <a:solidFill>
                          <a:srgbClr val="0000FF"/>
                        </a:solidFill>
                        <a:effectLst/>
                        <a:latin typeface="ＭＳ Ｐゴシック" charset="-128"/>
                        <a:ea typeface="ＭＳ Ｐゴシック" charset="-128"/>
                        <a:cs typeface="Arial" charset="0"/>
                      </a:endParaRPr>
                    </a:p>
                  </a:txBody>
                  <a:tcPr marL="91439" marR="91439" marT="45729" marB="45729" anchor="ctr" horzOverflow="overflow"/>
                </a:tc>
              </a:tr>
              <a:tr h="640594">
                <a:tc>
                  <a:txBody>
                    <a:bodyPr/>
                    <a:lstStyle/>
                    <a:p>
                      <a:pPr marL="0" marR="0" lvl="0" indent="0" algn="l" defTabSz="914400" rtl="0" eaLnBrk="1" fontAlgn="base" latinLnBrk="0" hangingPunct="1">
                        <a:lnSpc>
                          <a:spcPct val="95000"/>
                        </a:lnSpc>
                        <a:spcBef>
                          <a:spcPct val="20000"/>
                        </a:spcBef>
                        <a:spcAft>
                          <a:spcPct val="10000"/>
                        </a:spcAft>
                        <a:buClr>
                          <a:srgbClr val="A30B1A"/>
                        </a:buClr>
                        <a:buSzTx/>
                        <a:buFont typeface="Wingdings" pitchFamily="2" charset="2"/>
                        <a:buNone/>
                        <a:tabLst/>
                      </a:pPr>
                      <a:r>
                        <a:rPr kumimoji="1" lang="en-US" altLang="ja-JP" sz="1600" b="1" u="none" strike="noStrike" cap="none" normalizeH="0" baseline="0" dirty="0" smtClean="0">
                          <a:ln>
                            <a:noFill/>
                          </a:ln>
                          <a:solidFill>
                            <a:srgbClr val="C00000"/>
                          </a:solidFill>
                          <a:effectLst/>
                          <a:latin typeface="+mj-lt"/>
                        </a:rPr>
                        <a:t>Power consumption of ICT</a:t>
                      </a:r>
                      <a:r>
                        <a:rPr kumimoji="1" lang="en-US" altLang="ja-JP" sz="1600" b="1" i="0" u="none" strike="noStrike" cap="none" normalizeH="0" baseline="0" dirty="0" smtClean="0">
                          <a:ln>
                            <a:noFill/>
                          </a:ln>
                          <a:solidFill>
                            <a:srgbClr val="C00000"/>
                          </a:solidFill>
                          <a:effectLst/>
                          <a:latin typeface="+mj-lt"/>
                          <a:ea typeface="ＭＳ Ｐゴシック" charset="-128"/>
                          <a:cs typeface="Arial" charset="0"/>
                        </a:rPr>
                        <a:t/>
                      </a:r>
                      <a:br>
                        <a:rPr kumimoji="1" lang="en-US" altLang="ja-JP" sz="1600" b="1" i="0" u="none" strike="noStrike" cap="none" normalizeH="0" baseline="0" dirty="0" smtClean="0">
                          <a:ln>
                            <a:noFill/>
                          </a:ln>
                          <a:solidFill>
                            <a:srgbClr val="C00000"/>
                          </a:solidFill>
                          <a:effectLst/>
                          <a:latin typeface="+mj-lt"/>
                          <a:ea typeface="ＭＳ Ｐゴシック" charset="-128"/>
                          <a:cs typeface="Arial" charset="0"/>
                        </a:rPr>
                      </a:br>
                      <a:r>
                        <a:rPr kumimoji="1" lang="en-US" altLang="ja-JP" sz="1200" b="1" i="0" u="none" strike="noStrike" cap="none" normalizeH="0" baseline="0" dirty="0" smtClean="0">
                          <a:ln>
                            <a:noFill/>
                          </a:ln>
                          <a:solidFill>
                            <a:srgbClr val="C00000"/>
                          </a:solidFill>
                          <a:effectLst/>
                          <a:latin typeface="+mj-lt"/>
                          <a:ea typeface="ＭＳ Ｐゴシック" charset="-128"/>
                          <a:cs typeface="Arial" charset="0"/>
                        </a:rPr>
                        <a:t>  </a:t>
                      </a:r>
                      <a:r>
                        <a:rPr kumimoji="1" lang="en-US" altLang="ja-JP" sz="1200" b="0" i="0" u="none" strike="noStrike" cap="none" normalizeH="0" baseline="0" dirty="0" smtClean="0">
                          <a:ln>
                            <a:noFill/>
                          </a:ln>
                          <a:solidFill>
                            <a:srgbClr val="000000"/>
                          </a:solidFill>
                          <a:effectLst/>
                          <a:latin typeface="+mj-lt"/>
                          <a:ea typeface="ＭＳ Ｐゴシック" charset="-128"/>
                          <a:cs typeface="Arial" charset="0"/>
                        </a:rPr>
                        <a:t>-Power consumption installed ICT equip.</a:t>
                      </a:r>
                      <a:endParaRPr kumimoji="1" lang="en-US" altLang="ja-JP" sz="1200" b="0" u="none" strike="noStrike" cap="none" normalizeH="0" baseline="0" dirty="0" smtClean="0">
                        <a:ln>
                          <a:noFill/>
                        </a:ln>
                        <a:effectLst/>
                        <a:latin typeface="+mj-lt"/>
                      </a:endParaRPr>
                    </a:p>
                  </a:txBody>
                  <a:tcPr marL="91439" marR="91439" marT="45729" marB="45729" anchor="ctr" horzOverflow="overflow"/>
                </a:tc>
                <a:tc>
                  <a:txBody>
                    <a:bodyPr/>
                    <a:lstStyle/>
                    <a:p>
                      <a:pPr marL="0" marR="0" lvl="0" indent="0" algn="r" defTabSz="914400" rtl="0" eaLnBrk="1" fontAlgn="base" latinLnBrk="0" hangingPunct="1">
                        <a:lnSpc>
                          <a:spcPct val="95000"/>
                        </a:lnSpc>
                        <a:spcBef>
                          <a:spcPct val="20000"/>
                        </a:spcBef>
                        <a:spcAft>
                          <a:spcPct val="10000"/>
                        </a:spcAft>
                        <a:buClr>
                          <a:srgbClr val="A30B1A"/>
                        </a:buClr>
                        <a:buSzTx/>
                        <a:buFont typeface="Wingdings" pitchFamily="2" charset="2"/>
                        <a:buNone/>
                        <a:tabLst/>
                      </a:pPr>
                      <a:r>
                        <a:rPr kumimoji="1" lang="en-US" altLang="ja-JP" sz="1800" u="none" strike="noStrike" cap="none" normalizeH="0" baseline="0" dirty="0" smtClean="0">
                          <a:ln>
                            <a:noFill/>
                          </a:ln>
                          <a:effectLst/>
                        </a:rPr>
                        <a:t>0.0 </a:t>
                      </a:r>
                      <a:endParaRPr kumimoji="1" lang="en-US" altLang="ja-JP" sz="1800" b="1" i="0" u="none" strike="noStrike" cap="none" normalizeH="0" baseline="0" dirty="0" smtClean="0">
                        <a:ln>
                          <a:noFill/>
                        </a:ln>
                        <a:solidFill>
                          <a:srgbClr val="000000"/>
                        </a:solidFill>
                        <a:effectLst/>
                        <a:latin typeface="ＭＳ Ｐゴシック" charset="-128"/>
                        <a:ea typeface="ＭＳ Ｐゴシック" charset="-128"/>
                        <a:cs typeface="Arial" charset="0"/>
                      </a:endParaRPr>
                    </a:p>
                  </a:txBody>
                  <a:tcPr marL="91439" marR="91439" marT="45729" marB="45729" anchor="ctr" horzOverflow="overflow"/>
                </a:tc>
                <a:tc>
                  <a:txBody>
                    <a:bodyPr/>
                    <a:lstStyle/>
                    <a:p>
                      <a:pPr marL="0" marR="0" lvl="0" indent="0" algn="r" defTabSz="914400" rtl="0" eaLnBrk="1" fontAlgn="base" latinLnBrk="0" hangingPunct="1">
                        <a:lnSpc>
                          <a:spcPct val="95000"/>
                        </a:lnSpc>
                        <a:spcBef>
                          <a:spcPct val="20000"/>
                        </a:spcBef>
                        <a:spcAft>
                          <a:spcPct val="10000"/>
                        </a:spcAft>
                        <a:buClr>
                          <a:srgbClr val="A30B1A"/>
                        </a:buClr>
                        <a:buSzTx/>
                        <a:buFont typeface="Wingdings" pitchFamily="2" charset="2"/>
                        <a:buNone/>
                        <a:tabLst/>
                      </a:pPr>
                      <a:r>
                        <a:rPr kumimoji="1" lang="en-US" altLang="ja-JP" sz="1800" u="none" strike="noStrike" cap="none" normalizeH="0" baseline="0" dirty="0" smtClean="0">
                          <a:ln>
                            <a:noFill/>
                          </a:ln>
                          <a:effectLst/>
                        </a:rPr>
                        <a:t>0.1</a:t>
                      </a:r>
                      <a:endParaRPr kumimoji="1" lang="en-US" altLang="ja-JP" sz="1800" b="1" i="0" u="none" strike="noStrike" cap="none" normalizeH="0" baseline="0" dirty="0" smtClean="0">
                        <a:ln>
                          <a:noFill/>
                        </a:ln>
                        <a:solidFill>
                          <a:srgbClr val="000000"/>
                        </a:solidFill>
                        <a:effectLst/>
                        <a:latin typeface="ＭＳ Ｐゴシック" charset="-128"/>
                        <a:ea typeface="ＭＳ Ｐゴシック" charset="-128"/>
                        <a:cs typeface="Arial" charset="0"/>
                      </a:endParaRPr>
                    </a:p>
                  </a:txBody>
                  <a:tcPr marL="91439" marR="91439" marT="45729" marB="45729" anchor="ctr" horzOverflow="overflow"/>
                </a:tc>
                <a:tc>
                  <a:txBody>
                    <a:bodyPr/>
                    <a:lstStyle/>
                    <a:p>
                      <a:pPr marL="0" marR="0" lvl="0" indent="0" algn="r" defTabSz="914400" rtl="0" eaLnBrk="1" fontAlgn="base" latinLnBrk="0" hangingPunct="1">
                        <a:lnSpc>
                          <a:spcPct val="95000"/>
                        </a:lnSpc>
                        <a:spcBef>
                          <a:spcPct val="20000"/>
                        </a:spcBef>
                        <a:spcAft>
                          <a:spcPct val="10000"/>
                        </a:spcAft>
                        <a:buClr>
                          <a:srgbClr val="A30B1A"/>
                        </a:buClr>
                        <a:buSzTx/>
                        <a:buFont typeface="Wingdings" pitchFamily="2" charset="2"/>
                        <a:buNone/>
                        <a:tabLst/>
                      </a:pPr>
                      <a:r>
                        <a:rPr kumimoji="1" lang="en-US" altLang="ja-JP" sz="1800" u="none" strike="noStrike" cap="none" normalizeH="0" baseline="0" dirty="0" smtClean="0">
                          <a:ln>
                            <a:noFill/>
                          </a:ln>
                          <a:effectLst/>
                        </a:rPr>
                        <a:t>+0.1</a:t>
                      </a:r>
                      <a:endParaRPr kumimoji="1" lang="en-US" altLang="ja-JP" sz="1800" b="1" i="0" u="none" strike="noStrike" cap="none" normalizeH="0" baseline="0" dirty="0" smtClean="0">
                        <a:ln>
                          <a:noFill/>
                        </a:ln>
                        <a:solidFill>
                          <a:srgbClr val="0000FF"/>
                        </a:solidFill>
                        <a:effectLst/>
                        <a:latin typeface="ＭＳ Ｐゴシック" charset="-128"/>
                        <a:ea typeface="ＭＳ Ｐゴシック" charset="-128"/>
                        <a:cs typeface="Arial" charset="0"/>
                      </a:endParaRPr>
                    </a:p>
                  </a:txBody>
                  <a:tcPr marL="91439" marR="91439" marT="45729" marB="45729" anchor="ctr" horzOverflow="overflow"/>
                </a:tc>
              </a:tr>
              <a:tr h="874196">
                <a:tc>
                  <a:txBody>
                    <a:bodyPr/>
                    <a:lstStyle/>
                    <a:p>
                      <a:pPr marL="0" marR="0" lvl="0" indent="0" algn="l" defTabSz="914400" rtl="0" eaLnBrk="1" fontAlgn="base" latinLnBrk="0" hangingPunct="1">
                        <a:lnSpc>
                          <a:spcPct val="95000"/>
                        </a:lnSpc>
                        <a:spcBef>
                          <a:spcPct val="20000"/>
                        </a:spcBef>
                        <a:spcAft>
                          <a:spcPct val="10000"/>
                        </a:spcAft>
                        <a:buClr>
                          <a:srgbClr val="A30B1A"/>
                        </a:buClr>
                        <a:buSzTx/>
                        <a:buFont typeface="Wingdings" pitchFamily="2" charset="2"/>
                        <a:buNone/>
                        <a:tabLst/>
                      </a:pPr>
                      <a:r>
                        <a:rPr kumimoji="1" lang="en-US" altLang="ja-JP" sz="1600" b="1" u="none" strike="noStrike" cap="none" normalizeH="0" baseline="0" dirty="0" smtClean="0">
                          <a:ln>
                            <a:noFill/>
                          </a:ln>
                          <a:solidFill>
                            <a:srgbClr val="C00000"/>
                          </a:solidFill>
                          <a:effectLst/>
                        </a:rPr>
                        <a:t>Data communication</a:t>
                      </a:r>
                      <a:r>
                        <a:rPr kumimoji="1" lang="en-US" altLang="ja-JP" sz="1600" u="none" strike="noStrike" cap="none" normalizeH="0" baseline="0" dirty="0" smtClean="0">
                          <a:ln>
                            <a:noFill/>
                          </a:ln>
                          <a:effectLst/>
                        </a:rPr>
                        <a:t/>
                      </a:r>
                      <a:br>
                        <a:rPr kumimoji="1" lang="en-US" altLang="ja-JP" sz="1600" u="none" strike="noStrike" cap="none" normalizeH="0" baseline="0" dirty="0" smtClean="0">
                          <a:ln>
                            <a:noFill/>
                          </a:ln>
                          <a:effectLst/>
                        </a:rPr>
                      </a:br>
                      <a:r>
                        <a:rPr kumimoji="1" lang="en-US" altLang="ja-JP" sz="1200" u="none" strike="noStrike" cap="none" normalizeH="0" baseline="0" dirty="0" smtClean="0">
                          <a:ln>
                            <a:noFill/>
                          </a:ln>
                          <a:effectLst/>
                        </a:rPr>
                        <a:t>  - Consulting and information exchange</a:t>
                      </a:r>
                      <a:r>
                        <a:rPr kumimoji="1" lang="ja-JP" altLang="en-US" sz="1200" u="none" strike="noStrike" cap="none" normalizeH="0" baseline="0" dirty="0" smtClean="0">
                          <a:ln>
                            <a:noFill/>
                          </a:ln>
                          <a:effectLst/>
                        </a:rPr>
                        <a:t> </a:t>
                      </a:r>
                      <a:r>
                        <a:rPr kumimoji="1" lang="en-US" altLang="ja-JP" sz="1200" u="none" strike="noStrike" cap="none" normalizeH="0" baseline="0" dirty="0" smtClean="0">
                          <a:ln>
                            <a:noFill/>
                          </a:ln>
                          <a:effectLst/>
                        </a:rPr>
                        <a:t>on internet.</a:t>
                      </a:r>
                      <a:br>
                        <a:rPr kumimoji="1" lang="en-US" altLang="ja-JP" sz="1200" u="none" strike="noStrike" cap="none" normalizeH="0" baseline="0" dirty="0" smtClean="0">
                          <a:ln>
                            <a:noFill/>
                          </a:ln>
                          <a:effectLst/>
                        </a:rPr>
                      </a:br>
                      <a:r>
                        <a:rPr kumimoji="1" lang="en-US" altLang="ja-JP" sz="1200" u="none" strike="noStrike" cap="none" normalizeH="0" baseline="0" dirty="0" smtClean="0">
                          <a:ln>
                            <a:noFill/>
                          </a:ln>
                          <a:effectLst/>
                        </a:rPr>
                        <a:t>  - Reporting the state of patients by telephone</a:t>
                      </a:r>
                      <a:endParaRPr kumimoji="1" lang="ja-JP" altLang="en-US" sz="1200" b="1" i="0" u="none" strike="noStrike" cap="none" normalizeH="0" baseline="0" dirty="0" smtClean="0">
                        <a:ln>
                          <a:noFill/>
                        </a:ln>
                        <a:solidFill>
                          <a:srgbClr val="000000"/>
                        </a:solidFill>
                        <a:effectLst/>
                        <a:latin typeface="ＭＳ Ｐゴシック" charset="-128"/>
                        <a:ea typeface="ＭＳ Ｐゴシック" charset="-128"/>
                        <a:cs typeface="Arial" charset="0"/>
                      </a:endParaRPr>
                    </a:p>
                  </a:txBody>
                  <a:tcPr marL="91439" marR="91439" marT="45729" marB="45729" anchor="ctr" horzOverflow="overflow"/>
                </a:tc>
                <a:tc>
                  <a:txBody>
                    <a:bodyPr/>
                    <a:lstStyle/>
                    <a:p>
                      <a:pPr marL="0" marR="0" lvl="0" indent="0" algn="r" defTabSz="914400" rtl="0" eaLnBrk="1" fontAlgn="base" latinLnBrk="0" hangingPunct="1">
                        <a:lnSpc>
                          <a:spcPct val="95000"/>
                        </a:lnSpc>
                        <a:spcBef>
                          <a:spcPct val="20000"/>
                        </a:spcBef>
                        <a:spcAft>
                          <a:spcPct val="10000"/>
                        </a:spcAft>
                        <a:buClr>
                          <a:srgbClr val="A30B1A"/>
                        </a:buClr>
                        <a:buSzTx/>
                        <a:buFont typeface="Wingdings" pitchFamily="2" charset="2"/>
                        <a:buNone/>
                        <a:tabLst/>
                      </a:pPr>
                      <a:r>
                        <a:rPr kumimoji="1" lang="en-US" altLang="ja-JP" sz="1800" u="none" strike="noStrike" cap="none" normalizeH="0" baseline="0" dirty="0" smtClean="0">
                          <a:ln>
                            <a:noFill/>
                          </a:ln>
                          <a:effectLst/>
                        </a:rPr>
                        <a:t>0.0</a:t>
                      </a:r>
                      <a:endParaRPr kumimoji="1" lang="en-US" altLang="ja-JP" sz="1800" b="1" i="0" u="none" strike="noStrike" cap="none" normalizeH="0" baseline="0" dirty="0" smtClean="0">
                        <a:ln>
                          <a:noFill/>
                        </a:ln>
                        <a:solidFill>
                          <a:srgbClr val="000000"/>
                        </a:solidFill>
                        <a:effectLst/>
                        <a:latin typeface="ＭＳ Ｐゴシック" charset="-128"/>
                        <a:ea typeface="ＭＳ Ｐゴシック" charset="-128"/>
                        <a:cs typeface="Arial" charset="0"/>
                      </a:endParaRPr>
                    </a:p>
                  </a:txBody>
                  <a:tcPr marL="91439" marR="91439" marT="45729" marB="45729" anchor="ctr" horzOverflow="overflow"/>
                </a:tc>
                <a:tc>
                  <a:txBody>
                    <a:bodyPr/>
                    <a:lstStyle/>
                    <a:p>
                      <a:pPr marL="0" marR="0" lvl="0" indent="0" algn="r" defTabSz="914400" rtl="0" eaLnBrk="1" fontAlgn="base" latinLnBrk="0" hangingPunct="1">
                        <a:lnSpc>
                          <a:spcPct val="95000"/>
                        </a:lnSpc>
                        <a:spcBef>
                          <a:spcPct val="20000"/>
                        </a:spcBef>
                        <a:spcAft>
                          <a:spcPct val="10000"/>
                        </a:spcAft>
                        <a:buClr>
                          <a:srgbClr val="A30B1A"/>
                        </a:buClr>
                        <a:buSzTx/>
                        <a:buFont typeface="Wingdings" pitchFamily="2" charset="2"/>
                        <a:buNone/>
                        <a:tabLst/>
                      </a:pPr>
                      <a:r>
                        <a:rPr kumimoji="1" lang="en-US" altLang="ja-JP" sz="1800" u="none" strike="noStrike" cap="none" normalizeH="0" baseline="0" dirty="0" smtClean="0">
                          <a:ln>
                            <a:noFill/>
                          </a:ln>
                          <a:effectLst/>
                        </a:rPr>
                        <a:t>1.0</a:t>
                      </a:r>
                      <a:endParaRPr kumimoji="1" lang="en-US" altLang="ja-JP" sz="1800" b="1" i="0" u="none" strike="noStrike" cap="none" normalizeH="0" baseline="0" dirty="0" smtClean="0">
                        <a:ln>
                          <a:noFill/>
                        </a:ln>
                        <a:solidFill>
                          <a:srgbClr val="000000"/>
                        </a:solidFill>
                        <a:effectLst/>
                        <a:latin typeface="ＭＳ Ｐゴシック" charset="-128"/>
                        <a:ea typeface="ＭＳ Ｐゴシック" charset="-128"/>
                        <a:cs typeface="Arial" charset="0"/>
                      </a:endParaRPr>
                    </a:p>
                  </a:txBody>
                  <a:tcPr marL="91439" marR="91439" marT="45729" marB="45729" anchor="ctr" horzOverflow="overflow"/>
                </a:tc>
                <a:tc>
                  <a:txBody>
                    <a:bodyPr/>
                    <a:lstStyle/>
                    <a:p>
                      <a:pPr marL="0" marR="0" lvl="0" indent="0" algn="r" defTabSz="914400" rtl="0" eaLnBrk="1" fontAlgn="base" latinLnBrk="0" hangingPunct="1">
                        <a:lnSpc>
                          <a:spcPct val="95000"/>
                        </a:lnSpc>
                        <a:spcBef>
                          <a:spcPct val="20000"/>
                        </a:spcBef>
                        <a:spcAft>
                          <a:spcPct val="10000"/>
                        </a:spcAft>
                        <a:buClr>
                          <a:srgbClr val="A30B1A"/>
                        </a:buClr>
                        <a:buSzTx/>
                        <a:buFont typeface="Wingdings" pitchFamily="2" charset="2"/>
                        <a:buNone/>
                        <a:tabLst/>
                      </a:pPr>
                      <a:r>
                        <a:rPr kumimoji="1" lang="en-US" altLang="ja-JP" sz="1800" u="none" strike="noStrike" cap="none" normalizeH="0" baseline="0" dirty="0" smtClean="0">
                          <a:ln>
                            <a:noFill/>
                          </a:ln>
                          <a:effectLst/>
                        </a:rPr>
                        <a:t>+1.0</a:t>
                      </a:r>
                      <a:endParaRPr kumimoji="1" lang="en-US" altLang="ja-JP" sz="1800" b="1" i="0" u="none" strike="noStrike" cap="none" normalizeH="0" baseline="0" dirty="0" smtClean="0">
                        <a:ln>
                          <a:noFill/>
                        </a:ln>
                        <a:solidFill>
                          <a:srgbClr val="0000FF"/>
                        </a:solidFill>
                        <a:effectLst/>
                        <a:latin typeface="ＭＳ Ｐゴシック" charset="-128"/>
                        <a:ea typeface="ＭＳ Ｐゴシック" charset="-128"/>
                        <a:cs typeface="Arial" charset="0"/>
                      </a:endParaRPr>
                    </a:p>
                  </a:txBody>
                  <a:tcPr marL="91439" marR="91439" marT="45729" marB="45729" anchor="ctr" horzOverflow="overflow"/>
                </a:tc>
              </a:tr>
              <a:tr h="645303">
                <a:tc>
                  <a:txBody>
                    <a:bodyPr/>
                    <a:lstStyle/>
                    <a:p>
                      <a:pPr marL="0" marR="0" lvl="0" indent="0" algn="l" defTabSz="914400" rtl="0" eaLnBrk="1" fontAlgn="base" latinLnBrk="0" hangingPunct="1">
                        <a:lnSpc>
                          <a:spcPct val="95000"/>
                        </a:lnSpc>
                        <a:spcBef>
                          <a:spcPct val="20000"/>
                        </a:spcBef>
                        <a:spcAft>
                          <a:spcPct val="10000"/>
                        </a:spcAft>
                        <a:buClr>
                          <a:srgbClr val="A30B1A"/>
                        </a:buClr>
                        <a:buSzTx/>
                        <a:buFont typeface="Wingdings" pitchFamily="2" charset="2"/>
                        <a:buNone/>
                        <a:tabLst/>
                      </a:pPr>
                      <a:r>
                        <a:rPr kumimoji="1" lang="en-US" altLang="ja-JP" sz="1600" u="none" strike="noStrike" cap="none" normalizeH="0" baseline="0" dirty="0" smtClean="0">
                          <a:ln>
                            <a:noFill/>
                          </a:ln>
                          <a:solidFill>
                            <a:schemeClr val="bg1"/>
                          </a:solidFill>
                          <a:effectLst/>
                        </a:rPr>
                        <a:t>Total</a:t>
                      </a:r>
                      <a:endParaRPr kumimoji="1" lang="ja-JP" altLang="en-US" sz="1600" b="1" i="0" u="none" strike="noStrike" cap="none" normalizeH="0" baseline="0" dirty="0" smtClean="0">
                        <a:ln>
                          <a:noFill/>
                        </a:ln>
                        <a:solidFill>
                          <a:schemeClr val="bg1"/>
                        </a:solidFill>
                        <a:effectLst/>
                        <a:latin typeface="ＭＳ Ｐゴシック" charset="-128"/>
                        <a:ea typeface="ＭＳ Ｐゴシック" charset="-128"/>
                        <a:cs typeface="Arial" charset="0"/>
                      </a:endParaRPr>
                    </a:p>
                  </a:txBody>
                  <a:tcPr marL="91439" marR="91439" marT="45729" marB="45729" anchor="ctr" horzOverflow="overflow">
                    <a:solidFill>
                      <a:schemeClr val="accent2"/>
                    </a:solidFill>
                  </a:tcPr>
                </a:tc>
                <a:tc>
                  <a:txBody>
                    <a:bodyPr/>
                    <a:lstStyle/>
                    <a:p>
                      <a:pPr marL="0" marR="0" lvl="0" indent="0" algn="r" defTabSz="914400" rtl="0" eaLnBrk="1" fontAlgn="base" latinLnBrk="0" hangingPunct="1">
                        <a:lnSpc>
                          <a:spcPct val="95000"/>
                        </a:lnSpc>
                        <a:spcBef>
                          <a:spcPct val="20000"/>
                        </a:spcBef>
                        <a:spcAft>
                          <a:spcPct val="10000"/>
                        </a:spcAft>
                        <a:buClr>
                          <a:srgbClr val="A30B1A"/>
                        </a:buClr>
                        <a:buSzTx/>
                        <a:buFont typeface="Wingdings" pitchFamily="2" charset="2"/>
                        <a:buNone/>
                        <a:tabLst/>
                      </a:pPr>
                      <a:r>
                        <a:rPr kumimoji="1" lang="en-US" altLang="ja-JP" sz="1800" u="none" strike="noStrike" cap="none" normalizeH="0" baseline="0" dirty="0" smtClean="0">
                          <a:ln>
                            <a:noFill/>
                          </a:ln>
                          <a:solidFill>
                            <a:schemeClr val="bg1"/>
                          </a:solidFill>
                          <a:effectLst/>
                        </a:rPr>
                        <a:t>54.2</a:t>
                      </a:r>
                      <a:endParaRPr kumimoji="1" lang="en-US" altLang="ja-JP" sz="1800" b="1" i="0" u="none" strike="noStrike" cap="none" normalizeH="0" baseline="0" dirty="0" smtClean="0">
                        <a:ln>
                          <a:noFill/>
                        </a:ln>
                        <a:solidFill>
                          <a:schemeClr val="bg1"/>
                        </a:solidFill>
                        <a:effectLst/>
                        <a:latin typeface="ＭＳ Ｐゴシック" charset="-128"/>
                        <a:ea typeface="ＭＳ Ｐゴシック" charset="-128"/>
                        <a:cs typeface="Arial" charset="0"/>
                      </a:endParaRPr>
                    </a:p>
                  </a:txBody>
                  <a:tcPr marL="91439" marR="91439" marT="45729" marB="45729" anchor="ctr" horzOverflow="overflow">
                    <a:solidFill>
                      <a:schemeClr val="accent2"/>
                    </a:solidFill>
                  </a:tcPr>
                </a:tc>
                <a:tc>
                  <a:txBody>
                    <a:bodyPr/>
                    <a:lstStyle/>
                    <a:p>
                      <a:pPr marL="0" marR="0" lvl="0" indent="0" algn="r" defTabSz="914400" rtl="0" eaLnBrk="1" fontAlgn="base" latinLnBrk="0" hangingPunct="1">
                        <a:lnSpc>
                          <a:spcPct val="95000"/>
                        </a:lnSpc>
                        <a:spcBef>
                          <a:spcPct val="20000"/>
                        </a:spcBef>
                        <a:spcAft>
                          <a:spcPct val="10000"/>
                        </a:spcAft>
                        <a:buClr>
                          <a:srgbClr val="A30B1A"/>
                        </a:buClr>
                        <a:buSzTx/>
                        <a:buFont typeface="Wingdings" pitchFamily="2" charset="2"/>
                        <a:buNone/>
                        <a:tabLst/>
                      </a:pPr>
                      <a:r>
                        <a:rPr kumimoji="1" lang="en-US" altLang="ja-JP" sz="1800" u="none" strike="noStrike" cap="none" normalizeH="0" baseline="0" dirty="0" smtClean="0">
                          <a:ln>
                            <a:noFill/>
                          </a:ln>
                          <a:solidFill>
                            <a:schemeClr val="bg1"/>
                          </a:solidFill>
                          <a:effectLst/>
                        </a:rPr>
                        <a:t>37.7 </a:t>
                      </a:r>
                      <a:endParaRPr kumimoji="1" lang="en-US" altLang="ja-JP" sz="1800" b="1" i="0" u="none" strike="noStrike" cap="none" normalizeH="0" baseline="0" dirty="0" smtClean="0">
                        <a:ln>
                          <a:noFill/>
                        </a:ln>
                        <a:solidFill>
                          <a:schemeClr val="bg1"/>
                        </a:solidFill>
                        <a:effectLst/>
                        <a:latin typeface="ＭＳ Ｐゴシック" charset="-128"/>
                        <a:ea typeface="ＭＳ Ｐゴシック" charset="-128"/>
                        <a:cs typeface="Arial" charset="0"/>
                      </a:endParaRPr>
                    </a:p>
                  </a:txBody>
                  <a:tcPr marL="91439" marR="91439" marT="45729" marB="45729" anchor="ctr" horzOverflow="overflow">
                    <a:solidFill>
                      <a:schemeClr val="accent2"/>
                    </a:solidFill>
                  </a:tcPr>
                </a:tc>
                <a:tc>
                  <a:txBody>
                    <a:bodyPr/>
                    <a:lstStyle/>
                    <a:p>
                      <a:pPr marL="0" marR="0" lvl="0" indent="0" algn="r" defTabSz="914400" rtl="0" eaLnBrk="1" fontAlgn="base" latinLnBrk="0" hangingPunct="1">
                        <a:lnSpc>
                          <a:spcPct val="95000"/>
                        </a:lnSpc>
                        <a:spcBef>
                          <a:spcPct val="20000"/>
                        </a:spcBef>
                        <a:spcAft>
                          <a:spcPct val="10000"/>
                        </a:spcAft>
                        <a:buClr>
                          <a:srgbClr val="A30B1A"/>
                        </a:buClr>
                        <a:buSzTx/>
                        <a:buFont typeface="Wingdings" pitchFamily="2" charset="2"/>
                        <a:buNone/>
                        <a:tabLst/>
                      </a:pPr>
                      <a:r>
                        <a:rPr kumimoji="1" lang="en-US" altLang="ja-JP" sz="1800" u="none" strike="noStrike" cap="none" normalizeH="0" baseline="0" dirty="0" smtClean="0">
                          <a:ln>
                            <a:noFill/>
                          </a:ln>
                          <a:solidFill>
                            <a:schemeClr val="bg1"/>
                          </a:solidFill>
                          <a:effectLst/>
                        </a:rPr>
                        <a:t>-16.5</a:t>
                      </a:r>
                      <a:endParaRPr kumimoji="1" lang="en-US" altLang="ja-JP" sz="1800" b="1" i="0" u="none" strike="noStrike" cap="none" normalizeH="0" baseline="0" dirty="0" smtClean="0">
                        <a:ln>
                          <a:noFill/>
                        </a:ln>
                        <a:solidFill>
                          <a:schemeClr val="bg1"/>
                        </a:solidFill>
                        <a:effectLst/>
                        <a:latin typeface="ＭＳ Ｐゴシック" charset="-128"/>
                        <a:ea typeface="ＭＳ Ｐゴシック" charset="-128"/>
                        <a:cs typeface="Arial" charset="0"/>
                      </a:endParaRPr>
                    </a:p>
                  </a:txBody>
                  <a:tcPr marL="91439" marR="91439" marT="45729" marB="45729" anchor="ctr" horzOverflow="overflow">
                    <a:solidFill>
                      <a:schemeClr val="accent2"/>
                    </a:solidFill>
                  </a:tcPr>
                </a:tc>
              </a:tr>
            </a:tbl>
          </a:graphicData>
        </a:graphic>
      </p:graphicFrame>
      <p:pic>
        <p:nvPicPr>
          <p:cNvPr id="46127" name="Picture 2" descr="Y:\02_イラスト\01_ビジネス\07_ネットワーク\9925_0017.gif"/>
          <p:cNvPicPr>
            <a:picLocks noChangeAspect="1" noChangeArrowheads="1"/>
          </p:cNvPicPr>
          <p:nvPr/>
        </p:nvPicPr>
        <p:blipFill>
          <a:blip r:embed="rId3" cstate="print"/>
          <a:srcRect/>
          <a:stretch>
            <a:fillRect/>
          </a:stretch>
        </p:blipFill>
        <p:spPr bwMode="auto">
          <a:xfrm>
            <a:off x="3900488" y="4699000"/>
            <a:ext cx="963612" cy="368300"/>
          </a:xfrm>
          <a:prstGeom prst="rect">
            <a:avLst/>
          </a:prstGeom>
          <a:noFill/>
          <a:ln w="9525">
            <a:noFill/>
            <a:miter lim="800000"/>
            <a:headEnd/>
            <a:tailEnd/>
          </a:ln>
        </p:spPr>
      </p:pic>
      <p:pic>
        <p:nvPicPr>
          <p:cNvPr id="46128" name="Picture 4" descr="Y:\02_イラスト\06_交通\9958_0012.gif"/>
          <p:cNvPicPr>
            <a:picLocks noChangeAspect="1" noChangeArrowheads="1"/>
          </p:cNvPicPr>
          <p:nvPr/>
        </p:nvPicPr>
        <p:blipFill>
          <a:blip r:embed="rId4" cstate="print"/>
          <a:srcRect/>
          <a:stretch>
            <a:fillRect/>
          </a:stretch>
        </p:blipFill>
        <p:spPr bwMode="auto">
          <a:xfrm>
            <a:off x="3717925" y="1936750"/>
            <a:ext cx="1019175" cy="500063"/>
          </a:xfrm>
          <a:prstGeom prst="rect">
            <a:avLst/>
          </a:prstGeom>
          <a:noFill/>
          <a:ln w="9525">
            <a:noFill/>
            <a:miter lim="800000"/>
            <a:headEnd/>
            <a:tailEnd/>
          </a:ln>
        </p:spPr>
      </p:pic>
      <p:pic>
        <p:nvPicPr>
          <p:cNvPr id="46129" name="Picture 5" descr="Y:\02_イラスト\04_機器\01_PC・携帯電話\9948_0004.gif"/>
          <p:cNvPicPr>
            <a:picLocks noChangeAspect="1" noChangeArrowheads="1"/>
          </p:cNvPicPr>
          <p:nvPr/>
        </p:nvPicPr>
        <p:blipFill>
          <a:blip r:embed="rId5" cstate="print"/>
          <a:srcRect/>
          <a:stretch>
            <a:fillRect/>
          </a:stretch>
        </p:blipFill>
        <p:spPr bwMode="auto">
          <a:xfrm>
            <a:off x="3862388" y="4002088"/>
            <a:ext cx="766762" cy="503237"/>
          </a:xfrm>
          <a:prstGeom prst="rect">
            <a:avLst/>
          </a:prstGeom>
          <a:noFill/>
          <a:ln w="9525">
            <a:noFill/>
            <a:miter lim="800000"/>
            <a:headEnd/>
            <a:tailEnd/>
          </a:ln>
        </p:spPr>
      </p:pic>
      <p:pic>
        <p:nvPicPr>
          <p:cNvPr id="46130" name="Picture 5" descr="Y:\02_イラスト\04_機器\01_PC・携帯電話\9948_0004.gif"/>
          <p:cNvPicPr>
            <a:picLocks noChangeAspect="1" noChangeArrowheads="1"/>
          </p:cNvPicPr>
          <p:nvPr/>
        </p:nvPicPr>
        <p:blipFill>
          <a:blip r:embed="rId6" cstate="print"/>
          <a:srcRect/>
          <a:stretch>
            <a:fillRect/>
          </a:stretch>
        </p:blipFill>
        <p:spPr bwMode="auto">
          <a:xfrm>
            <a:off x="4237038" y="3468688"/>
            <a:ext cx="447675" cy="293687"/>
          </a:xfrm>
          <a:prstGeom prst="rect">
            <a:avLst/>
          </a:prstGeom>
          <a:noFill/>
          <a:ln w="9525">
            <a:noFill/>
            <a:miter lim="800000"/>
            <a:headEnd/>
            <a:tailEnd/>
          </a:ln>
        </p:spPr>
      </p:pic>
      <p:pic>
        <p:nvPicPr>
          <p:cNvPr id="46131" name="Picture 10" descr="http://ddl.design.css.fujitsu.com/ddl/ja/contents/02_%E3%82%A4%E3%83%A9%E3%82%B9%E3%83%88/04_%E6%A9%9F%E5%99%A8/99_%E3%81%9D%E3%81%AE%E4%BB%96/8988_0029.gif"/>
          <p:cNvPicPr>
            <a:picLocks noChangeAspect="1" noChangeArrowheads="1"/>
          </p:cNvPicPr>
          <p:nvPr/>
        </p:nvPicPr>
        <p:blipFill>
          <a:blip r:embed="rId7" cstate="print"/>
          <a:srcRect/>
          <a:stretch>
            <a:fillRect/>
          </a:stretch>
        </p:blipFill>
        <p:spPr bwMode="auto">
          <a:xfrm>
            <a:off x="3721100" y="3340100"/>
            <a:ext cx="393700" cy="198438"/>
          </a:xfrm>
          <a:prstGeom prst="rect">
            <a:avLst/>
          </a:prstGeom>
          <a:noFill/>
          <a:ln w="9525">
            <a:noFill/>
            <a:miter lim="800000"/>
            <a:headEnd/>
            <a:tailEnd/>
          </a:ln>
        </p:spPr>
      </p:pic>
      <p:cxnSp>
        <p:nvCxnSpPr>
          <p:cNvPr id="46132" name="曲線コネクタ 4"/>
          <p:cNvCxnSpPr>
            <a:cxnSpLocks noChangeShapeType="1"/>
          </p:cNvCxnSpPr>
          <p:nvPr/>
        </p:nvCxnSpPr>
        <p:spPr bwMode="auto">
          <a:xfrm rot="1260000">
            <a:off x="3906838" y="3598863"/>
            <a:ext cx="198437" cy="107950"/>
          </a:xfrm>
          <a:prstGeom prst="curvedConnector3">
            <a:avLst>
              <a:gd name="adj1" fmla="val 24111"/>
            </a:avLst>
          </a:prstGeom>
          <a:noFill/>
          <a:ln w="9525" algn="ctr">
            <a:solidFill>
              <a:srgbClr val="57564F"/>
            </a:solidFill>
            <a:round/>
            <a:headEnd/>
            <a:tailEnd type="arrow" w="sm" len="sm"/>
          </a:ln>
        </p:spPr>
      </p:cxnSp>
      <p:cxnSp>
        <p:nvCxnSpPr>
          <p:cNvPr id="46133" name="曲線コネクタ 29"/>
          <p:cNvCxnSpPr>
            <a:cxnSpLocks noChangeShapeType="1"/>
          </p:cNvCxnSpPr>
          <p:nvPr/>
        </p:nvCxnSpPr>
        <p:spPr bwMode="auto">
          <a:xfrm rot="600000">
            <a:off x="4030663" y="3552825"/>
            <a:ext cx="144462" cy="107950"/>
          </a:xfrm>
          <a:prstGeom prst="curvedConnector3">
            <a:avLst>
              <a:gd name="adj1" fmla="val 24111"/>
            </a:avLst>
          </a:prstGeom>
          <a:noFill/>
          <a:ln w="9525" algn="ctr">
            <a:solidFill>
              <a:srgbClr val="57564F"/>
            </a:solidFill>
            <a:round/>
            <a:headEnd/>
            <a:tailEnd type="arrow" w="sm" len="sm"/>
          </a:ln>
        </p:spPr>
      </p:cxnSp>
      <p:sp>
        <p:nvSpPr>
          <p:cNvPr id="46134" name="テキスト ボックス 13"/>
          <p:cNvSpPr txBox="1">
            <a:spLocks noChangeArrowheads="1"/>
          </p:cNvSpPr>
          <p:nvPr/>
        </p:nvSpPr>
        <p:spPr bwMode="auto">
          <a:xfrm>
            <a:off x="7451725" y="6237288"/>
            <a:ext cx="1398588" cy="369332"/>
          </a:xfrm>
          <a:prstGeom prst="rect">
            <a:avLst/>
          </a:prstGeom>
          <a:noFill/>
          <a:ln w="9525">
            <a:noFill/>
            <a:miter lim="800000"/>
            <a:headEnd/>
            <a:tailEnd/>
          </a:ln>
        </p:spPr>
        <p:txBody>
          <a:bodyPr>
            <a:spAutoFit/>
          </a:bodyPr>
          <a:lstStyle/>
          <a:p>
            <a:r>
              <a:rPr lang="en-US" altLang="ja-JP" sz="1800" dirty="0">
                <a:latin typeface="Arial" charset="0"/>
                <a:cs typeface="Arial" charset="0"/>
              </a:rPr>
              <a:t>[t-CO</a:t>
            </a:r>
            <a:r>
              <a:rPr lang="en-US" altLang="ja-JP" sz="1800" baseline="-25000" dirty="0">
                <a:latin typeface="Arial" charset="0"/>
                <a:cs typeface="Arial" charset="0"/>
              </a:rPr>
              <a:t>2</a:t>
            </a:r>
            <a:r>
              <a:rPr lang="en-US" altLang="ja-JP" sz="1800" dirty="0">
                <a:latin typeface="Arial" charset="0"/>
                <a:cs typeface="Arial" charset="0"/>
              </a:rPr>
              <a:t>/year]</a:t>
            </a:r>
            <a:endParaRPr lang="ja-JP" altLang="en-US" sz="1800" dirty="0">
              <a:latin typeface="Arial" charset="0"/>
              <a:cs typeface="Arial" charset="0"/>
            </a:endParaRPr>
          </a:p>
        </p:txBody>
      </p:sp>
      <p:pic>
        <p:nvPicPr>
          <p:cNvPr id="46135" name="Picture 58" descr="Y:\02_イラスト\03_医療関係\9942_0001.gif"/>
          <p:cNvPicPr>
            <a:picLocks noChangeAspect="1" noChangeArrowheads="1"/>
          </p:cNvPicPr>
          <p:nvPr/>
        </p:nvPicPr>
        <p:blipFill>
          <a:blip r:embed="rId8" cstate="print"/>
          <a:srcRect/>
          <a:stretch>
            <a:fillRect/>
          </a:stretch>
        </p:blipFill>
        <p:spPr bwMode="auto">
          <a:xfrm>
            <a:off x="3890963" y="2568575"/>
            <a:ext cx="728662" cy="660400"/>
          </a:xfrm>
          <a:prstGeom prst="rect">
            <a:avLst/>
          </a:prstGeom>
          <a:noFill/>
          <a:ln w="9525">
            <a:noFill/>
            <a:miter lim="800000"/>
            <a:headEnd/>
            <a:tailEnd/>
          </a:ln>
        </p:spPr>
      </p:pic>
      <p:sp>
        <p:nvSpPr>
          <p:cNvPr id="20" name="Rectangle 4"/>
          <p:cNvSpPr>
            <a:spLocks noGrp="1" noChangeArrowheads="1"/>
          </p:cNvSpPr>
          <p:nvPr>
            <p:ph type="dt" sz="quarter" idx="10"/>
          </p:nvPr>
        </p:nvSpPr>
        <p:spPr>
          <a:xfrm>
            <a:off x="251520" y="6545088"/>
            <a:ext cx="3827463" cy="268288"/>
          </a:xfrm>
          <a:noFill/>
        </p:spPr>
        <p:txBody>
          <a:bodyPr/>
          <a:lstStyle/>
          <a:p>
            <a:r>
              <a:rPr lang="en-US" altLang="ja-JP" sz="1400" dirty="0">
                <a:ea typeface="ＭＳ Ｐゴシック" pitchFamily="50" charset="-128"/>
              </a:rPr>
              <a:t>Colombo, Sri Lanka, 3-4 October 2013</a:t>
            </a:r>
          </a:p>
        </p:txBody>
      </p:sp>
      <p:sp>
        <p:nvSpPr>
          <p:cNvPr id="17" name="スライド番号プレースホルダ 16"/>
          <p:cNvSpPr>
            <a:spLocks noGrp="1"/>
          </p:cNvSpPr>
          <p:nvPr>
            <p:ph type="sldNum" sz="quarter" idx="11"/>
          </p:nvPr>
        </p:nvSpPr>
        <p:spPr/>
        <p:txBody>
          <a:bodyPr/>
          <a:lstStyle/>
          <a:p>
            <a:fld id="{7B75EBFF-BDE6-43DE-B28C-43DEBE7A94FB}" type="slidenum">
              <a:rPr lang="en-US" altLang="ja-JP" smtClean="0"/>
              <a:pPr/>
              <a:t>27</a:t>
            </a:fld>
            <a:endParaRPr lang="en-US" altLang="ja-JP"/>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2"/>
          <p:cNvSpPr txBox="1">
            <a:spLocks noChangeArrowheads="1"/>
          </p:cNvSpPr>
          <p:nvPr/>
        </p:nvSpPr>
        <p:spPr bwMode="gray">
          <a:xfrm>
            <a:off x="169863" y="-1588"/>
            <a:ext cx="7858125" cy="693738"/>
          </a:xfrm>
          <a:prstGeom prst="rect">
            <a:avLst/>
          </a:prstGeom>
          <a:noFill/>
          <a:ln>
            <a:noFill/>
          </a:ln>
          <a:effectLst/>
          <a:extLst/>
        </p:spPr>
        <p:txBody>
          <a:bodyPr lIns="0" tIns="0" rIns="0" bIns="0" anchor="ctr"/>
          <a:lstStyle/>
          <a:p>
            <a:pPr eaLnBrk="0" hangingPunct="0">
              <a:tabLst>
                <a:tab pos="3676650" algn="l"/>
              </a:tabLst>
              <a:defRPr/>
            </a:pPr>
            <a:r>
              <a:rPr kumimoji="1" lang="en-US" altLang="ja-JP" sz="3200" kern="0" dirty="0">
                <a:solidFill>
                  <a:srgbClr val="FF0000"/>
                </a:solidFill>
                <a:latin typeface="Arial" pitchFamily="34" charset="0"/>
                <a:ea typeface="ＭＳ Ｐゴシック"/>
                <a:cs typeface="Arial" pitchFamily="34" charset="0"/>
              </a:rPr>
              <a:t>Result</a:t>
            </a:r>
          </a:p>
        </p:txBody>
      </p:sp>
      <p:sp>
        <p:nvSpPr>
          <p:cNvPr id="44" name="コンテンツ プレースホルダ 2"/>
          <p:cNvSpPr>
            <a:spLocks/>
          </p:cNvSpPr>
          <p:nvPr/>
        </p:nvSpPr>
        <p:spPr bwMode="gray">
          <a:xfrm>
            <a:off x="57150" y="692150"/>
            <a:ext cx="9017000" cy="576263"/>
          </a:xfrm>
          <a:prstGeom prst="rect">
            <a:avLst/>
          </a:prstGeom>
          <a:noFill/>
          <a:ln>
            <a:noFill/>
          </a:ln>
          <a:effectLst/>
          <a:extLst/>
        </p:spPr>
        <p:txBody>
          <a:bodyPr/>
          <a:lstStyle/>
          <a:p>
            <a:pPr marL="342900" indent="-342900" fontAlgn="auto">
              <a:spcBef>
                <a:spcPct val="20000"/>
              </a:spcBef>
              <a:spcAft>
                <a:spcPct val="10000"/>
              </a:spcAft>
              <a:buClr>
                <a:srgbClr val="A30B1A"/>
              </a:buClr>
              <a:buFont typeface="Wingdings" pitchFamily="2" charset="2"/>
              <a:buChar char="n"/>
              <a:defRPr/>
            </a:pPr>
            <a:r>
              <a:rPr lang="en-US" altLang="ja-JP" sz="2400" kern="0" dirty="0">
                <a:solidFill>
                  <a:sysClr val="windowText" lastClr="000000"/>
                </a:solidFill>
                <a:latin typeface="Arial" pitchFamily="34" charset="0"/>
                <a:ea typeface="ＭＳ Ｐゴシック" charset="-128"/>
                <a:cs typeface="Arial" pitchFamily="34" charset="0"/>
              </a:rPr>
              <a:t>CO</a:t>
            </a:r>
            <a:r>
              <a:rPr lang="en-US" altLang="ja-JP" sz="2400" kern="0" baseline="-25000" dirty="0">
                <a:solidFill>
                  <a:sysClr val="windowText" lastClr="000000"/>
                </a:solidFill>
                <a:latin typeface="Arial" pitchFamily="34" charset="0"/>
                <a:ea typeface="ＭＳ Ｐゴシック" charset="-128"/>
                <a:cs typeface="Arial" pitchFamily="34" charset="0"/>
              </a:rPr>
              <a:t>2</a:t>
            </a:r>
            <a:r>
              <a:rPr lang="en-US" altLang="ja-JP" sz="2400" kern="0" dirty="0">
                <a:solidFill>
                  <a:sysClr val="windowText" lastClr="000000"/>
                </a:solidFill>
                <a:latin typeface="Arial" pitchFamily="34" charset="0"/>
                <a:ea typeface="ＭＳ Ｐゴシック" charset="-128"/>
                <a:cs typeface="Arial" pitchFamily="34" charset="0"/>
              </a:rPr>
              <a:t> Savings 16.5 t-CO</a:t>
            </a:r>
            <a:r>
              <a:rPr lang="en-US" altLang="ja-JP" sz="2400" kern="0" baseline="-25000" dirty="0">
                <a:solidFill>
                  <a:sysClr val="windowText" lastClr="000000"/>
                </a:solidFill>
                <a:latin typeface="Arial" pitchFamily="34" charset="0"/>
                <a:ea typeface="ＭＳ Ｐゴシック" charset="-128"/>
                <a:cs typeface="Arial" pitchFamily="34" charset="0"/>
              </a:rPr>
              <a:t>2</a:t>
            </a:r>
            <a:r>
              <a:rPr lang="en-US" altLang="ja-JP" sz="2400" kern="0" dirty="0">
                <a:solidFill>
                  <a:sysClr val="windowText" lastClr="000000"/>
                </a:solidFill>
                <a:latin typeface="Arial" pitchFamily="34" charset="0"/>
                <a:ea typeface="ＭＳ Ｐゴシック" charset="-128"/>
                <a:cs typeface="Arial" pitchFamily="34" charset="0"/>
              </a:rPr>
              <a:t>/year (- 30%)</a:t>
            </a:r>
            <a:endParaRPr lang="ja-JP" altLang="en-US" sz="2400" kern="0" dirty="0">
              <a:solidFill>
                <a:sysClr val="windowText" lastClr="000000"/>
              </a:solidFill>
              <a:latin typeface="Arial" pitchFamily="34" charset="0"/>
              <a:ea typeface="ＭＳ Ｐゴシック" charset="-128"/>
              <a:cs typeface="Arial" pitchFamily="34" charset="0"/>
            </a:endParaRPr>
          </a:p>
        </p:txBody>
      </p:sp>
      <p:pic>
        <p:nvPicPr>
          <p:cNvPr id="23554" name="Picture 2"/>
          <p:cNvPicPr>
            <a:picLocks noChangeAspect="1" noChangeArrowheads="1"/>
          </p:cNvPicPr>
          <p:nvPr/>
        </p:nvPicPr>
        <p:blipFill>
          <a:blip r:embed="rId3" cstate="print"/>
          <a:srcRect/>
          <a:stretch>
            <a:fillRect/>
          </a:stretch>
        </p:blipFill>
        <p:spPr bwMode="auto">
          <a:xfrm>
            <a:off x="539552" y="1268760"/>
            <a:ext cx="7974013" cy="5021263"/>
          </a:xfrm>
          <a:prstGeom prst="rect">
            <a:avLst/>
          </a:prstGeom>
          <a:noFill/>
          <a:ln w="9525">
            <a:noFill/>
            <a:miter lim="800000"/>
            <a:headEnd/>
            <a:tailEnd/>
          </a:ln>
          <a:effectLst/>
        </p:spPr>
      </p:pic>
      <p:sp>
        <p:nvSpPr>
          <p:cNvPr id="157" name="Rectangle 4"/>
          <p:cNvSpPr>
            <a:spLocks noGrp="1" noChangeArrowheads="1"/>
          </p:cNvSpPr>
          <p:nvPr>
            <p:ph type="dt" sz="quarter" idx="10"/>
          </p:nvPr>
        </p:nvSpPr>
        <p:spPr>
          <a:xfrm>
            <a:off x="251520" y="6545088"/>
            <a:ext cx="3827463" cy="268288"/>
          </a:xfrm>
          <a:noFill/>
        </p:spPr>
        <p:txBody>
          <a:bodyPr/>
          <a:lstStyle/>
          <a:p>
            <a:r>
              <a:rPr lang="en-US" altLang="ja-JP" sz="1400" dirty="0">
                <a:ea typeface="ＭＳ Ｐゴシック" pitchFamily="50" charset="-128"/>
              </a:rPr>
              <a:t>Colombo, Sri Lanka, 3-4 October 2013</a:t>
            </a:r>
          </a:p>
        </p:txBody>
      </p:sp>
      <p:sp>
        <p:nvSpPr>
          <p:cNvPr id="8" name="スライド番号プレースホルダ 7"/>
          <p:cNvSpPr>
            <a:spLocks noGrp="1"/>
          </p:cNvSpPr>
          <p:nvPr>
            <p:ph type="sldNum" sz="quarter" idx="11"/>
          </p:nvPr>
        </p:nvSpPr>
        <p:spPr/>
        <p:txBody>
          <a:bodyPr/>
          <a:lstStyle/>
          <a:p>
            <a:fld id="{7B75EBFF-BDE6-43DE-B28C-43DEBE7A94FB}" type="slidenum">
              <a:rPr lang="en-US" altLang="ja-JP" smtClean="0"/>
              <a:pPr/>
              <a:t>28</a:t>
            </a:fld>
            <a:endParaRPr lang="en-US" altLang="ja-JP"/>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idx="1"/>
          </p:nvPr>
        </p:nvSpPr>
        <p:spPr>
          <a:xfrm>
            <a:off x="0" y="116632"/>
            <a:ext cx="9144000" cy="720725"/>
          </a:xfrm>
        </p:spPr>
        <p:txBody>
          <a:bodyPr/>
          <a:lstStyle/>
          <a:p>
            <a:pPr algn="ctr" eaLnBrk="1" hangingPunct="1">
              <a:buFontTx/>
              <a:buNone/>
            </a:pPr>
            <a:r>
              <a:rPr lang="en-US" altLang="ja-JP" sz="3600" dirty="0" smtClean="0">
                <a:solidFill>
                  <a:srgbClr val="FF3300"/>
                </a:solidFill>
                <a:ea typeface="ＭＳ Ｐゴシック" pitchFamily="50" charset="-128"/>
              </a:rPr>
              <a:t>Thank you</a:t>
            </a:r>
            <a:r>
              <a:rPr lang="ja-JP" altLang="en-US" sz="3600" dirty="0" smtClean="0">
                <a:solidFill>
                  <a:srgbClr val="FF3300"/>
                </a:solidFill>
                <a:ea typeface="ＭＳ Ｐゴシック" pitchFamily="50" charset="-128"/>
              </a:rPr>
              <a:t> </a:t>
            </a:r>
            <a:r>
              <a:rPr lang="en-US" altLang="ja-JP" sz="3600" dirty="0" smtClean="0">
                <a:solidFill>
                  <a:srgbClr val="FF3300"/>
                </a:solidFill>
                <a:ea typeface="ＭＳ Ｐゴシック" pitchFamily="50" charset="-128"/>
              </a:rPr>
              <a:t>for your attention !</a:t>
            </a:r>
          </a:p>
          <a:p>
            <a:pPr algn="ctr" eaLnBrk="1" hangingPunct="1">
              <a:buFontTx/>
              <a:buNone/>
            </a:pPr>
            <a:endParaRPr lang="en-US" altLang="ja-JP" sz="3600" dirty="0" smtClean="0">
              <a:solidFill>
                <a:srgbClr val="FF3300"/>
              </a:solidFill>
              <a:ea typeface="ＭＳ Ｐゴシック" pitchFamily="50" charset="-128"/>
            </a:endParaRPr>
          </a:p>
          <a:p>
            <a:pPr algn="ctr" eaLnBrk="1" hangingPunct="1">
              <a:buFontTx/>
              <a:buNone/>
            </a:pPr>
            <a:endParaRPr lang="en-US" altLang="ja-JP" sz="3600" dirty="0" smtClean="0">
              <a:solidFill>
                <a:srgbClr val="0033CC"/>
              </a:solidFill>
              <a:ea typeface="ＭＳ Ｐゴシック" pitchFamily="50" charset="-128"/>
            </a:endParaRPr>
          </a:p>
        </p:txBody>
      </p:sp>
      <p:sp>
        <p:nvSpPr>
          <p:cNvPr id="59396" name="Rectangle 5"/>
          <p:cNvSpPr>
            <a:spLocks noChangeArrowheads="1"/>
          </p:cNvSpPr>
          <p:nvPr/>
        </p:nvSpPr>
        <p:spPr bwMode="auto">
          <a:xfrm>
            <a:off x="6804248" y="3861048"/>
            <a:ext cx="2339752" cy="2092881"/>
          </a:xfrm>
          <a:prstGeom prst="rect">
            <a:avLst/>
          </a:prstGeom>
          <a:noFill/>
          <a:ln w="9525">
            <a:noFill/>
            <a:miter lim="800000"/>
            <a:headEnd/>
            <a:tailEnd/>
          </a:ln>
        </p:spPr>
        <p:txBody>
          <a:bodyPr wrap="square">
            <a:spAutoFit/>
          </a:bodyPr>
          <a:lstStyle/>
          <a:p>
            <a:endParaRPr lang="fr-FR" altLang="ja-JP" sz="1400" dirty="0">
              <a:solidFill>
                <a:srgbClr val="454545"/>
              </a:solidFill>
              <a:latin typeface="Arial" charset="0"/>
            </a:endParaRPr>
          </a:p>
          <a:p>
            <a:r>
              <a:rPr lang="en-US" altLang="ja-JP" sz="1400" b="1" dirty="0" smtClean="0">
                <a:solidFill>
                  <a:srgbClr val="454545"/>
                </a:solidFill>
                <a:latin typeface="Arial" charset="0"/>
              </a:rPr>
              <a:t>Photo </a:t>
            </a:r>
            <a:r>
              <a:rPr lang="en-US" altLang="ja-JP" sz="1400" dirty="0" smtClean="0">
                <a:solidFill>
                  <a:srgbClr val="454545"/>
                </a:solidFill>
                <a:latin typeface="Arial" charset="0"/>
              </a:rPr>
              <a:t>by</a:t>
            </a:r>
          </a:p>
          <a:p>
            <a:endParaRPr lang="en-US" altLang="ja-JP" sz="400" b="1" dirty="0" smtClean="0">
              <a:solidFill>
                <a:srgbClr val="454545"/>
              </a:solidFill>
              <a:latin typeface="Arial" charset="0"/>
            </a:endParaRPr>
          </a:p>
          <a:p>
            <a:r>
              <a:rPr lang="en-US" altLang="ja-JP" sz="1400" b="1" dirty="0" smtClean="0">
                <a:solidFill>
                  <a:srgbClr val="454545"/>
                </a:solidFill>
                <a:latin typeface="Arial" charset="0"/>
              </a:rPr>
              <a:t>Takafumi </a:t>
            </a:r>
            <a:r>
              <a:rPr lang="en-US" altLang="ja-JP" sz="1400" b="1" dirty="0">
                <a:solidFill>
                  <a:srgbClr val="454545"/>
                </a:solidFill>
                <a:latin typeface="Arial" charset="0"/>
              </a:rPr>
              <a:t>Hashitani</a:t>
            </a:r>
            <a:r>
              <a:rPr lang="en-US" altLang="ja-JP" sz="1400" dirty="0" smtClean="0">
                <a:solidFill>
                  <a:srgbClr val="454545"/>
                </a:solidFill>
                <a:latin typeface="Arial" charset="0"/>
              </a:rPr>
              <a:t>,</a:t>
            </a:r>
          </a:p>
          <a:p>
            <a:r>
              <a:rPr lang="en-US" altLang="ja-JP" sz="1400" dirty="0" smtClean="0">
                <a:solidFill>
                  <a:srgbClr val="454545"/>
                </a:solidFill>
                <a:latin typeface="Arial" charset="0"/>
              </a:rPr>
              <a:t> </a:t>
            </a:r>
            <a:endParaRPr lang="en-US" altLang="ja-JP" sz="1400" dirty="0">
              <a:solidFill>
                <a:srgbClr val="454545"/>
              </a:solidFill>
              <a:latin typeface="Arial" charset="0"/>
            </a:endParaRPr>
          </a:p>
          <a:p>
            <a:r>
              <a:rPr lang="en-US" altLang="ja-JP" sz="1400" dirty="0">
                <a:solidFill>
                  <a:srgbClr val="454545"/>
                </a:solidFill>
                <a:latin typeface="Arial" charset="0"/>
              </a:rPr>
              <a:t>Associate Rapporteur</a:t>
            </a:r>
          </a:p>
          <a:p>
            <a:r>
              <a:rPr lang="en-US" altLang="ja-JP" sz="1400" dirty="0">
                <a:solidFill>
                  <a:srgbClr val="454545"/>
                </a:solidFill>
                <a:latin typeface="Arial" charset="0"/>
              </a:rPr>
              <a:t>Question </a:t>
            </a:r>
            <a:r>
              <a:rPr lang="en-US" altLang="ja-JP" sz="1400" dirty="0" smtClean="0">
                <a:solidFill>
                  <a:srgbClr val="454545"/>
                </a:solidFill>
                <a:latin typeface="Arial" charset="0"/>
              </a:rPr>
              <a:t>18  SG 5 ,ITU-T</a:t>
            </a:r>
            <a:endParaRPr lang="en-US" altLang="ja-JP" sz="1400" dirty="0">
              <a:solidFill>
                <a:srgbClr val="454545"/>
              </a:solidFill>
              <a:latin typeface="Arial" charset="0"/>
            </a:endParaRPr>
          </a:p>
          <a:p>
            <a:endParaRPr lang="en-US" altLang="ja-JP" sz="1400" dirty="0">
              <a:solidFill>
                <a:srgbClr val="454545"/>
              </a:solidFill>
              <a:latin typeface="Arial" charset="0"/>
            </a:endParaRPr>
          </a:p>
          <a:p>
            <a:r>
              <a:rPr lang="en-US" altLang="ja-JP" sz="1400" dirty="0">
                <a:solidFill>
                  <a:srgbClr val="454545"/>
                </a:solidFill>
                <a:latin typeface="Arial" charset="0"/>
              </a:rPr>
              <a:t>Fujitsu </a:t>
            </a:r>
          </a:p>
          <a:p>
            <a:r>
              <a:rPr lang="en-US" altLang="ja-JP" sz="1400" dirty="0">
                <a:solidFill>
                  <a:srgbClr val="000000"/>
                </a:solidFill>
                <a:latin typeface="Arial" charset="0"/>
                <a:hlinkClick r:id="rId2" tooltip="blocked::mailto:thashi@jp.fujitsu.com"/>
              </a:rPr>
              <a:t>thashi@jp.fujitsu.com</a:t>
            </a:r>
            <a:r>
              <a:rPr lang="en-US" altLang="ja-JP" sz="1400" dirty="0">
                <a:solidFill>
                  <a:srgbClr val="454545"/>
                </a:solidFill>
                <a:latin typeface="Arial" charset="0"/>
              </a:rPr>
              <a:t> </a:t>
            </a:r>
          </a:p>
        </p:txBody>
      </p:sp>
      <p:sp>
        <p:nvSpPr>
          <p:cNvPr id="12" name="Rectangle 4"/>
          <p:cNvSpPr>
            <a:spLocks noGrp="1" noChangeArrowheads="1"/>
          </p:cNvSpPr>
          <p:nvPr>
            <p:ph type="dt" sz="quarter" idx="10"/>
          </p:nvPr>
        </p:nvSpPr>
        <p:spPr>
          <a:xfrm>
            <a:off x="251520" y="6545088"/>
            <a:ext cx="3827463" cy="268288"/>
          </a:xfrm>
          <a:noFill/>
        </p:spPr>
        <p:txBody>
          <a:bodyPr/>
          <a:lstStyle/>
          <a:p>
            <a:r>
              <a:rPr lang="en-US" altLang="ja-JP" sz="1400" dirty="0">
                <a:ea typeface="ＭＳ Ｐゴシック" pitchFamily="50" charset="-128"/>
              </a:rPr>
              <a:t>Colombo, Sri Lanka, 3-4 October 2013</a:t>
            </a:r>
          </a:p>
        </p:txBody>
      </p:sp>
      <p:pic>
        <p:nvPicPr>
          <p:cNvPr id="24578" name="Picture 2"/>
          <p:cNvPicPr>
            <a:picLocks noChangeAspect="1" noChangeArrowheads="1"/>
          </p:cNvPicPr>
          <p:nvPr/>
        </p:nvPicPr>
        <p:blipFill>
          <a:blip r:embed="rId3" cstate="print"/>
          <a:srcRect/>
          <a:stretch>
            <a:fillRect/>
          </a:stretch>
        </p:blipFill>
        <p:spPr bwMode="auto">
          <a:xfrm>
            <a:off x="107504" y="980728"/>
            <a:ext cx="6624736" cy="4968552"/>
          </a:xfrm>
          <a:prstGeom prst="rect">
            <a:avLst/>
          </a:prstGeom>
          <a:noFill/>
          <a:ln w="9525">
            <a:noFill/>
            <a:miter lim="800000"/>
            <a:headEnd/>
            <a:tailEnd/>
          </a:ln>
        </p:spPr>
      </p:pic>
      <p:sp>
        <p:nvSpPr>
          <p:cNvPr id="8" name="スライド番号プレースホルダ 7"/>
          <p:cNvSpPr>
            <a:spLocks noGrp="1"/>
          </p:cNvSpPr>
          <p:nvPr>
            <p:ph type="sldNum" sz="quarter" idx="11"/>
          </p:nvPr>
        </p:nvSpPr>
        <p:spPr/>
        <p:txBody>
          <a:bodyPr/>
          <a:lstStyle/>
          <a:p>
            <a:fld id="{4FFBE522-F83D-492C-A1DA-0A0393A7436F}" type="slidenum">
              <a:rPr lang="en-US" altLang="ja-JP" smtClean="0"/>
              <a:pPr/>
              <a:t>29</a:t>
            </a:fld>
            <a:endParaRPr lang="en-US" altLang="ja-JP"/>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7"/>
          <p:cNvSpPr txBox="1">
            <a:spLocks noChangeArrowheads="1"/>
          </p:cNvSpPr>
          <p:nvPr/>
        </p:nvSpPr>
        <p:spPr bwMode="auto">
          <a:xfrm>
            <a:off x="4716016" y="6237312"/>
            <a:ext cx="4286250" cy="249238"/>
          </a:xfrm>
          <a:prstGeom prst="rect">
            <a:avLst/>
          </a:prstGeom>
          <a:noFill/>
          <a:ln w="9525" algn="ctr">
            <a:noFill/>
            <a:miter lim="800000"/>
            <a:headEnd/>
            <a:tailEnd/>
          </a:ln>
        </p:spPr>
        <p:txBody>
          <a:bodyPr lIns="90000" tIns="46800" rIns="90000" bIns="46800">
            <a:spAutoFit/>
          </a:bodyPr>
          <a:lstStyle/>
          <a:p>
            <a:pPr algn="r">
              <a:spcBef>
                <a:spcPct val="50000"/>
              </a:spcBef>
            </a:pPr>
            <a:r>
              <a:rPr kumimoji="1" lang="en-US" altLang="ja-JP" sz="1000" dirty="0">
                <a:latin typeface="Arial" charset="0"/>
              </a:rPr>
              <a:t>Source: IPCC 4th evaluation report  (Integrated report) (November 2007)</a:t>
            </a:r>
            <a:endParaRPr kumimoji="1" lang="ja-JP" altLang="en-US" sz="1000" dirty="0">
              <a:latin typeface="Arial" charset="0"/>
            </a:endParaRPr>
          </a:p>
        </p:txBody>
      </p:sp>
      <p:sp>
        <p:nvSpPr>
          <p:cNvPr id="11267" name="Text Box 9"/>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lgn="ctr">
              <a:spcBef>
                <a:spcPct val="50000"/>
              </a:spcBef>
            </a:pPr>
            <a:r>
              <a:rPr lang="en-US" altLang="ja-JP" sz="2400" b="1">
                <a:solidFill>
                  <a:srgbClr val="FF3300"/>
                </a:solidFill>
                <a:latin typeface="Arial" charset="0"/>
                <a:cs typeface="Arial" charset="0"/>
              </a:rPr>
              <a:t>Current State of Global Warming</a:t>
            </a:r>
            <a:endParaRPr lang="ja-JP" altLang="en-US" sz="2400" b="1">
              <a:solidFill>
                <a:srgbClr val="FF3300"/>
              </a:solidFill>
              <a:latin typeface="Arial" charset="0"/>
              <a:cs typeface="Arial" charset="0"/>
            </a:endParaRPr>
          </a:p>
        </p:txBody>
      </p:sp>
      <p:sp>
        <p:nvSpPr>
          <p:cNvPr id="11268" name="Rectangle 22"/>
          <p:cNvSpPr>
            <a:spLocks noChangeArrowheads="1"/>
          </p:cNvSpPr>
          <p:nvPr/>
        </p:nvSpPr>
        <p:spPr bwMode="auto">
          <a:xfrm>
            <a:off x="111125" y="476672"/>
            <a:ext cx="8782050" cy="1539875"/>
          </a:xfrm>
          <a:prstGeom prst="rect">
            <a:avLst/>
          </a:prstGeom>
          <a:solidFill>
            <a:srgbClr val="FFFF99"/>
          </a:solidFill>
          <a:ln w="19050" algn="ctr">
            <a:solidFill>
              <a:srgbClr val="FF0000"/>
            </a:solidFill>
            <a:miter lim="800000"/>
            <a:headEnd/>
            <a:tailEnd/>
          </a:ln>
        </p:spPr>
        <p:txBody>
          <a:bodyPr anchor="ctr">
            <a:spAutoFit/>
          </a:bodyPr>
          <a:lstStyle/>
          <a:p>
            <a:pPr marL="266700" indent="-266700"/>
            <a:r>
              <a:rPr lang="ja-JP" altLang="en-US" sz="1400" dirty="0">
                <a:sym typeface="Wingdings 2" pitchFamily="18" charset="2"/>
              </a:rPr>
              <a:t>	</a:t>
            </a:r>
            <a:r>
              <a:rPr lang="en-US" altLang="ja-JP" sz="1400" b="1" dirty="0">
                <a:latin typeface="Arial" charset="0"/>
                <a:cs typeface="Arial" charset="0"/>
              </a:rPr>
              <a:t>Compared to the end of the 20th century, the average global ground temperature in the 21st century  is predicted to increase by </a:t>
            </a:r>
            <a:r>
              <a:rPr lang="en-US" altLang="ja-JP" sz="1400" b="1" u="sng" dirty="0">
                <a:solidFill>
                  <a:srgbClr val="FF0000"/>
                </a:solidFill>
                <a:latin typeface="Arial" charset="0"/>
                <a:cs typeface="Arial" charset="0"/>
              </a:rPr>
              <a:t>about 1.8˚C(1.1-2.9˚C)</a:t>
            </a:r>
            <a:r>
              <a:rPr lang="en-US" altLang="ja-JP" sz="1400" b="1" dirty="0">
                <a:latin typeface="Arial" charset="0"/>
                <a:cs typeface="Arial" charset="0"/>
              </a:rPr>
              <a:t> in societies realizing both environment conservation and economic growth on a global scale, and by </a:t>
            </a:r>
            <a:r>
              <a:rPr lang="en-US" altLang="ja-JP" sz="1400" b="1" u="sng" dirty="0">
                <a:solidFill>
                  <a:srgbClr val="FF0000"/>
                </a:solidFill>
                <a:latin typeface="Arial" charset="0"/>
                <a:cs typeface="Arial" charset="0"/>
              </a:rPr>
              <a:t>about 4.0˚C(2.4-6.4˚C)</a:t>
            </a:r>
            <a:r>
              <a:rPr lang="en-US" altLang="ja-JP" sz="1400" b="1" dirty="0">
                <a:latin typeface="Arial" charset="0"/>
                <a:cs typeface="Arial" charset="0"/>
              </a:rPr>
              <a:t> in societies realizing high economic growth while placing importance on fossil energy.</a:t>
            </a:r>
          </a:p>
          <a:p>
            <a:pPr marL="266700" indent="-266700">
              <a:spcBef>
                <a:spcPts val="1200"/>
              </a:spcBef>
              <a:buFont typeface="Wingdings 2" pitchFamily="18" charset="2"/>
              <a:buChar char=""/>
            </a:pPr>
            <a:r>
              <a:rPr lang="en-US" altLang="ja-JP" sz="1400" b="1" dirty="0">
                <a:latin typeface="Arial" charset="0"/>
                <a:cs typeface="Arial" charset="0"/>
              </a:rPr>
              <a:t>Efforts to reduce greenhouse gases are being implemented worldwide to achieve the targets established for the Kyoto Protocol first commitment period (2008 to 2012). </a:t>
            </a:r>
            <a:endParaRPr lang="ja-JP" altLang="en-US" sz="1400" b="1" dirty="0">
              <a:latin typeface="Arial" charset="0"/>
              <a:cs typeface="Arial" charset="0"/>
            </a:endParaRPr>
          </a:p>
        </p:txBody>
      </p:sp>
      <p:pic>
        <p:nvPicPr>
          <p:cNvPr id="11269" name="Picture 10"/>
          <p:cNvPicPr>
            <a:picLocks noChangeAspect="1" noChangeArrowheads="1"/>
          </p:cNvPicPr>
          <p:nvPr/>
        </p:nvPicPr>
        <p:blipFill>
          <a:blip r:embed="rId3" cstate="print"/>
          <a:srcRect/>
          <a:stretch>
            <a:fillRect/>
          </a:stretch>
        </p:blipFill>
        <p:spPr bwMode="auto">
          <a:xfrm>
            <a:off x="628650" y="2204864"/>
            <a:ext cx="7785100" cy="3289300"/>
          </a:xfrm>
          <a:prstGeom prst="rect">
            <a:avLst/>
          </a:prstGeom>
          <a:noFill/>
          <a:ln w="9525" algn="ctr">
            <a:noFill/>
            <a:miter lim="800000"/>
            <a:headEnd/>
            <a:tailEnd/>
          </a:ln>
        </p:spPr>
      </p:pic>
      <p:sp>
        <p:nvSpPr>
          <p:cNvPr id="11" name="Text Box 29"/>
          <p:cNvSpPr txBox="1">
            <a:spLocks noChangeArrowheads="1"/>
          </p:cNvSpPr>
          <p:nvPr/>
        </p:nvSpPr>
        <p:spPr bwMode="auto">
          <a:xfrm>
            <a:off x="594570" y="2420888"/>
            <a:ext cx="153888" cy="2738597"/>
          </a:xfrm>
          <a:prstGeom prst="rect">
            <a:avLst/>
          </a:prstGeom>
          <a:solidFill>
            <a:schemeClr val="bg1"/>
          </a:solidFill>
          <a:ln w="9525" algn="ctr">
            <a:noFill/>
            <a:miter lim="800000"/>
            <a:headEnd/>
            <a:tailEnd/>
          </a:ln>
          <a:effectLst/>
        </p:spPr>
        <p:txBody>
          <a:bodyPr vert="vert270" lIns="0" tIns="0" rIns="0" bIns="0">
            <a:spAutoFit/>
          </a:bodyPr>
          <a:lstStyle/>
          <a:p>
            <a:pPr>
              <a:spcBef>
                <a:spcPct val="50000"/>
              </a:spcBef>
              <a:defRPr/>
            </a:pPr>
            <a:r>
              <a:rPr lang="en-US" altLang="ja-JP" sz="1000" dirty="0">
                <a:latin typeface="Times New Roman" pitchFamily="18" charset="0"/>
                <a:ea typeface="ＭＳ Ｐゴシック" charset="-128"/>
              </a:rPr>
              <a:t>Elevated levels of world ground temperature </a:t>
            </a:r>
            <a:r>
              <a:rPr lang="ja-JP" altLang="en-US" sz="1000" dirty="0">
                <a:latin typeface="Times New Roman" pitchFamily="18" charset="0"/>
                <a:ea typeface="ＭＳ Ｐゴシック" charset="-128"/>
              </a:rPr>
              <a:t>（℃）</a:t>
            </a:r>
          </a:p>
        </p:txBody>
      </p:sp>
      <p:sp>
        <p:nvSpPr>
          <p:cNvPr id="11272" name="AutoShape 21"/>
          <p:cNvSpPr>
            <a:spLocks noChangeArrowheads="1"/>
          </p:cNvSpPr>
          <p:nvPr/>
        </p:nvSpPr>
        <p:spPr bwMode="auto">
          <a:xfrm>
            <a:off x="1331640" y="5661248"/>
            <a:ext cx="6768752" cy="501650"/>
          </a:xfrm>
          <a:prstGeom prst="roundRect">
            <a:avLst>
              <a:gd name="adj" fmla="val 16667"/>
            </a:avLst>
          </a:prstGeom>
          <a:noFill/>
          <a:ln w="28575" algn="ctr">
            <a:noFill/>
            <a:round/>
            <a:headEnd/>
            <a:tailEnd/>
          </a:ln>
        </p:spPr>
        <p:txBody>
          <a:bodyPr wrap="none" lIns="90000" tIns="46800" rIns="90000" bIns="46800" anchor="ctr"/>
          <a:lstStyle/>
          <a:p>
            <a:pPr>
              <a:lnSpc>
                <a:spcPct val="90000"/>
              </a:lnSpc>
            </a:pPr>
            <a:r>
              <a:rPr lang="en-US" altLang="ja-JP" sz="1200" b="1" dirty="0"/>
              <a:t>&lt;Increase in annual average temperature in 21st century </a:t>
            </a:r>
          </a:p>
          <a:p>
            <a:pPr>
              <a:lnSpc>
                <a:spcPct val="90000"/>
              </a:lnSpc>
            </a:pPr>
            <a:r>
              <a:rPr lang="en-US" altLang="ja-JP" sz="1200" b="1" dirty="0"/>
              <a:t>   (comparison with 1980 to 1999)&gt;</a:t>
            </a:r>
          </a:p>
        </p:txBody>
      </p:sp>
      <p:sp>
        <p:nvSpPr>
          <p:cNvPr id="11276" name="Rectangle 20"/>
          <p:cNvSpPr>
            <a:spLocks noChangeArrowheads="1"/>
          </p:cNvSpPr>
          <p:nvPr/>
        </p:nvSpPr>
        <p:spPr bwMode="auto">
          <a:xfrm>
            <a:off x="750888" y="2968625"/>
            <a:ext cx="180975" cy="1952625"/>
          </a:xfrm>
          <a:prstGeom prst="rect">
            <a:avLst/>
          </a:prstGeom>
          <a:solidFill>
            <a:srgbClr val="FFFFFF"/>
          </a:solidFill>
          <a:ln w="9525" algn="ctr">
            <a:noFill/>
            <a:miter lim="800000"/>
            <a:headEnd/>
            <a:tailEnd/>
          </a:ln>
        </p:spPr>
        <p:txBody>
          <a:bodyPr wrap="none" lIns="11340" tIns="28804" rIns="11340" bIns="28804" anchor="ctr"/>
          <a:lstStyle/>
          <a:p>
            <a:endParaRPr lang="ja-JP" altLang="en-US"/>
          </a:p>
        </p:txBody>
      </p:sp>
      <p:sp>
        <p:nvSpPr>
          <p:cNvPr id="19" name="Rectangle 4"/>
          <p:cNvSpPr>
            <a:spLocks noGrp="1" noChangeArrowheads="1"/>
          </p:cNvSpPr>
          <p:nvPr>
            <p:ph type="dt" sz="quarter" idx="10"/>
          </p:nvPr>
        </p:nvSpPr>
        <p:spPr>
          <a:xfrm>
            <a:off x="251520" y="6381328"/>
            <a:ext cx="3827463" cy="268288"/>
          </a:xfrm>
          <a:noFill/>
        </p:spPr>
        <p:txBody>
          <a:bodyPr/>
          <a:lstStyle/>
          <a:p>
            <a:r>
              <a:rPr lang="en-US" altLang="ja-JP" sz="1400" dirty="0">
                <a:ea typeface="ＭＳ Ｐゴシック" pitchFamily="50" charset="-128"/>
              </a:rPr>
              <a:t>Colombo, Sri Lanka, 3-4 October 2013</a:t>
            </a:r>
          </a:p>
        </p:txBody>
      </p:sp>
      <p:sp>
        <p:nvSpPr>
          <p:cNvPr id="13" name="スライド番号プレースホルダ 12"/>
          <p:cNvSpPr>
            <a:spLocks noGrp="1"/>
          </p:cNvSpPr>
          <p:nvPr>
            <p:ph type="sldNum" sz="quarter" idx="11"/>
          </p:nvPr>
        </p:nvSpPr>
        <p:spPr/>
        <p:txBody>
          <a:bodyPr/>
          <a:lstStyle/>
          <a:p>
            <a:fld id="{4FFBE522-F83D-492C-A1DA-0A0393A7436F}" type="slidenum">
              <a:rPr lang="en-US" altLang="ja-JP" smtClean="0"/>
              <a:pPr/>
              <a:t>3</a:t>
            </a:fld>
            <a:endParaRPr lang="en-US" altLang="ja-JP"/>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0" y="9525"/>
            <a:ext cx="9144000" cy="461963"/>
          </a:xfrm>
          <a:prstGeom prst="rect">
            <a:avLst/>
          </a:prstGeom>
          <a:noFill/>
          <a:ln w="9525">
            <a:noFill/>
            <a:miter lim="800000"/>
            <a:headEnd/>
            <a:tailEnd/>
          </a:ln>
        </p:spPr>
        <p:txBody>
          <a:bodyPr>
            <a:spAutoFit/>
          </a:bodyPr>
          <a:lstStyle/>
          <a:p>
            <a:pPr algn="ctr">
              <a:spcBef>
                <a:spcPct val="50000"/>
              </a:spcBef>
            </a:pPr>
            <a:r>
              <a:rPr lang="en-US" altLang="ja-JP" sz="2400" b="1">
                <a:solidFill>
                  <a:srgbClr val="FF3300"/>
                </a:solidFill>
                <a:latin typeface="Arial" charset="0"/>
                <a:cs typeface="Arial" charset="0"/>
              </a:rPr>
              <a:t>Global</a:t>
            </a:r>
            <a:r>
              <a:rPr kumimoji="1" lang="en-US" altLang="ja-JP" sz="2400">
                <a:latin typeface="Arial" charset="0"/>
                <a:cs typeface="Arial" charset="0"/>
              </a:rPr>
              <a:t> </a:t>
            </a:r>
            <a:r>
              <a:rPr lang="en-US" altLang="ja-JP" sz="2400" b="1">
                <a:solidFill>
                  <a:srgbClr val="FF3300"/>
                </a:solidFill>
                <a:latin typeface="Arial" charset="0"/>
                <a:cs typeface="Arial" charset="0"/>
              </a:rPr>
              <a:t>Warming Issues and ICT</a:t>
            </a:r>
            <a:endParaRPr lang="ja-JP" altLang="en-US" sz="2400" b="1">
              <a:solidFill>
                <a:srgbClr val="FF3300"/>
              </a:solidFill>
              <a:latin typeface="Arial" charset="0"/>
              <a:cs typeface="Arial" charset="0"/>
            </a:endParaRPr>
          </a:p>
        </p:txBody>
      </p:sp>
      <p:sp>
        <p:nvSpPr>
          <p:cNvPr id="1030" name="Rectangle 22"/>
          <p:cNvSpPr>
            <a:spLocks noChangeArrowheads="1"/>
          </p:cNvSpPr>
          <p:nvPr/>
        </p:nvSpPr>
        <p:spPr bwMode="auto">
          <a:xfrm>
            <a:off x="95250" y="549275"/>
            <a:ext cx="8891588" cy="1289050"/>
          </a:xfrm>
          <a:prstGeom prst="rect">
            <a:avLst/>
          </a:prstGeom>
          <a:solidFill>
            <a:srgbClr val="FFFF99"/>
          </a:solidFill>
          <a:ln w="19050" algn="ctr">
            <a:solidFill>
              <a:srgbClr val="FF3300"/>
            </a:solidFill>
            <a:miter lim="800000"/>
            <a:headEnd/>
            <a:tailEnd/>
          </a:ln>
        </p:spPr>
        <p:txBody>
          <a:bodyPr anchor="ctr">
            <a:spAutoFit/>
          </a:bodyPr>
          <a:lstStyle/>
          <a:p>
            <a:pPr marL="266700" indent="-266700">
              <a:lnSpc>
                <a:spcPct val="130000"/>
              </a:lnSpc>
              <a:spcAft>
                <a:spcPts val="600"/>
              </a:spcAft>
            </a:pPr>
            <a:r>
              <a:rPr lang="ja-JP" altLang="en-US" sz="1400">
                <a:latin typeface="Arial" charset="0"/>
                <a:cs typeface="Arial" charset="0"/>
                <a:sym typeface="Wingdings 2" pitchFamily="18" charset="2"/>
              </a:rPr>
              <a:t>	</a:t>
            </a:r>
            <a:r>
              <a:rPr lang="en-US" altLang="ja-JP" sz="1400">
                <a:latin typeface="Arial" charset="0"/>
                <a:cs typeface="Arial" charset="0"/>
                <a:sym typeface="Wingdings 2" pitchFamily="18" charset="2"/>
              </a:rPr>
              <a:t>ICT itself produces </a:t>
            </a:r>
            <a:r>
              <a:rPr lang="en-US" altLang="ja-JP" sz="1400">
                <a:latin typeface="Arial" charset="0"/>
                <a:cs typeface="Arial" charset="0"/>
              </a:rPr>
              <a:t>CO2 emissions through consumption of electric power to operate equipment / systems.</a:t>
            </a:r>
          </a:p>
          <a:p>
            <a:pPr marL="266700" indent="-266700">
              <a:lnSpc>
                <a:spcPct val="130000"/>
              </a:lnSpc>
            </a:pPr>
            <a:r>
              <a:rPr lang="ja-JP" altLang="en-US" sz="1400">
                <a:latin typeface="Arial" charset="0"/>
                <a:cs typeface="Arial" charset="0"/>
                <a:sym typeface="Wingdings 2" pitchFamily="18" charset="2"/>
              </a:rPr>
              <a:t></a:t>
            </a:r>
            <a:r>
              <a:rPr lang="ja-JP" altLang="en-US" sz="1400">
                <a:latin typeface="Arial" charset="0"/>
                <a:cs typeface="Arial" charset="0"/>
              </a:rPr>
              <a:t>	</a:t>
            </a:r>
            <a:r>
              <a:rPr lang="en-US" altLang="ja-JP" sz="1400">
                <a:latin typeface="Arial" charset="0"/>
                <a:cs typeface="Arial" charset="0"/>
              </a:rPr>
              <a:t>On the other hand, </a:t>
            </a:r>
            <a:r>
              <a:rPr lang="en-US" altLang="ja-JP" sz="1400" u="sng">
                <a:solidFill>
                  <a:srgbClr val="FF0000"/>
                </a:solidFill>
                <a:latin typeface="Arial" charset="0"/>
                <a:cs typeface="Arial" charset="0"/>
              </a:rPr>
              <a:t>ICT usage</a:t>
            </a:r>
            <a:r>
              <a:rPr lang="en-US" altLang="ja-JP" sz="1400">
                <a:solidFill>
                  <a:srgbClr val="FF0000"/>
                </a:solidFill>
                <a:latin typeface="Arial" charset="0"/>
                <a:cs typeface="Arial" charset="0"/>
              </a:rPr>
              <a:t> </a:t>
            </a:r>
            <a:r>
              <a:rPr lang="ja-JP" altLang="en-US" sz="1400">
                <a:latin typeface="Arial" charset="0"/>
                <a:cs typeface="Arial" charset="0"/>
              </a:rPr>
              <a:t> </a:t>
            </a:r>
            <a:r>
              <a:rPr lang="en-US" altLang="ja-JP" sz="1400">
                <a:latin typeface="Arial" charset="0"/>
                <a:cs typeface="Arial" charset="0"/>
              </a:rPr>
              <a:t>can </a:t>
            </a:r>
            <a:r>
              <a:rPr lang="en-US" altLang="ja-JP" sz="1400" u="sng">
                <a:solidFill>
                  <a:srgbClr val="FF0000"/>
                </a:solidFill>
                <a:latin typeface="Arial" charset="0"/>
                <a:cs typeface="Arial" charset="0"/>
              </a:rPr>
              <a:t>contribute to a reduction in CO2 emissions</a:t>
            </a:r>
            <a:r>
              <a:rPr lang="en-US" altLang="ja-JP" sz="1400">
                <a:latin typeface="Arial" charset="0"/>
                <a:cs typeface="Arial" charset="0"/>
              </a:rPr>
              <a:t> through a marked improvement in efficiency in regarding production, consumption, and business activities</a:t>
            </a:r>
            <a:r>
              <a:rPr lang="ja-JP" altLang="ja-JP" sz="1400">
                <a:latin typeface="Arial" charset="0"/>
                <a:cs typeface="Arial" charset="0"/>
              </a:rPr>
              <a:t>, </a:t>
            </a:r>
            <a:r>
              <a:rPr lang="en-US" altLang="ja-JP" sz="1400">
                <a:latin typeface="Arial" charset="0"/>
                <a:cs typeface="Arial" charset="0"/>
              </a:rPr>
              <a:t>also in </a:t>
            </a:r>
            <a:r>
              <a:rPr lang="ja-JP" altLang="ja-JP" sz="1400">
                <a:latin typeface="Arial" charset="0"/>
                <a:cs typeface="Arial" charset="0"/>
              </a:rPr>
              <a:t>traffic alternatives,</a:t>
            </a:r>
            <a:r>
              <a:rPr lang="ja-JP" altLang="en-US" sz="1400">
                <a:latin typeface="Arial" charset="0"/>
                <a:cs typeface="Arial" charset="0"/>
              </a:rPr>
              <a:t> </a:t>
            </a:r>
            <a:r>
              <a:rPr lang="en-US" altLang="ja-JP" sz="1400">
                <a:latin typeface="Arial" charset="0"/>
                <a:cs typeface="Arial" charset="0"/>
              </a:rPr>
              <a:t>and a reduction in  traffic volume. </a:t>
            </a:r>
          </a:p>
        </p:txBody>
      </p:sp>
      <p:sp>
        <p:nvSpPr>
          <p:cNvPr id="4" name="円/楕円 23"/>
          <p:cNvSpPr>
            <a:spLocks noChangeArrowheads="1"/>
          </p:cNvSpPr>
          <p:nvPr/>
        </p:nvSpPr>
        <p:spPr bwMode="auto">
          <a:xfrm>
            <a:off x="3324225" y="2738438"/>
            <a:ext cx="2562225" cy="1862137"/>
          </a:xfrm>
          <a:prstGeom prst="ellipse">
            <a:avLst/>
          </a:prstGeom>
          <a:noFill/>
          <a:ln w="31750" algn="ctr">
            <a:solidFill>
              <a:schemeClr val="accent6">
                <a:lumMod val="20000"/>
                <a:lumOff val="80000"/>
              </a:schemeClr>
            </a:solidFill>
            <a:round/>
            <a:headEnd/>
            <a:tailEnd/>
          </a:ln>
        </p:spPr>
        <p:txBody>
          <a:bodyPr lIns="11340" tIns="28804" rIns="11340" bIns="28804"/>
          <a:lstStyle/>
          <a:p>
            <a:pPr>
              <a:defRPr/>
            </a:pPr>
            <a:endParaRPr lang="ja-JP" altLang="en-US" sz="900" dirty="0">
              <a:latin typeface="Arial" pitchFamily="34" charset="0"/>
              <a:cs typeface="Arial" pitchFamily="34" charset="0"/>
            </a:endParaRPr>
          </a:p>
        </p:txBody>
      </p:sp>
      <p:sp>
        <p:nvSpPr>
          <p:cNvPr id="2" name="角丸四角形 36"/>
          <p:cNvSpPr>
            <a:spLocks noChangeArrowheads="1"/>
          </p:cNvSpPr>
          <p:nvPr/>
        </p:nvSpPr>
        <p:spPr bwMode="auto">
          <a:xfrm>
            <a:off x="5583238" y="3968750"/>
            <a:ext cx="3052762" cy="449263"/>
          </a:xfrm>
          <a:prstGeom prst="roundRect">
            <a:avLst>
              <a:gd name="adj" fmla="val 16667"/>
            </a:avLst>
          </a:prstGeom>
          <a:solidFill>
            <a:schemeClr val="accent6">
              <a:lumMod val="40000"/>
              <a:lumOff val="60000"/>
              <a:alpha val="50000"/>
            </a:schemeClr>
          </a:solidFill>
          <a:ln w="9525" algn="ctr">
            <a:solidFill>
              <a:srgbClr val="000000"/>
            </a:solidFill>
            <a:round/>
            <a:headEnd/>
            <a:tailEnd/>
          </a:ln>
          <a:effectLst>
            <a:outerShdw blurRad="50800" dist="38100" dir="2700000" algn="tl" rotWithShape="0">
              <a:prstClr val="black">
                <a:alpha val="40000"/>
              </a:prstClr>
            </a:outerShdw>
          </a:effectLst>
        </p:spPr>
        <p:txBody>
          <a:bodyPr lIns="11340" tIns="28804" rIns="11340" bIns="28804"/>
          <a:lstStyle/>
          <a:p>
            <a:pPr>
              <a:defRPr/>
            </a:pPr>
            <a:endParaRPr lang="ja-JP" altLang="en-US" sz="900" dirty="0">
              <a:latin typeface="Arial" pitchFamily="34" charset="0"/>
              <a:cs typeface="Arial" pitchFamily="34" charset="0"/>
            </a:endParaRPr>
          </a:p>
        </p:txBody>
      </p:sp>
      <p:sp>
        <p:nvSpPr>
          <p:cNvPr id="3" name="角丸四角形 35"/>
          <p:cNvSpPr>
            <a:spLocks noChangeArrowheads="1"/>
          </p:cNvSpPr>
          <p:nvPr/>
        </p:nvSpPr>
        <p:spPr bwMode="auto">
          <a:xfrm>
            <a:off x="750888" y="4105275"/>
            <a:ext cx="2706687" cy="547688"/>
          </a:xfrm>
          <a:prstGeom prst="roundRect">
            <a:avLst>
              <a:gd name="adj" fmla="val 16667"/>
            </a:avLst>
          </a:prstGeom>
          <a:solidFill>
            <a:schemeClr val="accent6">
              <a:lumMod val="40000"/>
              <a:lumOff val="60000"/>
              <a:alpha val="50000"/>
            </a:schemeClr>
          </a:solidFill>
          <a:ln w="9525" algn="ctr">
            <a:solidFill>
              <a:srgbClr val="000000"/>
            </a:solidFill>
            <a:round/>
            <a:headEnd/>
            <a:tailEnd/>
          </a:ln>
          <a:effectLst>
            <a:outerShdw blurRad="50800" dist="38100" dir="2700000" algn="tl" rotWithShape="0">
              <a:prstClr val="black">
                <a:alpha val="40000"/>
              </a:prstClr>
            </a:outerShdw>
          </a:effectLst>
        </p:spPr>
        <p:txBody>
          <a:bodyPr lIns="11340" tIns="28804" rIns="11340" bIns="28804"/>
          <a:lstStyle/>
          <a:p>
            <a:pPr>
              <a:defRPr/>
            </a:pPr>
            <a:endParaRPr lang="ja-JP" altLang="en-US" sz="900" dirty="0">
              <a:latin typeface="Arial" pitchFamily="34" charset="0"/>
              <a:cs typeface="Arial" pitchFamily="34" charset="0"/>
            </a:endParaRPr>
          </a:p>
        </p:txBody>
      </p:sp>
      <p:sp>
        <p:nvSpPr>
          <p:cNvPr id="4100" name="角丸四角形 34"/>
          <p:cNvSpPr>
            <a:spLocks noChangeArrowheads="1"/>
          </p:cNvSpPr>
          <p:nvPr/>
        </p:nvSpPr>
        <p:spPr bwMode="auto">
          <a:xfrm>
            <a:off x="5618163" y="1935163"/>
            <a:ext cx="3346450" cy="511175"/>
          </a:xfrm>
          <a:prstGeom prst="roundRect">
            <a:avLst>
              <a:gd name="adj" fmla="val 16667"/>
            </a:avLst>
          </a:prstGeom>
          <a:solidFill>
            <a:schemeClr val="accent6">
              <a:lumMod val="40000"/>
              <a:lumOff val="60000"/>
              <a:alpha val="50000"/>
            </a:schemeClr>
          </a:solidFill>
          <a:ln w="9525" algn="ctr">
            <a:solidFill>
              <a:srgbClr val="000000"/>
            </a:solidFill>
            <a:round/>
            <a:headEnd/>
            <a:tailEnd/>
          </a:ln>
          <a:effectLst>
            <a:outerShdw blurRad="50800" dist="38100" dir="2700000" algn="tl" rotWithShape="0">
              <a:prstClr val="black">
                <a:alpha val="40000"/>
              </a:prstClr>
            </a:outerShdw>
          </a:effectLst>
        </p:spPr>
        <p:txBody>
          <a:bodyPr lIns="11340" tIns="28804" rIns="11340" bIns="28804"/>
          <a:lstStyle/>
          <a:p>
            <a:pPr>
              <a:defRPr/>
            </a:pPr>
            <a:endParaRPr lang="ja-JP" altLang="en-US" sz="900" dirty="0">
              <a:latin typeface="Arial" pitchFamily="34" charset="0"/>
              <a:cs typeface="Arial" pitchFamily="34" charset="0"/>
            </a:endParaRPr>
          </a:p>
        </p:txBody>
      </p:sp>
      <p:sp>
        <p:nvSpPr>
          <p:cNvPr id="4101" name="角丸四角形 33"/>
          <p:cNvSpPr>
            <a:spLocks noChangeArrowheads="1"/>
          </p:cNvSpPr>
          <p:nvPr/>
        </p:nvSpPr>
        <p:spPr bwMode="auto">
          <a:xfrm>
            <a:off x="719138" y="1989138"/>
            <a:ext cx="2706687" cy="511175"/>
          </a:xfrm>
          <a:prstGeom prst="roundRect">
            <a:avLst>
              <a:gd name="adj" fmla="val 16667"/>
            </a:avLst>
          </a:prstGeom>
          <a:solidFill>
            <a:schemeClr val="accent6">
              <a:lumMod val="40000"/>
              <a:lumOff val="60000"/>
              <a:alpha val="50000"/>
            </a:schemeClr>
          </a:solidFill>
          <a:ln w="9525" algn="ctr">
            <a:solidFill>
              <a:srgbClr val="000000"/>
            </a:solidFill>
            <a:round/>
            <a:headEnd/>
            <a:tailEnd/>
          </a:ln>
          <a:effectLst>
            <a:outerShdw blurRad="50800" dist="38100" dir="2700000" algn="tl" rotWithShape="0">
              <a:prstClr val="black">
                <a:alpha val="40000"/>
              </a:prstClr>
            </a:outerShdw>
          </a:effectLst>
        </p:spPr>
        <p:txBody>
          <a:bodyPr lIns="11340" tIns="28804" rIns="11340" bIns="28804"/>
          <a:lstStyle/>
          <a:p>
            <a:pPr>
              <a:defRPr/>
            </a:pPr>
            <a:endParaRPr lang="ja-JP" altLang="en-US" sz="900" dirty="0">
              <a:latin typeface="Arial" pitchFamily="34" charset="0"/>
              <a:cs typeface="Arial" pitchFamily="34" charset="0"/>
            </a:endParaRPr>
          </a:p>
        </p:txBody>
      </p:sp>
      <p:sp>
        <p:nvSpPr>
          <p:cNvPr id="1036" name="Text Box 202"/>
          <p:cNvSpPr txBox="1">
            <a:spLocks noChangeArrowheads="1"/>
          </p:cNvSpPr>
          <p:nvPr/>
        </p:nvSpPr>
        <p:spPr bwMode="auto">
          <a:xfrm>
            <a:off x="150813" y="6092825"/>
            <a:ext cx="8885237" cy="369332"/>
          </a:xfrm>
          <a:prstGeom prst="rect">
            <a:avLst/>
          </a:prstGeom>
          <a:solidFill>
            <a:srgbClr val="66FFCC">
              <a:alpha val="25098"/>
            </a:srgbClr>
          </a:solidFill>
          <a:ln w="9525">
            <a:solidFill>
              <a:schemeClr val="tx1"/>
            </a:solidFill>
            <a:miter lim="800000"/>
            <a:headEnd/>
            <a:tailEnd/>
          </a:ln>
        </p:spPr>
        <p:txBody>
          <a:bodyPr>
            <a:spAutoFit/>
          </a:bodyPr>
          <a:lstStyle/>
          <a:p>
            <a:pPr algn="ctr"/>
            <a:r>
              <a:rPr kumimoji="1" lang="en-US" altLang="ja-JP" sz="1800" b="1" dirty="0" smtClean="0">
                <a:latin typeface="Arial" charset="0"/>
                <a:cs typeface="Arial" charset="0"/>
              </a:rPr>
              <a:t>Contribute to </a:t>
            </a:r>
            <a:r>
              <a:rPr kumimoji="1" lang="en-US" altLang="ja-JP" sz="1800" b="1" dirty="0">
                <a:latin typeface="Arial" charset="0"/>
                <a:cs typeface="Arial" charset="0"/>
              </a:rPr>
              <a:t>tackling global warming issues by promoting spread of ICT use</a:t>
            </a:r>
            <a:endParaRPr kumimoji="1" lang="ja-JP" altLang="en-US" sz="1800" b="1" dirty="0">
              <a:latin typeface="Arial" charset="0"/>
              <a:cs typeface="Arial" charset="0"/>
            </a:endParaRPr>
          </a:p>
        </p:txBody>
      </p:sp>
      <p:sp>
        <p:nvSpPr>
          <p:cNvPr id="1037" name="Text Box 227"/>
          <p:cNvSpPr txBox="1">
            <a:spLocks noChangeArrowheads="1"/>
          </p:cNvSpPr>
          <p:nvPr/>
        </p:nvSpPr>
        <p:spPr bwMode="auto">
          <a:xfrm>
            <a:off x="754063" y="1989138"/>
            <a:ext cx="2640012" cy="485775"/>
          </a:xfrm>
          <a:prstGeom prst="rect">
            <a:avLst/>
          </a:prstGeom>
          <a:noFill/>
          <a:ln w="9525">
            <a:noFill/>
            <a:miter lim="800000"/>
            <a:headEnd/>
            <a:tailEnd/>
          </a:ln>
        </p:spPr>
        <p:txBody>
          <a:bodyPr>
            <a:spAutoFit/>
          </a:bodyPr>
          <a:lstStyle/>
          <a:p>
            <a:pPr algn="ctr">
              <a:lnSpc>
                <a:spcPct val="80000"/>
              </a:lnSpc>
            </a:pPr>
            <a:r>
              <a:rPr kumimoji="1" lang="en-US" altLang="ja-JP" sz="1600" b="1">
                <a:latin typeface="Arial" charset="0"/>
                <a:cs typeface="Arial" charset="0"/>
              </a:rPr>
              <a:t>Improvement of energy use efficiency </a:t>
            </a:r>
            <a:endParaRPr kumimoji="1" lang="ja-JP" altLang="en-US" sz="1600" b="1">
              <a:latin typeface="Arial" charset="0"/>
              <a:cs typeface="Arial" charset="0"/>
            </a:endParaRPr>
          </a:p>
        </p:txBody>
      </p:sp>
      <p:sp>
        <p:nvSpPr>
          <p:cNvPr id="1038" name="Text Box 229"/>
          <p:cNvSpPr txBox="1">
            <a:spLocks noChangeArrowheads="1"/>
          </p:cNvSpPr>
          <p:nvPr/>
        </p:nvSpPr>
        <p:spPr bwMode="auto">
          <a:xfrm>
            <a:off x="5497513" y="2006600"/>
            <a:ext cx="3646487" cy="485775"/>
          </a:xfrm>
          <a:prstGeom prst="rect">
            <a:avLst/>
          </a:prstGeom>
          <a:noFill/>
          <a:ln w="9525">
            <a:noFill/>
            <a:miter lim="800000"/>
            <a:headEnd/>
            <a:tailEnd/>
          </a:ln>
        </p:spPr>
        <p:txBody>
          <a:bodyPr>
            <a:spAutoFit/>
          </a:bodyPr>
          <a:lstStyle/>
          <a:p>
            <a:pPr algn="ctr">
              <a:lnSpc>
                <a:spcPct val="80000"/>
              </a:lnSpc>
            </a:pPr>
            <a:r>
              <a:rPr kumimoji="1" lang="en-US" altLang="ja-JP" sz="1600" b="1">
                <a:latin typeface="Arial" charset="0"/>
                <a:cs typeface="Arial" charset="0"/>
              </a:rPr>
              <a:t>Improved efficiency in production and consumption of products </a:t>
            </a:r>
            <a:endParaRPr kumimoji="1" lang="ja-JP" altLang="en-US" sz="1600" b="1">
              <a:latin typeface="Arial" charset="0"/>
              <a:cs typeface="Arial" charset="0"/>
            </a:endParaRPr>
          </a:p>
        </p:txBody>
      </p:sp>
      <p:sp>
        <p:nvSpPr>
          <p:cNvPr id="1039" name="Text Box 249"/>
          <p:cNvSpPr txBox="1">
            <a:spLocks noChangeArrowheads="1"/>
          </p:cNvSpPr>
          <p:nvPr/>
        </p:nvSpPr>
        <p:spPr bwMode="auto">
          <a:xfrm>
            <a:off x="722313" y="4170363"/>
            <a:ext cx="2763837" cy="482600"/>
          </a:xfrm>
          <a:prstGeom prst="rect">
            <a:avLst/>
          </a:prstGeom>
          <a:noFill/>
          <a:ln w="9525">
            <a:noFill/>
            <a:miter lim="800000"/>
            <a:headEnd/>
            <a:tailEnd/>
          </a:ln>
        </p:spPr>
        <p:txBody>
          <a:bodyPr>
            <a:spAutoFit/>
          </a:bodyPr>
          <a:lstStyle/>
          <a:p>
            <a:pPr algn="ctr">
              <a:lnSpc>
                <a:spcPct val="80000"/>
              </a:lnSpc>
            </a:pPr>
            <a:r>
              <a:rPr kumimoji="1" lang="en-US" altLang="ja-JP" sz="1600" b="1">
                <a:latin typeface="Arial" charset="0"/>
                <a:cs typeface="Arial" charset="0"/>
              </a:rPr>
              <a:t>Reduced movement of people and products </a:t>
            </a:r>
            <a:endParaRPr kumimoji="1" lang="ja-JP" altLang="en-US" sz="1600" b="1">
              <a:latin typeface="Arial" charset="0"/>
              <a:cs typeface="Arial" charset="0"/>
            </a:endParaRPr>
          </a:p>
        </p:txBody>
      </p:sp>
      <p:sp>
        <p:nvSpPr>
          <p:cNvPr id="1040" name="Text Box 249"/>
          <p:cNvSpPr txBox="1">
            <a:spLocks noChangeArrowheads="1"/>
          </p:cNvSpPr>
          <p:nvPr/>
        </p:nvSpPr>
        <p:spPr bwMode="auto">
          <a:xfrm>
            <a:off x="5635625" y="3971925"/>
            <a:ext cx="3000375" cy="482600"/>
          </a:xfrm>
          <a:prstGeom prst="rect">
            <a:avLst/>
          </a:prstGeom>
          <a:noFill/>
          <a:ln w="9525">
            <a:noFill/>
            <a:miter lim="800000"/>
            <a:headEnd/>
            <a:tailEnd/>
          </a:ln>
        </p:spPr>
        <p:txBody>
          <a:bodyPr>
            <a:spAutoFit/>
          </a:bodyPr>
          <a:lstStyle/>
          <a:p>
            <a:pPr algn="ctr">
              <a:lnSpc>
                <a:spcPct val="80000"/>
              </a:lnSpc>
            </a:pPr>
            <a:r>
              <a:rPr kumimoji="1" lang="en-US" altLang="ja-JP" sz="1600" b="1">
                <a:latin typeface="Arial" charset="0"/>
                <a:cs typeface="Arial" charset="0"/>
              </a:rPr>
              <a:t>Environmental measurement and predictions </a:t>
            </a:r>
            <a:endParaRPr kumimoji="1" lang="ja-JP" altLang="en-US" sz="1600" b="1">
              <a:latin typeface="Arial" charset="0"/>
              <a:cs typeface="Arial" charset="0"/>
            </a:endParaRPr>
          </a:p>
        </p:txBody>
      </p:sp>
      <p:sp>
        <p:nvSpPr>
          <p:cNvPr id="5" name="AutoShape 203"/>
          <p:cNvSpPr>
            <a:spLocks noChangeArrowheads="1"/>
          </p:cNvSpPr>
          <p:nvPr/>
        </p:nvSpPr>
        <p:spPr bwMode="auto">
          <a:xfrm rot="5400000">
            <a:off x="4414837" y="5708651"/>
            <a:ext cx="271463" cy="455612"/>
          </a:xfrm>
          <a:prstGeom prst="rightArrow">
            <a:avLst>
              <a:gd name="adj1" fmla="val 50222"/>
              <a:gd name="adj2" fmla="val 51384"/>
            </a:avLst>
          </a:prstGeom>
          <a:solidFill>
            <a:schemeClr val="accent5">
              <a:lumMod val="75000"/>
            </a:schemeClr>
          </a:solidFill>
          <a:ln w="9525" algn="ctr">
            <a:solidFill>
              <a:srgbClr val="00B050"/>
            </a:solidFill>
            <a:miter lim="800000"/>
            <a:headEnd/>
            <a:tailEnd/>
          </a:ln>
        </p:spPr>
        <p:txBody>
          <a:bodyPr anchor="ctr">
            <a:spAutoFit/>
          </a:bodyPr>
          <a:lstStyle/>
          <a:p>
            <a:pPr>
              <a:defRPr/>
            </a:pPr>
            <a:endParaRPr lang="ja-JP" altLang="en-US" sz="900" dirty="0">
              <a:latin typeface="Arial" pitchFamily="34" charset="0"/>
              <a:cs typeface="Arial" pitchFamily="34" charset="0"/>
            </a:endParaRPr>
          </a:p>
        </p:txBody>
      </p:sp>
      <p:sp>
        <p:nvSpPr>
          <p:cNvPr id="1042" name="Text Box 220"/>
          <p:cNvSpPr txBox="1">
            <a:spLocks noChangeArrowheads="1"/>
          </p:cNvSpPr>
          <p:nvPr/>
        </p:nvSpPr>
        <p:spPr bwMode="auto">
          <a:xfrm>
            <a:off x="658813" y="2547938"/>
            <a:ext cx="3378200" cy="701675"/>
          </a:xfrm>
          <a:prstGeom prst="rect">
            <a:avLst/>
          </a:prstGeom>
          <a:noFill/>
          <a:ln w="9525">
            <a:noFill/>
            <a:miter lim="800000"/>
            <a:headEnd/>
            <a:tailEnd/>
          </a:ln>
        </p:spPr>
        <p:txBody>
          <a:bodyPr>
            <a:spAutoFit/>
          </a:bodyPr>
          <a:lstStyle/>
          <a:p>
            <a:pPr marL="85725" indent="-85725"/>
            <a:r>
              <a:rPr kumimoji="1" lang="en-US" altLang="ja-JP" sz="1000">
                <a:latin typeface="Arial" charset="0"/>
                <a:cs typeface="Arial" charset="0"/>
              </a:rPr>
              <a:t>•	</a:t>
            </a:r>
            <a:r>
              <a:rPr kumimoji="1" lang="ja-JP" altLang="en-US" sz="1000">
                <a:latin typeface="Arial" charset="0"/>
                <a:cs typeface="Arial" charset="0"/>
              </a:rPr>
              <a:t>ＩＴＳ</a:t>
            </a:r>
            <a:r>
              <a:rPr kumimoji="1" lang="en-US" altLang="ja-JP" sz="1000">
                <a:latin typeface="Arial" charset="0"/>
                <a:cs typeface="Arial" charset="0"/>
              </a:rPr>
              <a:t>(Intensive control of ETC, VICS, and traffic lights)</a:t>
            </a:r>
            <a:endParaRPr kumimoji="1" lang="ja-JP" altLang="en-US" sz="1000">
              <a:latin typeface="Arial" charset="0"/>
              <a:cs typeface="Arial" charset="0"/>
            </a:endParaRPr>
          </a:p>
          <a:p>
            <a:pPr marL="85725" indent="-85725"/>
            <a:r>
              <a:rPr kumimoji="1" lang="en-US" altLang="ja-JP" sz="1000">
                <a:latin typeface="Arial" charset="0"/>
                <a:cs typeface="Arial" charset="0"/>
              </a:rPr>
              <a:t>•</a:t>
            </a:r>
            <a:r>
              <a:rPr kumimoji="1" lang="ja-JP" altLang="en-US" sz="1000">
                <a:latin typeface="Arial" charset="0"/>
                <a:cs typeface="Arial" charset="0"/>
              </a:rPr>
              <a:t> 	</a:t>
            </a:r>
            <a:r>
              <a:rPr kumimoji="1" lang="en-US" altLang="ja-JP" sz="1000">
                <a:latin typeface="Arial" charset="0"/>
                <a:cs typeface="Arial" charset="0"/>
              </a:rPr>
              <a:t>BEMS(Building energy management system)</a:t>
            </a:r>
          </a:p>
          <a:p>
            <a:pPr marL="85725" indent="-85725"/>
            <a:r>
              <a:rPr kumimoji="1" lang="en-US" altLang="ja-JP" sz="1000">
                <a:latin typeface="Arial" charset="0"/>
                <a:cs typeface="Arial" charset="0"/>
              </a:rPr>
              <a:t>•</a:t>
            </a:r>
            <a:r>
              <a:rPr kumimoji="1" lang="ja-JP" altLang="en-US" sz="1000">
                <a:latin typeface="Arial" charset="0"/>
                <a:cs typeface="Arial" charset="0"/>
              </a:rPr>
              <a:t> 	</a:t>
            </a:r>
            <a:r>
              <a:rPr kumimoji="1" lang="en-US" altLang="ja-JP" sz="1000">
                <a:latin typeface="Arial" charset="0"/>
                <a:cs typeface="Arial" charset="0"/>
              </a:rPr>
              <a:t>HEMS(Household energy management system)</a:t>
            </a:r>
          </a:p>
          <a:p>
            <a:pPr marL="85725" indent="-85725"/>
            <a:endParaRPr kumimoji="1" lang="en-US" altLang="ja-JP" sz="1000">
              <a:latin typeface="Arial" charset="0"/>
              <a:cs typeface="Arial" charset="0"/>
            </a:endParaRPr>
          </a:p>
        </p:txBody>
      </p:sp>
      <p:sp>
        <p:nvSpPr>
          <p:cNvPr id="1043" name="Text Box 223"/>
          <p:cNvSpPr txBox="1">
            <a:spLocks noChangeArrowheads="1"/>
          </p:cNvSpPr>
          <p:nvPr/>
        </p:nvSpPr>
        <p:spPr bwMode="auto">
          <a:xfrm>
            <a:off x="6064250" y="2520950"/>
            <a:ext cx="2166938" cy="549275"/>
          </a:xfrm>
          <a:prstGeom prst="rect">
            <a:avLst/>
          </a:prstGeom>
          <a:noFill/>
          <a:ln w="9525">
            <a:noFill/>
            <a:miter lim="800000"/>
            <a:headEnd/>
            <a:tailEnd/>
          </a:ln>
        </p:spPr>
        <p:txBody>
          <a:bodyPr>
            <a:spAutoFit/>
          </a:bodyPr>
          <a:lstStyle/>
          <a:p>
            <a:pPr marL="85725" indent="-85725"/>
            <a:r>
              <a:rPr kumimoji="1" lang="en-US" altLang="ja-JP" sz="1000">
                <a:latin typeface="Arial" charset="0"/>
                <a:cs typeface="Arial" charset="0"/>
              </a:rPr>
              <a:t>•	Supply chain management </a:t>
            </a:r>
            <a:endParaRPr kumimoji="1" lang="ja-JP" altLang="en-US" sz="1000">
              <a:latin typeface="Arial" charset="0"/>
              <a:cs typeface="Arial" charset="0"/>
            </a:endParaRPr>
          </a:p>
          <a:p>
            <a:pPr marL="85725" indent="-85725"/>
            <a:r>
              <a:rPr kumimoji="1" lang="en-US" altLang="ja-JP" sz="1000">
                <a:latin typeface="Arial" charset="0"/>
                <a:cs typeface="Arial" charset="0"/>
              </a:rPr>
              <a:t>•	e-publication and distribution </a:t>
            </a:r>
          </a:p>
          <a:p>
            <a:pPr marL="85725" indent="-85725"/>
            <a:r>
              <a:rPr kumimoji="1" lang="en-US" altLang="ja-JP" sz="1000">
                <a:latin typeface="Arial" charset="0"/>
                <a:cs typeface="Arial" charset="0"/>
              </a:rPr>
              <a:t>•	Paperless office</a:t>
            </a:r>
            <a:endParaRPr kumimoji="1" lang="ja-JP" altLang="en-US" sz="1000">
              <a:latin typeface="Arial" charset="0"/>
              <a:cs typeface="Arial" charset="0"/>
            </a:endParaRPr>
          </a:p>
        </p:txBody>
      </p:sp>
      <p:sp>
        <p:nvSpPr>
          <p:cNvPr id="1044" name="Text Box 225"/>
          <p:cNvSpPr txBox="1">
            <a:spLocks noChangeArrowheads="1"/>
          </p:cNvSpPr>
          <p:nvPr/>
        </p:nvSpPr>
        <p:spPr bwMode="auto">
          <a:xfrm>
            <a:off x="6008688" y="4429125"/>
            <a:ext cx="2055812" cy="549275"/>
          </a:xfrm>
          <a:prstGeom prst="rect">
            <a:avLst/>
          </a:prstGeom>
          <a:noFill/>
          <a:ln w="9525">
            <a:noFill/>
            <a:miter lim="800000"/>
            <a:headEnd/>
            <a:tailEnd/>
          </a:ln>
        </p:spPr>
        <p:txBody>
          <a:bodyPr>
            <a:spAutoFit/>
          </a:bodyPr>
          <a:lstStyle/>
          <a:p>
            <a:pPr marL="85725" indent="-85725"/>
            <a:r>
              <a:rPr kumimoji="1" lang="en-US" altLang="ja-JP" sz="1000">
                <a:latin typeface="Arial" charset="0"/>
                <a:cs typeface="Arial" charset="0"/>
              </a:rPr>
              <a:t>•	Radar for measuring CO</a:t>
            </a:r>
            <a:r>
              <a:rPr kumimoji="1" lang="en-US" altLang="ja-JP" sz="1000" baseline="-25000">
                <a:latin typeface="Arial" charset="0"/>
                <a:cs typeface="Arial" charset="0"/>
              </a:rPr>
              <a:t>2</a:t>
            </a:r>
            <a:endParaRPr kumimoji="1" lang="ja-JP" altLang="en-US" sz="1000" baseline="-25000">
              <a:latin typeface="Arial" charset="0"/>
              <a:cs typeface="Arial" charset="0"/>
            </a:endParaRPr>
          </a:p>
          <a:p>
            <a:pPr marL="85725" indent="-85725"/>
            <a:r>
              <a:rPr kumimoji="1" lang="en-US" altLang="ja-JP" sz="1000">
                <a:latin typeface="Arial" charset="0"/>
                <a:cs typeface="Arial" charset="0"/>
              </a:rPr>
              <a:t>•	Sensing network </a:t>
            </a:r>
            <a:endParaRPr kumimoji="1" lang="ja-JP" altLang="en-US" sz="1000">
              <a:latin typeface="Arial" charset="0"/>
              <a:cs typeface="Arial" charset="0"/>
            </a:endParaRPr>
          </a:p>
          <a:p>
            <a:pPr marL="85725" indent="-85725"/>
            <a:r>
              <a:rPr kumimoji="1" lang="en-US" altLang="ja-JP" sz="1000">
                <a:latin typeface="Arial" charset="0"/>
                <a:cs typeface="Arial" charset="0"/>
              </a:rPr>
              <a:t>•	Global simulator </a:t>
            </a:r>
            <a:endParaRPr kumimoji="1" lang="ja-JP" altLang="en-US" sz="1000">
              <a:latin typeface="Arial" charset="0"/>
              <a:cs typeface="Arial" charset="0"/>
            </a:endParaRPr>
          </a:p>
        </p:txBody>
      </p:sp>
      <p:sp>
        <p:nvSpPr>
          <p:cNvPr id="1045" name="Text Box 247"/>
          <p:cNvSpPr txBox="1">
            <a:spLocks noChangeArrowheads="1"/>
          </p:cNvSpPr>
          <p:nvPr/>
        </p:nvSpPr>
        <p:spPr bwMode="auto">
          <a:xfrm>
            <a:off x="658813" y="4672013"/>
            <a:ext cx="3033712" cy="701675"/>
          </a:xfrm>
          <a:prstGeom prst="rect">
            <a:avLst/>
          </a:prstGeom>
          <a:noFill/>
          <a:ln w="9525">
            <a:noFill/>
            <a:miter lim="800000"/>
            <a:headEnd/>
            <a:tailEnd/>
          </a:ln>
        </p:spPr>
        <p:txBody>
          <a:bodyPr>
            <a:spAutoFit/>
          </a:bodyPr>
          <a:lstStyle/>
          <a:p>
            <a:pPr marL="85725" indent="-85725"/>
            <a:r>
              <a:rPr kumimoji="1" lang="en-US" altLang="ja-JP" sz="1000">
                <a:latin typeface="Arial" charset="0"/>
                <a:cs typeface="Arial" charset="0"/>
              </a:rPr>
              <a:t>•	Online shopping, online trading </a:t>
            </a:r>
          </a:p>
          <a:p>
            <a:pPr marL="85725" indent="-85725"/>
            <a:r>
              <a:rPr kumimoji="1" lang="en-US" altLang="ja-JP" sz="1000">
                <a:latin typeface="Arial" charset="0"/>
                <a:cs typeface="Arial" charset="0"/>
              </a:rPr>
              <a:t>•	Telework, TV conferencing</a:t>
            </a:r>
          </a:p>
          <a:p>
            <a:pPr marL="85725" indent="-85725"/>
            <a:r>
              <a:rPr kumimoji="1" lang="en-US" altLang="ja-JP" sz="1000">
                <a:latin typeface="Arial" charset="0"/>
                <a:cs typeface="Arial" charset="0"/>
              </a:rPr>
              <a:t>•	Music, video, and software distribution </a:t>
            </a:r>
          </a:p>
          <a:p>
            <a:pPr marL="85725" indent="-85725"/>
            <a:r>
              <a:rPr kumimoji="1" lang="en-US" altLang="ja-JP" sz="1000">
                <a:latin typeface="Arial" charset="0"/>
                <a:cs typeface="Arial" charset="0"/>
              </a:rPr>
              <a:t>•	e-application (tax declaration, online receipt)</a:t>
            </a:r>
          </a:p>
        </p:txBody>
      </p:sp>
      <p:sp>
        <p:nvSpPr>
          <p:cNvPr id="38" name="テキスト ボックス 37"/>
          <p:cNvSpPr txBox="1"/>
          <p:nvPr/>
        </p:nvSpPr>
        <p:spPr bwMode="auto">
          <a:xfrm>
            <a:off x="3449638" y="5416550"/>
            <a:ext cx="2224087" cy="406400"/>
          </a:xfrm>
          <a:prstGeom prst="rect">
            <a:avLst/>
          </a:prstGeom>
          <a:solidFill>
            <a:schemeClr val="accent1">
              <a:lumMod val="40000"/>
              <a:lumOff val="60000"/>
              <a:alpha val="50000"/>
            </a:schemeClr>
          </a:solidFill>
          <a:ln w="9525">
            <a:solidFill>
              <a:schemeClr val="accent1">
                <a:lumMod val="75000"/>
              </a:schemeClr>
            </a:solidFill>
            <a:miter lim="800000"/>
            <a:headEnd/>
            <a:tailEnd/>
          </a:ln>
          <a:effectLst/>
        </p:spPr>
        <p:txBody>
          <a:bodyPr anchor="ctr">
            <a:spAutoFit/>
          </a:bodyPr>
          <a:lstStyle/>
          <a:p>
            <a:pPr algn="ctr">
              <a:defRPr/>
            </a:pPr>
            <a:r>
              <a:rPr lang="en-US" altLang="ja-JP" sz="2000">
                <a:latin typeface="Arial" pitchFamily="34" charset="0"/>
                <a:ea typeface="ＭＳ Ｐゴシック" charset="-128"/>
                <a:cs typeface="Arial" pitchFamily="34" charset="0"/>
              </a:rPr>
              <a:t>Use of ICT</a:t>
            </a:r>
            <a:endParaRPr lang="ja-JP" altLang="en-US" sz="2000">
              <a:latin typeface="Arial" pitchFamily="34" charset="0"/>
              <a:ea typeface="ＭＳ Ｐゴシック" charset="-128"/>
              <a:cs typeface="Arial" pitchFamily="34" charset="0"/>
            </a:endParaRPr>
          </a:p>
        </p:txBody>
      </p:sp>
      <p:sp>
        <p:nvSpPr>
          <p:cNvPr id="1047" name="テキスト ボックス 24"/>
          <p:cNvSpPr txBox="1">
            <a:spLocks noChangeArrowheads="1"/>
          </p:cNvSpPr>
          <p:nvPr/>
        </p:nvSpPr>
        <p:spPr bwMode="auto">
          <a:xfrm>
            <a:off x="4032250" y="2540000"/>
            <a:ext cx="1187450" cy="452438"/>
          </a:xfrm>
          <a:prstGeom prst="rect">
            <a:avLst/>
          </a:prstGeom>
          <a:solidFill>
            <a:srgbClr val="66CCFF">
              <a:alpha val="50195"/>
            </a:srgbClr>
          </a:solidFill>
          <a:ln w="9525">
            <a:noFill/>
            <a:miter lim="800000"/>
            <a:headEnd/>
            <a:tailEnd/>
          </a:ln>
        </p:spPr>
        <p:txBody>
          <a:bodyPr anchor="ctr">
            <a:spAutoFit/>
          </a:bodyPr>
          <a:lstStyle/>
          <a:p>
            <a:pPr algn="ctr">
              <a:lnSpc>
                <a:spcPct val="90000"/>
              </a:lnSpc>
            </a:pPr>
            <a:r>
              <a:rPr kumimoji="1" lang="en-US" altLang="ja-JP" sz="1300" b="1">
                <a:solidFill>
                  <a:schemeClr val="tx2"/>
                </a:solidFill>
                <a:latin typeface="Arial" charset="0"/>
                <a:cs typeface="Arial" charset="0"/>
              </a:rPr>
              <a:t>General households</a:t>
            </a:r>
            <a:endParaRPr kumimoji="1" lang="ja-JP" altLang="en-US" sz="1300" b="1">
              <a:solidFill>
                <a:schemeClr val="tx2"/>
              </a:solidFill>
              <a:latin typeface="Arial" charset="0"/>
              <a:cs typeface="Arial" charset="0"/>
            </a:endParaRPr>
          </a:p>
        </p:txBody>
      </p:sp>
      <p:sp>
        <p:nvSpPr>
          <p:cNvPr id="1048" name="テキスト ボックス 25"/>
          <p:cNvSpPr txBox="1">
            <a:spLocks noChangeArrowheads="1"/>
          </p:cNvSpPr>
          <p:nvPr/>
        </p:nvSpPr>
        <p:spPr bwMode="auto">
          <a:xfrm>
            <a:off x="4787900" y="4402138"/>
            <a:ext cx="808038" cy="450850"/>
          </a:xfrm>
          <a:prstGeom prst="rect">
            <a:avLst/>
          </a:prstGeom>
          <a:solidFill>
            <a:srgbClr val="66CCFF">
              <a:alpha val="50195"/>
            </a:srgbClr>
          </a:solidFill>
          <a:ln w="9525">
            <a:noFill/>
            <a:miter lim="800000"/>
            <a:headEnd/>
            <a:tailEnd/>
          </a:ln>
        </p:spPr>
        <p:txBody>
          <a:bodyPr anchor="ctr">
            <a:spAutoFit/>
          </a:bodyPr>
          <a:lstStyle/>
          <a:p>
            <a:pPr algn="ctr">
              <a:lnSpc>
                <a:spcPct val="90000"/>
              </a:lnSpc>
            </a:pPr>
            <a:r>
              <a:rPr kumimoji="1" lang="en-US" altLang="ja-JP" sz="1300" b="1">
                <a:solidFill>
                  <a:schemeClr val="tx2"/>
                </a:solidFill>
                <a:latin typeface="Arial" charset="0"/>
                <a:cs typeface="Arial" charset="0"/>
              </a:rPr>
              <a:t>Offices/shops</a:t>
            </a:r>
            <a:endParaRPr kumimoji="1" lang="ja-JP" altLang="en-US" sz="1300" b="1">
              <a:solidFill>
                <a:schemeClr val="tx2"/>
              </a:solidFill>
              <a:latin typeface="Arial" charset="0"/>
              <a:cs typeface="Arial" charset="0"/>
            </a:endParaRPr>
          </a:p>
        </p:txBody>
      </p:sp>
      <p:sp>
        <p:nvSpPr>
          <p:cNvPr id="1049" name="テキスト ボックス 26"/>
          <p:cNvSpPr txBox="1">
            <a:spLocks noChangeArrowheads="1"/>
          </p:cNvSpPr>
          <p:nvPr/>
        </p:nvSpPr>
        <p:spPr bwMode="auto">
          <a:xfrm>
            <a:off x="3508375" y="4335463"/>
            <a:ext cx="1208088" cy="573087"/>
          </a:xfrm>
          <a:prstGeom prst="rect">
            <a:avLst/>
          </a:prstGeom>
          <a:solidFill>
            <a:srgbClr val="66CCFF">
              <a:alpha val="50195"/>
            </a:srgbClr>
          </a:solidFill>
          <a:ln w="9525">
            <a:noFill/>
            <a:miter lim="800000"/>
            <a:headEnd/>
            <a:tailEnd/>
          </a:ln>
        </p:spPr>
        <p:txBody>
          <a:bodyPr lIns="0" rIns="0" anchor="ctr">
            <a:spAutoFit/>
          </a:bodyPr>
          <a:lstStyle/>
          <a:p>
            <a:pPr algn="ctr">
              <a:lnSpc>
                <a:spcPct val="80000"/>
              </a:lnSpc>
            </a:pPr>
            <a:r>
              <a:rPr kumimoji="1" lang="en-US" altLang="ja-JP" sz="1300" b="1">
                <a:solidFill>
                  <a:schemeClr val="tx2"/>
                </a:solidFill>
                <a:latin typeface="Arial" charset="0"/>
                <a:cs typeface="Arial" charset="0"/>
              </a:rPr>
              <a:t>Production/</a:t>
            </a:r>
          </a:p>
          <a:p>
            <a:pPr algn="ctr">
              <a:lnSpc>
                <a:spcPct val="80000"/>
              </a:lnSpc>
            </a:pPr>
            <a:r>
              <a:rPr kumimoji="1" lang="en-US" altLang="ja-JP" sz="1300" b="1">
                <a:solidFill>
                  <a:schemeClr val="tx2"/>
                </a:solidFill>
                <a:latin typeface="Arial" charset="0"/>
                <a:cs typeface="Arial" charset="0"/>
              </a:rPr>
              <a:t>distribution/</a:t>
            </a:r>
          </a:p>
          <a:p>
            <a:pPr algn="ctr">
              <a:lnSpc>
                <a:spcPct val="80000"/>
              </a:lnSpc>
            </a:pPr>
            <a:r>
              <a:rPr kumimoji="1" lang="en-US" altLang="ja-JP" sz="1300" b="1">
                <a:solidFill>
                  <a:schemeClr val="tx2"/>
                </a:solidFill>
                <a:latin typeface="Arial" charset="0"/>
                <a:cs typeface="Arial" charset="0"/>
              </a:rPr>
              <a:t>transportation</a:t>
            </a:r>
            <a:endParaRPr kumimoji="1" lang="ja-JP" altLang="en-US" sz="1300" b="1">
              <a:solidFill>
                <a:schemeClr val="tx2"/>
              </a:solidFill>
              <a:latin typeface="Arial" charset="0"/>
              <a:cs typeface="Arial" charset="0"/>
            </a:endParaRPr>
          </a:p>
        </p:txBody>
      </p:sp>
      <p:grpSp>
        <p:nvGrpSpPr>
          <p:cNvPr id="7" name="Group 79"/>
          <p:cNvGrpSpPr>
            <a:grpSpLocks/>
          </p:cNvGrpSpPr>
          <p:nvPr/>
        </p:nvGrpSpPr>
        <p:grpSpPr bwMode="auto">
          <a:xfrm flipH="1">
            <a:off x="2347913" y="5307013"/>
            <a:ext cx="611187" cy="515937"/>
            <a:chOff x="2173" y="1564"/>
            <a:chExt cx="1414" cy="1192"/>
          </a:xfrm>
        </p:grpSpPr>
        <p:sp>
          <p:nvSpPr>
            <p:cNvPr id="12742" name="AutoShape 80"/>
            <p:cNvSpPr>
              <a:spLocks noChangeAspect="1" noChangeArrowheads="1" noTextEdit="1"/>
            </p:cNvSpPr>
            <p:nvPr/>
          </p:nvSpPr>
          <p:spPr bwMode="auto">
            <a:xfrm>
              <a:off x="2173" y="1564"/>
              <a:ext cx="1414" cy="1192"/>
            </a:xfrm>
            <a:prstGeom prst="rect">
              <a:avLst/>
            </a:prstGeom>
            <a:noFill/>
            <a:ln w="9525">
              <a:noFill/>
              <a:miter lim="800000"/>
              <a:headEnd/>
              <a:tailEnd/>
            </a:ln>
          </p:spPr>
          <p:txBody>
            <a:bodyPr/>
            <a:lstStyle/>
            <a:p>
              <a:endParaRPr lang="ja-JP" altLang="en-US"/>
            </a:p>
          </p:txBody>
        </p:sp>
        <p:sp>
          <p:nvSpPr>
            <p:cNvPr id="12743" name="Freeform 81"/>
            <p:cNvSpPr>
              <a:spLocks/>
            </p:cNvSpPr>
            <p:nvPr/>
          </p:nvSpPr>
          <p:spPr bwMode="auto">
            <a:xfrm>
              <a:off x="2223" y="1593"/>
              <a:ext cx="1182" cy="1047"/>
            </a:xfrm>
            <a:custGeom>
              <a:avLst/>
              <a:gdLst>
                <a:gd name="T0" fmla="*/ 1 w 2362"/>
                <a:gd name="T1" fmla="*/ 1 h 2093"/>
                <a:gd name="T2" fmla="*/ 1 w 2362"/>
                <a:gd name="T3" fmla="*/ 0 h 2093"/>
                <a:gd name="T4" fmla="*/ 1 w 2362"/>
                <a:gd name="T5" fmla="*/ 1 h 2093"/>
                <a:gd name="T6" fmla="*/ 1 w 2362"/>
                <a:gd name="T7" fmla="*/ 1 h 2093"/>
                <a:gd name="T8" fmla="*/ 1 w 2362"/>
                <a:gd name="T9" fmla="*/ 1 h 2093"/>
                <a:gd name="T10" fmla="*/ 0 w 2362"/>
                <a:gd name="T11" fmla="*/ 1 h 2093"/>
                <a:gd name="T12" fmla="*/ 1 w 2362"/>
                <a:gd name="T13" fmla="*/ 1 h 2093"/>
                <a:gd name="T14" fmla="*/ 1 w 2362"/>
                <a:gd name="T15" fmla="*/ 1 h 2093"/>
                <a:gd name="T16" fmla="*/ 1 w 2362"/>
                <a:gd name="T17" fmla="*/ 1 h 2093"/>
                <a:gd name="T18" fmla="*/ 1 w 2362"/>
                <a:gd name="T19" fmla="*/ 1 h 2093"/>
                <a:gd name="T20" fmla="*/ 1 w 2362"/>
                <a:gd name="T21" fmla="*/ 1 h 20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62"/>
                <a:gd name="T34" fmla="*/ 0 h 2093"/>
                <a:gd name="T35" fmla="*/ 2362 w 2362"/>
                <a:gd name="T36" fmla="*/ 2093 h 20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62" h="2093">
                  <a:moveTo>
                    <a:pt x="437" y="422"/>
                  </a:moveTo>
                  <a:lnTo>
                    <a:pt x="1978" y="0"/>
                  </a:lnTo>
                  <a:lnTo>
                    <a:pt x="2349" y="125"/>
                  </a:lnTo>
                  <a:lnTo>
                    <a:pt x="2362" y="2011"/>
                  </a:lnTo>
                  <a:lnTo>
                    <a:pt x="1571" y="2093"/>
                  </a:lnTo>
                  <a:lnTo>
                    <a:pt x="0" y="1234"/>
                  </a:lnTo>
                  <a:lnTo>
                    <a:pt x="378" y="1040"/>
                  </a:lnTo>
                  <a:lnTo>
                    <a:pt x="488" y="1040"/>
                  </a:lnTo>
                  <a:lnTo>
                    <a:pt x="511" y="470"/>
                  </a:lnTo>
                  <a:lnTo>
                    <a:pt x="437" y="422"/>
                  </a:lnTo>
                  <a:close/>
                </a:path>
              </a:pathLst>
            </a:custGeom>
            <a:solidFill>
              <a:srgbClr val="B3B3B3"/>
            </a:solidFill>
            <a:ln w="9525">
              <a:noFill/>
              <a:round/>
              <a:headEnd/>
              <a:tailEnd/>
            </a:ln>
          </p:spPr>
          <p:txBody>
            <a:bodyPr/>
            <a:lstStyle/>
            <a:p>
              <a:endParaRPr lang="ja-JP" altLang="en-US"/>
            </a:p>
          </p:txBody>
        </p:sp>
        <p:sp>
          <p:nvSpPr>
            <p:cNvPr id="12744" name="Freeform 82"/>
            <p:cNvSpPr>
              <a:spLocks/>
            </p:cNvSpPr>
            <p:nvPr/>
          </p:nvSpPr>
          <p:spPr bwMode="auto">
            <a:xfrm>
              <a:off x="2950" y="1708"/>
              <a:ext cx="448" cy="116"/>
            </a:xfrm>
            <a:custGeom>
              <a:avLst/>
              <a:gdLst>
                <a:gd name="T0" fmla="*/ 1 w 895"/>
                <a:gd name="T1" fmla="*/ 1 h 230"/>
                <a:gd name="T2" fmla="*/ 1 w 895"/>
                <a:gd name="T3" fmla="*/ 1 h 230"/>
                <a:gd name="T4" fmla="*/ 1 w 895"/>
                <a:gd name="T5" fmla="*/ 1 h 230"/>
                <a:gd name="T6" fmla="*/ 0 w 895"/>
                <a:gd name="T7" fmla="*/ 1 h 230"/>
                <a:gd name="T8" fmla="*/ 1 w 895"/>
                <a:gd name="T9" fmla="*/ 0 h 230"/>
                <a:gd name="T10" fmla="*/ 1 w 895"/>
                <a:gd name="T11" fmla="*/ 1 h 230"/>
                <a:gd name="T12" fmla="*/ 1 w 895"/>
                <a:gd name="T13" fmla="*/ 1 h 230"/>
                <a:gd name="T14" fmla="*/ 0 60000 65536"/>
                <a:gd name="T15" fmla="*/ 0 60000 65536"/>
                <a:gd name="T16" fmla="*/ 0 60000 65536"/>
                <a:gd name="T17" fmla="*/ 0 60000 65536"/>
                <a:gd name="T18" fmla="*/ 0 60000 65536"/>
                <a:gd name="T19" fmla="*/ 0 60000 65536"/>
                <a:gd name="T20" fmla="*/ 0 60000 65536"/>
                <a:gd name="T21" fmla="*/ 0 w 895"/>
                <a:gd name="T22" fmla="*/ 0 h 230"/>
                <a:gd name="T23" fmla="*/ 895 w 895"/>
                <a:gd name="T24" fmla="*/ 230 h 2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5" h="230">
                  <a:moveTo>
                    <a:pt x="895" y="74"/>
                  </a:moveTo>
                  <a:lnTo>
                    <a:pt x="895" y="230"/>
                  </a:lnTo>
                  <a:lnTo>
                    <a:pt x="95" y="222"/>
                  </a:lnTo>
                  <a:lnTo>
                    <a:pt x="0" y="91"/>
                  </a:lnTo>
                  <a:lnTo>
                    <a:pt x="695" y="0"/>
                  </a:lnTo>
                  <a:lnTo>
                    <a:pt x="895" y="74"/>
                  </a:lnTo>
                  <a:close/>
                </a:path>
              </a:pathLst>
            </a:custGeom>
            <a:solidFill>
              <a:srgbClr val="CCCCCC"/>
            </a:solidFill>
            <a:ln w="9525">
              <a:noFill/>
              <a:round/>
              <a:headEnd/>
              <a:tailEnd/>
            </a:ln>
          </p:spPr>
          <p:txBody>
            <a:bodyPr/>
            <a:lstStyle/>
            <a:p>
              <a:endParaRPr lang="ja-JP" altLang="en-US"/>
            </a:p>
          </p:txBody>
        </p:sp>
        <p:sp>
          <p:nvSpPr>
            <p:cNvPr id="12745" name="Freeform 83"/>
            <p:cNvSpPr>
              <a:spLocks/>
            </p:cNvSpPr>
            <p:nvPr/>
          </p:nvSpPr>
          <p:spPr bwMode="auto">
            <a:xfrm>
              <a:off x="2946" y="2492"/>
              <a:ext cx="144" cy="71"/>
            </a:xfrm>
            <a:custGeom>
              <a:avLst/>
              <a:gdLst>
                <a:gd name="T0" fmla="*/ 0 w 289"/>
                <a:gd name="T1" fmla="*/ 0 h 143"/>
                <a:gd name="T2" fmla="*/ 0 w 289"/>
                <a:gd name="T3" fmla="*/ 0 h 143"/>
                <a:gd name="T4" fmla="*/ 0 w 289"/>
                <a:gd name="T5" fmla="*/ 0 h 143"/>
                <a:gd name="T6" fmla="*/ 0 w 289"/>
                <a:gd name="T7" fmla="*/ 0 h 143"/>
                <a:gd name="T8" fmla="*/ 0 w 289"/>
                <a:gd name="T9" fmla="*/ 0 h 143"/>
                <a:gd name="T10" fmla="*/ 0 w 289"/>
                <a:gd name="T11" fmla="*/ 0 h 143"/>
                <a:gd name="T12" fmla="*/ 0 60000 65536"/>
                <a:gd name="T13" fmla="*/ 0 60000 65536"/>
                <a:gd name="T14" fmla="*/ 0 60000 65536"/>
                <a:gd name="T15" fmla="*/ 0 60000 65536"/>
                <a:gd name="T16" fmla="*/ 0 60000 65536"/>
                <a:gd name="T17" fmla="*/ 0 60000 65536"/>
                <a:gd name="T18" fmla="*/ 0 w 289"/>
                <a:gd name="T19" fmla="*/ 0 h 143"/>
                <a:gd name="T20" fmla="*/ 289 w 289"/>
                <a:gd name="T21" fmla="*/ 143 h 143"/>
              </a:gdLst>
              <a:ahLst/>
              <a:cxnLst>
                <a:cxn ang="T12">
                  <a:pos x="T0" y="T1"/>
                </a:cxn>
                <a:cxn ang="T13">
                  <a:pos x="T2" y="T3"/>
                </a:cxn>
                <a:cxn ang="T14">
                  <a:pos x="T4" y="T5"/>
                </a:cxn>
                <a:cxn ang="T15">
                  <a:pos x="T6" y="T7"/>
                </a:cxn>
                <a:cxn ang="T16">
                  <a:pos x="T8" y="T9"/>
                </a:cxn>
                <a:cxn ang="T17">
                  <a:pos x="T10" y="T11"/>
                </a:cxn>
              </a:cxnLst>
              <a:rect l="T18" t="T19" r="T20" b="T21"/>
              <a:pathLst>
                <a:path w="289" h="143">
                  <a:moveTo>
                    <a:pt x="29" y="0"/>
                  </a:moveTo>
                  <a:lnTo>
                    <a:pt x="289" y="16"/>
                  </a:lnTo>
                  <a:lnTo>
                    <a:pt x="238" y="143"/>
                  </a:lnTo>
                  <a:lnTo>
                    <a:pt x="0" y="143"/>
                  </a:lnTo>
                  <a:lnTo>
                    <a:pt x="29" y="0"/>
                  </a:lnTo>
                  <a:close/>
                </a:path>
              </a:pathLst>
            </a:custGeom>
            <a:solidFill>
              <a:srgbClr val="E6E6E6"/>
            </a:solidFill>
            <a:ln w="9525">
              <a:noFill/>
              <a:round/>
              <a:headEnd/>
              <a:tailEnd/>
            </a:ln>
          </p:spPr>
          <p:txBody>
            <a:bodyPr/>
            <a:lstStyle/>
            <a:p>
              <a:endParaRPr lang="ja-JP" altLang="en-US"/>
            </a:p>
          </p:txBody>
        </p:sp>
        <p:sp>
          <p:nvSpPr>
            <p:cNvPr id="12746" name="Freeform 84"/>
            <p:cNvSpPr>
              <a:spLocks/>
            </p:cNvSpPr>
            <p:nvPr/>
          </p:nvSpPr>
          <p:spPr bwMode="auto">
            <a:xfrm>
              <a:off x="2898" y="2113"/>
              <a:ext cx="248" cy="527"/>
            </a:xfrm>
            <a:custGeom>
              <a:avLst/>
              <a:gdLst>
                <a:gd name="T0" fmla="*/ 1 w 496"/>
                <a:gd name="T1" fmla="*/ 1 h 1053"/>
                <a:gd name="T2" fmla="*/ 1 w 496"/>
                <a:gd name="T3" fmla="*/ 0 h 1053"/>
                <a:gd name="T4" fmla="*/ 1 w 496"/>
                <a:gd name="T5" fmla="*/ 1 h 1053"/>
                <a:gd name="T6" fmla="*/ 1 w 496"/>
                <a:gd name="T7" fmla="*/ 1 h 1053"/>
                <a:gd name="T8" fmla="*/ 1 w 496"/>
                <a:gd name="T9" fmla="*/ 1 h 1053"/>
                <a:gd name="T10" fmla="*/ 1 w 496"/>
                <a:gd name="T11" fmla="*/ 1 h 1053"/>
                <a:gd name="T12" fmla="*/ 1 w 496"/>
                <a:gd name="T13" fmla="*/ 1 h 1053"/>
                <a:gd name="T14" fmla="*/ 1 w 496"/>
                <a:gd name="T15" fmla="*/ 1 h 1053"/>
                <a:gd name="T16" fmla="*/ 1 w 496"/>
                <a:gd name="T17" fmla="*/ 1 h 1053"/>
                <a:gd name="T18" fmla="*/ 0 w 496"/>
                <a:gd name="T19" fmla="*/ 1 h 1053"/>
                <a:gd name="T20" fmla="*/ 1 w 496"/>
                <a:gd name="T21" fmla="*/ 1 h 1053"/>
                <a:gd name="T22" fmla="*/ 1 w 496"/>
                <a:gd name="T23" fmla="*/ 1 h 10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6"/>
                <a:gd name="T37" fmla="*/ 0 h 1053"/>
                <a:gd name="T38" fmla="*/ 496 w 496"/>
                <a:gd name="T39" fmla="*/ 1053 h 10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6" h="1053">
                  <a:moveTo>
                    <a:pt x="29" y="207"/>
                  </a:moveTo>
                  <a:lnTo>
                    <a:pt x="279" y="0"/>
                  </a:lnTo>
                  <a:lnTo>
                    <a:pt x="266" y="593"/>
                  </a:lnTo>
                  <a:lnTo>
                    <a:pt x="496" y="608"/>
                  </a:lnTo>
                  <a:lnTo>
                    <a:pt x="473" y="787"/>
                  </a:lnTo>
                  <a:lnTo>
                    <a:pt x="340" y="800"/>
                  </a:lnTo>
                  <a:lnTo>
                    <a:pt x="325" y="905"/>
                  </a:lnTo>
                  <a:lnTo>
                    <a:pt x="205" y="912"/>
                  </a:lnTo>
                  <a:lnTo>
                    <a:pt x="205" y="1045"/>
                  </a:lnTo>
                  <a:lnTo>
                    <a:pt x="0" y="1053"/>
                  </a:lnTo>
                  <a:lnTo>
                    <a:pt x="29" y="207"/>
                  </a:lnTo>
                  <a:close/>
                </a:path>
              </a:pathLst>
            </a:custGeom>
            <a:solidFill>
              <a:srgbClr val="CCCCCC"/>
            </a:solidFill>
            <a:ln w="9525">
              <a:noFill/>
              <a:round/>
              <a:headEnd/>
              <a:tailEnd/>
            </a:ln>
          </p:spPr>
          <p:txBody>
            <a:bodyPr/>
            <a:lstStyle/>
            <a:p>
              <a:endParaRPr lang="ja-JP" altLang="en-US"/>
            </a:p>
          </p:txBody>
        </p:sp>
        <p:sp>
          <p:nvSpPr>
            <p:cNvPr id="12747" name="Freeform 85"/>
            <p:cNvSpPr>
              <a:spLocks/>
            </p:cNvSpPr>
            <p:nvPr/>
          </p:nvSpPr>
          <p:spPr bwMode="auto">
            <a:xfrm>
              <a:off x="2249" y="2221"/>
              <a:ext cx="667" cy="423"/>
            </a:xfrm>
            <a:custGeom>
              <a:avLst/>
              <a:gdLst>
                <a:gd name="T0" fmla="*/ 1 w 1334"/>
                <a:gd name="T1" fmla="*/ 1 h 846"/>
                <a:gd name="T2" fmla="*/ 1 w 1334"/>
                <a:gd name="T3" fmla="*/ 0 h 846"/>
                <a:gd name="T4" fmla="*/ 1 w 1334"/>
                <a:gd name="T5" fmla="*/ 1 h 846"/>
                <a:gd name="T6" fmla="*/ 0 w 1334"/>
                <a:gd name="T7" fmla="*/ 1 h 846"/>
                <a:gd name="T8" fmla="*/ 1 w 1334"/>
                <a:gd name="T9" fmla="*/ 1 h 846"/>
                <a:gd name="T10" fmla="*/ 1 w 1334"/>
                <a:gd name="T11" fmla="*/ 1 h 846"/>
                <a:gd name="T12" fmla="*/ 0 60000 65536"/>
                <a:gd name="T13" fmla="*/ 0 60000 65536"/>
                <a:gd name="T14" fmla="*/ 0 60000 65536"/>
                <a:gd name="T15" fmla="*/ 0 60000 65536"/>
                <a:gd name="T16" fmla="*/ 0 60000 65536"/>
                <a:gd name="T17" fmla="*/ 0 60000 65536"/>
                <a:gd name="T18" fmla="*/ 0 w 1334"/>
                <a:gd name="T19" fmla="*/ 0 h 846"/>
                <a:gd name="T20" fmla="*/ 1334 w 1334"/>
                <a:gd name="T21" fmla="*/ 846 h 846"/>
              </a:gdLst>
              <a:ahLst/>
              <a:cxnLst>
                <a:cxn ang="T12">
                  <a:pos x="T0" y="T1"/>
                </a:cxn>
                <a:cxn ang="T13">
                  <a:pos x="T2" y="T3"/>
                </a:cxn>
                <a:cxn ang="T14">
                  <a:pos x="T4" y="T5"/>
                </a:cxn>
                <a:cxn ang="T15">
                  <a:pos x="T6" y="T7"/>
                </a:cxn>
                <a:cxn ang="T16">
                  <a:pos x="T8" y="T9"/>
                </a:cxn>
                <a:cxn ang="T17">
                  <a:pos x="T10" y="T11"/>
                </a:cxn>
              </a:cxnLst>
              <a:rect l="T18" t="T19" r="T20" b="T21"/>
              <a:pathLst>
                <a:path w="1334" h="846">
                  <a:moveTo>
                    <a:pt x="36" y="17"/>
                  </a:moveTo>
                  <a:lnTo>
                    <a:pt x="1334" y="0"/>
                  </a:lnTo>
                  <a:lnTo>
                    <a:pt x="1289" y="846"/>
                  </a:lnTo>
                  <a:lnTo>
                    <a:pt x="0" y="741"/>
                  </a:lnTo>
                  <a:lnTo>
                    <a:pt x="36" y="17"/>
                  </a:lnTo>
                  <a:close/>
                </a:path>
              </a:pathLst>
            </a:custGeom>
            <a:solidFill>
              <a:srgbClr val="E6E6E6"/>
            </a:solidFill>
            <a:ln w="9525">
              <a:noFill/>
              <a:round/>
              <a:headEnd/>
              <a:tailEnd/>
            </a:ln>
          </p:spPr>
          <p:txBody>
            <a:bodyPr/>
            <a:lstStyle/>
            <a:p>
              <a:endParaRPr lang="ja-JP" altLang="en-US"/>
            </a:p>
          </p:txBody>
        </p:sp>
        <p:sp>
          <p:nvSpPr>
            <p:cNvPr id="12748" name="Freeform 86"/>
            <p:cNvSpPr>
              <a:spLocks/>
            </p:cNvSpPr>
            <p:nvPr/>
          </p:nvSpPr>
          <p:spPr bwMode="auto">
            <a:xfrm>
              <a:off x="2471" y="1665"/>
              <a:ext cx="849" cy="749"/>
            </a:xfrm>
            <a:custGeom>
              <a:avLst/>
              <a:gdLst>
                <a:gd name="T0" fmla="*/ 0 w 1697"/>
                <a:gd name="T1" fmla="*/ 1 h 1498"/>
                <a:gd name="T2" fmla="*/ 1 w 1697"/>
                <a:gd name="T3" fmla="*/ 1 h 1498"/>
                <a:gd name="T4" fmla="*/ 1 w 1697"/>
                <a:gd name="T5" fmla="*/ 1 h 1498"/>
                <a:gd name="T6" fmla="*/ 1 w 1697"/>
                <a:gd name="T7" fmla="*/ 1 h 1498"/>
                <a:gd name="T8" fmla="*/ 1 w 1697"/>
                <a:gd name="T9" fmla="*/ 0 h 1498"/>
                <a:gd name="T10" fmla="*/ 1 w 1697"/>
                <a:gd name="T11" fmla="*/ 1 h 1498"/>
                <a:gd name="T12" fmla="*/ 1 w 1697"/>
                <a:gd name="T13" fmla="*/ 1 h 1498"/>
                <a:gd name="T14" fmla="*/ 1 w 1697"/>
                <a:gd name="T15" fmla="*/ 1 h 1498"/>
                <a:gd name="T16" fmla="*/ 1 w 1697"/>
                <a:gd name="T17" fmla="*/ 1 h 1498"/>
                <a:gd name="T18" fmla="*/ 1 w 1697"/>
                <a:gd name="T19" fmla="*/ 1 h 1498"/>
                <a:gd name="T20" fmla="*/ 1 w 1697"/>
                <a:gd name="T21" fmla="*/ 1 h 1498"/>
                <a:gd name="T22" fmla="*/ 0 w 1697"/>
                <a:gd name="T23" fmla="*/ 1 h 1498"/>
                <a:gd name="T24" fmla="*/ 0 w 1697"/>
                <a:gd name="T25" fmla="*/ 1 h 14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7"/>
                <a:gd name="T40" fmla="*/ 0 h 1498"/>
                <a:gd name="T41" fmla="*/ 1697 w 1697"/>
                <a:gd name="T42" fmla="*/ 1498 h 14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7" h="1498">
                  <a:moveTo>
                    <a:pt x="0" y="897"/>
                  </a:moveTo>
                  <a:lnTo>
                    <a:pt x="9" y="304"/>
                  </a:lnTo>
                  <a:lnTo>
                    <a:pt x="289" y="296"/>
                  </a:lnTo>
                  <a:lnTo>
                    <a:pt x="289" y="133"/>
                  </a:lnTo>
                  <a:lnTo>
                    <a:pt x="521" y="0"/>
                  </a:lnTo>
                  <a:lnTo>
                    <a:pt x="806" y="161"/>
                  </a:lnTo>
                  <a:lnTo>
                    <a:pt x="806" y="258"/>
                  </a:lnTo>
                  <a:lnTo>
                    <a:pt x="1697" y="258"/>
                  </a:lnTo>
                  <a:lnTo>
                    <a:pt x="1697" y="1482"/>
                  </a:lnTo>
                  <a:lnTo>
                    <a:pt x="1127" y="1498"/>
                  </a:lnTo>
                  <a:lnTo>
                    <a:pt x="1148" y="859"/>
                  </a:lnTo>
                  <a:lnTo>
                    <a:pt x="0" y="897"/>
                  </a:lnTo>
                  <a:close/>
                </a:path>
              </a:pathLst>
            </a:custGeom>
            <a:solidFill>
              <a:srgbClr val="E6E6E6"/>
            </a:solidFill>
            <a:ln w="9525">
              <a:noFill/>
              <a:round/>
              <a:headEnd/>
              <a:tailEnd/>
            </a:ln>
          </p:spPr>
          <p:txBody>
            <a:bodyPr/>
            <a:lstStyle/>
            <a:p>
              <a:endParaRPr lang="ja-JP" altLang="en-US"/>
            </a:p>
          </p:txBody>
        </p:sp>
        <p:sp>
          <p:nvSpPr>
            <p:cNvPr id="12749" name="Freeform 87"/>
            <p:cNvSpPr>
              <a:spLocks/>
            </p:cNvSpPr>
            <p:nvPr/>
          </p:nvSpPr>
          <p:spPr bwMode="auto">
            <a:xfrm>
              <a:off x="2319" y="2310"/>
              <a:ext cx="490" cy="323"/>
            </a:xfrm>
            <a:custGeom>
              <a:avLst/>
              <a:gdLst>
                <a:gd name="T0" fmla="*/ 0 w 978"/>
                <a:gd name="T1" fmla="*/ 0 h 647"/>
                <a:gd name="T2" fmla="*/ 1 w 978"/>
                <a:gd name="T3" fmla="*/ 0 h 647"/>
                <a:gd name="T4" fmla="*/ 1 w 978"/>
                <a:gd name="T5" fmla="*/ 0 h 647"/>
                <a:gd name="T6" fmla="*/ 1 w 978"/>
                <a:gd name="T7" fmla="*/ 0 h 647"/>
                <a:gd name="T8" fmla="*/ 0 w 978"/>
                <a:gd name="T9" fmla="*/ 0 h 647"/>
                <a:gd name="T10" fmla="*/ 0 w 978"/>
                <a:gd name="T11" fmla="*/ 0 h 647"/>
                <a:gd name="T12" fmla="*/ 0 60000 65536"/>
                <a:gd name="T13" fmla="*/ 0 60000 65536"/>
                <a:gd name="T14" fmla="*/ 0 60000 65536"/>
                <a:gd name="T15" fmla="*/ 0 60000 65536"/>
                <a:gd name="T16" fmla="*/ 0 60000 65536"/>
                <a:gd name="T17" fmla="*/ 0 60000 65536"/>
                <a:gd name="T18" fmla="*/ 0 w 978"/>
                <a:gd name="T19" fmla="*/ 0 h 647"/>
                <a:gd name="T20" fmla="*/ 978 w 978"/>
                <a:gd name="T21" fmla="*/ 647 h 647"/>
              </a:gdLst>
              <a:ahLst/>
              <a:cxnLst>
                <a:cxn ang="T12">
                  <a:pos x="T0" y="T1"/>
                </a:cxn>
                <a:cxn ang="T13">
                  <a:pos x="T2" y="T3"/>
                </a:cxn>
                <a:cxn ang="T14">
                  <a:pos x="T4" y="T5"/>
                </a:cxn>
                <a:cxn ang="T15">
                  <a:pos x="T6" y="T7"/>
                </a:cxn>
                <a:cxn ang="T16">
                  <a:pos x="T8" y="T9"/>
                </a:cxn>
                <a:cxn ang="T17">
                  <a:pos x="T10" y="T11"/>
                </a:cxn>
              </a:cxnLst>
              <a:rect l="T18" t="T19" r="T20" b="T21"/>
              <a:pathLst>
                <a:path w="978" h="647">
                  <a:moveTo>
                    <a:pt x="0" y="578"/>
                  </a:moveTo>
                  <a:lnTo>
                    <a:pt x="30" y="0"/>
                  </a:lnTo>
                  <a:lnTo>
                    <a:pt x="978" y="23"/>
                  </a:lnTo>
                  <a:lnTo>
                    <a:pt x="948" y="647"/>
                  </a:lnTo>
                  <a:lnTo>
                    <a:pt x="0" y="578"/>
                  </a:lnTo>
                  <a:close/>
                </a:path>
              </a:pathLst>
            </a:custGeom>
            <a:solidFill>
              <a:srgbClr val="FFFFC2"/>
            </a:solidFill>
            <a:ln w="9525">
              <a:noFill/>
              <a:round/>
              <a:headEnd/>
              <a:tailEnd/>
            </a:ln>
          </p:spPr>
          <p:txBody>
            <a:bodyPr/>
            <a:lstStyle/>
            <a:p>
              <a:endParaRPr lang="ja-JP" altLang="en-US"/>
            </a:p>
          </p:txBody>
        </p:sp>
        <p:sp>
          <p:nvSpPr>
            <p:cNvPr id="12750" name="Freeform 88"/>
            <p:cNvSpPr>
              <a:spLocks/>
            </p:cNvSpPr>
            <p:nvPr/>
          </p:nvSpPr>
          <p:spPr bwMode="auto">
            <a:xfrm>
              <a:off x="2406" y="1648"/>
              <a:ext cx="999" cy="194"/>
            </a:xfrm>
            <a:custGeom>
              <a:avLst/>
              <a:gdLst>
                <a:gd name="T0" fmla="*/ 1 w 1997"/>
                <a:gd name="T1" fmla="*/ 1 h 388"/>
                <a:gd name="T2" fmla="*/ 1 w 1997"/>
                <a:gd name="T3" fmla="*/ 1 h 388"/>
                <a:gd name="T4" fmla="*/ 1 w 1997"/>
                <a:gd name="T5" fmla="*/ 1 h 388"/>
                <a:gd name="T6" fmla="*/ 1 w 1997"/>
                <a:gd name="T7" fmla="*/ 1 h 388"/>
                <a:gd name="T8" fmla="*/ 1 w 1997"/>
                <a:gd name="T9" fmla="*/ 1 h 388"/>
                <a:gd name="T10" fmla="*/ 1 w 1997"/>
                <a:gd name="T11" fmla="*/ 1 h 388"/>
                <a:gd name="T12" fmla="*/ 1 w 1997"/>
                <a:gd name="T13" fmla="*/ 1 h 388"/>
                <a:gd name="T14" fmla="*/ 1 w 1997"/>
                <a:gd name="T15" fmla="*/ 1 h 388"/>
                <a:gd name="T16" fmla="*/ 1 w 1997"/>
                <a:gd name="T17" fmla="*/ 1 h 388"/>
                <a:gd name="T18" fmla="*/ 1 w 1997"/>
                <a:gd name="T19" fmla="*/ 1 h 388"/>
                <a:gd name="T20" fmla="*/ 1 w 1997"/>
                <a:gd name="T21" fmla="*/ 1 h 388"/>
                <a:gd name="T22" fmla="*/ 1 w 1997"/>
                <a:gd name="T23" fmla="*/ 1 h 388"/>
                <a:gd name="T24" fmla="*/ 1 w 1997"/>
                <a:gd name="T25" fmla="*/ 1 h 388"/>
                <a:gd name="T26" fmla="*/ 1 w 1997"/>
                <a:gd name="T27" fmla="*/ 1 h 388"/>
                <a:gd name="T28" fmla="*/ 1 w 1997"/>
                <a:gd name="T29" fmla="*/ 1 h 388"/>
                <a:gd name="T30" fmla="*/ 1 w 1997"/>
                <a:gd name="T31" fmla="*/ 1 h 388"/>
                <a:gd name="T32" fmla="*/ 1 w 1997"/>
                <a:gd name="T33" fmla="*/ 1 h 388"/>
                <a:gd name="T34" fmla="*/ 1 w 1997"/>
                <a:gd name="T35" fmla="*/ 0 h 388"/>
                <a:gd name="T36" fmla="*/ 1 w 1997"/>
                <a:gd name="T37" fmla="*/ 1 h 388"/>
                <a:gd name="T38" fmla="*/ 1 w 1997"/>
                <a:gd name="T39" fmla="*/ 1 h 388"/>
                <a:gd name="T40" fmla="*/ 1 w 1997"/>
                <a:gd name="T41" fmla="*/ 1 h 388"/>
                <a:gd name="T42" fmla="*/ 1 w 1997"/>
                <a:gd name="T43" fmla="*/ 1 h 388"/>
                <a:gd name="T44" fmla="*/ 1 w 1997"/>
                <a:gd name="T45" fmla="*/ 1 h 388"/>
                <a:gd name="T46" fmla="*/ 1 w 1997"/>
                <a:gd name="T47" fmla="*/ 1 h 388"/>
                <a:gd name="T48" fmla="*/ 1 w 1997"/>
                <a:gd name="T49" fmla="*/ 1 h 388"/>
                <a:gd name="T50" fmla="*/ 1 w 1997"/>
                <a:gd name="T51" fmla="*/ 1 h 388"/>
                <a:gd name="T52" fmla="*/ 1 w 1997"/>
                <a:gd name="T53" fmla="*/ 1 h 388"/>
                <a:gd name="T54" fmla="*/ 0 w 1997"/>
                <a:gd name="T55" fmla="*/ 1 h 388"/>
                <a:gd name="T56" fmla="*/ 0 w 1997"/>
                <a:gd name="T57" fmla="*/ 1 h 388"/>
                <a:gd name="T58" fmla="*/ 0 w 1997"/>
                <a:gd name="T59" fmla="*/ 1 h 388"/>
                <a:gd name="T60" fmla="*/ 1 w 1997"/>
                <a:gd name="T61" fmla="*/ 1 h 388"/>
                <a:gd name="T62" fmla="*/ 1 w 1997"/>
                <a:gd name="T63" fmla="*/ 1 h 388"/>
                <a:gd name="T64" fmla="*/ 1 w 1997"/>
                <a:gd name="T65" fmla="*/ 1 h 388"/>
                <a:gd name="T66" fmla="*/ 1 w 1997"/>
                <a:gd name="T67" fmla="*/ 1 h 388"/>
                <a:gd name="T68" fmla="*/ 1 w 1997"/>
                <a:gd name="T69" fmla="*/ 1 h 388"/>
                <a:gd name="T70" fmla="*/ 1 w 1997"/>
                <a:gd name="T71" fmla="*/ 1 h 3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97"/>
                <a:gd name="T109" fmla="*/ 0 h 388"/>
                <a:gd name="T110" fmla="*/ 1997 w 1997"/>
                <a:gd name="T111" fmla="*/ 388 h 3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97" h="388">
                  <a:moveTo>
                    <a:pt x="19" y="388"/>
                  </a:moveTo>
                  <a:lnTo>
                    <a:pt x="456" y="352"/>
                  </a:lnTo>
                  <a:lnTo>
                    <a:pt x="469" y="204"/>
                  </a:lnTo>
                  <a:lnTo>
                    <a:pt x="671" y="86"/>
                  </a:lnTo>
                  <a:lnTo>
                    <a:pt x="883" y="204"/>
                  </a:lnTo>
                  <a:lnTo>
                    <a:pt x="900" y="335"/>
                  </a:lnTo>
                  <a:lnTo>
                    <a:pt x="1184" y="341"/>
                  </a:lnTo>
                  <a:lnTo>
                    <a:pt x="1184" y="297"/>
                  </a:lnTo>
                  <a:lnTo>
                    <a:pt x="1115" y="242"/>
                  </a:lnTo>
                  <a:lnTo>
                    <a:pt x="1805" y="183"/>
                  </a:lnTo>
                  <a:lnTo>
                    <a:pt x="1995" y="257"/>
                  </a:lnTo>
                  <a:lnTo>
                    <a:pt x="1997" y="164"/>
                  </a:lnTo>
                  <a:lnTo>
                    <a:pt x="1798" y="92"/>
                  </a:lnTo>
                  <a:lnTo>
                    <a:pt x="1060" y="179"/>
                  </a:lnTo>
                  <a:lnTo>
                    <a:pt x="1064" y="266"/>
                  </a:lnTo>
                  <a:lnTo>
                    <a:pt x="967" y="257"/>
                  </a:lnTo>
                  <a:lnTo>
                    <a:pt x="958" y="175"/>
                  </a:lnTo>
                  <a:lnTo>
                    <a:pt x="671" y="0"/>
                  </a:lnTo>
                  <a:lnTo>
                    <a:pt x="372" y="179"/>
                  </a:lnTo>
                  <a:lnTo>
                    <a:pt x="376" y="284"/>
                  </a:lnTo>
                  <a:lnTo>
                    <a:pt x="19" y="323"/>
                  </a:lnTo>
                  <a:lnTo>
                    <a:pt x="17" y="325"/>
                  </a:lnTo>
                  <a:lnTo>
                    <a:pt x="13" y="335"/>
                  </a:lnTo>
                  <a:lnTo>
                    <a:pt x="9" y="339"/>
                  </a:lnTo>
                  <a:lnTo>
                    <a:pt x="7" y="344"/>
                  </a:lnTo>
                  <a:lnTo>
                    <a:pt x="5" y="352"/>
                  </a:lnTo>
                  <a:lnTo>
                    <a:pt x="3" y="358"/>
                  </a:lnTo>
                  <a:lnTo>
                    <a:pt x="0" y="363"/>
                  </a:lnTo>
                  <a:lnTo>
                    <a:pt x="0" y="369"/>
                  </a:lnTo>
                  <a:lnTo>
                    <a:pt x="0" y="373"/>
                  </a:lnTo>
                  <a:lnTo>
                    <a:pt x="2" y="379"/>
                  </a:lnTo>
                  <a:lnTo>
                    <a:pt x="3" y="382"/>
                  </a:lnTo>
                  <a:lnTo>
                    <a:pt x="7" y="386"/>
                  </a:lnTo>
                  <a:lnTo>
                    <a:pt x="11" y="388"/>
                  </a:lnTo>
                  <a:lnTo>
                    <a:pt x="19" y="388"/>
                  </a:lnTo>
                  <a:close/>
                </a:path>
              </a:pathLst>
            </a:custGeom>
            <a:solidFill>
              <a:srgbClr val="C24D4D"/>
            </a:solidFill>
            <a:ln w="9525">
              <a:noFill/>
              <a:round/>
              <a:headEnd/>
              <a:tailEnd/>
            </a:ln>
          </p:spPr>
          <p:txBody>
            <a:bodyPr/>
            <a:lstStyle/>
            <a:p>
              <a:endParaRPr lang="ja-JP" altLang="en-US"/>
            </a:p>
          </p:txBody>
        </p:sp>
        <p:sp>
          <p:nvSpPr>
            <p:cNvPr id="12751" name="Freeform 89"/>
            <p:cNvSpPr>
              <a:spLocks/>
            </p:cNvSpPr>
            <p:nvPr/>
          </p:nvSpPr>
          <p:spPr bwMode="auto">
            <a:xfrm>
              <a:off x="2414" y="1737"/>
              <a:ext cx="206" cy="80"/>
            </a:xfrm>
            <a:custGeom>
              <a:avLst/>
              <a:gdLst>
                <a:gd name="T0" fmla="*/ 0 w 410"/>
                <a:gd name="T1" fmla="*/ 1 h 160"/>
                <a:gd name="T2" fmla="*/ 1 w 410"/>
                <a:gd name="T3" fmla="*/ 0 h 160"/>
                <a:gd name="T4" fmla="*/ 1 w 410"/>
                <a:gd name="T5" fmla="*/ 1 h 160"/>
                <a:gd name="T6" fmla="*/ 1 w 410"/>
                <a:gd name="T7" fmla="*/ 1 h 160"/>
                <a:gd name="T8" fmla="*/ 0 w 410"/>
                <a:gd name="T9" fmla="*/ 1 h 160"/>
                <a:gd name="T10" fmla="*/ 0 w 410"/>
                <a:gd name="T11" fmla="*/ 1 h 160"/>
                <a:gd name="T12" fmla="*/ 0 60000 65536"/>
                <a:gd name="T13" fmla="*/ 0 60000 65536"/>
                <a:gd name="T14" fmla="*/ 0 60000 65536"/>
                <a:gd name="T15" fmla="*/ 0 60000 65536"/>
                <a:gd name="T16" fmla="*/ 0 60000 65536"/>
                <a:gd name="T17" fmla="*/ 0 60000 65536"/>
                <a:gd name="T18" fmla="*/ 0 w 410"/>
                <a:gd name="T19" fmla="*/ 0 h 160"/>
                <a:gd name="T20" fmla="*/ 410 w 410"/>
                <a:gd name="T21" fmla="*/ 160 h 160"/>
              </a:gdLst>
              <a:ahLst/>
              <a:cxnLst>
                <a:cxn ang="T12">
                  <a:pos x="T0" y="T1"/>
                </a:cxn>
                <a:cxn ang="T13">
                  <a:pos x="T2" y="T3"/>
                </a:cxn>
                <a:cxn ang="T14">
                  <a:pos x="T4" y="T5"/>
                </a:cxn>
                <a:cxn ang="T15">
                  <a:pos x="T6" y="T7"/>
                </a:cxn>
                <a:cxn ang="T16">
                  <a:pos x="T8" y="T9"/>
                </a:cxn>
                <a:cxn ang="T17">
                  <a:pos x="T10" y="T11"/>
                </a:cxn>
              </a:cxnLst>
              <a:rect l="T18" t="T19" r="T20" b="T21"/>
              <a:pathLst>
                <a:path w="410" h="160">
                  <a:moveTo>
                    <a:pt x="0" y="148"/>
                  </a:moveTo>
                  <a:lnTo>
                    <a:pt x="410" y="0"/>
                  </a:lnTo>
                  <a:lnTo>
                    <a:pt x="391" y="70"/>
                  </a:lnTo>
                  <a:lnTo>
                    <a:pt x="129" y="160"/>
                  </a:lnTo>
                  <a:lnTo>
                    <a:pt x="0" y="148"/>
                  </a:lnTo>
                  <a:close/>
                </a:path>
              </a:pathLst>
            </a:custGeom>
            <a:solidFill>
              <a:srgbClr val="C24D4D"/>
            </a:solidFill>
            <a:ln w="9525">
              <a:noFill/>
              <a:round/>
              <a:headEnd/>
              <a:tailEnd/>
            </a:ln>
          </p:spPr>
          <p:txBody>
            <a:bodyPr/>
            <a:lstStyle/>
            <a:p>
              <a:endParaRPr lang="ja-JP" altLang="en-US"/>
            </a:p>
          </p:txBody>
        </p:sp>
        <p:sp>
          <p:nvSpPr>
            <p:cNvPr id="12752" name="Freeform 90"/>
            <p:cNvSpPr>
              <a:spLocks/>
            </p:cNvSpPr>
            <p:nvPr/>
          </p:nvSpPr>
          <p:spPr bwMode="auto">
            <a:xfrm>
              <a:off x="2743" y="1583"/>
              <a:ext cx="664" cy="143"/>
            </a:xfrm>
            <a:custGeom>
              <a:avLst/>
              <a:gdLst>
                <a:gd name="T0" fmla="*/ 0 w 1329"/>
                <a:gd name="T1" fmla="*/ 0 h 285"/>
                <a:gd name="T2" fmla="*/ 0 w 1329"/>
                <a:gd name="T3" fmla="*/ 1 h 285"/>
                <a:gd name="T4" fmla="*/ 0 w 1329"/>
                <a:gd name="T5" fmla="*/ 1 h 285"/>
                <a:gd name="T6" fmla="*/ 0 w 1329"/>
                <a:gd name="T7" fmla="*/ 1 h 285"/>
                <a:gd name="T8" fmla="*/ 0 w 1329"/>
                <a:gd name="T9" fmla="*/ 1 h 285"/>
                <a:gd name="T10" fmla="*/ 0 w 1329"/>
                <a:gd name="T11" fmla="*/ 1 h 285"/>
                <a:gd name="T12" fmla="*/ 0 w 1329"/>
                <a:gd name="T13" fmla="*/ 1 h 285"/>
                <a:gd name="T14" fmla="*/ 0 w 1329"/>
                <a:gd name="T15" fmla="*/ 1 h 285"/>
                <a:gd name="T16" fmla="*/ 0 w 1329"/>
                <a:gd name="T17" fmla="*/ 1 h 285"/>
                <a:gd name="T18" fmla="*/ 0 w 1329"/>
                <a:gd name="T19" fmla="*/ 1 h 285"/>
                <a:gd name="T20" fmla="*/ 0 w 1329"/>
                <a:gd name="T21" fmla="*/ 1 h 285"/>
                <a:gd name="T22" fmla="*/ 0 w 1329"/>
                <a:gd name="T23" fmla="*/ 1 h 285"/>
                <a:gd name="T24" fmla="*/ 0 w 1329"/>
                <a:gd name="T25" fmla="*/ 1 h 285"/>
                <a:gd name="T26" fmla="*/ 0 w 1329"/>
                <a:gd name="T27" fmla="*/ 1 h 285"/>
                <a:gd name="T28" fmla="*/ 0 w 1329"/>
                <a:gd name="T29" fmla="*/ 1 h 285"/>
                <a:gd name="T30" fmla="*/ 0 w 1329"/>
                <a:gd name="T31" fmla="*/ 1 h 285"/>
                <a:gd name="T32" fmla="*/ 0 w 1329"/>
                <a:gd name="T33" fmla="*/ 1 h 285"/>
                <a:gd name="T34" fmla="*/ 0 w 1329"/>
                <a:gd name="T35" fmla="*/ 1 h 285"/>
                <a:gd name="T36" fmla="*/ 0 w 1329"/>
                <a:gd name="T37" fmla="*/ 1 h 285"/>
                <a:gd name="T38" fmla="*/ 0 w 1329"/>
                <a:gd name="T39" fmla="*/ 1 h 285"/>
                <a:gd name="T40" fmla="*/ 0 w 1329"/>
                <a:gd name="T41" fmla="*/ 1 h 285"/>
                <a:gd name="T42" fmla="*/ 0 w 1329"/>
                <a:gd name="T43" fmla="*/ 1 h 285"/>
                <a:gd name="T44" fmla="*/ 0 w 1329"/>
                <a:gd name="T45" fmla="*/ 1 h 285"/>
                <a:gd name="T46" fmla="*/ 0 w 1329"/>
                <a:gd name="T47" fmla="*/ 1 h 285"/>
                <a:gd name="T48" fmla="*/ 0 w 1329"/>
                <a:gd name="T49" fmla="*/ 1 h 285"/>
                <a:gd name="T50" fmla="*/ 0 w 1329"/>
                <a:gd name="T51" fmla="*/ 1 h 285"/>
                <a:gd name="T52" fmla="*/ 0 w 1329"/>
                <a:gd name="T53" fmla="*/ 1 h 285"/>
                <a:gd name="T54" fmla="*/ 0 w 1329"/>
                <a:gd name="T55" fmla="*/ 1 h 285"/>
                <a:gd name="T56" fmla="*/ 0 w 1329"/>
                <a:gd name="T57" fmla="*/ 1 h 285"/>
                <a:gd name="T58" fmla="*/ 0 w 1329"/>
                <a:gd name="T59" fmla="*/ 1 h 285"/>
                <a:gd name="T60" fmla="*/ 0 w 1329"/>
                <a:gd name="T61" fmla="*/ 1 h 285"/>
                <a:gd name="T62" fmla="*/ 0 w 1329"/>
                <a:gd name="T63" fmla="*/ 1 h 285"/>
                <a:gd name="T64" fmla="*/ 0 w 1329"/>
                <a:gd name="T65" fmla="*/ 1 h 285"/>
                <a:gd name="T66" fmla="*/ 0 w 1329"/>
                <a:gd name="T67" fmla="*/ 1 h 285"/>
                <a:gd name="T68" fmla="*/ 0 w 1329"/>
                <a:gd name="T69" fmla="*/ 1 h 285"/>
                <a:gd name="T70" fmla="*/ 0 w 1329"/>
                <a:gd name="T71" fmla="*/ 1 h 285"/>
                <a:gd name="T72" fmla="*/ 0 w 1329"/>
                <a:gd name="T73" fmla="*/ 1 h 285"/>
                <a:gd name="T74" fmla="*/ 0 w 1329"/>
                <a:gd name="T75" fmla="*/ 1 h 285"/>
                <a:gd name="T76" fmla="*/ 0 w 1329"/>
                <a:gd name="T77" fmla="*/ 1 h 285"/>
                <a:gd name="T78" fmla="*/ 0 w 1329"/>
                <a:gd name="T79" fmla="*/ 1 h 285"/>
                <a:gd name="T80" fmla="*/ 0 w 1329"/>
                <a:gd name="T81" fmla="*/ 1 h 285"/>
                <a:gd name="T82" fmla="*/ 0 w 1329"/>
                <a:gd name="T83" fmla="*/ 1 h 285"/>
                <a:gd name="T84" fmla="*/ 0 w 1329"/>
                <a:gd name="T85" fmla="*/ 1 h 285"/>
                <a:gd name="T86" fmla="*/ 0 w 1329"/>
                <a:gd name="T87" fmla="*/ 1 h 285"/>
                <a:gd name="T88" fmla="*/ 0 w 1329"/>
                <a:gd name="T89" fmla="*/ 1 h 285"/>
                <a:gd name="T90" fmla="*/ 0 w 1329"/>
                <a:gd name="T91" fmla="*/ 1 h 285"/>
                <a:gd name="T92" fmla="*/ 0 w 1329"/>
                <a:gd name="T93" fmla="*/ 1 h 285"/>
                <a:gd name="T94" fmla="*/ 0 w 1329"/>
                <a:gd name="T95" fmla="*/ 1 h 285"/>
                <a:gd name="T96" fmla="*/ 0 w 1329"/>
                <a:gd name="T97" fmla="*/ 1 h 285"/>
                <a:gd name="T98" fmla="*/ 0 w 1329"/>
                <a:gd name="T99" fmla="*/ 1 h 285"/>
                <a:gd name="T100" fmla="*/ 0 w 1329"/>
                <a:gd name="T101" fmla="*/ 1 h 285"/>
                <a:gd name="T102" fmla="*/ 0 w 1329"/>
                <a:gd name="T103" fmla="*/ 1 h 285"/>
                <a:gd name="T104" fmla="*/ 0 w 1329"/>
                <a:gd name="T105" fmla="*/ 1 h 285"/>
                <a:gd name="T106" fmla="*/ 0 w 1329"/>
                <a:gd name="T107" fmla="*/ 1 h 285"/>
                <a:gd name="T108" fmla="*/ 0 w 1329"/>
                <a:gd name="T109" fmla="*/ 1 h 285"/>
                <a:gd name="T110" fmla="*/ 0 w 1329"/>
                <a:gd name="T111" fmla="*/ 1 h 285"/>
                <a:gd name="T112" fmla="*/ 0 w 1329"/>
                <a:gd name="T113" fmla="*/ 1 h 285"/>
                <a:gd name="T114" fmla="*/ 0 w 1329"/>
                <a:gd name="T115" fmla="*/ 1 h 285"/>
                <a:gd name="T116" fmla="*/ 0 w 1329"/>
                <a:gd name="T117" fmla="*/ 1 h 2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29"/>
                <a:gd name="T178" fmla="*/ 0 h 285"/>
                <a:gd name="T179" fmla="*/ 1329 w 1329"/>
                <a:gd name="T180" fmla="*/ 285 h 28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29" h="285">
                  <a:moveTo>
                    <a:pt x="0" y="133"/>
                  </a:moveTo>
                  <a:lnTo>
                    <a:pt x="240" y="203"/>
                  </a:lnTo>
                  <a:lnTo>
                    <a:pt x="939" y="0"/>
                  </a:lnTo>
                  <a:lnTo>
                    <a:pt x="941" y="0"/>
                  </a:lnTo>
                  <a:lnTo>
                    <a:pt x="949" y="2"/>
                  </a:lnTo>
                  <a:lnTo>
                    <a:pt x="954" y="4"/>
                  </a:lnTo>
                  <a:lnTo>
                    <a:pt x="960" y="6"/>
                  </a:lnTo>
                  <a:lnTo>
                    <a:pt x="970" y="8"/>
                  </a:lnTo>
                  <a:lnTo>
                    <a:pt x="979" y="11"/>
                  </a:lnTo>
                  <a:lnTo>
                    <a:pt x="983" y="13"/>
                  </a:lnTo>
                  <a:lnTo>
                    <a:pt x="987" y="13"/>
                  </a:lnTo>
                  <a:lnTo>
                    <a:pt x="992" y="15"/>
                  </a:lnTo>
                  <a:lnTo>
                    <a:pt x="998" y="17"/>
                  </a:lnTo>
                  <a:lnTo>
                    <a:pt x="1002" y="19"/>
                  </a:lnTo>
                  <a:lnTo>
                    <a:pt x="1008" y="21"/>
                  </a:lnTo>
                  <a:lnTo>
                    <a:pt x="1015" y="21"/>
                  </a:lnTo>
                  <a:lnTo>
                    <a:pt x="1021" y="25"/>
                  </a:lnTo>
                  <a:lnTo>
                    <a:pt x="1027" y="27"/>
                  </a:lnTo>
                  <a:lnTo>
                    <a:pt x="1034" y="29"/>
                  </a:lnTo>
                  <a:lnTo>
                    <a:pt x="1040" y="30"/>
                  </a:lnTo>
                  <a:lnTo>
                    <a:pt x="1048" y="32"/>
                  </a:lnTo>
                  <a:lnTo>
                    <a:pt x="1053" y="36"/>
                  </a:lnTo>
                  <a:lnTo>
                    <a:pt x="1061" y="38"/>
                  </a:lnTo>
                  <a:lnTo>
                    <a:pt x="1068" y="42"/>
                  </a:lnTo>
                  <a:lnTo>
                    <a:pt x="1076" y="44"/>
                  </a:lnTo>
                  <a:lnTo>
                    <a:pt x="1084" y="46"/>
                  </a:lnTo>
                  <a:lnTo>
                    <a:pt x="1091" y="49"/>
                  </a:lnTo>
                  <a:lnTo>
                    <a:pt x="1097" y="51"/>
                  </a:lnTo>
                  <a:lnTo>
                    <a:pt x="1105" y="53"/>
                  </a:lnTo>
                  <a:lnTo>
                    <a:pt x="1112" y="57"/>
                  </a:lnTo>
                  <a:lnTo>
                    <a:pt x="1120" y="59"/>
                  </a:lnTo>
                  <a:lnTo>
                    <a:pt x="1129" y="63"/>
                  </a:lnTo>
                  <a:lnTo>
                    <a:pt x="1137" y="65"/>
                  </a:lnTo>
                  <a:lnTo>
                    <a:pt x="1144" y="68"/>
                  </a:lnTo>
                  <a:lnTo>
                    <a:pt x="1154" y="70"/>
                  </a:lnTo>
                  <a:lnTo>
                    <a:pt x="1162" y="74"/>
                  </a:lnTo>
                  <a:lnTo>
                    <a:pt x="1169" y="76"/>
                  </a:lnTo>
                  <a:lnTo>
                    <a:pt x="1177" y="78"/>
                  </a:lnTo>
                  <a:lnTo>
                    <a:pt x="1186" y="82"/>
                  </a:lnTo>
                  <a:lnTo>
                    <a:pt x="1194" y="84"/>
                  </a:lnTo>
                  <a:lnTo>
                    <a:pt x="1203" y="87"/>
                  </a:lnTo>
                  <a:lnTo>
                    <a:pt x="1211" y="91"/>
                  </a:lnTo>
                  <a:lnTo>
                    <a:pt x="1219" y="93"/>
                  </a:lnTo>
                  <a:lnTo>
                    <a:pt x="1226" y="97"/>
                  </a:lnTo>
                  <a:lnTo>
                    <a:pt x="1234" y="99"/>
                  </a:lnTo>
                  <a:lnTo>
                    <a:pt x="1241" y="103"/>
                  </a:lnTo>
                  <a:lnTo>
                    <a:pt x="1251" y="106"/>
                  </a:lnTo>
                  <a:lnTo>
                    <a:pt x="1258" y="108"/>
                  </a:lnTo>
                  <a:lnTo>
                    <a:pt x="1268" y="112"/>
                  </a:lnTo>
                  <a:lnTo>
                    <a:pt x="1274" y="116"/>
                  </a:lnTo>
                  <a:lnTo>
                    <a:pt x="1281" y="118"/>
                  </a:lnTo>
                  <a:lnTo>
                    <a:pt x="1289" y="122"/>
                  </a:lnTo>
                  <a:lnTo>
                    <a:pt x="1298" y="124"/>
                  </a:lnTo>
                  <a:lnTo>
                    <a:pt x="1306" y="127"/>
                  </a:lnTo>
                  <a:lnTo>
                    <a:pt x="1314" y="131"/>
                  </a:lnTo>
                  <a:lnTo>
                    <a:pt x="1321" y="133"/>
                  </a:lnTo>
                  <a:lnTo>
                    <a:pt x="1329" y="137"/>
                  </a:lnTo>
                  <a:lnTo>
                    <a:pt x="1321" y="219"/>
                  </a:lnTo>
                  <a:lnTo>
                    <a:pt x="1319" y="217"/>
                  </a:lnTo>
                  <a:lnTo>
                    <a:pt x="1315" y="217"/>
                  </a:lnTo>
                  <a:lnTo>
                    <a:pt x="1310" y="213"/>
                  </a:lnTo>
                  <a:lnTo>
                    <a:pt x="1304" y="211"/>
                  </a:lnTo>
                  <a:lnTo>
                    <a:pt x="1298" y="209"/>
                  </a:lnTo>
                  <a:lnTo>
                    <a:pt x="1295" y="207"/>
                  </a:lnTo>
                  <a:lnTo>
                    <a:pt x="1289" y="205"/>
                  </a:lnTo>
                  <a:lnTo>
                    <a:pt x="1283" y="205"/>
                  </a:lnTo>
                  <a:lnTo>
                    <a:pt x="1277" y="202"/>
                  </a:lnTo>
                  <a:lnTo>
                    <a:pt x="1272" y="200"/>
                  </a:lnTo>
                  <a:lnTo>
                    <a:pt x="1266" y="198"/>
                  </a:lnTo>
                  <a:lnTo>
                    <a:pt x="1258" y="198"/>
                  </a:lnTo>
                  <a:lnTo>
                    <a:pt x="1251" y="194"/>
                  </a:lnTo>
                  <a:lnTo>
                    <a:pt x="1243" y="192"/>
                  </a:lnTo>
                  <a:lnTo>
                    <a:pt x="1236" y="188"/>
                  </a:lnTo>
                  <a:lnTo>
                    <a:pt x="1228" y="186"/>
                  </a:lnTo>
                  <a:lnTo>
                    <a:pt x="1219" y="183"/>
                  </a:lnTo>
                  <a:lnTo>
                    <a:pt x="1211" y="181"/>
                  </a:lnTo>
                  <a:lnTo>
                    <a:pt x="1203" y="177"/>
                  </a:lnTo>
                  <a:lnTo>
                    <a:pt x="1196" y="175"/>
                  </a:lnTo>
                  <a:lnTo>
                    <a:pt x="1186" y="171"/>
                  </a:lnTo>
                  <a:lnTo>
                    <a:pt x="1177" y="169"/>
                  </a:lnTo>
                  <a:lnTo>
                    <a:pt x="1167" y="165"/>
                  </a:lnTo>
                  <a:lnTo>
                    <a:pt x="1160" y="164"/>
                  </a:lnTo>
                  <a:lnTo>
                    <a:pt x="1150" y="160"/>
                  </a:lnTo>
                  <a:lnTo>
                    <a:pt x="1141" y="156"/>
                  </a:lnTo>
                  <a:lnTo>
                    <a:pt x="1131" y="154"/>
                  </a:lnTo>
                  <a:lnTo>
                    <a:pt x="1122" y="150"/>
                  </a:lnTo>
                  <a:lnTo>
                    <a:pt x="1112" y="146"/>
                  </a:lnTo>
                  <a:lnTo>
                    <a:pt x="1103" y="145"/>
                  </a:lnTo>
                  <a:lnTo>
                    <a:pt x="1093" y="141"/>
                  </a:lnTo>
                  <a:lnTo>
                    <a:pt x="1084" y="137"/>
                  </a:lnTo>
                  <a:lnTo>
                    <a:pt x="1074" y="135"/>
                  </a:lnTo>
                  <a:lnTo>
                    <a:pt x="1065" y="131"/>
                  </a:lnTo>
                  <a:lnTo>
                    <a:pt x="1055" y="129"/>
                  </a:lnTo>
                  <a:lnTo>
                    <a:pt x="1048" y="125"/>
                  </a:lnTo>
                  <a:lnTo>
                    <a:pt x="1038" y="124"/>
                  </a:lnTo>
                  <a:lnTo>
                    <a:pt x="1029" y="120"/>
                  </a:lnTo>
                  <a:lnTo>
                    <a:pt x="1021" y="118"/>
                  </a:lnTo>
                  <a:lnTo>
                    <a:pt x="1011" y="114"/>
                  </a:lnTo>
                  <a:lnTo>
                    <a:pt x="1004" y="112"/>
                  </a:lnTo>
                  <a:lnTo>
                    <a:pt x="994" y="108"/>
                  </a:lnTo>
                  <a:lnTo>
                    <a:pt x="989" y="106"/>
                  </a:lnTo>
                  <a:lnTo>
                    <a:pt x="981" y="105"/>
                  </a:lnTo>
                  <a:lnTo>
                    <a:pt x="973" y="101"/>
                  </a:lnTo>
                  <a:lnTo>
                    <a:pt x="966" y="99"/>
                  </a:lnTo>
                  <a:lnTo>
                    <a:pt x="958" y="97"/>
                  </a:lnTo>
                  <a:lnTo>
                    <a:pt x="952" y="95"/>
                  </a:lnTo>
                  <a:lnTo>
                    <a:pt x="947" y="91"/>
                  </a:lnTo>
                  <a:lnTo>
                    <a:pt x="941" y="91"/>
                  </a:lnTo>
                  <a:lnTo>
                    <a:pt x="935" y="89"/>
                  </a:lnTo>
                  <a:lnTo>
                    <a:pt x="932" y="87"/>
                  </a:lnTo>
                  <a:lnTo>
                    <a:pt x="922" y="86"/>
                  </a:lnTo>
                  <a:lnTo>
                    <a:pt x="914" y="84"/>
                  </a:lnTo>
                  <a:lnTo>
                    <a:pt x="909" y="82"/>
                  </a:lnTo>
                  <a:lnTo>
                    <a:pt x="905" y="82"/>
                  </a:lnTo>
                  <a:lnTo>
                    <a:pt x="901" y="80"/>
                  </a:lnTo>
                  <a:lnTo>
                    <a:pt x="894" y="82"/>
                  </a:lnTo>
                  <a:lnTo>
                    <a:pt x="888" y="82"/>
                  </a:lnTo>
                  <a:lnTo>
                    <a:pt x="882" y="84"/>
                  </a:lnTo>
                  <a:lnTo>
                    <a:pt x="876" y="84"/>
                  </a:lnTo>
                  <a:lnTo>
                    <a:pt x="871" y="86"/>
                  </a:lnTo>
                  <a:lnTo>
                    <a:pt x="861" y="87"/>
                  </a:lnTo>
                  <a:lnTo>
                    <a:pt x="854" y="89"/>
                  </a:lnTo>
                  <a:lnTo>
                    <a:pt x="846" y="91"/>
                  </a:lnTo>
                  <a:lnTo>
                    <a:pt x="837" y="93"/>
                  </a:lnTo>
                  <a:lnTo>
                    <a:pt x="827" y="97"/>
                  </a:lnTo>
                  <a:lnTo>
                    <a:pt x="818" y="99"/>
                  </a:lnTo>
                  <a:lnTo>
                    <a:pt x="806" y="103"/>
                  </a:lnTo>
                  <a:lnTo>
                    <a:pt x="797" y="105"/>
                  </a:lnTo>
                  <a:lnTo>
                    <a:pt x="783" y="108"/>
                  </a:lnTo>
                  <a:lnTo>
                    <a:pt x="772" y="110"/>
                  </a:lnTo>
                  <a:lnTo>
                    <a:pt x="761" y="114"/>
                  </a:lnTo>
                  <a:lnTo>
                    <a:pt x="747" y="118"/>
                  </a:lnTo>
                  <a:lnTo>
                    <a:pt x="734" y="120"/>
                  </a:lnTo>
                  <a:lnTo>
                    <a:pt x="721" y="124"/>
                  </a:lnTo>
                  <a:lnTo>
                    <a:pt x="709" y="127"/>
                  </a:lnTo>
                  <a:lnTo>
                    <a:pt x="696" y="133"/>
                  </a:lnTo>
                  <a:lnTo>
                    <a:pt x="681" y="135"/>
                  </a:lnTo>
                  <a:lnTo>
                    <a:pt x="667" y="139"/>
                  </a:lnTo>
                  <a:lnTo>
                    <a:pt x="654" y="143"/>
                  </a:lnTo>
                  <a:lnTo>
                    <a:pt x="639" y="146"/>
                  </a:lnTo>
                  <a:lnTo>
                    <a:pt x="624" y="150"/>
                  </a:lnTo>
                  <a:lnTo>
                    <a:pt x="610" y="156"/>
                  </a:lnTo>
                  <a:lnTo>
                    <a:pt x="597" y="160"/>
                  </a:lnTo>
                  <a:lnTo>
                    <a:pt x="582" y="164"/>
                  </a:lnTo>
                  <a:lnTo>
                    <a:pt x="567" y="167"/>
                  </a:lnTo>
                  <a:lnTo>
                    <a:pt x="553" y="171"/>
                  </a:lnTo>
                  <a:lnTo>
                    <a:pt x="538" y="175"/>
                  </a:lnTo>
                  <a:lnTo>
                    <a:pt x="525" y="179"/>
                  </a:lnTo>
                  <a:lnTo>
                    <a:pt x="510" y="183"/>
                  </a:lnTo>
                  <a:lnTo>
                    <a:pt x="496" y="186"/>
                  </a:lnTo>
                  <a:lnTo>
                    <a:pt x="483" y="190"/>
                  </a:lnTo>
                  <a:lnTo>
                    <a:pt x="470" y="196"/>
                  </a:lnTo>
                  <a:lnTo>
                    <a:pt x="456" y="198"/>
                  </a:lnTo>
                  <a:lnTo>
                    <a:pt x="443" y="202"/>
                  </a:lnTo>
                  <a:lnTo>
                    <a:pt x="430" y="205"/>
                  </a:lnTo>
                  <a:lnTo>
                    <a:pt x="418" y="209"/>
                  </a:lnTo>
                  <a:lnTo>
                    <a:pt x="405" y="211"/>
                  </a:lnTo>
                  <a:lnTo>
                    <a:pt x="394" y="215"/>
                  </a:lnTo>
                  <a:lnTo>
                    <a:pt x="382" y="219"/>
                  </a:lnTo>
                  <a:lnTo>
                    <a:pt x="373" y="222"/>
                  </a:lnTo>
                  <a:lnTo>
                    <a:pt x="361" y="226"/>
                  </a:lnTo>
                  <a:lnTo>
                    <a:pt x="352" y="228"/>
                  </a:lnTo>
                  <a:lnTo>
                    <a:pt x="342" y="232"/>
                  </a:lnTo>
                  <a:lnTo>
                    <a:pt x="335" y="234"/>
                  </a:lnTo>
                  <a:lnTo>
                    <a:pt x="325" y="236"/>
                  </a:lnTo>
                  <a:lnTo>
                    <a:pt x="318" y="238"/>
                  </a:lnTo>
                  <a:lnTo>
                    <a:pt x="310" y="240"/>
                  </a:lnTo>
                  <a:lnTo>
                    <a:pt x="304" y="243"/>
                  </a:lnTo>
                  <a:lnTo>
                    <a:pt x="299" y="243"/>
                  </a:lnTo>
                  <a:lnTo>
                    <a:pt x="293" y="245"/>
                  </a:lnTo>
                  <a:lnTo>
                    <a:pt x="289" y="247"/>
                  </a:lnTo>
                  <a:lnTo>
                    <a:pt x="285" y="249"/>
                  </a:lnTo>
                  <a:lnTo>
                    <a:pt x="280" y="251"/>
                  </a:lnTo>
                  <a:lnTo>
                    <a:pt x="183" y="285"/>
                  </a:lnTo>
                  <a:lnTo>
                    <a:pt x="0" y="133"/>
                  </a:lnTo>
                  <a:close/>
                </a:path>
              </a:pathLst>
            </a:custGeom>
            <a:solidFill>
              <a:srgbClr val="C24D4D"/>
            </a:solidFill>
            <a:ln w="9525">
              <a:noFill/>
              <a:round/>
              <a:headEnd/>
              <a:tailEnd/>
            </a:ln>
          </p:spPr>
          <p:txBody>
            <a:bodyPr/>
            <a:lstStyle/>
            <a:p>
              <a:endParaRPr lang="ja-JP" altLang="en-US"/>
            </a:p>
          </p:txBody>
        </p:sp>
        <p:sp>
          <p:nvSpPr>
            <p:cNvPr id="12753" name="Freeform 91"/>
            <p:cNvSpPr>
              <a:spLocks/>
            </p:cNvSpPr>
            <p:nvPr/>
          </p:nvSpPr>
          <p:spPr bwMode="auto">
            <a:xfrm>
              <a:off x="3168" y="1605"/>
              <a:ext cx="204" cy="130"/>
            </a:xfrm>
            <a:custGeom>
              <a:avLst/>
              <a:gdLst>
                <a:gd name="T0" fmla="*/ 1 w 408"/>
                <a:gd name="T1" fmla="*/ 0 h 260"/>
                <a:gd name="T2" fmla="*/ 1 w 408"/>
                <a:gd name="T3" fmla="*/ 1 h 260"/>
                <a:gd name="T4" fmla="*/ 1 w 408"/>
                <a:gd name="T5" fmla="*/ 1 h 260"/>
                <a:gd name="T6" fmla="*/ 0 w 408"/>
                <a:gd name="T7" fmla="*/ 1 h 260"/>
                <a:gd name="T8" fmla="*/ 1 w 408"/>
                <a:gd name="T9" fmla="*/ 0 h 260"/>
                <a:gd name="T10" fmla="*/ 1 w 408"/>
                <a:gd name="T11" fmla="*/ 0 h 260"/>
                <a:gd name="T12" fmla="*/ 0 60000 65536"/>
                <a:gd name="T13" fmla="*/ 0 60000 65536"/>
                <a:gd name="T14" fmla="*/ 0 60000 65536"/>
                <a:gd name="T15" fmla="*/ 0 60000 65536"/>
                <a:gd name="T16" fmla="*/ 0 60000 65536"/>
                <a:gd name="T17" fmla="*/ 0 60000 65536"/>
                <a:gd name="T18" fmla="*/ 0 w 408"/>
                <a:gd name="T19" fmla="*/ 0 h 260"/>
                <a:gd name="T20" fmla="*/ 408 w 408"/>
                <a:gd name="T21" fmla="*/ 260 h 260"/>
              </a:gdLst>
              <a:ahLst/>
              <a:cxnLst>
                <a:cxn ang="T12">
                  <a:pos x="T0" y="T1"/>
                </a:cxn>
                <a:cxn ang="T13">
                  <a:pos x="T2" y="T3"/>
                </a:cxn>
                <a:cxn ang="T14">
                  <a:pos x="T4" y="T5"/>
                </a:cxn>
                <a:cxn ang="T15">
                  <a:pos x="T6" y="T7"/>
                </a:cxn>
                <a:cxn ang="T16">
                  <a:pos x="T8" y="T9"/>
                </a:cxn>
                <a:cxn ang="T17">
                  <a:pos x="T10" y="T11"/>
                </a:cxn>
              </a:cxnLst>
              <a:rect l="T18" t="T19" r="T20" b="T21"/>
              <a:pathLst>
                <a:path w="408" h="260">
                  <a:moveTo>
                    <a:pt x="82" y="0"/>
                  </a:moveTo>
                  <a:lnTo>
                    <a:pt x="408" y="260"/>
                  </a:lnTo>
                  <a:lnTo>
                    <a:pt x="199" y="237"/>
                  </a:lnTo>
                  <a:lnTo>
                    <a:pt x="0" y="7"/>
                  </a:lnTo>
                  <a:lnTo>
                    <a:pt x="82" y="0"/>
                  </a:lnTo>
                  <a:close/>
                </a:path>
              </a:pathLst>
            </a:custGeom>
            <a:solidFill>
              <a:srgbClr val="C24D4D"/>
            </a:solidFill>
            <a:ln w="9525">
              <a:noFill/>
              <a:round/>
              <a:headEnd/>
              <a:tailEnd/>
            </a:ln>
          </p:spPr>
          <p:txBody>
            <a:bodyPr/>
            <a:lstStyle/>
            <a:p>
              <a:endParaRPr lang="ja-JP" altLang="en-US"/>
            </a:p>
          </p:txBody>
        </p:sp>
        <p:sp>
          <p:nvSpPr>
            <p:cNvPr id="12754" name="Freeform 92"/>
            <p:cNvSpPr>
              <a:spLocks/>
            </p:cNvSpPr>
            <p:nvPr/>
          </p:nvSpPr>
          <p:spPr bwMode="auto">
            <a:xfrm>
              <a:off x="2457" y="1832"/>
              <a:ext cx="39" cy="266"/>
            </a:xfrm>
            <a:custGeom>
              <a:avLst/>
              <a:gdLst>
                <a:gd name="T0" fmla="*/ 1 w 78"/>
                <a:gd name="T1" fmla="*/ 1 h 532"/>
                <a:gd name="T2" fmla="*/ 0 w 78"/>
                <a:gd name="T3" fmla="*/ 1 h 532"/>
                <a:gd name="T4" fmla="*/ 1 w 78"/>
                <a:gd name="T5" fmla="*/ 1 h 532"/>
                <a:gd name="T6" fmla="*/ 1 w 78"/>
                <a:gd name="T7" fmla="*/ 0 h 532"/>
                <a:gd name="T8" fmla="*/ 1 w 78"/>
                <a:gd name="T9" fmla="*/ 1 h 532"/>
                <a:gd name="T10" fmla="*/ 1 w 78"/>
                <a:gd name="T11" fmla="*/ 1 h 532"/>
                <a:gd name="T12" fmla="*/ 0 60000 65536"/>
                <a:gd name="T13" fmla="*/ 0 60000 65536"/>
                <a:gd name="T14" fmla="*/ 0 60000 65536"/>
                <a:gd name="T15" fmla="*/ 0 60000 65536"/>
                <a:gd name="T16" fmla="*/ 0 60000 65536"/>
                <a:gd name="T17" fmla="*/ 0 60000 65536"/>
                <a:gd name="T18" fmla="*/ 0 w 78"/>
                <a:gd name="T19" fmla="*/ 0 h 532"/>
                <a:gd name="T20" fmla="*/ 78 w 78"/>
                <a:gd name="T21" fmla="*/ 532 h 532"/>
              </a:gdLst>
              <a:ahLst/>
              <a:cxnLst>
                <a:cxn ang="T12">
                  <a:pos x="T0" y="T1"/>
                </a:cxn>
                <a:cxn ang="T13">
                  <a:pos x="T2" y="T3"/>
                </a:cxn>
                <a:cxn ang="T14">
                  <a:pos x="T4" y="T5"/>
                </a:cxn>
                <a:cxn ang="T15">
                  <a:pos x="T6" y="T7"/>
                </a:cxn>
                <a:cxn ang="T16">
                  <a:pos x="T8" y="T9"/>
                </a:cxn>
                <a:cxn ang="T17">
                  <a:pos x="T10" y="T11"/>
                </a:cxn>
              </a:cxnLst>
              <a:rect l="T18" t="T19" r="T20" b="T21"/>
              <a:pathLst>
                <a:path w="78" h="532">
                  <a:moveTo>
                    <a:pt x="10" y="2"/>
                  </a:moveTo>
                  <a:lnTo>
                    <a:pt x="0" y="532"/>
                  </a:lnTo>
                  <a:lnTo>
                    <a:pt x="65" y="529"/>
                  </a:lnTo>
                  <a:lnTo>
                    <a:pt x="78" y="0"/>
                  </a:lnTo>
                  <a:lnTo>
                    <a:pt x="10" y="2"/>
                  </a:lnTo>
                  <a:close/>
                </a:path>
              </a:pathLst>
            </a:custGeom>
            <a:solidFill>
              <a:srgbClr val="C24D4D"/>
            </a:solidFill>
            <a:ln w="9525">
              <a:noFill/>
              <a:round/>
              <a:headEnd/>
              <a:tailEnd/>
            </a:ln>
          </p:spPr>
          <p:txBody>
            <a:bodyPr/>
            <a:lstStyle/>
            <a:p>
              <a:endParaRPr lang="ja-JP" altLang="en-US"/>
            </a:p>
          </p:txBody>
        </p:sp>
        <p:sp>
          <p:nvSpPr>
            <p:cNvPr id="12755" name="Freeform 93"/>
            <p:cNvSpPr>
              <a:spLocks/>
            </p:cNvSpPr>
            <p:nvPr/>
          </p:nvSpPr>
          <p:spPr bwMode="auto">
            <a:xfrm>
              <a:off x="2173" y="2084"/>
              <a:ext cx="884" cy="170"/>
            </a:xfrm>
            <a:custGeom>
              <a:avLst/>
              <a:gdLst>
                <a:gd name="T0" fmla="*/ 1 w 1768"/>
                <a:gd name="T1" fmla="*/ 0 h 340"/>
                <a:gd name="T2" fmla="*/ 1 w 1768"/>
                <a:gd name="T3" fmla="*/ 1 h 340"/>
                <a:gd name="T4" fmla="*/ 0 w 1768"/>
                <a:gd name="T5" fmla="*/ 1 h 340"/>
                <a:gd name="T6" fmla="*/ 0 w 1768"/>
                <a:gd name="T7" fmla="*/ 1 h 340"/>
                <a:gd name="T8" fmla="*/ 1 w 1768"/>
                <a:gd name="T9" fmla="*/ 1 h 340"/>
                <a:gd name="T10" fmla="*/ 1 w 1768"/>
                <a:gd name="T11" fmla="*/ 1 h 340"/>
                <a:gd name="T12" fmla="*/ 1 w 1768"/>
                <a:gd name="T13" fmla="*/ 1 h 340"/>
                <a:gd name="T14" fmla="*/ 1 w 1768"/>
                <a:gd name="T15" fmla="*/ 1 h 340"/>
                <a:gd name="T16" fmla="*/ 1 w 1768"/>
                <a:gd name="T17" fmla="*/ 1 h 340"/>
                <a:gd name="T18" fmla="*/ 1 w 1768"/>
                <a:gd name="T19" fmla="*/ 1 h 340"/>
                <a:gd name="T20" fmla="*/ 1 w 1768"/>
                <a:gd name="T21" fmla="*/ 1 h 340"/>
                <a:gd name="T22" fmla="*/ 1 w 1768"/>
                <a:gd name="T23" fmla="*/ 0 h 340"/>
                <a:gd name="T24" fmla="*/ 1 w 1768"/>
                <a:gd name="T25" fmla="*/ 0 h 3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8"/>
                <a:gd name="T40" fmla="*/ 0 h 340"/>
                <a:gd name="T41" fmla="*/ 1768 w 1768"/>
                <a:gd name="T42" fmla="*/ 340 h 3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8" h="340">
                  <a:moveTo>
                    <a:pt x="1680" y="0"/>
                  </a:moveTo>
                  <a:lnTo>
                    <a:pt x="483" y="25"/>
                  </a:lnTo>
                  <a:lnTo>
                    <a:pt x="0" y="260"/>
                  </a:lnTo>
                  <a:lnTo>
                    <a:pt x="0" y="335"/>
                  </a:lnTo>
                  <a:lnTo>
                    <a:pt x="1433" y="340"/>
                  </a:lnTo>
                  <a:lnTo>
                    <a:pt x="1764" y="89"/>
                  </a:lnTo>
                  <a:lnTo>
                    <a:pt x="1768" y="11"/>
                  </a:lnTo>
                  <a:lnTo>
                    <a:pt x="1420" y="243"/>
                  </a:lnTo>
                  <a:lnTo>
                    <a:pt x="179" y="239"/>
                  </a:lnTo>
                  <a:lnTo>
                    <a:pt x="488" y="99"/>
                  </a:lnTo>
                  <a:lnTo>
                    <a:pt x="1669" y="70"/>
                  </a:lnTo>
                  <a:lnTo>
                    <a:pt x="1680" y="0"/>
                  </a:lnTo>
                  <a:close/>
                </a:path>
              </a:pathLst>
            </a:custGeom>
            <a:solidFill>
              <a:srgbClr val="C24D4D"/>
            </a:solidFill>
            <a:ln w="9525">
              <a:noFill/>
              <a:round/>
              <a:headEnd/>
              <a:tailEnd/>
            </a:ln>
          </p:spPr>
          <p:txBody>
            <a:bodyPr/>
            <a:lstStyle/>
            <a:p>
              <a:endParaRPr lang="ja-JP" altLang="en-US"/>
            </a:p>
          </p:txBody>
        </p:sp>
        <p:sp>
          <p:nvSpPr>
            <p:cNvPr id="12756" name="Freeform 94"/>
            <p:cNvSpPr>
              <a:spLocks/>
            </p:cNvSpPr>
            <p:nvPr/>
          </p:nvSpPr>
          <p:spPr bwMode="auto">
            <a:xfrm>
              <a:off x="2975" y="1776"/>
              <a:ext cx="427" cy="864"/>
            </a:xfrm>
            <a:custGeom>
              <a:avLst/>
              <a:gdLst>
                <a:gd name="T0" fmla="*/ 1 w 853"/>
                <a:gd name="T1" fmla="*/ 1 h 1728"/>
                <a:gd name="T2" fmla="*/ 1 w 853"/>
                <a:gd name="T3" fmla="*/ 1 h 1728"/>
                <a:gd name="T4" fmla="*/ 1 w 853"/>
                <a:gd name="T5" fmla="*/ 1 h 1728"/>
                <a:gd name="T6" fmla="*/ 1 w 853"/>
                <a:gd name="T7" fmla="*/ 1 h 1728"/>
                <a:gd name="T8" fmla="*/ 1 w 853"/>
                <a:gd name="T9" fmla="*/ 1 h 1728"/>
                <a:gd name="T10" fmla="*/ 1 w 853"/>
                <a:gd name="T11" fmla="*/ 1 h 1728"/>
                <a:gd name="T12" fmla="*/ 1 w 853"/>
                <a:gd name="T13" fmla="*/ 1 h 1728"/>
                <a:gd name="T14" fmla="*/ 1 w 853"/>
                <a:gd name="T15" fmla="*/ 1 h 1728"/>
                <a:gd name="T16" fmla="*/ 1 w 853"/>
                <a:gd name="T17" fmla="*/ 1 h 1728"/>
                <a:gd name="T18" fmla="*/ 1 w 853"/>
                <a:gd name="T19" fmla="*/ 1 h 1728"/>
                <a:gd name="T20" fmla="*/ 1 w 853"/>
                <a:gd name="T21" fmla="*/ 1 h 1728"/>
                <a:gd name="T22" fmla="*/ 1 w 853"/>
                <a:gd name="T23" fmla="*/ 1 h 1728"/>
                <a:gd name="T24" fmla="*/ 0 w 853"/>
                <a:gd name="T25" fmla="*/ 1 h 1728"/>
                <a:gd name="T26" fmla="*/ 1 w 853"/>
                <a:gd name="T27" fmla="*/ 1 h 1728"/>
                <a:gd name="T28" fmla="*/ 1 w 853"/>
                <a:gd name="T29" fmla="*/ 1 h 1728"/>
                <a:gd name="T30" fmla="*/ 1 w 853"/>
                <a:gd name="T31" fmla="*/ 1 h 1728"/>
                <a:gd name="T32" fmla="*/ 1 w 853"/>
                <a:gd name="T33" fmla="*/ 1 h 1728"/>
                <a:gd name="T34" fmla="*/ 1 w 853"/>
                <a:gd name="T35" fmla="*/ 1 h 1728"/>
                <a:gd name="T36" fmla="*/ 1 w 853"/>
                <a:gd name="T37" fmla="*/ 1 h 1728"/>
                <a:gd name="T38" fmla="*/ 1 w 853"/>
                <a:gd name="T39" fmla="*/ 1 h 1728"/>
                <a:gd name="T40" fmla="*/ 1 w 853"/>
                <a:gd name="T41" fmla="*/ 1 h 1728"/>
                <a:gd name="T42" fmla="*/ 1 w 853"/>
                <a:gd name="T43" fmla="*/ 1 h 1728"/>
                <a:gd name="T44" fmla="*/ 1 w 853"/>
                <a:gd name="T45" fmla="*/ 1 h 1728"/>
                <a:gd name="T46" fmla="*/ 1 w 853"/>
                <a:gd name="T47" fmla="*/ 1 h 1728"/>
                <a:gd name="T48" fmla="*/ 1 w 853"/>
                <a:gd name="T49" fmla="*/ 0 h 1728"/>
                <a:gd name="T50" fmla="*/ 1 w 853"/>
                <a:gd name="T51" fmla="*/ 1 h 1728"/>
                <a:gd name="T52" fmla="*/ 1 w 853"/>
                <a:gd name="T53" fmla="*/ 1 h 1728"/>
                <a:gd name="T54" fmla="*/ 1 w 853"/>
                <a:gd name="T55" fmla="*/ 1 h 1728"/>
                <a:gd name="T56" fmla="*/ 1 w 853"/>
                <a:gd name="T57" fmla="*/ 1 h 1728"/>
                <a:gd name="T58" fmla="*/ 1 w 853"/>
                <a:gd name="T59" fmla="*/ 1 h 1728"/>
                <a:gd name="T60" fmla="*/ 1 w 853"/>
                <a:gd name="T61" fmla="*/ 1 h 17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53"/>
                <a:gd name="T94" fmla="*/ 0 h 1728"/>
                <a:gd name="T95" fmla="*/ 853 w 853"/>
                <a:gd name="T96" fmla="*/ 1728 h 172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53" h="1728">
                  <a:moveTo>
                    <a:pt x="169" y="715"/>
                  </a:moveTo>
                  <a:lnTo>
                    <a:pt x="171" y="627"/>
                  </a:lnTo>
                  <a:lnTo>
                    <a:pt x="86" y="620"/>
                  </a:lnTo>
                  <a:lnTo>
                    <a:pt x="89" y="95"/>
                  </a:lnTo>
                  <a:lnTo>
                    <a:pt x="527" y="57"/>
                  </a:lnTo>
                  <a:lnTo>
                    <a:pt x="660" y="78"/>
                  </a:lnTo>
                  <a:lnTo>
                    <a:pt x="631" y="1230"/>
                  </a:lnTo>
                  <a:lnTo>
                    <a:pt x="291" y="1253"/>
                  </a:lnTo>
                  <a:lnTo>
                    <a:pt x="278" y="1424"/>
                  </a:lnTo>
                  <a:lnTo>
                    <a:pt x="148" y="1422"/>
                  </a:lnTo>
                  <a:lnTo>
                    <a:pt x="144" y="1544"/>
                  </a:lnTo>
                  <a:lnTo>
                    <a:pt x="11" y="1557"/>
                  </a:lnTo>
                  <a:lnTo>
                    <a:pt x="0" y="1719"/>
                  </a:lnTo>
                  <a:lnTo>
                    <a:pt x="86" y="1728"/>
                  </a:lnTo>
                  <a:lnTo>
                    <a:pt x="93" y="1614"/>
                  </a:lnTo>
                  <a:lnTo>
                    <a:pt x="217" y="1599"/>
                  </a:lnTo>
                  <a:lnTo>
                    <a:pt x="228" y="1490"/>
                  </a:lnTo>
                  <a:lnTo>
                    <a:pt x="357" y="1487"/>
                  </a:lnTo>
                  <a:lnTo>
                    <a:pt x="354" y="1310"/>
                  </a:lnTo>
                  <a:lnTo>
                    <a:pt x="703" y="1291"/>
                  </a:lnTo>
                  <a:lnTo>
                    <a:pt x="728" y="118"/>
                  </a:lnTo>
                  <a:lnTo>
                    <a:pt x="853" y="162"/>
                  </a:lnTo>
                  <a:lnTo>
                    <a:pt x="853" y="57"/>
                  </a:lnTo>
                  <a:lnTo>
                    <a:pt x="707" y="17"/>
                  </a:lnTo>
                  <a:lnTo>
                    <a:pt x="534" y="0"/>
                  </a:lnTo>
                  <a:lnTo>
                    <a:pt x="27" y="34"/>
                  </a:lnTo>
                  <a:lnTo>
                    <a:pt x="15" y="681"/>
                  </a:lnTo>
                  <a:lnTo>
                    <a:pt x="93" y="686"/>
                  </a:lnTo>
                  <a:lnTo>
                    <a:pt x="93" y="734"/>
                  </a:lnTo>
                  <a:lnTo>
                    <a:pt x="169" y="715"/>
                  </a:lnTo>
                  <a:close/>
                </a:path>
              </a:pathLst>
            </a:custGeom>
            <a:solidFill>
              <a:srgbClr val="C24D4D"/>
            </a:solidFill>
            <a:ln w="9525">
              <a:noFill/>
              <a:round/>
              <a:headEnd/>
              <a:tailEnd/>
            </a:ln>
          </p:spPr>
          <p:txBody>
            <a:bodyPr/>
            <a:lstStyle/>
            <a:p>
              <a:endParaRPr lang="ja-JP" altLang="en-US"/>
            </a:p>
          </p:txBody>
        </p:sp>
        <p:sp>
          <p:nvSpPr>
            <p:cNvPr id="12757" name="Freeform 95"/>
            <p:cNvSpPr>
              <a:spLocks/>
            </p:cNvSpPr>
            <p:nvPr/>
          </p:nvSpPr>
          <p:spPr bwMode="auto">
            <a:xfrm>
              <a:off x="2966" y="2568"/>
              <a:ext cx="446" cy="91"/>
            </a:xfrm>
            <a:custGeom>
              <a:avLst/>
              <a:gdLst>
                <a:gd name="T0" fmla="*/ 0 w 893"/>
                <a:gd name="T1" fmla="*/ 1 h 182"/>
                <a:gd name="T2" fmla="*/ 0 w 893"/>
                <a:gd name="T3" fmla="*/ 1 h 182"/>
                <a:gd name="T4" fmla="*/ 0 w 893"/>
                <a:gd name="T5" fmla="*/ 1 h 182"/>
                <a:gd name="T6" fmla="*/ 0 w 893"/>
                <a:gd name="T7" fmla="*/ 1 h 182"/>
                <a:gd name="T8" fmla="*/ 0 w 893"/>
                <a:gd name="T9" fmla="*/ 1 h 182"/>
                <a:gd name="T10" fmla="*/ 0 w 893"/>
                <a:gd name="T11" fmla="*/ 1 h 182"/>
                <a:gd name="T12" fmla="*/ 0 w 893"/>
                <a:gd name="T13" fmla="*/ 1 h 182"/>
                <a:gd name="T14" fmla="*/ 0 w 893"/>
                <a:gd name="T15" fmla="*/ 1 h 182"/>
                <a:gd name="T16" fmla="*/ 0 w 893"/>
                <a:gd name="T17" fmla="*/ 1 h 182"/>
                <a:gd name="T18" fmla="*/ 0 w 893"/>
                <a:gd name="T19" fmla="*/ 1 h 182"/>
                <a:gd name="T20" fmla="*/ 0 w 893"/>
                <a:gd name="T21" fmla="*/ 1 h 182"/>
                <a:gd name="T22" fmla="*/ 0 w 893"/>
                <a:gd name="T23" fmla="*/ 1 h 182"/>
                <a:gd name="T24" fmla="*/ 0 w 893"/>
                <a:gd name="T25" fmla="*/ 1 h 182"/>
                <a:gd name="T26" fmla="*/ 0 w 893"/>
                <a:gd name="T27" fmla="*/ 1 h 182"/>
                <a:gd name="T28" fmla="*/ 0 w 893"/>
                <a:gd name="T29" fmla="*/ 1 h 182"/>
                <a:gd name="T30" fmla="*/ 0 w 893"/>
                <a:gd name="T31" fmla="*/ 1 h 182"/>
                <a:gd name="T32" fmla="*/ 0 w 893"/>
                <a:gd name="T33" fmla="*/ 1 h 182"/>
                <a:gd name="T34" fmla="*/ 0 w 893"/>
                <a:gd name="T35" fmla="*/ 1 h 182"/>
                <a:gd name="T36" fmla="*/ 0 w 893"/>
                <a:gd name="T37" fmla="*/ 1 h 182"/>
                <a:gd name="T38" fmla="*/ 0 w 893"/>
                <a:gd name="T39" fmla="*/ 1 h 182"/>
                <a:gd name="T40" fmla="*/ 0 w 893"/>
                <a:gd name="T41" fmla="*/ 1 h 182"/>
                <a:gd name="T42" fmla="*/ 0 w 893"/>
                <a:gd name="T43" fmla="*/ 1 h 182"/>
                <a:gd name="T44" fmla="*/ 0 w 893"/>
                <a:gd name="T45" fmla="*/ 1 h 182"/>
                <a:gd name="T46" fmla="*/ 0 w 893"/>
                <a:gd name="T47" fmla="*/ 1 h 182"/>
                <a:gd name="T48" fmla="*/ 0 w 893"/>
                <a:gd name="T49" fmla="*/ 1 h 182"/>
                <a:gd name="T50" fmla="*/ 0 w 893"/>
                <a:gd name="T51" fmla="*/ 1 h 182"/>
                <a:gd name="T52" fmla="*/ 0 w 893"/>
                <a:gd name="T53" fmla="*/ 1 h 182"/>
                <a:gd name="T54" fmla="*/ 0 w 893"/>
                <a:gd name="T55" fmla="*/ 1 h 182"/>
                <a:gd name="T56" fmla="*/ 0 w 893"/>
                <a:gd name="T57" fmla="*/ 1 h 182"/>
                <a:gd name="T58" fmla="*/ 0 w 893"/>
                <a:gd name="T59" fmla="*/ 1 h 182"/>
                <a:gd name="T60" fmla="*/ 0 w 893"/>
                <a:gd name="T61" fmla="*/ 1 h 182"/>
                <a:gd name="T62" fmla="*/ 0 w 893"/>
                <a:gd name="T63" fmla="*/ 1 h 182"/>
                <a:gd name="T64" fmla="*/ 0 w 893"/>
                <a:gd name="T65" fmla="*/ 1 h 182"/>
                <a:gd name="T66" fmla="*/ 0 w 893"/>
                <a:gd name="T67" fmla="*/ 1 h 182"/>
                <a:gd name="T68" fmla="*/ 0 w 893"/>
                <a:gd name="T69" fmla="*/ 1 h 182"/>
                <a:gd name="T70" fmla="*/ 0 w 893"/>
                <a:gd name="T71" fmla="*/ 1 h 182"/>
                <a:gd name="T72" fmla="*/ 0 w 893"/>
                <a:gd name="T73" fmla="*/ 1 h 182"/>
                <a:gd name="T74" fmla="*/ 0 w 893"/>
                <a:gd name="T75" fmla="*/ 1 h 182"/>
                <a:gd name="T76" fmla="*/ 0 w 893"/>
                <a:gd name="T77" fmla="*/ 1 h 182"/>
                <a:gd name="T78" fmla="*/ 0 w 893"/>
                <a:gd name="T79" fmla="*/ 1 h 182"/>
                <a:gd name="T80" fmla="*/ 0 w 893"/>
                <a:gd name="T81" fmla="*/ 1 h 182"/>
                <a:gd name="T82" fmla="*/ 0 w 893"/>
                <a:gd name="T83" fmla="*/ 1 h 182"/>
                <a:gd name="T84" fmla="*/ 0 w 893"/>
                <a:gd name="T85" fmla="*/ 1 h 182"/>
                <a:gd name="T86" fmla="*/ 0 w 893"/>
                <a:gd name="T87" fmla="*/ 1 h 1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93"/>
                <a:gd name="T133" fmla="*/ 0 h 182"/>
                <a:gd name="T134" fmla="*/ 893 w 893"/>
                <a:gd name="T135" fmla="*/ 182 h 18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93" h="182">
                  <a:moveTo>
                    <a:pt x="202" y="112"/>
                  </a:moveTo>
                  <a:lnTo>
                    <a:pt x="0" y="112"/>
                  </a:lnTo>
                  <a:lnTo>
                    <a:pt x="6" y="182"/>
                  </a:lnTo>
                  <a:lnTo>
                    <a:pt x="19" y="180"/>
                  </a:lnTo>
                  <a:lnTo>
                    <a:pt x="32" y="180"/>
                  </a:lnTo>
                  <a:lnTo>
                    <a:pt x="46" y="180"/>
                  </a:lnTo>
                  <a:lnTo>
                    <a:pt x="61" y="180"/>
                  </a:lnTo>
                  <a:lnTo>
                    <a:pt x="74" y="180"/>
                  </a:lnTo>
                  <a:lnTo>
                    <a:pt x="89" y="180"/>
                  </a:lnTo>
                  <a:lnTo>
                    <a:pt x="103" y="180"/>
                  </a:lnTo>
                  <a:lnTo>
                    <a:pt x="118" y="180"/>
                  </a:lnTo>
                  <a:lnTo>
                    <a:pt x="131" y="180"/>
                  </a:lnTo>
                  <a:lnTo>
                    <a:pt x="146" y="180"/>
                  </a:lnTo>
                  <a:lnTo>
                    <a:pt x="160" y="178"/>
                  </a:lnTo>
                  <a:lnTo>
                    <a:pt x="175" y="178"/>
                  </a:lnTo>
                  <a:lnTo>
                    <a:pt x="188" y="178"/>
                  </a:lnTo>
                  <a:lnTo>
                    <a:pt x="203" y="178"/>
                  </a:lnTo>
                  <a:lnTo>
                    <a:pt x="219" y="176"/>
                  </a:lnTo>
                  <a:lnTo>
                    <a:pt x="234" y="176"/>
                  </a:lnTo>
                  <a:lnTo>
                    <a:pt x="247" y="174"/>
                  </a:lnTo>
                  <a:lnTo>
                    <a:pt x="262" y="174"/>
                  </a:lnTo>
                  <a:lnTo>
                    <a:pt x="276" y="173"/>
                  </a:lnTo>
                  <a:lnTo>
                    <a:pt x="291" y="173"/>
                  </a:lnTo>
                  <a:lnTo>
                    <a:pt x="306" y="173"/>
                  </a:lnTo>
                  <a:lnTo>
                    <a:pt x="321" y="173"/>
                  </a:lnTo>
                  <a:lnTo>
                    <a:pt x="335" y="169"/>
                  </a:lnTo>
                  <a:lnTo>
                    <a:pt x="350" y="169"/>
                  </a:lnTo>
                  <a:lnTo>
                    <a:pt x="365" y="169"/>
                  </a:lnTo>
                  <a:lnTo>
                    <a:pt x="378" y="167"/>
                  </a:lnTo>
                  <a:lnTo>
                    <a:pt x="393" y="165"/>
                  </a:lnTo>
                  <a:lnTo>
                    <a:pt x="409" y="165"/>
                  </a:lnTo>
                  <a:lnTo>
                    <a:pt x="422" y="163"/>
                  </a:lnTo>
                  <a:lnTo>
                    <a:pt x="437" y="161"/>
                  </a:lnTo>
                  <a:lnTo>
                    <a:pt x="452" y="161"/>
                  </a:lnTo>
                  <a:lnTo>
                    <a:pt x="468" y="159"/>
                  </a:lnTo>
                  <a:lnTo>
                    <a:pt x="481" y="157"/>
                  </a:lnTo>
                  <a:lnTo>
                    <a:pt x="494" y="155"/>
                  </a:lnTo>
                  <a:lnTo>
                    <a:pt x="509" y="154"/>
                  </a:lnTo>
                  <a:lnTo>
                    <a:pt x="523" y="152"/>
                  </a:lnTo>
                  <a:lnTo>
                    <a:pt x="538" y="150"/>
                  </a:lnTo>
                  <a:lnTo>
                    <a:pt x="551" y="148"/>
                  </a:lnTo>
                  <a:lnTo>
                    <a:pt x="565" y="146"/>
                  </a:lnTo>
                  <a:lnTo>
                    <a:pt x="580" y="144"/>
                  </a:lnTo>
                  <a:lnTo>
                    <a:pt x="595" y="142"/>
                  </a:lnTo>
                  <a:lnTo>
                    <a:pt x="608" y="140"/>
                  </a:lnTo>
                  <a:lnTo>
                    <a:pt x="622" y="138"/>
                  </a:lnTo>
                  <a:lnTo>
                    <a:pt x="637" y="136"/>
                  </a:lnTo>
                  <a:lnTo>
                    <a:pt x="650" y="133"/>
                  </a:lnTo>
                  <a:lnTo>
                    <a:pt x="663" y="131"/>
                  </a:lnTo>
                  <a:lnTo>
                    <a:pt x="677" y="129"/>
                  </a:lnTo>
                  <a:lnTo>
                    <a:pt x="692" y="127"/>
                  </a:lnTo>
                  <a:lnTo>
                    <a:pt x="705" y="125"/>
                  </a:lnTo>
                  <a:lnTo>
                    <a:pt x="717" y="121"/>
                  </a:lnTo>
                  <a:lnTo>
                    <a:pt x="730" y="119"/>
                  </a:lnTo>
                  <a:lnTo>
                    <a:pt x="743" y="116"/>
                  </a:lnTo>
                  <a:lnTo>
                    <a:pt x="756" y="114"/>
                  </a:lnTo>
                  <a:lnTo>
                    <a:pt x="770" y="112"/>
                  </a:lnTo>
                  <a:lnTo>
                    <a:pt x="783" y="108"/>
                  </a:lnTo>
                  <a:lnTo>
                    <a:pt x="796" y="106"/>
                  </a:lnTo>
                  <a:lnTo>
                    <a:pt x="808" y="102"/>
                  </a:lnTo>
                  <a:lnTo>
                    <a:pt x="821" y="98"/>
                  </a:lnTo>
                  <a:lnTo>
                    <a:pt x="832" y="97"/>
                  </a:lnTo>
                  <a:lnTo>
                    <a:pt x="846" y="93"/>
                  </a:lnTo>
                  <a:lnTo>
                    <a:pt x="857" y="89"/>
                  </a:lnTo>
                  <a:lnTo>
                    <a:pt x="870" y="87"/>
                  </a:lnTo>
                  <a:lnTo>
                    <a:pt x="882" y="83"/>
                  </a:lnTo>
                  <a:lnTo>
                    <a:pt x="893" y="81"/>
                  </a:lnTo>
                  <a:lnTo>
                    <a:pt x="890" y="0"/>
                  </a:lnTo>
                  <a:lnTo>
                    <a:pt x="884" y="1"/>
                  </a:lnTo>
                  <a:lnTo>
                    <a:pt x="876" y="3"/>
                  </a:lnTo>
                  <a:lnTo>
                    <a:pt x="869" y="7"/>
                  </a:lnTo>
                  <a:lnTo>
                    <a:pt x="861" y="9"/>
                  </a:lnTo>
                  <a:lnTo>
                    <a:pt x="853" y="13"/>
                  </a:lnTo>
                  <a:lnTo>
                    <a:pt x="846" y="15"/>
                  </a:lnTo>
                  <a:lnTo>
                    <a:pt x="836" y="19"/>
                  </a:lnTo>
                  <a:lnTo>
                    <a:pt x="829" y="20"/>
                  </a:lnTo>
                  <a:lnTo>
                    <a:pt x="821" y="22"/>
                  </a:lnTo>
                  <a:lnTo>
                    <a:pt x="812" y="26"/>
                  </a:lnTo>
                  <a:lnTo>
                    <a:pt x="802" y="28"/>
                  </a:lnTo>
                  <a:lnTo>
                    <a:pt x="794" y="32"/>
                  </a:lnTo>
                  <a:lnTo>
                    <a:pt x="785" y="34"/>
                  </a:lnTo>
                  <a:lnTo>
                    <a:pt x="775" y="36"/>
                  </a:lnTo>
                  <a:lnTo>
                    <a:pt x="766" y="40"/>
                  </a:lnTo>
                  <a:lnTo>
                    <a:pt x="756" y="41"/>
                  </a:lnTo>
                  <a:lnTo>
                    <a:pt x="747" y="43"/>
                  </a:lnTo>
                  <a:lnTo>
                    <a:pt x="736" y="45"/>
                  </a:lnTo>
                  <a:lnTo>
                    <a:pt x="726" y="47"/>
                  </a:lnTo>
                  <a:lnTo>
                    <a:pt x="717" y="51"/>
                  </a:lnTo>
                  <a:lnTo>
                    <a:pt x="705" y="51"/>
                  </a:lnTo>
                  <a:lnTo>
                    <a:pt x="694" y="55"/>
                  </a:lnTo>
                  <a:lnTo>
                    <a:pt x="684" y="57"/>
                  </a:lnTo>
                  <a:lnTo>
                    <a:pt x="673" y="59"/>
                  </a:lnTo>
                  <a:lnTo>
                    <a:pt x="661" y="60"/>
                  </a:lnTo>
                  <a:lnTo>
                    <a:pt x="652" y="62"/>
                  </a:lnTo>
                  <a:lnTo>
                    <a:pt x="641" y="64"/>
                  </a:lnTo>
                  <a:lnTo>
                    <a:pt x="629" y="68"/>
                  </a:lnTo>
                  <a:lnTo>
                    <a:pt x="618" y="70"/>
                  </a:lnTo>
                  <a:lnTo>
                    <a:pt x="606" y="72"/>
                  </a:lnTo>
                  <a:lnTo>
                    <a:pt x="595" y="74"/>
                  </a:lnTo>
                  <a:lnTo>
                    <a:pt x="584" y="76"/>
                  </a:lnTo>
                  <a:lnTo>
                    <a:pt x="572" y="78"/>
                  </a:lnTo>
                  <a:lnTo>
                    <a:pt x="559" y="79"/>
                  </a:lnTo>
                  <a:lnTo>
                    <a:pt x="547" y="79"/>
                  </a:lnTo>
                  <a:lnTo>
                    <a:pt x="536" y="83"/>
                  </a:lnTo>
                  <a:lnTo>
                    <a:pt x="523" y="83"/>
                  </a:lnTo>
                  <a:lnTo>
                    <a:pt x="511" y="85"/>
                  </a:lnTo>
                  <a:lnTo>
                    <a:pt x="498" y="87"/>
                  </a:lnTo>
                  <a:lnTo>
                    <a:pt x="488" y="89"/>
                  </a:lnTo>
                  <a:lnTo>
                    <a:pt x="475" y="91"/>
                  </a:lnTo>
                  <a:lnTo>
                    <a:pt x="464" y="91"/>
                  </a:lnTo>
                  <a:lnTo>
                    <a:pt x="450" y="93"/>
                  </a:lnTo>
                  <a:lnTo>
                    <a:pt x="439" y="95"/>
                  </a:lnTo>
                  <a:lnTo>
                    <a:pt x="428" y="95"/>
                  </a:lnTo>
                  <a:lnTo>
                    <a:pt x="414" y="97"/>
                  </a:lnTo>
                  <a:lnTo>
                    <a:pt x="403" y="98"/>
                  </a:lnTo>
                  <a:lnTo>
                    <a:pt x="392" y="100"/>
                  </a:lnTo>
                  <a:lnTo>
                    <a:pt x="378" y="100"/>
                  </a:lnTo>
                  <a:lnTo>
                    <a:pt x="367" y="102"/>
                  </a:lnTo>
                  <a:lnTo>
                    <a:pt x="354" y="102"/>
                  </a:lnTo>
                  <a:lnTo>
                    <a:pt x="342" y="104"/>
                  </a:lnTo>
                  <a:lnTo>
                    <a:pt x="329" y="104"/>
                  </a:lnTo>
                  <a:lnTo>
                    <a:pt x="317" y="106"/>
                  </a:lnTo>
                  <a:lnTo>
                    <a:pt x="306" y="106"/>
                  </a:lnTo>
                  <a:lnTo>
                    <a:pt x="295" y="108"/>
                  </a:lnTo>
                  <a:lnTo>
                    <a:pt x="281" y="108"/>
                  </a:lnTo>
                  <a:lnTo>
                    <a:pt x="270" y="108"/>
                  </a:lnTo>
                  <a:lnTo>
                    <a:pt x="259" y="108"/>
                  </a:lnTo>
                  <a:lnTo>
                    <a:pt x="247" y="108"/>
                  </a:lnTo>
                  <a:lnTo>
                    <a:pt x="236" y="108"/>
                  </a:lnTo>
                  <a:lnTo>
                    <a:pt x="224" y="110"/>
                  </a:lnTo>
                  <a:lnTo>
                    <a:pt x="213" y="110"/>
                  </a:lnTo>
                  <a:lnTo>
                    <a:pt x="202" y="112"/>
                  </a:lnTo>
                  <a:close/>
                </a:path>
              </a:pathLst>
            </a:custGeom>
            <a:solidFill>
              <a:srgbClr val="C24D4D"/>
            </a:solidFill>
            <a:ln w="9525">
              <a:noFill/>
              <a:round/>
              <a:headEnd/>
              <a:tailEnd/>
            </a:ln>
          </p:spPr>
          <p:txBody>
            <a:bodyPr/>
            <a:lstStyle/>
            <a:p>
              <a:endParaRPr lang="ja-JP" altLang="en-US"/>
            </a:p>
          </p:txBody>
        </p:sp>
        <p:sp>
          <p:nvSpPr>
            <p:cNvPr id="12758" name="Freeform 96"/>
            <p:cNvSpPr>
              <a:spLocks/>
            </p:cNvSpPr>
            <p:nvPr/>
          </p:nvSpPr>
          <p:spPr bwMode="auto">
            <a:xfrm>
              <a:off x="2801" y="2618"/>
              <a:ext cx="173" cy="41"/>
            </a:xfrm>
            <a:custGeom>
              <a:avLst/>
              <a:gdLst>
                <a:gd name="T0" fmla="*/ 1 w 346"/>
                <a:gd name="T1" fmla="*/ 1 h 82"/>
                <a:gd name="T2" fmla="*/ 0 w 346"/>
                <a:gd name="T3" fmla="*/ 1 h 82"/>
                <a:gd name="T4" fmla="*/ 1 w 346"/>
                <a:gd name="T5" fmla="*/ 0 h 82"/>
                <a:gd name="T6" fmla="*/ 1 w 346"/>
                <a:gd name="T7" fmla="*/ 1 h 82"/>
                <a:gd name="T8" fmla="*/ 1 w 346"/>
                <a:gd name="T9" fmla="*/ 1 h 82"/>
                <a:gd name="T10" fmla="*/ 1 w 346"/>
                <a:gd name="T11" fmla="*/ 1 h 82"/>
                <a:gd name="T12" fmla="*/ 0 60000 65536"/>
                <a:gd name="T13" fmla="*/ 0 60000 65536"/>
                <a:gd name="T14" fmla="*/ 0 60000 65536"/>
                <a:gd name="T15" fmla="*/ 0 60000 65536"/>
                <a:gd name="T16" fmla="*/ 0 60000 65536"/>
                <a:gd name="T17" fmla="*/ 0 60000 65536"/>
                <a:gd name="T18" fmla="*/ 0 w 346"/>
                <a:gd name="T19" fmla="*/ 0 h 82"/>
                <a:gd name="T20" fmla="*/ 346 w 346"/>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346" h="82">
                  <a:moveTo>
                    <a:pt x="339" y="82"/>
                  </a:moveTo>
                  <a:lnTo>
                    <a:pt x="0" y="74"/>
                  </a:lnTo>
                  <a:lnTo>
                    <a:pt x="15" y="0"/>
                  </a:lnTo>
                  <a:lnTo>
                    <a:pt x="346" y="8"/>
                  </a:lnTo>
                  <a:lnTo>
                    <a:pt x="339" y="82"/>
                  </a:lnTo>
                  <a:close/>
                </a:path>
              </a:pathLst>
            </a:custGeom>
            <a:solidFill>
              <a:srgbClr val="C24D4D"/>
            </a:solidFill>
            <a:ln w="9525">
              <a:noFill/>
              <a:round/>
              <a:headEnd/>
              <a:tailEnd/>
            </a:ln>
          </p:spPr>
          <p:txBody>
            <a:bodyPr/>
            <a:lstStyle/>
            <a:p>
              <a:endParaRPr lang="ja-JP" altLang="en-US"/>
            </a:p>
          </p:txBody>
        </p:sp>
        <p:sp>
          <p:nvSpPr>
            <p:cNvPr id="12759" name="Freeform 97"/>
            <p:cNvSpPr>
              <a:spLocks/>
            </p:cNvSpPr>
            <p:nvPr/>
          </p:nvSpPr>
          <p:spPr bwMode="auto">
            <a:xfrm>
              <a:off x="2653" y="1835"/>
              <a:ext cx="212" cy="226"/>
            </a:xfrm>
            <a:custGeom>
              <a:avLst/>
              <a:gdLst>
                <a:gd name="T0" fmla="*/ 0 w 424"/>
                <a:gd name="T1" fmla="*/ 1 h 452"/>
                <a:gd name="T2" fmla="*/ 0 w 424"/>
                <a:gd name="T3" fmla="*/ 1 h 452"/>
                <a:gd name="T4" fmla="*/ 1 w 424"/>
                <a:gd name="T5" fmla="*/ 1 h 452"/>
                <a:gd name="T6" fmla="*/ 1 w 424"/>
                <a:gd name="T7" fmla="*/ 1 h 452"/>
                <a:gd name="T8" fmla="*/ 1 w 424"/>
                <a:gd name="T9" fmla="*/ 1 h 452"/>
                <a:gd name="T10" fmla="*/ 1 w 424"/>
                <a:gd name="T11" fmla="*/ 1 h 452"/>
                <a:gd name="T12" fmla="*/ 1 w 424"/>
                <a:gd name="T13" fmla="*/ 1 h 452"/>
                <a:gd name="T14" fmla="*/ 1 w 424"/>
                <a:gd name="T15" fmla="*/ 1 h 452"/>
                <a:gd name="T16" fmla="*/ 1 w 424"/>
                <a:gd name="T17" fmla="*/ 1 h 452"/>
                <a:gd name="T18" fmla="*/ 1 w 424"/>
                <a:gd name="T19" fmla="*/ 0 h 452"/>
                <a:gd name="T20" fmla="*/ 0 w 424"/>
                <a:gd name="T21" fmla="*/ 1 h 452"/>
                <a:gd name="T22" fmla="*/ 0 w 424"/>
                <a:gd name="T23" fmla="*/ 1 h 4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4"/>
                <a:gd name="T37" fmla="*/ 0 h 452"/>
                <a:gd name="T38" fmla="*/ 424 w 424"/>
                <a:gd name="T39" fmla="*/ 452 h 4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4" h="452">
                  <a:moveTo>
                    <a:pt x="0" y="38"/>
                  </a:moveTo>
                  <a:lnTo>
                    <a:pt x="0" y="452"/>
                  </a:lnTo>
                  <a:lnTo>
                    <a:pt x="399" y="452"/>
                  </a:lnTo>
                  <a:lnTo>
                    <a:pt x="416" y="137"/>
                  </a:lnTo>
                  <a:lnTo>
                    <a:pt x="367" y="171"/>
                  </a:lnTo>
                  <a:lnTo>
                    <a:pt x="355" y="386"/>
                  </a:lnTo>
                  <a:lnTo>
                    <a:pt x="66" y="393"/>
                  </a:lnTo>
                  <a:lnTo>
                    <a:pt x="66" y="101"/>
                  </a:lnTo>
                  <a:lnTo>
                    <a:pt x="424" y="61"/>
                  </a:lnTo>
                  <a:lnTo>
                    <a:pt x="424" y="0"/>
                  </a:lnTo>
                  <a:lnTo>
                    <a:pt x="0" y="38"/>
                  </a:lnTo>
                  <a:close/>
                </a:path>
              </a:pathLst>
            </a:custGeom>
            <a:solidFill>
              <a:srgbClr val="C24D4D"/>
            </a:solidFill>
            <a:ln w="9525">
              <a:noFill/>
              <a:round/>
              <a:headEnd/>
              <a:tailEnd/>
            </a:ln>
          </p:spPr>
          <p:txBody>
            <a:bodyPr/>
            <a:lstStyle/>
            <a:p>
              <a:endParaRPr lang="ja-JP" altLang="en-US"/>
            </a:p>
          </p:txBody>
        </p:sp>
        <p:sp>
          <p:nvSpPr>
            <p:cNvPr id="12760" name="Freeform 98"/>
            <p:cNvSpPr>
              <a:spLocks/>
            </p:cNvSpPr>
            <p:nvPr/>
          </p:nvSpPr>
          <p:spPr bwMode="auto">
            <a:xfrm>
              <a:off x="2735" y="1863"/>
              <a:ext cx="30" cy="178"/>
            </a:xfrm>
            <a:custGeom>
              <a:avLst/>
              <a:gdLst>
                <a:gd name="T0" fmla="*/ 0 w 61"/>
                <a:gd name="T1" fmla="*/ 1 h 355"/>
                <a:gd name="T2" fmla="*/ 0 w 61"/>
                <a:gd name="T3" fmla="*/ 1 h 355"/>
                <a:gd name="T4" fmla="*/ 0 w 61"/>
                <a:gd name="T5" fmla="*/ 1 h 355"/>
                <a:gd name="T6" fmla="*/ 0 w 61"/>
                <a:gd name="T7" fmla="*/ 0 h 355"/>
                <a:gd name="T8" fmla="*/ 0 w 61"/>
                <a:gd name="T9" fmla="*/ 1 h 355"/>
                <a:gd name="T10" fmla="*/ 0 w 61"/>
                <a:gd name="T11" fmla="*/ 1 h 355"/>
                <a:gd name="T12" fmla="*/ 0 60000 65536"/>
                <a:gd name="T13" fmla="*/ 0 60000 65536"/>
                <a:gd name="T14" fmla="*/ 0 60000 65536"/>
                <a:gd name="T15" fmla="*/ 0 60000 65536"/>
                <a:gd name="T16" fmla="*/ 0 60000 65536"/>
                <a:gd name="T17" fmla="*/ 0 60000 65536"/>
                <a:gd name="T18" fmla="*/ 0 w 61"/>
                <a:gd name="T19" fmla="*/ 0 h 355"/>
                <a:gd name="T20" fmla="*/ 61 w 61"/>
                <a:gd name="T21" fmla="*/ 355 h 355"/>
              </a:gdLst>
              <a:ahLst/>
              <a:cxnLst>
                <a:cxn ang="T12">
                  <a:pos x="T0" y="T1"/>
                </a:cxn>
                <a:cxn ang="T13">
                  <a:pos x="T2" y="T3"/>
                </a:cxn>
                <a:cxn ang="T14">
                  <a:pos x="T4" y="T5"/>
                </a:cxn>
                <a:cxn ang="T15">
                  <a:pos x="T6" y="T7"/>
                </a:cxn>
                <a:cxn ang="T16">
                  <a:pos x="T8" y="T9"/>
                </a:cxn>
                <a:cxn ang="T17">
                  <a:pos x="T10" y="T11"/>
                </a:cxn>
              </a:cxnLst>
              <a:rect l="T18" t="T19" r="T20" b="T21"/>
              <a:pathLst>
                <a:path w="61" h="355">
                  <a:moveTo>
                    <a:pt x="4" y="6"/>
                  </a:moveTo>
                  <a:lnTo>
                    <a:pt x="0" y="352"/>
                  </a:lnTo>
                  <a:lnTo>
                    <a:pt x="59" y="355"/>
                  </a:lnTo>
                  <a:lnTo>
                    <a:pt x="61" y="0"/>
                  </a:lnTo>
                  <a:lnTo>
                    <a:pt x="4" y="6"/>
                  </a:lnTo>
                  <a:close/>
                </a:path>
              </a:pathLst>
            </a:custGeom>
            <a:solidFill>
              <a:srgbClr val="C24D4D"/>
            </a:solidFill>
            <a:ln w="9525">
              <a:noFill/>
              <a:round/>
              <a:headEnd/>
              <a:tailEnd/>
            </a:ln>
          </p:spPr>
          <p:txBody>
            <a:bodyPr/>
            <a:lstStyle/>
            <a:p>
              <a:endParaRPr lang="ja-JP" altLang="en-US"/>
            </a:p>
          </p:txBody>
        </p:sp>
        <p:sp>
          <p:nvSpPr>
            <p:cNvPr id="12761" name="Freeform 99"/>
            <p:cNvSpPr>
              <a:spLocks/>
            </p:cNvSpPr>
            <p:nvPr/>
          </p:nvSpPr>
          <p:spPr bwMode="auto">
            <a:xfrm>
              <a:off x="3125" y="1852"/>
              <a:ext cx="43" cy="183"/>
            </a:xfrm>
            <a:custGeom>
              <a:avLst/>
              <a:gdLst>
                <a:gd name="T0" fmla="*/ 1 w 86"/>
                <a:gd name="T1" fmla="*/ 0 h 367"/>
                <a:gd name="T2" fmla="*/ 0 w 86"/>
                <a:gd name="T3" fmla="*/ 0 h 367"/>
                <a:gd name="T4" fmla="*/ 1 w 86"/>
                <a:gd name="T5" fmla="*/ 0 h 367"/>
                <a:gd name="T6" fmla="*/ 1 w 86"/>
                <a:gd name="T7" fmla="*/ 0 h 367"/>
                <a:gd name="T8" fmla="*/ 1 w 86"/>
                <a:gd name="T9" fmla="*/ 0 h 367"/>
                <a:gd name="T10" fmla="*/ 1 w 86"/>
                <a:gd name="T11" fmla="*/ 0 h 367"/>
                <a:gd name="T12" fmla="*/ 0 60000 65536"/>
                <a:gd name="T13" fmla="*/ 0 60000 65536"/>
                <a:gd name="T14" fmla="*/ 0 60000 65536"/>
                <a:gd name="T15" fmla="*/ 0 60000 65536"/>
                <a:gd name="T16" fmla="*/ 0 60000 65536"/>
                <a:gd name="T17" fmla="*/ 0 60000 65536"/>
                <a:gd name="T18" fmla="*/ 0 w 86"/>
                <a:gd name="T19" fmla="*/ 0 h 367"/>
                <a:gd name="T20" fmla="*/ 86 w 86"/>
                <a:gd name="T21" fmla="*/ 367 h 367"/>
              </a:gdLst>
              <a:ahLst/>
              <a:cxnLst>
                <a:cxn ang="T12">
                  <a:pos x="T0" y="T1"/>
                </a:cxn>
                <a:cxn ang="T13">
                  <a:pos x="T2" y="T3"/>
                </a:cxn>
                <a:cxn ang="T14">
                  <a:pos x="T4" y="T5"/>
                </a:cxn>
                <a:cxn ang="T15">
                  <a:pos x="T6" y="T7"/>
                </a:cxn>
                <a:cxn ang="T16">
                  <a:pos x="T8" y="T9"/>
                </a:cxn>
                <a:cxn ang="T17">
                  <a:pos x="T10" y="T11"/>
                </a:cxn>
              </a:cxnLst>
              <a:rect l="T18" t="T19" r="T20" b="T21"/>
              <a:pathLst>
                <a:path w="86" h="367">
                  <a:moveTo>
                    <a:pt x="16" y="0"/>
                  </a:moveTo>
                  <a:lnTo>
                    <a:pt x="0" y="367"/>
                  </a:lnTo>
                  <a:lnTo>
                    <a:pt x="71" y="367"/>
                  </a:lnTo>
                  <a:lnTo>
                    <a:pt x="86" y="4"/>
                  </a:lnTo>
                  <a:lnTo>
                    <a:pt x="16" y="0"/>
                  </a:lnTo>
                  <a:close/>
                </a:path>
              </a:pathLst>
            </a:custGeom>
            <a:solidFill>
              <a:srgbClr val="C24D4D"/>
            </a:solidFill>
            <a:ln w="9525">
              <a:noFill/>
              <a:round/>
              <a:headEnd/>
              <a:tailEnd/>
            </a:ln>
          </p:spPr>
          <p:txBody>
            <a:bodyPr/>
            <a:lstStyle/>
            <a:p>
              <a:endParaRPr lang="ja-JP" altLang="en-US"/>
            </a:p>
          </p:txBody>
        </p:sp>
        <p:sp>
          <p:nvSpPr>
            <p:cNvPr id="12762" name="Freeform 100"/>
            <p:cNvSpPr>
              <a:spLocks/>
            </p:cNvSpPr>
            <p:nvPr/>
          </p:nvSpPr>
          <p:spPr bwMode="auto">
            <a:xfrm>
              <a:off x="3191" y="1854"/>
              <a:ext cx="42" cy="178"/>
            </a:xfrm>
            <a:custGeom>
              <a:avLst/>
              <a:gdLst>
                <a:gd name="T0" fmla="*/ 1 w 84"/>
                <a:gd name="T1" fmla="*/ 1 h 355"/>
                <a:gd name="T2" fmla="*/ 0 w 84"/>
                <a:gd name="T3" fmla="*/ 1 h 355"/>
                <a:gd name="T4" fmla="*/ 1 w 84"/>
                <a:gd name="T5" fmla="*/ 1 h 355"/>
                <a:gd name="T6" fmla="*/ 1 w 84"/>
                <a:gd name="T7" fmla="*/ 0 h 355"/>
                <a:gd name="T8" fmla="*/ 1 w 84"/>
                <a:gd name="T9" fmla="*/ 1 h 355"/>
                <a:gd name="T10" fmla="*/ 1 w 84"/>
                <a:gd name="T11" fmla="*/ 1 h 355"/>
                <a:gd name="T12" fmla="*/ 0 60000 65536"/>
                <a:gd name="T13" fmla="*/ 0 60000 65536"/>
                <a:gd name="T14" fmla="*/ 0 60000 65536"/>
                <a:gd name="T15" fmla="*/ 0 60000 65536"/>
                <a:gd name="T16" fmla="*/ 0 60000 65536"/>
                <a:gd name="T17" fmla="*/ 0 60000 65536"/>
                <a:gd name="T18" fmla="*/ 0 w 84"/>
                <a:gd name="T19" fmla="*/ 0 h 355"/>
                <a:gd name="T20" fmla="*/ 84 w 84"/>
                <a:gd name="T21" fmla="*/ 355 h 355"/>
              </a:gdLst>
              <a:ahLst/>
              <a:cxnLst>
                <a:cxn ang="T12">
                  <a:pos x="T0" y="T1"/>
                </a:cxn>
                <a:cxn ang="T13">
                  <a:pos x="T2" y="T3"/>
                </a:cxn>
                <a:cxn ang="T14">
                  <a:pos x="T4" y="T5"/>
                </a:cxn>
                <a:cxn ang="T15">
                  <a:pos x="T6" y="T7"/>
                </a:cxn>
                <a:cxn ang="T16">
                  <a:pos x="T8" y="T9"/>
                </a:cxn>
                <a:cxn ang="T17">
                  <a:pos x="T10" y="T11"/>
                </a:cxn>
              </a:cxnLst>
              <a:rect l="T18" t="T19" r="T20" b="T21"/>
              <a:pathLst>
                <a:path w="84" h="355">
                  <a:moveTo>
                    <a:pt x="14" y="9"/>
                  </a:moveTo>
                  <a:lnTo>
                    <a:pt x="0" y="352"/>
                  </a:lnTo>
                  <a:lnTo>
                    <a:pt x="75" y="355"/>
                  </a:lnTo>
                  <a:lnTo>
                    <a:pt x="84" y="0"/>
                  </a:lnTo>
                  <a:lnTo>
                    <a:pt x="14" y="9"/>
                  </a:lnTo>
                  <a:close/>
                </a:path>
              </a:pathLst>
            </a:custGeom>
            <a:solidFill>
              <a:srgbClr val="C24D4D"/>
            </a:solidFill>
            <a:ln w="9525">
              <a:noFill/>
              <a:round/>
              <a:headEnd/>
              <a:tailEnd/>
            </a:ln>
          </p:spPr>
          <p:txBody>
            <a:bodyPr/>
            <a:lstStyle/>
            <a:p>
              <a:endParaRPr lang="ja-JP" altLang="en-US"/>
            </a:p>
          </p:txBody>
        </p:sp>
        <p:sp>
          <p:nvSpPr>
            <p:cNvPr id="12763" name="Freeform 101"/>
            <p:cNvSpPr>
              <a:spLocks/>
            </p:cNvSpPr>
            <p:nvPr/>
          </p:nvSpPr>
          <p:spPr bwMode="auto">
            <a:xfrm>
              <a:off x="3127" y="2059"/>
              <a:ext cx="94" cy="32"/>
            </a:xfrm>
            <a:custGeom>
              <a:avLst/>
              <a:gdLst>
                <a:gd name="T0" fmla="*/ 0 w 188"/>
                <a:gd name="T1" fmla="*/ 1 h 63"/>
                <a:gd name="T2" fmla="*/ 1 w 188"/>
                <a:gd name="T3" fmla="*/ 0 h 63"/>
                <a:gd name="T4" fmla="*/ 1 w 188"/>
                <a:gd name="T5" fmla="*/ 1 h 63"/>
                <a:gd name="T6" fmla="*/ 1 w 188"/>
                <a:gd name="T7" fmla="*/ 1 h 63"/>
                <a:gd name="T8" fmla="*/ 0 w 188"/>
                <a:gd name="T9" fmla="*/ 1 h 63"/>
                <a:gd name="T10" fmla="*/ 0 w 188"/>
                <a:gd name="T11" fmla="*/ 1 h 63"/>
                <a:gd name="T12" fmla="*/ 0 60000 65536"/>
                <a:gd name="T13" fmla="*/ 0 60000 65536"/>
                <a:gd name="T14" fmla="*/ 0 60000 65536"/>
                <a:gd name="T15" fmla="*/ 0 60000 65536"/>
                <a:gd name="T16" fmla="*/ 0 60000 65536"/>
                <a:gd name="T17" fmla="*/ 0 60000 65536"/>
                <a:gd name="T18" fmla="*/ 0 w 188"/>
                <a:gd name="T19" fmla="*/ 0 h 63"/>
                <a:gd name="T20" fmla="*/ 188 w 188"/>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188" h="63">
                  <a:moveTo>
                    <a:pt x="0" y="4"/>
                  </a:moveTo>
                  <a:lnTo>
                    <a:pt x="188" y="0"/>
                  </a:lnTo>
                  <a:lnTo>
                    <a:pt x="184" y="63"/>
                  </a:lnTo>
                  <a:lnTo>
                    <a:pt x="8" y="63"/>
                  </a:lnTo>
                  <a:lnTo>
                    <a:pt x="0" y="4"/>
                  </a:lnTo>
                  <a:close/>
                </a:path>
              </a:pathLst>
            </a:custGeom>
            <a:solidFill>
              <a:srgbClr val="C24D4D"/>
            </a:solidFill>
            <a:ln w="9525">
              <a:noFill/>
              <a:round/>
              <a:headEnd/>
              <a:tailEnd/>
            </a:ln>
          </p:spPr>
          <p:txBody>
            <a:bodyPr/>
            <a:lstStyle/>
            <a:p>
              <a:endParaRPr lang="ja-JP" altLang="en-US"/>
            </a:p>
          </p:txBody>
        </p:sp>
        <p:sp>
          <p:nvSpPr>
            <p:cNvPr id="12764" name="Freeform 102"/>
            <p:cNvSpPr>
              <a:spLocks/>
            </p:cNvSpPr>
            <p:nvPr/>
          </p:nvSpPr>
          <p:spPr bwMode="auto">
            <a:xfrm>
              <a:off x="2234" y="2243"/>
              <a:ext cx="585" cy="412"/>
            </a:xfrm>
            <a:custGeom>
              <a:avLst/>
              <a:gdLst>
                <a:gd name="T0" fmla="*/ 1 w 1170"/>
                <a:gd name="T1" fmla="*/ 0 h 825"/>
                <a:gd name="T2" fmla="*/ 1 w 1170"/>
                <a:gd name="T3" fmla="*/ 0 h 825"/>
                <a:gd name="T4" fmla="*/ 1 w 1170"/>
                <a:gd name="T5" fmla="*/ 0 h 825"/>
                <a:gd name="T6" fmla="*/ 1 w 1170"/>
                <a:gd name="T7" fmla="*/ 0 h 825"/>
                <a:gd name="T8" fmla="*/ 1 w 1170"/>
                <a:gd name="T9" fmla="*/ 0 h 825"/>
                <a:gd name="T10" fmla="*/ 1 w 1170"/>
                <a:gd name="T11" fmla="*/ 0 h 825"/>
                <a:gd name="T12" fmla="*/ 1 w 1170"/>
                <a:gd name="T13" fmla="*/ 0 h 825"/>
                <a:gd name="T14" fmla="*/ 1 w 1170"/>
                <a:gd name="T15" fmla="*/ 0 h 825"/>
                <a:gd name="T16" fmla="*/ 1 w 1170"/>
                <a:gd name="T17" fmla="*/ 0 h 825"/>
                <a:gd name="T18" fmla="*/ 1 w 1170"/>
                <a:gd name="T19" fmla="*/ 0 h 825"/>
                <a:gd name="T20" fmla="*/ 1 w 1170"/>
                <a:gd name="T21" fmla="*/ 0 h 825"/>
                <a:gd name="T22" fmla="*/ 1 w 1170"/>
                <a:gd name="T23" fmla="*/ 0 h 825"/>
                <a:gd name="T24" fmla="*/ 1 w 1170"/>
                <a:gd name="T25" fmla="*/ 0 h 825"/>
                <a:gd name="T26" fmla="*/ 1 w 1170"/>
                <a:gd name="T27" fmla="*/ 0 h 825"/>
                <a:gd name="T28" fmla="*/ 1 w 1170"/>
                <a:gd name="T29" fmla="*/ 0 h 825"/>
                <a:gd name="T30" fmla="*/ 1 w 1170"/>
                <a:gd name="T31" fmla="*/ 0 h 825"/>
                <a:gd name="T32" fmla="*/ 1 w 1170"/>
                <a:gd name="T33" fmla="*/ 0 h 825"/>
                <a:gd name="T34" fmla="*/ 1 w 1170"/>
                <a:gd name="T35" fmla="*/ 0 h 825"/>
                <a:gd name="T36" fmla="*/ 1 w 1170"/>
                <a:gd name="T37" fmla="*/ 0 h 825"/>
                <a:gd name="T38" fmla="*/ 1 w 1170"/>
                <a:gd name="T39" fmla="*/ 0 h 825"/>
                <a:gd name="T40" fmla="*/ 1 w 1170"/>
                <a:gd name="T41" fmla="*/ 0 h 825"/>
                <a:gd name="T42" fmla="*/ 1 w 1170"/>
                <a:gd name="T43" fmla="*/ 0 h 825"/>
                <a:gd name="T44" fmla="*/ 1 w 1170"/>
                <a:gd name="T45" fmla="*/ 0 h 825"/>
                <a:gd name="T46" fmla="*/ 1 w 1170"/>
                <a:gd name="T47" fmla="*/ 0 h 825"/>
                <a:gd name="T48" fmla="*/ 1 w 1170"/>
                <a:gd name="T49" fmla="*/ 0 h 825"/>
                <a:gd name="T50" fmla="*/ 1 w 1170"/>
                <a:gd name="T51" fmla="*/ 0 h 825"/>
                <a:gd name="T52" fmla="*/ 1 w 1170"/>
                <a:gd name="T53" fmla="*/ 0 h 825"/>
                <a:gd name="T54" fmla="*/ 1 w 1170"/>
                <a:gd name="T55" fmla="*/ 0 h 825"/>
                <a:gd name="T56" fmla="*/ 1 w 1170"/>
                <a:gd name="T57" fmla="*/ 0 h 825"/>
                <a:gd name="T58" fmla="*/ 1 w 1170"/>
                <a:gd name="T59" fmla="*/ 0 h 825"/>
                <a:gd name="T60" fmla="*/ 1 w 1170"/>
                <a:gd name="T61" fmla="*/ 0 h 825"/>
                <a:gd name="T62" fmla="*/ 1 w 1170"/>
                <a:gd name="T63" fmla="*/ 0 h 825"/>
                <a:gd name="T64" fmla="*/ 1 w 1170"/>
                <a:gd name="T65" fmla="*/ 0 h 825"/>
                <a:gd name="T66" fmla="*/ 1 w 1170"/>
                <a:gd name="T67" fmla="*/ 0 h 825"/>
                <a:gd name="T68" fmla="*/ 1 w 1170"/>
                <a:gd name="T69" fmla="*/ 0 h 825"/>
                <a:gd name="T70" fmla="*/ 1 w 1170"/>
                <a:gd name="T71" fmla="*/ 0 h 825"/>
                <a:gd name="T72" fmla="*/ 1 w 1170"/>
                <a:gd name="T73" fmla="*/ 0 h 825"/>
                <a:gd name="T74" fmla="*/ 1 w 1170"/>
                <a:gd name="T75" fmla="*/ 0 h 825"/>
                <a:gd name="T76" fmla="*/ 1 w 1170"/>
                <a:gd name="T77" fmla="*/ 0 h 825"/>
                <a:gd name="T78" fmla="*/ 1 w 1170"/>
                <a:gd name="T79" fmla="*/ 0 h 825"/>
                <a:gd name="T80" fmla="*/ 1 w 1170"/>
                <a:gd name="T81" fmla="*/ 0 h 825"/>
                <a:gd name="T82" fmla="*/ 1 w 1170"/>
                <a:gd name="T83" fmla="*/ 0 h 825"/>
                <a:gd name="T84" fmla="*/ 1 w 1170"/>
                <a:gd name="T85" fmla="*/ 0 h 825"/>
                <a:gd name="T86" fmla="*/ 1 w 1170"/>
                <a:gd name="T87" fmla="*/ 0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0"/>
                <a:gd name="T133" fmla="*/ 0 h 825"/>
                <a:gd name="T134" fmla="*/ 1170 w 1170"/>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0" h="825">
                  <a:moveTo>
                    <a:pt x="26" y="0"/>
                  </a:moveTo>
                  <a:lnTo>
                    <a:pt x="0" y="725"/>
                  </a:lnTo>
                  <a:lnTo>
                    <a:pt x="2" y="725"/>
                  </a:lnTo>
                  <a:lnTo>
                    <a:pt x="9" y="725"/>
                  </a:lnTo>
                  <a:lnTo>
                    <a:pt x="15" y="725"/>
                  </a:lnTo>
                  <a:lnTo>
                    <a:pt x="21" y="725"/>
                  </a:lnTo>
                  <a:lnTo>
                    <a:pt x="28" y="727"/>
                  </a:lnTo>
                  <a:lnTo>
                    <a:pt x="38" y="729"/>
                  </a:lnTo>
                  <a:lnTo>
                    <a:pt x="45" y="729"/>
                  </a:lnTo>
                  <a:lnTo>
                    <a:pt x="55" y="730"/>
                  </a:lnTo>
                  <a:lnTo>
                    <a:pt x="66" y="730"/>
                  </a:lnTo>
                  <a:lnTo>
                    <a:pt x="79" y="732"/>
                  </a:lnTo>
                  <a:lnTo>
                    <a:pt x="93" y="734"/>
                  </a:lnTo>
                  <a:lnTo>
                    <a:pt x="106" y="736"/>
                  </a:lnTo>
                  <a:lnTo>
                    <a:pt x="119" y="736"/>
                  </a:lnTo>
                  <a:lnTo>
                    <a:pt x="136" y="740"/>
                  </a:lnTo>
                  <a:lnTo>
                    <a:pt x="152" y="740"/>
                  </a:lnTo>
                  <a:lnTo>
                    <a:pt x="169" y="742"/>
                  </a:lnTo>
                  <a:lnTo>
                    <a:pt x="186" y="744"/>
                  </a:lnTo>
                  <a:lnTo>
                    <a:pt x="205" y="746"/>
                  </a:lnTo>
                  <a:lnTo>
                    <a:pt x="222" y="748"/>
                  </a:lnTo>
                  <a:lnTo>
                    <a:pt x="243" y="749"/>
                  </a:lnTo>
                  <a:lnTo>
                    <a:pt x="262" y="751"/>
                  </a:lnTo>
                  <a:lnTo>
                    <a:pt x="283" y="755"/>
                  </a:lnTo>
                  <a:lnTo>
                    <a:pt x="304" y="757"/>
                  </a:lnTo>
                  <a:lnTo>
                    <a:pt x="325" y="759"/>
                  </a:lnTo>
                  <a:lnTo>
                    <a:pt x="347" y="761"/>
                  </a:lnTo>
                  <a:lnTo>
                    <a:pt x="370" y="763"/>
                  </a:lnTo>
                  <a:lnTo>
                    <a:pt x="391" y="765"/>
                  </a:lnTo>
                  <a:lnTo>
                    <a:pt x="416" y="767"/>
                  </a:lnTo>
                  <a:lnTo>
                    <a:pt x="439" y="770"/>
                  </a:lnTo>
                  <a:lnTo>
                    <a:pt x="463" y="772"/>
                  </a:lnTo>
                  <a:lnTo>
                    <a:pt x="486" y="774"/>
                  </a:lnTo>
                  <a:lnTo>
                    <a:pt x="509" y="776"/>
                  </a:lnTo>
                  <a:lnTo>
                    <a:pt x="534" y="778"/>
                  </a:lnTo>
                  <a:lnTo>
                    <a:pt x="558" y="782"/>
                  </a:lnTo>
                  <a:lnTo>
                    <a:pt x="581" y="784"/>
                  </a:lnTo>
                  <a:lnTo>
                    <a:pt x="606" y="786"/>
                  </a:lnTo>
                  <a:lnTo>
                    <a:pt x="631" y="787"/>
                  </a:lnTo>
                  <a:lnTo>
                    <a:pt x="655" y="791"/>
                  </a:lnTo>
                  <a:lnTo>
                    <a:pt x="680" y="793"/>
                  </a:lnTo>
                  <a:lnTo>
                    <a:pt x="705" y="795"/>
                  </a:lnTo>
                  <a:lnTo>
                    <a:pt x="728" y="797"/>
                  </a:lnTo>
                  <a:lnTo>
                    <a:pt x="752" y="799"/>
                  </a:lnTo>
                  <a:lnTo>
                    <a:pt x="775" y="801"/>
                  </a:lnTo>
                  <a:lnTo>
                    <a:pt x="800" y="803"/>
                  </a:lnTo>
                  <a:lnTo>
                    <a:pt x="824" y="805"/>
                  </a:lnTo>
                  <a:lnTo>
                    <a:pt x="849" y="808"/>
                  </a:lnTo>
                  <a:lnTo>
                    <a:pt x="872" y="808"/>
                  </a:lnTo>
                  <a:lnTo>
                    <a:pt x="893" y="810"/>
                  </a:lnTo>
                  <a:lnTo>
                    <a:pt x="916" y="812"/>
                  </a:lnTo>
                  <a:lnTo>
                    <a:pt x="939" y="814"/>
                  </a:lnTo>
                  <a:lnTo>
                    <a:pt x="961" y="814"/>
                  </a:lnTo>
                  <a:lnTo>
                    <a:pt x="982" y="816"/>
                  </a:lnTo>
                  <a:lnTo>
                    <a:pt x="1003" y="818"/>
                  </a:lnTo>
                  <a:lnTo>
                    <a:pt x="1024" y="820"/>
                  </a:lnTo>
                  <a:lnTo>
                    <a:pt x="1045" y="820"/>
                  </a:lnTo>
                  <a:lnTo>
                    <a:pt x="1064" y="820"/>
                  </a:lnTo>
                  <a:lnTo>
                    <a:pt x="1083" y="822"/>
                  </a:lnTo>
                  <a:lnTo>
                    <a:pt x="1102" y="824"/>
                  </a:lnTo>
                  <a:lnTo>
                    <a:pt x="1117" y="824"/>
                  </a:lnTo>
                  <a:lnTo>
                    <a:pt x="1134" y="824"/>
                  </a:lnTo>
                  <a:lnTo>
                    <a:pt x="1151" y="824"/>
                  </a:lnTo>
                  <a:lnTo>
                    <a:pt x="1168" y="825"/>
                  </a:lnTo>
                  <a:lnTo>
                    <a:pt x="1170" y="755"/>
                  </a:lnTo>
                  <a:lnTo>
                    <a:pt x="1153" y="753"/>
                  </a:lnTo>
                  <a:lnTo>
                    <a:pt x="1136" y="753"/>
                  </a:lnTo>
                  <a:lnTo>
                    <a:pt x="1117" y="751"/>
                  </a:lnTo>
                  <a:lnTo>
                    <a:pt x="1102" y="751"/>
                  </a:lnTo>
                  <a:lnTo>
                    <a:pt x="1083" y="749"/>
                  </a:lnTo>
                  <a:lnTo>
                    <a:pt x="1066" y="749"/>
                  </a:lnTo>
                  <a:lnTo>
                    <a:pt x="1051" y="748"/>
                  </a:lnTo>
                  <a:lnTo>
                    <a:pt x="1034" y="748"/>
                  </a:lnTo>
                  <a:lnTo>
                    <a:pt x="1015" y="746"/>
                  </a:lnTo>
                  <a:lnTo>
                    <a:pt x="999" y="744"/>
                  </a:lnTo>
                  <a:lnTo>
                    <a:pt x="982" y="744"/>
                  </a:lnTo>
                  <a:lnTo>
                    <a:pt x="965" y="744"/>
                  </a:lnTo>
                  <a:lnTo>
                    <a:pt x="948" y="742"/>
                  </a:lnTo>
                  <a:lnTo>
                    <a:pt x="931" y="740"/>
                  </a:lnTo>
                  <a:lnTo>
                    <a:pt x="914" y="740"/>
                  </a:lnTo>
                  <a:lnTo>
                    <a:pt x="897" y="740"/>
                  </a:lnTo>
                  <a:lnTo>
                    <a:pt x="881" y="738"/>
                  </a:lnTo>
                  <a:lnTo>
                    <a:pt x="864" y="736"/>
                  </a:lnTo>
                  <a:lnTo>
                    <a:pt x="847" y="736"/>
                  </a:lnTo>
                  <a:lnTo>
                    <a:pt x="830" y="734"/>
                  </a:lnTo>
                  <a:lnTo>
                    <a:pt x="813" y="732"/>
                  </a:lnTo>
                  <a:lnTo>
                    <a:pt x="796" y="732"/>
                  </a:lnTo>
                  <a:lnTo>
                    <a:pt x="779" y="730"/>
                  </a:lnTo>
                  <a:lnTo>
                    <a:pt x="764" y="730"/>
                  </a:lnTo>
                  <a:lnTo>
                    <a:pt x="747" y="729"/>
                  </a:lnTo>
                  <a:lnTo>
                    <a:pt x="729" y="727"/>
                  </a:lnTo>
                  <a:lnTo>
                    <a:pt x="712" y="727"/>
                  </a:lnTo>
                  <a:lnTo>
                    <a:pt x="695" y="725"/>
                  </a:lnTo>
                  <a:lnTo>
                    <a:pt x="678" y="723"/>
                  </a:lnTo>
                  <a:lnTo>
                    <a:pt x="663" y="723"/>
                  </a:lnTo>
                  <a:lnTo>
                    <a:pt x="646" y="721"/>
                  </a:lnTo>
                  <a:lnTo>
                    <a:pt x="629" y="721"/>
                  </a:lnTo>
                  <a:lnTo>
                    <a:pt x="610" y="719"/>
                  </a:lnTo>
                  <a:lnTo>
                    <a:pt x="595" y="719"/>
                  </a:lnTo>
                  <a:lnTo>
                    <a:pt x="577" y="717"/>
                  </a:lnTo>
                  <a:lnTo>
                    <a:pt x="560" y="715"/>
                  </a:lnTo>
                  <a:lnTo>
                    <a:pt x="543" y="713"/>
                  </a:lnTo>
                  <a:lnTo>
                    <a:pt x="526" y="713"/>
                  </a:lnTo>
                  <a:lnTo>
                    <a:pt x="509" y="711"/>
                  </a:lnTo>
                  <a:lnTo>
                    <a:pt x="492" y="711"/>
                  </a:lnTo>
                  <a:lnTo>
                    <a:pt x="475" y="710"/>
                  </a:lnTo>
                  <a:lnTo>
                    <a:pt x="456" y="708"/>
                  </a:lnTo>
                  <a:lnTo>
                    <a:pt x="439" y="706"/>
                  </a:lnTo>
                  <a:lnTo>
                    <a:pt x="422" y="706"/>
                  </a:lnTo>
                  <a:lnTo>
                    <a:pt x="404" y="704"/>
                  </a:lnTo>
                  <a:lnTo>
                    <a:pt x="387" y="702"/>
                  </a:lnTo>
                  <a:lnTo>
                    <a:pt x="370" y="702"/>
                  </a:lnTo>
                  <a:lnTo>
                    <a:pt x="353" y="700"/>
                  </a:lnTo>
                  <a:lnTo>
                    <a:pt x="334" y="698"/>
                  </a:lnTo>
                  <a:lnTo>
                    <a:pt x="317" y="696"/>
                  </a:lnTo>
                  <a:lnTo>
                    <a:pt x="298" y="694"/>
                  </a:lnTo>
                  <a:lnTo>
                    <a:pt x="281" y="694"/>
                  </a:lnTo>
                  <a:lnTo>
                    <a:pt x="264" y="692"/>
                  </a:lnTo>
                  <a:lnTo>
                    <a:pt x="247" y="691"/>
                  </a:lnTo>
                  <a:lnTo>
                    <a:pt x="228" y="689"/>
                  </a:lnTo>
                  <a:lnTo>
                    <a:pt x="211" y="687"/>
                  </a:lnTo>
                  <a:lnTo>
                    <a:pt x="192" y="685"/>
                  </a:lnTo>
                  <a:lnTo>
                    <a:pt x="173" y="683"/>
                  </a:lnTo>
                  <a:lnTo>
                    <a:pt x="154" y="681"/>
                  </a:lnTo>
                  <a:lnTo>
                    <a:pt x="136" y="681"/>
                  </a:lnTo>
                  <a:lnTo>
                    <a:pt x="117" y="679"/>
                  </a:lnTo>
                  <a:lnTo>
                    <a:pt x="100" y="677"/>
                  </a:lnTo>
                  <a:lnTo>
                    <a:pt x="81" y="675"/>
                  </a:lnTo>
                  <a:lnTo>
                    <a:pt x="64" y="673"/>
                  </a:lnTo>
                  <a:lnTo>
                    <a:pt x="97" y="10"/>
                  </a:lnTo>
                  <a:lnTo>
                    <a:pt x="26" y="0"/>
                  </a:lnTo>
                  <a:close/>
                </a:path>
              </a:pathLst>
            </a:custGeom>
            <a:solidFill>
              <a:srgbClr val="C24D4D"/>
            </a:solidFill>
            <a:ln w="9525">
              <a:noFill/>
              <a:round/>
              <a:headEnd/>
              <a:tailEnd/>
            </a:ln>
          </p:spPr>
          <p:txBody>
            <a:bodyPr/>
            <a:lstStyle/>
            <a:p>
              <a:endParaRPr lang="ja-JP" altLang="en-US"/>
            </a:p>
          </p:txBody>
        </p:sp>
        <p:sp>
          <p:nvSpPr>
            <p:cNvPr id="12765" name="Freeform 103"/>
            <p:cNvSpPr>
              <a:spLocks/>
            </p:cNvSpPr>
            <p:nvPr/>
          </p:nvSpPr>
          <p:spPr bwMode="auto">
            <a:xfrm>
              <a:off x="2308" y="2303"/>
              <a:ext cx="516" cy="324"/>
            </a:xfrm>
            <a:custGeom>
              <a:avLst/>
              <a:gdLst>
                <a:gd name="T0" fmla="*/ 0 w 1032"/>
                <a:gd name="T1" fmla="*/ 1 h 648"/>
                <a:gd name="T2" fmla="*/ 1 w 1032"/>
                <a:gd name="T3" fmla="*/ 0 h 648"/>
                <a:gd name="T4" fmla="*/ 1 w 1032"/>
                <a:gd name="T5" fmla="*/ 1 h 648"/>
                <a:gd name="T6" fmla="*/ 1 w 1032"/>
                <a:gd name="T7" fmla="*/ 1 h 648"/>
                <a:gd name="T8" fmla="*/ 1 w 1032"/>
                <a:gd name="T9" fmla="*/ 1 h 648"/>
                <a:gd name="T10" fmla="*/ 1 w 1032"/>
                <a:gd name="T11" fmla="*/ 1 h 648"/>
                <a:gd name="T12" fmla="*/ 1 w 1032"/>
                <a:gd name="T13" fmla="*/ 1 h 648"/>
                <a:gd name="T14" fmla="*/ 1 w 1032"/>
                <a:gd name="T15" fmla="*/ 1 h 648"/>
                <a:gd name="T16" fmla="*/ 0 w 1032"/>
                <a:gd name="T17" fmla="*/ 1 h 648"/>
                <a:gd name="T18" fmla="*/ 0 w 1032"/>
                <a:gd name="T19" fmla="*/ 1 h 6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2"/>
                <a:gd name="T31" fmla="*/ 0 h 648"/>
                <a:gd name="T32" fmla="*/ 1032 w 1032"/>
                <a:gd name="T33" fmla="*/ 648 h 6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2" h="648">
                  <a:moveTo>
                    <a:pt x="0" y="588"/>
                  </a:moveTo>
                  <a:lnTo>
                    <a:pt x="23" y="0"/>
                  </a:lnTo>
                  <a:lnTo>
                    <a:pt x="1032" y="12"/>
                  </a:lnTo>
                  <a:lnTo>
                    <a:pt x="1013" y="648"/>
                  </a:lnTo>
                  <a:lnTo>
                    <a:pt x="954" y="648"/>
                  </a:lnTo>
                  <a:lnTo>
                    <a:pt x="967" y="67"/>
                  </a:lnTo>
                  <a:lnTo>
                    <a:pt x="80" y="55"/>
                  </a:lnTo>
                  <a:lnTo>
                    <a:pt x="53" y="584"/>
                  </a:lnTo>
                  <a:lnTo>
                    <a:pt x="0" y="588"/>
                  </a:lnTo>
                  <a:close/>
                </a:path>
              </a:pathLst>
            </a:custGeom>
            <a:solidFill>
              <a:srgbClr val="C24D4D"/>
            </a:solidFill>
            <a:ln w="9525">
              <a:noFill/>
              <a:round/>
              <a:headEnd/>
              <a:tailEnd/>
            </a:ln>
          </p:spPr>
          <p:txBody>
            <a:bodyPr/>
            <a:lstStyle/>
            <a:p>
              <a:endParaRPr lang="ja-JP" altLang="en-US"/>
            </a:p>
          </p:txBody>
        </p:sp>
        <p:sp>
          <p:nvSpPr>
            <p:cNvPr id="12766" name="Freeform 104"/>
            <p:cNvSpPr>
              <a:spLocks/>
            </p:cNvSpPr>
            <p:nvPr/>
          </p:nvSpPr>
          <p:spPr bwMode="auto">
            <a:xfrm>
              <a:off x="2890" y="2214"/>
              <a:ext cx="38" cy="417"/>
            </a:xfrm>
            <a:custGeom>
              <a:avLst/>
              <a:gdLst>
                <a:gd name="T0" fmla="*/ 0 w 76"/>
                <a:gd name="T1" fmla="*/ 0 h 835"/>
                <a:gd name="T2" fmla="*/ 1 w 76"/>
                <a:gd name="T3" fmla="*/ 0 h 835"/>
                <a:gd name="T4" fmla="*/ 1 w 76"/>
                <a:gd name="T5" fmla="*/ 0 h 835"/>
                <a:gd name="T6" fmla="*/ 1 w 76"/>
                <a:gd name="T7" fmla="*/ 0 h 835"/>
                <a:gd name="T8" fmla="*/ 0 w 76"/>
                <a:gd name="T9" fmla="*/ 0 h 835"/>
                <a:gd name="T10" fmla="*/ 0 w 76"/>
                <a:gd name="T11" fmla="*/ 0 h 835"/>
                <a:gd name="T12" fmla="*/ 0 60000 65536"/>
                <a:gd name="T13" fmla="*/ 0 60000 65536"/>
                <a:gd name="T14" fmla="*/ 0 60000 65536"/>
                <a:gd name="T15" fmla="*/ 0 60000 65536"/>
                <a:gd name="T16" fmla="*/ 0 60000 65536"/>
                <a:gd name="T17" fmla="*/ 0 60000 65536"/>
                <a:gd name="T18" fmla="*/ 0 w 76"/>
                <a:gd name="T19" fmla="*/ 0 h 835"/>
                <a:gd name="T20" fmla="*/ 76 w 76"/>
                <a:gd name="T21" fmla="*/ 835 h 835"/>
              </a:gdLst>
              <a:ahLst/>
              <a:cxnLst>
                <a:cxn ang="T12">
                  <a:pos x="T0" y="T1"/>
                </a:cxn>
                <a:cxn ang="T13">
                  <a:pos x="T2" y="T3"/>
                </a:cxn>
                <a:cxn ang="T14">
                  <a:pos x="T4" y="T5"/>
                </a:cxn>
                <a:cxn ang="T15">
                  <a:pos x="T6" y="T7"/>
                </a:cxn>
                <a:cxn ang="T16">
                  <a:pos x="T8" y="T9"/>
                </a:cxn>
                <a:cxn ang="T17">
                  <a:pos x="T10" y="T11"/>
                </a:cxn>
              </a:cxnLst>
              <a:rect l="T18" t="T19" r="T20" b="T21"/>
              <a:pathLst>
                <a:path w="76" h="835">
                  <a:moveTo>
                    <a:pt x="0" y="835"/>
                  </a:moveTo>
                  <a:lnTo>
                    <a:pt x="21" y="40"/>
                  </a:lnTo>
                  <a:lnTo>
                    <a:pt x="76" y="0"/>
                  </a:lnTo>
                  <a:lnTo>
                    <a:pt x="57" y="825"/>
                  </a:lnTo>
                  <a:lnTo>
                    <a:pt x="0" y="835"/>
                  </a:lnTo>
                  <a:close/>
                </a:path>
              </a:pathLst>
            </a:custGeom>
            <a:solidFill>
              <a:srgbClr val="C24D4D"/>
            </a:solidFill>
            <a:ln w="9525">
              <a:noFill/>
              <a:round/>
              <a:headEnd/>
              <a:tailEnd/>
            </a:ln>
          </p:spPr>
          <p:txBody>
            <a:bodyPr/>
            <a:lstStyle/>
            <a:p>
              <a:endParaRPr lang="ja-JP" altLang="en-US"/>
            </a:p>
          </p:txBody>
        </p:sp>
        <p:sp>
          <p:nvSpPr>
            <p:cNvPr id="12767" name="Freeform 105"/>
            <p:cNvSpPr>
              <a:spLocks/>
            </p:cNvSpPr>
            <p:nvPr/>
          </p:nvSpPr>
          <p:spPr bwMode="auto">
            <a:xfrm>
              <a:off x="3005" y="2123"/>
              <a:ext cx="55" cy="371"/>
            </a:xfrm>
            <a:custGeom>
              <a:avLst/>
              <a:gdLst>
                <a:gd name="T0" fmla="*/ 1 w 108"/>
                <a:gd name="T1" fmla="*/ 0 h 741"/>
                <a:gd name="T2" fmla="*/ 1 w 108"/>
                <a:gd name="T3" fmla="*/ 1 h 741"/>
                <a:gd name="T4" fmla="*/ 0 w 108"/>
                <a:gd name="T5" fmla="*/ 1 h 741"/>
                <a:gd name="T6" fmla="*/ 1 w 108"/>
                <a:gd name="T7" fmla="*/ 1 h 741"/>
                <a:gd name="T8" fmla="*/ 1 w 108"/>
                <a:gd name="T9" fmla="*/ 0 h 741"/>
                <a:gd name="T10" fmla="*/ 1 w 108"/>
                <a:gd name="T11" fmla="*/ 0 h 741"/>
                <a:gd name="T12" fmla="*/ 0 60000 65536"/>
                <a:gd name="T13" fmla="*/ 0 60000 65536"/>
                <a:gd name="T14" fmla="*/ 0 60000 65536"/>
                <a:gd name="T15" fmla="*/ 0 60000 65536"/>
                <a:gd name="T16" fmla="*/ 0 60000 65536"/>
                <a:gd name="T17" fmla="*/ 0 60000 65536"/>
                <a:gd name="T18" fmla="*/ 0 w 108"/>
                <a:gd name="T19" fmla="*/ 0 h 741"/>
                <a:gd name="T20" fmla="*/ 108 w 108"/>
                <a:gd name="T21" fmla="*/ 741 h 741"/>
              </a:gdLst>
              <a:ahLst/>
              <a:cxnLst>
                <a:cxn ang="T12">
                  <a:pos x="T0" y="T1"/>
                </a:cxn>
                <a:cxn ang="T13">
                  <a:pos x="T2" y="T3"/>
                </a:cxn>
                <a:cxn ang="T14">
                  <a:pos x="T4" y="T5"/>
                </a:cxn>
                <a:cxn ang="T15">
                  <a:pos x="T6" y="T7"/>
                </a:cxn>
                <a:cxn ang="T16">
                  <a:pos x="T8" y="T9"/>
                </a:cxn>
                <a:cxn ang="T17">
                  <a:pos x="T10" y="T11"/>
                </a:cxn>
              </a:cxnLst>
              <a:rect l="T18" t="T19" r="T20" b="T21"/>
              <a:pathLst>
                <a:path w="108" h="741">
                  <a:moveTo>
                    <a:pt x="108" y="0"/>
                  </a:moveTo>
                  <a:lnTo>
                    <a:pt x="74" y="667"/>
                  </a:lnTo>
                  <a:lnTo>
                    <a:pt x="0" y="741"/>
                  </a:lnTo>
                  <a:lnTo>
                    <a:pt x="36" y="17"/>
                  </a:lnTo>
                  <a:lnTo>
                    <a:pt x="108" y="0"/>
                  </a:lnTo>
                  <a:close/>
                </a:path>
              </a:pathLst>
            </a:custGeom>
            <a:solidFill>
              <a:srgbClr val="C24D4D"/>
            </a:solidFill>
            <a:ln w="9525">
              <a:noFill/>
              <a:round/>
              <a:headEnd/>
              <a:tailEnd/>
            </a:ln>
          </p:spPr>
          <p:txBody>
            <a:bodyPr/>
            <a:lstStyle/>
            <a:p>
              <a:endParaRPr lang="ja-JP" altLang="en-US"/>
            </a:p>
          </p:txBody>
        </p:sp>
        <p:sp>
          <p:nvSpPr>
            <p:cNvPr id="12768" name="Freeform 106"/>
            <p:cNvSpPr>
              <a:spLocks/>
            </p:cNvSpPr>
            <p:nvPr/>
          </p:nvSpPr>
          <p:spPr bwMode="auto">
            <a:xfrm>
              <a:off x="3075" y="2178"/>
              <a:ext cx="138" cy="253"/>
            </a:xfrm>
            <a:custGeom>
              <a:avLst/>
              <a:gdLst>
                <a:gd name="T0" fmla="*/ 0 w 275"/>
                <a:gd name="T1" fmla="*/ 1 h 506"/>
                <a:gd name="T2" fmla="*/ 1 w 275"/>
                <a:gd name="T3" fmla="*/ 0 h 506"/>
                <a:gd name="T4" fmla="*/ 1 w 275"/>
                <a:gd name="T5" fmla="*/ 0 h 506"/>
                <a:gd name="T6" fmla="*/ 1 w 275"/>
                <a:gd name="T7" fmla="*/ 1 h 506"/>
                <a:gd name="T8" fmla="*/ 1 w 275"/>
                <a:gd name="T9" fmla="*/ 1 h 506"/>
                <a:gd name="T10" fmla="*/ 1 w 275"/>
                <a:gd name="T11" fmla="*/ 1 h 506"/>
                <a:gd name="T12" fmla="*/ 1 w 275"/>
                <a:gd name="T13" fmla="*/ 1 h 506"/>
                <a:gd name="T14" fmla="*/ 1 w 275"/>
                <a:gd name="T15" fmla="*/ 1 h 506"/>
                <a:gd name="T16" fmla="*/ 0 w 275"/>
                <a:gd name="T17" fmla="*/ 1 h 506"/>
                <a:gd name="T18" fmla="*/ 0 w 275"/>
                <a:gd name="T19" fmla="*/ 1 h 5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5"/>
                <a:gd name="T31" fmla="*/ 0 h 506"/>
                <a:gd name="T32" fmla="*/ 275 w 275"/>
                <a:gd name="T33" fmla="*/ 506 h 5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5" h="506">
                  <a:moveTo>
                    <a:pt x="0" y="500"/>
                  </a:moveTo>
                  <a:lnTo>
                    <a:pt x="13" y="0"/>
                  </a:lnTo>
                  <a:lnTo>
                    <a:pt x="271" y="0"/>
                  </a:lnTo>
                  <a:lnTo>
                    <a:pt x="275" y="460"/>
                  </a:lnTo>
                  <a:lnTo>
                    <a:pt x="216" y="449"/>
                  </a:lnTo>
                  <a:lnTo>
                    <a:pt x="212" y="55"/>
                  </a:lnTo>
                  <a:lnTo>
                    <a:pt x="79" y="59"/>
                  </a:lnTo>
                  <a:lnTo>
                    <a:pt x="57" y="506"/>
                  </a:lnTo>
                  <a:lnTo>
                    <a:pt x="0" y="500"/>
                  </a:lnTo>
                  <a:close/>
                </a:path>
              </a:pathLst>
            </a:custGeom>
            <a:solidFill>
              <a:srgbClr val="C24D4D"/>
            </a:solidFill>
            <a:ln w="9525">
              <a:noFill/>
              <a:round/>
              <a:headEnd/>
              <a:tailEnd/>
            </a:ln>
          </p:spPr>
          <p:txBody>
            <a:bodyPr/>
            <a:lstStyle/>
            <a:p>
              <a:endParaRPr lang="ja-JP" altLang="en-US"/>
            </a:p>
          </p:txBody>
        </p:sp>
        <p:sp>
          <p:nvSpPr>
            <p:cNvPr id="12769" name="Freeform 107"/>
            <p:cNvSpPr>
              <a:spLocks/>
            </p:cNvSpPr>
            <p:nvPr/>
          </p:nvSpPr>
          <p:spPr bwMode="auto">
            <a:xfrm>
              <a:off x="3122" y="2290"/>
              <a:ext cx="16" cy="42"/>
            </a:xfrm>
            <a:custGeom>
              <a:avLst/>
              <a:gdLst>
                <a:gd name="T0" fmla="*/ 1 w 32"/>
                <a:gd name="T1" fmla="*/ 1 h 84"/>
                <a:gd name="T2" fmla="*/ 0 w 32"/>
                <a:gd name="T3" fmla="*/ 1 h 84"/>
                <a:gd name="T4" fmla="*/ 1 w 32"/>
                <a:gd name="T5" fmla="*/ 1 h 84"/>
                <a:gd name="T6" fmla="*/ 1 w 32"/>
                <a:gd name="T7" fmla="*/ 0 h 84"/>
                <a:gd name="T8" fmla="*/ 1 w 32"/>
                <a:gd name="T9" fmla="*/ 1 h 84"/>
                <a:gd name="T10" fmla="*/ 1 w 32"/>
                <a:gd name="T11" fmla="*/ 1 h 84"/>
                <a:gd name="T12" fmla="*/ 0 60000 65536"/>
                <a:gd name="T13" fmla="*/ 0 60000 65536"/>
                <a:gd name="T14" fmla="*/ 0 60000 65536"/>
                <a:gd name="T15" fmla="*/ 0 60000 65536"/>
                <a:gd name="T16" fmla="*/ 0 60000 65536"/>
                <a:gd name="T17" fmla="*/ 0 60000 65536"/>
                <a:gd name="T18" fmla="*/ 0 w 32"/>
                <a:gd name="T19" fmla="*/ 0 h 84"/>
                <a:gd name="T20" fmla="*/ 32 w 32"/>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32" h="84">
                  <a:moveTo>
                    <a:pt x="5" y="6"/>
                  </a:moveTo>
                  <a:lnTo>
                    <a:pt x="0" y="84"/>
                  </a:lnTo>
                  <a:lnTo>
                    <a:pt x="28" y="84"/>
                  </a:lnTo>
                  <a:lnTo>
                    <a:pt x="32" y="0"/>
                  </a:lnTo>
                  <a:lnTo>
                    <a:pt x="5" y="6"/>
                  </a:lnTo>
                  <a:close/>
                </a:path>
              </a:pathLst>
            </a:custGeom>
            <a:solidFill>
              <a:srgbClr val="C24D4D"/>
            </a:solidFill>
            <a:ln w="9525">
              <a:noFill/>
              <a:round/>
              <a:headEnd/>
              <a:tailEnd/>
            </a:ln>
          </p:spPr>
          <p:txBody>
            <a:bodyPr/>
            <a:lstStyle/>
            <a:p>
              <a:endParaRPr lang="ja-JP" altLang="en-US"/>
            </a:p>
          </p:txBody>
        </p:sp>
        <p:sp>
          <p:nvSpPr>
            <p:cNvPr id="12770" name="Freeform 108"/>
            <p:cNvSpPr>
              <a:spLocks/>
            </p:cNvSpPr>
            <p:nvPr/>
          </p:nvSpPr>
          <p:spPr bwMode="auto">
            <a:xfrm>
              <a:off x="2191" y="2245"/>
              <a:ext cx="66" cy="87"/>
            </a:xfrm>
            <a:custGeom>
              <a:avLst/>
              <a:gdLst>
                <a:gd name="T0" fmla="*/ 0 w 131"/>
                <a:gd name="T1" fmla="*/ 0 h 175"/>
                <a:gd name="T2" fmla="*/ 0 w 131"/>
                <a:gd name="T3" fmla="*/ 0 h 175"/>
                <a:gd name="T4" fmla="*/ 1 w 131"/>
                <a:gd name="T5" fmla="*/ 0 h 175"/>
                <a:gd name="T6" fmla="*/ 1 w 131"/>
                <a:gd name="T7" fmla="*/ 0 h 175"/>
                <a:gd name="T8" fmla="*/ 1 w 131"/>
                <a:gd name="T9" fmla="*/ 0 h 175"/>
                <a:gd name="T10" fmla="*/ 1 w 131"/>
                <a:gd name="T11" fmla="*/ 0 h 175"/>
                <a:gd name="T12" fmla="*/ 0 w 131"/>
                <a:gd name="T13" fmla="*/ 0 h 175"/>
                <a:gd name="T14" fmla="*/ 0 w 131"/>
                <a:gd name="T15" fmla="*/ 0 h 175"/>
                <a:gd name="T16" fmla="*/ 0 60000 65536"/>
                <a:gd name="T17" fmla="*/ 0 60000 65536"/>
                <a:gd name="T18" fmla="*/ 0 60000 65536"/>
                <a:gd name="T19" fmla="*/ 0 60000 65536"/>
                <a:gd name="T20" fmla="*/ 0 60000 65536"/>
                <a:gd name="T21" fmla="*/ 0 60000 65536"/>
                <a:gd name="T22" fmla="*/ 0 60000 65536"/>
                <a:gd name="T23" fmla="*/ 0 60000 65536"/>
                <a:gd name="T24" fmla="*/ 0 w 131"/>
                <a:gd name="T25" fmla="*/ 0 h 175"/>
                <a:gd name="T26" fmla="*/ 131 w 131"/>
                <a:gd name="T27" fmla="*/ 175 h 1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 h="175">
                  <a:moveTo>
                    <a:pt x="0" y="0"/>
                  </a:moveTo>
                  <a:lnTo>
                    <a:pt x="0" y="95"/>
                  </a:lnTo>
                  <a:lnTo>
                    <a:pt x="118" y="175"/>
                  </a:lnTo>
                  <a:lnTo>
                    <a:pt x="131" y="112"/>
                  </a:lnTo>
                  <a:lnTo>
                    <a:pt x="59" y="67"/>
                  </a:lnTo>
                  <a:lnTo>
                    <a:pt x="69" y="6"/>
                  </a:lnTo>
                  <a:lnTo>
                    <a:pt x="0" y="0"/>
                  </a:lnTo>
                  <a:close/>
                </a:path>
              </a:pathLst>
            </a:custGeom>
            <a:solidFill>
              <a:srgbClr val="C24D4D"/>
            </a:solidFill>
            <a:ln w="9525">
              <a:noFill/>
              <a:round/>
              <a:headEnd/>
              <a:tailEnd/>
            </a:ln>
          </p:spPr>
          <p:txBody>
            <a:bodyPr/>
            <a:lstStyle/>
            <a:p>
              <a:endParaRPr lang="ja-JP" altLang="en-US"/>
            </a:p>
          </p:txBody>
        </p:sp>
        <p:sp>
          <p:nvSpPr>
            <p:cNvPr id="12771" name="Freeform 109"/>
            <p:cNvSpPr>
              <a:spLocks/>
            </p:cNvSpPr>
            <p:nvPr/>
          </p:nvSpPr>
          <p:spPr bwMode="auto">
            <a:xfrm>
              <a:off x="2473" y="1893"/>
              <a:ext cx="98" cy="33"/>
            </a:xfrm>
            <a:custGeom>
              <a:avLst/>
              <a:gdLst>
                <a:gd name="T0" fmla="*/ 0 w 195"/>
                <a:gd name="T1" fmla="*/ 1 h 66"/>
                <a:gd name="T2" fmla="*/ 1 w 195"/>
                <a:gd name="T3" fmla="*/ 0 h 66"/>
                <a:gd name="T4" fmla="*/ 1 w 195"/>
                <a:gd name="T5" fmla="*/ 1 h 66"/>
                <a:gd name="T6" fmla="*/ 1 w 195"/>
                <a:gd name="T7" fmla="*/ 1 h 66"/>
                <a:gd name="T8" fmla="*/ 0 w 195"/>
                <a:gd name="T9" fmla="*/ 1 h 66"/>
                <a:gd name="T10" fmla="*/ 0 w 195"/>
                <a:gd name="T11" fmla="*/ 1 h 66"/>
                <a:gd name="T12" fmla="*/ 0 60000 65536"/>
                <a:gd name="T13" fmla="*/ 0 60000 65536"/>
                <a:gd name="T14" fmla="*/ 0 60000 65536"/>
                <a:gd name="T15" fmla="*/ 0 60000 65536"/>
                <a:gd name="T16" fmla="*/ 0 60000 65536"/>
                <a:gd name="T17" fmla="*/ 0 60000 65536"/>
                <a:gd name="T18" fmla="*/ 0 w 195"/>
                <a:gd name="T19" fmla="*/ 0 h 66"/>
                <a:gd name="T20" fmla="*/ 195 w 195"/>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95" h="66">
                  <a:moveTo>
                    <a:pt x="0" y="11"/>
                  </a:moveTo>
                  <a:lnTo>
                    <a:pt x="195" y="0"/>
                  </a:lnTo>
                  <a:lnTo>
                    <a:pt x="195" y="55"/>
                  </a:lnTo>
                  <a:lnTo>
                    <a:pt x="11" y="66"/>
                  </a:lnTo>
                  <a:lnTo>
                    <a:pt x="0" y="11"/>
                  </a:lnTo>
                  <a:close/>
                </a:path>
              </a:pathLst>
            </a:custGeom>
            <a:solidFill>
              <a:srgbClr val="C24D4D"/>
            </a:solidFill>
            <a:ln w="9525">
              <a:noFill/>
              <a:round/>
              <a:headEnd/>
              <a:tailEnd/>
            </a:ln>
          </p:spPr>
          <p:txBody>
            <a:bodyPr/>
            <a:lstStyle/>
            <a:p>
              <a:endParaRPr lang="ja-JP" altLang="en-US"/>
            </a:p>
          </p:txBody>
        </p:sp>
        <p:sp>
          <p:nvSpPr>
            <p:cNvPr id="12772" name="Freeform 110"/>
            <p:cNvSpPr>
              <a:spLocks/>
            </p:cNvSpPr>
            <p:nvPr/>
          </p:nvSpPr>
          <p:spPr bwMode="auto">
            <a:xfrm>
              <a:off x="2546" y="1987"/>
              <a:ext cx="88" cy="29"/>
            </a:xfrm>
            <a:custGeom>
              <a:avLst/>
              <a:gdLst>
                <a:gd name="T0" fmla="*/ 0 w 177"/>
                <a:gd name="T1" fmla="*/ 0 h 57"/>
                <a:gd name="T2" fmla="*/ 0 w 177"/>
                <a:gd name="T3" fmla="*/ 1 h 57"/>
                <a:gd name="T4" fmla="*/ 0 w 177"/>
                <a:gd name="T5" fmla="*/ 1 h 57"/>
                <a:gd name="T6" fmla="*/ 0 w 177"/>
                <a:gd name="T7" fmla="*/ 1 h 57"/>
                <a:gd name="T8" fmla="*/ 0 w 177"/>
                <a:gd name="T9" fmla="*/ 0 h 57"/>
                <a:gd name="T10" fmla="*/ 0 w 177"/>
                <a:gd name="T11" fmla="*/ 0 h 57"/>
                <a:gd name="T12" fmla="*/ 0 60000 65536"/>
                <a:gd name="T13" fmla="*/ 0 60000 65536"/>
                <a:gd name="T14" fmla="*/ 0 60000 65536"/>
                <a:gd name="T15" fmla="*/ 0 60000 65536"/>
                <a:gd name="T16" fmla="*/ 0 60000 65536"/>
                <a:gd name="T17" fmla="*/ 0 60000 65536"/>
                <a:gd name="T18" fmla="*/ 0 w 177"/>
                <a:gd name="T19" fmla="*/ 0 h 57"/>
                <a:gd name="T20" fmla="*/ 177 w 177"/>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177" h="57">
                  <a:moveTo>
                    <a:pt x="0" y="0"/>
                  </a:moveTo>
                  <a:lnTo>
                    <a:pt x="177" y="4"/>
                  </a:lnTo>
                  <a:lnTo>
                    <a:pt x="177" y="57"/>
                  </a:lnTo>
                  <a:lnTo>
                    <a:pt x="0" y="53"/>
                  </a:lnTo>
                  <a:lnTo>
                    <a:pt x="0" y="0"/>
                  </a:lnTo>
                  <a:close/>
                </a:path>
              </a:pathLst>
            </a:custGeom>
            <a:solidFill>
              <a:srgbClr val="C24D4D"/>
            </a:solidFill>
            <a:ln w="9525">
              <a:noFill/>
              <a:round/>
              <a:headEnd/>
              <a:tailEnd/>
            </a:ln>
          </p:spPr>
          <p:txBody>
            <a:bodyPr/>
            <a:lstStyle/>
            <a:p>
              <a:endParaRPr lang="ja-JP" altLang="en-US"/>
            </a:p>
          </p:txBody>
        </p:sp>
        <p:sp>
          <p:nvSpPr>
            <p:cNvPr id="12773" name="Freeform 111"/>
            <p:cNvSpPr>
              <a:spLocks/>
            </p:cNvSpPr>
            <p:nvPr/>
          </p:nvSpPr>
          <p:spPr bwMode="auto">
            <a:xfrm>
              <a:off x="2846" y="2004"/>
              <a:ext cx="80" cy="30"/>
            </a:xfrm>
            <a:custGeom>
              <a:avLst/>
              <a:gdLst>
                <a:gd name="T0" fmla="*/ 0 w 159"/>
                <a:gd name="T1" fmla="*/ 1 h 59"/>
                <a:gd name="T2" fmla="*/ 1 w 159"/>
                <a:gd name="T3" fmla="*/ 0 h 59"/>
                <a:gd name="T4" fmla="*/ 1 w 159"/>
                <a:gd name="T5" fmla="*/ 1 h 59"/>
                <a:gd name="T6" fmla="*/ 1 w 159"/>
                <a:gd name="T7" fmla="*/ 1 h 59"/>
                <a:gd name="T8" fmla="*/ 0 w 159"/>
                <a:gd name="T9" fmla="*/ 1 h 59"/>
                <a:gd name="T10" fmla="*/ 0 w 159"/>
                <a:gd name="T11" fmla="*/ 1 h 59"/>
                <a:gd name="T12" fmla="*/ 0 60000 65536"/>
                <a:gd name="T13" fmla="*/ 0 60000 65536"/>
                <a:gd name="T14" fmla="*/ 0 60000 65536"/>
                <a:gd name="T15" fmla="*/ 0 60000 65536"/>
                <a:gd name="T16" fmla="*/ 0 60000 65536"/>
                <a:gd name="T17" fmla="*/ 0 60000 65536"/>
                <a:gd name="T18" fmla="*/ 0 w 159"/>
                <a:gd name="T19" fmla="*/ 0 h 59"/>
                <a:gd name="T20" fmla="*/ 159 w 159"/>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159" h="59">
                  <a:moveTo>
                    <a:pt x="0" y="2"/>
                  </a:moveTo>
                  <a:lnTo>
                    <a:pt x="159" y="0"/>
                  </a:lnTo>
                  <a:lnTo>
                    <a:pt x="159" y="48"/>
                  </a:lnTo>
                  <a:lnTo>
                    <a:pt x="7" y="59"/>
                  </a:lnTo>
                  <a:lnTo>
                    <a:pt x="0" y="2"/>
                  </a:lnTo>
                  <a:close/>
                </a:path>
              </a:pathLst>
            </a:custGeom>
            <a:solidFill>
              <a:srgbClr val="C24D4D"/>
            </a:solidFill>
            <a:ln w="9525">
              <a:noFill/>
              <a:round/>
              <a:headEnd/>
              <a:tailEnd/>
            </a:ln>
          </p:spPr>
          <p:txBody>
            <a:bodyPr/>
            <a:lstStyle/>
            <a:p>
              <a:endParaRPr lang="ja-JP" altLang="en-US"/>
            </a:p>
          </p:txBody>
        </p:sp>
        <p:sp>
          <p:nvSpPr>
            <p:cNvPr id="12774" name="Freeform 112"/>
            <p:cNvSpPr>
              <a:spLocks/>
            </p:cNvSpPr>
            <p:nvPr/>
          </p:nvSpPr>
          <p:spPr bwMode="auto">
            <a:xfrm>
              <a:off x="2920" y="1880"/>
              <a:ext cx="74" cy="33"/>
            </a:xfrm>
            <a:custGeom>
              <a:avLst/>
              <a:gdLst>
                <a:gd name="T0" fmla="*/ 1 w 148"/>
                <a:gd name="T1" fmla="*/ 0 h 67"/>
                <a:gd name="T2" fmla="*/ 0 w 148"/>
                <a:gd name="T3" fmla="*/ 0 h 67"/>
                <a:gd name="T4" fmla="*/ 1 w 148"/>
                <a:gd name="T5" fmla="*/ 0 h 67"/>
                <a:gd name="T6" fmla="*/ 1 w 148"/>
                <a:gd name="T7" fmla="*/ 0 h 67"/>
                <a:gd name="T8" fmla="*/ 1 w 148"/>
                <a:gd name="T9" fmla="*/ 0 h 67"/>
                <a:gd name="T10" fmla="*/ 1 w 148"/>
                <a:gd name="T11" fmla="*/ 0 h 67"/>
                <a:gd name="T12" fmla="*/ 0 60000 65536"/>
                <a:gd name="T13" fmla="*/ 0 60000 65536"/>
                <a:gd name="T14" fmla="*/ 0 60000 65536"/>
                <a:gd name="T15" fmla="*/ 0 60000 65536"/>
                <a:gd name="T16" fmla="*/ 0 60000 65536"/>
                <a:gd name="T17" fmla="*/ 0 60000 65536"/>
                <a:gd name="T18" fmla="*/ 0 w 148"/>
                <a:gd name="T19" fmla="*/ 0 h 67"/>
                <a:gd name="T20" fmla="*/ 148 w 148"/>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48" h="67">
                  <a:moveTo>
                    <a:pt x="148" y="0"/>
                  </a:moveTo>
                  <a:lnTo>
                    <a:pt x="0" y="4"/>
                  </a:lnTo>
                  <a:lnTo>
                    <a:pt x="4" y="63"/>
                  </a:lnTo>
                  <a:lnTo>
                    <a:pt x="144" y="67"/>
                  </a:lnTo>
                  <a:lnTo>
                    <a:pt x="148" y="0"/>
                  </a:lnTo>
                  <a:close/>
                </a:path>
              </a:pathLst>
            </a:custGeom>
            <a:solidFill>
              <a:srgbClr val="C24D4D"/>
            </a:solidFill>
            <a:ln w="9525">
              <a:noFill/>
              <a:round/>
              <a:headEnd/>
              <a:tailEnd/>
            </a:ln>
          </p:spPr>
          <p:txBody>
            <a:bodyPr/>
            <a:lstStyle/>
            <a:p>
              <a:endParaRPr lang="ja-JP" altLang="en-US"/>
            </a:p>
          </p:txBody>
        </p:sp>
        <p:sp>
          <p:nvSpPr>
            <p:cNvPr id="12775" name="Freeform 113"/>
            <p:cNvSpPr>
              <a:spLocks/>
            </p:cNvSpPr>
            <p:nvPr/>
          </p:nvSpPr>
          <p:spPr bwMode="auto">
            <a:xfrm>
              <a:off x="2522" y="2566"/>
              <a:ext cx="59" cy="17"/>
            </a:xfrm>
            <a:custGeom>
              <a:avLst/>
              <a:gdLst>
                <a:gd name="T0" fmla="*/ 0 w 118"/>
                <a:gd name="T1" fmla="*/ 0 h 34"/>
                <a:gd name="T2" fmla="*/ 0 w 118"/>
                <a:gd name="T3" fmla="*/ 1 h 34"/>
                <a:gd name="T4" fmla="*/ 1 w 118"/>
                <a:gd name="T5" fmla="*/ 1 h 34"/>
                <a:gd name="T6" fmla="*/ 1 w 118"/>
                <a:gd name="T7" fmla="*/ 1 h 34"/>
                <a:gd name="T8" fmla="*/ 0 w 118"/>
                <a:gd name="T9" fmla="*/ 0 h 34"/>
                <a:gd name="T10" fmla="*/ 0 w 118"/>
                <a:gd name="T11" fmla="*/ 0 h 34"/>
                <a:gd name="T12" fmla="*/ 0 60000 65536"/>
                <a:gd name="T13" fmla="*/ 0 60000 65536"/>
                <a:gd name="T14" fmla="*/ 0 60000 65536"/>
                <a:gd name="T15" fmla="*/ 0 60000 65536"/>
                <a:gd name="T16" fmla="*/ 0 60000 65536"/>
                <a:gd name="T17" fmla="*/ 0 60000 65536"/>
                <a:gd name="T18" fmla="*/ 0 w 118"/>
                <a:gd name="T19" fmla="*/ 0 h 34"/>
                <a:gd name="T20" fmla="*/ 118 w 118"/>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18" h="34">
                  <a:moveTo>
                    <a:pt x="0" y="0"/>
                  </a:moveTo>
                  <a:lnTo>
                    <a:pt x="0" y="30"/>
                  </a:lnTo>
                  <a:lnTo>
                    <a:pt x="115" y="34"/>
                  </a:lnTo>
                  <a:lnTo>
                    <a:pt x="118" y="4"/>
                  </a:lnTo>
                  <a:lnTo>
                    <a:pt x="0" y="0"/>
                  </a:lnTo>
                  <a:close/>
                </a:path>
              </a:pathLst>
            </a:custGeom>
            <a:solidFill>
              <a:srgbClr val="C24D4D"/>
            </a:solidFill>
            <a:ln w="9525">
              <a:noFill/>
              <a:round/>
              <a:headEnd/>
              <a:tailEnd/>
            </a:ln>
          </p:spPr>
          <p:txBody>
            <a:bodyPr/>
            <a:lstStyle/>
            <a:p>
              <a:endParaRPr lang="ja-JP" altLang="en-US"/>
            </a:p>
          </p:txBody>
        </p:sp>
        <p:sp>
          <p:nvSpPr>
            <p:cNvPr id="12776" name="Freeform 114"/>
            <p:cNvSpPr>
              <a:spLocks/>
            </p:cNvSpPr>
            <p:nvPr/>
          </p:nvSpPr>
          <p:spPr bwMode="auto">
            <a:xfrm>
              <a:off x="2329" y="2501"/>
              <a:ext cx="472" cy="53"/>
            </a:xfrm>
            <a:custGeom>
              <a:avLst/>
              <a:gdLst>
                <a:gd name="T0" fmla="*/ 1 w 944"/>
                <a:gd name="T1" fmla="*/ 1 h 106"/>
                <a:gd name="T2" fmla="*/ 1 w 944"/>
                <a:gd name="T3" fmla="*/ 1 h 106"/>
                <a:gd name="T4" fmla="*/ 1 w 944"/>
                <a:gd name="T5" fmla="*/ 1 h 106"/>
                <a:gd name="T6" fmla="*/ 0 w 944"/>
                <a:gd name="T7" fmla="*/ 0 h 106"/>
                <a:gd name="T8" fmla="*/ 1 w 944"/>
                <a:gd name="T9" fmla="*/ 1 h 106"/>
                <a:gd name="T10" fmla="*/ 1 w 944"/>
                <a:gd name="T11" fmla="*/ 1 h 106"/>
                <a:gd name="T12" fmla="*/ 0 60000 65536"/>
                <a:gd name="T13" fmla="*/ 0 60000 65536"/>
                <a:gd name="T14" fmla="*/ 0 60000 65536"/>
                <a:gd name="T15" fmla="*/ 0 60000 65536"/>
                <a:gd name="T16" fmla="*/ 0 60000 65536"/>
                <a:gd name="T17" fmla="*/ 0 60000 65536"/>
                <a:gd name="T18" fmla="*/ 0 w 944"/>
                <a:gd name="T19" fmla="*/ 0 h 106"/>
                <a:gd name="T20" fmla="*/ 944 w 944"/>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944" h="106">
                  <a:moveTo>
                    <a:pt x="7" y="58"/>
                  </a:moveTo>
                  <a:lnTo>
                    <a:pt x="944" y="106"/>
                  </a:lnTo>
                  <a:lnTo>
                    <a:pt x="940" y="55"/>
                  </a:lnTo>
                  <a:lnTo>
                    <a:pt x="0" y="0"/>
                  </a:lnTo>
                  <a:lnTo>
                    <a:pt x="7" y="58"/>
                  </a:lnTo>
                  <a:close/>
                </a:path>
              </a:pathLst>
            </a:custGeom>
            <a:solidFill>
              <a:srgbClr val="C24D4D"/>
            </a:solidFill>
            <a:ln w="9525">
              <a:noFill/>
              <a:round/>
              <a:headEnd/>
              <a:tailEnd/>
            </a:ln>
          </p:spPr>
          <p:txBody>
            <a:bodyPr/>
            <a:lstStyle/>
            <a:p>
              <a:endParaRPr lang="ja-JP" altLang="en-US"/>
            </a:p>
          </p:txBody>
        </p:sp>
        <p:sp>
          <p:nvSpPr>
            <p:cNvPr id="12777" name="Freeform 115"/>
            <p:cNvSpPr>
              <a:spLocks/>
            </p:cNvSpPr>
            <p:nvPr/>
          </p:nvSpPr>
          <p:spPr bwMode="auto">
            <a:xfrm>
              <a:off x="2328" y="2440"/>
              <a:ext cx="471" cy="52"/>
            </a:xfrm>
            <a:custGeom>
              <a:avLst/>
              <a:gdLst>
                <a:gd name="T0" fmla="*/ 0 w 942"/>
                <a:gd name="T1" fmla="*/ 1 h 102"/>
                <a:gd name="T2" fmla="*/ 1 w 942"/>
                <a:gd name="T3" fmla="*/ 1 h 102"/>
                <a:gd name="T4" fmla="*/ 1 w 942"/>
                <a:gd name="T5" fmla="*/ 1 h 102"/>
                <a:gd name="T6" fmla="*/ 1 w 942"/>
                <a:gd name="T7" fmla="*/ 0 h 102"/>
                <a:gd name="T8" fmla="*/ 0 w 942"/>
                <a:gd name="T9" fmla="*/ 1 h 102"/>
                <a:gd name="T10" fmla="*/ 0 w 942"/>
                <a:gd name="T11" fmla="*/ 1 h 102"/>
                <a:gd name="T12" fmla="*/ 0 60000 65536"/>
                <a:gd name="T13" fmla="*/ 0 60000 65536"/>
                <a:gd name="T14" fmla="*/ 0 60000 65536"/>
                <a:gd name="T15" fmla="*/ 0 60000 65536"/>
                <a:gd name="T16" fmla="*/ 0 60000 65536"/>
                <a:gd name="T17" fmla="*/ 0 60000 65536"/>
                <a:gd name="T18" fmla="*/ 0 w 942"/>
                <a:gd name="T19" fmla="*/ 0 h 102"/>
                <a:gd name="T20" fmla="*/ 942 w 942"/>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942" h="102">
                  <a:moveTo>
                    <a:pt x="0" y="55"/>
                  </a:moveTo>
                  <a:lnTo>
                    <a:pt x="935" y="102"/>
                  </a:lnTo>
                  <a:lnTo>
                    <a:pt x="942" y="55"/>
                  </a:lnTo>
                  <a:lnTo>
                    <a:pt x="2" y="0"/>
                  </a:lnTo>
                  <a:lnTo>
                    <a:pt x="0" y="55"/>
                  </a:lnTo>
                  <a:close/>
                </a:path>
              </a:pathLst>
            </a:custGeom>
            <a:solidFill>
              <a:srgbClr val="C24D4D"/>
            </a:solidFill>
            <a:ln w="9525">
              <a:noFill/>
              <a:round/>
              <a:headEnd/>
              <a:tailEnd/>
            </a:ln>
          </p:spPr>
          <p:txBody>
            <a:bodyPr/>
            <a:lstStyle/>
            <a:p>
              <a:endParaRPr lang="ja-JP" altLang="en-US"/>
            </a:p>
          </p:txBody>
        </p:sp>
        <p:sp>
          <p:nvSpPr>
            <p:cNvPr id="12778" name="Freeform 116"/>
            <p:cNvSpPr>
              <a:spLocks/>
            </p:cNvSpPr>
            <p:nvPr/>
          </p:nvSpPr>
          <p:spPr bwMode="auto">
            <a:xfrm>
              <a:off x="2325" y="2373"/>
              <a:ext cx="474" cy="50"/>
            </a:xfrm>
            <a:custGeom>
              <a:avLst/>
              <a:gdLst>
                <a:gd name="T0" fmla="*/ 0 w 948"/>
                <a:gd name="T1" fmla="*/ 0 h 101"/>
                <a:gd name="T2" fmla="*/ 1 w 948"/>
                <a:gd name="T3" fmla="*/ 0 h 101"/>
                <a:gd name="T4" fmla="*/ 1 w 948"/>
                <a:gd name="T5" fmla="*/ 0 h 101"/>
                <a:gd name="T6" fmla="*/ 0 w 948"/>
                <a:gd name="T7" fmla="*/ 0 h 101"/>
                <a:gd name="T8" fmla="*/ 0 w 948"/>
                <a:gd name="T9" fmla="*/ 0 h 101"/>
                <a:gd name="T10" fmla="*/ 0 w 948"/>
                <a:gd name="T11" fmla="*/ 0 h 101"/>
                <a:gd name="T12" fmla="*/ 0 60000 65536"/>
                <a:gd name="T13" fmla="*/ 0 60000 65536"/>
                <a:gd name="T14" fmla="*/ 0 60000 65536"/>
                <a:gd name="T15" fmla="*/ 0 60000 65536"/>
                <a:gd name="T16" fmla="*/ 0 60000 65536"/>
                <a:gd name="T17" fmla="*/ 0 60000 65536"/>
                <a:gd name="T18" fmla="*/ 0 w 948"/>
                <a:gd name="T19" fmla="*/ 0 h 101"/>
                <a:gd name="T20" fmla="*/ 948 w 948"/>
                <a:gd name="T21" fmla="*/ 101 h 101"/>
              </a:gdLst>
              <a:ahLst/>
              <a:cxnLst>
                <a:cxn ang="T12">
                  <a:pos x="T0" y="T1"/>
                </a:cxn>
                <a:cxn ang="T13">
                  <a:pos x="T2" y="T3"/>
                </a:cxn>
                <a:cxn ang="T14">
                  <a:pos x="T4" y="T5"/>
                </a:cxn>
                <a:cxn ang="T15">
                  <a:pos x="T6" y="T7"/>
                </a:cxn>
                <a:cxn ang="T16">
                  <a:pos x="T8" y="T9"/>
                </a:cxn>
                <a:cxn ang="T17">
                  <a:pos x="T10" y="T11"/>
                </a:cxn>
              </a:cxnLst>
              <a:rect l="T18" t="T19" r="T20" b="T21"/>
              <a:pathLst>
                <a:path w="948" h="101">
                  <a:moveTo>
                    <a:pt x="0" y="59"/>
                  </a:moveTo>
                  <a:lnTo>
                    <a:pt x="948" y="101"/>
                  </a:lnTo>
                  <a:lnTo>
                    <a:pt x="945" y="49"/>
                  </a:lnTo>
                  <a:lnTo>
                    <a:pt x="0" y="0"/>
                  </a:lnTo>
                  <a:lnTo>
                    <a:pt x="0" y="59"/>
                  </a:lnTo>
                  <a:close/>
                </a:path>
              </a:pathLst>
            </a:custGeom>
            <a:solidFill>
              <a:srgbClr val="C24D4D"/>
            </a:solidFill>
            <a:ln w="9525">
              <a:noFill/>
              <a:round/>
              <a:headEnd/>
              <a:tailEnd/>
            </a:ln>
          </p:spPr>
          <p:txBody>
            <a:bodyPr/>
            <a:lstStyle/>
            <a:p>
              <a:endParaRPr lang="ja-JP" altLang="en-US"/>
            </a:p>
          </p:txBody>
        </p:sp>
        <p:sp>
          <p:nvSpPr>
            <p:cNvPr id="12779" name="Freeform 117"/>
            <p:cNvSpPr>
              <a:spLocks/>
            </p:cNvSpPr>
            <p:nvPr/>
          </p:nvSpPr>
          <p:spPr bwMode="auto">
            <a:xfrm>
              <a:off x="2832" y="1857"/>
              <a:ext cx="34" cy="82"/>
            </a:xfrm>
            <a:custGeom>
              <a:avLst/>
              <a:gdLst>
                <a:gd name="T0" fmla="*/ 1 w 66"/>
                <a:gd name="T1" fmla="*/ 0 h 165"/>
                <a:gd name="T2" fmla="*/ 1 w 66"/>
                <a:gd name="T3" fmla="*/ 0 h 165"/>
                <a:gd name="T4" fmla="*/ 1 w 66"/>
                <a:gd name="T5" fmla="*/ 0 h 165"/>
                <a:gd name="T6" fmla="*/ 0 w 66"/>
                <a:gd name="T7" fmla="*/ 0 h 165"/>
                <a:gd name="T8" fmla="*/ 1 w 66"/>
                <a:gd name="T9" fmla="*/ 0 h 165"/>
                <a:gd name="T10" fmla="*/ 1 w 66"/>
                <a:gd name="T11" fmla="*/ 0 h 165"/>
                <a:gd name="T12" fmla="*/ 0 60000 65536"/>
                <a:gd name="T13" fmla="*/ 0 60000 65536"/>
                <a:gd name="T14" fmla="*/ 0 60000 65536"/>
                <a:gd name="T15" fmla="*/ 0 60000 65536"/>
                <a:gd name="T16" fmla="*/ 0 60000 65536"/>
                <a:gd name="T17" fmla="*/ 0 60000 65536"/>
                <a:gd name="T18" fmla="*/ 0 w 66"/>
                <a:gd name="T19" fmla="*/ 0 h 165"/>
                <a:gd name="T20" fmla="*/ 66 w 66"/>
                <a:gd name="T21" fmla="*/ 165 h 165"/>
              </a:gdLst>
              <a:ahLst/>
              <a:cxnLst>
                <a:cxn ang="T12">
                  <a:pos x="T0" y="T1"/>
                </a:cxn>
                <a:cxn ang="T13">
                  <a:pos x="T2" y="T3"/>
                </a:cxn>
                <a:cxn ang="T14">
                  <a:pos x="T4" y="T5"/>
                </a:cxn>
                <a:cxn ang="T15">
                  <a:pos x="T6" y="T7"/>
                </a:cxn>
                <a:cxn ang="T16">
                  <a:pos x="T8" y="T9"/>
                </a:cxn>
                <a:cxn ang="T17">
                  <a:pos x="T10" y="T11"/>
                </a:cxn>
              </a:cxnLst>
              <a:rect l="T18" t="T19" r="T20" b="T21"/>
              <a:pathLst>
                <a:path w="66" h="165">
                  <a:moveTo>
                    <a:pt x="66" y="3"/>
                  </a:moveTo>
                  <a:lnTo>
                    <a:pt x="55" y="138"/>
                  </a:lnTo>
                  <a:lnTo>
                    <a:pt x="4" y="165"/>
                  </a:lnTo>
                  <a:lnTo>
                    <a:pt x="0" y="0"/>
                  </a:lnTo>
                  <a:lnTo>
                    <a:pt x="66" y="3"/>
                  </a:lnTo>
                  <a:close/>
                </a:path>
              </a:pathLst>
            </a:custGeom>
            <a:solidFill>
              <a:srgbClr val="C24D4D"/>
            </a:solidFill>
            <a:ln w="9525">
              <a:noFill/>
              <a:round/>
              <a:headEnd/>
              <a:tailEnd/>
            </a:ln>
          </p:spPr>
          <p:txBody>
            <a:bodyPr/>
            <a:lstStyle/>
            <a:p>
              <a:endParaRPr lang="ja-JP" altLang="en-US"/>
            </a:p>
          </p:txBody>
        </p:sp>
        <p:sp>
          <p:nvSpPr>
            <p:cNvPr id="12780" name="Freeform 118"/>
            <p:cNvSpPr>
              <a:spLocks/>
            </p:cNvSpPr>
            <p:nvPr/>
          </p:nvSpPr>
          <p:spPr bwMode="auto">
            <a:xfrm>
              <a:off x="3025" y="2401"/>
              <a:ext cx="108" cy="42"/>
            </a:xfrm>
            <a:custGeom>
              <a:avLst/>
              <a:gdLst>
                <a:gd name="T0" fmla="*/ 1 w 215"/>
                <a:gd name="T1" fmla="*/ 1 h 84"/>
                <a:gd name="T2" fmla="*/ 1 w 215"/>
                <a:gd name="T3" fmla="*/ 1 h 84"/>
                <a:gd name="T4" fmla="*/ 1 w 215"/>
                <a:gd name="T5" fmla="*/ 0 h 84"/>
                <a:gd name="T6" fmla="*/ 0 w 215"/>
                <a:gd name="T7" fmla="*/ 1 h 84"/>
                <a:gd name="T8" fmla="*/ 1 w 215"/>
                <a:gd name="T9" fmla="*/ 1 h 84"/>
                <a:gd name="T10" fmla="*/ 1 w 215"/>
                <a:gd name="T11" fmla="*/ 1 h 84"/>
                <a:gd name="T12" fmla="*/ 0 60000 65536"/>
                <a:gd name="T13" fmla="*/ 0 60000 65536"/>
                <a:gd name="T14" fmla="*/ 0 60000 65536"/>
                <a:gd name="T15" fmla="*/ 0 60000 65536"/>
                <a:gd name="T16" fmla="*/ 0 60000 65536"/>
                <a:gd name="T17" fmla="*/ 0 60000 65536"/>
                <a:gd name="T18" fmla="*/ 0 w 215"/>
                <a:gd name="T19" fmla="*/ 0 h 84"/>
                <a:gd name="T20" fmla="*/ 215 w 215"/>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215" h="84">
                  <a:moveTo>
                    <a:pt x="4" y="84"/>
                  </a:moveTo>
                  <a:lnTo>
                    <a:pt x="207" y="84"/>
                  </a:lnTo>
                  <a:lnTo>
                    <a:pt x="215" y="0"/>
                  </a:lnTo>
                  <a:lnTo>
                    <a:pt x="0" y="6"/>
                  </a:lnTo>
                  <a:lnTo>
                    <a:pt x="4" y="84"/>
                  </a:lnTo>
                  <a:close/>
                </a:path>
              </a:pathLst>
            </a:custGeom>
            <a:solidFill>
              <a:srgbClr val="C24D4D"/>
            </a:solidFill>
            <a:ln w="9525">
              <a:noFill/>
              <a:round/>
              <a:headEnd/>
              <a:tailEnd/>
            </a:ln>
          </p:spPr>
          <p:txBody>
            <a:bodyPr/>
            <a:lstStyle/>
            <a:p>
              <a:endParaRPr lang="ja-JP" altLang="en-US"/>
            </a:p>
          </p:txBody>
        </p:sp>
        <p:sp>
          <p:nvSpPr>
            <p:cNvPr id="12781" name="Freeform 119"/>
            <p:cNvSpPr>
              <a:spLocks/>
            </p:cNvSpPr>
            <p:nvPr/>
          </p:nvSpPr>
          <p:spPr bwMode="auto">
            <a:xfrm>
              <a:off x="2909" y="2546"/>
              <a:ext cx="85" cy="41"/>
            </a:xfrm>
            <a:custGeom>
              <a:avLst/>
              <a:gdLst>
                <a:gd name="T0" fmla="*/ 0 w 171"/>
                <a:gd name="T1" fmla="*/ 0 h 82"/>
                <a:gd name="T2" fmla="*/ 0 w 171"/>
                <a:gd name="T3" fmla="*/ 1 h 82"/>
                <a:gd name="T4" fmla="*/ 0 w 171"/>
                <a:gd name="T5" fmla="*/ 1 h 82"/>
                <a:gd name="T6" fmla="*/ 0 w 171"/>
                <a:gd name="T7" fmla="*/ 1 h 82"/>
                <a:gd name="T8" fmla="*/ 0 w 171"/>
                <a:gd name="T9" fmla="*/ 0 h 82"/>
                <a:gd name="T10" fmla="*/ 0 w 171"/>
                <a:gd name="T11" fmla="*/ 0 h 82"/>
                <a:gd name="T12" fmla="*/ 0 60000 65536"/>
                <a:gd name="T13" fmla="*/ 0 60000 65536"/>
                <a:gd name="T14" fmla="*/ 0 60000 65536"/>
                <a:gd name="T15" fmla="*/ 0 60000 65536"/>
                <a:gd name="T16" fmla="*/ 0 60000 65536"/>
                <a:gd name="T17" fmla="*/ 0 60000 65536"/>
                <a:gd name="T18" fmla="*/ 0 w 171"/>
                <a:gd name="T19" fmla="*/ 0 h 82"/>
                <a:gd name="T20" fmla="*/ 171 w 171"/>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171" h="82">
                  <a:moveTo>
                    <a:pt x="8" y="0"/>
                  </a:moveTo>
                  <a:lnTo>
                    <a:pt x="167" y="21"/>
                  </a:lnTo>
                  <a:lnTo>
                    <a:pt x="171" y="82"/>
                  </a:lnTo>
                  <a:lnTo>
                    <a:pt x="0" y="82"/>
                  </a:lnTo>
                  <a:lnTo>
                    <a:pt x="8" y="0"/>
                  </a:lnTo>
                  <a:close/>
                </a:path>
              </a:pathLst>
            </a:custGeom>
            <a:solidFill>
              <a:srgbClr val="C24D4D"/>
            </a:solidFill>
            <a:ln w="9525">
              <a:noFill/>
              <a:round/>
              <a:headEnd/>
              <a:tailEnd/>
            </a:ln>
          </p:spPr>
          <p:txBody>
            <a:bodyPr/>
            <a:lstStyle/>
            <a:p>
              <a:endParaRPr lang="ja-JP" altLang="en-US"/>
            </a:p>
          </p:txBody>
        </p:sp>
        <p:sp>
          <p:nvSpPr>
            <p:cNvPr id="12782" name="Freeform 120"/>
            <p:cNvSpPr>
              <a:spLocks/>
            </p:cNvSpPr>
            <p:nvPr/>
          </p:nvSpPr>
          <p:spPr bwMode="auto">
            <a:xfrm>
              <a:off x="2944" y="2482"/>
              <a:ext cx="118" cy="37"/>
            </a:xfrm>
            <a:custGeom>
              <a:avLst/>
              <a:gdLst>
                <a:gd name="T0" fmla="*/ 0 w 238"/>
                <a:gd name="T1" fmla="*/ 0 h 75"/>
                <a:gd name="T2" fmla="*/ 0 w 238"/>
                <a:gd name="T3" fmla="*/ 0 h 75"/>
                <a:gd name="T4" fmla="*/ 0 w 238"/>
                <a:gd name="T5" fmla="*/ 0 h 75"/>
                <a:gd name="T6" fmla="*/ 0 w 238"/>
                <a:gd name="T7" fmla="*/ 0 h 75"/>
                <a:gd name="T8" fmla="*/ 0 w 238"/>
                <a:gd name="T9" fmla="*/ 0 h 75"/>
                <a:gd name="T10" fmla="*/ 0 w 238"/>
                <a:gd name="T11" fmla="*/ 0 h 75"/>
                <a:gd name="T12" fmla="*/ 0 60000 65536"/>
                <a:gd name="T13" fmla="*/ 0 60000 65536"/>
                <a:gd name="T14" fmla="*/ 0 60000 65536"/>
                <a:gd name="T15" fmla="*/ 0 60000 65536"/>
                <a:gd name="T16" fmla="*/ 0 60000 65536"/>
                <a:gd name="T17" fmla="*/ 0 60000 65536"/>
                <a:gd name="T18" fmla="*/ 0 w 238"/>
                <a:gd name="T19" fmla="*/ 0 h 75"/>
                <a:gd name="T20" fmla="*/ 238 w 238"/>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238" h="75">
                  <a:moveTo>
                    <a:pt x="227" y="10"/>
                  </a:moveTo>
                  <a:lnTo>
                    <a:pt x="8" y="0"/>
                  </a:lnTo>
                  <a:lnTo>
                    <a:pt x="0" y="67"/>
                  </a:lnTo>
                  <a:lnTo>
                    <a:pt x="238" y="75"/>
                  </a:lnTo>
                  <a:lnTo>
                    <a:pt x="227" y="10"/>
                  </a:lnTo>
                  <a:close/>
                </a:path>
              </a:pathLst>
            </a:custGeom>
            <a:solidFill>
              <a:srgbClr val="C24D4D"/>
            </a:solidFill>
            <a:ln w="9525">
              <a:noFill/>
              <a:round/>
              <a:headEnd/>
              <a:tailEnd/>
            </a:ln>
          </p:spPr>
          <p:txBody>
            <a:bodyPr/>
            <a:lstStyle/>
            <a:p>
              <a:endParaRPr lang="ja-JP" altLang="en-US"/>
            </a:p>
          </p:txBody>
        </p:sp>
        <p:sp>
          <p:nvSpPr>
            <p:cNvPr id="12783" name="Freeform 121"/>
            <p:cNvSpPr>
              <a:spLocks/>
            </p:cNvSpPr>
            <p:nvPr/>
          </p:nvSpPr>
          <p:spPr bwMode="auto">
            <a:xfrm>
              <a:off x="3013" y="2431"/>
              <a:ext cx="44" cy="65"/>
            </a:xfrm>
            <a:custGeom>
              <a:avLst/>
              <a:gdLst>
                <a:gd name="T0" fmla="*/ 1 w 88"/>
                <a:gd name="T1" fmla="*/ 0 h 129"/>
                <a:gd name="T2" fmla="*/ 1 w 88"/>
                <a:gd name="T3" fmla="*/ 1 h 129"/>
                <a:gd name="T4" fmla="*/ 0 w 88"/>
                <a:gd name="T5" fmla="*/ 1 h 129"/>
                <a:gd name="T6" fmla="*/ 1 w 88"/>
                <a:gd name="T7" fmla="*/ 1 h 129"/>
                <a:gd name="T8" fmla="*/ 1 w 88"/>
                <a:gd name="T9" fmla="*/ 0 h 129"/>
                <a:gd name="T10" fmla="*/ 1 w 88"/>
                <a:gd name="T11" fmla="*/ 0 h 129"/>
                <a:gd name="T12" fmla="*/ 0 60000 65536"/>
                <a:gd name="T13" fmla="*/ 0 60000 65536"/>
                <a:gd name="T14" fmla="*/ 0 60000 65536"/>
                <a:gd name="T15" fmla="*/ 0 60000 65536"/>
                <a:gd name="T16" fmla="*/ 0 60000 65536"/>
                <a:gd name="T17" fmla="*/ 0 60000 65536"/>
                <a:gd name="T18" fmla="*/ 0 w 88"/>
                <a:gd name="T19" fmla="*/ 0 h 129"/>
                <a:gd name="T20" fmla="*/ 88 w 88"/>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88" h="129">
                  <a:moveTo>
                    <a:pt x="88" y="0"/>
                  </a:moveTo>
                  <a:lnTo>
                    <a:pt x="65" y="129"/>
                  </a:lnTo>
                  <a:lnTo>
                    <a:pt x="0" y="129"/>
                  </a:lnTo>
                  <a:lnTo>
                    <a:pt x="10" y="21"/>
                  </a:lnTo>
                  <a:lnTo>
                    <a:pt x="88" y="0"/>
                  </a:lnTo>
                  <a:close/>
                </a:path>
              </a:pathLst>
            </a:custGeom>
            <a:solidFill>
              <a:srgbClr val="C24D4D"/>
            </a:solidFill>
            <a:ln w="9525">
              <a:noFill/>
              <a:round/>
              <a:headEnd/>
              <a:tailEnd/>
            </a:ln>
          </p:spPr>
          <p:txBody>
            <a:bodyPr/>
            <a:lstStyle/>
            <a:p>
              <a:endParaRPr lang="ja-JP" altLang="en-US"/>
            </a:p>
          </p:txBody>
        </p:sp>
        <p:sp>
          <p:nvSpPr>
            <p:cNvPr id="12784" name="Freeform 122"/>
            <p:cNvSpPr>
              <a:spLocks/>
            </p:cNvSpPr>
            <p:nvPr/>
          </p:nvSpPr>
          <p:spPr bwMode="auto">
            <a:xfrm>
              <a:off x="2940" y="2507"/>
              <a:ext cx="37" cy="65"/>
            </a:xfrm>
            <a:custGeom>
              <a:avLst/>
              <a:gdLst>
                <a:gd name="T0" fmla="*/ 1 w 74"/>
                <a:gd name="T1" fmla="*/ 0 h 129"/>
                <a:gd name="T2" fmla="*/ 1 w 74"/>
                <a:gd name="T3" fmla="*/ 1 h 129"/>
                <a:gd name="T4" fmla="*/ 0 w 74"/>
                <a:gd name="T5" fmla="*/ 1 h 129"/>
                <a:gd name="T6" fmla="*/ 1 w 74"/>
                <a:gd name="T7" fmla="*/ 0 h 129"/>
                <a:gd name="T8" fmla="*/ 1 w 74"/>
                <a:gd name="T9" fmla="*/ 0 h 129"/>
                <a:gd name="T10" fmla="*/ 1 w 74"/>
                <a:gd name="T11" fmla="*/ 0 h 129"/>
                <a:gd name="T12" fmla="*/ 0 60000 65536"/>
                <a:gd name="T13" fmla="*/ 0 60000 65536"/>
                <a:gd name="T14" fmla="*/ 0 60000 65536"/>
                <a:gd name="T15" fmla="*/ 0 60000 65536"/>
                <a:gd name="T16" fmla="*/ 0 60000 65536"/>
                <a:gd name="T17" fmla="*/ 0 60000 65536"/>
                <a:gd name="T18" fmla="*/ 0 w 74"/>
                <a:gd name="T19" fmla="*/ 0 h 129"/>
                <a:gd name="T20" fmla="*/ 74 w 74"/>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74" h="129">
                  <a:moveTo>
                    <a:pt x="74" y="0"/>
                  </a:moveTo>
                  <a:lnTo>
                    <a:pt x="64" y="118"/>
                  </a:lnTo>
                  <a:lnTo>
                    <a:pt x="0" y="129"/>
                  </a:lnTo>
                  <a:lnTo>
                    <a:pt x="4" y="0"/>
                  </a:lnTo>
                  <a:lnTo>
                    <a:pt x="74" y="0"/>
                  </a:lnTo>
                  <a:close/>
                </a:path>
              </a:pathLst>
            </a:custGeom>
            <a:solidFill>
              <a:srgbClr val="C24D4D"/>
            </a:solidFill>
            <a:ln w="9525">
              <a:noFill/>
              <a:round/>
              <a:headEnd/>
              <a:tailEnd/>
            </a:ln>
          </p:spPr>
          <p:txBody>
            <a:bodyPr/>
            <a:lstStyle/>
            <a:p>
              <a:endParaRPr lang="ja-JP" altLang="en-US"/>
            </a:p>
          </p:txBody>
        </p:sp>
      </p:grpSp>
      <p:pic>
        <p:nvPicPr>
          <p:cNvPr id="1051" name="Picture 146" descr="クリックでプレビュー表示"/>
          <p:cNvPicPr>
            <a:picLocks noChangeAspect="1" noChangeArrowheads="1"/>
          </p:cNvPicPr>
          <p:nvPr/>
        </p:nvPicPr>
        <p:blipFill>
          <a:blip r:embed="rId4" cstate="print"/>
          <a:srcRect/>
          <a:stretch>
            <a:fillRect/>
          </a:stretch>
        </p:blipFill>
        <p:spPr bwMode="auto">
          <a:xfrm>
            <a:off x="2708275" y="5534025"/>
            <a:ext cx="341313" cy="371475"/>
          </a:xfrm>
          <a:prstGeom prst="rect">
            <a:avLst/>
          </a:prstGeom>
          <a:noFill/>
          <a:ln w="9525">
            <a:noFill/>
            <a:miter lim="800000"/>
            <a:headEnd/>
            <a:tailEnd/>
          </a:ln>
        </p:spPr>
      </p:pic>
      <p:grpSp>
        <p:nvGrpSpPr>
          <p:cNvPr id="8" name="グループ化 103"/>
          <p:cNvGrpSpPr>
            <a:grpSpLocks/>
          </p:cNvGrpSpPr>
          <p:nvPr/>
        </p:nvGrpSpPr>
        <p:grpSpPr bwMode="auto">
          <a:xfrm>
            <a:off x="5886450" y="3030538"/>
            <a:ext cx="984250" cy="915987"/>
            <a:chOff x="6376988" y="3209925"/>
            <a:chExt cx="1066800" cy="915988"/>
          </a:xfrm>
        </p:grpSpPr>
        <p:pic>
          <p:nvPicPr>
            <p:cNvPr id="12739" name="Picture 124" descr="CSBL005"/>
            <p:cNvPicPr>
              <a:picLocks noChangeAspect="1" noChangeArrowheads="1"/>
            </p:cNvPicPr>
            <p:nvPr/>
          </p:nvPicPr>
          <p:blipFill>
            <a:blip r:embed="rId5" cstate="print"/>
            <a:srcRect/>
            <a:stretch>
              <a:fillRect/>
            </a:stretch>
          </p:blipFill>
          <p:spPr bwMode="auto">
            <a:xfrm>
              <a:off x="6376988" y="3625266"/>
              <a:ext cx="984191" cy="500647"/>
            </a:xfrm>
            <a:prstGeom prst="rect">
              <a:avLst/>
            </a:prstGeom>
            <a:noFill/>
            <a:ln w="9525">
              <a:noFill/>
              <a:miter lim="800000"/>
              <a:headEnd/>
              <a:tailEnd/>
            </a:ln>
          </p:spPr>
        </p:pic>
        <p:sp>
          <p:nvSpPr>
            <p:cNvPr id="12740" name="AutoShape 125"/>
            <p:cNvSpPr>
              <a:spLocks noChangeArrowheads="1"/>
            </p:cNvSpPr>
            <p:nvPr/>
          </p:nvSpPr>
          <p:spPr bwMode="auto">
            <a:xfrm>
              <a:off x="6764397" y="3209925"/>
              <a:ext cx="679391" cy="352410"/>
            </a:xfrm>
            <a:prstGeom prst="wedgeRoundRectCallout">
              <a:avLst>
                <a:gd name="adj1" fmla="val -35324"/>
                <a:gd name="adj2" fmla="val 92856"/>
                <a:gd name="adj3" fmla="val 16667"/>
              </a:avLst>
            </a:prstGeom>
            <a:solidFill>
              <a:schemeClr val="bg1"/>
            </a:solidFill>
            <a:ln w="9525">
              <a:solidFill>
                <a:schemeClr val="tx1"/>
              </a:solidFill>
              <a:miter lim="800000"/>
              <a:headEnd/>
              <a:tailEnd/>
            </a:ln>
          </p:spPr>
          <p:txBody>
            <a:bodyPr/>
            <a:lstStyle/>
            <a:p>
              <a:pPr algn="ctr"/>
              <a:endParaRPr lang="ja-JP" altLang="en-US">
                <a:latin typeface="Arial" charset="0"/>
                <a:cs typeface="Arial" charset="0"/>
              </a:endParaRPr>
            </a:p>
          </p:txBody>
        </p:sp>
        <p:pic>
          <p:nvPicPr>
            <p:cNvPr id="12741" name="Picture 142" descr="CSPC003"/>
            <p:cNvPicPr>
              <a:picLocks noChangeAspect="1" noChangeArrowheads="1"/>
            </p:cNvPicPr>
            <p:nvPr/>
          </p:nvPicPr>
          <p:blipFill>
            <a:blip r:embed="rId6" cstate="print"/>
            <a:srcRect/>
            <a:stretch>
              <a:fillRect/>
            </a:stretch>
          </p:blipFill>
          <p:spPr bwMode="auto">
            <a:xfrm>
              <a:off x="6828491" y="3244887"/>
              <a:ext cx="492808" cy="299269"/>
            </a:xfrm>
            <a:prstGeom prst="rect">
              <a:avLst/>
            </a:prstGeom>
            <a:noFill/>
            <a:ln w="9525">
              <a:noFill/>
              <a:miter lim="800000"/>
              <a:headEnd/>
              <a:tailEnd/>
            </a:ln>
          </p:spPr>
        </p:pic>
      </p:grpSp>
      <p:grpSp>
        <p:nvGrpSpPr>
          <p:cNvPr id="9" name="グループ化 102"/>
          <p:cNvGrpSpPr>
            <a:grpSpLocks/>
          </p:cNvGrpSpPr>
          <p:nvPr/>
        </p:nvGrpSpPr>
        <p:grpSpPr bwMode="auto">
          <a:xfrm>
            <a:off x="6964363" y="3176588"/>
            <a:ext cx="1739900" cy="663575"/>
            <a:chOff x="7545388" y="3355975"/>
            <a:chExt cx="1884362" cy="663575"/>
          </a:xfrm>
        </p:grpSpPr>
        <p:pic>
          <p:nvPicPr>
            <p:cNvPr id="12729" name="Picture 24" descr="BS00135_[1]"/>
            <p:cNvPicPr>
              <a:picLocks noChangeAspect="1" noChangeArrowheads="1"/>
            </p:cNvPicPr>
            <p:nvPr/>
          </p:nvPicPr>
          <p:blipFill>
            <a:blip r:embed="rId7" cstate="print"/>
            <a:srcRect/>
            <a:stretch>
              <a:fillRect/>
            </a:stretch>
          </p:blipFill>
          <p:spPr bwMode="auto">
            <a:xfrm>
              <a:off x="7560790" y="3643010"/>
              <a:ext cx="386162" cy="286006"/>
            </a:xfrm>
            <a:prstGeom prst="rect">
              <a:avLst/>
            </a:prstGeom>
            <a:noFill/>
            <a:ln w="9525">
              <a:noFill/>
              <a:miter lim="800000"/>
              <a:headEnd/>
              <a:tailEnd/>
            </a:ln>
          </p:spPr>
        </p:pic>
        <p:pic>
          <p:nvPicPr>
            <p:cNvPr id="12730" name="Picture 25" descr="BS00135_[1]"/>
            <p:cNvPicPr>
              <a:picLocks noChangeAspect="1" noChangeArrowheads="1"/>
            </p:cNvPicPr>
            <p:nvPr/>
          </p:nvPicPr>
          <p:blipFill>
            <a:blip r:embed="rId7" cstate="print"/>
            <a:srcRect/>
            <a:stretch>
              <a:fillRect/>
            </a:stretch>
          </p:blipFill>
          <p:spPr bwMode="auto">
            <a:xfrm>
              <a:off x="7920549" y="3355975"/>
              <a:ext cx="386162" cy="284977"/>
            </a:xfrm>
            <a:prstGeom prst="rect">
              <a:avLst/>
            </a:prstGeom>
            <a:noFill/>
            <a:ln w="9525">
              <a:noFill/>
              <a:miter lim="800000"/>
              <a:headEnd/>
              <a:tailEnd/>
            </a:ln>
          </p:spPr>
        </p:pic>
        <p:pic>
          <p:nvPicPr>
            <p:cNvPr id="12731" name="Picture 26" descr="BS00135_[1]"/>
            <p:cNvPicPr>
              <a:picLocks noChangeAspect="1" noChangeArrowheads="1"/>
            </p:cNvPicPr>
            <p:nvPr/>
          </p:nvPicPr>
          <p:blipFill>
            <a:blip r:embed="rId7" cstate="print"/>
            <a:srcRect/>
            <a:stretch>
              <a:fillRect/>
            </a:stretch>
          </p:blipFill>
          <p:spPr bwMode="auto">
            <a:xfrm>
              <a:off x="7701613" y="3538072"/>
              <a:ext cx="386162" cy="284977"/>
            </a:xfrm>
            <a:prstGeom prst="rect">
              <a:avLst/>
            </a:prstGeom>
            <a:noFill/>
            <a:ln w="9525">
              <a:noFill/>
              <a:miter lim="800000"/>
              <a:headEnd/>
              <a:tailEnd/>
            </a:ln>
          </p:spPr>
        </p:pic>
        <p:pic>
          <p:nvPicPr>
            <p:cNvPr id="12732" name="Picture 27" descr="PE01690_[1]"/>
            <p:cNvPicPr>
              <a:picLocks noChangeAspect="1" noChangeArrowheads="1"/>
            </p:cNvPicPr>
            <p:nvPr/>
          </p:nvPicPr>
          <p:blipFill>
            <a:blip r:embed="rId8" cstate="print"/>
            <a:srcRect/>
            <a:stretch>
              <a:fillRect/>
            </a:stretch>
          </p:blipFill>
          <p:spPr bwMode="auto">
            <a:xfrm flipH="1">
              <a:off x="7545388" y="3421818"/>
              <a:ext cx="408165" cy="221191"/>
            </a:xfrm>
            <a:prstGeom prst="rect">
              <a:avLst/>
            </a:prstGeom>
            <a:noFill/>
            <a:ln w="9525">
              <a:noFill/>
              <a:miter lim="800000"/>
              <a:headEnd/>
              <a:tailEnd/>
            </a:ln>
          </p:spPr>
        </p:pic>
        <p:pic>
          <p:nvPicPr>
            <p:cNvPr id="12733" name="Picture 28" descr="BS00135_[1]"/>
            <p:cNvPicPr>
              <a:picLocks noChangeAspect="1" noChangeArrowheads="1"/>
            </p:cNvPicPr>
            <p:nvPr/>
          </p:nvPicPr>
          <p:blipFill>
            <a:blip r:embed="rId7" cstate="print"/>
            <a:srcRect/>
            <a:stretch>
              <a:fillRect/>
            </a:stretch>
          </p:blipFill>
          <p:spPr bwMode="auto">
            <a:xfrm>
              <a:off x="7610298" y="3688277"/>
              <a:ext cx="386162" cy="286006"/>
            </a:xfrm>
            <a:prstGeom prst="rect">
              <a:avLst/>
            </a:prstGeom>
            <a:noFill/>
            <a:ln w="9525">
              <a:noFill/>
              <a:miter lim="800000"/>
              <a:headEnd/>
              <a:tailEnd/>
            </a:ln>
          </p:spPr>
        </p:pic>
        <p:pic>
          <p:nvPicPr>
            <p:cNvPr id="12734" name="Picture 29" descr="BS00135_[1]"/>
            <p:cNvPicPr>
              <a:picLocks noChangeAspect="1" noChangeArrowheads="1"/>
            </p:cNvPicPr>
            <p:nvPr/>
          </p:nvPicPr>
          <p:blipFill>
            <a:blip r:embed="rId7" cstate="print"/>
            <a:srcRect/>
            <a:stretch>
              <a:fillRect/>
            </a:stretch>
          </p:blipFill>
          <p:spPr bwMode="auto">
            <a:xfrm>
              <a:off x="7658706" y="3734573"/>
              <a:ext cx="386162" cy="284977"/>
            </a:xfrm>
            <a:prstGeom prst="rect">
              <a:avLst/>
            </a:prstGeom>
            <a:noFill/>
            <a:ln w="9525">
              <a:noFill/>
              <a:miter lim="800000"/>
              <a:headEnd/>
              <a:tailEnd/>
            </a:ln>
          </p:spPr>
        </p:pic>
        <p:pic>
          <p:nvPicPr>
            <p:cNvPr id="12735" name="Picture 30" descr="BS00135_[1]"/>
            <p:cNvPicPr>
              <a:picLocks noChangeAspect="1" noChangeArrowheads="1"/>
            </p:cNvPicPr>
            <p:nvPr/>
          </p:nvPicPr>
          <p:blipFill>
            <a:blip r:embed="rId7" cstate="print"/>
            <a:srcRect/>
            <a:stretch>
              <a:fillRect/>
            </a:stretch>
          </p:blipFill>
          <p:spPr bwMode="auto">
            <a:xfrm>
              <a:off x="7970057" y="3515439"/>
              <a:ext cx="386162" cy="284977"/>
            </a:xfrm>
            <a:prstGeom prst="rect">
              <a:avLst/>
            </a:prstGeom>
            <a:noFill/>
            <a:ln w="9525">
              <a:noFill/>
              <a:miter lim="800000"/>
              <a:headEnd/>
              <a:tailEnd/>
            </a:ln>
          </p:spPr>
        </p:pic>
        <p:pic>
          <p:nvPicPr>
            <p:cNvPr id="12736" name="Picture 31" descr="BS00135_[1]"/>
            <p:cNvPicPr>
              <a:picLocks noChangeAspect="1" noChangeArrowheads="1"/>
            </p:cNvPicPr>
            <p:nvPr/>
          </p:nvPicPr>
          <p:blipFill>
            <a:blip r:embed="rId7" cstate="print"/>
            <a:srcRect/>
            <a:stretch>
              <a:fillRect/>
            </a:stretch>
          </p:blipFill>
          <p:spPr bwMode="auto">
            <a:xfrm>
              <a:off x="7872140" y="3697536"/>
              <a:ext cx="386162" cy="284977"/>
            </a:xfrm>
            <a:prstGeom prst="rect">
              <a:avLst/>
            </a:prstGeom>
            <a:noFill/>
            <a:ln w="9525">
              <a:noFill/>
              <a:miter lim="800000"/>
              <a:headEnd/>
              <a:tailEnd/>
            </a:ln>
          </p:spPr>
        </p:pic>
        <p:sp>
          <p:nvSpPr>
            <p:cNvPr id="12737" name="AutoShape 32"/>
            <p:cNvSpPr>
              <a:spLocks noChangeArrowheads="1"/>
            </p:cNvSpPr>
            <p:nvPr/>
          </p:nvSpPr>
          <p:spPr bwMode="auto">
            <a:xfrm>
              <a:off x="8301039" y="3542209"/>
              <a:ext cx="430106" cy="35287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219 h 21600"/>
                <a:gd name="T14" fmla="*/ 18772 w 21600"/>
                <a:gd name="T15" fmla="*/ 17381 h 21600"/>
              </a:gdLst>
              <a:ahLst/>
              <a:cxnLst>
                <a:cxn ang="T8">
                  <a:pos x="T0" y="T1"/>
                </a:cxn>
                <a:cxn ang="T9">
                  <a:pos x="T2" y="T3"/>
                </a:cxn>
                <a:cxn ang="T10">
                  <a:pos x="T4" y="T5"/>
                </a:cxn>
                <a:cxn ang="T11">
                  <a:pos x="T6" y="T7"/>
                </a:cxn>
              </a:cxnLst>
              <a:rect l="T12" t="T13" r="T14" b="T15"/>
              <a:pathLst>
                <a:path w="21600" h="21600">
                  <a:moveTo>
                    <a:pt x="16959" y="0"/>
                  </a:moveTo>
                  <a:lnTo>
                    <a:pt x="16959" y="4219"/>
                  </a:lnTo>
                  <a:lnTo>
                    <a:pt x="3375" y="4219"/>
                  </a:lnTo>
                  <a:lnTo>
                    <a:pt x="3375" y="17381"/>
                  </a:lnTo>
                  <a:lnTo>
                    <a:pt x="16959" y="17381"/>
                  </a:lnTo>
                  <a:lnTo>
                    <a:pt x="16959" y="21600"/>
                  </a:lnTo>
                  <a:lnTo>
                    <a:pt x="21600" y="10800"/>
                  </a:lnTo>
                  <a:lnTo>
                    <a:pt x="16959" y="0"/>
                  </a:lnTo>
                  <a:close/>
                </a:path>
                <a:path w="21600" h="21600">
                  <a:moveTo>
                    <a:pt x="1350" y="4219"/>
                  </a:moveTo>
                  <a:lnTo>
                    <a:pt x="1350" y="17381"/>
                  </a:lnTo>
                  <a:lnTo>
                    <a:pt x="2700" y="17381"/>
                  </a:lnTo>
                  <a:lnTo>
                    <a:pt x="2700" y="4219"/>
                  </a:lnTo>
                  <a:lnTo>
                    <a:pt x="1350" y="4219"/>
                  </a:lnTo>
                  <a:close/>
                </a:path>
                <a:path w="21600" h="21600">
                  <a:moveTo>
                    <a:pt x="0" y="4219"/>
                  </a:moveTo>
                  <a:lnTo>
                    <a:pt x="0" y="17381"/>
                  </a:lnTo>
                  <a:lnTo>
                    <a:pt x="675" y="17381"/>
                  </a:lnTo>
                  <a:lnTo>
                    <a:pt x="675" y="4219"/>
                  </a:lnTo>
                  <a:lnTo>
                    <a:pt x="0" y="4219"/>
                  </a:lnTo>
                  <a:close/>
                </a:path>
              </a:pathLst>
            </a:custGeom>
            <a:solidFill>
              <a:srgbClr val="FFFFCC"/>
            </a:solidFill>
            <a:ln w="9525">
              <a:solidFill>
                <a:schemeClr val="tx1"/>
              </a:solidFill>
              <a:miter lim="800000"/>
              <a:headEnd/>
              <a:tailEnd/>
            </a:ln>
          </p:spPr>
          <p:txBody>
            <a:bodyPr wrap="none" anchor="ctr"/>
            <a:lstStyle/>
            <a:p>
              <a:endParaRPr lang="ja-JP" altLang="en-US"/>
            </a:p>
          </p:txBody>
        </p:sp>
        <p:pic>
          <p:nvPicPr>
            <p:cNvPr id="12738" name="Picture 34" descr="パソコン操作＿女"/>
            <p:cNvPicPr>
              <a:picLocks noChangeAspect="1" noChangeArrowheads="1"/>
            </p:cNvPicPr>
            <p:nvPr/>
          </p:nvPicPr>
          <p:blipFill>
            <a:blip r:embed="rId9" cstate="print"/>
            <a:srcRect/>
            <a:stretch>
              <a:fillRect/>
            </a:stretch>
          </p:blipFill>
          <p:spPr bwMode="auto">
            <a:xfrm>
              <a:off x="8781746" y="3565871"/>
              <a:ext cx="648004" cy="293207"/>
            </a:xfrm>
            <a:prstGeom prst="rect">
              <a:avLst/>
            </a:prstGeom>
            <a:noFill/>
            <a:ln w="9525">
              <a:noFill/>
              <a:miter lim="800000"/>
              <a:headEnd/>
              <a:tailEnd/>
            </a:ln>
          </p:spPr>
        </p:pic>
      </p:grpSp>
      <p:grpSp>
        <p:nvGrpSpPr>
          <p:cNvPr id="10" name="Group 43"/>
          <p:cNvGrpSpPr>
            <a:grpSpLocks/>
          </p:cNvGrpSpPr>
          <p:nvPr/>
        </p:nvGrpSpPr>
        <p:grpSpPr bwMode="auto">
          <a:xfrm>
            <a:off x="6046788" y="5067300"/>
            <a:ext cx="646112" cy="923925"/>
            <a:chOff x="131" y="2719"/>
            <a:chExt cx="1302" cy="1411"/>
          </a:xfrm>
        </p:grpSpPr>
        <p:graphicFrame>
          <p:nvGraphicFramePr>
            <p:cNvPr id="1028" name="Object 33"/>
            <p:cNvGraphicFramePr>
              <a:graphicFrameLocks noChangeAspect="1"/>
            </p:cNvGraphicFramePr>
            <p:nvPr/>
          </p:nvGraphicFramePr>
          <p:xfrm>
            <a:off x="131" y="2719"/>
            <a:ext cx="1302" cy="1386"/>
          </p:xfrm>
          <a:graphic>
            <a:graphicData uri="http://schemas.openxmlformats.org/presentationml/2006/ole">
              <p:oleObj spid="_x0000_s20484" name="ビットマップ イメージ" r:id="rId10" imgW="6190476" imgH="6190476" progId="PBrush">
                <p:embed/>
              </p:oleObj>
            </a:graphicData>
          </a:graphic>
        </p:graphicFrame>
        <p:sp>
          <p:nvSpPr>
            <p:cNvPr id="12726" name="Freeform 45"/>
            <p:cNvSpPr>
              <a:spLocks/>
            </p:cNvSpPr>
            <p:nvPr/>
          </p:nvSpPr>
          <p:spPr bwMode="auto">
            <a:xfrm>
              <a:off x="536" y="3431"/>
              <a:ext cx="776" cy="699"/>
            </a:xfrm>
            <a:custGeom>
              <a:avLst/>
              <a:gdLst>
                <a:gd name="T0" fmla="*/ 0 w 1747"/>
                <a:gd name="T1" fmla="*/ 0 h 1475"/>
                <a:gd name="T2" fmla="*/ 0 w 1747"/>
                <a:gd name="T3" fmla="*/ 0 h 1475"/>
                <a:gd name="T4" fmla="*/ 0 w 1747"/>
                <a:gd name="T5" fmla="*/ 0 h 1475"/>
                <a:gd name="T6" fmla="*/ 0 w 1747"/>
                <a:gd name="T7" fmla="*/ 0 h 1475"/>
                <a:gd name="T8" fmla="*/ 0 w 1747"/>
                <a:gd name="T9" fmla="*/ 0 h 1475"/>
                <a:gd name="T10" fmla="*/ 0 w 1747"/>
                <a:gd name="T11" fmla="*/ 0 h 1475"/>
                <a:gd name="T12" fmla="*/ 0 w 1747"/>
                <a:gd name="T13" fmla="*/ 0 h 1475"/>
                <a:gd name="T14" fmla="*/ 0 w 1747"/>
                <a:gd name="T15" fmla="*/ 0 h 1475"/>
                <a:gd name="T16" fmla="*/ 0 w 1747"/>
                <a:gd name="T17" fmla="*/ 0 h 1475"/>
                <a:gd name="T18" fmla="*/ 0 w 1747"/>
                <a:gd name="T19" fmla="*/ 0 h 1475"/>
                <a:gd name="T20" fmla="*/ 0 w 1747"/>
                <a:gd name="T21" fmla="*/ 0 h 1475"/>
                <a:gd name="T22" fmla="*/ 0 w 1747"/>
                <a:gd name="T23" fmla="*/ 0 h 1475"/>
                <a:gd name="T24" fmla="*/ 0 w 1747"/>
                <a:gd name="T25" fmla="*/ 0 h 1475"/>
                <a:gd name="T26" fmla="*/ 0 w 1747"/>
                <a:gd name="T27" fmla="*/ 0 h 1475"/>
                <a:gd name="T28" fmla="*/ 0 w 1747"/>
                <a:gd name="T29" fmla="*/ 0 h 1475"/>
                <a:gd name="T30" fmla="*/ 0 w 1747"/>
                <a:gd name="T31" fmla="*/ 0 h 1475"/>
                <a:gd name="T32" fmla="*/ 0 w 1747"/>
                <a:gd name="T33" fmla="*/ 0 h 1475"/>
                <a:gd name="T34" fmla="*/ 0 w 1747"/>
                <a:gd name="T35" fmla="*/ 0 h 1475"/>
                <a:gd name="T36" fmla="*/ 0 w 1747"/>
                <a:gd name="T37" fmla="*/ 0 h 1475"/>
                <a:gd name="T38" fmla="*/ 0 w 1747"/>
                <a:gd name="T39" fmla="*/ 0 h 1475"/>
                <a:gd name="T40" fmla="*/ 0 w 1747"/>
                <a:gd name="T41" fmla="*/ 0 h 1475"/>
                <a:gd name="T42" fmla="*/ 0 w 1747"/>
                <a:gd name="T43" fmla="*/ 0 h 1475"/>
                <a:gd name="T44" fmla="*/ 0 w 1747"/>
                <a:gd name="T45" fmla="*/ 0 h 1475"/>
                <a:gd name="T46" fmla="*/ 0 w 1747"/>
                <a:gd name="T47" fmla="*/ 0 h 1475"/>
                <a:gd name="T48" fmla="*/ 0 w 1747"/>
                <a:gd name="T49" fmla="*/ 0 h 1475"/>
                <a:gd name="T50" fmla="*/ 0 w 1747"/>
                <a:gd name="T51" fmla="*/ 0 h 1475"/>
                <a:gd name="T52" fmla="*/ 0 w 1747"/>
                <a:gd name="T53" fmla="*/ 0 h 1475"/>
                <a:gd name="T54" fmla="*/ 0 w 1747"/>
                <a:gd name="T55" fmla="*/ 0 h 1475"/>
                <a:gd name="T56" fmla="*/ 0 w 1747"/>
                <a:gd name="T57" fmla="*/ 0 h 1475"/>
                <a:gd name="T58" fmla="*/ 0 w 1747"/>
                <a:gd name="T59" fmla="*/ 0 h 1475"/>
                <a:gd name="T60" fmla="*/ 0 w 1747"/>
                <a:gd name="T61" fmla="*/ 0 h 147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47"/>
                <a:gd name="T94" fmla="*/ 0 h 1475"/>
                <a:gd name="T95" fmla="*/ 1747 w 1747"/>
                <a:gd name="T96" fmla="*/ 1475 h 147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47" h="1475">
                  <a:moveTo>
                    <a:pt x="1641" y="181"/>
                  </a:moveTo>
                  <a:cubicBezTo>
                    <a:pt x="1679" y="234"/>
                    <a:pt x="1724" y="280"/>
                    <a:pt x="1732" y="363"/>
                  </a:cubicBezTo>
                  <a:cubicBezTo>
                    <a:pt x="1740" y="446"/>
                    <a:pt x="1747" y="589"/>
                    <a:pt x="1687" y="680"/>
                  </a:cubicBezTo>
                  <a:cubicBezTo>
                    <a:pt x="1627" y="771"/>
                    <a:pt x="1475" y="847"/>
                    <a:pt x="1369" y="907"/>
                  </a:cubicBezTo>
                  <a:cubicBezTo>
                    <a:pt x="1263" y="967"/>
                    <a:pt x="1135" y="998"/>
                    <a:pt x="1052" y="1043"/>
                  </a:cubicBezTo>
                  <a:cubicBezTo>
                    <a:pt x="969" y="1088"/>
                    <a:pt x="923" y="1156"/>
                    <a:pt x="870" y="1179"/>
                  </a:cubicBezTo>
                  <a:cubicBezTo>
                    <a:pt x="817" y="1202"/>
                    <a:pt x="764" y="1209"/>
                    <a:pt x="734" y="1179"/>
                  </a:cubicBezTo>
                  <a:cubicBezTo>
                    <a:pt x="704" y="1149"/>
                    <a:pt x="704" y="1028"/>
                    <a:pt x="689" y="998"/>
                  </a:cubicBezTo>
                  <a:cubicBezTo>
                    <a:pt x="674" y="968"/>
                    <a:pt x="673" y="991"/>
                    <a:pt x="643" y="998"/>
                  </a:cubicBezTo>
                  <a:cubicBezTo>
                    <a:pt x="613" y="1005"/>
                    <a:pt x="544" y="1020"/>
                    <a:pt x="507" y="1043"/>
                  </a:cubicBezTo>
                  <a:cubicBezTo>
                    <a:pt x="470" y="1066"/>
                    <a:pt x="424" y="1096"/>
                    <a:pt x="417" y="1134"/>
                  </a:cubicBezTo>
                  <a:cubicBezTo>
                    <a:pt x="410" y="1172"/>
                    <a:pt x="432" y="1240"/>
                    <a:pt x="462" y="1270"/>
                  </a:cubicBezTo>
                  <a:cubicBezTo>
                    <a:pt x="492" y="1300"/>
                    <a:pt x="568" y="1308"/>
                    <a:pt x="598" y="1315"/>
                  </a:cubicBezTo>
                  <a:cubicBezTo>
                    <a:pt x="628" y="1322"/>
                    <a:pt x="628" y="1292"/>
                    <a:pt x="643" y="1315"/>
                  </a:cubicBezTo>
                  <a:cubicBezTo>
                    <a:pt x="658" y="1338"/>
                    <a:pt x="704" y="1429"/>
                    <a:pt x="689" y="1452"/>
                  </a:cubicBezTo>
                  <a:cubicBezTo>
                    <a:pt x="674" y="1475"/>
                    <a:pt x="591" y="1452"/>
                    <a:pt x="553" y="1452"/>
                  </a:cubicBezTo>
                  <a:cubicBezTo>
                    <a:pt x="515" y="1452"/>
                    <a:pt x="500" y="1452"/>
                    <a:pt x="462" y="1452"/>
                  </a:cubicBezTo>
                  <a:cubicBezTo>
                    <a:pt x="424" y="1452"/>
                    <a:pt x="364" y="1467"/>
                    <a:pt x="326" y="1452"/>
                  </a:cubicBezTo>
                  <a:cubicBezTo>
                    <a:pt x="288" y="1437"/>
                    <a:pt x="265" y="1407"/>
                    <a:pt x="235" y="1361"/>
                  </a:cubicBezTo>
                  <a:cubicBezTo>
                    <a:pt x="205" y="1315"/>
                    <a:pt x="174" y="1239"/>
                    <a:pt x="144" y="1179"/>
                  </a:cubicBezTo>
                  <a:cubicBezTo>
                    <a:pt x="114" y="1119"/>
                    <a:pt x="77" y="1081"/>
                    <a:pt x="54" y="998"/>
                  </a:cubicBezTo>
                  <a:cubicBezTo>
                    <a:pt x="31" y="915"/>
                    <a:pt x="0" y="756"/>
                    <a:pt x="8" y="680"/>
                  </a:cubicBezTo>
                  <a:cubicBezTo>
                    <a:pt x="16" y="604"/>
                    <a:pt x="54" y="589"/>
                    <a:pt x="99" y="544"/>
                  </a:cubicBezTo>
                  <a:cubicBezTo>
                    <a:pt x="144" y="499"/>
                    <a:pt x="189" y="453"/>
                    <a:pt x="280" y="408"/>
                  </a:cubicBezTo>
                  <a:cubicBezTo>
                    <a:pt x="371" y="363"/>
                    <a:pt x="530" y="302"/>
                    <a:pt x="643" y="272"/>
                  </a:cubicBezTo>
                  <a:cubicBezTo>
                    <a:pt x="756" y="242"/>
                    <a:pt x="855" y="242"/>
                    <a:pt x="961" y="227"/>
                  </a:cubicBezTo>
                  <a:cubicBezTo>
                    <a:pt x="1067" y="212"/>
                    <a:pt x="1218" y="211"/>
                    <a:pt x="1278" y="181"/>
                  </a:cubicBezTo>
                  <a:cubicBezTo>
                    <a:pt x="1338" y="151"/>
                    <a:pt x="1301" y="75"/>
                    <a:pt x="1324" y="45"/>
                  </a:cubicBezTo>
                  <a:cubicBezTo>
                    <a:pt x="1347" y="15"/>
                    <a:pt x="1384" y="0"/>
                    <a:pt x="1414" y="0"/>
                  </a:cubicBezTo>
                  <a:cubicBezTo>
                    <a:pt x="1444" y="0"/>
                    <a:pt x="1467" y="15"/>
                    <a:pt x="1505" y="45"/>
                  </a:cubicBezTo>
                  <a:cubicBezTo>
                    <a:pt x="1543" y="75"/>
                    <a:pt x="1603" y="128"/>
                    <a:pt x="1641" y="181"/>
                  </a:cubicBezTo>
                  <a:close/>
                </a:path>
              </a:pathLst>
            </a:custGeom>
            <a:solidFill>
              <a:srgbClr val="66FFFF">
                <a:alpha val="45097"/>
              </a:srgbClr>
            </a:solidFill>
            <a:ln w="3175">
              <a:solidFill>
                <a:schemeClr val="bg2"/>
              </a:solidFill>
              <a:round/>
              <a:headEnd/>
              <a:tailEnd/>
            </a:ln>
          </p:spPr>
          <p:txBody>
            <a:bodyPr/>
            <a:lstStyle/>
            <a:p>
              <a:endParaRPr lang="ja-JP" altLang="en-US"/>
            </a:p>
          </p:txBody>
        </p:sp>
        <p:sp>
          <p:nvSpPr>
            <p:cNvPr id="12727" name="Freeform 46"/>
            <p:cNvSpPr>
              <a:spLocks/>
            </p:cNvSpPr>
            <p:nvPr/>
          </p:nvSpPr>
          <p:spPr bwMode="auto">
            <a:xfrm>
              <a:off x="903" y="3653"/>
              <a:ext cx="265" cy="290"/>
            </a:xfrm>
            <a:custGeom>
              <a:avLst/>
              <a:gdLst>
                <a:gd name="T0" fmla="*/ 0 w 596"/>
                <a:gd name="T1" fmla="*/ 0 h 612"/>
                <a:gd name="T2" fmla="*/ 0 w 596"/>
                <a:gd name="T3" fmla="*/ 0 h 612"/>
                <a:gd name="T4" fmla="*/ 0 w 596"/>
                <a:gd name="T5" fmla="*/ 0 h 612"/>
                <a:gd name="T6" fmla="*/ 0 w 596"/>
                <a:gd name="T7" fmla="*/ 0 h 612"/>
                <a:gd name="T8" fmla="*/ 0 w 596"/>
                <a:gd name="T9" fmla="*/ 0 h 612"/>
                <a:gd name="T10" fmla="*/ 0 w 596"/>
                <a:gd name="T11" fmla="*/ 0 h 612"/>
                <a:gd name="T12" fmla="*/ 0 w 596"/>
                <a:gd name="T13" fmla="*/ 0 h 612"/>
                <a:gd name="T14" fmla="*/ 0 w 596"/>
                <a:gd name="T15" fmla="*/ 0 h 612"/>
                <a:gd name="T16" fmla="*/ 0 w 596"/>
                <a:gd name="T17" fmla="*/ 0 h 612"/>
                <a:gd name="T18" fmla="*/ 0 w 596"/>
                <a:gd name="T19" fmla="*/ 0 h 612"/>
                <a:gd name="T20" fmla="*/ 0 w 596"/>
                <a:gd name="T21" fmla="*/ 0 h 612"/>
                <a:gd name="T22" fmla="*/ 0 w 596"/>
                <a:gd name="T23" fmla="*/ 0 h 612"/>
                <a:gd name="T24" fmla="*/ 0 w 596"/>
                <a:gd name="T25" fmla="*/ 0 h 6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6"/>
                <a:gd name="T40" fmla="*/ 0 h 612"/>
                <a:gd name="T41" fmla="*/ 596 w 596"/>
                <a:gd name="T42" fmla="*/ 612 h 6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6" h="612">
                  <a:moveTo>
                    <a:pt x="544" y="393"/>
                  </a:moveTo>
                  <a:cubicBezTo>
                    <a:pt x="514" y="400"/>
                    <a:pt x="461" y="415"/>
                    <a:pt x="408" y="438"/>
                  </a:cubicBezTo>
                  <a:cubicBezTo>
                    <a:pt x="355" y="461"/>
                    <a:pt x="265" y="506"/>
                    <a:pt x="227" y="529"/>
                  </a:cubicBezTo>
                  <a:cubicBezTo>
                    <a:pt x="189" y="552"/>
                    <a:pt x="204" y="567"/>
                    <a:pt x="181" y="574"/>
                  </a:cubicBezTo>
                  <a:cubicBezTo>
                    <a:pt x="158" y="581"/>
                    <a:pt x="120" y="612"/>
                    <a:pt x="90" y="574"/>
                  </a:cubicBezTo>
                  <a:cubicBezTo>
                    <a:pt x="60" y="536"/>
                    <a:pt x="0" y="423"/>
                    <a:pt x="0" y="348"/>
                  </a:cubicBezTo>
                  <a:cubicBezTo>
                    <a:pt x="0" y="273"/>
                    <a:pt x="30" y="174"/>
                    <a:pt x="90" y="121"/>
                  </a:cubicBezTo>
                  <a:cubicBezTo>
                    <a:pt x="150" y="68"/>
                    <a:pt x="287" y="45"/>
                    <a:pt x="363" y="30"/>
                  </a:cubicBezTo>
                  <a:cubicBezTo>
                    <a:pt x="439" y="15"/>
                    <a:pt x="506" y="0"/>
                    <a:pt x="544" y="30"/>
                  </a:cubicBezTo>
                  <a:cubicBezTo>
                    <a:pt x="582" y="60"/>
                    <a:pt x="582" y="158"/>
                    <a:pt x="589" y="211"/>
                  </a:cubicBezTo>
                  <a:cubicBezTo>
                    <a:pt x="596" y="264"/>
                    <a:pt x="589" y="318"/>
                    <a:pt x="589" y="348"/>
                  </a:cubicBezTo>
                  <a:cubicBezTo>
                    <a:pt x="589" y="378"/>
                    <a:pt x="596" y="386"/>
                    <a:pt x="589" y="393"/>
                  </a:cubicBezTo>
                  <a:cubicBezTo>
                    <a:pt x="582" y="400"/>
                    <a:pt x="574" y="386"/>
                    <a:pt x="544" y="393"/>
                  </a:cubicBezTo>
                  <a:close/>
                </a:path>
              </a:pathLst>
            </a:custGeom>
            <a:solidFill>
              <a:srgbClr val="FFFF00">
                <a:alpha val="45097"/>
              </a:srgbClr>
            </a:solidFill>
            <a:ln w="3175">
              <a:solidFill>
                <a:schemeClr val="bg2"/>
              </a:solidFill>
              <a:round/>
              <a:headEnd/>
              <a:tailEnd/>
            </a:ln>
          </p:spPr>
          <p:txBody>
            <a:bodyPr/>
            <a:lstStyle/>
            <a:p>
              <a:endParaRPr lang="ja-JP" altLang="en-US"/>
            </a:p>
          </p:txBody>
        </p:sp>
        <p:sp>
          <p:nvSpPr>
            <p:cNvPr id="12728" name="Freeform 47"/>
            <p:cNvSpPr>
              <a:spLocks/>
            </p:cNvSpPr>
            <p:nvPr/>
          </p:nvSpPr>
          <p:spPr bwMode="auto">
            <a:xfrm>
              <a:off x="953" y="3687"/>
              <a:ext cx="138" cy="182"/>
            </a:xfrm>
            <a:custGeom>
              <a:avLst/>
              <a:gdLst>
                <a:gd name="T0" fmla="*/ 0 w 310"/>
                <a:gd name="T1" fmla="*/ 0 h 385"/>
                <a:gd name="T2" fmla="*/ 0 w 310"/>
                <a:gd name="T3" fmla="*/ 0 h 385"/>
                <a:gd name="T4" fmla="*/ 0 w 310"/>
                <a:gd name="T5" fmla="*/ 0 h 385"/>
                <a:gd name="T6" fmla="*/ 0 w 310"/>
                <a:gd name="T7" fmla="*/ 0 h 385"/>
                <a:gd name="T8" fmla="*/ 0 w 310"/>
                <a:gd name="T9" fmla="*/ 0 h 385"/>
                <a:gd name="T10" fmla="*/ 0 w 310"/>
                <a:gd name="T11" fmla="*/ 0 h 385"/>
                <a:gd name="T12" fmla="*/ 0 w 310"/>
                <a:gd name="T13" fmla="*/ 0 h 385"/>
                <a:gd name="T14" fmla="*/ 0 w 310"/>
                <a:gd name="T15" fmla="*/ 0 h 385"/>
                <a:gd name="T16" fmla="*/ 0 w 310"/>
                <a:gd name="T17" fmla="*/ 0 h 385"/>
                <a:gd name="T18" fmla="*/ 0 w 310"/>
                <a:gd name="T19" fmla="*/ 0 h 385"/>
                <a:gd name="T20" fmla="*/ 0 w 310"/>
                <a:gd name="T21" fmla="*/ 0 h 385"/>
                <a:gd name="T22" fmla="*/ 0 w 310"/>
                <a:gd name="T23" fmla="*/ 0 h 3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0"/>
                <a:gd name="T37" fmla="*/ 0 h 385"/>
                <a:gd name="T38" fmla="*/ 310 w 310"/>
                <a:gd name="T39" fmla="*/ 385 h 3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0" h="385">
                  <a:moveTo>
                    <a:pt x="295" y="279"/>
                  </a:moveTo>
                  <a:cubicBezTo>
                    <a:pt x="280" y="309"/>
                    <a:pt x="227" y="309"/>
                    <a:pt x="204" y="324"/>
                  </a:cubicBezTo>
                  <a:cubicBezTo>
                    <a:pt x="181" y="339"/>
                    <a:pt x="182" y="362"/>
                    <a:pt x="159" y="370"/>
                  </a:cubicBezTo>
                  <a:cubicBezTo>
                    <a:pt x="136" y="378"/>
                    <a:pt x="91" y="385"/>
                    <a:pt x="68" y="370"/>
                  </a:cubicBezTo>
                  <a:cubicBezTo>
                    <a:pt x="45" y="355"/>
                    <a:pt x="30" y="309"/>
                    <a:pt x="23" y="279"/>
                  </a:cubicBezTo>
                  <a:cubicBezTo>
                    <a:pt x="16" y="249"/>
                    <a:pt x="23" y="218"/>
                    <a:pt x="23" y="188"/>
                  </a:cubicBezTo>
                  <a:cubicBezTo>
                    <a:pt x="23" y="158"/>
                    <a:pt x="0" y="120"/>
                    <a:pt x="23" y="97"/>
                  </a:cubicBezTo>
                  <a:cubicBezTo>
                    <a:pt x="46" y="74"/>
                    <a:pt x="129" y="67"/>
                    <a:pt x="159" y="52"/>
                  </a:cubicBezTo>
                  <a:cubicBezTo>
                    <a:pt x="189" y="37"/>
                    <a:pt x="181" y="0"/>
                    <a:pt x="204" y="7"/>
                  </a:cubicBezTo>
                  <a:cubicBezTo>
                    <a:pt x="227" y="14"/>
                    <a:pt x="280" y="74"/>
                    <a:pt x="295" y="97"/>
                  </a:cubicBezTo>
                  <a:cubicBezTo>
                    <a:pt x="310" y="120"/>
                    <a:pt x="295" y="113"/>
                    <a:pt x="295" y="143"/>
                  </a:cubicBezTo>
                  <a:cubicBezTo>
                    <a:pt x="295" y="173"/>
                    <a:pt x="310" y="249"/>
                    <a:pt x="295" y="279"/>
                  </a:cubicBezTo>
                  <a:close/>
                </a:path>
              </a:pathLst>
            </a:custGeom>
            <a:solidFill>
              <a:srgbClr val="FF3300">
                <a:alpha val="45097"/>
              </a:srgbClr>
            </a:solidFill>
            <a:ln w="3175">
              <a:solidFill>
                <a:schemeClr val="bg2"/>
              </a:solidFill>
              <a:round/>
              <a:headEnd/>
              <a:tailEnd/>
            </a:ln>
          </p:spPr>
          <p:txBody>
            <a:bodyPr/>
            <a:lstStyle/>
            <a:p>
              <a:endParaRPr lang="ja-JP" altLang="en-US"/>
            </a:p>
          </p:txBody>
        </p:sp>
      </p:grpSp>
      <p:pic>
        <p:nvPicPr>
          <p:cNvPr id="1055" name="Picture 56"/>
          <p:cNvPicPr>
            <a:picLocks noChangeAspect="1" noChangeArrowheads="1"/>
          </p:cNvPicPr>
          <p:nvPr/>
        </p:nvPicPr>
        <p:blipFill>
          <a:blip r:embed="rId11" cstate="print"/>
          <a:srcRect/>
          <a:stretch>
            <a:fillRect/>
          </a:stretch>
        </p:blipFill>
        <p:spPr bwMode="auto">
          <a:xfrm>
            <a:off x="6864350" y="5002213"/>
            <a:ext cx="935038" cy="768350"/>
          </a:xfrm>
          <a:prstGeom prst="rect">
            <a:avLst/>
          </a:prstGeom>
          <a:noFill/>
          <a:ln w="9525">
            <a:noFill/>
            <a:miter lim="800000"/>
            <a:headEnd/>
            <a:tailEnd/>
          </a:ln>
        </p:spPr>
      </p:pic>
      <p:grpSp>
        <p:nvGrpSpPr>
          <p:cNvPr id="11" name="グループ化 286"/>
          <p:cNvGrpSpPr>
            <a:grpSpLocks/>
          </p:cNvGrpSpPr>
          <p:nvPr/>
        </p:nvGrpSpPr>
        <p:grpSpPr bwMode="auto">
          <a:xfrm>
            <a:off x="7908925" y="4678363"/>
            <a:ext cx="892175" cy="1301750"/>
            <a:chOff x="5264150" y="4256088"/>
            <a:chExt cx="1335088" cy="1898650"/>
          </a:xfrm>
        </p:grpSpPr>
        <p:graphicFrame>
          <p:nvGraphicFramePr>
            <p:cNvPr id="1027" name="Object 34"/>
            <p:cNvGraphicFramePr>
              <a:graphicFrameLocks noChangeAspect="1"/>
            </p:cNvGraphicFramePr>
            <p:nvPr/>
          </p:nvGraphicFramePr>
          <p:xfrm>
            <a:off x="5602288" y="5757863"/>
            <a:ext cx="996950" cy="396875"/>
          </p:xfrm>
          <a:graphic>
            <a:graphicData uri="http://schemas.openxmlformats.org/presentationml/2006/ole">
              <p:oleObj spid="_x0000_s20483" name="ビットマップ イメージ" r:id="rId12" imgW="6409524" imgH="2553056" progId="PBrush">
                <p:embed/>
              </p:oleObj>
            </a:graphicData>
          </a:graphic>
        </p:graphicFrame>
        <p:grpSp>
          <p:nvGrpSpPr>
            <p:cNvPr id="12" name="Group 63"/>
            <p:cNvGrpSpPr>
              <a:grpSpLocks/>
            </p:cNvGrpSpPr>
            <p:nvPr/>
          </p:nvGrpSpPr>
          <p:grpSpPr bwMode="auto">
            <a:xfrm>
              <a:off x="5264150" y="4256091"/>
              <a:ext cx="1014413" cy="1800227"/>
              <a:chOff x="3107" y="2795"/>
              <a:chExt cx="590" cy="1134"/>
            </a:xfrm>
          </p:grpSpPr>
          <p:pic>
            <p:nvPicPr>
              <p:cNvPr id="12722" name="Picture 64" descr="BS00925_[1]"/>
              <p:cNvPicPr>
                <a:picLocks noChangeAspect="1" noChangeArrowheads="1"/>
              </p:cNvPicPr>
              <p:nvPr/>
            </p:nvPicPr>
            <p:blipFill>
              <a:blip r:embed="rId13" cstate="print"/>
              <a:srcRect/>
              <a:stretch>
                <a:fillRect/>
              </a:stretch>
            </p:blipFill>
            <p:spPr bwMode="auto">
              <a:xfrm>
                <a:off x="3107" y="2795"/>
                <a:ext cx="590" cy="329"/>
              </a:xfrm>
              <a:prstGeom prst="rect">
                <a:avLst/>
              </a:prstGeom>
              <a:noFill/>
              <a:ln w="9525">
                <a:noFill/>
                <a:miter lim="800000"/>
                <a:headEnd/>
                <a:tailEnd/>
              </a:ln>
            </p:spPr>
          </p:pic>
          <p:sp>
            <p:nvSpPr>
              <p:cNvPr id="12723" name="Line 65"/>
              <p:cNvSpPr>
                <a:spLocks noChangeShapeType="1"/>
              </p:cNvSpPr>
              <p:nvPr/>
            </p:nvSpPr>
            <p:spPr bwMode="auto">
              <a:xfrm flipH="1">
                <a:off x="3107" y="3113"/>
                <a:ext cx="136" cy="680"/>
              </a:xfrm>
              <a:prstGeom prst="line">
                <a:avLst/>
              </a:prstGeom>
              <a:noFill/>
              <a:ln w="9525">
                <a:solidFill>
                  <a:schemeClr val="tx1"/>
                </a:solidFill>
                <a:round/>
                <a:headEnd/>
                <a:tailEnd/>
              </a:ln>
            </p:spPr>
            <p:txBody>
              <a:bodyPr/>
              <a:lstStyle/>
              <a:p>
                <a:endParaRPr lang="ja-JP" altLang="en-US"/>
              </a:p>
            </p:txBody>
          </p:sp>
          <p:sp>
            <p:nvSpPr>
              <p:cNvPr id="12724" name="Line 66"/>
              <p:cNvSpPr>
                <a:spLocks noChangeShapeType="1"/>
              </p:cNvSpPr>
              <p:nvPr/>
            </p:nvSpPr>
            <p:spPr bwMode="auto">
              <a:xfrm>
                <a:off x="3469" y="3113"/>
                <a:ext cx="227" cy="680"/>
              </a:xfrm>
              <a:prstGeom prst="line">
                <a:avLst/>
              </a:prstGeom>
              <a:noFill/>
              <a:ln w="9525">
                <a:solidFill>
                  <a:schemeClr val="tx1"/>
                </a:solidFill>
                <a:round/>
                <a:headEnd/>
                <a:tailEnd/>
              </a:ln>
            </p:spPr>
            <p:txBody>
              <a:bodyPr/>
              <a:lstStyle/>
              <a:p>
                <a:endParaRPr lang="ja-JP" altLang="en-US"/>
              </a:p>
            </p:txBody>
          </p:sp>
          <p:sp>
            <p:nvSpPr>
              <p:cNvPr id="12725" name="Oval 67"/>
              <p:cNvSpPr>
                <a:spLocks noChangeArrowheads="1"/>
              </p:cNvSpPr>
              <p:nvPr/>
            </p:nvSpPr>
            <p:spPr bwMode="auto">
              <a:xfrm>
                <a:off x="3107" y="3702"/>
                <a:ext cx="590" cy="227"/>
              </a:xfrm>
              <a:prstGeom prst="ellipse">
                <a:avLst/>
              </a:prstGeom>
              <a:solidFill>
                <a:srgbClr val="FFFF00">
                  <a:alpha val="50195"/>
                </a:srgbClr>
              </a:solidFill>
              <a:ln w="9525">
                <a:solidFill>
                  <a:schemeClr val="tx1"/>
                </a:solidFill>
                <a:round/>
                <a:headEnd/>
                <a:tailEnd/>
              </a:ln>
            </p:spPr>
            <p:txBody>
              <a:bodyPr wrap="none" anchor="ctr"/>
              <a:lstStyle/>
              <a:p>
                <a:endParaRPr lang="ja-JP" altLang="en-US" sz="900">
                  <a:latin typeface="Arial" charset="0"/>
                  <a:cs typeface="Arial" charset="0"/>
                </a:endParaRPr>
              </a:p>
            </p:txBody>
          </p:sp>
        </p:grpSp>
      </p:grpSp>
      <p:sp>
        <p:nvSpPr>
          <p:cNvPr id="1057" name="Oval 2"/>
          <p:cNvSpPr>
            <a:spLocks noChangeArrowheads="1"/>
          </p:cNvSpPr>
          <p:nvPr/>
        </p:nvSpPr>
        <p:spPr bwMode="auto">
          <a:xfrm>
            <a:off x="1092200" y="5451475"/>
            <a:ext cx="947738" cy="500063"/>
          </a:xfrm>
          <a:prstGeom prst="ellipse">
            <a:avLst/>
          </a:prstGeom>
          <a:noFill/>
          <a:ln w="31750">
            <a:solidFill>
              <a:srgbClr val="FF6699"/>
            </a:solidFill>
            <a:prstDash val="sysDash"/>
            <a:round/>
            <a:headEnd/>
            <a:tailEnd/>
          </a:ln>
        </p:spPr>
        <p:txBody>
          <a:bodyPr wrap="none" anchor="ctr"/>
          <a:lstStyle/>
          <a:p>
            <a:endParaRPr lang="ja-JP" altLang="en-US" sz="900">
              <a:latin typeface="Arial" charset="0"/>
              <a:cs typeface="Arial" charset="0"/>
            </a:endParaRPr>
          </a:p>
        </p:txBody>
      </p:sp>
      <p:grpSp>
        <p:nvGrpSpPr>
          <p:cNvPr id="13" name="Group 95"/>
          <p:cNvGrpSpPr>
            <a:grpSpLocks/>
          </p:cNvGrpSpPr>
          <p:nvPr/>
        </p:nvGrpSpPr>
        <p:grpSpPr bwMode="auto">
          <a:xfrm>
            <a:off x="1630363" y="5451475"/>
            <a:ext cx="481012" cy="439738"/>
            <a:chOff x="4798" y="3659"/>
            <a:chExt cx="459" cy="485"/>
          </a:xfrm>
        </p:grpSpPr>
        <p:sp>
          <p:nvSpPr>
            <p:cNvPr id="12579" name="Freeform 96"/>
            <p:cNvSpPr>
              <a:spLocks/>
            </p:cNvSpPr>
            <p:nvPr/>
          </p:nvSpPr>
          <p:spPr bwMode="auto">
            <a:xfrm>
              <a:off x="4798" y="3775"/>
              <a:ext cx="327" cy="324"/>
            </a:xfrm>
            <a:custGeom>
              <a:avLst/>
              <a:gdLst>
                <a:gd name="T0" fmla="*/ 0 w 655"/>
                <a:gd name="T1" fmla="*/ 1 h 648"/>
                <a:gd name="T2" fmla="*/ 0 w 655"/>
                <a:gd name="T3" fmla="*/ 1 h 648"/>
                <a:gd name="T4" fmla="*/ 0 w 655"/>
                <a:gd name="T5" fmla="*/ 1 h 648"/>
                <a:gd name="T6" fmla="*/ 0 w 655"/>
                <a:gd name="T7" fmla="*/ 1 h 648"/>
                <a:gd name="T8" fmla="*/ 0 w 655"/>
                <a:gd name="T9" fmla="*/ 1 h 648"/>
                <a:gd name="T10" fmla="*/ 0 w 655"/>
                <a:gd name="T11" fmla="*/ 1 h 648"/>
                <a:gd name="T12" fmla="*/ 0 w 655"/>
                <a:gd name="T13" fmla="*/ 1 h 648"/>
                <a:gd name="T14" fmla="*/ 0 w 655"/>
                <a:gd name="T15" fmla="*/ 0 h 648"/>
                <a:gd name="T16" fmla="*/ 0 w 655"/>
                <a:gd name="T17" fmla="*/ 1 h 648"/>
                <a:gd name="T18" fmla="*/ 0 w 655"/>
                <a:gd name="T19" fmla="*/ 1 h 648"/>
                <a:gd name="T20" fmla="*/ 0 w 655"/>
                <a:gd name="T21" fmla="*/ 1 h 648"/>
                <a:gd name="T22" fmla="*/ 0 w 655"/>
                <a:gd name="T23" fmla="*/ 1 h 648"/>
                <a:gd name="T24" fmla="*/ 0 w 655"/>
                <a:gd name="T25" fmla="*/ 1 h 648"/>
                <a:gd name="T26" fmla="*/ 0 w 655"/>
                <a:gd name="T27" fmla="*/ 1 h 648"/>
                <a:gd name="T28" fmla="*/ 0 w 655"/>
                <a:gd name="T29" fmla="*/ 1 h 648"/>
                <a:gd name="T30" fmla="*/ 0 w 655"/>
                <a:gd name="T31" fmla="*/ 1 h 648"/>
                <a:gd name="T32" fmla="*/ 0 w 655"/>
                <a:gd name="T33" fmla="*/ 1 h 648"/>
                <a:gd name="T34" fmla="*/ 0 w 655"/>
                <a:gd name="T35" fmla="*/ 1 h 648"/>
                <a:gd name="T36" fmla="*/ 0 w 655"/>
                <a:gd name="T37" fmla="*/ 1 h 648"/>
                <a:gd name="T38" fmla="*/ 0 w 655"/>
                <a:gd name="T39" fmla="*/ 1 h 648"/>
                <a:gd name="T40" fmla="*/ 0 w 655"/>
                <a:gd name="T41" fmla="*/ 1 h 648"/>
                <a:gd name="T42" fmla="*/ 0 w 655"/>
                <a:gd name="T43" fmla="*/ 1 h 648"/>
                <a:gd name="T44" fmla="*/ 0 w 655"/>
                <a:gd name="T45" fmla="*/ 1 h 648"/>
                <a:gd name="T46" fmla="*/ 0 w 655"/>
                <a:gd name="T47" fmla="*/ 1 h 648"/>
                <a:gd name="T48" fmla="*/ 0 w 655"/>
                <a:gd name="T49" fmla="*/ 1 h 648"/>
                <a:gd name="T50" fmla="*/ 0 w 655"/>
                <a:gd name="T51" fmla="*/ 1 h 648"/>
                <a:gd name="T52" fmla="*/ 0 w 655"/>
                <a:gd name="T53" fmla="*/ 1 h 648"/>
                <a:gd name="T54" fmla="*/ 0 w 655"/>
                <a:gd name="T55" fmla="*/ 1 h 648"/>
                <a:gd name="T56" fmla="*/ 0 w 655"/>
                <a:gd name="T57" fmla="*/ 1 h 648"/>
                <a:gd name="T58" fmla="*/ 0 w 655"/>
                <a:gd name="T59" fmla="*/ 1 h 648"/>
                <a:gd name="T60" fmla="*/ 0 w 655"/>
                <a:gd name="T61" fmla="*/ 1 h 648"/>
                <a:gd name="T62" fmla="*/ 0 w 655"/>
                <a:gd name="T63" fmla="*/ 1 h 648"/>
                <a:gd name="T64" fmla="*/ 0 w 655"/>
                <a:gd name="T65" fmla="*/ 1 h 648"/>
                <a:gd name="T66" fmla="*/ 0 w 655"/>
                <a:gd name="T67" fmla="*/ 1 h 648"/>
                <a:gd name="T68" fmla="*/ 0 w 655"/>
                <a:gd name="T69" fmla="*/ 1 h 648"/>
                <a:gd name="T70" fmla="*/ 0 w 655"/>
                <a:gd name="T71" fmla="*/ 1 h 648"/>
                <a:gd name="T72" fmla="*/ 0 w 655"/>
                <a:gd name="T73" fmla="*/ 1 h 648"/>
                <a:gd name="T74" fmla="*/ 0 w 655"/>
                <a:gd name="T75" fmla="*/ 1 h 648"/>
                <a:gd name="T76" fmla="*/ 0 w 655"/>
                <a:gd name="T77" fmla="*/ 1 h 648"/>
                <a:gd name="T78" fmla="*/ 0 w 655"/>
                <a:gd name="T79" fmla="*/ 1 h 648"/>
                <a:gd name="T80" fmla="*/ 0 w 655"/>
                <a:gd name="T81" fmla="*/ 1 h 648"/>
                <a:gd name="T82" fmla="*/ 0 w 655"/>
                <a:gd name="T83" fmla="*/ 1 h 648"/>
                <a:gd name="T84" fmla="*/ 0 w 655"/>
                <a:gd name="T85" fmla="*/ 1 h 648"/>
                <a:gd name="T86" fmla="*/ 0 w 655"/>
                <a:gd name="T87" fmla="*/ 1 h 648"/>
                <a:gd name="T88" fmla="*/ 0 w 655"/>
                <a:gd name="T89" fmla="*/ 1 h 648"/>
                <a:gd name="T90" fmla="*/ 0 w 655"/>
                <a:gd name="T91" fmla="*/ 1 h 648"/>
                <a:gd name="T92" fmla="*/ 0 w 655"/>
                <a:gd name="T93" fmla="*/ 1 h 648"/>
                <a:gd name="T94" fmla="*/ 0 w 655"/>
                <a:gd name="T95" fmla="*/ 1 h 648"/>
                <a:gd name="T96" fmla="*/ 0 w 655"/>
                <a:gd name="T97" fmla="*/ 1 h 648"/>
                <a:gd name="T98" fmla="*/ 0 w 655"/>
                <a:gd name="T99" fmla="*/ 1 h 648"/>
                <a:gd name="T100" fmla="*/ 0 w 655"/>
                <a:gd name="T101" fmla="*/ 1 h 648"/>
                <a:gd name="T102" fmla="*/ 0 w 655"/>
                <a:gd name="T103" fmla="*/ 1 h 648"/>
                <a:gd name="T104" fmla="*/ 0 w 655"/>
                <a:gd name="T105" fmla="*/ 1 h 648"/>
                <a:gd name="T106" fmla="*/ 0 w 655"/>
                <a:gd name="T107" fmla="*/ 1 h 648"/>
                <a:gd name="T108" fmla="*/ 0 w 655"/>
                <a:gd name="T109" fmla="*/ 1 h 648"/>
                <a:gd name="T110" fmla="*/ 0 w 655"/>
                <a:gd name="T111" fmla="*/ 1 h 648"/>
                <a:gd name="T112" fmla="*/ 0 w 655"/>
                <a:gd name="T113" fmla="*/ 1 h 6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55"/>
                <a:gd name="T172" fmla="*/ 0 h 648"/>
                <a:gd name="T173" fmla="*/ 655 w 655"/>
                <a:gd name="T174" fmla="*/ 648 h 6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55" h="648">
                  <a:moveTo>
                    <a:pt x="655" y="59"/>
                  </a:moveTo>
                  <a:lnTo>
                    <a:pt x="653" y="53"/>
                  </a:lnTo>
                  <a:lnTo>
                    <a:pt x="648" y="46"/>
                  </a:lnTo>
                  <a:lnTo>
                    <a:pt x="640" y="42"/>
                  </a:lnTo>
                  <a:lnTo>
                    <a:pt x="629" y="38"/>
                  </a:lnTo>
                  <a:lnTo>
                    <a:pt x="623" y="37"/>
                  </a:lnTo>
                  <a:lnTo>
                    <a:pt x="613" y="36"/>
                  </a:lnTo>
                  <a:lnTo>
                    <a:pt x="601" y="34"/>
                  </a:lnTo>
                  <a:lnTo>
                    <a:pt x="586" y="32"/>
                  </a:lnTo>
                  <a:lnTo>
                    <a:pt x="568" y="28"/>
                  </a:lnTo>
                  <a:lnTo>
                    <a:pt x="551" y="26"/>
                  </a:lnTo>
                  <a:lnTo>
                    <a:pt x="532" y="22"/>
                  </a:lnTo>
                  <a:lnTo>
                    <a:pt x="513" y="20"/>
                  </a:lnTo>
                  <a:lnTo>
                    <a:pt x="494" y="17"/>
                  </a:lnTo>
                  <a:lnTo>
                    <a:pt x="475" y="13"/>
                  </a:lnTo>
                  <a:lnTo>
                    <a:pt x="458" y="11"/>
                  </a:lnTo>
                  <a:lnTo>
                    <a:pt x="443" y="8"/>
                  </a:lnTo>
                  <a:lnTo>
                    <a:pt x="429" y="6"/>
                  </a:lnTo>
                  <a:lnTo>
                    <a:pt x="418" y="4"/>
                  </a:lnTo>
                  <a:lnTo>
                    <a:pt x="410" y="3"/>
                  </a:lnTo>
                  <a:lnTo>
                    <a:pt x="405" y="2"/>
                  </a:lnTo>
                  <a:lnTo>
                    <a:pt x="399" y="0"/>
                  </a:lnTo>
                  <a:lnTo>
                    <a:pt x="393" y="0"/>
                  </a:lnTo>
                  <a:lnTo>
                    <a:pt x="387" y="0"/>
                  </a:lnTo>
                  <a:lnTo>
                    <a:pt x="381" y="0"/>
                  </a:lnTo>
                  <a:lnTo>
                    <a:pt x="374" y="3"/>
                  </a:lnTo>
                  <a:lnTo>
                    <a:pt x="367" y="5"/>
                  </a:lnTo>
                  <a:lnTo>
                    <a:pt x="359" y="8"/>
                  </a:lnTo>
                  <a:lnTo>
                    <a:pt x="352" y="13"/>
                  </a:lnTo>
                  <a:lnTo>
                    <a:pt x="345" y="17"/>
                  </a:lnTo>
                  <a:lnTo>
                    <a:pt x="332" y="23"/>
                  </a:lnTo>
                  <a:lnTo>
                    <a:pt x="316" y="32"/>
                  </a:lnTo>
                  <a:lnTo>
                    <a:pt x="294" y="42"/>
                  </a:lnTo>
                  <a:lnTo>
                    <a:pt x="270" y="53"/>
                  </a:lnTo>
                  <a:lnTo>
                    <a:pt x="245" y="66"/>
                  </a:lnTo>
                  <a:lnTo>
                    <a:pt x="216" y="80"/>
                  </a:lnTo>
                  <a:lnTo>
                    <a:pt x="187" y="94"/>
                  </a:lnTo>
                  <a:lnTo>
                    <a:pt x="158" y="107"/>
                  </a:lnTo>
                  <a:lnTo>
                    <a:pt x="131" y="121"/>
                  </a:lnTo>
                  <a:lnTo>
                    <a:pt x="104" y="135"/>
                  </a:lnTo>
                  <a:lnTo>
                    <a:pt x="80" y="147"/>
                  </a:lnTo>
                  <a:lnTo>
                    <a:pt x="58" y="157"/>
                  </a:lnTo>
                  <a:lnTo>
                    <a:pt x="41" y="166"/>
                  </a:lnTo>
                  <a:lnTo>
                    <a:pt x="28" y="172"/>
                  </a:lnTo>
                  <a:lnTo>
                    <a:pt x="21" y="177"/>
                  </a:lnTo>
                  <a:lnTo>
                    <a:pt x="12" y="183"/>
                  </a:lnTo>
                  <a:lnTo>
                    <a:pt x="5" y="192"/>
                  </a:lnTo>
                  <a:lnTo>
                    <a:pt x="2" y="200"/>
                  </a:lnTo>
                  <a:lnTo>
                    <a:pt x="1" y="207"/>
                  </a:lnTo>
                  <a:lnTo>
                    <a:pt x="0" y="207"/>
                  </a:lnTo>
                  <a:lnTo>
                    <a:pt x="2" y="239"/>
                  </a:lnTo>
                  <a:lnTo>
                    <a:pt x="4" y="245"/>
                  </a:lnTo>
                  <a:lnTo>
                    <a:pt x="9" y="249"/>
                  </a:lnTo>
                  <a:lnTo>
                    <a:pt x="15" y="253"/>
                  </a:lnTo>
                  <a:lnTo>
                    <a:pt x="21" y="256"/>
                  </a:lnTo>
                  <a:lnTo>
                    <a:pt x="23" y="257"/>
                  </a:lnTo>
                  <a:lnTo>
                    <a:pt x="25" y="257"/>
                  </a:lnTo>
                  <a:lnTo>
                    <a:pt x="27" y="258"/>
                  </a:lnTo>
                  <a:lnTo>
                    <a:pt x="31" y="259"/>
                  </a:lnTo>
                  <a:lnTo>
                    <a:pt x="31" y="519"/>
                  </a:lnTo>
                  <a:lnTo>
                    <a:pt x="30" y="521"/>
                  </a:lnTo>
                  <a:lnTo>
                    <a:pt x="30" y="522"/>
                  </a:lnTo>
                  <a:lnTo>
                    <a:pt x="30" y="524"/>
                  </a:lnTo>
                  <a:lnTo>
                    <a:pt x="30" y="527"/>
                  </a:lnTo>
                  <a:lnTo>
                    <a:pt x="31" y="534"/>
                  </a:lnTo>
                  <a:lnTo>
                    <a:pt x="35" y="539"/>
                  </a:lnTo>
                  <a:lnTo>
                    <a:pt x="41" y="544"/>
                  </a:lnTo>
                  <a:lnTo>
                    <a:pt x="48" y="545"/>
                  </a:lnTo>
                  <a:lnTo>
                    <a:pt x="55" y="544"/>
                  </a:lnTo>
                  <a:lnTo>
                    <a:pt x="61" y="539"/>
                  </a:lnTo>
                  <a:lnTo>
                    <a:pt x="64" y="534"/>
                  </a:lnTo>
                  <a:lnTo>
                    <a:pt x="65" y="527"/>
                  </a:lnTo>
                  <a:lnTo>
                    <a:pt x="65" y="524"/>
                  </a:lnTo>
                  <a:lnTo>
                    <a:pt x="65" y="522"/>
                  </a:lnTo>
                  <a:lnTo>
                    <a:pt x="65" y="521"/>
                  </a:lnTo>
                  <a:lnTo>
                    <a:pt x="64" y="519"/>
                  </a:lnTo>
                  <a:lnTo>
                    <a:pt x="64" y="269"/>
                  </a:lnTo>
                  <a:lnTo>
                    <a:pt x="78" y="272"/>
                  </a:lnTo>
                  <a:lnTo>
                    <a:pt x="92" y="277"/>
                  </a:lnTo>
                  <a:lnTo>
                    <a:pt x="108" y="281"/>
                  </a:lnTo>
                  <a:lnTo>
                    <a:pt x="124" y="286"/>
                  </a:lnTo>
                  <a:lnTo>
                    <a:pt x="140" y="291"/>
                  </a:lnTo>
                  <a:lnTo>
                    <a:pt x="157" y="295"/>
                  </a:lnTo>
                  <a:lnTo>
                    <a:pt x="175" y="300"/>
                  </a:lnTo>
                  <a:lnTo>
                    <a:pt x="192" y="304"/>
                  </a:lnTo>
                  <a:lnTo>
                    <a:pt x="208" y="309"/>
                  </a:lnTo>
                  <a:lnTo>
                    <a:pt x="224" y="314"/>
                  </a:lnTo>
                  <a:lnTo>
                    <a:pt x="239" y="318"/>
                  </a:lnTo>
                  <a:lnTo>
                    <a:pt x="254" y="322"/>
                  </a:lnTo>
                  <a:lnTo>
                    <a:pt x="267" y="325"/>
                  </a:lnTo>
                  <a:lnTo>
                    <a:pt x="279" y="329"/>
                  </a:lnTo>
                  <a:lnTo>
                    <a:pt x="290" y="332"/>
                  </a:lnTo>
                  <a:lnTo>
                    <a:pt x="298" y="334"/>
                  </a:lnTo>
                  <a:lnTo>
                    <a:pt x="298" y="621"/>
                  </a:lnTo>
                  <a:lnTo>
                    <a:pt x="297" y="623"/>
                  </a:lnTo>
                  <a:lnTo>
                    <a:pt x="297" y="624"/>
                  </a:lnTo>
                  <a:lnTo>
                    <a:pt x="296" y="627"/>
                  </a:lnTo>
                  <a:lnTo>
                    <a:pt x="296" y="629"/>
                  </a:lnTo>
                  <a:lnTo>
                    <a:pt x="297" y="636"/>
                  </a:lnTo>
                  <a:lnTo>
                    <a:pt x="301" y="642"/>
                  </a:lnTo>
                  <a:lnTo>
                    <a:pt x="307" y="646"/>
                  </a:lnTo>
                  <a:lnTo>
                    <a:pt x="314" y="648"/>
                  </a:lnTo>
                  <a:lnTo>
                    <a:pt x="321" y="646"/>
                  </a:lnTo>
                  <a:lnTo>
                    <a:pt x="327" y="642"/>
                  </a:lnTo>
                  <a:lnTo>
                    <a:pt x="331" y="636"/>
                  </a:lnTo>
                  <a:lnTo>
                    <a:pt x="332" y="629"/>
                  </a:lnTo>
                  <a:lnTo>
                    <a:pt x="332" y="627"/>
                  </a:lnTo>
                  <a:lnTo>
                    <a:pt x="331" y="624"/>
                  </a:lnTo>
                  <a:lnTo>
                    <a:pt x="331" y="623"/>
                  </a:lnTo>
                  <a:lnTo>
                    <a:pt x="330" y="621"/>
                  </a:lnTo>
                  <a:lnTo>
                    <a:pt x="330" y="339"/>
                  </a:lnTo>
                  <a:lnTo>
                    <a:pt x="336" y="338"/>
                  </a:lnTo>
                  <a:lnTo>
                    <a:pt x="340" y="337"/>
                  </a:lnTo>
                  <a:lnTo>
                    <a:pt x="346" y="334"/>
                  </a:lnTo>
                  <a:lnTo>
                    <a:pt x="351" y="332"/>
                  </a:lnTo>
                  <a:lnTo>
                    <a:pt x="357" y="330"/>
                  </a:lnTo>
                  <a:lnTo>
                    <a:pt x="361" y="327"/>
                  </a:lnTo>
                  <a:lnTo>
                    <a:pt x="367" y="324"/>
                  </a:lnTo>
                  <a:lnTo>
                    <a:pt x="372" y="321"/>
                  </a:lnTo>
                  <a:lnTo>
                    <a:pt x="372" y="330"/>
                  </a:lnTo>
                  <a:lnTo>
                    <a:pt x="370" y="332"/>
                  </a:lnTo>
                  <a:lnTo>
                    <a:pt x="370" y="333"/>
                  </a:lnTo>
                  <a:lnTo>
                    <a:pt x="369" y="335"/>
                  </a:lnTo>
                  <a:lnTo>
                    <a:pt x="369" y="338"/>
                  </a:lnTo>
                  <a:lnTo>
                    <a:pt x="370" y="345"/>
                  </a:lnTo>
                  <a:lnTo>
                    <a:pt x="375" y="350"/>
                  </a:lnTo>
                  <a:lnTo>
                    <a:pt x="381" y="355"/>
                  </a:lnTo>
                  <a:lnTo>
                    <a:pt x="388" y="356"/>
                  </a:lnTo>
                  <a:lnTo>
                    <a:pt x="395" y="355"/>
                  </a:lnTo>
                  <a:lnTo>
                    <a:pt x="400" y="350"/>
                  </a:lnTo>
                  <a:lnTo>
                    <a:pt x="405" y="345"/>
                  </a:lnTo>
                  <a:lnTo>
                    <a:pt x="406" y="338"/>
                  </a:lnTo>
                  <a:lnTo>
                    <a:pt x="406" y="335"/>
                  </a:lnTo>
                  <a:lnTo>
                    <a:pt x="405" y="333"/>
                  </a:lnTo>
                  <a:lnTo>
                    <a:pt x="405" y="332"/>
                  </a:lnTo>
                  <a:lnTo>
                    <a:pt x="404" y="330"/>
                  </a:lnTo>
                  <a:lnTo>
                    <a:pt x="404" y="294"/>
                  </a:lnTo>
                  <a:lnTo>
                    <a:pt x="422" y="280"/>
                  </a:lnTo>
                  <a:lnTo>
                    <a:pt x="443" y="263"/>
                  </a:lnTo>
                  <a:lnTo>
                    <a:pt x="466" y="245"/>
                  </a:lnTo>
                  <a:lnTo>
                    <a:pt x="490" y="225"/>
                  </a:lnTo>
                  <a:lnTo>
                    <a:pt x="515" y="205"/>
                  </a:lnTo>
                  <a:lnTo>
                    <a:pt x="540" y="185"/>
                  </a:lnTo>
                  <a:lnTo>
                    <a:pt x="564" y="166"/>
                  </a:lnTo>
                  <a:lnTo>
                    <a:pt x="587" y="148"/>
                  </a:lnTo>
                  <a:lnTo>
                    <a:pt x="587" y="369"/>
                  </a:lnTo>
                  <a:lnTo>
                    <a:pt x="586" y="371"/>
                  </a:lnTo>
                  <a:lnTo>
                    <a:pt x="586" y="372"/>
                  </a:lnTo>
                  <a:lnTo>
                    <a:pt x="585" y="375"/>
                  </a:lnTo>
                  <a:lnTo>
                    <a:pt x="585" y="377"/>
                  </a:lnTo>
                  <a:lnTo>
                    <a:pt x="586" y="384"/>
                  </a:lnTo>
                  <a:lnTo>
                    <a:pt x="590" y="390"/>
                  </a:lnTo>
                  <a:lnTo>
                    <a:pt x="596" y="394"/>
                  </a:lnTo>
                  <a:lnTo>
                    <a:pt x="603" y="395"/>
                  </a:lnTo>
                  <a:lnTo>
                    <a:pt x="610" y="394"/>
                  </a:lnTo>
                  <a:lnTo>
                    <a:pt x="616" y="390"/>
                  </a:lnTo>
                  <a:lnTo>
                    <a:pt x="620" y="384"/>
                  </a:lnTo>
                  <a:lnTo>
                    <a:pt x="621" y="377"/>
                  </a:lnTo>
                  <a:lnTo>
                    <a:pt x="621" y="375"/>
                  </a:lnTo>
                  <a:lnTo>
                    <a:pt x="621" y="372"/>
                  </a:lnTo>
                  <a:lnTo>
                    <a:pt x="621" y="371"/>
                  </a:lnTo>
                  <a:lnTo>
                    <a:pt x="620" y="369"/>
                  </a:lnTo>
                  <a:lnTo>
                    <a:pt x="620" y="121"/>
                  </a:lnTo>
                  <a:lnTo>
                    <a:pt x="632" y="112"/>
                  </a:lnTo>
                  <a:lnTo>
                    <a:pt x="640" y="104"/>
                  </a:lnTo>
                  <a:lnTo>
                    <a:pt x="646" y="99"/>
                  </a:lnTo>
                  <a:lnTo>
                    <a:pt x="649" y="96"/>
                  </a:lnTo>
                  <a:lnTo>
                    <a:pt x="650" y="95"/>
                  </a:lnTo>
                  <a:lnTo>
                    <a:pt x="651" y="94"/>
                  </a:lnTo>
                  <a:lnTo>
                    <a:pt x="653" y="93"/>
                  </a:lnTo>
                  <a:lnTo>
                    <a:pt x="655" y="59"/>
                  </a:lnTo>
                  <a:close/>
                </a:path>
              </a:pathLst>
            </a:custGeom>
            <a:solidFill>
              <a:srgbClr val="000000"/>
            </a:solidFill>
            <a:ln w="9525">
              <a:noFill/>
              <a:round/>
              <a:headEnd/>
              <a:tailEnd/>
            </a:ln>
          </p:spPr>
          <p:txBody>
            <a:bodyPr/>
            <a:lstStyle/>
            <a:p>
              <a:endParaRPr lang="ja-JP" altLang="en-US"/>
            </a:p>
          </p:txBody>
        </p:sp>
        <p:sp>
          <p:nvSpPr>
            <p:cNvPr id="12580" name="Freeform 97"/>
            <p:cNvSpPr>
              <a:spLocks/>
            </p:cNvSpPr>
            <p:nvPr/>
          </p:nvSpPr>
          <p:spPr bwMode="auto">
            <a:xfrm>
              <a:off x="5002" y="3789"/>
              <a:ext cx="96" cy="71"/>
            </a:xfrm>
            <a:custGeom>
              <a:avLst/>
              <a:gdLst>
                <a:gd name="T0" fmla="*/ 0 w 193"/>
                <a:gd name="T1" fmla="*/ 0 h 143"/>
                <a:gd name="T2" fmla="*/ 0 w 193"/>
                <a:gd name="T3" fmla="*/ 0 h 143"/>
                <a:gd name="T4" fmla="*/ 0 w 193"/>
                <a:gd name="T5" fmla="*/ 0 h 143"/>
                <a:gd name="T6" fmla="*/ 0 w 193"/>
                <a:gd name="T7" fmla="*/ 0 h 143"/>
                <a:gd name="T8" fmla="*/ 0 w 193"/>
                <a:gd name="T9" fmla="*/ 0 h 143"/>
                <a:gd name="T10" fmla="*/ 0 w 193"/>
                <a:gd name="T11" fmla="*/ 0 h 143"/>
                <a:gd name="T12" fmla="*/ 0 w 193"/>
                <a:gd name="T13" fmla="*/ 0 h 143"/>
                <a:gd name="T14" fmla="*/ 0 w 193"/>
                <a:gd name="T15" fmla="*/ 0 h 143"/>
                <a:gd name="T16" fmla="*/ 0 w 193"/>
                <a:gd name="T17" fmla="*/ 0 h 143"/>
                <a:gd name="T18" fmla="*/ 0 w 193"/>
                <a:gd name="T19" fmla="*/ 0 h 143"/>
                <a:gd name="T20" fmla="*/ 0 w 193"/>
                <a:gd name="T21" fmla="*/ 0 h 143"/>
                <a:gd name="T22" fmla="*/ 0 w 193"/>
                <a:gd name="T23" fmla="*/ 0 h 143"/>
                <a:gd name="T24" fmla="*/ 0 w 193"/>
                <a:gd name="T25" fmla="*/ 0 h 143"/>
                <a:gd name="T26" fmla="*/ 0 w 193"/>
                <a:gd name="T27" fmla="*/ 0 h 143"/>
                <a:gd name="T28" fmla="*/ 0 w 193"/>
                <a:gd name="T29" fmla="*/ 0 h 143"/>
                <a:gd name="T30" fmla="*/ 0 w 193"/>
                <a:gd name="T31" fmla="*/ 0 h 143"/>
                <a:gd name="T32" fmla="*/ 0 w 193"/>
                <a:gd name="T33" fmla="*/ 0 h 143"/>
                <a:gd name="T34" fmla="*/ 0 w 193"/>
                <a:gd name="T35" fmla="*/ 0 h 143"/>
                <a:gd name="T36" fmla="*/ 0 w 193"/>
                <a:gd name="T37" fmla="*/ 0 h 143"/>
                <a:gd name="T38" fmla="*/ 0 w 193"/>
                <a:gd name="T39" fmla="*/ 0 h 143"/>
                <a:gd name="T40" fmla="*/ 0 w 193"/>
                <a:gd name="T41" fmla="*/ 0 h 1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3"/>
                <a:gd name="T64" fmla="*/ 0 h 143"/>
                <a:gd name="T65" fmla="*/ 193 w 193"/>
                <a:gd name="T66" fmla="*/ 143 h 1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3" h="143">
                  <a:moveTo>
                    <a:pt x="190" y="23"/>
                  </a:moveTo>
                  <a:lnTo>
                    <a:pt x="136" y="1"/>
                  </a:lnTo>
                  <a:lnTo>
                    <a:pt x="135" y="0"/>
                  </a:lnTo>
                  <a:lnTo>
                    <a:pt x="134" y="0"/>
                  </a:lnTo>
                  <a:lnTo>
                    <a:pt x="133" y="0"/>
                  </a:lnTo>
                  <a:lnTo>
                    <a:pt x="132" y="1"/>
                  </a:lnTo>
                  <a:lnTo>
                    <a:pt x="0" y="91"/>
                  </a:lnTo>
                  <a:lnTo>
                    <a:pt x="0" y="94"/>
                  </a:lnTo>
                  <a:lnTo>
                    <a:pt x="0" y="99"/>
                  </a:lnTo>
                  <a:lnTo>
                    <a:pt x="2" y="105"/>
                  </a:lnTo>
                  <a:lnTo>
                    <a:pt x="3" y="108"/>
                  </a:lnTo>
                  <a:lnTo>
                    <a:pt x="66" y="143"/>
                  </a:lnTo>
                  <a:lnTo>
                    <a:pt x="67" y="143"/>
                  </a:lnTo>
                  <a:lnTo>
                    <a:pt x="68" y="143"/>
                  </a:lnTo>
                  <a:lnTo>
                    <a:pt x="69" y="143"/>
                  </a:lnTo>
                  <a:lnTo>
                    <a:pt x="71" y="143"/>
                  </a:lnTo>
                  <a:lnTo>
                    <a:pt x="193" y="39"/>
                  </a:lnTo>
                  <a:lnTo>
                    <a:pt x="193" y="37"/>
                  </a:lnTo>
                  <a:lnTo>
                    <a:pt x="193" y="31"/>
                  </a:lnTo>
                  <a:lnTo>
                    <a:pt x="192" y="25"/>
                  </a:lnTo>
                  <a:lnTo>
                    <a:pt x="190" y="23"/>
                  </a:lnTo>
                  <a:close/>
                </a:path>
              </a:pathLst>
            </a:custGeom>
            <a:solidFill>
              <a:srgbClr val="000000"/>
            </a:solidFill>
            <a:ln w="9525">
              <a:noFill/>
              <a:round/>
              <a:headEnd/>
              <a:tailEnd/>
            </a:ln>
          </p:spPr>
          <p:txBody>
            <a:bodyPr/>
            <a:lstStyle/>
            <a:p>
              <a:endParaRPr lang="ja-JP" altLang="en-US"/>
            </a:p>
          </p:txBody>
        </p:sp>
        <p:sp>
          <p:nvSpPr>
            <p:cNvPr id="12581" name="Freeform 98"/>
            <p:cNvSpPr>
              <a:spLocks/>
            </p:cNvSpPr>
            <p:nvPr/>
          </p:nvSpPr>
          <p:spPr bwMode="auto">
            <a:xfrm>
              <a:off x="5030" y="3824"/>
              <a:ext cx="5" cy="2"/>
            </a:xfrm>
            <a:custGeom>
              <a:avLst/>
              <a:gdLst>
                <a:gd name="T0" fmla="*/ 1 w 10"/>
                <a:gd name="T1" fmla="*/ 0 h 6"/>
                <a:gd name="T2" fmla="*/ 1 w 10"/>
                <a:gd name="T3" fmla="*/ 0 h 6"/>
                <a:gd name="T4" fmla="*/ 1 w 10"/>
                <a:gd name="T5" fmla="*/ 0 h 6"/>
                <a:gd name="T6" fmla="*/ 1 w 10"/>
                <a:gd name="T7" fmla="*/ 0 h 6"/>
                <a:gd name="T8" fmla="*/ 1 w 10"/>
                <a:gd name="T9" fmla="*/ 0 h 6"/>
                <a:gd name="T10" fmla="*/ 1 w 10"/>
                <a:gd name="T11" fmla="*/ 0 h 6"/>
                <a:gd name="T12" fmla="*/ 1 w 10"/>
                <a:gd name="T13" fmla="*/ 0 h 6"/>
                <a:gd name="T14" fmla="*/ 1 w 10"/>
                <a:gd name="T15" fmla="*/ 0 h 6"/>
                <a:gd name="T16" fmla="*/ 1 w 10"/>
                <a:gd name="T17" fmla="*/ 0 h 6"/>
                <a:gd name="T18" fmla="*/ 1 w 10"/>
                <a:gd name="T19" fmla="*/ 0 h 6"/>
                <a:gd name="T20" fmla="*/ 1 w 10"/>
                <a:gd name="T21" fmla="*/ 0 h 6"/>
                <a:gd name="T22" fmla="*/ 0 w 10"/>
                <a:gd name="T23" fmla="*/ 0 h 6"/>
                <a:gd name="T24" fmla="*/ 0 w 10"/>
                <a:gd name="T25" fmla="*/ 0 h 6"/>
                <a:gd name="T26" fmla="*/ 0 w 10"/>
                <a:gd name="T27" fmla="*/ 0 h 6"/>
                <a:gd name="T28" fmla="*/ 1 w 10"/>
                <a:gd name="T29" fmla="*/ 0 h 6"/>
                <a:gd name="T30" fmla="*/ 1 w 10"/>
                <a:gd name="T31" fmla="*/ 0 h 6"/>
                <a:gd name="T32" fmla="*/ 1 w 10"/>
                <a:gd name="T33" fmla="*/ 0 h 6"/>
                <a:gd name="T34" fmla="*/ 1 w 10"/>
                <a:gd name="T35" fmla="*/ 0 h 6"/>
                <a:gd name="T36" fmla="*/ 1 w 10"/>
                <a:gd name="T37" fmla="*/ 0 h 6"/>
                <a:gd name="T38" fmla="*/ 1 w 10"/>
                <a:gd name="T39" fmla="*/ 0 h 6"/>
                <a:gd name="T40" fmla="*/ 1 w 10"/>
                <a:gd name="T41" fmla="*/ 0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6"/>
                <a:gd name="T65" fmla="*/ 10 w 10"/>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6">
                  <a:moveTo>
                    <a:pt x="9" y="4"/>
                  </a:moveTo>
                  <a:lnTo>
                    <a:pt x="10" y="2"/>
                  </a:lnTo>
                  <a:lnTo>
                    <a:pt x="10" y="1"/>
                  </a:lnTo>
                  <a:lnTo>
                    <a:pt x="9" y="1"/>
                  </a:lnTo>
                  <a:lnTo>
                    <a:pt x="8" y="0"/>
                  </a:lnTo>
                  <a:lnTo>
                    <a:pt x="7" y="0"/>
                  </a:lnTo>
                  <a:lnTo>
                    <a:pt x="5" y="0"/>
                  </a:lnTo>
                  <a:lnTo>
                    <a:pt x="4" y="0"/>
                  </a:lnTo>
                  <a:lnTo>
                    <a:pt x="3" y="0"/>
                  </a:lnTo>
                  <a:lnTo>
                    <a:pt x="1" y="2"/>
                  </a:lnTo>
                  <a:lnTo>
                    <a:pt x="0" y="4"/>
                  </a:lnTo>
                  <a:lnTo>
                    <a:pt x="0" y="5"/>
                  </a:lnTo>
                  <a:lnTo>
                    <a:pt x="1" y="5"/>
                  </a:lnTo>
                  <a:lnTo>
                    <a:pt x="2" y="6"/>
                  </a:lnTo>
                  <a:lnTo>
                    <a:pt x="3" y="6"/>
                  </a:lnTo>
                  <a:lnTo>
                    <a:pt x="4" y="6"/>
                  </a:lnTo>
                  <a:lnTo>
                    <a:pt x="5" y="6"/>
                  </a:lnTo>
                  <a:lnTo>
                    <a:pt x="7" y="6"/>
                  </a:lnTo>
                  <a:lnTo>
                    <a:pt x="9" y="4"/>
                  </a:lnTo>
                  <a:close/>
                </a:path>
              </a:pathLst>
            </a:custGeom>
            <a:solidFill>
              <a:srgbClr val="F7EFDB"/>
            </a:solidFill>
            <a:ln w="9525">
              <a:noFill/>
              <a:round/>
              <a:headEnd/>
              <a:tailEnd/>
            </a:ln>
          </p:spPr>
          <p:txBody>
            <a:bodyPr/>
            <a:lstStyle/>
            <a:p>
              <a:endParaRPr lang="ja-JP" altLang="en-US"/>
            </a:p>
          </p:txBody>
        </p:sp>
        <p:sp>
          <p:nvSpPr>
            <p:cNvPr id="12582" name="Freeform 99"/>
            <p:cNvSpPr>
              <a:spLocks/>
            </p:cNvSpPr>
            <p:nvPr/>
          </p:nvSpPr>
          <p:spPr bwMode="auto">
            <a:xfrm>
              <a:off x="5034" y="3820"/>
              <a:ext cx="6" cy="3"/>
            </a:xfrm>
            <a:custGeom>
              <a:avLst/>
              <a:gdLst>
                <a:gd name="T0" fmla="*/ 1 w 10"/>
                <a:gd name="T1" fmla="*/ 1 h 6"/>
                <a:gd name="T2" fmla="*/ 1 w 10"/>
                <a:gd name="T3" fmla="*/ 1 h 6"/>
                <a:gd name="T4" fmla="*/ 1 w 10"/>
                <a:gd name="T5" fmla="*/ 1 h 6"/>
                <a:gd name="T6" fmla="*/ 1 w 10"/>
                <a:gd name="T7" fmla="*/ 1 h 6"/>
                <a:gd name="T8" fmla="*/ 1 w 10"/>
                <a:gd name="T9" fmla="*/ 1 h 6"/>
                <a:gd name="T10" fmla="*/ 1 w 10"/>
                <a:gd name="T11" fmla="*/ 0 h 6"/>
                <a:gd name="T12" fmla="*/ 1 w 10"/>
                <a:gd name="T13" fmla="*/ 0 h 6"/>
                <a:gd name="T14" fmla="*/ 1 w 10"/>
                <a:gd name="T15" fmla="*/ 0 h 6"/>
                <a:gd name="T16" fmla="*/ 1 w 10"/>
                <a:gd name="T17" fmla="*/ 0 h 6"/>
                <a:gd name="T18" fmla="*/ 1 w 10"/>
                <a:gd name="T19" fmla="*/ 0 h 6"/>
                <a:gd name="T20" fmla="*/ 1 w 10"/>
                <a:gd name="T21" fmla="*/ 1 h 6"/>
                <a:gd name="T22" fmla="*/ 0 w 10"/>
                <a:gd name="T23" fmla="*/ 1 h 6"/>
                <a:gd name="T24" fmla="*/ 0 w 10"/>
                <a:gd name="T25" fmla="*/ 1 h 6"/>
                <a:gd name="T26" fmla="*/ 0 w 10"/>
                <a:gd name="T27" fmla="*/ 1 h 6"/>
                <a:gd name="T28" fmla="*/ 1 w 10"/>
                <a:gd name="T29" fmla="*/ 1 h 6"/>
                <a:gd name="T30" fmla="*/ 1 w 10"/>
                <a:gd name="T31" fmla="*/ 1 h 6"/>
                <a:gd name="T32" fmla="*/ 1 w 10"/>
                <a:gd name="T33" fmla="*/ 1 h 6"/>
                <a:gd name="T34" fmla="*/ 1 w 10"/>
                <a:gd name="T35" fmla="*/ 1 h 6"/>
                <a:gd name="T36" fmla="*/ 1 w 10"/>
                <a:gd name="T37" fmla="*/ 1 h 6"/>
                <a:gd name="T38" fmla="*/ 1 w 10"/>
                <a:gd name="T39" fmla="*/ 1 h 6"/>
                <a:gd name="T40" fmla="*/ 1 w 10"/>
                <a:gd name="T41" fmla="*/ 1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6"/>
                <a:gd name="T65" fmla="*/ 10 w 10"/>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6">
                  <a:moveTo>
                    <a:pt x="10" y="4"/>
                  </a:moveTo>
                  <a:lnTo>
                    <a:pt x="10" y="3"/>
                  </a:lnTo>
                  <a:lnTo>
                    <a:pt x="10" y="1"/>
                  </a:lnTo>
                  <a:lnTo>
                    <a:pt x="9" y="1"/>
                  </a:lnTo>
                  <a:lnTo>
                    <a:pt x="8" y="0"/>
                  </a:lnTo>
                  <a:lnTo>
                    <a:pt x="7" y="0"/>
                  </a:lnTo>
                  <a:lnTo>
                    <a:pt x="6" y="0"/>
                  </a:lnTo>
                  <a:lnTo>
                    <a:pt x="4" y="0"/>
                  </a:lnTo>
                  <a:lnTo>
                    <a:pt x="3" y="0"/>
                  </a:lnTo>
                  <a:lnTo>
                    <a:pt x="1" y="3"/>
                  </a:lnTo>
                  <a:lnTo>
                    <a:pt x="0" y="4"/>
                  </a:lnTo>
                  <a:lnTo>
                    <a:pt x="0" y="5"/>
                  </a:lnTo>
                  <a:lnTo>
                    <a:pt x="1" y="5"/>
                  </a:lnTo>
                  <a:lnTo>
                    <a:pt x="2" y="6"/>
                  </a:lnTo>
                  <a:lnTo>
                    <a:pt x="3" y="6"/>
                  </a:lnTo>
                  <a:lnTo>
                    <a:pt x="4" y="6"/>
                  </a:lnTo>
                  <a:lnTo>
                    <a:pt x="6" y="6"/>
                  </a:lnTo>
                  <a:lnTo>
                    <a:pt x="7" y="6"/>
                  </a:lnTo>
                  <a:lnTo>
                    <a:pt x="10" y="4"/>
                  </a:lnTo>
                  <a:close/>
                </a:path>
              </a:pathLst>
            </a:custGeom>
            <a:solidFill>
              <a:srgbClr val="F7EFDB"/>
            </a:solidFill>
            <a:ln w="9525">
              <a:noFill/>
              <a:round/>
              <a:headEnd/>
              <a:tailEnd/>
            </a:ln>
          </p:spPr>
          <p:txBody>
            <a:bodyPr/>
            <a:lstStyle/>
            <a:p>
              <a:endParaRPr lang="ja-JP" altLang="en-US"/>
            </a:p>
          </p:txBody>
        </p:sp>
        <p:sp>
          <p:nvSpPr>
            <p:cNvPr id="12583" name="Freeform 100"/>
            <p:cNvSpPr>
              <a:spLocks/>
            </p:cNvSpPr>
            <p:nvPr/>
          </p:nvSpPr>
          <p:spPr bwMode="auto">
            <a:xfrm>
              <a:off x="5039" y="3817"/>
              <a:ext cx="5" cy="3"/>
            </a:xfrm>
            <a:custGeom>
              <a:avLst/>
              <a:gdLst>
                <a:gd name="T0" fmla="*/ 1 w 10"/>
                <a:gd name="T1" fmla="*/ 0 h 7"/>
                <a:gd name="T2" fmla="*/ 1 w 10"/>
                <a:gd name="T3" fmla="*/ 0 h 7"/>
                <a:gd name="T4" fmla="*/ 1 w 10"/>
                <a:gd name="T5" fmla="*/ 0 h 7"/>
                <a:gd name="T6" fmla="*/ 1 w 10"/>
                <a:gd name="T7" fmla="*/ 0 h 7"/>
                <a:gd name="T8" fmla="*/ 1 w 10"/>
                <a:gd name="T9" fmla="*/ 0 h 7"/>
                <a:gd name="T10" fmla="*/ 1 w 10"/>
                <a:gd name="T11" fmla="*/ 0 h 7"/>
                <a:gd name="T12" fmla="*/ 1 w 10"/>
                <a:gd name="T13" fmla="*/ 0 h 7"/>
                <a:gd name="T14" fmla="*/ 1 w 10"/>
                <a:gd name="T15" fmla="*/ 0 h 7"/>
                <a:gd name="T16" fmla="*/ 1 w 10"/>
                <a:gd name="T17" fmla="*/ 0 h 7"/>
                <a:gd name="T18" fmla="*/ 1 w 10"/>
                <a:gd name="T19" fmla="*/ 0 h 7"/>
                <a:gd name="T20" fmla="*/ 1 w 10"/>
                <a:gd name="T21" fmla="*/ 0 h 7"/>
                <a:gd name="T22" fmla="*/ 0 w 10"/>
                <a:gd name="T23" fmla="*/ 0 h 7"/>
                <a:gd name="T24" fmla="*/ 0 w 10"/>
                <a:gd name="T25" fmla="*/ 0 h 7"/>
                <a:gd name="T26" fmla="*/ 0 w 10"/>
                <a:gd name="T27" fmla="*/ 0 h 7"/>
                <a:gd name="T28" fmla="*/ 1 w 10"/>
                <a:gd name="T29" fmla="*/ 0 h 7"/>
                <a:gd name="T30" fmla="*/ 1 w 10"/>
                <a:gd name="T31" fmla="*/ 0 h 7"/>
                <a:gd name="T32" fmla="*/ 1 w 10"/>
                <a:gd name="T33" fmla="*/ 0 h 7"/>
                <a:gd name="T34" fmla="*/ 1 w 10"/>
                <a:gd name="T35" fmla="*/ 0 h 7"/>
                <a:gd name="T36" fmla="*/ 1 w 10"/>
                <a:gd name="T37" fmla="*/ 0 h 7"/>
                <a:gd name="T38" fmla="*/ 1 w 10"/>
                <a:gd name="T39" fmla="*/ 0 h 7"/>
                <a:gd name="T40" fmla="*/ 1 w 10"/>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7"/>
                <a:gd name="T65" fmla="*/ 10 w 10"/>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7">
                  <a:moveTo>
                    <a:pt x="10" y="4"/>
                  </a:moveTo>
                  <a:lnTo>
                    <a:pt x="10" y="3"/>
                  </a:lnTo>
                  <a:lnTo>
                    <a:pt x="9" y="1"/>
                  </a:lnTo>
                  <a:lnTo>
                    <a:pt x="8" y="1"/>
                  </a:lnTo>
                  <a:lnTo>
                    <a:pt x="7" y="0"/>
                  </a:lnTo>
                  <a:lnTo>
                    <a:pt x="6" y="0"/>
                  </a:lnTo>
                  <a:lnTo>
                    <a:pt x="5" y="0"/>
                  </a:lnTo>
                  <a:lnTo>
                    <a:pt x="5" y="1"/>
                  </a:lnTo>
                  <a:lnTo>
                    <a:pt x="1" y="4"/>
                  </a:lnTo>
                  <a:lnTo>
                    <a:pt x="0" y="4"/>
                  </a:lnTo>
                  <a:lnTo>
                    <a:pt x="0" y="5"/>
                  </a:lnTo>
                  <a:lnTo>
                    <a:pt x="1" y="6"/>
                  </a:lnTo>
                  <a:lnTo>
                    <a:pt x="2" y="6"/>
                  </a:lnTo>
                  <a:lnTo>
                    <a:pt x="4" y="7"/>
                  </a:lnTo>
                  <a:lnTo>
                    <a:pt x="5" y="7"/>
                  </a:lnTo>
                  <a:lnTo>
                    <a:pt x="6" y="7"/>
                  </a:lnTo>
                  <a:lnTo>
                    <a:pt x="7" y="6"/>
                  </a:lnTo>
                  <a:lnTo>
                    <a:pt x="10" y="4"/>
                  </a:lnTo>
                  <a:close/>
                </a:path>
              </a:pathLst>
            </a:custGeom>
            <a:solidFill>
              <a:srgbClr val="F7EFDB"/>
            </a:solidFill>
            <a:ln w="9525">
              <a:noFill/>
              <a:round/>
              <a:headEnd/>
              <a:tailEnd/>
            </a:ln>
          </p:spPr>
          <p:txBody>
            <a:bodyPr/>
            <a:lstStyle/>
            <a:p>
              <a:endParaRPr lang="ja-JP" altLang="en-US"/>
            </a:p>
          </p:txBody>
        </p:sp>
        <p:sp>
          <p:nvSpPr>
            <p:cNvPr id="12584" name="Freeform 101"/>
            <p:cNvSpPr>
              <a:spLocks/>
            </p:cNvSpPr>
            <p:nvPr/>
          </p:nvSpPr>
          <p:spPr bwMode="auto">
            <a:xfrm>
              <a:off x="5044" y="3813"/>
              <a:ext cx="5" cy="4"/>
            </a:xfrm>
            <a:custGeom>
              <a:avLst/>
              <a:gdLst>
                <a:gd name="T0" fmla="*/ 0 w 11"/>
                <a:gd name="T1" fmla="*/ 1 h 7"/>
                <a:gd name="T2" fmla="*/ 0 w 11"/>
                <a:gd name="T3" fmla="*/ 1 h 7"/>
                <a:gd name="T4" fmla="*/ 0 w 11"/>
                <a:gd name="T5" fmla="*/ 1 h 7"/>
                <a:gd name="T6" fmla="*/ 0 w 11"/>
                <a:gd name="T7" fmla="*/ 1 h 7"/>
                <a:gd name="T8" fmla="*/ 0 w 11"/>
                <a:gd name="T9" fmla="*/ 1 h 7"/>
                <a:gd name="T10" fmla="*/ 0 w 11"/>
                <a:gd name="T11" fmla="*/ 1 h 7"/>
                <a:gd name="T12" fmla="*/ 0 w 11"/>
                <a:gd name="T13" fmla="*/ 0 h 7"/>
                <a:gd name="T14" fmla="*/ 0 w 11"/>
                <a:gd name="T15" fmla="*/ 0 h 7"/>
                <a:gd name="T16" fmla="*/ 0 w 11"/>
                <a:gd name="T17" fmla="*/ 0 h 7"/>
                <a:gd name="T18" fmla="*/ 0 w 11"/>
                <a:gd name="T19" fmla="*/ 1 h 7"/>
                <a:gd name="T20" fmla="*/ 0 w 11"/>
                <a:gd name="T21" fmla="*/ 1 h 7"/>
                <a:gd name="T22" fmla="*/ 0 w 11"/>
                <a:gd name="T23" fmla="*/ 1 h 7"/>
                <a:gd name="T24" fmla="*/ 0 w 11"/>
                <a:gd name="T25" fmla="*/ 1 h 7"/>
                <a:gd name="T26" fmla="*/ 0 w 11"/>
                <a:gd name="T27" fmla="*/ 1 h 7"/>
                <a:gd name="T28" fmla="*/ 0 w 11"/>
                <a:gd name="T29" fmla="*/ 1 h 7"/>
                <a:gd name="T30" fmla="*/ 0 w 11"/>
                <a:gd name="T31" fmla="*/ 1 h 7"/>
                <a:gd name="T32" fmla="*/ 0 w 11"/>
                <a:gd name="T33" fmla="*/ 1 h 7"/>
                <a:gd name="T34" fmla="*/ 0 w 11"/>
                <a:gd name="T35" fmla="*/ 1 h 7"/>
                <a:gd name="T36" fmla="*/ 0 w 11"/>
                <a:gd name="T37" fmla="*/ 1 h 7"/>
                <a:gd name="T38" fmla="*/ 0 w 11"/>
                <a:gd name="T39" fmla="*/ 1 h 7"/>
                <a:gd name="T40" fmla="*/ 0 w 11"/>
                <a:gd name="T41" fmla="*/ 1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7"/>
                <a:gd name="T65" fmla="*/ 11 w 11"/>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7">
                  <a:moveTo>
                    <a:pt x="11" y="4"/>
                  </a:moveTo>
                  <a:lnTo>
                    <a:pt x="11" y="4"/>
                  </a:lnTo>
                  <a:lnTo>
                    <a:pt x="11" y="3"/>
                  </a:lnTo>
                  <a:lnTo>
                    <a:pt x="10" y="2"/>
                  </a:lnTo>
                  <a:lnTo>
                    <a:pt x="8" y="2"/>
                  </a:lnTo>
                  <a:lnTo>
                    <a:pt x="7" y="0"/>
                  </a:lnTo>
                  <a:lnTo>
                    <a:pt x="6" y="0"/>
                  </a:lnTo>
                  <a:lnTo>
                    <a:pt x="5" y="2"/>
                  </a:lnTo>
                  <a:lnTo>
                    <a:pt x="1" y="4"/>
                  </a:lnTo>
                  <a:lnTo>
                    <a:pt x="0" y="5"/>
                  </a:lnTo>
                  <a:lnTo>
                    <a:pt x="1" y="6"/>
                  </a:lnTo>
                  <a:lnTo>
                    <a:pt x="3" y="7"/>
                  </a:lnTo>
                  <a:lnTo>
                    <a:pt x="4" y="7"/>
                  </a:lnTo>
                  <a:lnTo>
                    <a:pt x="5" y="7"/>
                  </a:lnTo>
                  <a:lnTo>
                    <a:pt x="6" y="7"/>
                  </a:lnTo>
                  <a:lnTo>
                    <a:pt x="7" y="6"/>
                  </a:lnTo>
                  <a:lnTo>
                    <a:pt x="11" y="4"/>
                  </a:lnTo>
                  <a:close/>
                </a:path>
              </a:pathLst>
            </a:custGeom>
            <a:solidFill>
              <a:srgbClr val="F7EFDB"/>
            </a:solidFill>
            <a:ln w="9525">
              <a:noFill/>
              <a:round/>
              <a:headEnd/>
              <a:tailEnd/>
            </a:ln>
          </p:spPr>
          <p:txBody>
            <a:bodyPr/>
            <a:lstStyle/>
            <a:p>
              <a:endParaRPr lang="ja-JP" altLang="en-US"/>
            </a:p>
          </p:txBody>
        </p:sp>
        <p:sp>
          <p:nvSpPr>
            <p:cNvPr id="12585" name="Freeform 102"/>
            <p:cNvSpPr>
              <a:spLocks/>
            </p:cNvSpPr>
            <p:nvPr/>
          </p:nvSpPr>
          <p:spPr bwMode="auto">
            <a:xfrm>
              <a:off x="5025" y="3826"/>
              <a:ext cx="5" cy="4"/>
            </a:xfrm>
            <a:custGeom>
              <a:avLst/>
              <a:gdLst>
                <a:gd name="T0" fmla="*/ 0 w 11"/>
                <a:gd name="T1" fmla="*/ 1 h 7"/>
                <a:gd name="T2" fmla="*/ 0 w 11"/>
                <a:gd name="T3" fmla="*/ 1 h 7"/>
                <a:gd name="T4" fmla="*/ 0 w 11"/>
                <a:gd name="T5" fmla="*/ 1 h 7"/>
                <a:gd name="T6" fmla="*/ 0 w 11"/>
                <a:gd name="T7" fmla="*/ 1 h 7"/>
                <a:gd name="T8" fmla="*/ 0 w 11"/>
                <a:gd name="T9" fmla="*/ 1 h 7"/>
                <a:gd name="T10" fmla="*/ 0 w 11"/>
                <a:gd name="T11" fmla="*/ 1 h 7"/>
                <a:gd name="T12" fmla="*/ 0 w 11"/>
                <a:gd name="T13" fmla="*/ 0 h 7"/>
                <a:gd name="T14" fmla="*/ 0 w 11"/>
                <a:gd name="T15" fmla="*/ 0 h 7"/>
                <a:gd name="T16" fmla="*/ 0 w 11"/>
                <a:gd name="T17" fmla="*/ 0 h 7"/>
                <a:gd name="T18" fmla="*/ 0 w 11"/>
                <a:gd name="T19" fmla="*/ 1 h 7"/>
                <a:gd name="T20" fmla="*/ 0 w 11"/>
                <a:gd name="T21" fmla="*/ 1 h 7"/>
                <a:gd name="T22" fmla="*/ 0 w 11"/>
                <a:gd name="T23" fmla="*/ 1 h 7"/>
                <a:gd name="T24" fmla="*/ 0 w 11"/>
                <a:gd name="T25" fmla="*/ 1 h 7"/>
                <a:gd name="T26" fmla="*/ 0 w 11"/>
                <a:gd name="T27" fmla="*/ 1 h 7"/>
                <a:gd name="T28" fmla="*/ 0 w 11"/>
                <a:gd name="T29" fmla="*/ 1 h 7"/>
                <a:gd name="T30" fmla="*/ 0 w 11"/>
                <a:gd name="T31" fmla="*/ 1 h 7"/>
                <a:gd name="T32" fmla="*/ 0 w 11"/>
                <a:gd name="T33" fmla="*/ 1 h 7"/>
                <a:gd name="T34" fmla="*/ 0 w 11"/>
                <a:gd name="T35" fmla="*/ 1 h 7"/>
                <a:gd name="T36" fmla="*/ 0 w 11"/>
                <a:gd name="T37" fmla="*/ 1 h 7"/>
                <a:gd name="T38" fmla="*/ 0 w 11"/>
                <a:gd name="T39" fmla="*/ 1 h 7"/>
                <a:gd name="T40" fmla="*/ 0 w 11"/>
                <a:gd name="T41" fmla="*/ 1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7"/>
                <a:gd name="T65" fmla="*/ 11 w 11"/>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7">
                  <a:moveTo>
                    <a:pt x="10" y="3"/>
                  </a:moveTo>
                  <a:lnTo>
                    <a:pt x="11" y="3"/>
                  </a:lnTo>
                  <a:lnTo>
                    <a:pt x="11" y="2"/>
                  </a:lnTo>
                  <a:lnTo>
                    <a:pt x="10" y="1"/>
                  </a:lnTo>
                  <a:lnTo>
                    <a:pt x="9" y="1"/>
                  </a:lnTo>
                  <a:lnTo>
                    <a:pt x="7" y="0"/>
                  </a:lnTo>
                  <a:lnTo>
                    <a:pt x="6" y="0"/>
                  </a:lnTo>
                  <a:lnTo>
                    <a:pt x="5" y="0"/>
                  </a:lnTo>
                  <a:lnTo>
                    <a:pt x="4" y="1"/>
                  </a:lnTo>
                  <a:lnTo>
                    <a:pt x="2" y="3"/>
                  </a:lnTo>
                  <a:lnTo>
                    <a:pt x="0" y="4"/>
                  </a:lnTo>
                  <a:lnTo>
                    <a:pt x="2" y="6"/>
                  </a:lnTo>
                  <a:lnTo>
                    <a:pt x="3" y="6"/>
                  </a:lnTo>
                  <a:lnTo>
                    <a:pt x="4" y="7"/>
                  </a:lnTo>
                  <a:lnTo>
                    <a:pt x="5" y="7"/>
                  </a:lnTo>
                  <a:lnTo>
                    <a:pt x="6" y="7"/>
                  </a:lnTo>
                  <a:lnTo>
                    <a:pt x="7" y="6"/>
                  </a:lnTo>
                  <a:lnTo>
                    <a:pt x="10" y="3"/>
                  </a:lnTo>
                  <a:close/>
                </a:path>
              </a:pathLst>
            </a:custGeom>
            <a:solidFill>
              <a:srgbClr val="F7EFDB"/>
            </a:solidFill>
            <a:ln w="9525">
              <a:noFill/>
              <a:round/>
              <a:headEnd/>
              <a:tailEnd/>
            </a:ln>
          </p:spPr>
          <p:txBody>
            <a:bodyPr/>
            <a:lstStyle/>
            <a:p>
              <a:endParaRPr lang="ja-JP" altLang="en-US"/>
            </a:p>
          </p:txBody>
        </p:sp>
        <p:sp>
          <p:nvSpPr>
            <p:cNvPr id="12586" name="Freeform 103"/>
            <p:cNvSpPr>
              <a:spLocks/>
            </p:cNvSpPr>
            <p:nvPr/>
          </p:nvSpPr>
          <p:spPr bwMode="auto">
            <a:xfrm>
              <a:off x="5048" y="3810"/>
              <a:ext cx="6" cy="3"/>
            </a:xfrm>
            <a:custGeom>
              <a:avLst/>
              <a:gdLst>
                <a:gd name="T0" fmla="*/ 1 w 11"/>
                <a:gd name="T1" fmla="*/ 1 h 5"/>
                <a:gd name="T2" fmla="*/ 1 w 11"/>
                <a:gd name="T3" fmla="*/ 1 h 5"/>
                <a:gd name="T4" fmla="*/ 1 w 11"/>
                <a:gd name="T5" fmla="*/ 1 h 5"/>
                <a:gd name="T6" fmla="*/ 1 w 11"/>
                <a:gd name="T7" fmla="*/ 1 h 5"/>
                <a:gd name="T8" fmla="*/ 1 w 11"/>
                <a:gd name="T9" fmla="*/ 1 h 5"/>
                <a:gd name="T10" fmla="*/ 1 w 11"/>
                <a:gd name="T11" fmla="*/ 0 h 5"/>
                <a:gd name="T12" fmla="*/ 1 w 11"/>
                <a:gd name="T13" fmla="*/ 0 h 5"/>
                <a:gd name="T14" fmla="*/ 1 w 11"/>
                <a:gd name="T15" fmla="*/ 0 h 5"/>
                <a:gd name="T16" fmla="*/ 1 w 11"/>
                <a:gd name="T17" fmla="*/ 0 h 5"/>
                <a:gd name="T18" fmla="*/ 1 w 11"/>
                <a:gd name="T19" fmla="*/ 0 h 5"/>
                <a:gd name="T20" fmla="*/ 1 w 11"/>
                <a:gd name="T21" fmla="*/ 1 h 5"/>
                <a:gd name="T22" fmla="*/ 0 w 11"/>
                <a:gd name="T23" fmla="*/ 1 h 5"/>
                <a:gd name="T24" fmla="*/ 0 w 11"/>
                <a:gd name="T25" fmla="*/ 1 h 5"/>
                <a:gd name="T26" fmla="*/ 0 w 11"/>
                <a:gd name="T27" fmla="*/ 1 h 5"/>
                <a:gd name="T28" fmla="*/ 1 w 11"/>
                <a:gd name="T29" fmla="*/ 1 h 5"/>
                <a:gd name="T30" fmla="*/ 1 w 11"/>
                <a:gd name="T31" fmla="*/ 1 h 5"/>
                <a:gd name="T32" fmla="*/ 1 w 11"/>
                <a:gd name="T33" fmla="*/ 1 h 5"/>
                <a:gd name="T34" fmla="*/ 1 w 11"/>
                <a:gd name="T35" fmla="*/ 1 h 5"/>
                <a:gd name="T36" fmla="*/ 1 w 11"/>
                <a:gd name="T37" fmla="*/ 1 h 5"/>
                <a:gd name="T38" fmla="*/ 1 w 11"/>
                <a:gd name="T39" fmla="*/ 1 h 5"/>
                <a:gd name="T40" fmla="*/ 1 w 11"/>
                <a:gd name="T41" fmla="*/ 1 h 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5"/>
                <a:gd name="T65" fmla="*/ 11 w 11"/>
                <a:gd name="T66" fmla="*/ 5 h 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5">
                  <a:moveTo>
                    <a:pt x="10" y="3"/>
                  </a:moveTo>
                  <a:lnTo>
                    <a:pt x="11" y="2"/>
                  </a:lnTo>
                  <a:lnTo>
                    <a:pt x="10" y="1"/>
                  </a:lnTo>
                  <a:lnTo>
                    <a:pt x="9" y="1"/>
                  </a:lnTo>
                  <a:lnTo>
                    <a:pt x="8" y="0"/>
                  </a:lnTo>
                  <a:lnTo>
                    <a:pt x="6" y="0"/>
                  </a:lnTo>
                  <a:lnTo>
                    <a:pt x="5" y="0"/>
                  </a:lnTo>
                  <a:lnTo>
                    <a:pt x="4" y="0"/>
                  </a:lnTo>
                  <a:lnTo>
                    <a:pt x="1" y="2"/>
                  </a:lnTo>
                  <a:lnTo>
                    <a:pt x="0" y="3"/>
                  </a:lnTo>
                  <a:lnTo>
                    <a:pt x="0" y="4"/>
                  </a:lnTo>
                  <a:lnTo>
                    <a:pt x="1" y="4"/>
                  </a:lnTo>
                  <a:lnTo>
                    <a:pt x="3" y="5"/>
                  </a:lnTo>
                  <a:lnTo>
                    <a:pt x="4" y="5"/>
                  </a:lnTo>
                  <a:lnTo>
                    <a:pt x="5" y="5"/>
                  </a:lnTo>
                  <a:lnTo>
                    <a:pt x="6" y="5"/>
                  </a:lnTo>
                  <a:lnTo>
                    <a:pt x="10" y="3"/>
                  </a:lnTo>
                  <a:close/>
                </a:path>
              </a:pathLst>
            </a:custGeom>
            <a:solidFill>
              <a:srgbClr val="F7EFDB"/>
            </a:solidFill>
            <a:ln w="9525">
              <a:noFill/>
              <a:round/>
              <a:headEnd/>
              <a:tailEnd/>
            </a:ln>
          </p:spPr>
          <p:txBody>
            <a:bodyPr/>
            <a:lstStyle/>
            <a:p>
              <a:endParaRPr lang="ja-JP" altLang="en-US"/>
            </a:p>
          </p:txBody>
        </p:sp>
        <p:sp>
          <p:nvSpPr>
            <p:cNvPr id="12587" name="Freeform 104"/>
            <p:cNvSpPr>
              <a:spLocks/>
            </p:cNvSpPr>
            <p:nvPr/>
          </p:nvSpPr>
          <p:spPr bwMode="auto">
            <a:xfrm>
              <a:off x="5057" y="3803"/>
              <a:ext cx="6" cy="4"/>
            </a:xfrm>
            <a:custGeom>
              <a:avLst/>
              <a:gdLst>
                <a:gd name="T0" fmla="*/ 1 w 11"/>
                <a:gd name="T1" fmla="*/ 1 h 7"/>
                <a:gd name="T2" fmla="*/ 1 w 11"/>
                <a:gd name="T3" fmla="*/ 1 h 7"/>
                <a:gd name="T4" fmla="*/ 1 w 11"/>
                <a:gd name="T5" fmla="*/ 1 h 7"/>
                <a:gd name="T6" fmla="*/ 1 w 11"/>
                <a:gd name="T7" fmla="*/ 1 h 7"/>
                <a:gd name="T8" fmla="*/ 1 w 11"/>
                <a:gd name="T9" fmla="*/ 1 h 7"/>
                <a:gd name="T10" fmla="*/ 1 w 11"/>
                <a:gd name="T11" fmla="*/ 1 h 7"/>
                <a:gd name="T12" fmla="*/ 1 w 11"/>
                <a:gd name="T13" fmla="*/ 0 h 7"/>
                <a:gd name="T14" fmla="*/ 1 w 11"/>
                <a:gd name="T15" fmla="*/ 0 h 7"/>
                <a:gd name="T16" fmla="*/ 1 w 11"/>
                <a:gd name="T17" fmla="*/ 0 h 7"/>
                <a:gd name="T18" fmla="*/ 1 w 11"/>
                <a:gd name="T19" fmla="*/ 1 h 7"/>
                <a:gd name="T20" fmla="*/ 1 w 11"/>
                <a:gd name="T21" fmla="*/ 1 h 7"/>
                <a:gd name="T22" fmla="*/ 0 w 11"/>
                <a:gd name="T23" fmla="*/ 1 h 7"/>
                <a:gd name="T24" fmla="*/ 0 w 11"/>
                <a:gd name="T25" fmla="*/ 1 h 7"/>
                <a:gd name="T26" fmla="*/ 0 w 11"/>
                <a:gd name="T27" fmla="*/ 1 h 7"/>
                <a:gd name="T28" fmla="*/ 1 w 11"/>
                <a:gd name="T29" fmla="*/ 1 h 7"/>
                <a:gd name="T30" fmla="*/ 1 w 11"/>
                <a:gd name="T31" fmla="*/ 1 h 7"/>
                <a:gd name="T32" fmla="*/ 1 w 11"/>
                <a:gd name="T33" fmla="*/ 1 h 7"/>
                <a:gd name="T34" fmla="*/ 1 w 11"/>
                <a:gd name="T35" fmla="*/ 1 h 7"/>
                <a:gd name="T36" fmla="*/ 1 w 11"/>
                <a:gd name="T37" fmla="*/ 1 h 7"/>
                <a:gd name="T38" fmla="*/ 1 w 11"/>
                <a:gd name="T39" fmla="*/ 1 h 7"/>
                <a:gd name="T40" fmla="*/ 1 w 11"/>
                <a:gd name="T41" fmla="*/ 1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7"/>
                <a:gd name="T65" fmla="*/ 11 w 11"/>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7">
                  <a:moveTo>
                    <a:pt x="10" y="3"/>
                  </a:moveTo>
                  <a:lnTo>
                    <a:pt x="11" y="3"/>
                  </a:lnTo>
                  <a:lnTo>
                    <a:pt x="11" y="2"/>
                  </a:lnTo>
                  <a:lnTo>
                    <a:pt x="10" y="1"/>
                  </a:lnTo>
                  <a:lnTo>
                    <a:pt x="8" y="1"/>
                  </a:lnTo>
                  <a:lnTo>
                    <a:pt x="7" y="0"/>
                  </a:lnTo>
                  <a:lnTo>
                    <a:pt x="6" y="0"/>
                  </a:lnTo>
                  <a:lnTo>
                    <a:pt x="5" y="1"/>
                  </a:lnTo>
                  <a:lnTo>
                    <a:pt x="1" y="3"/>
                  </a:lnTo>
                  <a:lnTo>
                    <a:pt x="0" y="3"/>
                  </a:lnTo>
                  <a:lnTo>
                    <a:pt x="0" y="4"/>
                  </a:lnTo>
                  <a:lnTo>
                    <a:pt x="1" y="6"/>
                  </a:lnTo>
                  <a:lnTo>
                    <a:pt x="3" y="6"/>
                  </a:lnTo>
                  <a:lnTo>
                    <a:pt x="5" y="7"/>
                  </a:lnTo>
                  <a:lnTo>
                    <a:pt x="6" y="7"/>
                  </a:lnTo>
                  <a:lnTo>
                    <a:pt x="7" y="6"/>
                  </a:lnTo>
                  <a:lnTo>
                    <a:pt x="10" y="3"/>
                  </a:lnTo>
                  <a:close/>
                </a:path>
              </a:pathLst>
            </a:custGeom>
            <a:solidFill>
              <a:srgbClr val="F7EFDB"/>
            </a:solidFill>
            <a:ln w="9525">
              <a:noFill/>
              <a:round/>
              <a:headEnd/>
              <a:tailEnd/>
            </a:ln>
          </p:spPr>
          <p:txBody>
            <a:bodyPr/>
            <a:lstStyle/>
            <a:p>
              <a:endParaRPr lang="ja-JP" altLang="en-US"/>
            </a:p>
          </p:txBody>
        </p:sp>
        <p:sp>
          <p:nvSpPr>
            <p:cNvPr id="12588" name="Freeform 105"/>
            <p:cNvSpPr>
              <a:spLocks/>
            </p:cNvSpPr>
            <p:nvPr/>
          </p:nvSpPr>
          <p:spPr bwMode="auto">
            <a:xfrm>
              <a:off x="5062" y="3800"/>
              <a:ext cx="6" cy="3"/>
            </a:xfrm>
            <a:custGeom>
              <a:avLst/>
              <a:gdLst>
                <a:gd name="T0" fmla="*/ 1 w 12"/>
                <a:gd name="T1" fmla="*/ 0 h 7"/>
                <a:gd name="T2" fmla="*/ 1 w 12"/>
                <a:gd name="T3" fmla="*/ 0 h 7"/>
                <a:gd name="T4" fmla="*/ 1 w 12"/>
                <a:gd name="T5" fmla="*/ 0 h 7"/>
                <a:gd name="T6" fmla="*/ 1 w 12"/>
                <a:gd name="T7" fmla="*/ 0 h 7"/>
                <a:gd name="T8" fmla="*/ 1 w 12"/>
                <a:gd name="T9" fmla="*/ 0 h 7"/>
                <a:gd name="T10" fmla="*/ 1 w 12"/>
                <a:gd name="T11" fmla="*/ 0 h 7"/>
                <a:gd name="T12" fmla="*/ 1 w 12"/>
                <a:gd name="T13" fmla="*/ 0 h 7"/>
                <a:gd name="T14" fmla="*/ 1 w 12"/>
                <a:gd name="T15" fmla="*/ 0 h 7"/>
                <a:gd name="T16" fmla="*/ 1 w 12"/>
                <a:gd name="T17" fmla="*/ 0 h 7"/>
                <a:gd name="T18" fmla="*/ 1 w 12"/>
                <a:gd name="T19" fmla="*/ 0 h 7"/>
                <a:gd name="T20" fmla="*/ 1 w 12"/>
                <a:gd name="T21" fmla="*/ 0 h 7"/>
                <a:gd name="T22" fmla="*/ 0 w 12"/>
                <a:gd name="T23" fmla="*/ 0 h 7"/>
                <a:gd name="T24" fmla="*/ 0 w 12"/>
                <a:gd name="T25" fmla="*/ 0 h 7"/>
                <a:gd name="T26" fmla="*/ 1 w 12"/>
                <a:gd name="T27" fmla="*/ 0 h 7"/>
                <a:gd name="T28" fmla="*/ 1 w 12"/>
                <a:gd name="T29" fmla="*/ 0 h 7"/>
                <a:gd name="T30" fmla="*/ 1 w 12"/>
                <a:gd name="T31" fmla="*/ 0 h 7"/>
                <a:gd name="T32" fmla="*/ 1 w 12"/>
                <a:gd name="T33" fmla="*/ 0 h 7"/>
                <a:gd name="T34" fmla="*/ 1 w 12"/>
                <a:gd name="T35" fmla="*/ 0 h 7"/>
                <a:gd name="T36" fmla="*/ 1 w 12"/>
                <a:gd name="T37" fmla="*/ 0 h 7"/>
                <a:gd name="T38" fmla="*/ 1 w 12"/>
                <a:gd name="T39" fmla="*/ 0 h 7"/>
                <a:gd name="T40" fmla="*/ 1 w 12"/>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7"/>
                <a:gd name="T65" fmla="*/ 12 w 12"/>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7">
                  <a:moveTo>
                    <a:pt x="11" y="3"/>
                  </a:moveTo>
                  <a:lnTo>
                    <a:pt x="12" y="3"/>
                  </a:lnTo>
                  <a:lnTo>
                    <a:pt x="12" y="2"/>
                  </a:lnTo>
                  <a:lnTo>
                    <a:pt x="11" y="1"/>
                  </a:lnTo>
                  <a:lnTo>
                    <a:pt x="8" y="1"/>
                  </a:lnTo>
                  <a:lnTo>
                    <a:pt x="7" y="0"/>
                  </a:lnTo>
                  <a:lnTo>
                    <a:pt x="6" y="0"/>
                  </a:lnTo>
                  <a:lnTo>
                    <a:pt x="5" y="1"/>
                  </a:lnTo>
                  <a:lnTo>
                    <a:pt x="1" y="3"/>
                  </a:lnTo>
                  <a:lnTo>
                    <a:pt x="0" y="5"/>
                  </a:lnTo>
                  <a:lnTo>
                    <a:pt x="1" y="6"/>
                  </a:lnTo>
                  <a:lnTo>
                    <a:pt x="2" y="6"/>
                  </a:lnTo>
                  <a:lnTo>
                    <a:pt x="4" y="7"/>
                  </a:lnTo>
                  <a:lnTo>
                    <a:pt x="5" y="7"/>
                  </a:lnTo>
                  <a:lnTo>
                    <a:pt x="6" y="7"/>
                  </a:lnTo>
                  <a:lnTo>
                    <a:pt x="7" y="6"/>
                  </a:lnTo>
                  <a:lnTo>
                    <a:pt x="11" y="3"/>
                  </a:lnTo>
                  <a:close/>
                </a:path>
              </a:pathLst>
            </a:custGeom>
            <a:solidFill>
              <a:srgbClr val="F7EFDB"/>
            </a:solidFill>
            <a:ln w="9525">
              <a:noFill/>
              <a:round/>
              <a:headEnd/>
              <a:tailEnd/>
            </a:ln>
          </p:spPr>
          <p:txBody>
            <a:bodyPr/>
            <a:lstStyle/>
            <a:p>
              <a:endParaRPr lang="ja-JP" altLang="en-US"/>
            </a:p>
          </p:txBody>
        </p:sp>
        <p:sp>
          <p:nvSpPr>
            <p:cNvPr id="12589" name="Freeform 106"/>
            <p:cNvSpPr>
              <a:spLocks/>
            </p:cNvSpPr>
            <p:nvPr/>
          </p:nvSpPr>
          <p:spPr bwMode="auto">
            <a:xfrm>
              <a:off x="5067" y="3797"/>
              <a:ext cx="5" cy="3"/>
            </a:xfrm>
            <a:custGeom>
              <a:avLst/>
              <a:gdLst>
                <a:gd name="T0" fmla="*/ 1 w 10"/>
                <a:gd name="T1" fmla="*/ 1 h 6"/>
                <a:gd name="T2" fmla="*/ 1 w 10"/>
                <a:gd name="T3" fmla="*/ 1 h 6"/>
                <a:gd name="T4" fmla="*/ 1 w 10"/>
                <a:gd name="T5" fmla="*/ 1 h 6"/>
                <a:gd name="T6" fmla="*/ 1 w 10"/>
                <a:gd name="T7" fmla="*/ 1 h 6"/>
                <a:gd name="T8" fmla="*/ 1 w 10"/>
                <a:gd name="T9" fmla="*/ 1 h 6"/>
                <a:gd name="T10" fmla="*/ 1 w 10"/>
                <a:gd name="T11" fmla="*/ 0 h 6"/>
                <a:gd name="T12" fmla="*/ 1 w 10"/>
                <a:gd name="T13" fmla="*/ 0 h 6"/>
                <a:gd name="T14" fmla="*/ 1 w 10"/>
                <a:gd name="T15" fmla="*/ 0 h 6"/>
                <a:gd name="T16" fmla="*/ 1 w 10"/>
                <a:gd name="T17" fmla="*/ 0 h 6"/>
                <a:gd name="T18" fmla="*/ 1 w 10"/>
                <a:gd name="T19" fmla="*/ 0 h 6"/>
                <a:gd name="T20" fmla="*/ 0 w 10"/>
                <a:gd name="T21" fmla="*/ 1 h 6"/>
                <a:gd name="T22" fmla="*/ 0 w 10"/>
                <a:gd name="T23" fmla="*/ 1 h 6"/>
                <a:gd name="T24" fmla="*/ 0 w 10"/>
                <a:gd name="T25" fmla="*/ 1 h 6"/>
                <a:gd name="T26" fmla="*/ 0 w 10"/>
                <a:gd name="T27" fmla="*/ 1 h 6"/>
                <a:gd name="T28" fmla="*/ 1 w 10"/>
                <a:gd name="T29" fmla="*/ 1 h 6"/>
                <a:gd name="T30" fmla="*/ 1 w 10"/>
                <a:gd name="T31" fmla="*/ 1 h 6"/>
                <a:gd name="T32" fmla="*/ 1 w 10"/>
                <a:gd name="T33" fmla="*/ 1 h 6"/>
                <a:gd name="T34" fmla="*/ 1 w 10"/>
                <a:gd name="T35" fmla="*/ 1 h 6"/>
                <a:gd name="T36" fmla="*/ 1 w 10"/>
                <a:gd name="T37" fmla="*/ 1 h 6"/>
                <a:gd name="T38" fmla="*/ 1 w 10"/>
                <a:gd name="T39" fmla="*/ 1 h 6"/>
                <a:gd name="T40" fmla="*/ 1 w 10"/>
                <a:gd name="T41" fmla="*/ 1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6"/>
                <a:gd name="T65" fmla="*/ 10 w 10"/>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6">
                  <a:moveTo>
                    <a:pt x="9" y="4"/>
                  </a:moveTo>
                  <a:lnTo>
                    <a:pt x="10" y="2"/>
                  </a:lnTo>
                  <a:lnTo>
                    <a:pt x="10" y="1"/>
                  </a:lnTo>
                  <a:lnTo>
                    <a:pt x="9" y="1"/>
                  </a:lnTo>
                  <a:lnTo>
                    <a:pt x="8" y="0"/>
                  </a:lnTo>
                  <a:lnTo>
                    <a:pt x="6" y="0"/>
                  </a:lnTo>
                  <a:lnTo>
                    <a:pt x="5" y="0"/>
                  </a:lnTo>
                  <a:lnTo>
                    <a:pt x="4" y="0"/>
                  </a:lnTo>
                  <a:lnTo>
                    <a:pt x="3" y="0"/>
                  </a:lnTo>
                  <a:lnTo>
                    <a:pt x="0" y="2"/>
                  </a:lnTo>
                  <a:lnTo>
                    <a:pt x="0" y="4"/>
                  </a:lnTo>
                  <a:lnTo>
                    <a:pt x="0" y="5"/>
                  </a:lnTo>
                  <a:lnTo>
                    <a:pt x="1" y="5"/>
                  </a:lnTo>
                  <a:lnTo>
                    <a:pt x="2" y="6"/>
                  </a:lnTo>
                  <a:lnTo>
                    <a:pt x="3" y="6"/>
                  </a:lnTo>
                  <a:lnTo>
                    <a:pt x="4" y="6"/>
                  </a:lnTo>
                  <a:lnTo>
                    <a:pt x="5" y="6"/>
                  </a:lnTo>
                  <a:lnTo>
                    <a:pt x="9" y="4"/>
                  </a:lnTo>
                  <a:close/>
                </a:path>
              </a:pathLst>
            </a:custGeom>
            <a:solidFill>
              <a:srgbClr val="F7EFDB"/>
            </a:solidFill>
            <a:ln w="9525">
              <a:noFill/>
              <a:round/>
              <a:headEnd/>
              <a:tailEnd/>
            </a:ln>
          </p:spPr>
          <p:txBody>
            <a:bodyPr/>
            <a:lstStyle/>
            <a:p>
              <a:endParaRPr lang="ja-JP" altLang="en-US"/>
            </a:p>
          </p:txBody>
        </p:sp>
        <p:sp>
          <p:nvSpPr>
            <p:cNvPr id="12590" name="Freeform 107"/>
            <p:cNvSpPr>
              <a:spLocks/>
            </p:cNvSpPr>
            <p:nvPr/>
          </p:nvSpPr>
          <p:spPr bwMode="auto">
            <a:xfrm>
              <a:off x="5072" y="3794"/>
              <a:ext cx="5" cy="3"/>
            </a:xfrm>
            <a:custGeom>
              <a:avLst/>
              <a:gdLst>
                <a:gd name="T0" fmla="*/ 1 w 10"/>
                <a:gd name="T1" fmla="*/ 0 h 7"/>
                <a:gd name="T2" fmla="*/ 1 w 10"/>
                <a:gd name="T3" fmla="*/ 0 h 7"/>
                <a:gd name="T4" fmla="*/ 1 w 10"/>
                <a:gd name="T5" fmla="*/ 0 h 7"/>
                <a:gd name="T6" fmla="*/ 1 w 10"/>
                <a:gd name="T7" fmla="*/ 0 h 7"/>
                <a:gd name="T8" fmla="*/ 1 w 10"/>
                <a:gd name="T9" fmla="*/ 0 h 7"/>
                <a:gd name="T10" fmla="*/ 1 w 10"/>
                <a:gd name="T11" fmla="*/ 0 h 7"/>
                <a:gd name="T12" fmla="*/ 1 w 10"/>
                <a:gd name="T13" fmla="*/ 0 h 7"/>
                <a:gd name="T14" fmla="*/ 1 w 10"/>
                <a:gd name="T15" fmla="*/ 0 h 7"/>
                <a:gd name="T16" fmla="*/ 1 w 10"/>
                <a:gd name="T17" fmla="*/ 0 h 7"/>
                <a:gd name="T18" fmla="*/ 1 w 10"/>
                <a:gd name="T19" fmla="*/ 0 h 7"/>
                <a:gd name="T20" fmla="*/ 0 w 10"/>
                <a:gd name="T21" fmla="*/ 0 h 7"/>
                <a:gd name="T22" fmla="*/ 0 w 10"/>
                <a:gd name="T23" fmla="*/ 0 h 7"/>
                <a:gd name="T24" fmla="*/ 0 w 10"/>
                <a:gd name="T25" fmla="*/ 0 h 7"/>
                <a:gd name="T26" fmla="*/ 0 w 10"/>
                <a:gd name="T27" fmla="*/ 0 h 7"/>
                <a:gd name="T28" fmla="*/ 1 w 10"/>
                <a:gd name="T29" fmla="*/ 0 h 7"/>
                <a:gd name="T30" fmla="*/ 1 w 10"/>
                <a:gd name="T31" fmla="*/ 0 h 7"/>
                <a:gd name="T32" fmla="*/ 1 w 10"/>
                <a:gd name="T33" fmla="*/ 0 h 7"/>
                <a:gd name="T34" fmla="*/ 1 w 10"/>
                <a:gd name="T35" fmla="*/ 0 h 7"/>
                <a:gd name="T36" fmla="*/ 1 w 10"/>
                <a:gd name="T37" fmla="*/ 0 h 7"/>
                <a:gd name="T38" fmla="*/ 1 w 10"/>
                <a:gd name="T39" fmla="*/ 0 h 7"/>
                <a:gd name="T40" fmla="*/ 1 w 10"/>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7"/>
                <a:gd name="T65" fmla="*/ 10 w 10"/>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7">
                  <a:moveTo>
                    <a:pt x="9" y="4"/>
                  </a:moveTo>
                  <a:lnTo>
                    <a:pt x="10" y="3"/>
                  </a:lnTo>
                  <a:lnTo>
                    <a:pt x="10" y="1"/>
                  </a:lnTo>
                  <a:lnTo>
                    <a:pt x="9" y="1"/>
                  </a:lnTo>
                  <a:lnTo>
                    <a:pt x="8" y="0"/>
                  </a:lnTo>
                  <a:lnTo>
                    <a:pt x="7" y="0"/>
                  </a:lnTo>
                  <a:lnTo>
                    <a:pt x="5" y="0"/>
                  </a:lnTo>
                  <a:lnTo>
                    <a:pt x="4" y="0"/>
                  </a:lnTo>
                  <a:lnTo>
                    <a:pt x="3" y="1"/>
                  </a:lnTo>
                  <a:lnTo>
                    <a:pt x="0" y="4"/>
                  </a:lnTo>
                  <a:lnTo>
                    <a:pt x="0" y="5"/>
                  </a:lnTo>
                  <a:lnTo>
                    <a:pt x="1" y="6"/>
                  </a:lnTo>
                  <a:lnTo>
                    <a:pt x="2" y="6"/>
                  </a:lnTo>
                  <a:lnTo>
                    <a:pt x="3" y="7"/>
                  </a:lnTo>
                  <a:lnTo>
                    <a:pt x="4" y="7"/>
                  </a:lnTo>
                  <a:lnTo>
                    <a:pt x="5" y="7"/>
                  </a:lnTo>
                  <a:lnTo>
                    <a:pt x="5" y="6"/>
                  </a:lnTo>
                  <a:lnTo>
                    <a:pt x="9" y="4"/>
                  </a:lnTo>
                  <a:close/>
                </a:path>
              </a:pathLst>
            </a:custGeom>
            <a:solidFill>
              <a:srgbClr val="F7EFDB"/>
            </a:solidFill>
            <a:ln w="9525">
              <a:noFill/>
              <a:round/>
              <a:headEnd/>
              <a:tailEnd/>
            </a:ln>
          </p:spPr>
          <p:txBody>
            <a:bodyPr/>
            <a:lstStyle/>
            <a:p>
              <a:endParaRPr lang="ja-JP" altLang="en-US"/>
            </a:p>
          </p:txBody>
        </p:sp>
        <p:sp>
          <p:nvSpPr>
            <p:cNvPr id="12591" name="Freeform 108"/>
            <p:cNvSpPr>
              <a:spLocks/>
            </p:cNvSpPr>
            <p:nvPr/>
          </p:nvSpPr>
          <p:spPr bwMode="auto">
            <a:xfrm>
              <a:off x="5053" y="3807"/>
              <a:ext cx="6" cy="3"/>
            </a:xfrm>
            <a:custGeom>
              <a:avLst/>
              <a:gdLst>
                <a:gd name="T0" fmla="*/ 1 w 11"/>
                <a:gd name="T1" fmla="*/ 1 h 6"/>
                <a:gd name="T2" fmla="*/ 1 w 11"/>
                <a:gd name="T3" fmla="*/ 1 h 6"/>
                <a:gd name="T4" fmla="*/ 1 w 11"/>
                <a:gd name="T5" fmla="*/ 1 h 6"/>
                <a:gd name="T6" fmla="*/ 1 w 11"/>
                <a:gd name="T7" fmla="*/ 1 h 6"/>
                <a:gd name="T8" fmla="*/ 1 w 11"/>
                <a:gd name="T9" fmla="*/ 1 h 6"/>
                <a:gd name="T10" fmla="*/ 1 w 11"/>
                <a:gd name="T11" fmla="*/ 0 h 6"/>
                <a:gd name="T12" fmla="*/ 1 w 11"/>
                <a:gd name="T13" fmla="*/ 0 h 6"/>
                <a:gd name="T14" fmla="*/ 1 w 11"/>
                <a:gd name="T15" fmla="*/ 0 h 6"/>
                <a:gd name="T16" fmla="*/ 1 w 11"/>
                <a:gd name="T17" fmla="*/ 0 h 6"/>
                <a:gd name="T18" fmla="*/ 1 w 11"/>
                <a:gd name="T19" fmla="*/ 1 h 6"/>
                <a:gd name="T20" fmla="*/ 1 w 11"/>
                <a:gd name="T21" fmla="*/ 1 h 6"/>
                <a:gd name="T22" fmla="*/ 0 w 11"/>
                <a:gd name="T23" fmla="*/ 1 h 6"/>
                <a:gd name="T24" fmla="*/ 0 w 11"/>
                <a:gd name="T25" fmla="*/ 1 h 6"/>
                <a:gd name="T26" fmla="*/ 0 w 11"/>
                <a:gd name="T27" fmla="*/ 1 h 6"/>
                <a:gd name="T28" fmla="*/ 1 w 11"/>
                <a:gd name="T29" fmla="*/ 1 h 6"/>
                <a:gd name="T30" fmla="*/ 1 w 11"/>
                <a:gd name="T31" fmla="*/ 1 h 6"/>
                <a:gd name="T32" fmla="*/ 1 w 11"/>
                <a:gd name="T33" fmla="*/ 1 h 6"/>
                <a:gd name="T34" fmla="*/ 1 w 11"/>
                <a:gd name="T35" fmla="*/ 1 h 6"/>
                <a:gd name="T36" fmla="*/ 1 w 11"/>
                <a:gd name="T37" fmla="*/ 1 h 6"/>
                <a:gd name="T38" fmla="*/ 1 w 11"/>
                <a:gd name="T39" fmla="*/ 1 h 6"/>
                <a:gd name="T40" fmla="*/ 1 w 11"/>
                <a:gd name="T41" fmla="*/ 1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6"/>
                <a:gd name="T65" fmla="*/ 11 w 11"/>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6">
                  <a:moveTo>
                    <a:pt x="10" y="3"/>
                  </a:moveTo>
                  <a:lnTo>
                    <a:pt x="11" y="2"/>
                  </a:lnTo>
                  <a:lnTo>
                    <a:pt x="11" y="1"/>
                  </a:lnTo>
                  <a:lnTo>
                    <a:pt x="10" y="1"/>
                  </a:lnTo>
                  <a:lnTo>
                    <a:pt x="8" y="0"/>
                  </a:lnTo>
                  <a:lnTo>
                    <a:pt x="7" y="0"/>
                  </a:lnTo>
                  <a:lnTo>
                    <a:pt x="5" y="0"/>
                  </a:lnTo>
                  <a:lnTo>
                    <a:pt x="4" y="1"/>
                  </a:lnTo>
                  <a:lnTo>
                    <a:pt x="1" y="3"/>
                  </a:lnTo>
                  <a:lnTo>
                    <a:pt x="0" y="3"/>
                  </a:lnTo>
                  <a:lnTo>
                    <a:pt x="0" y="4"/>
                  </a:lnTo>
                  <a:lnTo>
                    <a:pt x="1" y="6"/>
                  </a:lnTo>
                  <a:lnTo>
                    <a:pt x="3" y="6"/>
                  </a:lnTo>
                  <a:lnTo>
                    <a:pt x="4" y="6"/>
                  </a:lnTo>
                  <a:lnTo>
                    <a:pt x="5" y="6"/>
                  </a:lnTo>
                  <a:lnTo>
                    <a:pt x="7" y="6"/>
                  </a:lnTo>
                  <a:lnTo>
                    <a:pt x="10" y="3"/>
                  </a:lnTo>
                  <a:close/>
                </a:path>
              </a:pathLst>
            </a:custGeom>
            <a:solidFill>
              <a:srgbClr val="F7EFDB"/>
            </a:solidFill>
            <a:ln w="9525">
              <a:noFill/>
              <a:round/>
              <a:headEnd/>
              <a:tailEnd/>
            </a:ln>
          </p:spPr>
          <p:txBody>
            <a:bodyPr/>
            <a:lstStyle/>
            <a:p>
              <a:endParaRPr lang="ja-JP" altLang="en-US"/>
            </a:p>
          </p:txBody>
        </p:sp>
        <p:sp>
          <p:nvSpPr>
            <p:cNvPr id="12592" name="Freeform 109"/>
            <p:cNvSpPr>
              <a:spLocks/>
            </p:cNvSpPr>
            <p:nvPr/>
          </p:nvSpPr>
          <p:spPr bwMode="auto">
            <a:xfrm>
              <a:off x="5016" y="3833"/>
              <a:ext cx="5" cy="3"/>
            </a:xfrm>
            <a:custGeom>
              <a:avLst/>
              <a:gdLst>
                <a:gd name="T0" fmla="*/ 1 w 10"/>
                <a:gd name="T1" fmla="*/ 1 h 5"/>
                <a:gd name="T2" fmla="*/ 1 w 10"/>
                <a:gd name="T3" fmla="*/ 1 h 5"/>
                <a:gd name="T4" fmla="*/ 1 w 10"/>
                <a:gd name="T5" fmla="*/ 1 h 5"/>
                <a:gd name="T6" fmla="*/ 1 w 10"/>
                <a:gd name="T7" fmla="*/ 1 h 5"/>
                <a:gd name="T8" fmla="*/ 1 w 10"/>
                <a:gd name="T9" fmla="*/ 1 h 5"/>
                <a:gd name="T10" fmla="*/ 1 w 10"/>
                <a:gd name="T11" fmla="*/ 0 h 5"/>
                <a:gd name="T12" fmla="*/ 1 w 10"/>
                <a:gd name="T13" fmla="*/ 0 h 5"/>
                <a:gd name="T14" fmla="*/ 1 w 10"/>
                <a:gd name="T15" fmla="*/ 0 h 5"/>
                <a:gd name="T16" fmla="*/ 1 w 10"/>
                <a:gd name="T17" fmla="*/ 0 h 5"/>
                <a:gd name="T18" fmla="*/ 1 w 10"/>
                <a:gd name="T19" fmla="*/ 0 h 5"/>
                <a:gd name="T20" fmla="*/ 0 w 10"/>
                <a:gd name="T21" fmla="*/ 1 h 5"/>
                <a:gd name="T22" fmla="*/ 0 w 10"/>
                <a:gd name="T23" fmla="*/ 1 h 5"/>
                <a:gd name="T24" fmla="*/ 0 w 10"/>
                <a:gd name="T25" fmla="*/ 1 h 5"/>
                <a:gd name="T26" fmla="*/ 0 w 10"/>
                <a:gd name="T27" fmla="*/ 1 h 5"/>
                <a:gd name="T28" fmla="*/ 1 w 10"/>
                <a:gd name="T29" fmla="*/ 1 h 5"/>
                <a:gd name="T30" fmla="*/ 1 w 10"/>
                <a:gd name="T31" fmla="*/ 1 h 5"/>
                <a:gd name="T32" fmla="*/ 1 w 10"/>
                <a:gd name="T33" fmla="*/ 1 h 5"/>
                <a:gd name="T34" fmla="*/ 1 w 10"/>
                <a:gd name="T35" fmla="*/ 1 h 5"/>
                <a:gd name="T36" fmla="*/ 1 w 10"/>
                <a:gd name="T37" fmla="*/ 1 h 5"/>
                <a:gd name="T38" fmla="*/ 1 w 10"/>
                <a:gd name="T39" fmla="*/ 1 h 5"/>
                <a:gd name="T40" fmla="*/ 1 w 10"/>
                <a:gd name="T41" fmla="*/ 1 h 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5"/>
                <a:gd name="T65" fmla="*/ 10 w 10"/>
                <a:gd name="T66" fmla="*/ 5 h 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5">
                  <a:moveTo>
                    <a:pt x="9" y="3"/>
                  </a:moveTo>
                  <a:lnTo>
                    <a:pt x="10" y="2"/>
                  </a:lnTo>
                  <a:lnTo>
                    <a:pt x="10" y="1"/>
                  </a:lnTo>
                  <a:lnTo>
                    <a:pt x="9" y="1"/>
                  </a:lnTo>
                  <a:lnTo>
                    <a:pt x="8" y="0"/>
                  </a:lnTo>
                  <a:lnTo>
                    <a:pt x="7" y="0"/>
                  </a:lnTo>
                  <a:lnTo>
                    <a:pt x="6" y="0"/>
                  </a:lnTo>
                  <a:lnTo>
                    <a:pt x="5" y="0"/>
                  </a:lnTo>
                  <a:lnTo>
                    <a:pt x="3" y="0"/>
                  </a:lnTo>
                  <a:lnTo>
                    <a:pt x="0" y="2"/>
                  </a:lnTo>
                  <a:lnTo>
                    <a:pt x="0" y="3"/>
                  </a:lnTo>
                  <a:lnTo>
                    <a:pt x="0" y="4"/>
                  </a:lnTo>
                  <a:lnTo>
                    <a:pt x="1" y="4"/>
                  </a:lnTo>
                  <a:lnTo>
                    <a:pt x="2" y="5"/>
                  </a:lnTo>
                  <a:lnTo>
                    <a:pt x="3" y="5"/>
                  </a:lnTo>
                  <a:lnTo>
                    <a:pt x="5" y="5"/>
                  </a:lnTo>
                  <a:lnTo>
                    <a:pt x="6" y="5"/>
                  </a:lnTo>
                  <a:lnTo>
                    <a:pt x="9" y="3"/>
                  </a:lnTo>
                  <a:close/>
                </a:path>
              </a:pathLst>
            </a:custGeom>
            <a:solidFill>
              <a:srgbClr val="F7EFDB"/>
            </a:solidFill>
            <a:ln w="9525">
              <a:noFill/>
              <a:round/>
              <a:headEnd/>
              <a:tailEnd/>
            </a:ln>
          </p:spPr>
          <p:txBody>
            <a:bodyPr/>
            <a:lstStyle/>
            <a:p>
              <a:endParaRPr lang="ja-JP" altLang="en-US"/>
            </a:p>
          </p:txBody>
        </p:sp>
        <p:sp>
          <p:nvSpPr>
            <p:cNvPr id="12593" name="Freeform 110"/>
            <p:cNvSpPr>
              <a:spLocks/>
            </p:cNvSpPr>
            <p:nvPr/>
          </p:nvSpPr>
          <p:spPr bwMode="auto">
            <a:xfrm>
              <a:off x="5021" y="3830"/>
              <a:ext cx="5" cy="3"/>
            </a:xfrm>
            <a:custGeom>
              <a:avLst/>
              <a:gdLst>
                <a:gd name="T0" fmla="*/ 0 w 11"/>
                <a:gd name="T1" fmla="*/ 0 h 7"/>
                <a:gd name="T2" fmla="*/ 0 w 11"/>
                <a:gd name="T3" fmla="*/ 0 h 7"/>
                <a:gd name="T4" fmla="*/ 0 w 11"/>
                <a:gd name="T5" fmla="*/ 0 h 7"/>
                <a:gd name="T6" fmla="*/ 0 w 11"/>
                <a:gd name="T7" fmla="*/ 0 h 7"/>
                <a:gd name="T8" fmla="*/ 0 w 11"/>
                <a:gd name="T9" fmla="*/ 0 h 7"/>
                <a:gd name="T10" fmla="*/ 0 w 11"/>
                <a:gd name="T11" fmla="*/ 0 h 7"/>
                <a:gd name="T12" fmla="*/ 0 w 11"/>
                <a:gd name="T13" fmla="*/ 0 h 7"/>
                <a:gd name="T14" fmla="*/ 0 w 11"/>
                <a:gd name="T15" fmla="*/ 0 h 7"/>
                <a:gd name="T16" fmla="*/ 0 w 11"/>
                <a:gd name="T17" fmla="*/ 0 h 7"/>
                <a:gd name="T18" fmla="*/ 0 w 11"/>
                <a:gd name="T19" fmla="*/ 0 h 7"/>
                <a:gd name="T20" fmla="*/ 0 w 11"/>
                <a:gd name="T21" fmla="*/ 0 h 7"/>
                <a:gd name="T22" fmla="*/ 0 w 11"/>
                <a:gd name="T23" fmla="*/ 0 h 7"/>
                <a:gd name="T24" fmla="*/ 0 w 11"/>
                <a:gd name="T25" fmla="*/ 0 h 7"/>
                <a:gd name="T26" fmla="*/ 0 w 11"/>
                <a:gd name="T27" fmla="*/ 0 h 7"/>
                <a:gd name="T28" fmla="*/ 0 w 11"/>
                <a:gd name="T29" fmla="*/ 0 h 7"/>
                <a:gd name="T30" fmla="*/ 0 w 11"/>
                <a:gd name="T31" fmla="*/ 0 h 7"/>
                <a:gd name="T32" fmla="*/ 0 w 11"/>
                <a:gd name="T33" fmla="*/ 0 h 7"/>
                <a:gd name="T34" fmla="*/ 0 w 11"/>
                <a:gd name="T35" fmla="*/ 0 h 7"/>
                <a:gd name="T36" fmla="*/ 0 w 11"/>
                <a:gd name="T37" fmla="*/ 0 h 7"/>
                <a:gd name="T38" fmla="*/ 0 w 11"/>
                <a:gd name="T39" fmla="*/ 0 h 7"/>
                <a:gd name="T40" fmla="*/ 0 w 11"/>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7"/>
                <a:gd name="T65" fmla="*/ 11 w 11"/>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7">
                  <a:moveTo>
                    <a:pt x="9" y="3"/>
                  </a:moveTo>
                  <a:lnTo>
                    <a:pt x="11" y="2"/>
                  </a:lnTo>
                  <a:lnTo>
                    <a:pt x="11" y="1"/>
                  </a:lnTo>
                  <a:lnTo>
                    <a:pt x="9" y="1"/>
                  </a:lnTo>
                  <a:lnTo>
                    <a:pt x="8" y="0"/>
                  </a:lnTo>
                  <a:lnTo>
                    <a:pt x="7" y="0"/>
                  </a:lnTo>
                  <a:lnTo>
                    <a:pt x="6" y="0"/>
                  </a:lnTo>
                  <a:lnTo>
                    <a:pt x="5" y="0"/>
                  </a:lnTo>
                  <a:lnTo>
                    <a:pt x="4" y="1"/>
                  </a:lnTo>
                  <a:lnTo>
                    <a:pt x="0" y="3"/>
                  </a:lnTo>
                  <a:lnTo>
                    <a:pt x="0" y="4"/>
                  </a:lnTo>
                  <a:lnTo>
                    <a:pt x="1" y="6"/>
                  </a:lnTo>
                  <a:lnTo>
                    <a:pt x="3" y="6"/>
                  </a:lnTo>
                  <a:lnTo>
                    <a:pt x="4" y="7"/>
                  </a:lnTo>
                  <a:lnTo>
                    <a:pt x="5" y="7"/>
                  </a:lnTo>
                  <a:lnTo>
                    <a:pt x="6" y="7"/>
                  </a:lnTo>
                  <a:lnTo>
                    <a:pt x="7" y="6"/>
                  </a:lnTo>
                  <a:lnTo>
                    <a:pt x="9" y="3"/>
                  </a:lnTo>
                  <a:close/>
                </a:path>
              </a:pathLst>
            </a:custGeom>
            <a:solidFill>
              <a:srgbClr val="F7EFDB"/>
            </a:solidFill>
            <a:ln w="9525">
              <a:noFill/>
              <a:round/>
              <a:headEnd/>
              <a:tailEnd/>
            </a:ln>
          </p:spPr>
          <p:txBody>
            <a:bodyPr/>
            <a:lstStyle/>
            <a:p>
              <a:endParaRPr lang="ja-JP" altLang="en-US"/>
            </a:p>
          </p:txBody>
        </p:sp>
        <p:sp>
          <p:nvSpPr>
            <p:cNvPr id="12594" name="Freeform 111"/>
            <p:cNvSpPr>
              <a:spLocks/>
            </p:cNvSpPr>
            <p:nvPr/>
          </p:nvSpPr>
          <p:spPr bwMode="auto">
            <a:xfrm>
              <a:off x="5034" y="3825"/>
              <a:ext cx="6" cy="4"/>
            </a:xfrm>
            <a:custGeom>
              <a:avLst/>
              <a:gdLst>
                <a:gd name="T0" fmla="*/ 1 w 10"/>
                <a:gd name="T1" fmla="*/ 1 h 6"/>
                <a:gd name="T2" fmla="*/ 1 w 10"/>
                <a:gd name="T3" fmla="*/ 1 h 6"/>
                <a:gd name="T4" fmla="*/ 1 w 10"/>
                <a:gd name="T5" fmla="*/ 1 h 6"/>
                <a:gd name="T6" fmla="*/ 1 w 10"/>
                <a:gd name="T7" fmla="*/ 1 h 6"/>
                <a:gd name="T8" fmla="*/ 1 w 10"/>
                <a:gd name="T9" fmla="*/ 1 h 6"/>
                <a:gd name="T10" fmla="*/ 1 w 10"/>
                <a:gd name="T11" fmla="*/ 1 h 6"/>
                <a:gd name="T12" fmla="*/ 1 w 10"/>
                <a:gd name="T13" fmla="*/ 0 h 6"/>
                <a:gd name="T14" fmla="*/ 1 w 10"/>
                <a:gd name="T15" fmla="*/ 0 h 6"/>
                <a:gd name="T16" fmla="*/ 1 w 10"/>
                <a:gd name="T17" fmla="*/ 0 h 6"/>
                <a:gd name="T18" fmla="*/ 1 w 10"/>
                <a:gd name="T19" fmla="*/ 1 h 6"/>
                <a:gd name="T20" fmla="*/ 1 w 10"/>
                <a:gd name="T21" fmla="*/ 1 h 6"/>
                <a:gd name="T22" fmla="*/ 0 w 10"/>
                <a:gd name="T23" fmla="*/ 1 h 6"/>
                <a:gd name="T24" fmla="*/ 0 w 10"/>
                <a:gd name="T25" fmla="*/ 1 h 6"/>
                <a:gd name="T26" fmla="*/ 0 w 10"/>
                <a:gd name="T27" fmla="*/ 1 h 6"/>
                <a:gd name="T28" fmla="*/ 1 w 10"/>
                <a:gd name="T29" fmla="*/ 1 h 6"/>
                <a:gd name="T30" fmla="*/ 1 w 10"/>
                <a:gd name="T31" fmla="*/ 1 h 6"/>
                <a:gd name="T32" fmla="*/ 1 w 10"/>
                <a:gd name="T33" fmla="*/ 1 h 6"/>
                <a:gd name="T34" fmla="*/ 1 w 10"/>
                <a:gd name="T35" fmla="*/ 1 h 6"/>
                <a:gd name="T36" fmla="*/ 1 w 10"/>
                <a:gd name="T37" fmla="*/ 1 h 6"/>
                <a:gd name="T38" fmla="*/ 1 w 10"/>
                <a:gd name="T39" fmla="*/ 1 h 6"/>
                <a:gd name="T40" fmla="*/ 1 w 10"/>
                <a:gd name="T41" fmla="*/ 1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6"/>
                <a:gd name="T65" fmla="*/ 10 w 10"/>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6">
                  <a:moveTo>
                    <a:pt x="10" y="3"/>
                  </a:moveTo>
                  <a:lnTo>
                    <a:pt x="10" y="3"/>
                  </a:lnTo>
                  <a:lnTo>
                    <a:pt x="10" y="2"/>
                  </a:lnTo>
                  <a:lnTo>
                    <a:pt x="9" y="1"/>
                  </a:lnTo>
                  <a:lnTo>
                    <a:pt x="8" y="1"/>
                  </a:lnTo>
                  <a:lnTo>
                    <a:pt x="7" y="0"/>
                  </a:lnTo>
                  <a:lnTo>
                    <a:pt x="6" y="0"/>
                  </a:lnTo>
                  <a:lnTo>
                    <a:pt x="4" y="0"/>
                  </a:lnTo>
                  <a:lnTo>
                    <a:pt x="4" y="1"/>
                  </a:lnTo>
                  <a:lnTo>
                    <a:pt x="1" y="3"/>
                  </a:lnTo>
                  <a:lnTo>
                    <a:pt x="0" y="4"/>
                  </a:lnTo>
                  <a:lnTo>
                    <a:pt x="1" y="5"/>
                  </a:lnTo>
                  <a:lnTo>
                    <a:pt x="2" y="6"/>
                  </a:lnTo>
                  <a:lnTo>
                    <a:pt x="3" y="6"/>
                  </a:lnTo>
                  <a:lnTo>
                    <a:pt x="4" y="6"/>
                  </a:lnTo>
                  <a:lnTo>
                    <a:pt x="6" y="6"/>
                  </a:lnTo>
                  <a:lnTo>
                    <a:pt x="7" y="5"/>
                  </a:lnTo>
                  <a:lnTo>
                    <a:pt x="10" y="3"/>
                  </a:lnTo>
                  <a:close/>
                </a:path>
              </a:pathLst>
            </a:custGeom>
            <a:solidFill>
              <a:srgbClr val="F7EFDB"/>
            </a:solidFill>
            <a:ln w="9525">
              <a:noFill/>
              <a:round/>
              <a:headEnd/>
              <a:tailEnd/>
            </a:ln>
          </p:spPr>
          <p:txBody>
            <a:bodyPr/>
            <a:lstStyle/>
            <a:p>
              <a:endParaRPr lang="ja-JP" altLang="en-US"/>
            </a:p>
          </p:txBody>
        </p:sp>
        <p:sp>
          <p:nvSpPr>
            <p:cNvPr id="12595" name="Freeform 112"/>
            <p:cNvSpPr>
              <a:spLocks/>
            </p:cNvSpPr>
            <p:nvPr/>
          </p:nvSpPr>
          <p:spPr bwMode="auto">
            <a:xfrm>
              <a:off x="5039" y="3822"/>
              <a:ext cx="5" cy="3"/>
            </a:xfrm>
            <a:custGeom>
              <a:avLst/>
              <a:gdLst>
                <a:gd name="T0" fmla="*/ 1 w 10"/>
                <a:gd name="T1" fmla="*/ 1 h 6"/>
                <a:gd name="T2" fmla="*/ 1 w 10"/>
                <a:gd name="T3" fmla="*/ 1 h 6"/>
                <a:gd name="T4" fmla="*/ 1 w 10"/>
                <a:gd name="T5" fmla="*/ 1 h 6"/>
                <a:gd name="T6" fmla="*/ 1 w 10"/>
                <a:gd name="T7" fmla="*/ 1 h 6"/>
                <a:gd name="T8" fmla="*/ 1 w 10"/>
                <a:gd name="T9" fmla="*/ 1 h 6"/>
                <a:gd name="T10" fmla="*/ 1 w 10"/>
                <a:gd name="T11" fmla="*/ 0 h 6"/>
                <a:gd name="T12" fmla="*/ 1 w 10"/>
                <a:gd name="T13" fmla="*/ 0 h 6"/>
                <a:gd name="T14" fmla="*/ 1 w 10"/>
                <a:gd name="T15" fmla="*/ 0 h 6"/>
                <a:gd name="T16" fmla="*/ 1 w 10"/>
                <a:gd name="T17" fmla="*/ 0 h 6"/>
                <a:gd name="T18" fmla="*/ 1 w 10"/>
                <a:gd name="T19" fmla="*/ 0 h 6"/>
                <a:gd name="T20" fmla="*/ 1 w 10"/>
                <a:gd name="T21" fmla="*/ 1 h 6"/>
                <a:gd name="T22" fmla="*/ 0 w 10"/>
                <a:gd name="T23" fmla="*/ 1 h 6"/>
                <a:gd name="T24" fmla="*/ 0 w 10"/>
                <a:gd name="T25" fmla="*/ 1 h 6"/>
                <a:gd name="T26" fmla="*/ 0 w 10"/>
                <a:gd name="T27" fmla="*/ 1 h 6"/>
                <a:gd name="T28" fmla="*/ 1 w 10"/>
                <a:gd name="T29" fmla="*/ 1 h 6"/>
                <a:gd name="T30" fmla="*/ 1 w 10"/>
                <a:gd name="T31" fmla="*/ 1 h 6"/>
                <a:gd name="T32" fmla="*/ 1 w 10"/>
                <a:gd name="T33" fmla="*/ 1 h 6"/>
                <a:gd name="T34" fmla="*/ 1 w 10"/>
                <a:gd name="T35" fmla="*/ 1 h 6"/>
                <a:gd name="T36" fmla="*/ 1 w 10"/>
                <a:gd name="T37" fmla="*/ 1 h 6"/>
                <a:gd name="T38" fmla="*/ 1 w 10"/>
                <a:gd name="T39" fmla="*/ 1 h 6"/>
                <a:gd name="T40" fmla="*/ 1 w 10"/>
                <a:gd name="T41" fmla="*/ 1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6"/>
                <a:gd name="T65" fmla="*/ 10 w 10"/>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6">
                  <a:moveTo>
                    <a:pt x="10" y="3"/>
                  </a:moveTo>
                  <a:lnTo>
                    <a:pt x="10" y="2"/>
                  </a:lnTo>
                  <a:lnTo>
                    <a:pt x="10" y="1"/>
                  </a:lnTo>
                  <a:lnTo>
                    <a:pt x="9" y="1"/>
                  </a:lnTo>
                  <a:lnTo>
                    <a:pt x="8" y="0"/>
                  </a:lnTo>
                  <a:lnTo>
                    <a:pt x="7" y="0"/>
                  </a:lnTo>
                  <a:lnTo>
                    <a:pt x="6" y="0"/>
                  </a:lnTo>
                  <a:lnTo>
                    <a:pt x="5" y="0"/>
                  </a:lnTo>
                  <a:lnTo>
                    <a:pt x="1" y="2"/>
                  </a:lnTo>
                  <a:lnTo>
                    <a:pt x="0" y="3"/>
                  </a:lnTo>
                  <a:lnTo>
                    <a:pt x="0" y="4"/>
                  </a:lnTo>
                  <a:lnTo>
                    <a:pt x="1" y="4"/>
                  </a:lnTo>
                  <a:lnTo>
                    <a:pt x="2" y="6"/>
                  </a:lnTo>
                  <a:lnTo>
                    <a:pt x="4" y="6"/>
                  </a:lnTo>
                  <a:lnTo>
                    <a:pt x="5" y="6"/>
                  </a:lnTo>
                  <a:lnTo>
                    <a:pt x="6" y="6"/>
                  </a:lnTo>
                  <a:lnTo>
                    <a:pt x="7" y="6"/>
                  </a:lnTo>
                  <a:lnTo>
                    <a:pt x="10" y="3"/>
                  </a:lnTo>
                  <a:close/>
                </a:path>
              </a:pathLst>
            </a:custGeom>
            <a:solidFill>
              <a:srgbClr val="F7EFDB"/>
            </a:solidFill>
            <a:ln w="9525">
              <a:noFill/>
              <a:round/>
              <a:headEnd/>
              <a:tailEnd/>
            </a:ln>
          </p:spPr>
          <p:txBody>
            <a:bodyPr/>
            <a:lstStyle/>
            <a:p>
              <a:endParaRPr lang="ja-JP" altLang="en-US"/>
            </a:p>
          </p:txBody>
        </p:sp>
        <p:sp>
          <p:nvSpPr>
            <p:cNvPr id="12596" name="Freeform 113"/>
            <p:cNvSpPr>
              <a:spLocks/>
            </p:cNvSpPr>
            <p:nvPr/>
          </p:nvSpPr>
          <p:spPr bwMode="auto">
            <a:xfrm>
              <a:off x="5044" y="3819"/>
              <a:ext cx="5" cy="3"/>
            </a:xfrm>
            <a:custGeom>
              <a:avLst/>
              <a:gdLst>
                <a:gd name="T0" fmla="*/ 0 w 12"/>
                <a:gd name="T1" fmla="*/ 1 h 6"/>
                <a:gd name="T2" fmla="*/ 0 w 12"/>
                <a:gd name="T3" fmla="*/ 1 h 6"/>
                <a:gd name="T4" fmla="*/ 0 w 12"/>
                <a:gd name="T5" fmla="*/ 1 h 6"/>
                <a:gd name="T6" fmla="*/ 0 w 12"/>
                <a:gd name="T7" fmla="*/ 1 h 6"/>
                <a:gd name="T8" fmla="*/ 0 w 12"/>
                <a:gd name="T9" fmla="*/ 1 h 6"/>
                <a:gd name="T10" fmla="*/ 0 w 12"/>
                <a:gd name="T11" fmla="*/ 0 h 6"/>
                <a:gd name="T12" fmla="*/ 0 w 12"/>
                <a:gd name="T13" fmla="*/ 0 h 6"/>
                <a:gd name="T14" fmla="*/ 0 w 12"/>
                <a:gd name="T15" fmla="*/ 0 h 6"/>
                <a:gd name="T16" fmla="*/ 0 w 12"/>
                <a:gd name="T17" fmla="*/ 0 h 6"/>
                <a:gd name="T18" fmla="*/ 0 w 12"/>
                <a:gd name="T19" fmla="*/ 1 h 6"/>
                <a:gd name="T20" fmla="*/ 0 w 12"/>
                <a:gd name="T21" fmla="*/ 1 h 6"/>
                <a:gd name="T22" fmla="*/ 0 w 12"/>
                <a:gd name="T23" fmla="*/ 1 h 6"/>
                <a:gd name="T24" fmla="*/ 0 w 12"/>
                <a:gd name="T25" fmla="*/ 1 h 6"/>
                <a:gd name="T26" fmla="*/ 0 w 12"/>
                <a:gd name="T27" fmla="*/ 1 h 6"/>
                <a:gd name="T28" fmla="*/ 0 w 12"/>
                <a:gd name="T29" fmla="*/ 1 h 6"/>
                <a:gd name="T30" fmla="*/ 0 w 12"/>
                <a:gd name="T31" fmla="*/ 1 h 6"/>
                <a:gd name="T32" fmla="*/ 0 w 12"/>
                <a:gd name="T33" fmla="*/ 1 h 6"/>
                <a:gd name="T34" fmla="*/ 0 w 12"/>
                <a:gd name="T35" fmla="*/ 1 h 6"/>
                <a:gd name="T36" fmla="*/ 0 w 12"/>
                <a:gd name="T37" fmla="*/ 1 h 6"/>
                <a:gd name="T38" fmla="*/ 0 w 12"/>
                <a:gd name="T39" fmla="*/ 1 h 6"/>
                <a:gd name="T40" fmla="*/ 0 w 12"/>
                <a:gd name="T41" fmla="*/ 1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6"/>
                <a:gd name="T65" fmla="*/ 12 w 12"/>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6">
                  <a:moveTo>
                    <a:pt x="11" y="3"/>
                  </a:moveTo>
                  <a:lnTo>
                    <a:pt x="12" y="2"/>
                  </a:lnTo>
                  <a:lnTo>
                    <a:pt x="12" y="1"/>
                  </a:lnTo>
                  <a:lnTo>
                    <a:pt x="11" y="1"/>
                  </a:lnTo>
                  <a:lnTo>
                    <a:pt x="8" y="0"/>
                  </a:lnTo>
                  <a:lnTo>
                    <a:pt x="7" y="0"/>
                  </a:lnTo>
                  <a:lnTo>
                    <a:pt x="6" y="0"/>
                  </a:lnTo>
                  <a:lnTo>
                    <a:pt x="5" y="1"/>
                  </a:lnTo>
                  <a:lnTo>
                    <a:pt x="1" y="2"/>
                  </a:lnTo>
                  <a:lnTo>
                    <a:pt x="0" y="3"/>
                  </a:lnTo>
                  <a:lnTo>
                    <a:pt x="0" y="5"/>
                  </a:lnTo>
                  <a:lnTo>
                    <a:pt x="1" y="5"/>
                  </a:lnTo>
                  <a:lnTo>
                    <a:pt x="4" y="6"/>
                  </a:lnTo>
                  <a:lnTo>
                    <a:pt x="5" y="6"/>
                  </a:lnTo>
                  <a:lnTo>
                    <a:pt x="6" y="6"/>
                  </a:lnTo>
                  <a:lnTo>
                    <a:pt x="7" y="6"/>
                  </a:lnTo>
                  <a:lnTo>
                    <a:pt x="11" y="3"/>
                  </a:lnTo>
                  <a:close/>
                </a:path>
              </a:pathLst>
            </a:custGeom>
            <a:solidFill>
              <a:srgbClr val="F7EFDB"/>
            </a:solidFill>
            <a:ln w="9525">
              <a:noFill/>
              <a:round/>
              <a:headEnd/>
              <a:tailEnd/>
            </a:ln>
          </p:spPr>
          <p:txBody>
            <a:bodyPr/>
            <a:lstStyle/>
            <a:p>
              <a:endParaRPr lang="ja-JP" altLang="en-US"/>
            </a:p>
          </p:txBody>
        </p:sp>
        <p:sp>
          <p:nvSpPr>
            <p:cNvPr id="12597" name="Freeform 114"/>
            <p:cNvSpPr>
              <a:spLocks/>
            </p:cNvSpPr>
            <p:nvPr/>
          </p:nvSpPr>
          <p:spPr bwMode="auto">
            <a:xfrm>
              <a:off x="5048" y="3816"/>
              <a:ext cx="6" cy="3"/>
            </a:xfrm>
            <a:custGeom>
              <a:avLst/>
              <a:gdLst>
                <a:gd name="T0" fmla="*/ 1 w 11"/>
                <a:gd name="T1" fmla="*/ 0 h 7"/>
                <a:gd name="T2" fmla="*/ 1 w 11"/>
                <a:gd name="T3" fmla="*/ 0 h 7"/>
                <a:gd name="T4" fmla="*/ 1 w 11"/>
                <a:gd name="T5" fmla="*/ 0 h 7"/>
                <a:gd name="T6" fmla="*/ 1 w 11"/>
                <a:gd name="T7" fmla="*/ 0 h 7"/>
                <a:gd name="T8" fmla="*/ 1 w 11"/>
                <a:gd name="T9" fmla="*/ 0 h 7"/>
                <a:gd name="T10" fmla="*/ 1 w 11"/>
                <a:gd name="T11" fmla="*/ 0 h 7"/>
                <a:gd name="T12" fmla="*/ 1 w 11"/>
                <a:gd name="T13" fmla="*/ 0 h 7"/>
                <a:gd name="T14" fmla="*/ 1 w 11"/>
                <a:gd name="T15" fmla="*/ 0 h 7"/>
                <a:gd name="T16" fmla="*/ 1 w 11"/>
                <a:gd name="T17" fmla="*/ 0 h 7"/>
                <a:gd name="T18" fmla="*/ 1 w 11"/>
                <a:gd name="T19" fmla="*/ 0 h 7"/>
                <a:gd name="T20" fmla="*/ 1 w 11"/>
                <a:gd name="T21" fmla="*/ 0 h 7"/>
                <a:gd name="T22" fmla="*/ 0 w 11"/>
                <a:gd name="T23" fmla="*/ 0 h 7"/>
                <a:gd name="T24" fmla="*/ 0 w 11"/>
                <a:gd name="T25" fmla="*/ 0 h 7"/>
                <a:gd name="T26" fmla="*/ 0 w 11"/>
                <a:gd name="T27" fmla="*/ 0 h 7"/>
                <a:gd name="T28" fmla="*/ 1 w 11"/>
                <a:gd name="T29" fmla="*/ 0 h 7"/>
                <a:gd name="T30" fmla="*/ 1 w 11"/>
                <a:gd name="T31" fmla="*/ 0 h 7"/>
                <a:gd name="T32" fmla="*/ 1 w 11"/>
                <a:gd name="T33" fmla="*/ 0 h 7"/>
                <a:gd name="T34" fmla="*/ 1 w 11"/>
                <a:gd name="T35" fmla="*/ 0 h 7"/>
                <a:gd name="T36" fmla="*/ 1 w 11"/>
                <a:gd name="T37" fmla="*/ 0 h 7"/>
                <a:gd name="T38" fmla="*/ 1 w 11"/>
                <a:gd name="T39" fmla="*/ 0 h 7"/>
                <a:gd name="T40" fmla="*/ 1 w 11"/>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7"/>
                <a:gd name="T65" fmla="*/ 11 w 11"/>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7">
                  <a:moveTo>
                    <a:pt x="10" y="3"/>
                  </a:moveTo>
                  <a:lnTo>
                    <a:pt x="11" y="2"/>
                  </a:lnTo>
                  <a:lnTo>
                    <a:pt x="10" y="1"/>
                  </a:lnTo>
                  <a:lnTo>
                    <a:pt x="8" y="1"/>
                  </a:lnTo>
                  <a:lnTo>
                    <a:pt x="6" y="0"/>
                  </a:lnTo>
                  <a:lnTo>
                    <a:pt x="5" y="0"/>
                  </a:lnTo>
                  <a:lnTo>
                    <a:pt x="4" y="1"/>
                  </a:lnTo>
                  <a:lnTo>
                    <a:pt x="1" y="3"/>
                  </a:lnTo>
                  <a:lnTo>
                    <a:pt x="0" y="3"/>
                  </a:lnTo>
                  <a:lnTo>
                    <a:pt x="0" y="5"/>
                  </a:lnTo>
                  <a:lnTo>
                    <a:pt x="1" y="6"/>
                  </a:lnTo>
                  <a:lnTo>
                    <a:pt x="3" y="6"/>
                  </a:lnTo>
                  <a:lnTo>
                    <a:pt x="4" y="7"/>
                  </a:lnTo>
                  <a:lnTo>
                    <a:pt x="5" y="7"/>
                  </a:lnTo>
                  <a:lnTo>
                    <a:pt x="6" y="6"/>
                  </a:lnTo>
                  <a:lnTo>
                    <a:pt x="10" y="3"/>
                  </a:lnTo>
                  <a:close/>
                </a:path>
              </a:pathLst>
            </a:custGeom>
            <a:solidFill>
              <a:srgbClr val="F7EFDB"/>
            </a:solidFill>
            <a:ln w="9525">
              <a:noFill/>
              <a:round/>
              <a:headEnd/>
              <a:tailEnd/>
            </a:ln>
          </p:spPr>
          <p:txBody>
            <a:bodyPr/>
            <a:lstStyle/>
            <a:p>
              <a:endParaRPr lang="ja-JP" altLang="en-US"/>
            </a:p>
          </p:txBody>
        </p:sp>
        <p:sp>
          <p:nvSpPr>
            <p:cNvPr id="12598" name="Freeform 115"/>
            <p:cNvSpPr>
              <a:spLocks/>
            </p:cNvSpPr>
            <p:nvPr/>
          </p:nvSpPr>
          <p:spPr bwMode="auto">
            <a:xfrm>
              <a:off x="5030" y="3829"/>
              <a:ext cx="5" cy="3"/>
            </a:xfrm>
            <a:custGeom>
              <a:avLst/>
              <a:gdLst>
                <a:gd name="T0" fmla="*/ 1 w 10"/>
                <a:gd name="T1" fmla="*/ 0 h 7"/>
                <a:gd name="T2" fmla="*/ 1 w 10"/>
                <a:gd name="T3" fmla="*/ 0 h 7"/>
                <a:gd name="T4" fmla="*/ 1 w 10"/>
                <a:gd name="T5" fmla="*/ 0 h 7"/>
                <a:gd name="T6" fmla="*/ 1 w 10"/>
                <a:gd name="T7" fmla="*/ 0 h 7"/>
                <a:gd name="T8" fmla="*/ 1 w 10"/>
                <a:gd name="T9" fmla="*/ 0 h 7"/>
                <a:gd name="T10" fmla="*/ 1 w 10"/>
                <a:gd name="T11" fmla="*/ 0 h 7"/>
                <a:gd name="T12" fmla="*/ 1 w 10"/>
                <a:gd name="T13" fmla="*/ 0 h 7"/>
                <a:gd name="T14" fmla="*/ 1 w 10"/>
                <a:gd name="T15" fmla="*/ 0 h 7"/>
                <a:gd name="T16" fmla="*/ 1 w 10"/>
                <a:gd name="T17" fmla="*/ 0 h 7"/>
                <a:gd name="T18" fmla="*/ 1 w 10"/>
                <a:gd name="T19" fmla="*/ 0 h 7"/>
                <a:gd name="T20" fmla="*/ 1 w 10"/>
                <a:gd name="T21" fmla="*/ 0 h 7"/>
                <a:gd name="T22" fmla="*/ 0 w 10"/>
                <a:gd name="T23" fmla="*/ 0 h 7"/>
                <a:gd name="T24" fmla="*/ 0 w 10"/>
                <a:gd name="T25" fmla="*/ 0 h 7"/>
                <a:gd name="T26" fmla="*/ 0 w 10"/>
                <a:gd name="T27" fmla="*/ 0 h 7"/>
                <a:gd name="T28" fmla="*/ 1 w 10"/>
                <a:gd name="T29" fmla="*/ 0 h 7"/>
                <a:gd name="T30" fmla="*/ 1 w 10"/>
                <a:gd name="T31" fmla="*/ 0 h 7"/>
                <a:gd name="T32" fmla="*/ 1 w 10"/>
                <a:gd name="T33" fmla="*/ 0 h 7"/>
                <a:gd name="T34" fmla="*/ 1 w 10"/>
                <a:gd name="T35" fmla="*/ 0 h 7"/>
                <a:gd name="T36" fmla="*/ 1 w 10"/>
                <a:gd name="T37" fmla="*/ 0 h 7"/>
                <a:gd name="T38" fmla="*/ 1 w 10"/>
                <a:gd name="T39" fmla="*/ 0 h 7"/>
                <a:gd name="T40" fmla="*/ 1 w 10"/>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7"/>
                <a:gd name="T65" fmla="*/ 10 w 10"/>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7">
                  <a:moveTo>
                    <a:pt x="10" y="4"/>
                  </a:moveTo>
                  <a:lnTo>
                    <a:pt x="10" y="3"/>
                  </a:lnTo>
                  <a:lnTo>
                    <a:pt x="9" y="2"/>
                  </a:lnTo>
                  <a:lnTo>
                    <a:pt x="8" y="0"/>
                  </a:lnTo>
                  <a:lnTo>
                    <a:pt x="7" y="0"/>
                  </a:lnTo>
                  <a:lnTo>
                    <a:pt x="5" y="0"/>
                  </a:lnTo>
                  <a:lnTo>
                    <a:pt x="4" y="0"/>
                  </a:lnTo>
                  <a:lnTo>
                    <a:pt x="4" y="2"/>
                  </a:lnTo>
                  <a:lnTo>
                    <a:pt x="1" y="4"/>
                  </a:lnTo>
                  <a:lnTo>
                    <a:pt x="0" y="4"/>
                  </a:lnTo>
                  <a:lnTo>
                    <a:pt x="0" y="5"/>
                  </a:lnTo>
                  <a:lnTo>
                    <a:pt x="1" y="6"/>
                  </a:lnTo>
                  <a:lnTo>
                    <a:pt x="2" y="6"/>
                  </a:lnTo>
                  <a:lnTo>
                    <a:pt x="3" y="7"/>
                  </a:lnTo>
                  <a:lnTo>
                    <a:pt x="4" y="7"/>
                  </a:lnTo>
                  <a:lnTo>
                    <a:pt x="5" y="7"/>
                  </a:lnTo>
                  <a:lnTo>
                    <a:pt x="7" y="6"/>
                  </a:lnTo>
                  <a:lnTo>
                    <a:pt x="10" y="4"/>
                  </a:lnTo>
                  <a:close/>
                </a:path>
              </a:pathLst>
            </a:custGeom>
            <a:solidFill>
              <a:srgbClr val="F7EFDB"/>
            </a:solidFill>
            <a:ln w="9525">
              <a:noFill/>
              <a:round/>
              <a:headEnd/>
              <a:tailEnd/>
            </a:ln>
          </p:spPr>
          <p:txBody>
            <a:bodyPr/>
            <a:lstStyle/>
            <a:p>
              <a:endParaRPr lang="ja-JP" altLang="en-US"/>
            </a:p>
          </p:txBody>
        </p:sp>
        <p:sp>
          <p:nvSpPr>
            <p:cNvPr id="12599" name="Freeform 116"/>
            <p:cNvSpPr>
              <a:spLocks/>
            </p:cNvSpPr>
            <p:nvPr/>
          </p:nvSpPr>
          <p:spPr bwMode="auto">
            <a:xfrm>
              <a:off x="5053" y="3812"/>
              <a:ext cx="6" cy="4"/>
            </a:xfrm>
            <a:custGeom>
              <a:avLst/>
              <a:gdLst>
                <a:gd name="T0" fmla="*/ 1 w 11"/>
                <a:gd name="T1" fmla="*/ 1 h 7"/>
                <a:gd name="T2" fmla="*/ 1 w 11"/>
                <a:gd name="T3" fmla="*/ 1 h 7"/>
                <a:gd name="T4" fmla="*/ 1 w 11"/>
                <a:gd name="T5" fmla="*/ 1 h 7"/>
                <a:gd name="T6" fmla="*/ 1 w 11"/>
                <a:gd name="T7" fmla="*/ 1 h 7"/>
                <a:gd name="T8" fmla="*/ 1 w 11"/>
                <a:gd name="T9" fmla="*/ 1 h 7"/>
                <a:gd name="T10" fmla="*/ 1 w 11"/>
                <a:gd name="T11" fmla="*/ 1 h 7"/>
                <a:gd name="T12" fmla="*/ 1 w 11"/>
                <a:gd name="T13" fmla="*/ 0 h 7"/>
                <a:gd name="T14" fmla="*/ 1 w 11"/>
                <a:gd name="T15" fmla="*/ 0 h 7"/>
                <a:gd name="T16" fmla="*/ 1 w 11"/>
                <a:gd name="T17" fmla="*/ 0 h 7"/>
                <a:gd name="T18" fmla="*/ 1 w 11"/>
                <a:gd name="T19" fmla="*/ 1 h 7"/>
                <a:gd name="T20" fmla="*/ 1 w 11"/>
                <a:gd name="T21" fmla="*/ 1 h 7"/>
                <a:gd name="T22" fmla="*/ 0 w 11"/>
                <a:gd name="T23" fmla="*/ 1 h 7"/>
                <a:gd name="T24" fmla="*/ 0 w 11"/>
                <a:gd name="T25" fmla="*/ 1 h 7"/>
                <a:gd name="T26" fmla="*/ 1 w 11"/>
                <a:gd name="T27" fmla="*/ 1 h 7"/>
                <a:gd name="T28" fmla="*/ 1 w 11"/>
                <a:gd name="T29" fmla="*/ 1 h 7"/>
                <a:gd name="T30" fmla="*/ 1 w 11"/>
                <a:gd name="T31" fmla="*/ 1 h 7"/>
                <a:gd name="T32" fmla="*/ 1 w 11"/>
                <a:gd name="T33" fmla="*/ 1 h 7"/>
                <a:gd name="T34" fmla="*/ 1 w 11"/>
                <a:gd name="T35" fmla="*/ 1 h 7"/>
                <a:gd name="T36" fmla="*/ 1 w 11"/>
                <a:gd name="T37" fmla="*/ 1 h 7"/>
                <a:gd name="T38" fmla="*/ 1 w 11"/>
                <a:gd name="T39" fmla="*/ 1 h 7"/>
                <a:gd name="T40" fmla="*/ 1 w 11"/>
                <a:gd name="T41" fmla="*/ 1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7"/>
                <a:gd name="T65" fmla="*/ 11 w 11"/>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7">
                  <a:moveTo>
                    <a:pt x="10" y="4"/>
                  </a:moveTo>
                  <a:lnTo>
                    <a:pt x="11" y="4"/>
                  </a:lnTo>
                  <a:lnTo>
                    <a:pt x="11" y="2"/>
                  </a:lnTo>
                  <a:lnTo>
                    <a:pt x="10" y="1"/>
                  </a:lnTo>
                  <a:lnTo>
                    <a:pt x="8" y="1"/>
                  </a:lnTo>
                  <a:lnTo>
                    <a:pt x="7" y="0"/>
                  </a:lnTo>
                  <a:lnTo>
                    <a:pt x="5" y="0"/>
                  </a:lnTo>
                  <a:lnTo>
                    <a:pt x="4" y="1"/>
                  </a:lnTo>
                  <a:lnTo>
                    <a:pt x="1" y="4"/>
                  </a:lnTo>
                  <a:lnTo>
                    <a:pt x="0" y="5"/>
                  </a:lnTo>
                  <a:lnTo>
                    <a:pt x="1" y="6"/>
                  </a:lnTo>
                  <a:lnTo>
                    <a:pt x="2" y="6"/>
                  </a:lnTo>
                  <a:lnTo>
                    <a:pt x="3" y="7"/>
                  </a:lnTo>
                  <a:lnTo>
                    <a:pt x="4" y="7"/>
                  </a:lnTo>
                  <a:lnTo>
                    <a:pt x="5" y="7"/>
                  </a:lnTo>
                  <a:lnTo>
                    <a:pt x="7" y="6"/>
                  </a:lnTo>
                  <a:lnTo>
                    <a:pt x="10" y="4"/>
                  </a:lnTo>
                  <a:close/>
                </a:path>
              </a:pathLst>
            </a:custGeom>
            <a:solidFill>
              <a:srgbClr val="F7EFDB"/>
            </a:solidFill>
            <a:ln w="9525">
              <a:noFill/>
              <a:round/>
              <a:headEnd/>
              <a:tailEnd/>
            </a:ln>
          </p:spPr>
          <p:txBody>
            <a:bodyPr/>
            <a:lstStyle/>
            <a:p>
              <a:endParaRPr lang="ja-JP" altLang="en-US"/>
            </a:p>
          </p:txBody>
        </p:sp>
        <p:sp>
          <p:nvSpPr>
            <p:cNvPr id="12600" name="Freeform 117"/>
            <p:cNvSpPr>
              <a:spLocks/>
            </p:cNvSpPr>
            <p:nvPr/>
          </p:nvSpPr>
          <p:spPr bwMode="auto">
            <a:xfrm>
              <a:off x="5063" y="3806"/>
              <a:ext cx="5" cy="3"/>
            </a:xfrm>
            <a:custGeom>
              <a:avLst/>
              <a:gdLst>
                <a:gd name="T0" fmla="*/ 0 w 11"/>
                <a:gd name="T1" fmla="*/ 1 h 6"/>
                <a:gd name="T2" fmla="*/ 0 w 11"/>
                <a:gd name="T3" fmla="*/ 1 h 6"/>
                <a:gd name="T4" fmla="*/ 0 w 11"/>
                <a:gd name="T5" fmla="*/ 1 h 6"/>
                <a:gd name="T6" fmla="*/ 0 w 11"/>
                <a:gd name="T7" fmla="*/ 1 h 6"/>
                <a:gd name="T8" fmla="*/ 0 w 11"/>
                <a:gd name="T9" fmla="*/ 1 h 6"/>
                <a:gd name="T10" fmla="*/ 0 w 11"/>
                <a:gd name="T11" fmla="*/ 0 h 6"/>
                <a:gd name="T12" fmla="*/ 0 w 11"/>
                <a:gd name="T13" fmla="*/ 0 h 6"/>
                <a:gd name="T14" fmla="*/ 0 w 11"/>
                <a:gd name="T15" fmla="*/ 0 h 6"/>
                <a:gd name="T16" fmla="*/ 0 w 11"/>
                <a:gd name="T17" fmla="*/ 0 h 6"/>
                <a:gd name="T18" fmla="*/ 0 w 11"/>
                <a:gd name="T19" fmla="*/ 1 h 6"/>
                <a:gd name="T20" fmla="*/ 0 w 11"/>
                <a:gd name="T21" fmla="*/ 1 h 6"/>
                <a:gd name="T22" fmla="*/ 0 w 11"/>
                <a:gd name="T23" fmla="*/ 1 h 6"/>
                <a:gd name="T24" fmla="*/ 0 w 11"/>
                <a:gd name="T25" fmla="*/ 1 h 6"/>
                <a:gd name="T26" fmla="*/ 0 w 11"/>
                <a:gd name="T27" fmla="*/ 1 h 6"/>
                <a:gd name="T28" fmla="*/ 0 w 11"/>
                <a:gd name="T29" fmla="*/ 1 h 6"/>
                <a:gd name="T30" fmla="*/ 0 w 11"/>
                <a:gd name="T31" fmla="*/ 1 h 6"/>
                <a:gd name="T32" fmla="*/ 0 w 11"/>
                <a:gd name="T33" fmla="*/ 1 h 6"/>
                <a:gd name="T34" fmla="*/ 0 w 11"/>
                <a:gd name="T35" fmla="*/ 1 h 6"/>
                <a:gd name="T36" fmla="*/ 0 w 11"/>
                <a:gd name="T37" fmla="*/ 1 h 6"/>
                <a:gd name="T38" fmla="*/ 0 w 11"/>
                <a:gd name="T39" fmla="*/ 1 h 6"/>
                <a:gd name="T40" fmla="*/ 0 w 11"/>
                <a:gd name="T41" fmla="*/ 1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6"/>
                <a:gd name="T65" fmla="*/ 11 w 11"/>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6">
                  <a:moveTo>
                    <a:pt x="10" y="4"/>
                  </a:moveTo>
                  <a:lnTo>
                    <a:pt x="11" y="3"/>
                  </a:lnTo>
                  <a:lnTo>
                    <a:pt x="11" y="2"/>
                  </a:lnTo>
                  <a:lnTo>
                    <a:pt x="10" y="2"/>
                  </a:lnTo>
                  <a:lnTo>
                    <a:pt x="8" y="0"/>
                  </a:lnTo>
                  <a:lnTo>
                    <a:pt x="7" y="0"/>
                  </a:lnTo>
                  <a:lnTo>
                    <a:pt x="6" y="0"/>
                  </a:lnTo>
                  <a:lnTo>
                    <a:pt x="5" y="0"/>
                  </a:lnTo>
                  <a:lnTo>
                    <a:pt x="4" y="2"/>
                  </a:lnTo>
                  <a:lnTo>
                    <a:pt x="0" y="4"/>
                  </a:lnTo>
                  <a:lnTo>
                    <a:pt x="0" y="5"/>
                  </a:lnTo>
                  <a:lnTo>
                    <a:pt x="1" y="6"/>
                  </a:lnTo>
                  <a:lnTo>
                    <a:pt x="3" y="6"/>
                  </a:lnTo>
                  <a:lnTo>
                    <a:pt x="4" y="6"/>
                  </a:lnTo>
                  <a:lnTo>
                    <a:pt x="5" y="6"/>
                  </a:lnTo>
                  <a:lnTo>
                    <a:pt x="6" y="6"/>
                  </a:lnTo>
                  <a:lnTo>
                    <a:pt x="10" y="4"/>
                  </a:lnTo>
                  <a:close/>
                </a:path>
              </a:pathLst>
            </a:custGeom>
            <a:solidFill>
              <a:srgbClr val="F7EFDB"/>
            </a:solidFill>
            <a:ln w="9525">
              <a:noFill/>
              <a:round/>
              <a:headEnd/>
              <a:tailEnd/>
            </a:ln>
          </p:spPr>
          <p:txBody>
            <a:bodyPr/>
            <a:lstStyle/>
            <a:p>
              <a:endParaRPr lang="ja-JP" altLang="en-US"/>
            </a:p>
          </p:txBody>
        </p:sp>
        <p:sp>
          <p:nvSpPr>
            <p:cNvPr id="12601" name="Freeform 118"/>
            <p:cNvSpPr>
              <a:spLocks/>
            </p:cNvSpPr>
            <p:nvPr/>
          </p:nvSpPr>
          <p:spPr bwMode="auto">
            <a:xfrm>
              <a:off x="5067" y="3802"/>
              <a:ext cx="5" cy="4"/>
            </a:xfrm>
            <a:custGeom>
              <a:avLst/>
              <a:gdLst>
                <a:gd name="T0" fmla="*/ 1 w 10"/>
                <a:gd name="T1" fmla="*/ 1 h 6"/>
                <a:gd name="T2" fmla="*/ 1 w 10"/>
                <a:gd name="T3" fmla="*/ 1 h 6"/>
                <a:gd name="T4" fmla="*/ 1 w 10"/>
                <a:gd name="T5" fmla="*/ 1 h 6"/>
                <a:gd name="T6" fmla="*/ 1 w 10"/>
                <a:gd name="T7" fmla="*/ 1 h 6"/>
                <a:gd name="T8" fmla="*/ 1 w 10"/>
                <a:gd name="T9" fmla="*/ 1 h 6"/>
                <a:gd name="T10" fmla="*/ 1 w 10"/>
                <a:gd name="T11" fmla="*/ 1 h 6"/>
                <a:gd name="T12" fmla="*/ 1 w 10"/>
                <a:gd name="T13" fmla="*/ 0 h 6"/>
                <a:gd name="T14" fmla="*/ 1 w 10"/>
                <a:gd name="T15" fmla="*/ 0 h 6"/>
                <a:gd name="T16" fmla="*/ 1 w 10"/>
                <a:gd name="T17" fmla="*/ 0 h 6"/>
                <a:gd name="T18" fmla="*/ 1 w 10"/>
                <a:gd name="T19" fmla="*/ 1 h 6"/>
                <a:gd name="T20" fmla="*/ 0 w 10"/>
                <a:gd name="T21" fmla="*/ 1 h 6"/>
                <a:gd name="T22" fmla="*/ 0 w 10"/>
                <a:gd name="T23" fmla="*/ 1 h 6"/>
                <a:gd name="T24" fmla="*/ 0 w 10"/>
                <a:gd name="T25" fmla="*/ 1 h 6"/>
                <a:gd name="T26" fmla="*/ 0 w 10"/>
                <a:gd name="T27" fmla="*/ 1 h 6"/>
                <a:gd name="T28" fmla="*/ 1 w 10"/>
                <a:gd name="T29" fmla="*/ 1 h 6"/>
                <a:gd name="T30" fmla="*/ 1 w 10"/>
                <a:gd name="T31" fmla="*/ 1 h 6"/>
                <a:gd name="T32" fmla="*/ 1 w 10"/>
                <a:gd name="T33" fmla="*/ 1 h 6"/>
                <a:gd name="T34" fmla="*/ 1 w 10"/>
                <a:gd name="T35" fmla="*/ 1 h 6"/>
                <a:gd name="T36" fmla="*/ 1 w 10"/>
                <a:gd name="T37" fmla="*/ 1 h 6"/>
                <a:gd name="T38" fmla="*/ 1 w 10"/>
                <a:gd name="T39" fmla="*/ 1 h 6"/>
                <a:gd name="T40" fmla="*/ 1 w 10"/>
                <a:gd name="T41" fmla="*/ 1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6"/>
                <a:gd name="T65" fmla="*/ 10 w 10"/>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6">
                  <a:moveTo>
                    <a:pt x="9" y="3"/>
                  </a:moveTo>
                  <a:lnTo>
                    <a:pt x="10" y="3"/>
                  </a:lnTo>
                  <a:lnTo>
                    <a:pt x="10" y="2"/>
                  </a:lnTo>
                  <a:lnTo>
                    <a:pt x="9" y="1"/>
                  </a:lnTo>
                  <a:lnTo>
                    <a:pt x="8" y="1"/>
                  </a:lnTo>
                  <a:lnTo>
                    <a:pt x="6" y="0"/>
                  </a:lnTo>
                  <a:lnTo>
                    <a:pt x="5" y="0"/>
                  </a:lnTo>
                  <a:lnTo>
                    <a:pt x="4" y="0"/>
                  </a:lnTo>
                  <a:lnTo>
                    <a:pt x="3" y="1"/>
                  </a:lnTo>
                  <a:lnTo>
                    <a:pt x="0" y="3"/>
                  </a:lnTo>
                  <a:lnTo>
                    <a:pt x="0" y="4"/>
                  </a:lnTo>
                  <a:lnTo>
                    <a:pt x="1" y="5"/>
                  </a:lnTo>
                  <a:lnTo>
                    <a:pt x="2" y="5"/>
                  </a:lnTo>
                  <a:lnTo>
                    <a:pt x="3" y="6"/>
                  </a:lnTo>
                  <a:lnTo>
                    <a:pt x="4" y="6"/>
                  </a:lnTo>
                  <a:lnTo>
                    <a:pt x="5" y="6"/>
                  </a:lnTo>
                  <a:lnTo>
                    <a:pt x="6" y="5"/>
                  </a:lnTo>
                  <a:lnTo>
                    <a:pt x="9" y="3"/>
                  </a:lnTo>
                  <a:close/>
                </a:path>
              </a:pathLst>
            </a:custGeom>
            <a:solidFill>
              <a:srgbClr val="F7EFDB"/>
            </a:solidFill>
            <a:ln w="9525">
              <a:noFill/>
              <a:round/>
              <a:headEnd/>
              <a:tailEnd/>
            </a:ln>
          </p:spPr>
          <p:txBody>
            <a:bodyPr/>
            <a:lstStyle/>
            <a:p>
              <a:endParaRPr lang="ja-JP" altLang="en-US"/>
            </a:p>
          </p:txBody>
        </p:sp>
        <p:sp>
          <p:nvSpPr>
            <p:cNvPr id="12602" name="Freeform 119"/>
            <p:cNvSpPr>
              <a:spLocks/>
            </p:cNvSpPr>
            <p:nvPr/>
          </p:nvSpPr>
          <p:spPr bwMode="auto">
            <a:xfrm>
              <a:off x="5072" y="3799"/>
              <a:ext cx="5" cy="3"/>
            </a:xfrm>
            <a:custGeom>
              <a:avLst/>
              <a:gdLst>
                <a:gd name="T0" fmla="*/ 1 w 10"/>
                <a:gd name="T1" fmla="*/ 0 h 7"/>
                <a:gd name="T2" fmla="*/ 1 w 10"/>
                <a:gd name="T3" fmla="*/ 0 h 7"/>
                <a:gd name="T4" fmla="*/ 1 w 10"/>
                <a:gd name="T5" fmla="*/ 0 h 7"/>
                <a:gd name="T6" fmla="*/ 1 w 10"/>
                <a:gd name="T7" fmla="*/ 0 h 7"/>
                <a:gd name="T8" fmla="*/ 1 w 10"/>
                <a:gd name="T9" fmla="*/ 0 h 7"/>
                <a:gd name="T10" fmla="*/ 1 w 10"/>
                <a:gd name="T11" fmla="*/ 0 h 7"/>
                <a:gd name="T12" fmla="*/ 1 w 10"/>
                <a:gd name="T13" fmla="*/ 0 h 7"/>
                <a:gd name="T14" fmla="*/ 1 w 10"/>
                <a:gd name="T15" fmla="*/ 0 h 7"/>
                <a:gd name="T16" fmla="*/ 1 w 10"/>
                <a:gd name="T17" fmla="*/ 0 h 7"/>
                <a:gd name="T18" fmla="*/ 1 w 10"/>
                <a:gd name="T19" fmla="*/ 0 h 7"/>
                <a:gd name="T20" fmla="*/ 1 w 10"/>
                <a:gd name="T21" fmla="*/ 0 h 7"/>
                <a:gd name="T22" fmla="*/ 0 w 10"/>
                <a:gd name="T23" fmla="*/ 0 h 7"/>
                <a:gd name="T24" fmla="*/ 0 w 10"/>
                <a:gd name="T25" fmla="*/ 0 h 7"/>
                <a:gd name="T26" fmla="*/ 0 w 10"/>
                <a:gd name="T27" fmla="*/ 0 h 7"/>
                <a:gd name="T28" fmla="*/ 1 w 10"/>
                <a:gd name="T29" fmla="*/ 0 h 7"/>
                <a:gd name="T30" fmla="*/ 1 w 10"/>
                <a:gd name="T31" fmla="*/ 0 h 7"/>
                <a:gd name="T32" fmla="*/ 1 w 10"/>
                <a:gd name="T33" fmla="*/ 0 h 7"/>
                <a:gd name="T34" fmla="*/ 1 w 10"/>
                <a:gd name="T35" fmla="*/ 0 h 7"/>
                <a:gd name="T36" fmla="*/ 1 w 10"/>
                <a:gd name="T37" fmla="*/ 0 h 7"/>
                <a:gd name="T38" fmla="*/ 1 w 10"/>
                <a:gd name="T39" fmla="*/ 0 h 7"/>
                <a:gd name="T40" fmla="*/ 1 w 10"/>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7"/>
                <a:gd name="T65" fmla="*/ 10 w 10"/>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7">
                  <a:moveTo>
                    <a:pt x="9" y="3"/>
                  </a:moveTo>
                  <a:lnTo>
                    <a:pt x="10" y="3"/>
                  </a:lnTo>
                  <a:lnTo>
                    <a:pt x="10" y="2"/>
                  </a:lnTo>
                  <a:lnTo>
                    <a:pt x="9" y="1"/>
                  </a:lnTo>
                  <a:lnTo>
                    <a:pt x="8" y="1"/>
                  </a:lnTo>
                  <a:lnTo>
                    <a:pt x="7" y="0"/>
                  </a:lnTo>
                  <a:lnTo>
                    <a:pt x="5" y="0"/>
                  </a:lnTo>
                  <a:lnTo>
                    <a:pt x="4" y="0"/>
                  </a:lnTo>
                  <a:lnTo>
                    <a:pt x="3" y="1"/>
                  </a:lnTo>
                  <a:lnTo>
                    <a:pt x="1" y="3"/>
                  </a:lnTo>
                  <a:lnTo>
                    <a:pt x="0" y="4"/>
                  </a:lnTo>
                  <a:lnTo>
                    <a:pt x="0" y="5"/>
                  </a:lnTo>
                  <a:lnTo>
                    <a:pt x="1" y="5"/>
                  </a:lnTo>
                  <a:lnTo>
                    <a:pt x="2" y="7"/>
                  </a:lnTo>
                  <a:lnTo>
                    <a:pt x="3" y="7"/>
                  </a:lnTo>
                  <a:lnTo>
                    <a:pt x="4" y="7"/>
                  </a:lnTo>
                  <a:lnTo>
                    <a:pt x="5" y="7"/>
                  </a:lnTo>
                  <a:lnTo>
                    <a:pt x="7" y="5"/>
                  </a:lnTo>
                  <a:lnTo>
                    <a:pt x="9" y="3"/>
                  </a:lnTo>
                  <a:close/>
                </a:path>
              </a:pathLst>
            </a:custGeom>
            <a:solidFill>
              <a:srgbClr val="F7EFDB"/>
            </a:solidFill>
            <a:ln w="9525">
              <a:noFill/>
              <a:round/>
              <a:headEnd/>
              <a:tailEnd/>
            </a:ln>
          </p:spPr>
          <p:txBody>
            <a:bodyPr/>
            <a:lstStyle/>
            <a:p>
              <a:endParaRPr lang="ja-JP" altLang="en-US"/>
            </a:p>
          </p:txBody>
        </p:sp>
        <p:sp>
          <p:nvSpPr>
            <p:cNvPr id="12603" name="Freeform 120"/>
            <p:cNvSpPr>
              <a:spLocks/>
            </p:cNvSpPr>
            <p:nvPr/>
          </p:nvSpPr>
          <p:spPr bwMode="auto">
            <a:xfrm>
              <a:off x="5076" y="3796"/>
              <a:ext cx="6" cy="3"/>
            </a:xfrm>
            <a:custGeom>
              <a:avLst/>
              <a:gdLst>
                <a:gd name="T0" fmla="*/ 1 w 10"/>
                <a:gd name="T1" fmla="*/ 1 h 6"/>
                <a:gd name="T2" fmla="*/ 1 w 10"/>
                <a:gd name="T3" fmla="*/ 1 h 6"/>
                <a:gd name="T4" fmla="*/ 1 w 10"/>
                <a:gd name="T5" fmla="*/ 1 h 6"/>
                <a:gd name="T6" fmla="*/ 1 w 10"/>
                <a:gd name="T7" fmla="*/ 1 h 6"/>
                <a:gd name="T8" fmla="*/ 1 w 10"/>
                <a:gd name="T9" fmla="*/ 1 h 6"/>
                <a:gd name="T10" fmla="*/ 1 w 10"/>
                <a:gd name="T11" fmla="*/ 0 h 6"/>
                <a:gd name="T12" fmla="*/ 1 w 10"/>
                <a:gd name="T13" fmla="*/ 0 h 6"/>
                <a:gd name="T14" fmla="*/ 1 w 10"/>
                <a:gd name="T15" fmla="*/ 0 h 6"/>
                <a:gd name="T16" fmla="*/ 1 w 10"/>
                <a:gd name="T17" fmla="*/ 0 h 6"/>
                <a:gd name="T18" fmla="*/ 1 w 10"/>
                <a:gd name="T19" fmla="*/ 0 h 6"/>
                <a:gd name="T20" fmla="*/ 1 w 10"/>
                <a:gd name="T21" fmla="*/ 1 h 6"/>
                <a:gd name="T22" fmla="*/ 0 w 10"/>
                <a:gd name="T23" fmla="*/ 1 h 6"/>
                <a:gd name="T24" fmla="*/ 0 w 10"/>
                <a:gd name="T25" fmla="*/ 1 h 6"/>
                <a:gd name="T26" fmla="*/ 0 w 10"/>
                <a:gd name="T27" fmla="*/ 1 h 6"/>
                <a:gd name="T28" fmla="*/ 1 w 10"/>
                <a:gd name="T29" fmla="*/ 1 h 6"/>
                <a:gd name="T30" fmla="*/ 1 w 10"/>
                <a:gd name="T31" fmla="*/ 1 h 6"/>
                <a:gd name="T32" fmla="*/ 1 w 10"/>
                <a:gd name="T33" fmla="*/ 1 h 6"/>
                <a:gd name="T34" fmla="*/ 1 w 10"/>
                <a:gd name="T35" fmla="*/ 1 h 6"/>
                <a:gd name="T36" fmla="*/ 1 w 10"/>
                <a:gd name="T37" fmla="*/ 1 h 6"/>
                <a:gd name="T38" fmla="*/ 1 w 10"/>
                <a:gd name="T39" fmla="*/ 1 h 6"/>
                <a:gd name="T40" fmla="*/ 1 w 10"/>
                <a:gd name="T41" fmla="*/ 1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6"/>
                <a:gd name="T65" fmla="*/ 10 w 10"/>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6">
                  <a:moveTo>
                    <a:pt x="9" y="3"/>
                  </a:moveTo>
                  <a:lnTo>
                    <a:pt x="10" y="2"/>
                  </a:lnTo>
                  <a:lnTo>
                    <a:pt x="10" y="1"/>
                  </a:lnTo>
                  <a:lnTo>
                    <a:pt x="9" y="1"/>
                  </a:lnTo>
                  <a:lnTo>
                    <a:pt x="8" y="0"/>
                  </a:lnTo>
                  <a:lnTo>
                    <a:pt x="7" y="0"/>
                  </a:lnTo>
                  <a:lnTo>
                    <a:pt x="6" y="0"/>
                  </a:lnTo>
                  <a:lnTo>
                    <a:pt x="5" y="0"/>
                  </a:lnTo>
                  <a:lnTo>
                    <a:pt x="3" y="0"/>
                  </a:lnTo>
                  <a:lnTo>
                    <a:pt x="1" y="2"/>
                  </a:lnTo>
                  <a:lnTo>
                    <a:pt x="0" y="3"/>
                  </a:lnTo>
                  <a:lnTo>
                    <a:pt x="0" y="4"/>
                  </a:lnTo>
                  <a:lnTo>
                    <a:pt x="1" y="4"/>
                  </a:lnTo>
                  <a:lnTo>
                    <a:pt x="2" y="6"/>
                  </a:lnTo>
                  <a:lnTo>
                    <a:pt x="3" y="6"/>
                  </a:lnTo>
                  <a:lnTo>
                    <a:pt x="5" y="6"/>
                  </a:lnTo>
                  <a:lnTo>
                    <a:pt x="6" y="6"/>
                  </a:lnTo>
                  <a:lnTo>
                    <a:pt x="7" y="6"/>
                  </a:lnTo>
                  <a:lnTo>
                    <a:pt x="9" y="3"/>
                  </a:lnTo>
                  <a:close/>
                </a:path>
              </a:pathLst>
            </a:custGeom>
            <a:solidFill>
              <a:srgbClr val="F7EFDB"/>
            </a:solidFill>
            <a:ln w="9525">
              <a:noFill/>
              <a:round/>
              <a:headEnd/>
              <a:tailEnd/>
            </a:ln>
          </p:spPr>
          <p:txBody>
            <a:bodyPr/>
            <a:lstStyle/>
            <a:p>
              <a:endParaRPr lang="ja-JP" altLang="en-US"/>
            </a:p>
          </p:txBody>
        </p:sp>
        <p:sp>
          <p:nvSpPr>
            <p:cNvPr id="12604" name="Freeform 121"/>
            <p:cNvSpPr>
              <a:spLocks/>
            </p:cNvSpPr>
            <p:nvPr/>
          </p:nvSpPr>
          <p:spPr bwMode="auto">
            <a:xfrm>
              <a:off x="5058" y="3809"/>
              <a:ext cx="5" cy="3"/>
            </a:xfrm>
            <a:custGeom>
              <a:avLst/>
              <a:gdLst>
                <a:gd name="T0" fmla="*/ 1 w 10"/>
                <a:gd name="T1" fmla="*/ 1 h 6"/>
                <a:gd name="T2" fmla="*/ 1 w 10"/>
                <a:gd name="T3" fmla="*/ 1 h 6"/>
                <a:gd name="T4" fmla="*/ 1 w 10"/>
                <a:gd name="T5" fmla="*/ 1 h 6"/>
                <a:gd name="T6" fmla="*/ 1 w 10"/>
                <a:gd name="T7" fmla="*/ 1 h 6"/>
                <a:gd name="T8" fmla="*/ 1 w 10"/>
                <a:gd name="T9" fmla="*/ 1 h 6"/>
                <a:gd name="T10" fmla="*/ 1 w 10"/>
                <a:gd name="T11" fmla="*/ 0 h 6"/>
                <a:gd name="T12" fmla="*/ 1 w 10"/>
                <a:gd name="T13" fmla="*/ 0 h 6"/>
                <a:gd name="T14" fmla="*/ 1 w 10"/>
                <a:gd name="T15" fmla="*/ 0 h 6"/>
                <a:gd name="T16" fmla="*/ 1 w 10"/>
                <a:gd name="T17" fmla="*/ 0 h 6"/>
                <a:gd name="T18" fmla="*/ 1 w 10"/>
                <a:gd name="T19" fmla="*/ 0 h 6"/>
                <a:gd name="T20" fmla="*/ 0 w 10"/>
                <a:gd name="T21" fmla="*/ 1 h 6"/>
                <a:gd name="T22" fmla="*/ 0 w 10"/>
                <a:gd name="T23" fmla="*/ 1 h 6"/>
                <a:gd name="T24" fmla="*/ 0 w 10"/>
                <a:gd name="T25" fmla="*/ 1 h 6"/>
                <a:gd name="T26" fmla="*/ 0 w 10"/>
                <a:gd name="T27" fmla="*/ 1 h 6"/>
                <a:gd name="T28" fmla="*/ 1 w 10"/>
                <a:gd name="T29" fmla="*/ 1 h 6"/>
                <a:gd name="T30" fmla="*/ 1 w 10"/>
                <a:gd name="T31" fmla="*/ 1 h 6"/>
                <a:gd name="T32" fmla="*/ 1 w 10"/>
                <a:gd name="T33" fmla="*/ 1 h 6"/>
                <a:gd name="T34" fmla="*/ 1 w 10"/>
                <a:gd name="T35" fmla="*/ 1 h 6"/>
                <a:gd name="T36" fmla="*/ 1 w 10"/>
                <a:gd name="T37" fmla="*/ 1 h 6"/>
                <a:gd name="T38" fmla="*/ 1 w 10"/>
                <a:gd name="T39" fmla="*/ 1 h 6"/>
                <a:gd name="T40" fmla="*/ 1 w 10"/>
                <a:gd name="T41" fmla="*/ 1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6"/>
                <a:gd name="T65" fmla="*/ 10 w 10"/>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6">
                  <a:moveTo>
                    <a:pt x="9" y="4"/>
                  </a:moveTo>
                  <a:lnTo>
                    <a:pt x="10" y="3"/>
                  </a:lnTo>
                  <a:lnTo>
                    <a:pt x="10" y="2"/>
                  </a:lnTo>
                  <a:lnTo>
                    <a:pt x="9" y="2"/>
                  </a:lnTo>
                  <a:lnTo>
                    <a:pt x="8" y="0"/>
                  </a:lnTo>
                  <a:lnTo>
                    <a:pt x="7" y="0"/>
                  </a:lnTo>
                  <a:lnTo>
                    <a:pt x="6" y="0"/>
                  </a:lnTo>
                  <a:lnTo>
                    <a:pt x="5" y="0"/>
                  </a:lnTo>
                  <a:lnTo>
                    <a:pt x="4" y="0"/>
                  </a:lnTo>
                  <a:lnTo>
                    <a:pt x="0" y="3"/>
                  </a:lnTo>
                  <a:lnTo>
                    <a:pt x="0" y="4"/>
                  </a:lnTo>
                  <a:lnTo>
                    <a:pt x="0" y="5"/>
                  </a:lnTo>
                  <a:lnTo>
                    <a:pt x="1" y="5"/>
                  </a:lnTo>
                  <a:lnTo>
                    <a:pt x="2" y="6"/>
                  </a:lnTo>
                  <a:lnTo>
                    <a:pt x="4" y="6"/>
                  </a:lnTo>
                  <a:lnTo>
                    <a:pt x="5" y="6"/>
                  </a:lnTo>
                  <a:lnTo>
                    <a:pt x="6" y="6"/>
                  </a:lnTo>
                  <a:lnTo>
                    <a:pt x="9" y="4"/>
                  </a:lnTo>
                  <a:close/>
                </a:path>
              </a:pathLst>
            </a:custGeom>
            <a:solidFill>
              <a:srgbClr val="F7EFDB"/>
            </a:solidFill>
            <a:ln w="9525">
              <a:noFill/>
              <a:round/>
              <a:headEnd/>
              <a:tailEnd/>
            </a:ln>
          </p:spPr>
          <p:txBody>
            <a:bodyPr/>
            <a:lstStyle/>
            <a:p>
              <a:endParaRPr lang="ja-JP" altLang="en-US"/>
            </a:p>
          </p:txBody>
        </p:sp>
        <p:sp>
          <p:nvSpPr>
            <p:cNvPr id="12605" name="Freeform 122"/>
            <p:cNvSpPr>
              <a:spLocks/>
            </p:cNvSpPr>
            <p:nvPr/>
          </p:nvSpPr>
          <p:spPr bwMode="auto">
            <a:xfrm>
              <a:off x="5021" y="3836"/>
              <a:ext cx="5" cy="3"/>
            </a:xfrm>
            <a:custGeom>
              <a:avLst/>
              <a:gdLst>
                <a:gd name="T0" fmla="*/ 0 w 11"/>
                <a:gd name="T1" fmla="*/ 1 h 6"/>
                <a:gd name="T2" fmla="*/ 0 w 11"/>
                <a:gd name="T3" fmla="*/ 1 h 6"/>
                <a:gd name="T4" fmla="*/ 0 w 11"/>
                <a:gd name="T5" fmla="*/ 1 h 6"/>
                <a:gd name="T6" fmla="*/ 0 w 11"/>
                <a:gd name="T7" fmla="*/ 1 h 6"/>
                <a:gd name="T8" fmla="*/ 0 w 11"/>
                <a:gd name="T9" fmla="*/ 1 h 6"/>
                <a:gd name="T10" fmla="*/ 0 w 11"/>
                <a:gd name="T11" fmla="*/ 0 h 6"/>
                <a:gd name="T12" fmla="*/ 0 w 11"/>
                <a:gd name="T13" fmla="*/ 0 h 6"/>
                <a:gd name="T14" fmla="*/ 0 w 11"/>
                <a:gd name="T15" fmla="*/ 0 h 6"/>
                <a:gd name="T16" fmla="*/ 0 w 11"/>
                <a:gd name="T17" fmla="*/ 0 h 6"/>
                <a:gd name="T18" fmla="*/ 0 w 11"/>
                <a:gd name="T19" fmla="*/ 0 h 6"/>
                <a:gd name="T20" fmla="*/ 0 w 11"/>
                <a:gd name="T21" fmla="*/ 1 h 6"/>
                <a:gd name="T22" fmla="*/ 0 w 11"/>
                <a:gd name="T23" fmla="*/ 1 h 6"/>
                <a:gd name="T24" fmla="*/ 0 w 11"/>
                <a:gd name="T25" fmla="*/ 1 h 6"/>
                <a:gd name="T26" fmla="*/ 0 w 11"/>
                <a:gd name="T27" fmla="*/ 1 h 6"/>
                <a:gd name="T28" fmla="*/ 0 w 11"/>
                <a:gd name="T29" fmla="*/ 1 h 6"/>
                <a:gd name="T30" fmla="*/ 0 w 11"/>
                <a:gd name="T31" fmla="*/ 1 h 6"/>
                <a:gd name="T32" fmla="*/ 0 w 11"/>
                <a:gd name="T33" fmla="*/ 1 h 6"/>
                <a:gd name="T34" fmla="*/ 0 w 11"/>
                <a:gd name="T35" fmla="*/ 1 h 6"/>
                <a:gd name="T36" fmla="*/ 0 w 11"/>
                <a:gd name="T37" fmla="*/ 1 h 6"/>
                <a:gd name="T38" fmla="*/ 0 w 11"/>
                <a:gd name="T39" fmla="*/ 1 h 6"/>
                <a:gd name="T40" fmla="*/ 0 w 11"/>
                <a:gd name="T41" fmla="*/ 1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6"/>
                <a:gd name="T65" fmla="*/ 11 w 11"/>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6">
                  <a:moveTo>
                    <a:pt x="9" y="4"/>
                  </a:moveTo>
                  <a:lnTo>
                    <a:pt x="11" y="3"/>
                  </a:lnTo>
                  <a:lnTo>
                    <a:pt x="11" y="1"/>
                  </a:lnTo>
                  <a:lnTo>
                    <a:pt x="9" y="1"/>
                  </a:lnTo>
                  <a:lnTo>
                    <a:pt x="8" y="0"/>
                  </a:lnTo>
                  <a:lnTo>
                    <a:pt x="7" y="0"/>
                  </a:lnTo>
                  <a:lnTo>
                    <a:pt x="6" y="0"/>
                  </a:lnTo>
                  <a:lnTo>
                    <a:pt x="5" y="0"/>
                  </a:lnTo>
                  <a:lnTo>
                    <a:pt x="4" y="0"/>
                  </a:lnTo>
                  <a:lnTo>
                    <a:pt x="1" y="3"/>
                  </a:lnTo>
                  <a:lnTo>
                    <a:pt x="0" y="4"/>
                  </a:lnTo>
                  <a:lnTo>
                    <a:pt x="0" y="5"/>
                  </a:lnTo>
                  <a:lnTo>
                    <a:pt x="1" y="5"/>
                  </a:lnTo>
                  <a:lnTo>
                    <a:pt x="3" y="6"/>
                  </a:lnTo>
                  <a:lnTo>
                    <a:pt x="4" y="6"/>
                  </a:lnTo>
                  <a:lnTo>
                    <a:pt x="5" y="6"/>
                  </a:lnTo>
                  <a:lnTo>
                    <a:pt x="6" y="6"/>
                  </a:lnTo>
                  <a:lnTo>
                    <a:pt x="7" y="5"/>
                  </a:lnTo>
                  <a:lnTo>
                    <a:pt x="9" y="4"/>
                  </a:lnTo>
                  <a:close/>
                </a:path>
              </a:pathLst>
            </a:custGeom>
            <a:solidFill>
              <a:srgbClr val="F7EFDB"/>
            </a:solidFill>
            <a:ln w="9525">
              <a:noFill/>
              <a:round/>
              <a:headEnd/>
              <a:tailEnd/>
            </a:ln>
          </p:spPr>
          <p:txBody>
            <a:bodyPr/>
            <a:lstStyle/>
            <a:p>
              <a:endParaRPr lang="ja-JP" altLang="en-US"/>
            </a:p>
          </p:txBody>
        </p:sp>
        <p:sp>
          <p:nvSpPr>
            <p:cNvPr id="12606" name="Freeform 123"/>
            <p:cNvSpPr>
              <a:spLocks/>
            </p:cNvSpPr>
            <p:nvPr/>
          </p:nvSpPr>
          <p:spPr bwMode="auto">
            <a:xfrm>
              <a:off x="5025" y="3832"/>
              <a:ext cx="5" cy="3"/>
            </a:xfrm>
            <a:custGeom>
              <a:avLst/>
              <a:gdLst>
                <a:gd name="T0" fmla="*/ 0 w 11"/>
                <a:gd name="T1" fmla="*/ 1 h 6"/>
                <a:gd name="T2" fmla="*/ 0 w 11"/>
                <a:gd name="T3" fmla="*/ 1 h 6"/>
                <a:gd name="T4" fmla="*/ 0 w 11"/>
                <a:gd name="T5" fmla="*/ 1 h 6"/>
                <a:gd name="T6" fmla="*/ 0 w 11"/>
                <a:gd name="T7" fmla="*/ 1 h 6"/>
                <a:gd name="T8" fmla="*/ 0 w 11"/>
                <a:gd name="T9" fmla="*/ 1 h 6"/>
                <a:gd name="T10" fmla="*/ 0 w 11"/>
                <a:gd name="T11" fmla="*/ 0 h 6"/>
                <a:gd name="T12" fmla="*/ 0 w 11"/>
                <a:gd name="T13" fmla="*/ 0 h 6"/>
                <a:gd name="T14" fmla="*/ 0 w 11"/>
                <a:gd name="T15" fmla="*/ 0 h 6"/>
                <a:gd name="T16" fmla="*/ 0 w 11"/>
                <a:gd name="T17" fmla="*/ 0 h 6"/>
                <a:gd name="T18" fmla="*/ 0 w 11"/>
                <a:gd name="T19" fmla="*/ 0 h 6"/>
                <a:gd name="T20" fmla="*/ 0 w 11"/>
                <a:gd name="T21" fmla="*/ 1 h 6"/>
                <a:gd name="T22" fmla="*/ 0 w 11"/>
                <a:gd name="T23" fmla="*/ 1 h 6"/>
                <a:gd name="T24" fmla="*/ 0 w 11"/>
                <a:gd name="T25" fmla="*/ 1 h 6"/>
                <a:gd name="T26" fmla="*/ 0 w 11"/>
                <a:gd name="T27" fmla="*/ 1 h 6"/>
                <a:gd name="T28" fmla="*/ 0 w 11"/>
                <a:gd name="T29" fmla="*/ 1 h 6"/>
                <a:gd name="T30" fmla="*/ 0 w 11"/>
                <a:gd name="T31" fmla="*/ 1 h 6"/>
                <a:gd name="T32" fmla="*/ 0 w 11"/>
                <a:gd name="T33" fmla="*/ 1 h 6"/>
                <a:gd name="T34" fmla="*/ 0 w 11"/>
                <a:gd name="T35" fmla="*/ 1 h 6"/>
                <a:gd name="T36" fmla="*/ 0 w 11"/>
                <a:gd name="T37" fmla="*/ 1 h 6"/>
                <a:gd name="T38" fmla="*/ 0 w 11"/>
                <a:gd name="T39" fmla="*/ 1 h 6"/>
                <a:gd name="T40" fmla="*/ 0 w 11"/>
                <a:gd name="T41" fmla="*/ 1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6"/>
                <a:gd name="T65" fmla="*/ 11 w 11"/>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6">
                  <a:moveTo>
                    <a:pt x="11" y="4"/>
                  </a:moveTo>
                  <a:lnTo>
                    <a:pt x="11" y="3"/>
                  </a:lnTo>
                  <a:lnTo>
                    <a:pt x="11" y="2"/>
                  </a:lnTo>
                  <a:lnTo>
                    <a:pt x="10" y="2"/>
                  </a:lnTo>
                  <a:lnTo>
                    <a:pt x="9" y="0"/>
                  </a:lnTo>
                  <a:lnTo>
                    <a:pt x="7" y="0"/>
                  </a:lnTo>
                  <a:lnTo>
                    <a:pt x="6" y="0"/>
                  </a:lnTo>
                  <a:lnTo>
                    <a:pt x="5" y="0"/>
                  </a:lnTo>
                  <a:lnTo>
                    <a:pt x="4" y="0"/>
                  </a:lnTo>
                  <a:lnTo>
                    <a:pt x="2" y="3"/>
                  </a:lnTo>
                  <a:lnTo>
                    <a:pt x="0" y="4"/>
                  </a:lnTo>
                  <a:lnTo>
                    <a:pt x="0" y="5"/>
                  </a:lnTo>
                  <a:lnTo>
                    <a:pt x="2" y="5"/>
                  </a:lnTo>
                  <a:lnTo>
                    <a:pt x="3" y="6"/>
                  </a:lnTo>
                  <a:lnTo>
                    <a:pt x="4" y="6"/>
                  </a:lnTo>
                  <a:lnTo>
                    <a:pt x="5" y="6"/>
                  </a:lnTo>
                  <a:lnTo>
                    <a:pt x="6" y="6"/>
                  </a:lnTo>
                  <a:lnTo>
                    <a:pt x="7" y="6"/>
                  </a:lnTo>
                  <a:lnTo>
                    <a:pt x="11" y="4"/>
                  </a:lnTo>
                  <a:close/>
                </a:path>
              </a:pathLst>
            </a:custGeom>
            <a:solidFill>
              <a:srgbClr val="F7EFDB"/>
            </a:solidFill>
            <a:ln w="9525">
              <a:noFill/>
              <a:round/>
              <a:headEnd/>
              <a:tailEnd/>
            </a:ln>
          </p:spPr>
          <p:txBody>
            <a:bodyPr/>
            <a:lstStyle/>
            <a:p>
              <a:endParaRPr lang="ja-JP" altLang="en-US"/>
            </a:p>
          </p:txBody>
        </p:sp>
        <p:sp>
          <p:nvSpPr>
            <p:cNvPr id="12607" name="Freeform 124"/>
            <p:cNvSpPr>
              <a:spLocks/>
            </p:cNvSpPr>
            <p:nvPr/>
          </p:nvSpPr>
          <p:spPr bwMode="auto">
            <a:xfrm>
              <a:off x="5039" y="3828"/>
              <a:ext cx="6" cy="3"/>
            </a:xfrm>
            <a:custGeom>
              <a:avLst/>
              <a:gdLst>
                <a:gd name="T0" fmla="*/ 1 w 12"/>
                <a:gd name="T1" fmla="*/ 0 h 7"/>
                <a:gd name="T2" fmla="*/ 1 w 12"/>
                <a:gd name="T3" fmla="*/ 0 h 7"/>
                <a:gd name="T4" fmla="*/ 1 w 12"/>
                <a:gd name="T5" fmla="*/ 0 h 7"/>
                <a:gd name="T6" fmla="*/ 1 w 12"/>
                <a:gd name="T7" fmla="*/ 0 h 7"/>
                <a:gd name="T8" fmla="*/ 1 w 12"/>
                <a:gd name="T9" fmla="*/ 0 h 7"/>
                <a:gd name="T10" fmla="*/ 1 w 12"/>
                <a:gd name="T11" fmla="*/ 0 h 7"/>
                <a:gd name="T12" fmla="*/ 1 w 12"/>
                <a:gd name="T13" fmla="*/ 0 h 7"/>
                <a:gd name="T14" fmla="*/ 1 w 12"/>
                <a:gd name="T15" fmla="*/ 0 h 7"/>
                <a:gd name="T16" fmla="*/ 1 w 12"/>
                <a:gd name="T17" fmla="*/ 0 h 7"/>
                <a:gd name="T18" fmla="*/ 1 w 12"/>
                <a:gd name="T19" fmla="*/ 0 h 7"/>
                <a:gd name="T20" fmla="*/ 1 w 12"/>
                <a:gd name="T21" fmla="*/ 0 h 7"/>
                <a:gd name="T22" fmla="*/ 0 w 12"/>
                <a:gd name="T23" fmla="*/ 0 h 7"/>
                <a:gd name="T24" fmla="*/ 0 w 12"/>
                <a:gd name="T25" fmla="*/ 0 h 7"/>
                <a:gd name="T26" fmla="*/ 0 w 12"/>
                <a:gd name="T27" fmla="*/ 0 h 7"/>
                <a:gd name="T28" fmla="*/ 1 w 12"/>
                <a:gd name="T29" fmla="*/ 0 h 7"/>
                <a:gd name="T30" fmla="*/ 1 w 12"/>
                <a:gd name="T31" fmla="*/ 0 h 7"/>
                <a:gd name="T32" fmla="*/ 1 w 12"/>
                <a:gd name="T33" fmla="*/ 0 h 7"/>
                <a:gd name="T34" fmla="*/ 1 w 12"/>
                <a:gd name="T35" fmla="*/ 0 h 7"/>
                <a:gd name="T36" fmla="*/ 1 w 12"/>
                <a:gd name="T37" fmla="*/ 0 h 7"/>
                <a:gd name="T38" fmla="*/ 1 w 12"/>
                <a:gd name="T39" fmla="*/ 0 h 7"/>
                <a:gd name="T40" fmla="*/ 1 w 12"/>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7"/>
                <a:gd name="T65" fmla="*/ 12 w 12"/>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7">
                  <a:moveTo>
                    <a:pt x="10" y="4"/>
                  </a:moveTo>
                  <a:lnTo>
                    <a:pt x="12" y="2"/>
                  </a:lnTo>
                  <a:lnTo>
                    <a:pt x="10" y="1"/>
                  </a:lnTo>
                  <a:lnTo>
                    <a:pt x="8" y="0"/>
                  </a:lnTo>
                  <a:lnTo>
                    <a:pt x="7" y="0"/>
                  </a:lnTo>
                  <a:lnTo>
                    <a:pt x="6" y="0"/>
                  </a:lnTo>
                  <a:lnTo>
                    <a:pt x="5" y="1"/>
                  </a:lnTo>
                  <a:lnTo>
                    <a:pt x="1" y="4"/>
                  </a:lnTo>
                  <a:lnTo>
                    <a:pt x="0" y="4"/>
                  </a:lnTo>
                  <a:lnTo>
                    <a:pt x="0" y="5"/>
                  </a:lnTo>
                  <a:lnTo>
                    <a:pt x="1" y="6"/>
                  </a:lnTo>
                  <a:lnTo>
                    <a:pt x="4" y="6"/>
                  </a:lnTo>
                  <a:lnTo>
                    <a:pt x="5" y="7"/>
                  </a:lnTo>
                  <a:lnTo>
                    <a:pt x="6" y="7"/>
                  </a:lnTo>
                  <a:lnTo>
                    <a:pt x="7" y="6"/>
                  </a:lnTo>
                  <a:lnTo>
                    <a:pt x="10" y="4"/>
                  </a:lnTo>
                  <a:close/>
                </a:path>
              </a:pathLst>
            </a:custGeom>
            <a:solidFill>
              <a:srgbClr val="F7EFDB"/>
            </a:solidFill>
            <a:ln w="9525">
              <a:noFill/>
              <a:round/>
              <a:headEnd/>
              <a:tailEnd/>
            </a:ln>
          </p:spPr>
          <p:txBody>
            <a:bodyPr/>
            <a:lstStyle/>
            <a:p>
              <a:endParaRPr lang="ja-JP" altLang="en-US"/>
            </a:p>
          </p:txBody>
        </p:sp>
        <p:sp>
          <p:nvSpPr>
            <p:cNvPr id="12608" name="Freeform 125"/>
            <p:cNvSpPr>
              <a:spLocks/>
            </p:cNvSpPr>
            <p:nvPr/>
          </p:nvSpPr>
          <p:spPr bwMode="auto">
            <a:xfrm>
              <a:off x="5044" y="3824"/>
              <a:ext cx="5" cy="4"/>
            </a:xfrm>
            <a:custGeom>
              <a:avLst/>
              <a:gdLst>
                <a:gd name="T0" fmla="*/ 0 w 12"/>
                <a:gd name="T1" fmla="*/ 1 h 7"/>
                <a:gd name="T2" fmla="*/ 0 w 12"/>
                <a:gd name="T3" fmla="*/ 1 h 7"/>
                <a:gd name="T4" fmla="*/ 0 w 12"/>
                <a:gd name="T5" fmla="*/ 1 h 7"/>
                <a:gd name="T6" fmla="*/ 0 w 12"/>
                <a:gd name="T7" fmla="*/ 1 h 7"/>
                <a:gd name="T8" fmla="*/ 0 w 12"/>
                <a:gd name="T9" fmla="*/ 1 h 7"/>
                <a:gd name="T10" fmla="*/ 0 w 12"/>
                <a:gd name="T11" fmla="*/ 1 h 7"/>
                <a:gd name="T12" fmla="*/ 0 w 12"/>
                <a:gd name="T13" fmla="*/ 0 h 7"/>
                <a:gd name="T14" fmla="*/ 0 w 12"/>
                <a:gd name="T15" fmla="*/ 0 h 7"/>
                <a:gd name="T16" fmla="*/ 0 w 12"/>
                <a:gd name="T17" fmla="*/ 0 h 7"/>
                <a:gd name="T18" fmla="*/ 0 w 12"/>
                <a:gd name="T19" fmla="*/ 1 h 7"/>
                <a:gd name="T20" fmla="*/ 0 w 12"/>
                <a:gd name="T21" fmla="*/ 1 h 7"/>
                <a:gd name="T22" fmla="*/ 0 w 12"/>
                <a:gd name="T23" fmla="*/ 1 h 7"/>
                <a:gd name="T24" fmla="*/ 0 w 12"/>
                <a:gd name="T25" fmla="*/ 1 h 7"/>
                <a:gd name="T26" fmla="*/ 0 w 12"/>
                <a:gd name="T27" fmla="*/ 1 h 7"/>
                <a:gd name="T28" fmla="*/ 0 w 12"/>
                <a:gd name="T29" fmla="*/ 1 h 7"/>
                <a:gd name="T30" fmla="*/ 0 w 12"/>
                <a:gd name="T31" fmla="*/ 1 h 7"/>
                <a:gd name="T32" fmla="*/ 0 w 12"/>
                <a:gd name="T33" fmla="*/ 1 h 7"/>
                <a:gd name="T34" fmla="*/ 0 w 12"/>
                <a:gd name="T35" fmla="*/ 1 h 7"/>
                <a:gd name="T36" fmla="*/ 0 w 12"/>
                <a:gd name="T37" fmla="*/ 1 h 7"/>
                <a:gd name="T38" fmla="*/ 0 w 12"/>
                <a:gd name="T39" fmla="*/ 1 h 7"/>
                <a:gd name="T40" fmla="*/ 0 w 12"/>
                <a:gd name="T41" fmla="*/ 1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7"/>
                <a:gd name="T65" fmla="*/ 12 w 12"/>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7">
                  <a:moveTo>
                    <a:pt x="11" y="4"/>
                  </a:moveTo>
                  <a:lnTo>
                    <a:pt x="12" y="4"/>
                  </a:lnTo>
                  <a:lnTo>
                    <a:pt x="12" y="3"/>
                  </a:lnTo>
                  <a:lnTo>
                    <a:pt x="11" y="1"/>
                  </a:lnTo>
                  <a:lnTo>
                    <a:pt x="8" y="1"/>
                  </a:lnTo>
                  <a:lnTo>
                    <a:pt x="7" y="0"/>
                  </a:lnTo>
                  <a:lnTo>
                    <a:pt x="6" y="0"/>
                  </a:lnTo>
                  <a:lnTo>
                    <a:pt x="5" y="1"/>
                  </a:lnTo>
                  <a:lnTo>
                    <a:pt x="1" y="4"/>
                  </a:lnTo>
                  <a:lnTo>
                    <a:pt x="0" y="5"/>
                  </a:lnTo>
                  <a:lnTo>
                    <a:pt x="1" y="6"/>
                  </a:lnTo>
                  <a:lnTo>
                    <a:pt x="4" y="7"/>
                  </a:lnTo>
                  <a:lnTo>
                    <a:pt x="5" y="7"/>
                  </a:lnTo>
                  <a:lnTo>
                    <a:pt x="6" y="7"/>
                  </a:lnTo>
                  <a:lnTo>
                    <a:pt x="7" y="6"/>
                  </a:lnTo>
                  <a:lnTo>
                    <a:pt x="11" y="4"/>
                  </a:lnTo>
                  <a:close/>
                </a:path>
              </a:pathLst>
            </a:custGeom>
            <a:solidFill>
              <a:srgbClr val="F7EFDB"/>
            </a:solidFill>
            <a:ln w="9525">
              <a:noFill/>
              <a:round/>
              <a:headEnd/>
              <a:tailEnd/>
            </a:ln>
          </p:spPr>
          <p:txBody>
            <a:bodyPr/>
            <a:lstStyle/>
            <a:p>
              <a:endParaRPr lang="ja-JP" altLang="en-US"/>
            </a:p>
          </p:txBody>
        </p:sp>
        <p:sp>
          <p:nvSpPr>
            <p:cNvPr id="12609" name="Freeform 126"/>
            <p:cNvSpPr>
              <a:spLocks/>
            </p:cNvSpPr>
            <p:nvPr/>
          </p:nvSpPr>
          <p:spPr bwMode="auto">
            <a:xfrm>
              <a:off x="5048" y="3821"/>
              <a:ext cx="6" cy="3"/>
            </a:xfrm>
            <a:custGeom>
              <a:avLst/>
              <a:gdLst>
                <a:gd name="T0" fmla="*/ 1 w 11"/>
                <a:gd name="T1" fmla="*/ 1 h 5"/>
                <a:gd name="T2" fmla="*/ 1 w 11"/>
                <a:gd name="T3" fmla="*/ 1 h 5"/>
                <a:gd name="T4" fmla="*/ 1 w 11"/>
                <a:gd name="T5" fmla="*/ 1 h 5"/>
                <a:gd name="T6" fmla="*/ 1 w 11"/>
                <a:gd name="T7" fmla="*/ 1 h 5"/>
                <a:gd name="T8" fmla="*/ 1 w 11"/>
                <a:gd name="T9" fmla="*/ 1 h 5"/>
                <a:gd name="T10" fmla="*/ 1 w 11"/>
                <a:gd name="T11" fmla="*/ 0 h 5"/>
                <a:gd name="T12" fmla="*/ 1 w 11"/>
                <a:gd name="T13" fmla="*/ 0 h 5"/>
                <a:gd name="T14" fmla="*/ 1 w 11"/>
                <a:gd name="T15" fmla="*/ 0 h 5"/>
                <a:gd name="T16" fmla="*/ 1 w 11"/>
                <a:gd name="T17" fmla="*/ 0 h 5"/>
                <a:gd name="T18" fmla="*/ 1 w 11"/>
                <a:gd name="T19" fmla="*/ 0 h 5"/>
                <a:gd name="T20" fmla="*/ 1 w 11"/>
                <a:gd name="T21" fmla="*/ 1 h 5"/>
                <a:gd name="T22" fmla="*/ 0 w 11"/>
                <a:gd name="T23" fmla="*/ 1 h 5"/>
                <a:gd name="T24" fmla="*/ 0 w 11"/>
                <a:gd name="T25" fmla="*/ 1 h 5"/>
                <a:gd name="T26" fmla="*/ 1 w 11"/>
                <a:gd name="T27" fmla="*/ 1 h 5"/>
                <a:gd name="T28" fmla="*/ 1 w 11"/>
                <a:gd name="T29" fmla="*/ 1 h 5"/>
                <a:gd name="T30" fmla="*/ 1 w 11"/>
                <a:gd name="T31" fmla="*/ 1 h 5"/>
                <a:gd name="T32" fmla="*/ 1 w 11"/>
                <a:gd name="T33" fmla="*/ 1 h 5"/>
                <a:gd name="T34" fmla="*/ 1 w 11"/>
                <a:gd name="T35" fmla="*/ 1 h 5"/>
                <a:gd name="T36" fmla="*/ 1 w 11"/>
                <a:gd name="T37" fmla="*/ 1 h 5"/>
                <a:gd name="T38" fmla="*/ 1 w 11"/>
                <a:gd name="T39" fmla="*/ 1 h 5"/>
                <a:gd name="T40" fmla="*/ 1 w 11"/>
                <a:gd name="T41" fmla="*/ 1 h 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5"/>
                <a:gd name="T65" fmla="*/ 11 w 11"/>
                <a:gd name="T66" fmla="*/ 5 h 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5">
                  <a:moveTo>
                    <a:pt x="10" y="3"/>
                  </a:moveTo>
                  <a:lnTo>
                    <a:pt x="11" y="2"/>
                  </a:lnTo>
                  <a:lnTo>
                    <a:pt x="11" y="1"/>
                  </a:lnTo>
                  <a:lnTo>
                    <a:pt x="10" y="1"/>
                  </a:lnTo>
                  <a:lnTo>
                    <a:pt x="8" y="0"/>
                  </a:lnTo>
                  <a:lnTo>
                    <a:pt x="6" y="0"/>
                  </a:lnTo>
                  <a:lnTo>
                    <a:pt x="5" y="0"/>
                  </a:lnTo>
                  <a:lnTo>
                    <a:pt x="4" y="0"/>
                  </a:lnTo>
                  <a:lnTo>
                    <a:pt x="1" y="2"/>
                  </a:lnTo>
                  <a:lnTo>
                    <a:pt x="0" y="3"/>
                  </a:lnTo>
                  <a:lnTo>
                    <a:pt x="1" y="4"/>
                  </a:lnTo>
                  <a:lnTo>
                    <a:pt x="2" y="4"/>
                  </a:lnTo>
                  <a:lnTo>
                    <a:pt x="3" y="5"/>
                  </a:lnTo>
                  <a:lnTo>
                    <a:pt x="4" y="5"/>
                  </a:lnTo>
                  <a:lnTo>
                    <a:pt x="5" y="5"/>
                  </a:lnTo>
                  <a:lnTo>
                    <a:pt x="6" y="5"/>
                  </a:lnTo>
                  <a:lnTo>
                    <a:pt x="10" y="3"/>
                  </a:lnTo>
                  <a:close/>
                </a:path>
              </a:pathLst>
            </a:custGeom>
            <a:solidFill>
              <a:srgbClr val="F7EFDB"/>
            </a:solidFill>
            <a:ln w="9525">
              <a:noFill/>
              <a:round/>
              <a:headEnd/>
              <a:tailEnd/>
            </a:ln>
          </p:spPr>
          <p:txBody>
            <a:bodyPr/>
            <a:lstStyle/>
            <a:p>
              <a:endParaRPr lang="ja-JP" altLang="en-US"/>
            </a:p>
          </p:txBody>
        </p:sp>
        <p:sp>
          <p:nvSpPr>
            <p:cNvPr id="12610" name="Freeform 127"/>
            <p:cNvSpPr>
              <a:spLocks/>
            </p:cNvSpPr>
            <p:nvPr/>
          </p:nvSpPr>
          <p:spPr bwMode="auto">
            <a:xfrm>
              <a:off x="5053" y="3818"/>
              <a:ext cx="6" cy="3"/>
            </a:xfrm>
            <a:custGeom>
              <a:avLst/>
              <a:gdLst>
                <a:gd name="T0" fmla="*/ 1 w 10"/>
                <a:gd name="T1" fmla="*/ 1 h 5"/>
                <a:gd name="T2" fmla="*/ 1 w 10"/>
                <a:gd name="T3" fmla="*/ 1 h 5"/>
                <a:gd name="T4" fmla="*/ 1 w 10"/>
                <a:gd name="T5" fmla="*/ 1 h 5"/>
                <a:gd name="T6" fmla="*/ 1 w 10"/>
                <a:gd name="T7" fmla="*/ 1 h 5"/>
                <a:gd name="T8" fmla="*/ 1 w 10"/>
                <a:gd name="T9" fmla="*/ 1 h 5"/>
                <a:gd name="T10" fmla="*/ 1 w 10"/>
                <a:gd name="T11" fmla="*/ 0 h 5"/>
                <a:gd name="T12" fmla="*/ 1 w 10"/>
                <a:gd name="T13" fmla="*/ 0 h 5"/>
                <a:gd name="T14" fmla="*/ 1 w 10"/>
                <a:gd name="T15" fmla="*/ 0 h 5"/>
                <a:gd name="T16" fmla="*/ 1 w 10"/>
                <a:gd name="T17" fmla="*/ 0 h 5"/>
                <a:gd name="T18" fmla="*/ 1 w 10"/>
                <a:gd name="T19" fmla="*/ 1 h 5"/>
                <a:gd name="T20" fmla="*/ 0 w 10"/>
                <a:gd name="T21" fmla="*/ 1 h 5"/>
                <a:gd name="T22" fmla="*/ 0 w 10"/>
                <a:gd name="T23" fmla="*/ 1 h 5"/>
                <a:gd name="T24" fmla="*/ 0 w 10"/>
                <a:gd name="T25" fmla="*/ 1 h 5"/>
                <a:gd name="T26" fmla="*/ 0 w 10"/>
                <a:gd name="T27" fmla="*/ 1 h 5"/>
                <a:gd name="T28" fmla="*/ 1 w 10"/>
                <a:gd name="T29" fmla="*/ 1 h 5"/>
                <a:gd name="T30" fmla="*/ 1 w 10"/>
                <a:gd name="T31" fmla="*/ 1 h 5"/>
                <a:gd name="T32" fmla="*/ 1 w 10"/>
                <a:gd name="T33" fmla="*/ 1 h 5"/>
                <a:gd name="T34" fmla="*/ 1 w 10"/>
                <a:gd name="T35" fmla="*/ 1 h 5"/>
                <a:gd name="T36" fmla="*/ 1 w 10"/>
                <a:gd name="T37" fmla="*/ 1 h 5"/>
                <a:gd name="T38" fmla="*/ 1 w 10"/>
                <a:gd name="T39" fmla="*/ 1 h 5"/>
                <a:gd name="T40" fmla="*/ 1 w 10"/>
                <a:gd name="T41" fmla="*/ 1 h 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5"/>
                <a:gd name="T65" fmla="*/ 10 w 10"/>
                <a:gd name="T66" fmla="*/ 5 h 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5">
                  <a:moveTo>
                    <a:pt x="9" y="3"/>
                  </a:moveTo>
                  <a:lnTo>
                    <a:pt x="10" y="2"/>
                  </a:lnTo>
                  <a:lnTo>
                    <a:pt x="10" y="1"/>
                  </a:lnTo>
                  <a:lnTo>
                    <a:pt x="9" y="1"/>
                  </a:lnTo>
                  <a:lnTo>
                    <a:pt x="8" y="0"/>
                  </a:lnTo>
                  <a:lnTo>
                    <a:pt x="7" y="0"/>
                  </a:lnTo>
                  <a:lnTo>
                    <a:pt x="6" y="0"/>
                  </a:lnTo>
                  <a:lnTo>
                    <a:pt x="4" y="0"/>
                  </a:lnTo>
                  <a:lnTo>
                    <a:pt x="3" y="1"/>
                  </a:lnTo>
                  <a:lnTo>
                    <a:pt x="0" y="2"/>
                  </a:lnTo>
                  <a:lnTo>
                    <a:pt x="0" y="3"/>
                  </a:lnTo>
                  <a:lnTo>
                    <a:pt x="0" y="4"/>
                  </a:lnTo>
                  <a:lnTo>
                    <a:pt x="1" y="4"/>
                  </a:lnTo>
                  <a:lnTo>
                    <a:pt x="2" y="5"/>
                  </a:lnTo>
                  <a:lnTo>
                    <a:pt x="3" y="5"/>
                  </a:lnTo>
                  <a:lnTo>
                    <a:pt x="4" y="5"/>
                  </a:lnTo>
                  <a:lnTo>
                    <a:pt x="6" y="5"/>
                  </a:lnTo>
                  <a:lnTo>
                    <a:pt x="9" y="3"/>
                  </a:lnTo>
                  <a:close/>
                </a:path>
              </a:pathLst>
            </a:custGeom>
            <a:solidFill>
              <a:srgbClr val="F7EFDB"/>
            </a:solidFill>
            <a:ln w="9525">
              <a:noFill/>
              <a:round/>
              <a:headEnd/>
              <a:tailEnd/>
            </a:ln>
          </p:spPr>
          <p:txBody>
            <a:bodyPr/>
            <a:lstStyle/>
            <a:p>
              <a:endParaRPr lang="ja-JP" altLang="en-US"/>
            </a:p>
          </p:txBody>
        </p:sp>
        <p:sp>
          <p:nvSpPr>
            <p:cNvPr id="12611" name="Freeform 128"/>
            <p:cNvSpPr>
              <a:spLocks/>
            </p:cNvSpPr>
            <p:nvPr/>
          </p:nvSpPr>
          <p:spPr bwMode="auto">
            <a:xfrm>
              <a:off x="5034" y="3831"/>
              <a:ext cx="6" cy="3"/>
            </a:xfrm>
            <a:custGeom>
              <a:avLst/>
              <a:gdLst>
                <a:gd name="T0" fmla="*/ 1 w 11"/>
                <a:gd name="T1" fmla="*/ 1 h 6"/>
                <a:gd name="T2" fmla="*/ 1 w 11"/>
                <a:gd name="T3" fmla="*/ 1 h 6"/>
                <a:gd name="T4" fmla="*/ 1 w 11"/>
                <a:gd name="T5" fmla="*/ 1 h 6"/>
                <a:gd name="T6" fmla="*/ 1 w 11"/>
                <a:gd name="T7" fmla="*/ 1 h 6"/>
                <a:gd name="T8" fmla="*/ 1 w 11"/>
                <a:gd name="T9" fmla="*/ 1 h 6"/>
                <a:gd name="T10" fmla="*/ 1 w 11"/>
                <a:gd name="T11" fmla="*/ 0 h 6"/>
                <a:gd name="T12" fmla="*/ 1 w 11"/>
                <a:gd name="T13" fmla="*/ 0 h 6"/>
                <a:gd name="T14" fmla="*/ 1 w 11"/>
                <a:gd name="T15" fmla="*/ 0 h 6"/>
                <a:gd name="T16" fmla="*/ 1 w 11"/>
                <a:gd name="T17" fmla="*/ 0 h 6"/>
                <a:gd name="T18" fmla="*/ 1 w 11"/>
                <a:gd name="T19" fmla="*/ 0 h 6"/>
                <a:gd name="T20" fmla="*/ 1 w 11"/>
                <a:gd name="T21" fmla="*/ 1 h 6"/>
                <a:gd name="T22" fmla="*/ 0 w 11"/>
                <a:gd name="T23" fmla="*/ 1 h 6"/>
                <a:gd name="T24" fmla="*/ 0 w 11"/>
                <a:gd name="T25" fmla="*/ 1 h 6"/>
                <a:gd name="T26" fmla="*/ 0 w 11"/>
                <a:gd name="T27" fmla="*/ 1 h 6"/>
                <a:gd name="T28" fmla="*/ 1 w 11"/>
                <a:gd name="T29" fmla="*/ 1 h 6"/>
                <a:gd name="T30" fmla="*/ 1 w 11"/>
                <a:gd name="T31" fmla="*/ 1 h 6"/>
                <a:gd name="T32" fmla="*/ 1 w 11"/>
                <a:gd name="T33" fmla="*/ 1 h 6"/>
                <a:gd name="T34" fmla="*/ 1 w 11"/>
                <a:gd name="T35" fmla="*/ 1 h 6"/>
                <a:gd name="T36" fmla="*/ 1 w 11"/>
                <a:gd name="T37" fmla="*/ 1 h 6"/>
                <a:gd name="T38" fmla="*/ 1 w 11"/>
                <a:gd name="T39" fmla="*/ 1 h 6"/>
                <a:gd name="T40" fmla="*/ 1 w 11"/>
                <a:gd name="T41" fmla="*/ 1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6"/>
                <a:gd name="T65" fmla="*/ 11 w 11"/>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6">
                  <a:moveTo>
                    <a:pt x="10" y="4"/>
                  </a:moveTo>
                  <a:lnTo>
                    <a:pt x="11" y="2"/>
                  </a:lnTo>
                  <a:lnTo>
                    <a:pt x="10" y="1"/>
                  </a:lnTo>
                  <a:lnTo>
                    <a:pt x="9" y="1"/>
                  </a:lnTo>
                  <a:lnTo>
                    <a:pt x="8" y="0"/>
                  </a:lnTo>
                  <a:lnTo>
                    <a:pt x="7" y="0"/>
                  </a:lnTo>
                  <a:lnTo>
                    <a:pt x="6" y="0"/>
                  </a:lnTo>
                  <a:lnTo>
                    <a:pt x="4" y="0"/>
                  </a:lnTo>
                  <a:lnTo>
                    <a:pt x="1" y="2"/>
                  </a:lnTo>
                  <a:lnTo>
                    <a:pt x="0" y="4"/>
                  </a:lnTo>
                  <a:lnTo>
                    <a:pt x="0" y="5"/>
                  </a:lnTo>
                  <a:lnTo>
                    <a:pt x="1" y="5"/>
                  </a:lnTo>
                  <a:lnTo>
                    <a:pt x="3" y="6"/>
                  </a:lnTo>
                  <a:lnTo>
                    <a:pt x="4" y="6"/>
                  </a:lnTo>
                  <a:lnTo>
                    <a:pt x="6" y="6"/>
                  </a:lnTo>
                  <a:lnTo>
                    <a:pt x="7" y="6"/>
                  </a:lnTo>
                  <a:lnTo>
                    <a:pt x="10" y="4"/>
                  </a:lnTo>
                  <a:close/>
                </a:path>
              </a:pathLst>
            </a:custGeom>
            <a:solidFill>
              <a:srgbClr val="F7EFDB"/>
            </a:solidFill>
            <a:ln w="9525">
              <a:noFill/>
              <a:round/>
              <a:headEnd/>
              <a:tailEnd/>
            </a:ln>
          </p:spPr>
          <p:txBody>
            <a:bodyPr/>
            <a:lstStyle/>
            <a:p>
              <a:endParaRPr lang="ja-JP" altLang="en-US"/>
            </a:p>
          </p:txBody>
        </p:sp>
        <p:sp>
          <p:nvSpPr>
            <p:cNvPr id="12612" name="Freeform 129"/>
            <p:cNvSpPr>
              <a:spLocks/>
            </p:cNvSpPr>
            <p:nvPr/>
          </p:nvSpPr>
          <p:spPr bwMode="auto">
            <a:xfrm>
              <a:off x="5058" y="3814"/>
              <a:ext cx="5" cy="4"/>
            </a:xfrm>
            <a:custGeom>
              <a:avLst/>
              <a:gdLst>
                <a:gd name="T0" fmla="*/ 1 w 10"/>
                <a:gd name="T1" fmla="*/ 1 h 7"/>
                <a:gd name="T2" fmla="*/ 1 w 10"/>
                <a:gd name="T3" fmla="*/ 1 h 7"/>
                <a:gd name="T4" fmla="*/ 1 w 10"/>
                <a:gd name="T5" fmla="*/ 1 h 7"/>
                <a:gd name="T6" fmla="*/ 1 w 10"/>
                <a:gd name="T7" fmla="*/ 1 h 7"/>
                <a:gd name="T8" fmla="*/ 1 w 10"/>
                <a:gd name="T9" fmla="*/ 1 h 7"/>
                <a:gd name="T10" fmla="*/ 1 w 10"/>
                <a:gd name="T11" fmla="*/ 1 h 7"/>
                <a:gd name="T12" fmla="*/ 1 w 10"/>
                <a:gd name="T13" fmla="*/ 0 h 7"/>
                <a:gd name="T14" fmla="*/ 1 w 10"/>
                <a:gd name="T15" fmla="*/ 0 h 7"/>
                <a:gd name="T16" fmla="*/ 1 w 10"/>
                <a:gd name="T17" fmla="*/ 0 h 7"/>
                <a:gd name="T18" fmla="*/ 1 w 10"/>
                <a:gd name="T19" fmla="*/ 1 h 7"/>
                <a:gd name="T20" fmla="*/ 0 w 10"/>
                <a:gd name="T21" fmla="*/ 1 h 7"/>
                <a:gd name="T22" fmla="*/ 0 w 10"/>
                <a:gd name="T23" fmla="*/ 1 h 7"/>
                <a:gd name="T24" fmla="*/ 0 w 10"/>
                <a:gd name="T25" fmla="*/ 1 h 7"/>
                <a:gd name="T26" fmla="*/ 0 w 10"/>
                <a:gd name="T27" fmla="*/ 1 h 7"/>
                <a:gd name="T28" fmla="*/ 1 w 10"/>
                <a:gd name="T29" fmla="*/ 1 h 7"/>
                <a:gd name="T30" fmla="*/ 1 w 10"/>
                <a:gd name="T31" fmla="*/ 1 h 7"/>
                <a:gd name="T32" fmla="*/ 1 w 10"/>
                <a:gd name="T33" fmla="*/ 1 h 7"/>
                <a:gd name="T34" fmla="*/ 1 w 10"/>
                <a:gd name="T35" fmla="*/ 1 h 7"/>
                <a:gd name="T36" fmla="*/ 1 w 10"/>
                <a:gd name="T37" fmla="*/ 1 h 7"/>
                <a:gd name="T38" fmla="*/ 1 w 10"/>
                <a:gd name="T39" fmla="*/ 1 h 7"/>
                <a:gd name="T40" fmla="*/ 1 w 10"/>
                <a:gd name="T41" fmla="*/ 1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7"/>
                <a:gd name="T65" fmla="*/ 10 w 10"/>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7">
                  <a:moveTo>
                    <a:pt x="9" y="3"/>
                  </a:moveTo>
                  <a:lnTo>
                    <a:pt x="10" y="2"/>
                  </a:lnTo>
                  <a:lnTo>
                    <a:pt x="9" y="1"/>
                  </a:lnTo>
                  <a:lnTo>
                    <a:pt x="8" y="1"/>
                  </a:lnTo>
                  <a:lnTo>
                    <a:pt x="7" y="0"/>
                  </a:lnTo>
                  <a:lnTo>
                    <a:pt x="6" y="0"/>
                  </a:lnTo>
                  <a:lnTo>
                    <a:pt x="5" y="0"/>
                  </a:lnTo>
                  <a:lnTo>
                    <a:pt x="4" y="1"/>
                  </a:lnTo>
                  <a:lnTo>
                    <a:pt x="0" y="3"/>
                  </a:lnTo>
                  <a:lnTo>
                    <a:pt x="0" y="4"/>
                  </a:lnTo>
                  <a:lnTo>
                    <a:pt x="1" y="5"/>
                  </a:lnTo>
                  <a:lnTo>
                    <a:pt x="2" y="5"/>
                  </a:lnTo>
                  <a:lnTo>
                    <a:pt x="4" y="7"/>
                  </a:lnTo>
                  <a:lnTo>
                    <a:pt x="5" y="7"/>
                  </a:lnTo>
                  <a:lnTo>
                    <a:pt x="6" y="7"/>
                  </a:lnTo>
                  <a:lnTo>
                    <a:pt x="6" y="5"/>
                  </a:lnTo>
                  <a:lnTo>
                    <a:pt x="9" y="3"/>
                  </a:lnTo>
                  <a:close/>
                </a:path>
              </a:pathLst>
            </a:custGeom>
            <a:solidFill>
              <a:srgbClr val="F7EFDB"/>
            </a:solidFill>
            <a:ln w="9525">
              <a:noFill/>
              <a:round/>
              <a:headEnd/>
              <a:tailEnd/>
            </a:ln>
          </p:spPr>
          <p:txBody>
            <a:bodyPr/>
            <a:lstStyle/>
            <a:p>
              <a:endParaRPr lang="ja-JP" altLang="en-US"/>
            </a:p>
          </p:txBody>
        </p:sp>
        <p:sp>
          <p:nvSpPr>
            <p:cNvPr id="12613" name="Freeform 130"/>
            <p:cNvSpPr>
              <a:spLocks/>
            </p:cNvSpPr>
            <p:nvPr/>
          </p:nvSpPr>
          <p:spPr bwMode="auto">
            <a:xfrm>
              <a:off x="5067" y="3808"/>
              <a:ext cx="5" cy="3"/>
            </a:xfrm>
            <a:custGeom>
              <a:avLst/>
              <a:gdLst>
                <a:gd name="T0" fmla="*/ 1 w 10"/>
                <a:gd name="T1" fmla="*/ 1 h 6"/>
                <a:gd name="T2" fmla="*/ 1 w 10"/>
                <a:gd name="T3" fmla="*/ 1 h 6"/>
                <a:gd name="T4" fmla="*/ 1 w 10"/>
                <a:gd name="T5" fmla="*/ 1 h 6"/>
                <a:gd name="T6" fmla="*/ 1 w 10"/>
                <a:gd name="T7" fmla="*/ 1 h 6"/>
                <a:gd name="T8" fmla="*/ 1 w 10"/>
                <a:gd name="T9" fmla="*/ 1 h 6"/>
                <a:gd name="T10" fmla="*/ 1 w 10"/>
                <a:gd name="T11" fmla="*/ 0 h 6"/>
                <a:gd name="T12" fmla="*/ 1 w 10"/>
                <a:gd name="T13" fmla="*/ 0 h 6"/>
                <a:gd name="T14" fmla="*/ 1 w 10"/>
                <a:gd name="T15" fmla="*/ 0 h 6"/>
                <a:gd name="T16" fmla="*/ 1 w 10"/>
                <a:gd name="T17" fmla="*/ 0 h 6"/>
                <a:gd name="T18" fmla="*/ 1 w 10"/>
                <a:gd name="T19" fmla="*/ 0 h 6"/>
                <a:gd name="T20" fmla="*/ 1 w 10"/>
                <a:gd name="T21" fmla="*/ 1 h 6"/>
                <a:gd name="T22" fmla="*/ 0 w 10"/>
                <a:gd name="T23" fmla="*/ 1 h 6"/>
                <a:gd name="T24" fmla="*/ 0 w 10"/>
                <a:gd name="T25" fmla="*/ 1 h 6"/>
                <a:gd name="T26" fmla="*/ 0 w 10"/>
                <a:gd name="T27" fmla="*/ 1 h 6"/>
                <a:gd name="T28" fmla="*/ 1 w 10"/>
                <a:gd name="T29" fmla="*/ 1 h 6"/>
                <a:gd name="T30" fmla="*/ 1 w 10"/>
                <a:gd name="T31" fmla="*/ 1 h 6"/>
                <a:gd name="T32" fmla="*/ 1 w 10"/>
                <a:gd name="T33" fmla="*/ 1 h 6"/>
                <a:gd name="T34" fmla="*/ 1 w 10"/>
                <a:gd name="T35" fmla="*/ 1 h 6"/>
                <a:gd name="T36" fmla="*/ 1 w 10"/>
                <a:gd name="T37" fmla="*/ 1 h 6"/>
                <a:gd name="T38" fmla="*/ 1 w 10"/>
                <a:gd name="T39" fmla="*/ 1 h 6"/>
                <a:gd name="T40" fmla="*/ 1 w 10"/>
                <a:gd name="T41" fmla="*/ 1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6"/>
                <a:gd name="T65" fmla="*/ 10 w 10"/>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6">
                  <a:moveTo>
                    <a:pt x="9" y="4"/>
                  </a:moveTo>
                  <a:lnTo>
                    <a:pt x="10" y="2"/>
                  </a:lnTo>
                  <a:lnTo>
                    <a:pt x="10" y="1"/>
                  </a:lnTo>
                  <a:lnTo>
                    <a:pt x="9" y="1"/>
                  </a:lnTo>
                  <a:lnTo>
                    <a:pt x="8" y="0"/>
                  </a:lnTo>
                  <a:lnTo>
                    <a:pt x="6" y="0"/>
                  </a:lnTo>
                  <a:lnTo>
                    <a:pt x="5" y="0"/>
                  </a:lnTo>
                  <a:lnTo>
                    <a:pt x="4" y="0"/>
                  </a:lnTo>
                  <a:lnTo>
                    <a:pt x="3" y="0"/>
                  </a:lnTo>
                  <a:lnTo>
                    <a:pt x="1" y="2"/>
                  </a:lnTo>
                  <a:lnTo>
                    <a:pt x="0" y="4"/>
                  </a:lnTo>
                  <a:lnTo>
                    <a:pt x="0" y="5"/>
                  </a:lnTo>
                  <a:lnTo>
                    <a:pt x="1" y="5"/>
                  </a:lnTo>
                  <a:lnTo>
                    <a:pt x="2" y="6"/>
                  </a:lnTo>
                  <a:lnTo>
                    <a:pt x="3" y="6"/>
                  </a:lnTo>
                  <a:lnTo>
                    <a:pt x="4" y="6"/>
                  </a:lnTo>
                  <a:lnTo>
                    <a:pt x="5" y="6"/>
                  </a:lnTo>
                  <a:lnTo>
                    <a:pt x="6" y="6"/>
                  </a:lnTo>
                  <a:lnTo>
                    <a:pt x="9" y="4"/>
                  </a:lnTo>
                  <a:close/>
                </a:path>
              </a:pathLst>
            </a:custGeom>
            <a:solidFill>
              <a:srgbClr val="F7EFDB"/>
            </a:solidFill>
            <a:ln w="9525">
              <a:noFill/>
              <a:round/>
              <a:headEnd/>
              <a:tailEnd/>
            </a:ln>
          </p:spPr>
          <p:txBody>
            <a:bodyPr/>
            <a:lstStyle/>
            <a:p>
              <a:endParaRPr lang="ja-JP" altLang="en-US"/>
            </a:p>
          </p:txBody>
        </p:sp>
        <p:sp>
          <p:nvSpPr>
            <p:cNvPr id="12614" name="Freeform 131"/>
            <p:cNvSpPr>
              <a:spLocks/>
            </p:cNvSpPr>
            <p:nvPr/>
          </p:nvSpPr>
          <p:spPr bwMode="auto">
            <a:xfrm>
              <a:off x="5072" y="3805"/>
              <a:ext cx="5" cy="2"/>
            </a:xfrm>
            <a:custGeom>
              <a:avLst/>
              <a:gdLst>
                <a:gd name="T0" fmla="*/ 1 w 10"/>
                <a:gd name="T1" fmla="*/ 0 h 6"/>
                <a:gd name="T2" fmla="*/ 1 w 10"/>
                <a:gd name="T3" fmla="*/ 0 h 6"/>
                <a:gd name="T4" fmla="*/ 1 w 10"/>
                <a:gd name="T5" fmla="*/ 0 h 6"/>
                <a:gd name="T6" fmla="*/ 1 w 10"/>
                <a:gd name="T7" fmla="*/ 0 h 6"/>
                <a:gd name="T8" fmla="*/ 1 w 10"/>
                <a:gd name="T9" fmla="*/ 0 h 6"/>
                <a:gd name="T10" fmla="*/ 1 w 10"/>
                <a:gd name="T11" fmla="*/ 0 h 6"/>
                <a:gd name="T12" fmla="*/ 1 w 10"/>
                <a:gd name="T13" fmla="*/ 0 h 6"/>
                <a:gd name="T14" fmla="*/ 1 w 10"/>
                <a:gd name="T15" fmla="*/ 0 h 6"/>
                <a:gd name="T16" fmla="*/ 1 w 10"/>
                <a:gd name="T17" fmla="*/ 0 h 6"/>
                <a:gd name="T18" fmla="*/ 1 w 10"/>
                <a:gd name="T19" fmla="*/ 0 h 6"/>
                <a:gd name="T20" fmla="*/ 1 w 10"/>
                <a:gd name="T21" fmla="*/ 0 h 6"/>
                <a:gd name="T22" fmla="*/ 0 w 10"/>
                <a:gd name="T23" fmla="*/ 0 h 6"/>
                <a:gd name="T24" fmla="*/ 0 w 10"/>
                <a:gd name="T25" fmla="*/ 0 h 6"/>
                <a:gd name="T26" fmla="*/ 0 w 10"/>
                <a:gd name="T27" fmla="*/ 0 h 6"/>
                <a:gd name="T28" fmla="*/ 1 w 10"/>
                <a:gd name="T29" fmla="*/ 0 h 6"/>
                <a:gd name="T30" fmla="*/ 1 w 10"/>
                <a:gd name="T31" fmla="*/ 0 h 6"/>
                <a:gd name="T32" fmla="*/ 1 w 10"/>
                <a:gd name="T33" fmla="*/ 0 h 6"/>
                <a:gd name="T34" fmla="*/ 1 w 10"/>
                <a:gd name="T35" fmla="*/ 0 h 6"/>
                <a:gd name="T36" fmla="*/ 1 w 10"/>
                <a:gd name="T37" fmla="*/ 0 h 6"/>
                <a:gd name="T38" fmla="*/ 1 w 10"/>
                <a:gd name="T39" fmla="*/ 0 h 6"/>
                <a:gd name="T40" fmla="*/ 1 w 10"/>
                <a:gd name="T41" fmla="*/ 0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6"/>
                <a:gd name="T65" fmla="*/ 10 w 10"/>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6">
                  <a:moveTo>
                    <a:pt x="9" y="4"/>
                  </a:moveTo>
                  <a:lnTo>
                    <a:pt x="10" y="2"/>
                  </a:lnTo>
                  <a:lnTo>
                    <a:pt x="10" y="1"/>
                  </a:lnTo>
                  <a:lnTo>
                    <a:pt x="9" y="1"/>
                  </a:lnTo>
                  <a:lnTo>
                    <a:pt x="8" y="0"/>
                  </a:lnTo>
                  <a:lnTo>
                    <a:pt x="7" y="0"/>
                  </a:lnTo>
                  <a:lnTo>
                    <a:pt x="5" y="0"/>
                  </a:lnTo>
                  <a:lnTo>
                    <a:pt x="4" y="0"/>
                  </a:lnTo>
                  <a:lnTo>
                    <a:pt x="3" y="1"/>
                  </a:lnTo>
                  <a:lnTo>
                    <a:pt x="1" y="4"/>
                  </a:lnTo>
                  <a:lnTo>
                    <a:pt x="0" y="4"/>
                  </a:lnTo>
                  <a:lnTo>
                    <a:pt x="0" y="5"/>
                  </a:lnTo>
                  <a:lnTo>
                    <a:pt x="1" y="6"/>
                  </a:lnTo>
                  <a:lnTo>
                    <a:pt x="2" y="6"/>
                  </a:lnTo>
                  <a:lnTo>
                    <a:pt x="3" y="6"/>
                  </a:lnTo>
                  <a:lnTo>
                    <a:pt x="4" y="6"/>
                  </a:lnTo>
                  <a:lnTo>
                    <a:pt x="5" y="6"/>
                  </a:lnTo>
                  <a:lnTo>
                    <a:pt x="7" y="6"/>
                  </a:lnTo>
                  <a:lnTo>
                    <a:pt x="9" y="4"/>
                  </a:lnTo>
                  <a:close/>
                </a:path>
              </a:pathLst>
            </a:custGeom>
            <a:solidFill>
              <a:srgbClr val="F7EFDB"/>
            </a:solidFill>
            <a:ln w="9525">
              <a:noFill/>
              <a:round/>
              <a:headEnd/>
              <a:tailEnd/>
            </a:ln>
          </p:spPr>
          <p:txBody>
            <a:bodyPr/>
            <a:lstStyle/>
            <a:p>
              <a:endParaRPr lang="ja-JP" altLang="en-US"/>
            </a:p>
          </p:txBody>
        </p:sp>
        <p:sp>
          <p:nvSpPr>
            <p:cNvPr id="12615" name="Freeform 132"/>
            <p:cNvSpPr>
              <a:spLocks/>
            </p:cNvSpPr>
            <p:nvPr/>
          </p:nvSpPr>
          <p:spPr bwMode="auto">
            <a:xfrm>
              <a:off x="5076" y="3801"/>
              <a:ext cx="6" cy="4"/>
            </a:xfrm>
            <a:custGeom>
              <a:avLst/>
              <a:gdLst>
                <a:gd name="T0" fmla="*/ 1 w 10"/>
                <a:gd name="T1" fmla="*/ 1 h 7"/>
                <a:gd name="T2" fmla="*/ 1 w 10"/>
                <a:gd name="T3" fmla="*/ 1 h 7"/>
                <a:gd name="T4" fmla="*/ 1 w 10"/>
                <a:gd name="T5" fmla="*/ 1 h 7"/>
                <a:gd name="T6" fmla="*/ 1 w 10"/>
                <a:gd name="T7" fmla="*/ 1 h 7"/>
                <a:gd name="T8" fmla="*/ 1 w 10"/>
                <a:gd name="T9" fmla="*/ 1 h 7"/>
                <a:gd name="T10" fmla="*/ 1 w 10"/>
                <a:gd name="T11" fmla="*/ 1 h 7"/>
                <a:gd name="T12" fmla="*/ 1 w 10"/>
                <a:gd name="T13" fmla="*/ 0 h 7"/>
                <a:gd name="T14" fmla="*/ 1 w 10"/>
                <a:gd name="T15" fmla="*/ 0 h 7"/>
                <a:gd name="T16" fmla="*/ 1 w 10"/>
                <a:gd name="T17" fmla="*/ 0 h 7"/>
                <a:gd name="T18" fmla="*/ 1 w 10"/>
                <a:gd name="T19" fmla="*/ 1 h 7"/>
                <a:gd name="T20" fmla="*/ 1 w 10"/>
                <a:gd name="T21" fmla="*/ 1 h 7"/>
                <a:gd name="T22" fmla="*/ 0 w 10"/>
                <a:gd name="T23" fmla="*/ 1 h 7"/>
                <a:gd name="T24" fmla="*/ 0 w 10"/>
                <a:gd name="T25" fmla="*/ 1 h 7"/>
                <a:gd name="T26" fmla="*/ 0 w 10"/>
                <a:gd name="T27" fmla="*/ 1 h 7"/>
                <a:gd name="T28" fmla="*/ 1 w 10"/>
                <a:gd name="T29" fmla="*/ 1 h 7"/>
                <a:gd name="T30" fmla="*/ 1 w 10"/>
                <a:gd name="T31" fmla="*/ 1 h 7"/>
                <a:gd name="T32" fmla="*/ 1 w 10"/>
                <a:gd name="T33" fmla="*/ 1 h 7"/>
                <a:gd name="T34" fmla="*/ 1 w 10"/>
                <a:gd name="T35" fmla="*/ 1 h 7"/>
                <a:gd name="T36" fmla="*/ 1 w 10"/>
                <a:gd name="T37" fmla="*/ 1 h 7"/>
                <a:gd name="T38" fmla="*/ 1 w 10"/>
                <a:gd name="T39" fmla="*/ 1 h 7"/>
                <a:gd name="T40" fmla="*/ 1 w 10"/>
                <a:gd name="T41" fmla="*/ 1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7"/>
                <a:gd name="T65" fmla="*/ 10 w 10"/>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7">
                  <a:moveTo>
                    <a:pt x="10" y="4"/>
                  </a:moveTo>
                  <a:lnTo>
                    <a:pt x="10" y="4"/>
                  </a:lnTo>
                  <a:lnTo>
                    <a:pt x="10" y="3"/>
                  </a:lnTo>
                  <a:lnTo>
                    <a:pt x="9" y="1"/>
                  </a:lnTo>
                  <a:lnTo>
                    <a:pt x="8" y="1"/>
                  </a:lnTo>
                  <a:lnTo>
                    <a:pt x="7" y="0"/>
                  </a:lnTo>
                  <a:lnTo>
                    <a:pt x="6" y="0"/>
                  </a:lnTo>
                  <a:lnTo>
                    <a:pt x="5" y="0"/>
                  </a:lnTo>
                  <a:lnTo>
                    <a:pt x="3" y="1"/>
                  </a:lnTo>
                  <a:lnTo>
                    <a:pt x="1" y="4"/>
                  </a:lnTo>
                  <a:lnTo>
                    <a:pt x="0" y="4"/>
                  </a:lnTo>
                  <a:lnTo>
                    <a:pt x="0" y="5"/>
                  </a:lnTo>
                  <a:lnTo>
                    <a:pt x="1" y="6"/>
                  </a:lnTo>
                  <a:lnTo>
                    <a:pt x="2" y="6"/>
                  </a:lnTo>
                  <a:lnTo>
                    <a:pt x="3" y="7"/>
                  </a:lnTo>
                  <a:lnTo>
                    <a:pt x="5" y="7"/>
                  </a:lnTo>
                  <a:lnTo>
                    <a:pt x="6" y="7"/>
                  </a:lnTo>
                  <a:lnTo>
                    <a:pt x="7" y="6"/>
                  </a:lnTo>
                  <a:lnTo>
                    <a:pt x="10" y="4"/>
                  </a:lnTo>
                  <a:close/>
                </a:path>
              </a:pathLst>
            </a:custGeom>
            <a:solidFill>
              <a:srgbClr val="F7EFDB"/>
            </a:solidFill>
            <a:ln w="9525">
              <a:noFill/>
              <a:round/>
              <a:headEnd/>
              <a:tailEnd/>
            </a:ln>
          </p:spPr>
          <p:txBody>
            <a:bodyPr/>
            <a:lstStyle/>
            <a:p>
              <a:endParaRPr lang="ja-JP" altLang="en-US"/>
            </a:p>
          </p:txBody>
        </p:sp>
        <p:sp>
          <p:nvSpPr>
            <p:cNvPr id="12616" name="Freeform 133"/>
            <p:cNvSpPr>
              <a:spLocks/>
            </p:cNvSpPr>
            <p:nvPr/>
          </p:nvSpPr>
          <p:spPr bwMode="auto">
            <a:xfrm>
              <a:off x="5081" y="3798"/>
              <a:ext cx="5" cy="3"/>
            </a:xfrm>
            <a:custGeom>
              <a:avLst/>
              <a:gdLst>
                <a:gd name="T0" fmla="*/ 0 w 11"/>
                <a:gd name="T1" fmla="*/ 0 h 7"/>
                <a:gd name="T2" fmla="*/ 0 w 11"/>
                <a:gd name="T3" fmla="*/ 0 h 7"/>
                <a:gd name="T4" fmla="*/ 0 w 11"/>
                <a:gd name="T5" fmla="*/ 0 h 7"/>
                <a:gd name="T6" fmla="*/ 0 w 11"/>
                <a:gd name="T7" fmla="*/ 0 h 7"/>
                <a:gd name="T8" fmla="*/ 0 w 11"/>
                <a:gd name="T9" fmla="*/ 0 h 7"/>
                <a:gd name="T10" fmla="*/ 0 w 11"/>
                <a:gd name="T11" fmla="*/ 0 h 7"/>
                <a:gd name="T12" fmla="*/ 0 w 11"/>
                <a:gd name="T13" fmla="*/ 0 h 7"/>
                <a:gd name="T14" fmla="*/ 0 w 11"/>
                <a:gd name="T15" fmla="*/ 0 h 7"/>
                <a:gd name="T16" fmla="*/ 0 w 11"/>
                <a:gd name="T17" fmla="*/ 0 h 7"/>
                <a:gd name="T18" fmla="*/ 0 w 11"/>
                <a:gd name="T19" fmla="*/ 0 h 7"/>
                <a:gd name="T20" fmla="*/ 0 w 11"/>
                <a:gd name="T21" fmla="*/ 0 h 7"/>
                <a:gd name="T22" fmla="*/ 0 w 11"/>
                <a:gd name="T23" fmla="*/ 0 h 7"/>
                <a:gd name="T24" fmla="*/ 0 w 11"/>
                <a:gd name="T25" fmla="*/ 0 h 7"/>
                <a:gd name="T26" fmla="*/ 0 w 11"/>
                <a:gd name="T27" fmla="*/ 0 h 7"/>
                <a:gd name="T28" fmla="*/ 0 w 11"/>
                <a:gd name="T29" fmla="*/ 0 h 7"/>
                <a:gd name="T30" fmla="*/ 0 w 11"/>
                <a:gd name="T31" fmla="*/ 0 h 7"/>
                <a:gd name="T32" fmla="*/ 0 w 11"/>
                <a:gd name="T33" fmla="*/ 0 h 7"/>
                <a:gd name="T34" fmla="*/ 0 w 11"/>
                <a:gd name="T35" fmla="*/ 0 h 7"/>
                <a:gd name="T36" fmla="*/ 0 w 11"/>
                <a:gd name="T37" fmla="*/ 0 h 7"/>
                <a:gd name="T38" fmla="*/ 0 w 11"/>
                <a:gd name="T39" fmla="*/ 0 h 7"/>
                <a:gd name="T40" fmla="*/ 0 w 11"/>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7"/>
                <a:gd name="T65" fmla="*/ 11 w 11"/>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7">
                  <a:moveTo>
                    <a:pt x="11" y="4"/>
                  </a:moveTo>
                  <a:lnTo>
                    <a:pt x="11" y="4"/>
                  </a:lnTo>
                  <a:lnTo>
                    <a:pt x="11" y="3"/>
                  </a:lnTo>
                  <a:lnTo>
                    <a:pt x="9" y="1"/>
                  </a:lnTo>
                  <a:lnTo>
                    <a:pt x="8" y="1"/>
                  </a:lnTo>
                  <a:lnTo>
                    <a:pt x="7" y="0"/>
                  </a:lnTo>
                  <a:lnTo>
                    <a:pt x="6" y="0"/>
                  </a:lnTo>
                  <a:lnTo>
                    <a:pt x="5" y="0"/>
                  </a:lnTo>
                  <a:lnTo>
                    <a:pt x="5" y="1"/>
                  </a:lnTo>
                  <a:lnTo>
                    <a:pt x="1" y="4"/>
                  </a:lnTo>
                  <a:lnTo>
                    <a:pt x="0" y="5"/>
                  </a:lnTo>
                  <a:lnTo>
                    <a:pt x="0" y="6"/>
                  </a:lnTo>
                  <a:lnTo>
                    <a:pt x="1" y="6"/>
                  </a:lnTo>
                  <a:lnTo>
                    <a:pt x="2" y="7"/>
                  </a:lnTo>
                  <a:lnTo>
                    <a:pt x="4" y="7"/>
                  </a:lnTo>
                  <a:lnTo>
                    <a:pt x="5" y="7"/>
                  </a:lnTo>
                  <a:lnTo>
                    <a:pt x="6" y="7"/>
                  </a:lnTo>
                  <a:lnTo>
                    <a:pt x="7" y="6"/>
                  </a:lnTo>
                  <a:lnTo>
                    <a:pt x="11" y="4"/>
                  </a:lnTo>
                  <a:close/>
                </a:path>
              </a:pathLst>
            </a:custGeom>
            <a:solidFill>
              <a:srgbClr val="F7EFDB"/>
            </a:solidFill>
            <a:ln w="9525">
              <a:noFill/>
              <a:round/>
              <a:headEnd/>
              <a:tailEnd/>
            </a:ln>
          </p:spPr>
          <p:txBody>
            <a:bodyPr/>
            <a:lstStyle/>
            <a:p>
              <a:endParaRPr lang="ja-JP" altLang="en-US"/>
            </a:p>
          </p:txBody>
        </p:sp>
        <p:sp>
          <p:nvSpPr>
            <p:cNvPr id="12617" name="Freeform 134"/>
            <p:cNvSpPr>
              <a:spLocks/>
            </p:cNvSpPr>
            <p:nvPr/>
          </p:nvSpPr>
          <p:spPr bwMode="auto">
            <a:xfrm>
              <a:off x="5063" y="3811"/>
              <a:ext cx="5" cy="3"/>
            </a:xfrm>
            <a:custGeom>
              <a:avLst/>
              <a:gdLst>
                <a:gd name="T0" fmla="*/ 0 w 11"/>
                <a:gd name="T1" fmla="*/ 0 h 7"/>
                <a:gd name="T2" fmla="*/ 0 w 11"/>
                <a:gd name="T3" fmla="*/ 0 h 7"/>
                <a:gd name="T4" fmla="*/ 0 w 11"/>
                <a:gd name="T5" fmla="*/ 0 h 7"/>
                <a:gd name="T6" fmla="*/ 0 w 11"/>
                <a:gd name="T7" fmla="*/ 0 h 7"/>
                <a:gd name="T8" fmla="*/ 0 w 11"/>
                <a:gd name="T9" fmla="*/ 0 h 7"/>
                <a:gd name="T10" fmla="*/ 0 w 11"/>
                <a:gd name="T11" fmla="*/ 0 h 7"/>
                <a:gd name="T12" fmla="*/ 0 w 11"/>
                <a:gd name="T13" fmla="*/ 0 h 7"/>
                <a:gd name="T14" fmla="*/ 0 w 11"/>
                <a:gd name="T15" fmla="*/ 0 h 7"/>
                <a:gd name="T16" fmla="*/ 0 w 11"/>
                <a:gd name="T17" fmla="*/ 0 h 7"/>
                <a:gd name="T18" fmla="*/ 0 w 11"/>
                <a:gd name="T19" fmla="*/ 0 h 7"/>
                <a:gd name="T20" fmla="*/ 0 w 11"/>
                <a:gd name="T21" fmla="*/ 0 h 7"/>
                <a:gd name="T22" fmla="*/ 0 w 11"/>
                <a:gd name="T23" fmla="*/ 0 h 7"/>
                <a:gd name="T24" fmla="*/ 0 w 11"/>
                <a:gd name="T25" fmla="*/ 0 h 7"/>
                <a:gd name="T26" fmla="*/ 0 w 11"/>
                <a:gd name="T27" fmla="*/ 0 h 7"/>
                <a:gd name="T28" fmla="*/ 0 w 11"/>
                <a:gd name="T29" fmla="*/ 0 h 7"/>
                <a:gd name="T30" fmla="*/ 0 w 11"/>
                <a:gd name="T31" fmla="*/ 0 h 7"/>
                <a:gd name="T32" fmla="*/ 0 w 11"/>
                <a:gd name="T33" fmla="*/ 0 h 7"/>
                <a:gd name="T34" fmla="*/ 0 w 11"/>
                <a:gd name="T35" fmla="*/ 0 h 7"/>
                <a:gd name="T36" fmla="*/ 0 w 11"/>
                <a:gd name="T37" fmla="*/ 0 h 7"/>
                <a:gd name="T38" fmla="*/ 0 w 11"/>
                <a:gd name="T39" fmla="*/ 0 h 7"/>
                <a:gd name="T40" fmla="*/ 0 w 11"/>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7"/>
                <a:gd name="T65" fmla="*/ 11 w 11"/>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7">
                  <a:moveTo>
                    <a:pt x="10" y="3"/>
                  </a:moveTo>
                  <a:lnTo>
                    <a:pt x="11" y="3"/>
                  </a:lnTo>
                  <a:lnTo>
                    <a:pt x="11" y="2"/>
                  </a:lnTo>
                  <a:lnTo>
                    <a:pt x="10" y="1"/>
                  </a:lnTo>
                  <a:lnTo>
                    <a:pt x="8" y="1"/>
                  </a:lnTo>
                  <a:lnTo>
                    <a:pt x="7" y="0"/>
                  </a:lnTo>
                  <a:lnTo>
                    <a:pt x="6" y="0"/>
                  </a:lnTo>
                  <a:lnTo>
                    <a:pt x="5" y="0"/>
                  </a:lnTo>
                  <a:lnTo>
                    <a:pt x="4" y="1"/>
                  </a:lnTo>
                  <a:lnTo>
                    <a:pt x="0" y="3"/>
                  </a:lnTo>
                  <a:lnTo>
                    <a:pt x="0" y="4"/>
                  </a:lnTo>
                  <a:lnTo>
                    <a:pt x="0" y="6"/>
                  </a:lnTo>
                  <a:lnTo>
                    <a:pt x="1" y="6"/>
                  </a:lnTo>
                  <a:lnTo>
                    <a:pt x="3" y="7"/>
                  </a:lnTo>
                  <a:lnTo>
                    <a:pt x="4" y="7"/>
                  </a:lnTo>
                  <a:lnTo>
                    <a:pt x="5" y="7"/>
                  </a:lnTo>
                  <a:lnTo>
                    <a:pt x="6" y="7"/>
                  </a:lnTo>
                  <a:lnTo>
                    <a:pt x="7" y="6"/>
                  </a:lnTo>
                  <a:lnTo>
                    <a:pt x="10" y="3"/>
                  </a:lnTo>
                  <a:close/>
                </a:path>
              </a:pathLst>
            </a:custGeom>
            <a:solidFill>
              <a:srgbClr val="F7EFDB"/>
            </a:solidFill>
            <a:ln w="9525">
              <a:noFill/>
              <a:round/>
              <a:headEnd/>
              <a:tailEnd/>
            </a:ln>
          </p:spPr>
          <p:txBody>
            <a:bodyPr/>
            <a:lstStyle/>
            <a:p>
              <a:endParaRPr lang="ja-JP" altLang="en-US"/>
            </a:p>
          </p:txBody>
        </p:sp>
        <p:sp>
          <p:nvSpPr>
            <p:cNvPr id="12618" name="Freeform 135"/>
            <p:cNvSpPr>
              <a:spLocks/>
            </p:cNvSpPr>
            <p:nvPr/>
          </p:nvSpPr>
          <p:spPr bwMode="auto">
            <a:xfrm>
              <a:off x="5025" y="3837"/>
              <a:ext cx="5" cy="4"/>
            </a:xfrm>
            <a:custGeom>
              <a:avLst/>
              <a:gdLst>
                <a:gd name="T0" fmla="*/ 0 w 11"/>
                <a:gd name="T1" fmla="*/ 1 h 7"/>
                <a:gd name="T2" fmla="*/ 0 w 11"/>
                <a:gd name="T3" fmla="*/ 1 h 7"/>
                <a:gd name="T4" fmla="*/ 0 w 11"/>
                <a:gd name="T5" fmla="*/ 1 h 7"/>
                <a:gd name="T6" fmla="*/ 0 w 11"/>
                <a:gd name="T7" fmla="*/ 1 h 7"/>
                <a:gd name="T8" fmla="*/ 0 w 11"/>
                <a:gd name="T9" fmla="*/ 1 h 7"/>
                <a:gd name="T10" fmla="*/ 0 w 11"/>
                <a:gd name="T11" fmla="*/ 1 h 7"/>
                <a:gd name="T12" fmla="*/ 0 w 11"/>
                <a:gd name="T13" fmla="*/ 0 h 7"/>
                <a:gd name="T14" fmla="*/ 0 w 11"/>
                <a:gd name="T15" fmla="*/ 0 h 7"/>
                <a:gd name="T16" fmla="*/ 0 w 11"/>
                <a:gd name="T17" fmla="*/ 0 h 7"/>
                <a:gd name="T18" fmla="*/ 0 w 11"/>
                <a:gd name="T19" fmla="*/ 1 h 7"/>
                <a:gd name="T20" fmla="*/ 0 w 11"/>
                <a:gd name="T21" fmla="*/ 1 h 7"/>
                <a:gd name="T22" fmla="*/ 0 w 11"/>
                <a:gd name="T23" fmla="*/ 1 h 7"/>
                <a:gd name="T24" fmla="*/ 0 w 11"/>
                <a:gd name="T25" fmla="*/ 1 h 7"/>
                <a:gd name="T26" fmla="*/ 0 w 11"/>
                <a:gd name="T27" fmla="*/ 1 h 7"/>
                <a:gd name="T28" fmla="*/ 0 w 11"/>
                <a:gd name="T29" fmla="*/ 1 h 7"/>
                <a:gd name="T30" fmla="*/ 0 w 11"/>
                <a:gd name="T31" fmla="*/ 1 h 7"/>
                <a:gd name="T32" fmla="*/ 0 w 11"/>
                <a:gd name="T33" fmla="*/ 1 h 7"/>
                <a:gd name="T34" fmla="*/ 0 w 11"/>
                <a:gd name="T35" fmla="*/ 1 h 7"/>
                <a:gd name="T36" fmla="*/ 0 w 11"/>
                <a:gd name="T37" fmla="*/ 1 h 7"/>
                <a:gd name="T38" fmla="*/ 0 w 11"/>
                <a:gd name="T39" fmla="*/ 1 h 7"/>
                <a:gd name="T40" fmla="*/ 0 w 11"/>
                <a:gd name="T41" fmla="*/ 1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7"/>
                <a:gd name="T65" fmla="*/ 11 w 11"/>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7">
                  <a:moveTo>
                    <a:pt x="11" y="3"/>
                  </a:moveTo>
                  <a:lnTo>
                    <a:pt x="11" y="3"/>
                  </a:lnTo>
                  <a:lnTo>
                    <a:pt x="11" y="2"/>
                  </a:lnTo>
                  <a:lnTo>
                    <a:pt x="10" y="1"/>
                  </a:lnTo>
                  <a:lnTo>
                    <a:pt x="9" y="1"/>
                  </a:lnTo>
                  <a:lnTo>
                    <a:pt x="7" y="0"/>
                  </a:lnTo>
                  <a:lnTo>
                    <a:pt x="6" y="0"/>
                  </a:lnTo>
                  <a:lnTo>
                    <a:pt x="5" y="0"/>
                  </a:lnTo>
                  <a:lnTo>
                    <a:pt x="5" y="1"/>
                  </a:lnTo>
                  <a:lnTo>
                    <a:pt x="2" y="3"/>
                  </a:lnTo>
                  <a:lnTo>
                    <a:pt x="0" y="4"/>
                  </a:lnTo>
                  <a:lnTo>
                    <a:pt x="2" y="6"/>
                  </a:lnTo>
                  <a:lnTo>
                    <a:pt x="3" y="6"/>
                  </a:lnTo>
                  <a:lnTo>
                    <a:pt x="4" y="7"/>
                  </a:lnTo>
                  <a:lnTo>
                    <a:pt x="5" y="7"/>
                  </a:lnTo>
                  <a:lnTo>
                    <a:pt x="6" y="7"/>
                  </a:lnTo>
                  <a:lnTo>
                    <a:pt x="7" y="6"/>
                  </a:lnTo>
                  <a:lnTo>
                    <a:pt x="11" y="3"/>
                  </a:lnTo>
                  <a:close/>
                </a:path>
              </a:pathLst>
            </a:custGeom>
            <a:solidFill>
              <a:srgbClr val="F7EFDB"/>
            </a:solidFill>
            <a:ln w="9525">
              <a:noFill/>
              <a:round/>
              <a:headEnd/>
              <a:tailEnd/>
            </a:ln>
          </p:spPr>
          <p:txBody>
            <a:bodyPr/>
            <a:lstStyle/>
            <a:p>
              <a:endParaRPr lang="ja-JP" altLang="en-US"/>
            </a:p>
          </p:txBody>
        </p:sp>
        <p:sp>
          <p:nvSpPr>
            <p:cNvPr id="12619" name="Freeform 136"/>
            <p:cNvSpPr>
              <a:spLocks/>
            </p:cNvSpPr>
            <p:nvPr/>
          </p:nvSpPr>
          <p:spPr bwMode="auto">
            <a:xfrm>
              <a:off x="5030" y="3835"/>
              <a:ext cx="5" cy="2"/>
            </a:xfrm>
            <a:custGeom>
              <a:avLst/>
              <a:gdLst>
                <a:gd name="T0" fmla="*/ 1 w 10"/>
                <a:gd name="T1" fmla="*/ 0 h 6"/>
                <a:gd name="T2" fmla="*/ 1 w 10"/>
                <a:gd name="T3" fmla="*/ 0 h 6"/>
                <a:gd name="T4" fmla="*/ 1 w 10"/>
                <a:gd name="T5" fmla="*/ 0 h 6"/>
                <a:gd name="T6" fmla="*/ 1 w 10"/>
                <a:gd name="T7" fmla="*/ 0 h 6"/>
                <a:gd name="T8" fmla="*/ 1 w 10"/>
                <a:gd name="T9" fmla="*/ 0 h 6"/>
                <a:gd name="T10" fmla="*/ 1 w 10"/>
                <a:gd name="T11" fmla="*/ 0 h 6"/>
                <a:gd name="T12" fmla="*/ 1 w 10"/>
                <a:gd name="T13" fmla="*/ 0 h 6"/>
                <a:gd name="T14" fmla="*/ 1 w 10"/>
                <a:gd name="T15" fmla="*/ 0 h 6"/>
                <a:gd name="T16" fmla="*/ 1 w 10"/>
                <a:gd name="T17" fmla="*/ 0 h 6"/>
                <a:gd name="T18" fmla="*/ 1 w 10"/>
                <a:gd name="T19" fmla="*/ 0 h 6"/>
                <a:gd name="T20" fmla="*/ 1 w 10"/>
                <a:gd name="T21" fmla="*/ 0 h 6"/>
                <a:gd name="T22" fmla="*/ 0 w 10"/>
                <a:gd name="T23" fmla="*/ 0 h 6"/>
                <a:gd name="T24" fmla="*/ 0 w 10"/>
                <a:gd name="T25" fmla="*/ 0 h 6"/>
                <a:gd name="T26" fmla="*/ 0 w 10"/>
                <a:gd name="T27" fmla="*/ 0 h 6"/>
                <a:gd name="T28" fmla="*/ 1 w 10"/>
                <a:gd name="T29" fmla="*/ 0 h 6"/>
                <a:gd name="T30" fmla="*/ 1 w 10"/>
                <a:gd name="T31" fmla="*/ 0 h 6"/>
                <a:gd name="T32" fmla="*/ 1 w 10"/>
                <a:gd name="T33" fmla="*/ 0 h 6"/>
                <a:gd name="T34" fmla="*/ 1 w 10"/>
                <a:gd name="T35" fmla="*/ 0 h 6"/>
                <a:gd name="T36" fmla="*/ 1 w 10"/>
                <a:gd name="T37" fmla="*/ 0 h 6"/>
                <a:gd name="T38" fmla="*/ 1 w 10"/>
                <a:gd name="T39" fmla="*/ 0 h 6"/>
                <a:gd name="T40" fmla="*/ 1 w 10"/>
                <a:gd name="T41" fmla="*/ 0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6"/>
                <a:gd name="T65" fmla="*/ 10 w 10"/>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6">
                  <a:moveTo>
                    <a:pt x="10" y="3"/>
                  </a:moveTo>
                  <a:lnTo>
                    <a:pt x="10" y="2"/>
                  </a:lnTo>
                  <a:lnTo>
                    <a:pt x="10" y="1"/>
                  </a:lnTo>
                  <a:lnTo>
                    <a:pt x="9" y="1"/>
                  </a:lnTo>
                  <a:lnTo>
                    <a:pt x="8" y="0"/>
                  </a:lnTo>
                  <a:lnTo>
                    <a:pt x="7" y="0"/>
                  </a:lnTo>
                  <a:lnTo>
                    <a:pt x="5" y="0"/>
                  </a:lnTo>
                  <a:lnTo>
                    <a:pt x="4" y="0"/>
                  </a:lnTo>
                  <a:lnTo>
                    <a:pt x="1" y="2"/>
                  </a:lnTo>
                  <a:lnTo>
                    <a:pt x="0" y="3"/>
                  </a:lnTo>
                  <a:lnTo>
                    <a:pt x="0" y="5"/>
                  </a:lnTo>
                  <a:lnTo>
                    <a:pt x="1" y="5"/>
                  </a:lnTo>
                  <a:lnTo>
                    <a:pt x="2" y="6"/>
                  </a:lnTo>
                  <a:lnTo>
                    <a:pt x="3" y="6"/>
                  </a:lnTo>
                  <a:lnTo>
                    <a:pt x="4" y="6"/>
                  </a:lnTo>
                  <a:lnTo>
                    <a:pt x="5" y="6"/>
                  </a:lnTo>
                  <a:lnTo>
                    <a:pt x="7" y="6"/>
                  </a:lnTo>
                  <a:lnTo>
                    <a:pt x="10" y="3"/>
                  </a:lnTo>
                  <a:close/>
                </a:path>
              </a:pathLst>
            </a:custGeom>
            <a:solidFill>
              <a:srgbClr val="F7EFDB"/>
            </a:solidFill>
            <a:ln w="9525">
              <a:noFill/>
              <a:round/>
              <a:headEnd/>
              <a:tailEnd/>
            </a:ln>
          </p:spPr>
          <p:txBody>
            <a:bodyPr/>
            <a:lstStyle/>
            <a:p>
              <a:endParaRPr lang="ja-JP" altLang="en-US"/>
            </a:p>
          </p:txBody>
        </p:sp>
        <p:sp>
          <p:nvSpPr>
            <p:cNvPr id="12620" name="Freeform 137"/>
            <p:cNvSpPr>
              <a:spLocks/>
            </p:cNvSpPr>
            <p:nvPr/>
          </p:nvSpPr>
          <p:spPr bwMode="auto">
            <a:xfrm>
              <a:off x="5044" y="3830"/>
              <a:ext cx="5" cy="3"/>
            </a:xfrm>
            <a:custGeom>
              <a:avLst/>
              <a:gdLst>
                <a:gd name="T0" fmla="*/ 0 w 11"/>
                <a:gd name="T1" fmla="*/ 1 h 6"/>
                <a:gd name="T2" fmla="*/ 0 w 11"/>
                <a:gd name="T3" fmla="*/ 1 h 6"/>
                <a:gd name="T4" fmla="*/ 0 w 11"/>
                <a:gd name="T5" fmla="*/ 1 h 6"/>
                <a:gd name="T6" fmla="*/ 0 w 11"/>
                <a:gd name="T7" fmla="*/ 1 h 6"/>
                <a:gd name="T8" fmla="*/ 0 w 11"/>
                <a:gd name="T9" fmla="*/ 1 h 6"/>
                <a:gd name="T10" fmla="*/ 0 w 11"/>
                <a:gd name="T11" fmla="*/ 0 h 6"/>
                <a:gd name="T12" fmla="*/ 0 w 11"/>
                <a:gd name="T13" fmla="*/ 0 h 6"/>
                <a:gd name="T14" fmla="*/ 0 w 11"/>
                <a:gd name="T15" fmla="*/ 0 h 6"/>
                <a:gd name="T16" fmla="*/ 0 w 11"/>
                <a:gd name="T17" fmla="*/ 0 h 6"/>
                <a:gd name="T18" fmla="*/ 0 w 11"/>
                <a:gd name="T19" fmla="*/ 1 h 6"/>
                <a:gd name="T20" fmla="*/ 0 w 11"/>
                <a:gd name="T21" fmla="*/ 1 h 6"/>
                <a:gd name="T22" fmla="*/ 0 w 11"/>
                <a:gd name="T23" fmla="*/ 1 h 6"/>
                <a:gd name="T24" fmla="*/ 0 w 11"/>
                <a:gd name="T25" fmla="*/ 1 h 6"/>
                <a:gd name="T26" fmla="*/ 0 w 11"/>
                <a:gd name="T27" fmla="*/ 1 h 6"/>
                <a:gd name="T28" fmla="*/ 0 w 11"/>
                <a:gd name="T29" fmla="*/ 1 h 6"/>
                <a:gd name="T30" fmla="*/ 0 w 11"/>
                <a:gd name="T31" fmla="*/ 1 h 6"/>
                <a:gd name="T32" fmla="*/ 0 w 11"/>
                <a:gd name="T33" fmla="*/ 1 h 6"/>
                <a:gd name="T34" fmla="*/ 0 w 11"/>
                <a:gd name="T35" fmla="*/ 1 h 6"/>
                <a:gd name="T36" fmla="*/ 0 w 11"/>
                <a:gd name="T37" fmla="*/ 1 h 6"/>
                <a:gd name="T38" fmla="*/ 0 w 11"/>
                <a:gd name="T39" fmla="*/ 1 h 6"/>
                <a:gd name="T40" fmla="*/ 0 w 11"/>
                <a:gd name="T41" fmla="*/ 1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6"/>
                <a:gd name="T65" fmla="*/ 11 w 11"/>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6">
                  <a:moveTo>
                    <a:pt x="10" y="3"/>
                  </a:moveTo>
                  <a:lnTo>
                    <a:pt x="11" y="2"/>
                  </a:lnTo>
                  <a:lnTo>
                    <a:pt x="11" y="1"/>
                  </a:lnTo>
                  <a:lnTo>
                    <a:pt x="10" y="1"/>
                  </a:lnTo>
                  <a:lnTo>
                    <a:pt x="9" y="0"/>
                  </a:lnTo>
                  <a:lnTo>
                    <a:pt x="7" y="0"/>
                  </a:lnTo>
                  <a:lnTo>
                    <a:pt x="6" y="0"/>
                  </a:lnTo>
                  <a:lnTo>
                    <a:pt x="5" y="0"/>
                  </a:lnTo>
                  <a:lnTo>
                    <a:pt x="4" y="1"/>
                  </a:lnTo>
                  <a:lnTo>
                    <a:pt x="0" y="2"/>
                  </a:lnTo>
                  <a:lnTo>
                    <a:pt x="0" y="3"/>
                  </a:lnTo>
                  <a:lnTo>
                    <a:pt x="0" y="4"/>
                  </a:lnTo>
                  <a:lnTo>
                    <a:pt x="2" y="4"/>
                  </a:lnTo>
                  <a:lnTo>
                    <a:pt x="3" y="6"/>
                  </a:lnTo>
                  <a:lnTo>
                    <a:pt x="4" y="6"/>
                  </a:lnTo>
                  <a:lnTo>
                    <a:pt x="5" y="6"/>
                  </a:lnTo>
                  <a:lnTo>
                    <a:pt x="6" y="6"/>
                  </a:lnTo>
                  <a:lnTo>
                    <a:pt x="10" y="3"/>
                  </a:lnTo>
                  <a:close/>
                </a:path>
              </a:pathLst>
            </a:custGeom>
            <a:solidFill>
              <a:srgbClr val="F7EFDB"/>
            </a:solidFill>
            <a:ln w="9525">
              <a:noFill/>
              <a:round/>
              <a:headEnd/>
              <a:tailEnd/>
            </a:ln>
          </p:spPr>
          <p:txBody>
            <a:bodyPr/>
            <a:lstStyle/>
            <a:p>
              <a:endParaRPr lang="ja-JP" altLang="en-US"/>
            </a:p>
          </p:txBody>
        </p:sp>
        <p:sp>
          <p:nvSpPr>
            <p:cNvPr id="12621" name="Freeform 138"/>
            <p:cNvSpPr>
              <a:spLocks/>
            </p:cNvSpPr>
            <p:nvPr/>
          </p:nvSpPr>
          <p:spPr bwMode="auto">
            <a:xfrm>
              <a:off x="5049" y="3826"/>
              <a:ext cx="5" cy="4"/>
            </a:xfrm>
            <a:custGeom>
              <a:avLst/>
              <a:gdLst>
                <a:gd name="T0" fmla="*/ 1 w 10"/>
                <a:gd name="T1" fmla="*/ 1 h 7"/>
                <a:gd name="T2" fmla="*/ 1 w 10"/>
                <a:gd name="T3" fmla="*/ 1 h 7"/>
                <a:gd name="T4" fmla="*/ 1 w 10"/>
                <a:gd name="T5" fmla="*/ 1 h 7"/>
                <a:gd name="T6" fmla="*/ 1 w 10"/>
                <a:gd name="T7" fmla="*/ 1 h 7"/>
                <a:gd name="T8" fmla="*/ 1 w 10"/>
                <a:gd name="T9" fmla="*/ 1 h 7"/>
                <a:gd name="T10" fmla="*/ 1 w 10"/>
                <a:gd name="T11" fmla="*/ 1 h 7"/>
                <a:gd name="T12" fmla="*/ 1 w 10"/>
                <a:gd name="T13" fmla="*/ 0 h 7"/>
                <a:gd name="T14" fmla="*/ 1 w 10"/>
                <a:gd name="T15" fmla="*/ 0 h 7"/>
                <a:gd name="T16" fmla="*/ 1 w 10"/>
                <a:gd name="T17" fmla="*/ 0 h 7"/>
                <a:gd name="T18" fmla="*/ 1 w 10"/>
                <a:gd name="T19" fmla="*/ 1 h 7"/>
                <a:gd name="T20" fmla="*/ 0 w 10"/>
                <a:gd name="T21" fmla="*/ 1 h 7"/>
                <a:gd name="T22" fmla="*/ 0 w 10"/>
                <a:gd name="T23" fmla="*/ 1 h 7"/>
                <a:gd name="T24" fmla="*/ 0 w 10"/>
                <a:gd name="T25" fmla="*/ 1 h 7"/>
                <a:gd name="T26" fmla="*/ 0 w 10"/>
                <a:gd name="T27" fmla="*/ 1 h 7"/>
                <a:gd name="T28" fmla="*/ 1 w 10"/>
                <a:gd name="T29" fmla="*/ 1 h 7"/>
                <a:gd name="T30" fmla="*/ 1 w 10"/>
                <a:gd name="T31" fmla="*/ 1 h 7"/>
                <a:gd name="T32" fmla="*/ 1 w 10"/>
                <a:gd name="T33" fmla="*/ 1 h 7"/>
                <a:gd name="T34" fmla="*/ 1 w 10"/>
                <a:gd name="T35" fmla="*/ 1 h 7"/>
                <a:gd name="T36" fmla="*/ 1 w 10"/>
                <a:gd name="T37" fmla="*/ 1 h 7"/>
                <a:gd name="T38" fmla="*/ 1 w 10"/>
                <a:gd name="T39" fmla="*/ 1 h 7"/>
                <a:gd name="T40" fmla="*/ 1 w 10"/>
                <a:gd name="T41" fmla="*/ 1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7"/>
                <a:gd name="T65" fmla="*/ 10 w 10"/>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7">
                  <a:moveTo>
                    <a:pt x="9" y="3"/>
                  </a:moveTo>
                  <a:lnTo>
                    <a:pt x="10" y="2"/>
                  </a:lnTo>
                  <a:lnTo>
                    <a:pt x="9" y="1"/>
                  </a:lnTo>
                  <a:lnTo>
                    <a:pt x="8" y="1"/>
                  </a:lnTo>
                  <a:lnTo>
                    <a:pt x="7" y="0"/>
                  </a:lnTo>
                  <a:lnTo>
                    <a:pt x="5" y="0"/>
                  </a:lnTo>
                  <a:lnTo>
                    <a:pt x="4" y="0"/>
                  </a:lnTo>
                  <a:lnTo>
                    <a:pt x="3" y="1"/>
                  </a:lnTo>
                  <a:lnTo>
                    <a:pt x="0" y="3"/>
                  </a:lnTo>
                  <a:lnTo>
                    <a:pt x="0" y="4"/>
                  </a:lnTo>
                  <a:lnTo>
                    <a:pt x="1" y="6"/>
                  </a:lnTo>
                  <a:lnTo>
                    <a:pt x="2" y="6"/>
                  </a:lnTo>
                  <a:lnTo>
                    <a:pt x="3" y="7"/>
                  </a:lnTo>
                  <a:lnTo>
                    <a:pt x="4" y="7"/>
                  </a:lnTo>
                  <a:lnTo>
                    <a:pt x="5" y="7"/>
                  </a:lnTo>
                  <a:lnTo>
                    <a:pt x="5" y="6"/>
                  </a:lnTo>
                  <a:lnTo>
                    <a:pt x="9" y="3"/>
                  </a:lnTo>
                  <a:close/>
                </a:path>
              </a:pathLst>
            </a:custGeom>
            <a:solidFill>
              <a:srgbClr val="F7EFDB"/>
            </a:solidFill>
            <a:ln w="9525">
              <a:noFill/>
              <a:round/>
              <a:headEnd/>
              <a:tailEnd/>
            </a:ln>
          </p:spPr>
          <p:txBody>
            <a:bodyPr/>
            <a:lstStyle/>
            <a:p>
              <a:endParaRPr lang="ja-JP" altLang="en-US"/>
            </a:p>
          </p:txBody>
        </p:sp>
        <p:sp>
          <p:nvSpPr>
            <p:cNvPr id="12622" name="Freeform 139"/>
            <p:cNvSpPr>
              <a:spLocks/>
            </p:cNvSpPr>
            <p:nvPr/>
          </p:nvSpPr>
          <p:spPr bwMode="auto">
            <a:xfrm>
              <a:off x="5053" y="3823"/>
              <a:ext cx="6" cy="3"/>
            </a:xfrm>
            <a:custGeom>
              <a:avLst/>
              <a:gdLst>
                <a:gd name="T0" fmla="*/ 1 w 10"/>
                <a:gd name="T1" fmla="*/ 0 h 7"/>
                <a:gd name="T2" fmla="*/ 1 w 10"/>
                <a:gd name="T3" fmla="*/ 0 h 7"/>
                <a:gd name="T4" fmla="*/ 1 w 10"/>
                <a:gd name="T5" fmla="*/ 0 h 7"/>
                <a:gd name="T6" fmla="*/ 1 w 10"/>
                <a:gd name="T7" fmla="*/ 0 h 7"/>
                <a:gd name="T8" fmla="*/ 1 w 10"/>
                <a:gd name="T9" fmla="*/ 0 h 7"/>
                <a:gd name="T10" fmla="*/ 1 w 10"/>
                <a:gd name="T11" fmla="*/ 0 h 7"/>
                <a:gd name="T12" fmla="*/ 1 w 10"/>
                <a:gd name="T13" fmla="*/ 0 h 7"/>
                <a:gd name="T14" fmla="*/ 1 w 10"/>
                <a:gd name="T15" fmla="*/ 0 h 7"/>
                <a:gd name="T16" fmla="*/ 1 w 10"/>
                <a:gd name="T17" fmla="*/ 0 h 7"/>
                <a:gd name="T18" fmla="*/ 1 w 10"/>
                <a:gd name="T19" fmla="*/ 0 h 7"/>
                <a:gd name="T20" fmla="*/ 0 w 10"/>
                <a:gd name="T21" fmla="*/ 0 h 7"/>
                <a:gd name="T22" fmla="*/ 0 w 10"/>
                <a:gd name="T23" fmla="*/ 0 h 7"/>
                <a:gd name="T24" fmla="*/ 0 w 10"/>
                <a:gd name="T25" fmla="*/ 0 h 7"/>
                <a:gd name="T26" fmla="*/ 0 w 10"/>
                <a:gd name="T27" fmla="*/ 0 h 7"/>
                <a:gd name="T28" fmla="*/ 1 w 10"/>
                <a:gd name="T29" fmla="*/ 0 h 7"/>
                <a:gd name="T30" fmla="*/ 1 w 10"/>
                <a:gd name="T31" fmla="*/ 0 h 7"/>
                <a:gd name="T32" fmla="*/ 1 w 10"/>
                <a:gd name="T33" fmla="*/ 0 h 7"/>
                <a:gd name="T34" fmla="*/ 1 w 10"/>
                <a:gd name="T35" fmla="*/ 0 h 7"/>
                <a:gd name="T36" fmla="*/ 1 w 10"/>
                <a:gd name="T37" fmla="*/ 0 h 7"/>
                <a:gd name="T38" fmla="*/ 1 w 10"/>
                <a:gd name="T39" fmla="*/ 0 h 7"/>
                <a:gd name="T40" fmla="*/ 1 w 10"/>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7"/>
                <a:gd name="T65" fmla="*/ 10 w 10"/>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7">
                  <a:moveTo>
                    <a:pt x="9" y="3"/>
                  </a:moveTo>
                  <a:lnTo>
                    <a:pt x="10" y="3"/>
                  </a:lnTo>
                  <a:lnTo>
                    <a:pt x="10" y="2"/>
                  </a:lnTo>
                  <a:lnTo>
                    <a:pt x="9" y="1"/>
                  </a:lnTo>
                  <a:lnTo>
                    <a:pt x="8" y="1"/>
                  </a:lnTo>
                  <a:lnTo>
                    <a:pt x="7" y="0"/>
                  </a:lnTo>
                  <a:lnTo>
                    <a:pt x="6" y="0"/>
                  </a:lnTo>
                  <a:lnTo>
                    <a:pt x="4" y="0"/>
                  </a:lnTo>
                  <a:lnTo>
                    <a:pt x="3" y="1"/>
                  </a:lnTo>
                  <a:lnTo>
                    <a:pt x="0" y="3"/>
                  </a:lnTo>
                  <a:lnTo>
                    <a:pt x="0" y="5"/>
                  </a:lnTo>
                  <a:lnTo>
                    <a:pt x="0" y="6"/>
                  </a:lnTo>
                  <a:lnTo>
                    <a:pt x="1" y="6"/>
                  </a:lnTo>
                  <a:lnTo>
                    <a:pt x="2" y="7"/>
                  </a:lnTo>
                  <a:lnTo>
                    <a:pt x="3" y="7"/>
                  </a:lnTo>
                  <a:lnTo>
                    <a:pt x="4" y="7"/>
                  </a:lnTo>
                  <a:lnTo>
                    <a:pt x="6" y="7"/>
                  </a:lnTo>
                  <a:lnTo>
                    <a:pt x="7" y="6"/>
                  </a:lnTo>
                  <a:lnTo>
                    <a:pt x="9" y="3"/>
                  </a:lnTo>
                  <a:close/>
                </a:path>
              </a:pathLst>
            </a:custGeom>
            <a:solidFill>
              <a:srgbClr val="F7EFDB"/>
            </a:solidFill>
            <a:ln w="9525">
              <a:noFill/>
              <a:round/>
              <a:headEnd/>
              <a:tailEnd/>
            </a:ln>
          </p:spPr>
          <p:txBody>
            <a:bodyPr/>
            <a:lstStyle/>
            <a:p>
              <a:endParaRPr lang="ja-JP" altLang="en-US"/>
            </a:p>
          </p:txBody>
        </p:sp>
        <p:sp>
          <p:nvSpPr>
            <p:cNvPr id="12623" name="Freeform 140"/>
            <p:cNvSpPr>
              <a:spLocks/>
            </p:cNvSpPr>
            <p:nvPr/>
          </p:nvSpPr>
          <p:spPr bwMode="auto">
            <a:xfrm>
              <a:off x="5058" y="3820"/>
              <a:ext cx="5" cy="3"/>
            </a:xfrm>
            <a:custGeom>
              <a:avLst/>
              <a:gdLst>
                <a:gd name="T0" fmla="*/ 1 w 10"/>
                <a:gd name="T1" fmla="*/ 1 h 6"/>
                <a:gd name="T2" fmla="*/ 1 w 10"/>
                <a:gd name="T3" fmla="*/ 1 h 6"/>
                <a:gd name="T4" fmla="*/ 1 w 10"/>
                <a:gd name="T5" fmla="*/ 1 h 6"/>
                <a:gd name="T6" fmla="*/ 1 w 10"/>
                <a:gd name="T7" fmla="*/ 1 h 6"/>
                <a:gd name="T8" fmla="*/ 1 w 10"/>
                <a:gd name="T9" fmla="*/ 1 h 6"/>
                <a:gd name="T10" fmla="*/ 1 w 10"/>
                <a:gd name="T11" fmla="*/ 0 h 6"/>
                <a:gd name="T12" fmla="*/ 1 w 10"/>
                <a:gd name="T13" fmla="*/ 0 h 6"/>
                <a:gd name="T14" fmla="*/ 1 w 10"/>
                <a:gd name="T15" fmla="*/ 0 h 6"/>
                <a:gd name="T16" fmla="*/ 1 w 10"/>
                <a:gd name="T17" fmla="*/ 0 h 6"/>
                <a:gd name="T18" fmla="*/ 1 w 10"/>
                <a:gd name="T19" fmla="*/ 0 h 6"/>
                <a:gd name="T20" fmla="*/ 1 w 10"/>
                <a:gd name="T21" fmla="*/ 1 h 6"/>
                <a:gd name="T22" fmla="*/ 0 w 10"/>
                <a:gd name="T23" fmla="*/ 1 h 6"/>
                <a:gd name="T24" fmla="*/ 0 w 10"/>
                <a:gd name="T25" fmla="*/ 1 h 6"/>
                <a:gd name="T26" fmla="*/ 0 w 10"/>
                <a:gd name="T27" fmla="*/ 1 h 6"/>
                <a:gd name="T28" fmla="*/ 1 w 10"/>
                <a:gd name="T29" fmla="*/ 1 h 6"/>
                <a:gd name="T30" fmla="*/ 1 w 10"/>
                <a:gd name="T31" fmla="*/ 1 h 6"/>
                <a:gd name="T32" fmla="*/ 1 w 10"/>
                <a:gd name="T33" fmla="*/ 1 h 6"/>
                <a:gd name="T34" fmla="*/ 1 w 10"/>
                <a:gd name="T35" fmla="*/ 1 h 6"/>
                <a:gd name="T36" fmla="*/ 1 w 10"/>
                <a:gd name="T37" fmla="*/ 1 h 6"/>
                <a:gd name="T38" fmla="*/ 1 w 10"/>
                <a:gd name="T39" fmla="*/ 1 h 6"/>
                <a:gd name="T40" fmla="*/ 1 w 10"/>
                <a:gd name="T41" fmla="*/ 1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6"/>
                <a:gd name="T65" fmla="*/ 10 w 10"/>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6">
                  <a:moveTo>
                    <a:pt x="9" y="4"/>
                  </a:moveTo>
                  <a:lnTo>
                    <a:pt x="10" y="3"/>
                  </a:lnTo>
                  <a:lnTo>
                    <a:pt x="10" y="1"/>
                  </a:lnTo>
                  <a:lnTo>
                    <a:pt x="9" y="1"/>
                  </a:lnTo>
                  <a:lnTo>
                    <a:pt x="8" y="0"/>
                  </a:lnTo>
                  <a:lnTo>
                    <a:pt x="7" y="0"/>
                  </a:lnTo>
                  <a:lnTo>
                    <a:pt x="6" y="0"/>
                  </a:lnTo>
                  <a:lnTo>
                    <a:pt x="5" y="0"/>
                  </a:lnTo>
                  <a:lnTo>
                    <a:pt x="4" y="0"/>
                  </a:lnTo>
                  <a:lnTo>
                    <a:pt x="1" y="3"/>
                  </a:lnTo>
                  <a:lnTo>
                    <a:pt x="0" y="4"/>
                  </a:lnTo>
                  <a:lnTo>
                    <a:pt x="0" y="5"/>
                  </a:lnTo>
                  <a:lnTo>
                    <a:pt x="1" y="5"/>
                  </a:lnTo>
                  <a:lnTo>
                    <a:pt x="2" y="6"/>
                  </a:lnTo>
                  <a:lnTo>
                    <a:pt x="4" y="6"/>
                  </a:lnTo>
                  <a:lnTo>
                    <a:pt x="5" y="6"/>
                  </a:lnTo>
                  <a:lnTo>
                    <a:pt x="6" y="6"/>
                  </a:lnTo>
                  <a:lnTo>
                    <a:pt x="7" y="6"/>
                  </a:lnTo>
                  <a:lnTo>
                    <a:pt x="9" y="4"/>
                  </a:lnTo>
                  <a:close/>
                </a:path>
              </a:pathLst>
            </a:custGeom>
            <a:solidFill>
              <a:srgbClr val="F7EFDB"/>
            </a:solidFill>
            <a:ln w="9525">
              <a:noFill/>
              <a:round/>
              <a:headEnd/>
              <a:tailEnd/>
            </a:ln>
          </p:spPr>
          <p:txBody>
            <a:bodyPr/>
            <a:lstStyle/>
            <a:p>
              <a:endParaRPr lang="ja-JP" altLang="en-US"/>
            </a:p>
          </p:txBody>
        </p:sp>
        <p:sp>
          <p:nvSpPr>
            <p:cNvPr id="12624" name="Freeform 141"/>
            <p:cNvSpPr>
              <a:spLocks/>
            </p:cNvSpPr>
            <p:nvPr/>
          </p:nvSpPr>
          <p:spPr bwMode="auto">
            <a:xfrm>
              <a:off x="5039" y="3833"/>
              <a:ext cx="6" cy="3"/>
            </a:xfrm>
            <a:custGeom>
              <a:avLst/>
              <a:gdLst>
                <a:gd name="T0" fmla="*/ 1 w 12"/>
                <a:gd name="T1" fmla="*/ 1 h 5"/>
                <a:gd name="T2" fmla="*/ 1 w 12"/>
                <a:gd name="T3" fmla="*/ 1 h 5"/>
                <a:gd name="T4" fmla="*/ 1 w 12"/>
                <a:gd name="T5" fmla="*/ 1 h 5"/>
                <a:gd name="T6" fmla="*/ 1 w 12"/>
                <a:gd name="T7" fmla="*/ 1 h 5"/>
                <a:gd name="T8" fmla="*/ 1 w 12"/>
                <a:gd name="T9" fmla="*/ 1 h 5"/>
                <a:gd name="T10" fmla="*/ 1 w 12"/>
                <a:gd name="T11" fmla="*/ 0 h 5"/>
                <a:gd name="T12" fmla="*/ 1 w 12"/>
                <a:gd name="T13" fmla="*/ 0 h 5"/>
                <a:gd name="T14" fmla="*/ 1 w 12"/>
                <a:gd name="T15" fmla="*/ 0 h 5"/>
                <a:gd name="T16" fmla="*/ 1 w 12"/>
                <a:gd name="T17" fmla="*/ 0 h 5"/>
                <a:gd name="T18" fmla="*/ 1 w 12"/>
                <a:gd name="T19" fmla="*/ 0 h 5"/>
                <a:gd name="T20" fmla="*/ 1 w 12"/>
                <a:gd name="T21" fmla="*/ 1 h 5"/>
                <a:gd name="T22" fmla="*/ 0 w 12"/>
                <a:gd name="T23" fmla="*/ 1 h 5"/>
                <a:gd name="T24" fmla="*/ 0 w 12"/>
                <a:gd name="T25" fmla="*/ 1 h 5"/>
                <a:gd name="T26" fmla="*/ 1 w 12"/>
                <a:gd name="T27" fmla="*/ 1 h 5"/>
                <a:gd name="T28" fmla="*/ 1 w 12"/>
                <a:gd name="T29" fmla="*/ 1 h 5"/>
                <a:gd name="T30" fmla="*/ 1 w 12"/>
                <a:gd name="T31" fmla="*/ 1 h 5"/>
                <a:gd name="T32" fmla="*/ 1 w 12"/>
                <a:gd name="T33" fmla="*/ 1 h 5"/>
                <a:gd name="T34" fmla="*/ 1 w 12"/>
                <a:gd name="T35" fmla="*/ 1 h 5"/>
                <a:gd name="T36" fmla="*/ 1 w 12"/>
                <a:gd name="T37" fmla="*/ 1 h 5"/>
                <a:gd name="T38" fmla="*/ 1 w 12"/>
                <a:gd name="T39" fmla="*/ 1 h 5"/>
                <a:gd name="T40" fmla="*/ 1 w 12"/>
                <a:gd name="T41" fmla="*/ 1 h 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5"/>
                <a:gd name="T65" fmla="*/ 12 w 12"/>
                <a:gd name="T66" fmla="*/ 5 h 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5">
                  <a:moveTo>
                    <a:pt x="10" y="3"/>
                  </a:moveTo>
                  <a:lnTo>
                    <a:pt x="12" y="2"/>
                  </a:lnTo>
                  <a:lnTo>
                    <a:pt x="12" y="1"/>
                  </a:lnTo>
                  <a:lnTo>
                    <a:pt x="10" y="1"/>
                  </a:lnTo>
                  <a:lnTo>
                    <a:pt x="8" y="0"/>
                  </a:lnTo>
                  <a:lnTo>
                    <a:pt x="7" y="0"/>
                  </a:lnTo>
                  <a:lnTo>
                    <a:pt x="6" y="0"/>
                  </a:lnTo>
                  <a:lnTo>
                    <a:pt x="5" y="0"/>
                  </a:lnTo>
                  <a:lnTo>
                    <a:pt x="1" y="2"/>
                  </a:lnTo>
                  <a:lnTo>
                    <a:pt x="0" y="3"/>
                  </a:lnTo>
                  <a:lnTo>
                    <a:pt x="1" y="4"/>
                  </a:lnTo>
                  <a:lnTo>
                    <a:pt x="2" y="4"/>
                  </a:lnTo>
                  <a:lnTo>
                    <a:pt x="4" y="5"/>
                  </a:lnTo>
                  <a:lnTo>
                    <a:pt x="5" y="5"/>
                  </a:lnTo>
                  <a:lnTo>
                    <a:pt x="6" y="5"/>
                  </a:lnTo>
                  <a:lnTo>
                    <a:pt x="7" y="5"/>
                  </a:lnTo>
                  <a:lnTo>
                    <a:pt x="10" y="3"/>
                  </a:lnTo>
                  <a:close/>
                </a:path>
              </a:pathLst>
            </a:custGeom>
            <a:solidFill>
              <a:srgbClr val="F7EFDB"/>
            </a:solidFill>
            <a:ln w="9525">
              <a:noFill/>
              <a:round/>
              <a:headEnd/>
              <a:tailEnd/>
            </a:ln>
          </p:spPr>
          <p:txBody>
            <a:bodyPr/>
            <a:lstStyle/>
            <a:p>
              <a:endParaRPr lang="ja-JP" altLang="en-US"/>
            </a:p>
          </p:txBody>
        </p:sp>
        <p:sp>
          <p:nvSpPr>
            <p:cNvPr id="12625" name="Freeform 142"/>
            <p:cNvSpPr>
              <a:spLocks/>
            </p:cNvSpPr>
            <p:nvPr/>
          </p:nvSpPr>
          <p:spPr bwMode="auto">
            <a:xfrm>
              <a:off x="5063" y="3817"/>
              <a:ext cx="5" cy="3"/>
            </a:xfrm>
            <a:custGeom>
              <a:avLst/>
              <a:gdLst>
                <a:gd name="T0" fmla="*/ 0 w 11"/>
                <a:gd name="T1" fmla="*/ 1 h 6"/>
                <a:gd name="T2" fmla="*/ 0 w 11"/>
                <a:gd name="T3" fmla="*/ 1 h 6"/>
                <a:gd name="T4" fmla="*/ 0 w 11"/>
                <a:gd name="T5" fmla="*/ 1 h 6"/>
                <a:gd name="T6" fmla="*/ 0 w 11"/>
                <a:gd name="T7" fmla="*/ 1 h 6"/>
                <a:gd name="T8" fmla="*/ 0 w 11"/>
                <a:gd name="T9" fmla="*/ 1 h 6"/>
                <a:gd name="T10" fmla="*/ 0 w 11"/>
                <a:gd name="T11" fmla="*/ 0 h 6"/>
                <a:gd name="T12" fmla="*/ 0 w 11"/>
                <a:gd name="T13" fmla="*/ 0 h 6"/>
                <a:gd name="T14" fmla="*/ 0 w 11"/>
                <a:gd name="T15" fmla="*/ 0 h 6"/>
                <a:gd name="T16" fmla="*/ 0 w 11"/>
                <a:gd name="T17" fmla="*/ 0 h 6"/>
                <a:gd name="T18" fmla="*/ 0 w 11"/>
                <a:gd name="T19" fmla="*/ 1 h 6"/>
                <a:gd name="T20" fmla="*/ 0 w 11"/>
                <a:gd name="T21" fmla="*/ 1 h 6"/>
                <a:gd name="T22" fmla="*/ 0 w 11"/>
                <a:gd name="T23" fmla="*/ 1 h 6"/>
                <a:gd name="T24" fmla="*/ 0 w 11"/>
                <a:gd name="T25" fmla="*/ 1 h 6"/>
                <a:gd name="T26" fmla="*/ 0 w 11"/>
                <a:gd name="T27" fmla="*/ 1 h 6"/>
                <a:gd name="T28" fmla="*/ 0 w 11"/>
                <a:gd name="T29" fmla="*/ 1 h 6"/>
                <a:gd name="T30" fmla="*/ 0 w 11"/>
                <a:gd name="T31" fmla="*/ 1 h 6"/>
                <a:gd name="T32" fmla="*/ 0 w 11"/>
                <a:gd name="T33" fmla="*/ 1 h 6"/>
                <a:gd name="T34" fmla="*/ 0 w 11"/>
                <a:gd name="T35" fmla="*/ 1 h 6"/>
                <a:gd name="T36" fmla="*/ 0 w 11"/>
                <a:gd name="T37" fmla="*/ 1 h 6"/>
                <a:gd name="T38" fmla="*/ 0 w 11"/>
                <a:gd name="T39" fmla="*/ 1 h 6"/>
                <a:gd name="T40" fmla="*/ 0 w 11"/>
                <a:gd name="T41" fmla="*/ 1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6"/>
                <a:gd name="T65" fmla="*/ 11 w 11"/>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6">
                  <a:moveTo>
                    <a:pt x="10" y="4"/>
                  </a:moveTo>
                  <a:lnTo>
                    <a:pt x="11" y="3"/>
                  </a:lnTo>
                  <a:lnTo>
                    <a:pt x="11" y="1"/>
                  </a:lnTo>
                  <a:lnTo>
                    <a:pt x="10" y="1"/>
                  </a:lnTo>
                  <a:lnTo>
                    <a:pt x="8" y="0"/>
                  </a:lnTo>
                  <a:lnTo>
                    <a:pt x="7" y="0"/>
                  </a:lnTo>
                  <a:lnTo>
                    <a:pt x="6" y="0"/>
                  </a:lnTo>
                  <a:lnTo>
                    <a:pt x="5" y="0"/>
                  </a:lnTo>
                  <a:lnTo>
                    <a:pt x="4" y="1"/>
                  </a:lnTo>
                  <a:lnTo>
                    <a:pt x="1" y="4"/>
                  </a:lnTo>
                  <a:lnTo>
                    <a:pt x="0" y="4"/>
                  </a:lnTo>
                  <a:lnTo>
                    <a:pt x="0" y="5"/>
                  </a:lnTo>
                  <a:lnTo>
                    <a:pt x="1" y="6"/>
                  </a:lnTo>
                  <a:lnTo>
                    <a:pt x="3" y="6"/>
                  </a:lnTo>
                  <a:lnTo>
                    <a:pt x="4" y="6"/>
                  </a:lnTo>
                  <a:lnTo>
                    <a:pt x="5" y="6"/>
                  </a:lnTo>
                  <a:lnTo>
                    <a:pt x="6" y="6"/>
                  </a:lnTo>
                  <a:lnTo>
                    <a:pt x="7" y="6"/>
                  </a:lnTo>
                  <a:lnTo>
                    <a:pt x="10" y="4"/>
                  </a:lnTo>
                  <a:close/>
                </a:path>
              </a:pathLst>
            </a:custGeom>
            <a:solidFill>
              <a:srgbClr val="F7EFDB"/>
            </a:solidFill>
            <a:ln w="9525">
              <a:noFill/>
              <a:round/>
              <a:headEnd/>
              <a:tailEnd/>
            </a:ln>
          </p:spPr>
          <p:txBody>
            <a:bodyPr/>
            <a:lstStyle/>
            <a:p>
              <a:endParaRPr lang="ja-JP" altLang="en-US"/>
            </a:p>
          </p:txBody>
        </p:sp>
        <p:sp>
          <p:nvSpPr>
            <p:cNvPr id="12626" name="Freeform 143"/>
            <p:cNvSpPr>
              <a:spLocks/>
            </p:cNvSpPr>
            <p:nvPr/>
          </p:nvSpPr>
          <p:spPr bwMode="auto">
            <a:xfrm>
              <a:off x="5072" y="3810"/>
              <a:ext cx="5" cy="3"/>
            </a:xfrm>
            <a:custGeom>
              <a:avLst/>
              <a:gdLst>
                <a:gd name="T0" fmla="*/ 1 w 10"/>
                <a:gd name="T1" fmla="*/ 1 h 6"/>
                <a:gd name="T2" fmla="*/ 1 w 10"/>
                <a:gd name="T3" fmla="*/ 1 h 6"/>
                <a:gd name="T4" fmla="*/ 1 w 10"/>
                <a:gd name="T5" fmla="*/ 1 h 6"/>
                <a:gd name="T6" fmla="*/ 1 w 10"/>
                <a:gd name="T7" fmla="*/ 1 h 6"/>
                <a:gd name="T8" fmla="*/ 1 w 10"/>
                <a:gd name="T9" fmla="*/ 1 h 6"/>
                <a:gd name="T10" fmla="*/ 1 w 10"/>
                <a:gd name="T11" fmla="*/ 1 h 6"/>
                <a:gd name="T12" fmla="*/ 1 w 10"/>
                <a:gd name="T13" fmla="*/ 0 h 6"/>
                <a:gd name="T14" fmla="*/ 1 w 10"/>
                <a:gd name="T15" fmla="*/ 0 h 6"/>
                <a:gd name="T16" fmla="*/ 1 w 10"/>
                <a:gd name="T17" fmla="*/ 0 h 6"/>
                <a:gd name="T18" fmla="*/ 1 w 10"/>
                <a:gd name="T19" fmla="*/ 1 h 6"/>
                <a:gd name="T20" fmla="*/ 1 w 10"/>
                <a:gd name="T21" fmla="*/ 1 h 6"/>
                <a:gd name="T22" fmla="*/ 0 w 10"/>
                <a:gd name="T23" fmla="*/ 1 h 6"/>
                <a:gd name="T24" fmla="*/ 0 w 10"/>
                <a:gd name="T25" fmla="*/ 1 h 6"/>
                <a:gd name="T26" fmla="*/ 0 w 10"/>
                <a:gd name="T27" fmla="*/ 1 h 6"/>
                <a:gd name="T28" fmla="*/ 1 w 10"/>
                <a:gd name="T29" fmla="*/ 1 h 6"/>
                <a:gd name="T30" fmla="*/ 1 w 10"/>
                <a:gd name="T31" fmla="*/ 1 h 6"/>
                <a:gd name="T32" fmla="*/ 1 w 10"/>
                <a:gd name="T33" fmla="*/ 1 h 6"/>
                <a:gd name="T34" fmla="*/ 1 w 10"/>
                <a:gd name="T35" fmla="*/ 1 h 6"/>
                <a:gd name="T36" fmla="*/ 1 w 10"/>
                <a:gd name="T37" fmla="*/ 1 h 6"/>
                <a:gd name="T38" fmla="*/ 1 w 10"/>
                <a:gd name="T39" fmla="*/ 1 h 6"/>
                <a:gd name="T40" fmla="*/ 1 w 10"/>
                <a:gd name="T41" fmla="*/ 1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6"/>
                <a:gd name="T65" fmla="*/ 10 w 10"/>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6">
                  <a:moveTo>
                    <a:pt x="10" y="3"/>
                  </a:moveTo>
                  <a:lnTo>
                    <a:pt x="10" y="3"/>
                  </a:lnTo>
                  <a:lnTo>
                    <a:pt x="10" y="2"/>
                  </a:lnTo>
                  <a:lnTo>
                    <a:pt x="9" y="1"/>
                  </a:lnTo>
                  <a:lnTo>
                    <a:pt x="8" y="1"/>
                  </a:lnTo>
                  <a:lnTo>
                    <a:pt x="7" y="0"/>
                  </a:lnTo>
                  <a:lnTo>
                    <a:pt x="5" y="0"/>
                  </a:lnTo>
                  <a:lnTo>
                    <a:pt x="4" y="0"/>
                  </a:lnTo>
                  <a:lnTo>
                    <a:pt x="4" y="1"/>
                  </a:lnTo>
                  <a:lnTo>
                    <a:pt x="1" y="3"/>
                  </a:lnTo>
                  <a:lnTo>
                    <a:pt x="0" y="4"/>
                  </a:lnTo>
                  <a:lnTo>
                    <a:pt x="0" y="5"/>
                  </a:lnTo>
                  <a:lnTo>
                    <a:pt x="1" y="5"/>
                  </a:lnTo>
                  <a:lnTo>
                    <a:pt x="2" y="6"/>
                  </a:lnTo>
                  <a:lnTo>
                    <a:pt x="3" y="6"/>
                  </a:lnTo>
                  <a:lnTo>
                    <a:pt x="4" y="6"/>
                  </a:lnTo>
                  <a:lnTo>
                    <a:pt x="5" y="6"/>
                  </a:lnTo>
                  <a:lnTo>
                    <a:pt x="7" y="5"/>
                  </a:lnTo>
                  <a:lnTo>
                    <a:pt x="10" y="3"/>
                  </a:lnTo>
                  <a:close/>
                </a:path>
              </a:pathLst>
            </a:custGeom>
            <a:solidFill>
              <a:srgbClr val="F7EFDB"/>
            </a:solidFill>
            <a:ln w="9525">
              <a:noFill/>
              <a:round/>
              <a:headEnd/>
              <a:tailEnd/>
            </a:ln>
          </p:spPr>
          <p:txBody>
            <a:bodyPr/>
            <a:lstStyle/>
            <a:p>
              <a:endParaRPr lang="ja-JP" altLang="en-US"/>
            </a:p>
          </p:txBody>
        </p:sp>
        <p:sp>
          <p:nvSpPr>
            <p:cNvPr id="12627" name="Freeform 144"/>
            <p:cNvSpPr>
              <a:spLocks/>
            </p:cNvSpPr>
            <p:nvPr/>
          </p:nvSpPr>
          <p:spPr bwMode="auto">
            <a:xfrm>
              <a:off x="5076" y="3807"/>
              <a:ext cx="6" cy="3"/>
            </a:xfrm>
            <a:custGeom>
              <a:avLst/>
              <a:gdLst>
                <a:gd name="T0" fmla="*/ 1 w 10"/>
                <a:gd name="T1" fmla="*/ 1 h 6"/>
                <a:gd name="T2" fmla="*/ 1 w 10"/>
                <a:gd name="T3" fmla="*/ 1 h 6"/>
                <a:gd name="T4" fmla="*/ 1 w 10"/>
                <a:gd name="T5" fmla="*/ 1 h 6"/>
                <a:gd name="T6" fmla="*/ 1 w 10"/>
                <a:gd name="T7" fmla="*/ 1 h 6"/>
                <a:gd name="T8" fmla="*/ 1 w 10"/>
                <a:gd name="T9" fmla="*/ 1 h 6"/>
                <a:gd name="T10" fmla="*/ 1 w 10"/>
                <a:gd name="T11" fmla="*/ 0 h 6"/>
                <a:gd name="T12" fmla="*/ 1 w 10"/>
                <a:gd name="T13" fmla="*/ 0 h 6"/>
                <a:gd name="T14" fmla="*/ 1 w 10"/>
                <a:gd name="T15" fmla="*/ 0 h 6"/>
                <a:gd name="T16" fmla="*/ 1 w 10"/>
                <a:gd name="T17" fmla="*/ 0 h 6"/>
                <a:gd name="T18" fmla="*/ 1 w 10"/>
                <a:gd name="T19" fmla="*/ 0 h 6"/>
                <a:gd name="T20" fmla="*/ 1 w 10"/>
                <a:gd name="T21" fmla="*/ 1 h 6"/>
                <a:gd name="T22" fmla="*/ 0 w 10"/>
                <a:gd name="T23" fmla="*/ 1 h 6"/>
                <a:gd name="T24" fmla="*/ 0 w 10"/>
                <a:gd name="T25" fmla="*/ 1 h 6"/>
                <a:gd name="T26" fmla="*/ 0 w 10"/>
                <a:gd name="T27" fmla="*/ 1 h 6"/>
                <a:gd name="T28" fmla="*/ 1 w 10"/>
                <a:gd name="T29" fmla="*/ 1 h 6"/>
                <a:gd name="T30" fmla="*/ 1 w 10"/>
                <a:gd name="T31" fmla="*/ 1 h 6"/>
                <a:gd name="T32" fmla="*/ 1 w 10"/>
                <a:gd name="T33" fmla="*/ 1 h 6"/>
                <a:gd name="T34" fmla="*/ 1 w 10"/>
                <a:gd name="T35" fmla="*/ 1 h 6"/>
                <a:gd name="T36" fmla="*/ 1 w 10"/>
                <a:gd name="T37" fmla="*/ 1 h 6"/>
                <a:gd name="T38" fmla="*/ 1 w 10"/>
                <a:gd name="T39" fmla="*/ 1 h 6"/>
                <a:gd name="T40" fmla="*/ 1 w 10"/>
                <a:gd name="T41" fmla="*/ 1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6"/>
                <a:gd name="T65" fmla="*/ 10 w 10"/>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6">
                  <a:moveTo>
                    <a:pt x="10" y="3"/>
                  </a:moveTo>
                  <a:lnTo>
                    <a:pt x="10" y="2"/>
                  </a:lnTo>
                  <a:lnTo>
                    <a:pt x="10" y="1"/>
                  </a:lnTo>
                  <a:lnTo>
                    <a:pt x="9" y="1"/>
                  </a:lnTo>
                  <a:lnTo>
                    <a:pt x="8" y="0"/>
                  </a:lnTo>
                  <a:lnTo>
                    <a:pt x="7" y="0"/>
                  </a:lnTo>
                  <a:lnTo>
                    <a:pt x="6" y="0"/>
                  </a:lnTo>
                  <a:lnTo>
                    <a:pt x="5" y="0"/>
                  </a:lnTo>
                  <a:lnTo>
                    <a:pt x="1" y="2"/>
                  </a:lnTo>
                  <a:lnTo>
                    <a:pt x="0" y="3"/>
                  </a:lnTo>
                  <a:lnTo>
                    <a:pt x="0" y="4"/>
                  </a:lnTo>
                  <a:lnTo>
                    <a:pt x="1" y="4"/>
                  </a:lnTo>
                  <a:lnTo>
                    <a:pt x="2" y="6"/>
                  </a:lnTo>
                  <a:lnTo>
                    <a:pt x="3" y="6"/>
                  </a:lnTo>
                  <a:lnTo>
                    <a:pt x="5" y="6"/>
                  </a:lnTo>
                  <a:lnTo>
                    <a:pt x="6" y="6"/>
                  </a:lnTo>
                  <a:lnTo>
                    <a:pt x="7" y="6"/>
                  </a:lnTo>
                  <a:lnTo>
                    <a:pt x="10" y="3"/>
                  </a:lnTo>
                  <a:close/>
                </a:path>
              </a:pathLst>
            </a:custGeom>
            <a:solidFill>
              <a:srgbClr val="F7EFDB"/>
            </a:solidFill>
            <a:ln w="9525">
              <a:noFill/>
              <a:round/>
              <a:headEnd/>
              <a:tailEnd/>
            </a:ln>
          </p:spPr>
          <p:txBody>
            <a:bodyPr/>
            <a:lstStyle/>
            <a:p>
              <a:endParaRPr lang="ja-JP" altLang="en-US"/>
            </a:p>
          </p:txBody>
        </p:sp>
        <p:sp>
          <p:nvSpPr>
            <p:cNvPr id="12628" name="Freeform 145"/>
            <p:cNvSpPr>
              <a:spLocks/>
            </p:cNvSpPr>
            <p:nvPr/>
          </p:nvSpPr>
          <p:spPr bwMode="auto">
            <a:xfrm>
              <a:off x="5081" y="3803"/>
              <a:ext cx="6" cy="4"/>
            </a:xfrm>
            <a:custGeom>
              <a:avLst/>
              <a:gdLst>
                <a:gd name="T0" fmla="*/ 1 w 12"/>
                <a:gd name="T1" fmla="*/ 1 h 7"/>
                <a:gd name="T2" fmla="*/ 1 w 12"/>
                <a:gd name="T3" fmla="*/ 1 h 7"/>
                <a:gd name="T4" fmla="*/ 1 w 12"/>
                <a:gd name="T5" fmla="*/ 1 h 7"/>
                <a:gd name="T6" fmla="*/ 1 w 12"/>
                <a:gd name="T7" fmla="*/ 1 h 7"/>
                <a:gd name="T8" fmla="*/ 1 w 12"/>
                <a:gd name="T9" fmla="*/ 1 h 7"/>
                <a:gd name="T10" fmla="*/ 1 w 12"/>
                <a:gd name="T11" fmla="*/ 0 h 7"/>
                <a:gd name="T12" fmla="*/ 1 w 12"/>
                <a:gd name="T13" fmla="*/ 0 h 7"/>
                <a:gd name="T14" fmla="*/ 1 w 12"/>
                <a:gd name="T15" fmla="*/ 0 h 7"/>
                <a:gd name="T16" fmla="*/ 1 w 12"/>
                <a:gd name="T17" fmla="*/ 0 h 7"/>
                <a:gd name="T18" fmla="*/ 1 w 12"/>
                <a:gd name="T19" fmla="*/ 1 h 7"/>
                <a:gd name="T20" fmla="*/ 1 w 12"/>
                <a:gd name="T21" fmla="*/ 1 h 7"/>
                <a:gd name="T22" fmla="*/ 0 w 12"/>
                <a:gd name="T23" fmla="*/ 1 h 7"/>
                <a:gd name="T24" fmla="*/ 0 w 12"/>
                <a:gd name="T25" fmla="*/ 1 h 7"/>
                <a:gd name="T26" fmla="*/ 0 w 12"/>
                <a:gd name="T27" fmla="*/ 1 h 7"/>
                <a:gd name="T28" fmla="*/ 1 w 12"/>
                <a:gd name="T29" fmla="*/ 1 h 7"/>
                <a:gd name="T30" fmla="*/ 1 w 12"/>
                <a:gd name="T31" fmla="*/ 1 h 7"/>
                <a:gd name="T32" fmla="*/ 1 w 12"/>
                <a:gd name="T33" fmla="*/ 1 h 7"/>
                <a:gd name="T34" fmla="*/ 1 w 12"/>
                <a:gd name="T35" fmla="*/ 1 h 7"/>
                <a:gd name="T36" fmla="*/ 1 w 12"/>
                <a:gd name="T37" fmla="*/ 1 h 7"/>
                <a:gd name="T38" fmla="*/ 1 w 12"/>
                <a:gd name="T39" fmla="*/ 1 h 7"/>
                <a:gd name="T40" fmla="*/ 1 w 12"/>
                <a:gd name="T41" fmla="*/ 1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7"/>
                <a:gd name="T65" fmla="*/ 12 w 12"/>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7">
                  <a:moveTo>
                    <a:pt x="11" y="3"/>
                  </a:moveTo>
                  <a:lnTo>
                    <a:pt x="12" y="2"/>
                  </a:lnTo>
                  <a:lnTo>
                    <a:pt x="11" y="1"/>
                  </a:lnTo>
                  <a:lnTo>
                    <a:pt x="9" y="1"/>
                  </a:lnTo>
                  <a:lnTo>
                    <a:pt x="8" y="0"/>
                  </a:lnTo>
                  <a:lnTo>
                    <a:pt x="7" y="0"/>
                  </a:lnTo>
                  <a:lnTo>
                    <a:pt x="6" y="0"/>
                  </a:lnTo>
                  <a:lnTo>
                    <a:pt x="5" y="1"/>
                  </a:lnTo>
                  <a:lnTo>
                    <a:pt x="1" y="3"/>
                  </a:lnTo>
                  <a:lnTo>
                    <a:pt x="0" y="3"/>
                  </a:lnTo>
                  <a:lnTo>
                    <a:pt x="0" y="4"/>
                  </a:lnTo>
                  <a:lnTo>
                    <a:pt x="1" y="6"/>
                  </a:lnTo>
                  <a:lnTo>
                    <a:pt x="4" y="6"/>
                  </a:lnTo>
                  <a:lnTo>
                    <a:pt x="5" y="7"/>
                  </a:lnTo>
                  <a:lnTo>
                    <a:pt x="6" y="7"/>
                  </a:lnTo>
                  <a:lnTo>
                    <a:pt x="7" y="6"/>
                  </a:lnTo>
                  <a:lnTo>
                    <a:pt x="11" y="3"/>
                  </a:lnTo>
                  <a:close/>
                </a:path>
              </a:pathLst>
            </a:custGeom>
            <a:solidFill>
              <a:srgbClr val="F7EFDB"/>
            </a:solidFill>
            <a:ln w="9525">
              <a:noFill/>
              <a:round/>
              <a:headEnd/>
              <a:tailEnd/>
            </a:ln>
          </p:spPr>
          <p:txBody>
            <a:bodyPr/>
            <a:lstStyle/>
            <a:p>
              <a:endParaRPr lang="ja-JP" altLang="en-US"/>
            </a:p>
          </p:txBody>
        </p:sp>
        <p:sp>
          <p:nvSpPr>
            <p:cNvPr id="12629" name="Freeform 146"/>
            <p:cNvSpPr>
              <a:spLocks/>
            </p:cNvSpPr>
            <p:nvPr/>
          </p:nvSpPr>
          <p:spPr bwMode="auto">
            <a:xfrm>
              <a:off x="5086" y="3800"/>
              <a:ext cx="5" cy="3"/>
            </a:xfrm>
            <a:custGeom>
              <a:avLst/>
              <a:gdLst>
                <a:gd name="T0" fmla="*/ 0 w 12"/>
                <a:gd name="T1" fmla="*/ 0 h 7"/>
                <a:gd name="T2" fmla="*/ 0 w 12"/>
                <a:gd name="T3" fmla="*/ 0 h 7"/>
                <a:gd name="T4" fmla="*/ 0 w 12"/>
                <a:gd name="T5" fmla="*/ 0 h 7"/>
                <a:gd name="T6" fmla="*/ 0 w 12"/>
                <a:gd name="T7" fmla="*/ 0 h 7"/>
                <a:gd name="T8" fmla="*/ 0 w 12"/>
                <a:gd name="T9" fmla="*/ 0 h 7"/>
                <a:gd name="T10" fmla="*/ 0 w 12"/>
                <a:gd name="T11" fmla="*/ 0 h 7"/>
                <a:gd name="T12" fmla="*/ 0 w 12"/>
                <a:gd name="T13" fmla="*/ 0 h 7"/>
                <a:gd name="T14" fmla="*/ 0 w 12"/>
                <a:gd name="T15" fmla="*/ 0 h 7"/>
                <a:gd name="T16" fmla="*/ 0 w 12"/>
                <a:gd name="T17" fmla="*/ 0 h 7"/>
                <a:gd name="T18" fmla="*/ 0 w 12"/>
                <a:gd name="T19" fmla="*/ 0 h 7"/>
                <a:gd name="T20" fmla="*/ 0 w 12"/>
                <a:gd name="T21" fmla="*/ 0 h 7"/>
                <a:gd name="T22" fmla="*/ 0 w 12"/>
                <a:gd name="T23" fmla="*/ 0 h 7"/>
                <a:gd name="T24" fmla="*/ 0 w 12"/>
                <a:gd name="T25" fmla="*/ 0 h 7"/>
                <a:gd name="T26" fmla="*/ 0 w 12"/>
                <a:gd name="T27" fmla="*/ 0 h 7"/>
                <a:gd name="T28" fmla="*/ 0 w 12"/>
                <a:gd name="T29" fmla="*/ 0 h 7"/>
                <a:gd name="T30" fmla="*/ 0 w 12"/>
                <a:gd name="T31" fmla="*/ 0 h 7"/>
                <a:gd name="T32" fmla="*/ 0 w 12"/>
                <a:gd name="T33" fmla="*/ 0 h 7"/>
                <a:gd name="T34" fmla="*/ 0 w 12"/>
                <a:gd name="T35" fmla="*/ 0 h 7"/>
                <a:gd name="T36" fmla="*/ 0 w 12"/>
                <a:gd name="T37" fmla="*/ 0 h 7"/>
                <a:gd name="T38" fmla="*/ 0 w 12"/>
                <a:gd name="T39" fmla="*/ 0 h 7"/>
                <a:gd name="T40" fmla="*/ 0 w 12"/>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7"/>
                <a:gd name="T65" fmla="*/ 12 w 12"/>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7">
                  <a:moveTo>
                    <a:pt x="11" y="3"/>
                  </a:moveTo>
                  <a:lnTo>
                    <a:pt x="12" y="3"/>
                  </a:lnTo>
                  <a:lnTo>
                    <a:pt x="12" y="2"/>
                  </a:lnTo>
                  <a:lnTo>
                    <a:pt x="11" y="1"/>
                  </a:lnTo>
                  <a:lnTo>
                    <a:pt x="8" y="1"/>
                  </a:lnTo>
                  <a:lnTo>
                    <a:pt x="7" y="0"/>
                  </a:lnTo>
                  <a:lnTo>
                    <a:pt x="6" y="0"/>
                  </a:lnTo>
                  <a:lnTo>
                    <a:pt x="5" y="1"/>
                  </a:lnTo>
                  <a:lnTo>
                    <a:pt x="2" y="3"/>
                  </a:lnTo>
                  <a:lnTo>
                    <a:pt x="0" y="3"/>
                  </a:lnTo>
                  <a:lnTo>
                    <a:pt x="0" y="5"/>
                  </a:lnTo>
                  <a:lnTo>
                    <a:pt x="2" y="6"/>
                  </a:lnTo>
                  <a:lnTo>
                    <a:pt x="4" y="6"/>
                  </a:lnTo>
                  <a:lnTo>
                    <a:pt x="5" y="7"/>
                  </a:lnTo>
                  <a:lnTo>
                    <a:pt x="6" y="7"/>
                  </a:lnTo>
                  <a:lnTo>
                    <a:pt x="7" y="6"/>
                  </a:lnTo>
                  <a:lnTo>
                    <a:pt x="11" y="3"/>
                  </a:lnTo>
                  <a:close/>
                </a:path>
              </a:pathLst>
            </a:custGeom>
            <a:solidFill>
              <a:srgbClr val="F7EFDB"/>
            </a:solidFill>
            <a:ln w="9525">
              <a:noFill/>
              <a:round/>
              <a:headEnd/>
              <a:tailEnd/>
            </a:ln>
          </p:spPr>
          <p:txBody>
            <a:bodyPr/>
            <a:lstStyle/>
            <a:p>
              <a:endParaRPr lang="ja-JP" altLang="en-US"/>
            </a:p>
          </p:txBody>
        </p:sp>
        <p:sp>
          <p:nvSpPr>
            <p:cNvPr id="12630" name="Freeform 147"/>
            <p:cNvSpPr>
              <a:spLocks/>
            </p:cNvSpPr>
            <p:nvPr/>
          </p:nvSpPr>
          <p:spPr bwMode="auto">
            <a:xfrm>
              <a:off x="5067" y="3813"/>
              <a:ext cx="5" cy="4"/>
            </a:xfrm>
            <a:custGeom>
              <a:avLst/>
              <a:gdLst>
                <a:gd name="T0" fmla="*/ 1 w 10"/>
                <a:gd name="T1" fmla="*/ 1 h 7"/>
                <a:gd name="T2" fmla="*/ 1 w 10"/>
                <a:gd name="T3" fmla="*/ 1 h 7"/>
                <a:gd name="T4" fmla="*/ 1 w 10"/>
                <a:gd name="T5" fmla="*/ 1 h 7"/>
                <a:gd name="T6" fmla="*/ 1 w 10"/>
                <a:gd name="T7" fmla="*/ 1 h 7"/>
                <a:gd name="T8" fmla="*/ 1 w 10"/>
                <a:gd name="T9" fmla="*/ 1 h 7"/>
                <a:gd name="T10" fmla="*/ 1 w 10"/>
                <a:gd name="T11" fmla="*/ 1 h 7"/>
                <a:gd name="T12" fmla="*/ 1 w 10"/>
                <a:gd name="T13" fmla="*/ 0 h 7"/>
                <a:gd name="T14" fmla="*/ 1 w 10"/>
                <a:gd name="T15" fmla="*/ 0 h 7"/>
                <a:gd name="T16" fmla="*/ 1 w 10"/>
                <a:gd name="T17" fmla="*/ 0 h 7"/>
                <a:gd name="T18" fmla="*/ 1 w 10"/>
                <a:gd name="T19" fmla="*/ 1 h 7"/>
                <a:gd name="T20" fmla="*/ 1 w 10"/>
                <a:gd name="T21" fmla="*/ 1 h 7"/>
                <a:gd name="T22" fmla="*/ 0 w 10"/>
                <a:gd name="T23" fmla="*/ 1 h 7"/>
                <a:gd name="T24" fmla="*/ 0 w 10"/>
                <a:gd name="T25" fmla="*/ 1 h 7"/>
                <a:gd name="T26" fmla="*/ 0 w 10"/>
                <a:gd name="T27" fmla="*/ 1 h 7"/>
                <a:gd name="T28" fmla="*/ 1 w 10"/>
                <a:gd name="T29" fmla="*/ 1 h 7"/>
                <a:gd name="T30" fmla="*/ 1 w 10"/>
                <a:gd name="T31" fmla="*/ 1 h 7"/>
                <a:gd name="T32" fmla="*/ 1 w 10"/>
                <a:gd name="T33" fmla="*/ 1 h 7"/>
                <a:gd name="T34" fmla="*/ 1 w 10"/>
                <a:gd name="T35" fmla="*/ 1 h 7"/>
                <a:gd name="T36" fmla="*/ 1 w 10"/>
                <a:gd name="T37" fmla="*/ 1 h 7"/>
                <a:gd name="T38" fmla="*/ 1 w 10"/>
                <a:gd name="T39" fmla="*/ 1 h 7"/>
                <a:gd name="T40" fmla="*/ 1 w 10"/>
                <a:gd name="T41" fmla="*/ 1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7"/>
                <a:gd name="T65" fmla="*/ 10 w 10"/>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7">
                  <a:moveTo>
                    <a:pt x="10" y="4"/>
                  </a:moveTo>
                  <a:lnTo>
                    <a:pt x="10" y="4"/>
                  </a:lnTo>
                  <a:lnTo>
                    <a:pt x="10" y="3"/>
                  </a:lnTo>
                  <a:lnTo>
                    <a:pt x="9" y="2"/>
                  </a:lnTo>
                  <a:lnTo>
                    <a:pt x="8" y="2"/>
                  </a:lnTo>
                  <a:lnTo>
                    <a:pt x="6" y="0"/>
                  </a:lnTo>
                  <a:lnTo>
                    <a:pt x="5" y="0"/>
                  </a:lnTo>
                  <a:lnTo>
                    <a:pt x="4" y="0"/>
                  </a:lnTo>
                  <a:lnTo>
                    <a:pt x="3" y="2"/>
                  </a:lnTo>
                  <a:lnTo>
                    <a:pt x="1" y="4"/>
                  </a:lnTo>
                  <a:lnTo>
                    <a:pt x="0" y="4"/>
                  </a:lnTo>
                  <a:lnTo>
                    <a:pt x="0" y="5"/>
                  </a:lnTo>
                  <a:lnTo>
                    <a:pt x="1" y="6"/>
                  </a:lnTo>
                  <a:lnTo>
                    <a:pt x="2" y="6"/>
                  </a:lnTo>
                  <a:lnTo>
                    <a:pt x="3" y="7"/>
                  </a:lnTo>
                  <a:lnTo>
                    <a:pt x="4" y="7"/>
                  </a:lnTo>
                  <a:lnTo>
                    <a:pt x="5" y="7"/>
                  </a:lnTo>
                  <a:lnTo>
                    <a:pt x="6" y="6"/>
                  </a:lnTo>
                  <a:lnTo>
                    <a:pt x="10" y="4"/>
                  </a:lnTo>
                  <a:close/>
                </a:path>
              </a:pathLst>
            </a:custGeom>
            <a:solidFill>
              <a:srgbClr val="F7EFDB"/>
            </a:solidFill>
            <a:ln w="9525">
              <a:noFill/>
              <a:round/>
              <a:headEnd/>
              <a:tailEnd/>
            </a:ln>
          </p:spPr>
          <p:txBody>
            <a:bodyPr/>
            <a:lstStyle/>
            <a:p>
              <a:endParaRPr lang="ja-JP" altLang="en-US"/>
            </a:p>
          </p:txBody>
        </p:sp>
        <p:sp>
          <p:nvSpPr>
            <p:cNvPr id="12631" name="Freeform 148"/>
            <p:cNvSpPr>
              <a:spLocks/>
            </p:cNvSpPr>
            <p:nvPr/>
          </p:nvSpPr>
          <p:spPr bwMode="auto">
            <a:xfrm>
              <a:off x="5030" y="3840"/>
              <a:ext cx="6" cy="3"/>
            </a:xfrm>
            <a:custGeom>
              <a:avLst/>
              <a:gdLst>
                <a:gd name="T0" fmla="*/ 1 w 11"/>
                <a:gd name="T1" fmla="*/ 0 h 7"/>
                <a:gd name="T2" fmla="*/ 1 w 11"/>
                <a:gd name="T3" fmla="*/ 0 h 7"/>
                <a:gd name="T4" fmla="*/ 1 w 11"/>
                <a:gd name="T5" fmla="*/ 0 h 7"/>
                <a:gd name="T6" fmla="*/ 1 w 11"/>
                <a:gd name="T7" fmla="*/ 0 h 7"/>
                <a:gd name="T8" fmla="*/ 1 w 11"/>
                <a:gd name="T9" fmla="*/ 0 h 7"/>
                <a:gd name="T10" fmla="*/ 1 w 11"/>
                <a:gd name="T11" fmla="*/ 0 h 7"/>
                <a:gd name="T12" fmla="*/ 1 w 11"/>
                <a:gd name="T13" fmla="*/ 0 h 7"/>
                <a:gd name="T14" fmla="*/ 1 w 11"/>
                <a:gd name="T15" fmla="*/ 0 h 7"/>
                <a:gd name="T16" fmla="*/ 1 w 11"/>
                <a:gd name="T17" fmla="*/ 0 h 7"/>
                <a:gd name="T18" fmla="*/ 1 w 11"/>
                <a:gd name="T19" fmla="*/ 0 h 7"/>
                <a:gd name="T20" fmla="*/ 1 w 11"/>
                <a:gd name="T21" fmla="*/ 0 h 7"/>
                <a:gd name="T22" fmla="*/ 0 w 11"/>
                <a:gd name="T23" fmla="*/ 0 h 7"/>
                <a:gd name="T24" fmla="*/ 0 w 11"/>
                <a:gd name="T25" fmla="*/ 0 h 7"/>
                <a:gd name="T26" fmla="*/ 0 w 11"/>
                <a:gd name="T27" fmla="*/ 0 h 7"/>
                <a:gd name="T28" fmla="*/ 1 w 11"/>
                <a:gd name="T29" fmla="*/ 0 h 7"/>
                <a:gd name="T30" fmla="*/ 1 w 11"/>
                <a:gd name="T31" fmla="*/ 0 h 7"/>
                <a:gd name="T32" fmla="*/ 1 w 11"/>
                <a:gd name="T33" fmla="*/ 0 h 7"/>
                <a:gd name="T34" fmla="*/ 1 w 11"/>
                <a:gd name="T35" fmla="*/ 0 h 7"/>
                <a:gd name="T36" fmla="*/ 1 w 11"/>
                <a:gd name="T37" fmla="*/ 0 h 7"/>
                <a:gd name="T38" fmla="*/ 1 w 11"/>
                <a:gd name="T39" fmla="*/ 0 h 7"/>
                <a:gd name="T40" fmla="*/ 1 w 11"/>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7"/>
                <a:gd name="T65" fmla="*/ 11 w 11"/>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7">
                  <a:moveTo>
                    <a:pt x="10" y="4"/>
                  </a:moveTo>
                  <a:lnTo>
                    <a:pt x="11" y="3"/>
                  </a:lnTo>
                  <a:lnTo>
                    <a:pt x="10" y="2"/>
                  </a:lnTo>
                  <a:lnTo>
                    <a:pt x="8" y="0"/>
                  </a:lnTo>
                  <a:lnTo>
                    <a:pt x="7" y="0"/>
                  </a:lnTo>
                  <a:lnTo>
                    <a:pt x="5" y="0"/>
                  </a:lnTo>
                  <a:lnTo>
                    <a:pt x="4" y="2"/>
                  </a:lnTo>
                  <a:lnTo>
                    <a:pt x="1" y="4"/>
                  </a:lnTo>
                  <a:lnTo>
                    <a:pt x="0" y="4"/>
                  </a:lnTo>
                  <a:lnTo>
                    <a:pt x="0" y="5"/>
                  </a:lnTo>
                  <a:lnTo>
                    <a:pt x="1" y="6"/>
                  </a:lnTo>
                  <a:lnTo>
                    <a:pt x="3" y="6"/>
                  </a:lnTo>
                  <a:lnTo>
                    <a:pt x="4" y="7"/>
                  </a:lnTo>
                  <a:lnTo>
                    <a:pt x="5" y="7"/>
                  </a:lnTo>
                  <a:lnTo>
                    <a:pt x="7" y="6"/>
                  </a:lnTo>
                  <a:lnTo>
                    <a:pt x="10" y="4"/>
                  </a:lnTo>
                  <a:close/>
                </a:path>
              </a:pathLst>
            </a:custGeom>
            <a:solidFill>
              <a:srgbClr val="F7EFDB"/>
            </a:solidFill>
            <a:ln w="9525">
              <a:noFill/>
              <a:round/>
              <a:headEnd/>
              <a:tailEnd/>
            </a:ln>
          </p:spPr>
          <p:txBody>
            <a:bodyPr/>
            <a:lstStyle/>
            <a:p>
              <a:endParaRPr lang="ja-JP" altLang="en-US"/>
            </a:p>
          </p:txBody>
        </p:sp>
        <p:sp>
          <p:nvSpPr>
            <p:cNvPr id="12632" name="Freeform 149"/>
            <p:cNvSpPr>
              <a:spLocks/>
            </p:cNvSpPr>
            <p:nvPr/>
          </p:nvSpPr>
          <p:spPr bwMode="auto">
            <a:xfrm>
              <a:off x="5034" y="3836"/>
              <a:ext cx="6" cy="4"/>
            </a:xfrm>
            <a:custGeom>
              <a:avLst/>
              <a:gdLst>
                <a:gd name="T0" fmla="*/ 1 w 11"/>
                <a:gd name="T1" fmla="*/ 1 h 7"/>
                <a:gd name="T2" fmla="*/ 1 w 11"/>
                <a:gd name="T3" fmla="*/ 1 h 7"/>
                <a:gd name="T4" fmla="*/ 1 w 11"/>
                <a:gd name="T5" fmla="*/ 1 h 7"/>
                <a:gd name="T6" fmla="*/ 1 w 11"/>
                <a:gd name="T7" fmla="*/ 1 h 7"/>
                <a:gd name="T8" fmla="*/ 1 w 11"/>
                <a:gd name="T9" fmla="*/ 1 h 7"/>
                <a:gd name="T10" fmla="*/ 1 w 11"/>
                <a:gd name="T11" fmla="*/ 1 h 7"/>
                <a:gd name="T12" fmla="*/ 1 w 11"/>
                <a:gd name="T13" fmla="*/ 0 h 7"/>
                <a:gd name="T14" fmla="*/ 1 w 11"/>
                <a:gd name="T15" fmla="*/ 0 h 7"/>
                <a:gd name="T16" fmla="*/ 1 w 11"/>
                <a:gd name="T17" fmla="*/ 0 h 7"/>
                <a:gd name="T18" fmla="*/ 1 w 11"/>
                <a:gd name="T19" fmla="*/ 1 h 7"/>
                <a:gd name="T20" fmla="*/ 1 w 11"/>
                <a:gd name="T21" fmla="*/ 1 h 7"/>
                <a:gd name="T22" fmla="*/ 0 w 11"/>
                <a:gd name="T23" fmla="*/ 1 h 7"/>
                <a:gd name="T24" fmla="*/ 0 w 11"/>
                <a:gd name="T25" fmla="*/ 1 h 7"/>
                <a:gd name="T26" fmla="*/ 0 w 11"/>
                <a:gd name="T27" fmla="*/ 1 h 7"/>
                <a:gd name="T28" fmla="*/ 1 w 11"/>
                <a:gd name="T29" fmla="*/ 1 h 7"/>
                <a:gd name="T30" fmla="*/ 1 w 11"/>
                <a:gd name="T31" fmla="*/ 1 h 7"/>
                <a:gd name="T32" fmla="*/ 1 w 11"/>
                <a:gd name="T33" fmla="*/ 1 h 7"/>
                <a:gd name="T34" fmla="*/ 1 w 11"/>
                <a:gd name="T35" fmla="*/ 1 h 7"/>
                <a:gd name="T36" fmla="*/ 1 w 11"/>
                <a:gd name="T37" fmla="*/ 1 h 7"/>
                <a:gd name="T38" fmla="*/ 1 w 11"/>
                <a:gd name="T39" fmla="*/ 1 h 7"/>
                <a:gd name="T40" fmla="*/ 1 w 11"/>
                <a:gd name="T41" fmla="*/ 1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7"/>
                <a:gd name="T65" fmla="*/ 11 w 11"/>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7">
                  <a:moveTo>
                    <a:pt x="10" y="4"/>
                  </a:moveTo>
                  <a:lnTo>
                    <a:pt x="11" y="4"/>
                  </a:lnTo>
                  <a:lnTo>
                    <a:pt x="11" y="3"/>
                  </a:lnTo>
                  <a:lnTo>
                    <a:pt x="10" y="2"/>
                  </a:lnTo>
                  <a:lnTo>
                    <a:pt x="8" y="2"/>
                  </a:lnTo>
                  <a:lnTo>
                    <a:pt x="7" y="0"/>
                  </a:lnTo>
                  <a:lnTo>
                    <a:pt x="6" y="0"/>
                  </a:lnTo>
                  <a:lnTo>
                    <a:pt x="4" y="2"/>
                  </a:lnTo>
                  <a:lnTo>
                    <a:pt x="1" y="4"/>
                  </a:lnTo>
                  <a:lnTo>
                    <a:pt x="0" y="5"/>
                  </a:lnTo>
                  <a:lnTo>
                    <a:pt x="1" y="6"/>
                  </a:lnTo>
                  <a:lnTo>
                    <a:pt x="3" y="7"/>
                  </a:lnTo>
                  <a:lnTo>
                    <a:pt x="4" y="7"/>
                  </a:lnTo>
                  <a:lnTo>
                    <a:pt x="6" y="7"/>
                  </a:lnTo>
                  <a:lnTo>
                    <a:pt x="7" y="6"/>
                  </a:lnTo>
                  <a:lnTo>
                    <a:pt x="10" y="4"/>
                  </a:lnTo>
                  <a:close/>
                </a:path>
              </a:pathLst>
            </a:custGeom>
            <a:solidFill>
              <a:srgbClr val="F7EFDB"/>
            </a:solidFill>
            <a:ln w="9525">
              <a:noFill/>
              <a:round/>
              <a:headEnd/>
              <a:tailEnd/>
            </a:ln>
          </p:spPr>
          <p:txBody>
            <a:bodyPr/>
            <a:lstStyle/>
            <a:p>
              <a:endParaRPr lang="ja-JP" altLang="en-US"/>
            </a:p>
          </p:txBody>
        </p:sp>
        <p:sp>
          <p:nvSpPr>
            <p:cNvPr id="12633" name="Freeform 150"/>
            <p:cNvSpPr>
              <a:spLocks/>
            </p:cNvSpPr>
            <p:nvPr/>
          </p:nvSpPr>
          <p:spPr bwMode="auto">
            <a:xfrm>
              <a:off x="5025" y="3821"/>
              <a:ext cx="5" cy="3"/>
            </a:xfrm>
            <a:custGeom>
              <a:avLst/>
              <a:gdLst>
                <a:gd name="T0" fmla="*/ 0 w 11"/>
                <a:gd name="T1" fmla="*/ 1 h 5"/>
                <a:gd name="T2" fmla="*/ 0 w 11"/>
                <a:gd name="T3" fmla="*/ 1 h 5"/>
                <a:gd name="T4" fmla="*/ 0 w 11"/>
                <a:gd name="T5" fmla="*/ 1 h 5"/>
                <a:gd name="T6" fmla="*/ 0 w 11"/>
                <a:gd name="T7" fmla="*/ 1 h 5"/>
                <a:gd name="T8" fmla="*/ 0 w 11"/>
                <a:gd name="T9" fmla="*/ 1 h 5"/>
                <a:gd name="T10" fmla="*/ 0 w 11"/>
                <a:gd name="T11" fmla="*/ 0 h 5"/>
                <a:gd name="T12" fmla="*/ 0 w 11"/>
                <a:gd name="T13" fmla="*/ 0 h 5"/>
                <a:gd name="T14" fmla="*/ 0 w 11"/>
                <a:gd name="T15" fmla="*/ 0 h 5"/>
                <a:gd name="T16" fmla="*/ 0 w 11"/>
                <a:gd name="T17" fmla="*/ 0 h 5"/>
                <a:gd name="T18" fmla="*/ 0 w 11"/>
                <a:gd name="T19" fmla="*/ 0 h 5"/>
                <a:gd name="T20" fmla="*/ 0 w 11"/>
                <a:gd name="T21" fmla="*/ 1 h 5"/>
                <a:gd name="T22" fmla="*/ 0 w 11"/>
                <a:gd name="T23" fmla="*/ 1 h 5"/>
                <a:gd name="T24" fmla="*/ 0 w 11"/>
                <a:gd name="T25" fmla="*/ 1 h 5"/>
                <a:gd name="T26" fmla="*/ 0 w 11"/>
                <a:gd name="T27" fmla="*/ 1 h 5"/>
                <a:gd name="T28" fmla="*/ 0 w 11"/>
                <a:gd name="T29" fmla="*/ 1 h 5"/>
                <a:gd name="T30" fmla="*/ 0 w 11"/>
                <a:gd name="T31" fmla="*/ 1 h 5"/>
                <a:gd name="T32" fmla="*/ 0 w 11"/>
                <a:gd name="T33" fmla="*/ 1 h 5"/>
                <a:gd name="T34" fmla="*/ 0 w 11"/>
                <a:gd name="T35" fmla="*/ 1 h 5"/>
                <a:gd name="T36" fmla="*/ 0 w 11"/>
                <a:gd name="T37" fmla="*/ 1 h 5"/>
                <a:gd name="T38" fmla="*/ 0 w 11"/>
                <a:gd name="T39" fmla="*/ 1 h 5"/>
                <a:gd name="T40" fmla="*/ 0 w 11"/>
                <a:gd name="T41" fmla="*/ 1 h 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5"/>
                <a:gd name="T65" fmla="*/ 11 w 11"/>
                <a:gd name="T66" fmla="*/ 5 h 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5">
                  <a:moveTo>
                    <a:pt x="10" y="3"/>
                  </a:moveTo>
                  <a:lnTo>
                    <a:pt x="11" y="2"/>
                  </a:lnTo>
                  <a:lnTo>
                    <a:pt x="11" y="1"/>
                  </a:lnTo>
                  <a:lnTo>
                    <a:pt x="10" y="1"/>
                  </a:lnTo>
                  <a:lnTo>
                    <a:pt x="9" y="0"/>
                  </a:lnTo>
                  <a:lnTo>
                    <a:pt x="7" y="0"/>
                  </a:lnTo>
                  <a:lnTo>
                    <a:pt x="6" y="0"/>
                  </a:lnTo>
                  <a:lnTo>
                    <a:pt x="5" y="0"/>
                  </a:lnTo>
                  <a:lnTo>
                    <a:pt x="4" y="0"/>
                  </a:lnTo>
                  <a:lnTo>
                    <a:pt x="0" y="2"/>
                  </a:lnTo>
                  <a:lnTo>
                    <a:pt x="0" y="3"/>
                  </a:lnTo>
                  <a:lnTo>
                    <a:pt x="0" y="4"/>
                  </a:lnTo>
                  <a:lnTo>
                    <a:pt x="2" y="4"/>
                  </a:lnTo>
                  <a:lnTo>
                    <a:pt x="3" y="5"/>
                  </a:lnTo>
                  <a:lnTo>
                    <a:pt x="4" y="5"/>
                  </a:lnTo>
                  <a:lnTo>
                    <a:pt x="5" y="5"/>
                  </a:lnTo>
                  <a:lnTo>
                    <a:pt x="6" y="5"/>
                  </a:lnTo>
                  <a:lnTo>
                    <a:pt x="10" y="3"/>
                  </a:lnTo>
                  <a:close/>
                </a:path>
              </a:pathLst>
            </a:custGeom>
            <a:solidFill>
              <a:srgbClr val="F7EFDB"/>
            </a:solidFill>
            <a:ln w="9525">
              <a:noFill/>
              <a:round/>
              <a:headEnd/>
              <a:tailEnd/>
            </a:ln>
          </p:spPr>
          <p:txBody>
            <a:bodyPr/>
            <a:lstStyle/>
            <a:p>
              <a:endParaRPr lang="ja-JP" altLang="en-US"/>
            </a:p>
          </p:txBody>
        </p:sp>
        <p:sp>
          <p:nvSpPr>
            <p:cNvPr id="12634" name="Freeform 151"/>
            <p:cNvSpPr>
              <a:spLocks/>
            </p:cNvSpPr>
            <p:nvPr/>
          </p:nvSpPr>
          <p:spPr bwMode="auto">
            <a:xfrm>
              <a:off x="5030" y="3818"/>
              <a:ext cx="5" cy="3"/>
            </a:xfrm>
            <a:custGeom>
              <a:avLst/>
              <a:gdLst>
                <a:gd name="T0" fmla="*/ 1 w 10"/>
                <a:gd name="T1" fmla="*/ 0 h 7"/>
                <a:gd name="T2" fmla="*/ 1 w 10"/>
                <a:gd name="T3" fmla="*/ 0 h 7"/>
                <a:gd name="T4" fmla="*/ 1 w 10"/>
                <a:gd name="T5" fmla="*/ 0 h 7"/>
                <a:gd name="T6" fmla="*/ 1 w 10"/>
                <a:gd name="T7" fmla="*/ 0 h 7"/>
                <a:gd name="T8" fmla="*/ 1 w 10"/>
                <a:gd name="T9" fmla="*/ 0 h 7"/>
                <a:gd name="T10" fmla="*/ 1 w 10"/>
                <a:gd name="T11" fmla="*/ 0 h 7"/>
                <a:gd name="T12" fmla="*/ 1 w 10"/>
                <a:gd name="T13" fmla="*/ 0 h 7"/>
                <a:gd name="T14" fmla="*/ 1 w 10"/>
                <a:gd name="T15" fmla="*/ 0 h 7"/>
                <a:gd name="T16" fmla="*/ 1 w 10"/>
                <a:gd name="T17" fmla="*/ 0 h 7"/>
                <a:gd name="T18" fmla="*/ 1 w 10"/>
                <a:gd name="T19" fmla="*/ 0 h 7"/>
                <a:gd name="T20" fmla="*/ 0 w 10"/>
                <a:gd name="T21" fmla="*/ 0 h 7"/>
                <a:gd name="T22" fmla="*/ 0 w 10"/>
                <a:gd name="T23" fmla="*/ 0 h 7"/>
                <a:gd name="T24" fmla="*/ 0 w 10"/>
                <a:gd name="T25" fmla="*/ 0 h 7"/>
                <a:gd name="T26" fmla="*/ 0 w 10"/>
                <a:gd name="T27" fmla="*/ 0 h 7"/>
                <a:gd name="T28" fmla="*/ 1 w 10"/>
                <a:gd name="T29" fmla="*/ 0 h 7"/>
                <a:gd name="T30" fmla="*/ 1 w 10"/>
                <a:gd name="T31" fmla="*/ 0 h 7"/>
                <a:gd name="T32" fmla="*/ 1 w 10"/>
                <a:gd name="T33" fmla="*/ 0 h 7"/>
                <a:gd name="T34" fmla="*/ 1 w 10"/>
                <a:gd name="T35" fmla="*/ 0 h 7"/>
                <a:gd name="T36" fmla="*/ 1 w 10"/>
                <a:gd name="T37" fmla="*/ 0 h 7"/>
                <a:gd name="T38" fmla="*/ 1 w 10"/>
                <a:gd name="T39" fmla="*/ 0 h 7"/>
                <a:gd name="T40" fmla="*/ 1 w 10"/>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7"/>
                <a:gd name="T65" fmla="*/ 10 w 10"/>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7">
                  <a:moveTo>
                    <a:pt x="9" y="3"/>
                  </a:moveTo>
                  <a:lnTo>
                    <a:pt x="10" y="2"/>
                  </a:lnTo>
                  <a:lnTo>
                    <a:pt x="9" y="1"/>
                  </a:lnTo>
                  <a:lnTo>
                    <a:pt x="8" y="0"/>
                  </a:lnTo>
                  <a:lnTo>
                    <a:pt x="7" y="0"/>
                  </a:lnTo>
                  <a:lnTo>
                    <a:pt x="5" y="0"/>
                  </a:lnTo>
                  <a:lnTo>
                    <a:pt x="4" y="0"/>
                  </a:lnTo>
                  <a:lnTo>
                    <a:pt x="3" y="1"/>
                  </a:lnTo>
                  <a:lnTo>
                    <a:pt x="0" y="3"/>
                  </a:lnTo>
                  <a:lnTo>
                    <a:pt x="0" y="4"/>
                  </a:lnTo>
                  <a:lnTo>
                    <a:pt x="1" y="5"/>
                  </a:lnTo>
                  <a:lnTo>
                    <a:pt x="2" y="5"/>
                  </a:lnTo>
                  <a:lnTo>
                    <a:pt x="3" y="7"/>
                  </a:lnTo>
                  <a:lnTo>
                    <a:pt x="4" y="7"/>
                  </a:lnTo>
                  <a:lnTo>
                    <a:pt x="5" y="7"/>
                  </a:lnTo>
                  <a:lnTo>
                    <a:pt x="7" y="5"/>
                  </a:lnTo>
                  <a:lnTo>
                    <a:pt x="9" y="3"/>
                  </a:lnTo>
                  <a:close/>
                </a:path>
              </a:pathLst>
            </a:custGeom>
            <a:solidFill>
              <a:srgbClr val="F7EFDB"/>
            </a:solidFill>
            <a:ln w="9525">
              <a:noFill/>
              <a:round/>
              <a:headEnd/>
              <a:tailEnd/>
            </a:ln>
          </p:spPr>
          <p:txBody>
            <a:bodyPr/>
            <a:lstStyle/>
            <a:p>
              <a:endParaRPr lang="ja-JP" altLang="en-US"/>
            </a:p>
          </p:txBody>
        </p:sp>
        <p:sp>
          <p:nvSpPr>
            <p:cNvPr id="12635" name="Freeform 152"/>
            <p:cNvSpPr>
              <a:spLocks/>
            </p:cNvSpPr>
            <p:nvPr/>
          </p:nvSpPr>
          <p:spPr bwMode="auto">
            <a:xfrm>
              <a:off x="5034" y="3814"/>
              <a:ext cx="6" cy="4"/>
            </a:xfrm>
            <a:custGeom>
              <a:avLst/>
              <a:gdLst>
                <a:gd name="T0" fmla="*/ 1 w 10"/>
                <a:gd name="T1" fmla="*/ 1 h 7"/>
                <a:gd name="T2" fmla="*/ 1 w 10"/>
                <a:gd name="T3" fmla="*/ 1 h 7"/>
                <a:gd name="T4" fmla="*/ 1 w 10"/>
                <a:gd name="T5" fmla="*/ 1 h 7"/>
                <a:gd name="T6" fmla="*/ 1 w 10"/>
                <a:gd name="T7" fmla="*/ 1 h 7"/>
                <a:gd name="T8" fmla="*/ 1 w 10"/>
                <a:gd name="T9" fmla="*/ 1 h 7"/>
                <a:gd name="T10" fmla="*/ 1 w 10"/>
                <a:gd name="T11" fmla="*/ 1 h 7"/>
                <a:gd name="T12" fmla="*/ 1 w 10"/>
                <a:gd name="T13" fmla="*/ 0 h 7"/>
                <a:gd name="T14" fmla="*/ 1 w 10"/>
                <a:gd name="T15" fmla="*/ 0 h 7"/>
                <a:gd name="T16" fmla="*/ 1 w 10"/>
                <a:gd name="T17" fmla="*/ 0 h 7"/>
                <a:gd name="T18" fmla="*/ 1 w 10"/>
                <a:gd name="T19" fmla="*/ 1 h 7"/>
                <a:gd name="T20" fmla="*/ 1 w 10"/>
                <a:gd name="T21" fmla="*/ 1 h 7"/>
                <a:gd name="T22" fmla="*/ 0 w 10"/>
                <a:gd name="T23" fmla="*/ 1 h 7"/>
                <a:gd name="T24" fmla="*/ 0 w 10"/>
                <a:gd name="T25" fmla="*/ 1 h 7"/>
                <a:gd name="T26" fmla="*/ 0 w 10"/>
                <a:gd name="T27" fmla="*/ 1 h 7"/>
                <a:gd name="T28" fmla="*/ 1 w 10"/>
                <a:gd name="T29" fmla="*/ 1 h 7"/>
                <a:gd name="T30" fmla="*/ 1 w 10"/>
                <a:gd name="T31" fmla="*/ 1 h 7"/>
                <a:gd name="T32" fmla="*/ 1 w 10"/>
                <a:gd name="T33" fmla="*/ 1 h 7"/>
                <a:gd name="T34" fmla="*/ 1 w 10"/>
                <a:gd name="T35" fmla="*/ 1 h 7"/>
                <a:gd name="T36" fmla="*/ 1 w 10"/>
                <a:gd name="T37" fmla="*/ 1 h 7"/>
                <a:gd name="T38" fmla="*/ 1 w 10"/>
                <a:gd name="T39" fmla="*/ 1 h 7"/>
                <a:gd name="T40" fmla="*/ 1 w 10"/>
                <a:gd name="T41" fmla="*/ 1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7"/>
                <a:gd name="T65" fmla="*/ 10 w 10"/>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7">
                  <a:moveTo>
                    <a:pt x="9" y="3"/>
                  </a:moveTo>
                  <a:lnTo>
                    <a:pt x="10" y="3"/>
                  </a:lnTo>
                  <a:lnTo>
                    <a:pt x="10" y="2"/>
                  </a:lnTo>
                  <a:lnTo>
                    <a:pt x="9" y="1"/>
                  </a:lnTo>
                  <a:lnTo>
                    <a:pt x="8" y="1"/>
                  </a:lnTo>
                  <a:lnTo>
                    <a:pt x="7" y="0"/>
                  </a:lnTo>
                  <a:lnTo>
                    <a:pt x="6" y="0"/>
                  </a:lnTo>
                  <a:lnTo>
                    <a:pt x="4" y="0"/>
                  </a:lnTo>
                  <a:lnTo>
                    <a:pt x="3" y="1"/>
                  </a:lnTo>
                  <a:lnTo>
                    <a:pt x="1" y="3"/>
                  </a:lnTo>
                  <a:lnTo>
                    <a:pt x="0" y="4"/>
                  </a:lnTo>
                  <a:lnTo>
                    <a:pt x="1" y="5"/>
                  </a:lnTo>
                  <a:lnTo>
                    <a:pt x="2" y="7"/>
                  </a:lnTo>
                  <a:lnTo>
                    <a:pt x="3" y="7"/>
                  </a:lnTo>
                  <a:lnTo>
                    <a:pt x="4" y="7"/>
                  </a:lnTo>
                  <a:lnTo>
                    <a:pt x="6" y="7"/>
                  </a:lnTo>
                  <a:lnTo>
                    <a:pt x="7" y="5"/>
                  </a:lnTo>
                  <a:lnTo>
                    <a:pt x="9" y="3"/>
                  </a:lnTo>
                  <a:close/>
                </a:path>
              </a:pathLst>
            </a:custGeom>
            <a:solidFill>
              <a:srgbClr val="F7EFDB"/>
            </a:solidFill>
            <a:ln w="9525">
              <a:noFill/>
              <a:round/>
              <a:headEnd/>
              <a:tailEnd/>
            </a:ln>
          </p:spPr>
          <p:txBody>
            <a:bodyPr/>
            <a:lstStyle/>
            <a:p>
              <a:endParaRPr lang="ja-JP" altLang="en-US"/>
            </a:p>
          </p:txBody>
        </p:sp>
        <p:sp>
          <p:nvSpPr>
            <p:cNvPr id="12636" name="Freeform 153"/>
            <p:cNvSpPr>
              <a:spLocks/>
            </p:cNvSpPr>
            <p:nvPr/>
          </p:nvSpPr>
          <p:spPr bwMode="auto">
            <a:xfrm>
              <a:off x="5039" y="3811"/>
              <a:ext cx="5" cy="3"/>
            </a:xfrm>
            <a:custGeom>
              <a:avLst/>
              <a:gdLst>
                <a:gd name="T0" fmla="*/ 1 w 10"/>
                <a:gd name="T1" fmla="*/ 1 h 6"/>
                <a:gd name="T2" fmla="*/ 1 w 10"/>
                <a:gd name="T3" fmla="*/ 1 h 6"/>
                <a:gd name="T4" fmla="*/ 1 w 10"/>
                <a:gd name="T5" fmla="*/ 1 h 6"/>
                <a:gd name="T6" fmla="*/ 1 w 10"/>
                <a:gd name="T7" fmla="*/ 1 h 6"/>
                <a:gd name="T8" fmla="*/ 1 w 10"/>
                <a:gd name="T9" fmla="*/ 1 h 6"/>
                <a:gd name="T10" fmla="*/ 1 w 10"/>
                <a:gd name="T11" fmla="*/ 0 h 6"/>
                <a:gd name="T12" fmla="*/ 1 w 10"/>
                <a:gd name="T13" fmla="*/ 0 h 6"/>
                <a:gd name="T14" fmla="*/ 1 w 10"/>
                <a:gd name="T15" fmla="*/ 0 h 6"/>
                <a:gd name="T16" fmla="*/ 1 w 10"/>
                <a:gd name="T17" fmla="*/ 0 h 6"/>
                <a:gd name="T18" fmla="*/ 1 w 10"/>
                <a:gd name="T19" fmla="*/ 0 h 6"/>
                <a:gd name="T20" fmla="*/ 1 w 10"/>
                <a:gd name="T21" fmla="*/ 1 h 6"/>
                <a:gd name="T22" fmla="*/ 0 w 10"/>
                <a:gd name="T23" fmla="*/ 1 h 6"/>
                <a:gd name="T24" fmla="*/ 0 w 10"/>
                <a:gd name="T25" fmla="*/ 1 h 6"/>
                <a:gd name="T26" fmla="*/ 0 w 10"/>
                <a:gd name="T27" fmla="*/ 1 h 6"/>
                <a:gd name="T28" fmla="*/ 1 w 10"/>
                <a:gd name="T29" fmla="*/ 1 h 6"/>
                <a:gd name="T30" fmla="*/ 1 w 10"/>
                <a:gd name="T31" fmla="*/ 1 h 6"/>
                <a:gd name="T32" fmla="*/ 1 w 10"/>
                <a:gd name="T33" fmla="*/ 1 h 6"/>
                <a:gd name="T34" fmla="*/ 1 w 10"/>
                <a:gd name="T35" fmla="*/ 1 h 6"/>
                <a:gd name="T36" fmla="*/ 1 w 10"/>
                <a:gd name="T37" fmla="*/ 1 h 6"/>
                <a:gd name="T38" fmla="*/ 1 w 10"/>
                <a:gd name="T39" fmla="*/ 1 h 6"/>
                <a:gd name="T40" fmla="*/ 1 w 10"/>
                <a:gd name="T41" fmla="*/ 1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6"/>
                <a:gd name="T65" fmla="*/ 10 w 10"/>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6">
                  <a:moveTo>
                    <a:pt x="9" y="3"/>
                  </a:moveTo>
                  <a:lnTo>
                    <a:pt x="10" y="2"/>
                  </a:lnTo>
                  <a:lnTo>
                    <a:pt x="10" y="1"/>
                  </a:lnTo>
                  <a:lnTo>
                    <a:pt x="9" y="1"/>
                  </a:lnTo>
                  <a:lnTo>
                    <a:pt x="8" y="0"/>
                  </a:lnTo>
                  <a:lnTo>
                    <a:pt x="7" y="0"/>
                  </a:lnTo>
                  <a:lnTo>
                    <a:pt x="6" y="0"/>
                  </a:lnTo>
                  <a:lnTo>
                    <a:pt x="5" y="0"/>
                  </a:lnTo>
                  <a:lnTo>
                    <a:pt x="4" y="0"/>
                  </a:lnTo>
                  <a:lnTo>
                    <a:pt x="1" y="2"/>
                  </a:lnTo>
                  <a:lnTo>
                    <a:pt x="0" y="3"/>
                  </a:lnTo>
                  <a:lnTo>
                    <a:pt x="0" y="5"/>
                  </a:lnTo>
                  <a:lnTo>
                    <a:pt x="1" y="5"/>
                  </a:lnTo>
                  <a:lnTo>
                    <a:pt x="2" y="6"/>
                  </a:lnTo>
                  <a:lnTo>
                    <a:pt x="4" y="6"/>
                  </a:lnTo>
                  <a:lnTo>
                    <a:pt x="5" y="6"/>
                  </a:lnTo>
                  <a:lnTo>
                    <a:pt x="6" y="6"/>
                  </a:lnTo>
                  <a:lnTo>
                    <a:pt x="7" y="6"/>
                  </a:lnTo>
                  <a:lnTo>
                    <a:pt x="9" y="3"/>
                  </a:lnTo>
                  <a:close/>
                </a:path>
              </a:pathLst>
            </a:custGeom>
            <a:solidFill>
              <a:srgbClr val="F7EFDB"/>
            </a:solidFill>
            <a:ln w="9525">
              <a:noFill/>
              <a:round/>
              <a:headEnd/>
              <a:tailEnd/>
            </a:ln>
          </p:spPr>
          <p:txBody>
            <a:bodyPr/>
            <a:lstStyle/>
            <a:p>
              <a:endParaRPr lang="ja-JP" altLang="en-US"/>
            </a:p>
          </p:txBody>
        </p:sp>
        <p:sp>
          <p:nvSpPr>
            <p:cNvPr id="12637" name="Freeform 154"/>
            <p:cNvSpPr>
              <a:spLocks/>
            </p:cNvSpPr>
            <p:nvPr/>
          </p:nvSpPr>
          <p:spPr bwMode="auto">
            <a:xfrm>
              <a:off x="5021" y="3825"/>
              <a:ext cx="5" cy="3"/>
            </a:xfrm>
            <a:custGeom>
              <a:avLst/>
              <a:gdLst>
                <a:gd name="T0" fmla="*/ 0 w 11"/>
                <a:gd name="T1" fmla="*/ 1 h 6"/>
                <a:gd name="T2" fmla="*/ 0 w 11"/>
                <a:gd name="T3" fmla="*/ 1 h 6"/>
                <a:gd name="T4" fmla="*/ 0 w 11"/>
                <a:gd name="T5" fmla="*/ 1 h 6"/>
                <a:gd name="T6" fmla="*/ 0 w 11"/>
                <a:gd name="T7" fmla="*/ 1 h 6"/>
                <a:gd name="T8" fmla="*/ 0 w 11"/>
                <a:gd name="T9" fmla="*/ 1 h 6"/>
                <a:gd name="T10" fmla="*/ 0 w 11"/>
                <a:gd name="T11" fmla="*/ 0 h 6"/>
                <a:gd name="T12" fmla="*/ 0 w 11"/>
                <a:gd name="T13" fmla="*/ 0 h 6"/>
                <a:gd name="T14" fmla="*/ 0 w 11"/>
                <a:gd name="T15" fmla="*/ 0 h 6"/>
                <a:gd name="T16" fmla="*/ 0 w 11"/>
                <a:gd name="T17" fmla="*/ 0 h 6"/>
                <a:gd name="T18" fmla="*/ 0 w 11"/>
                <a:gd name="T19" fmla="*/ 0 h 6"/>
                <a:gd name="T20" fmla="*/ 0 w 11"/>
                <a:gd name="T21" fmla="*/ 1 h 6"/>
                <a:gd name="T22" fmla="*/ 0 w 11"/>
                <a:gd name="T23" fmla="*/ 1 h 6"/>
                <a:gd name="T24" fmla="*/ 0 w 11"/>
                <a:gd name="T25" fmla="*/ 1 h 6"/>
                <a:gd name="T26" fmla="*/ 0 w 11"/>
                <a:gd name="T27" fmla="*/ 1 h 6"/>
                <a:gd name="T28" fmla="*/ 0 w 11"/>
                <a:gd name="T29" fmla="*/ 1 h 6"/>
                <a:gd name="T30" fmla="*/ 0 w 11"/>
                <a:gd name="T31" fmla="*/ 1 h 6"/>
                <a:gd name="T32" fmla="*/ 0 w 11"/>
                <a:gd name="T33" fmla="*/ 1 h 6"/>
                <a:gd name="T34" fmla="*/ 0 w 11"/>
                <a:gd name="T35" fmla="*/ 1 h 6"/>
                <a:gd name="T36" fmla="*/ 0 w 11"/>
                <a:gd name="T37" fmla="*/ 1 h 6"/>
                <a:gd name="T38" fmla="*/ 0 w 11"/>
                <a:gd name="T39" fmla="*/ 1 h 6"/>
                <a:gd name="T40" fmla="*/ 0 w 11"/>
                <a:gd name="T41" fmla="*/ 1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6"/>
                <a:gd name="T65" fmla="*/ 11 w 11"/>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6">
                  <a:moveTo>
                    <a:pt x="9" y="4"/>
                  </a:moveTo>
                  <a:lnTo>
                    <a:pt x="11" y="3"/>
                  </a:lnTo>
                  <a:lnTo>
                    <a:pt x="11" y="2"/>
                  </a:lnTo>
                  <a:lnTo>
                    <a:pt x="9" y="2"/>
                  </a:lnTo>
                  <a:lnTo>
                    <a:pt x="8" y="0"/>
                  </a:lnTo>
                  <a:lnTo>
                    <a:pt x="7" y="0"/>
                  </a:lnTo>
                  <a:lnTo>
                    <a:pt x="6" y="0"/>
                  </a:lnTo>
                  <a:lnTo>
                    <a:pt x="5" y="0"/>
                  </a:lnTo>
                  <a:lnTo>
                    <a:pt x="4" y="0"/>
                  </a:lnTo>
                  <a:lnTo>
                    <a:pt x="0" y="3"/>
                  </a:lnTo>
                  <a:lnTo>
                    <a:pt x="0" y="4"/>
                  </a:lnTo>
                  <a:lnTo>
                    <a:pt x="0" y="5"/>
                  </a:lnTo>
                  <a:lnTo>
                    <a:pt x="1" y="5"/>
                  </a:lnTo>
                  <a:lnTo>
                    <a:pt x="3" y="6"/>
                  </a:lnTo>
                  <a:lnTo>
                    <a:pt x="4" y="6"/>
                  </a:lnTo>
                  <a:lnTo>
                    <a:pt x="5" y="6"/>
                  </a:lnTo>
                  <a:lnTo>
                    <a:pt x="6" y="6"/>
                  </a:lnTo>
                  <a:lnTo>
                    <a:pt x="6" y="5"/>
                  </a:lnTo>
                  <a:lnTo>
                    <a:pt x="9" y="4"/>
                  </a:lnTo>
                  <a:close/>
                </a:path>
              </a:pathLst>
            </a:custGeom>
            <a:solidFill>
              <a:srgbClr val="F7EFDB"/>
            </a:solidFill>
            <a:ln w="9525">
              <a:noFill/>
              <a:round/>
              <a:headEnd/>
              <a:tailEnd/>
            </a:ln>
          </p:spPr>
          <p:txBody>
            <a:bodyPr/>
            <a:lstStyle/>
            <a:p>
              <a:endParaRPr lang="ja-JP" altLang="en-US"/>
            </a:p>
          </p:txBody>
        </p:sp>
        <p:sp>
          <p:nvSpPr>
            <p:cNvPr id="12638" name="Freeform 155"/>
            <p:cNvSpPr>
              <a:spLocks/>
            </p:cNvSpPr>
            <p:nvPr/>
          </p:nvSpPr>
          <p:spPr bwMode="auto">
            <a:xfrm>
              <a:off x="5044" y="3808"/>
              <a:ext cx="5" cy="3"/>
            </a:xfrm>
            <a:custGeom>
              <a:avLst/>
              <a:gdLst>
                <a:gd name="T0" fmla="*/ 0 w 11"/>
                <a:gd name="T1" fmla="*/ 1 h 6"/>
                <a:gd name="T2" fmla="*/ 0 w 11"/>
                <a:gd name="T3" fmla="*/ 1 h 6"/>
                <a:gd name="T4" fmla="*/ 0 w 11"/>
                <a:gd name="T5" fmla="*/ 1 h 6"/>
                <a:gd name="T6" fmla="*/ 0 w 11"/>
                <a:gd name="T7" fmla="*/ 1 h 6"/>
                <a:gd name="T8" fmla="*/ 0 w 11"/>
                <a:gd name="T9" fmla="*/ 1 h 6"/>
                <a:gd name="T10" fmla="*/ 0 w 11"/>
                <a:gd name="T11" fmla="*/ 0 h 6"/>
                <a:gd name="T12" fmla="*/ 0 w 11"/>
                <a:gd name="T13" fmla="*/ 0 h 6"/>
                <a:gd name="T14" fmla="*/ 0 w 11"/>
                <a:gd name="T15" fmla="*/ 0 h 6"/>
                <a:gd name="T16" fmla="*/ 0 w 11"/>
                <a:gd name="T17" fmla="*/ 0 h 6"/>
                <a:gd name="T18" fmla="*/ 0 w 11"/>
                <a:gd name="T19" fmla="*/ 1 h 6"/>
                <a:gd name="T20" fmla="*/ 0 w 11"/>
                <a:gd name="T21" fmla="*/ 1 h 6"/>
                <a:gd name="T22" fmla="*/ 0 w 11"/>
                <a:gd name="T23" fmla="*/ 1 h 6"/>
                <a:gd name="T24" fmla="*/ 0 w 11"/>
                <a:gd name="T25" fmla="*/ 1 h 6"/>
                <a:gd name="T26" fmla="*/ 0 w 11"/>
                <a:gd name="T27" fmla="*/ 1 h 6"/>
                <a:gd name="T28" fmla="*/ 0 w 11"/>
                <a:gd name="T29" fmla="*/ 1 h 6"/>
                <a:gd name="T30" fmla="*/ 0 w 11"/>
                <a:gd name="T31" fmla="*/ 1 h 6"/>
                <a:gd name="T32" fmla="*/ 0 w 11"/>
                <a:gd name="T33" fmla="*/ 1 h 6"/>
                <a:gd name="T34" fmla="*/ 0 w 11"/>
                <a:gd name="T35" fmla="*/ 1 h 6"/>
                <a:gd name="T36" fmla="*/ 0 w 11"/>
                <a:gd name="T37" fmla="*/ 1 h 6"/>
                <a:gd name="T38" fmla="*/ 0 w 11"/>
                <a:gd name="T39" fmla="*/ 1 h 6"/>
                <a:gd name="T40" fmla="*/ 0 w 11"/>
                <a:gd name="T41" fmla="*/ 1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6"/>
                <a:gd name="T65" fmla="*/ 11 w 11"/>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6">
                  <a:moveTo>
                    <a:pt x="11" y="4"/>
                  </a:moveTo>
                  <a:lnTo>
                    <a:pt x="11" y="2"/>
                  </a:lnTo>
                  <a:lnTo>
                    <a:pt x="11" y="1"/>
                  </a:lnTo>
                  <a:lnTo>
                    <a:pt x="10" y="1"/>
                  </a:lnTo>
                  <a:lnTo>
                    <a:pt x="8" y="0"/>
                  </a:lnTo>
                  <a:lnTo>
                    <a:pt x="7" y="0"/>
                  </a:lnTo>
                  <a:lnTo>
                    <a:pt x="6" y="0"/>
                  </a:lnTo>
                  <a:lnTo>
                    <a:pt x="5" y="0"/>
                  </a:lnTo>
                  <a:lnTo>
                    <a:pt x="4" y="1"/>
                  </a:lnTo>
                  <a:lnTo>
                    <a:pt x="1" y="2"/>
                  </a:lnTo>
                  <a:lnTo>
                    <a:pt x="0" y="4"/>
                  </a:lnTo>
                  <a:lnTo>
                    <a:pt x="0" y="5"/>
                  </a:lnTo>
                  <a:lnTo>
                    <a:pt x="1" y="5"/>
                  </a:lnTo>
                  <a:lnTo>
                    <a:pt x="3" y="6"/>
                  </a:lnTo>
                  <a:lnTo>
                    <a:pt x="4" y="6"/>
                  </a:lnTo>
                  <a:lnTo>
                    <a:pt x="5" y="6"/>
                  </a:lnTo>
                  <a:lnTo>
                    <a:pt x="6" y="6"/>
                  </a:lnTo>
                  <a:lnTo>
                    <a:pt x="7" y="6"/>
                  </a:lnTo>
                  <a:lnTo>
                    <a:pt x="11" y="4"/>
                  </a:lnTo>
                  <a:close/>
                </a:path>
              </a:pathLst>
            </a:custGeom>
            <a:solidFill>
              <a:srgbClr val="F7EFDB"/>
            </a:solidFill>
            <a:ln w="9525">
              <a:noFill/>
              <a:round/>
              <a:headEnd/>
              <a:tailEnd/>
            </a:ln>
          </p:spPr>
          <p:txBody>
            <a:bodyPr/>
            <a:lstStyle/>
            <a:p>
              <a:endParaRPr lang="ja-JP" altLang="en-US"/>
            </a:p>
          </p:txBody>
        </p:sp>
        <p:sp>
          <p:nvSpPr>
            <p:cNvPr id="12639" name="Freeform 156"/>
            <p:cNvSpPr>
              <a:spLocks/>
            </p:cNvSpPr>
            <p:nvPr/>
          </p:nvSpPr>
          <p:spPr bwMode="auto">
            <a:xfrm>
              <a:off x="5053" y="3801"/>
              <a:ext cx="5" cy="4"/>
            </a:xfrm>
            <a:custGeom>
              <a:avLst/>
              <a:gdLst>
                <a:gd name="T0" fmla="*/ 1 w 10"/>
                <a:gd name="T1" fmla="*/ 1 h 7"/>
                <a:gd name="T2" fmla="*/ 1 w 10"/>
                <a:gd name="T3" fmla="*/ 1 h 7"/>
                <a:gd name="T4" fmla="*/ 1 w 10"/>
                <a:gd name="T5" fmla="*/ 1 h 7"/>
                <a:gd name="T6" fmla="*/ 1 w 10"/>
                <a:gd name="T7" fmla="*/ 1 h 7"/>
                <a:gd name="T8" fmla="*/ 1 w 10"/>
                <a:gd name="T9" fmla="*/ 1 h 7"/>
                <a:gd name="T10" fmla="*/ 1 w 10"/>
                <a:gd name="T11" fmla="*/ 1 h 7"/>
                <a:gd name="T12" fmla="*/ 1 w 10"/>
                <a:gd name="T13" fmla="*/ 0 h 7"/>
                <a:gd name="T14" fmla="*/ 1 w 10"/>
                <a:gd name="T15" fmla="*/ 0 h 7"/>
                <a:gd name="T16" fmla="*/ 1 w 10"/>
                <a:gd name="T17" fmla="*/ 0 h 7"/>
                <a:gd name="T18" fmla="*/ 1 w 10"/>
                <a:gd name="T19" fmla="*/ 1 h 7"/>
                <a:gd name="T20" fmla="*/ 1 w 10"/>
                <a:gd name="T21" fmla="*/ 1 h 7"/>
                <a:gd name="T22" fmla="*/ 0 w 10"/>
                <a:gd name="T23" fmla="*/ 1 h 7"/>
                <a:gd name="T24" fmla="*/ 0 w 10"/>
                <a:gd name="T25" fmla="*/ 1 h 7"/>
                <a:gd name="T26" fmla="*/ 0 w 10"/>
                <a:gd name="T27" fmla="*/ 1 h 7"/>
                <a:gd name="T28" fmla="*/ 1 w 10"/>
                <a:gd name="T29" fmla="*/ 1 h 7"/>
                <a:gd name="T30" fmla="*/ 1 w 10"/>
                <a:gd name="T31" fmla="*/ 1 h 7"/>
                <a:gd name="T32" fmla="*/ 1 w 10"/>
                <a:gd name="T33" fmla="*/ 1 h 7"/>
                <a:gd name="T34" fmla="*/ 1 w 10"/>
                <a:gd name="T35" fmla="*/ 1 h 7"/>
                <a:gd name="T36" fmla="*/ 1 w 10"/>
                <a:gd name="T37" fmla="*/ 1 h 7"/>
                <a:gd name="T38" fmla="*/ 1 w 10"/>
                <a:gd name="T39" fmla="*/ 1 h 7"/>
                <a:gd name="T40" fmla="*/ 1 w 10"/>
                <a:gd name="T41" fmla="*/ 1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7"/>
                <a:gd name="T65" fmla="*/ 10 w 10"/>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7">
                  <a:moveTo>
                    <a:pt x="10" y="4"/>
                  </a:moveTo>
                  <a:lnTo>
                    <a:pt x="10" y="4"/>
                  </a:lnTo>
                  <a:lnTo>
                    <a:pt x="10" y="3"/>
                  </a:lnTo>
                  <a:lnTo>
                    <a:pt x="9" y="1"/>
                  </a:lnTo>
                  <a:lnTo>
                    <a:pt x="8" y="1"/>
                  </a:lnTo>
                  <a:lnTo>
                    <a:pt x="7" y="0"/>
                  </a:lnTo>
                  <a:lnTo>
                    <a:pt x="5" y="0"/>
                  </a:lnTo>
                  <a:lnTo>
                    <a:pt x="4" y="1"/>
                  </a:lnTo>
                  <a:lnTo>
                    <a:pt x="1" y="4"/>
                  </a:lnTo>
                  <a:lnTo>
                    <a:pt x="0" y="5"/>
                  </a:lnTo>
                  <a:lnTo>
                    <a:pt x="0" y="6"/>
                  </a:lnTo>
                  <a:lnTo>
                    <a:pt x="1" y="6"/>
                  </a:lnTo>
                  <a:lnTo>
                    <a:pt x="2" y="7"/>
                  </a:lnTo>
                  <a:lnTo>
                    <a:pt x="3" y="7"/>
                  </a:lnTo>
                  <a:lnTo>
                    <a:pt x="4" y="7"/>
                  </a:lnTo>
                  <a:lnTo>
                    <a:pt x="5" y="7"/>
                  </a:lnTo>
                  <a:lnTo>
                    <a:pt x="7" y="6"/>
                  </a:lnTo>
                  <a:lnTo>
                    <a:pt x="10" y="4"/>
                  </a:lnTo>
                  <a:close/>
                </a:path>
              </a:pathLst>
            </a:custGeom>
            <a:solidFill>
              <a:srgbClr val="F7EFDB"/>
            </a:solidFill>
            <a:ln w="9525">
              <a:noFill/>
              <a:round/>
              <a:headEnd/>
              <a:tailEnd/>
            </a:ln>
          </p:spPr>
          <p:txBody>
            <a:bodyPr/>
            <a:lstStyle/>
            <a:p>
              <a:endParaRPr lang="ja-JP" altLang="en-US"/>
            </a:p>
          </p:txBody>
        </p:sp>
        <p:sp>
          <p:nvSpPr>
            <p:cNvPr id="12640" name="Freeform 157"/>
            <p:cNvSpPr>
              <a:spLocks/>
            </p:cNvSpPr>
            <p:nvPr/>
          </p:nvSpPr>
          <p:spPr bwMode="auto">
            <a:xfrm>
              <a:off x="5057" y="3798"/>
              <a:ext cx="6" cy="3"/>
            </a:xfrm>
            <a:custGeom>
              <a:avLst/>
              <a:gdLst>
                <a:gd name="T0" fmla="*/ 1 w 11"/>
                <a:gd name="T1" fmla="*/ 1 h 6"/>
                <a:gd name="T2" fmla="*/ 1 w 11"/>
                <a:gd name="T3" fmla="*/ 1 h 6"/>
                <a:gd name="T4" fmla="*/ 1 w 11"/>
                <a:gd name="T5" fmla="*/ 1 h 6"/>
                <a:gd name="T6" fmla="*/ 1 w 11"/>
                <a:gd name="T7" fmla="*/ 1 h 6"/>
                <a:gd name="T8" fmla="*/ 1 w 11"/>
                <a:gd name="T9" fmla="*/ 1 h 6"/>
                <a:gd name="T10" fmla="*/ 1 w 11"/>
                <a:gd name="T11" fmla="*/ 0 h 6"/>
                <a:gd name="T12" fmla="*/ 1 w 11"/>
                <a:gd name="T13" fmla="*/ 0 h 6"/>
                <a:gd name="T14" fmla="*/ 1 w 11"/>
                <a:gd name="T15" fmla="*/ 0 h 6"/>
                <a:gd name="T16" fmla="*/ 1 w 11"/>
                <a:gd name="T17" fmla="*/ 0 h 6"/>
                <a:gd name="T18" fmla="*/ 1 w 11"/>
                <a:gd name="T19" fmla="*/ 0 h 6"/>
                <a:gd name="T20" fmla="*/ 1 w 11"/>
                <a:gd name="T21" fmla="*/ 1 h 6"/>
                <a:gd name="T22" fmla="*/ 0 w 11"/>
                <a:gd name="T23" fmla="*/ 1 h 6"/>
                <a:gd name="T24" fmla="*/ 0 w 11"/>
                <a:gd name="T25" fmla="*/ 1 h 6"/>
                <a:gd name="T26" fmla="*/ 0 w 11"/>
                <a:gd name="T27" fmla="*/ 1 h 6"/>
                <a:gd name="T28" fmla="*/ 1 w 11"/>
                <a:gd name="T29" fmla="*/ 1 h 6"/>
                <a:gd name="T30" fmla="*/ 1 w 11"/>
                <a:gd name="T31" fmla="*/ 1 h 6"/>
                <a:gd name="T32" fmla="*/ 1 w 11"/>
                <a:gd name="T33" fmla="*/ 1 h 6"/>
                <a:gd name="T34" fmla="*/ 1 w 11"/>
                <a:gd name="T35" fmla="*/ 1 h 6"/>
                <a:gd name="T36" fmla="*/ 1 w 11"/>
                <a:gd name="T37" fmla="*/ 1 h 6"/>
                <a:gd name="T38" fmla="*/ 1 w 11"/>
                <a:gd name="T39" fmla="*/ 1 h 6"/>
                <a:gd name="T40" fmla="*/ 1 w 11"/>
                <a:gd name="T41" fmla="*/ 1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6"/>
                <a:gd name="T65" fmla="*/ 11 w 11"/>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6">
                  <a:moveTo>
                    <a:pt x="10" y="4"/>
                  </a:moveTo>
                  <a:lnTo>
                    <a:pt x="11" y="3"/>
                  </a:lnTo>
                  <a:lnTo>
                    <a:pt x="10" y="2"/>
                  </a:lnTo>
                  <a:lnTo>
                    <a:pt x="9" y="2"/>
                  </a:lnTo>
                  <a:lnTo>
                    <a:pt x="8" y="0"/>
                  </a:lnTo>
                  <a:lnTo>
                    <a:pt x="7" y="0"/>
                  </a:lnTo>
                  <a:lnTo>
                    <a:pt x="6" y="0"/>
                  </a:lnTo>
                  <a:lnTo>
                    <a:pt x="5" y="0"/>
                  </a:lnTo>
                  <a:lnTo>
                    <a:pt x="1" y="3"/>
                  </a:lnTo>
                  <a:lnTo>
                    <a:pt x="0" y="4"/>
                  </a:lnTo>
                  <a:lnTo>
                    <a:pt x="0" y="5"/>
                  </a:lnTo>
                  <a:lnTo>
                    <a:pt x="1" y="5"/>
                  </a:lnTo>
                  <a:lnTo>
                    <a:pt x="3" y="6"/>
                  </a:lnTo>
                  <a:lnTo>
                    <a:pt x="5" y="6"/>
                  </a:lnTo>
                  <a:lnTo>
                    <a:pt x="6" y="6"/>
                  </a:lnTo>
                  <a:lnTo>
                    <a:pt x="7" y="6"/>
                  </a:lnTo>
                  <a:lnTo>
                    <a:pt x="10" y="4"/>
                  </a:lnTo>
                  <a:close/>
                </a:path>
              </a:pathLst>
            </a:custGeom>
            <a:solidFill>
              <a:srgbClr val="F7EFDB"/>
            </a:solidFill>
            <a:ln w="9525">
              <a:noFill/>
              <a:round/>
              <a:headEnd/>
              <a:tailEnd/>
            </a:ln>
          </p:spPr>
          <p:txBody>
            <a:bodyPr/>
            <a:lstStyle/>
            <a:p>
              <a:endParaRPr lang="ja-JP" altLang="en-US"/>
            </a:p>
          </p:txBody>
        </p:sp>
        <p:sp>
          <p:nvSpPr>
            <p:cNvPr id="12641" name="Freeform 158"/>
            <p:cNvSpPr>
              <a:spLocks/>
            </p:cNvSpPr>
            <p:nvPr/>
          </p:nvSpPr>
          <p:spPr bwMode="auto">
            <a:xfrm>
              <a:off x="5062" y="3795"/>
              <a:ext cx="6" cy="3"/>
            </a:xfrm>
            <a:custGeom>
              <a:avLst/>
              <a:gdLst>
                <a:gd name="T0" fmla="*/ 1 w 12"/>
                <a:gd name="T1" fmla="*/ 1 h 5"/>
                <a:gd name="T2" fmla="*/ 1 w 12"/>
                <a:gd name="T3" fmla="*/ 1 h 5"/>
                <a:gd name="T4" fmla="*/ 1 w 12"/>
                <a:gd name="T5" fmla="*/ 1 h 5"/>
                <a:gd name="T6" fmla="*/ 1 w 12"/>
                <a:gd name="T7" fmla="*/ 1 h 5"/>
                <a:gd name="T8" fmla="*/ 1 w 12"/>
                <a:gd name="T9" fmla="*/ 1 h 5"/>
                <a:gd name="T10" fmla="*/ 1 w 12"/>
                <a:gd name="T11" fmla="*/ 0 h 5"/>
                <a:gd name="T12" fmla="*/ 1 w 12"/>
                <a:gd name="T13" fmla="*/ 0 h 5"/>
                <a:gd name="T14" fmla="*/ 1 w 12"/>
                <a:gd name="T15" fmla="*/ 0 h 5"/>
                <a:gd name="T16" fmla="*/ 1 w 12"/>
                <a:gd name="T17" fmla="*/ 0 h 5"/>
                <a:gd name="T18" fmla="*/ 1 w 12"/>
                <a:gd name="T19" fmla="*/ 1 h 5"/>
                <a:gd name="T20" fmla="*/ 1 w 12"/>
                <a:gd name="T21" fmla="*/ 1 h 5"/>
                <a:gd name="T22" fmla="*/ 0 w 12"/>
                <a:gd name="T23" fmla="*/ 1 h 5"/>
                <a:gd name="T24" fmla="*/ 0 w 12"/>
                <a:gd name="T25" fmla="*/ 1 h 5"/>
                <a:gd name="T26" fmla="*/ 0 w 12"/>
                <a:gd name="T27" fmla="*/ 1 h 5"/>
                <a:gd name="T28" fmla="*/ 1 w 12"/>
                <a:gd name="T29" fmla="*/ 1 h 5"/>
                <a:gd name="T30" fmla="*/ 1 w 12"/>
                <a:gd name="T31" fmla="*/ 1 h 5"/>
                <a:gd name="T32" fmla="*/ 1 w 12"/>
                <a:gd name="T33" fmla="*/ 1 h 5"/>
                <a:gd name="T34" fmla="*/ 1 w 12"/>
                <a:gd name="T35" fmla="*/ 1 h 5"/>
                <a:gd name="T36" fmla="*/ 1 w 12"/>
                <a:gd name="T37" fmla="*/ 1 h 5"/>
                <a:gd name="T38" fmla="*/ 1 w 12"/>
                <a:gd name="T39" fmla="*/ 1 h 5"/>
                <a:gd name="T40" fmla="*/ 1 w 12"/>
                <a:gd name="T41" fmla="*/ 1 h 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5"/>
                <a:gd name="T65" fmla="*/ 12 w 12"/>
                <a:gd name="T66" fmla="*/ 5 h 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5">
                  <a:moveTo>
                    <a:pt x="11" y="3"/>
                  </a:moveTo>
                  <a:lnTo>
                    <a:pt x="12" y="2"/>
                  </a:lnTo>
                  <a:lnTo>
                    <a:pt x="12" y="1"/>
                  </a:lnTo>
                  <a:lnTo>
                    <a:pt x="11" y="1"/>
                  </a:lnTo>
                  <a:lnTo>
                    <a:pt x="8" y="0"/>
                  </a:lnTo>
                  <a:lnTo>
                    <a:pt x="7" y="0"/>
                  </a:lnTo>
                  <a:lnTo>
                    <a:pt x="6" y="0"/>
                  </a:lnTo>
                  <a:lnTo>
                    <a:pt x="5" y="1"/>
                  </a:lnTo>
                  <a:lnTo>
                    <a:pt x="1" y="3"/>
                  </a:lnTo>
                  <a:lnTo>
                    <a:pt x="0" y="3"/>
                  </a:lnTo>
                  <a:lnTo>
                    <a:pt x="0" y="4"/>
                  </a:lnTo>
                  <a:lnTo>
                    <a:pt x="1" y="5"/>
                  </a:lnTo>
                  <a:lnTo>
                    <a:pt x="4" y="5"/>
                  </a:lnTo>
                  <a:lnTo>
                    <a:pt x="5" y="5"/>
                  </a:lnTo>
                  <a:lnTo>
                    <a:pt x="6" y="5"/>
                  </a:lnTo>
                  <a:lnTo>
                    <a:pt x="7" y="5"/>
                  </a:lnTo>
                  <a:lnTo>
                    <a:pt x="11" y="3"/>
                  </a:lnTo>
                  <a:close/>
                </a:path>
              </a:pathLst>
            </a:custGeom>
            <a:solidFill>
              <a:srgbClr val="F7EFDB"/>
            </a:solidFill>
            <a:ln w="9525">
              <a:noFill/>
              <a:round/>
              <a:headEnd/>
              <a:tailEnd/>
            </a:ln>
          </p:spPr>
          <p:txBody>
            <a:bodyPr/>
            <a:lstStyle/>
            <a:p>
              <a:endParaRPr lang="ja-JP" altLang="en-US"/>
            </a:p>
          </p:txBody>
        </p:sp>
        <p:sp>
          <p:nvSpPr>
            <p:cNvPr id="12642" name="Freeform 159"/>
            <p:cNvSpPr>
              <a:spLocks/>
            </p:cNvSpPr>
            <p:nvPr/>
          </p:nvSpPr>
          <p:spPr bwMode="auto">
            <a:xfrm>
              <a:off x="5067" y="3791"/>
              <a:ext cx="5" cy="4"/>
            </a:xfrm>
            <a:custGeom>
              <a:avLst/>
              <a:gdLst>
                <a:gd name="T0" fmla="*/ 0 w 12"/>
                <a:gd name="T1" fmla="*/ 1 h 7"/>
                <a:gd name="T2" fmla="*/ 0 w 12"/>
                <a:gd name="T3" fmla="*/ 1 h 7"/>
                <a:gd name="T4" fmla="*/ 0 w 12"/>
                <a:gd name="T5" fmla="*/ 1 h 7"/>
                <a:gd name="T6" fmla="*/ 0 w 12"/>
                <a:gd name="T7" fmla="*/ 1 h 7"/>
                <a:gd name="T8" fmla="*/ 0 w 12"/>
                <a:gd name="T9" fmla="*/ 1 h 7"/>
                <a:gd name="T10" fmla="*/ 0 w 12"/>
                <a:gd name="T11" fmla="*/ 1 h 7"/>
                <a:gd name="T12" fmla="*/ 0 w 12"/>
                <a:gd name="T13" fmla="*/ 0 h 7"/>
                <a:gd name="T14" fmla="*/ 0 w 12"/>
                <a:gd name="T15" fmla="*/ 0 h 7"/>
                <a:gd name="T16" fmla="*/ 0 w 12"/>
                <a:gd name="T17" fmla="*/ 0 h 7"/>
                <a:gd name="T18" fmla="*/ 0 w 12"/>
                <a:gd name="T19" fmla="*/ 1 h 7"/>
                <a:gd name="T20" fmla="*/ 0 w 12"/>
                <a:gd name="T21" fmla="*/ 1 h 7"/>
                <a:gd name="T22" fmla="*/ 0 w 12"/>
                <a:gd name="T23" fmla="*/ 1 h 7"/>
                <a:gd name="T24" fmla="*/ 0 w 12"/>
                <a:gd name="T25" fmla="*/ 1 h 7"/>
                <a:gd name="T26" fmla="*/ 0 w 12"/>
                <a:gd name="T27" fmla="*/ 1 h 7"/>
                <a:gd name="T28" fmla="*/ 0 w 12"/>
                <a:gd name="T29" fmla="*/ 1 h 7"/>
                <a:gd name="T30" fmla="*/ 0 w 12"/>
                <a:gd name="T31" fmla="*/ 1 h 7"/>
                <a:gd name="T32" fmla="*/ 0 w 12"/>
                <a:gd name="T33" fmla="*/ 1 h 7"/>
                <a:gd name="T34" fmla="*/ 0 w 12"/>
                <a:gd name="T35" fmla="*/ 1 h 7"/>
                <a:gd name="T36" fmla="*/ 0 w 12"/>
                <a:gd name="T37" fmla="*/ 1 h 7"/>
                <a:gd name="T38" fmla="*/ 0 w 12"/>
                <a:gd name="T39" fmla="*/ 1 h 7"/>
                <a:gd name="T40" fmla="*/ 0 w 12"/>
                <a:gd name="T41" fmla="*/ 1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7"/>
                <a:gd name="T65" fmla="*/ 12 w 12"/>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7">
                  <a:moveTo>
                    <a:pt x="11" y="3"/>
                  </a:moveTo>
                  <a:lnTo>
                    <a:pt x="12" y="3"/>
                  </a:lnTo>
                  <a:lnTo>
                    <a:pt x="12" y="2"/>
                  </a:lnTo>
                  <a:lnTo>
                    <a:pt x="11" y="1"/>
                  </a:lnTo>
                  <a:lnTo>
                    <a:pt x="8" y="1"/>
                  </a:lnTo>
                  <a:lnTo>
                    <a:pt x="7" y="0"/>
                  </a:lnTo>
                  <a:lnTo>
                    <a:pt x="6" y="0"/>
                  </a:lnTo>
                  <a:lnTo>
                    <a:pt x="5" y="1"/>
                  </a:lnTo>
                  <a:lnTo>
                    <a:pt x="2" y="3"/>
                  </a:lnTo>
                  <a:lnTo>
                    <a:pt x="0" y="3"/>
                  </a:lnTo>
                  <a:lnTo>
                    <a:pt x="0" y="4"/>
                  </a:lnTo>
                  <a:lnTo>
                    <a:pt x="2" y="5"/>
                  </a:lnTo>
                  <a:lnTo>
                    <a:pt x="4" y="5"/>
                  </a:lnTo>
                  <a:lnTo>
                    <a:pt x="5" y="7"/>
                  </a:lnTo>
                  <a:lnTo>
                    <a:pt x="6" y="7"/>
                  </a:lnTo>
                  <a:lnTo>
                    <a:pt x="7" y="5"/>
                  </a:lnTo>
                  <a:lnTo>
                    <a:pt x="11" y="3"/>
                  </a:lnTo>
                  <a:close/>
                </a:path>
              </a:pathLst>
            </a:custGeom>
            <a:solidFill>
              <a:srgbClr val="F7EFDB"/>
            </a:solidFill>
            <a:ln w="9525">
              <a:noFill/>
              <a:round/>
              <a:headEnd/>
              <a:tailEnd/>
            </a:ln>
          </p:spPr>
          <p:txBody>
            <a:bodyPr/>
            <a:lstStyle/>
            <a:p>
              <a:endParaRPr lang="ja-JP" altLang="en-US"/>
            </a:p>
          </p:txBody>
        </p:sp>
        <p:sp>
          <p:nvSpPr>
            <p:cNvPr id="12643" name="Freeform 160"/>
            <p:cNvSpPr>
              <a:spLocks/>
            </p:cNvSpPr>
            <p:nvPr/>
          </p:nvSpPr>
          <p:spPr bwMode="auto">
            <a:xfrm>
              <a:off x="5048" y="3805"/>
              <a:ext cx="5" cy="3"/>
            </a:xfrm>
            <a:custGeom>
              <a:avLst/>
              <a:gdLst>
                <a:gd name="T0" fmla="*/ 1 w 10"/>
                <a:gd name="T1" fmla="*/ 0 h 7"/>
                <a:gd name="T2" fmla="*/ 1 w 10"/>
                <a:gd name="T3" fmla="*/ 0 h 7"/>
                <a:gd name="T4" fmla="*/ 1 w 10"/>
                <a:gd name="T5" fmla="*/ 0 h 7"/>
                <a:gd name="T6" fmla="*/ 1 w 10"/>
                <a:gd name="T7" fmla="*/ 0 h 7"/>
                <a:gd name="T8" fmla="*/ 1 w 10"/>
                <a:gd name="T9" fmla="*/ 0 h 7"/>
                <a:gd name="T10" fmla="*/ 1 w 10"/>
                <a:gd name="T11" fmla="*/ 0 h 7"/>
                <a:gd name="T12" fmla="*/ 1 w 10"/>
                <a:gd name="T13" fmla="*/ 0 h 7"/>
                <a:gd name="T14" fmla="*/ 1 w 10"/>
                <a:gd name="T15" fmla="*/ 0 h 7"/>
                <a:gd name="T16" fmla="*/ 1 w 10"/>
                <a:gd name="T17" fmla="*/ 0 h 7"/>
                <a:gd name="T18" fmla="*/ 1 w 10"/>
                <a:gd name="T19" fmla="*/ 0 h 7"/>
                <a:gd name="T20" fmla="*/ 1 w 10"/>
                <a:gd name="T21" fmla="*/ 0 h 7"/>
                <a:gd name="T22" fmla="*/ 0 w 10"/>
                <a:gd name="T23" fmla="*/ 0 h 7"/>
                <a:gd name="T24" fmla="*/ 0 w 10"/>
                <a:gd name="T25" fmla="*/ 0 h 7"/>
                <a:gd name="T26" fmla="*/ 0 w 10"/>
                <a:gd name="T27" fmla="*/ 0 h 7"/>
                <a:gd name="T28" fmla="*/ 1 w 10"/>
                <a:gd name="T29" fmla="*/ 0 h 7"/>
                <a:gd name="T30" fmla="*/ 1 w 10"/>
                <a:gd name="T31" fmla="*/ 0 h 7"/>
                <a:gd name="T32" fmla="*/ 1 w 10"/>
                <a:gd name="T33" fmla="*/ 0 h 7"/>
                <a:gd name="T34" fmla="*/ 1 w 10"/>
                <a:gd name="T35" fmla="*/ 0 h 7"/>
                <a:gd name="T36" fmla="*/ 1 w 10"/>
                <a:gd name="T37" fmla="*/ 0 h 7"/>
                <a:gd name="T38" fmla="*/ 1 w 10"/>
                <a:gd name="T39" fmla="*/ 0 h 7"/>
                <a:gd name="T40" fmla="*/ 1 w 10"/>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7"/>
                <a:gd name="T65" fmla="*/ 10 w 10"/>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7">
                  <a:moveTo>
                    <a:pt x="10" y="4"/>
                  </a:moveTo>
                  <a:lnTo>
                    <a:pt x="10" y="2"/>
                  </a:lnTo>
                  <a:lnTo>
                    <a:pt x="9" y="1"/>
                  </a:lnTo>
                  <a:lnTo>
                    <a:pt x="8" y="1"/>
                  </a:lnTo>
                  <a:lnTo>
                    <a:pt x="6" y="0"/>
                  </a:lnTo>
                  <a:lnTo>
                    <a:pt x="5" y="0"/>
                  </a:lnTo>
                  <a:lnTo>
                    <a:pt x="4" y="0"/>
                  </a:lnTo>
                  <a:lnTo>
                    <a:pt x="4" y="1"/>
                  </a:lnTo>
                  <a:lnTo>
                    <a:pt x="1" y="4"/>
                  </a:lnTo>
                  <a:lnTo>
                    <a:pt x="0" y="4"/>
                  </a:lnTo>
                  <a:lnTo>
                    <a:pt x="0" y="5"/>
                  </a:lnTo>
                  <a:lnTo>
                    <a:pt x="1" y="6"/>
                  </a:lnTo>
                  <a:lnTo>
                    <a:pt x="2" y="6"/>
                  </a:lnTo>
                  <a:lnTo>
                    <a:pt x="3" y="7"/>
                  </a:lnTo>
                  <a:lnTo>
                    <a:pt x="4" y="7"/>
                  </a:lnTo>
                  <a:lnTo>
                    <a:pt x="5" y="7"/>
                  </a:lnTo>
                  <a:lnTo>
                    <a:pt x="6" y="6"/>
                  </a:lnTo>
                  <a:lnTo>
                    <a:pt x="10" y="4"/>
                  </a:lnTo>
                  <a:close/>
                </a:path>
              </a:pathLst>
            </a:custGeom>
            <a:solidFill>
              <a:srgbClr val="F7EFDB"/>
            </a:solidFill>
            <a:ln w="9525">
              <a:noFill/>
              <a:round/>
              <a:headEnd/>
              <a:tailEnd/>
            </a:ln>
          </p:spPr>
          <p:txBody>
            <a:bodyPr/>
            <a:lstStyle/>
            <a:p>
              <a:endParaRPr lang="ja-JP" altLang="en-US"/>
            </a:p>
          </p:txBody>
        </p:sp>
        <p:sp>
          <p:nvSpPr>
            <p:cNvPr id="12644" name="Freeform 161"/>
            <p:cNvSpPr>
              <a:spLocks/>
            </p:cNvSpPr>
            <p:nvPr/>
          </p:nvSpPr>
          <p:spPr bwMode="auto">
            <a:xfrm>
              <a:off x="5011" y="3831"/>
              <a:ext cx="6" cy="4"/>
            </a:xfrm>
            <a:custGeom>
              <a:avLst/>
              <a:gdLst>
                <a:gd name="T0" fmla="*/ 1 w 11"/>
                <a:gd name="T1" fmla="*/ 1 h 7"/>
                <a:gd name="T2" fmla="*/ 1 w 11"/>
                <a:gd name="T3" fmla="*/ 1 h 7"/>
                <a:gd name="T4" fmla="*/ 1 w 11"/>
                <a:gd name="T5" fmla="*/ 1 h 7"/>
                <a:gd name="T6" fmla="*/ 1 w 11"/>
                <a:gd name="T7" fmla="*/ 1 h 7"/>
                <a:gd name="T8" fmla="*/ 1 w 11"/>
                <a:gd name="T9" fmla="*/ 1 h 7"/>
                <a:gd name="T10" fmla="*/ 1 w 11"/>
                <a:gd name="T11" fmla="*/ 0 h 7"/>
                <a:gd name="T12" fmla="*/ 1 w 11"/>
                <a:gd name="T13" fmla="*/ 0 h 7"/>
                <a:gd name="T14" fmla="*/ 1 w 11"/>
                <a:gd name="T15" fmla="*/ 0 h 7"/>
                <a:gd name="T16" fmla="*/ 1 w 11"/>
                <a:gd name="T17" fmla="*/ 0 h 7"/>
                <a:gd name="T18" fmla="*/ 1 w 11"/>
                <a:gd name="T19" fmla="*/ 1 h 7"/>
                <a:gd name="T20" fmla="*/ 1 w 11"/>
                <a:gd name="T21" fmla="*/ 1 h 7"/>
                <a:gd name="T22" fmla="*/ 0 w 11"/>
                <a:gd name="T23" fmla="*/ 1 h 7"/>
                <a:gd name="T24" fmla="*/ 0 w 11"/>
                <a:gd name="T25" fmla="*/ 1 h 7"/>
                <a:gd name="T26" fmla="*/ 0 w 11"/>
                <a:gd name="T27" fmla="*/ 1 h 7"/>
                <a:gd name="T28" fmla="*/ 1 w 11"/>
                <a:gd name="T29" fmla="*/ 1 h 7"/>
                <a:gd name="T30" fmla="*/ 1 w 11"/>
                <a:gd name="T31" fmla="*/ 1 h 7"/>
                <a:gd name="T32" fmla="*/ 1 w 11"/>
                <a:gd name="T33" fmla="*/ 1 h 7"/>
                <a:gd name="T34" fmla="*/ 1 w 11"/>
                <a:gd name="T35" fmla="*/ 1 h 7"/>
                <a:gd name="T36" fmla="*/ 1 w 11"/>
                <a:gd name="T37" fmla="*/ 1 h 7"/>
                <a:gd name="T38" fmla="*/ 1 w 11"/>
                <a:gd name="T39" fmla="*/ 1 h 7"/>
                <a:gd name="T40" fmla="*/ 1 w 11"/>
                <a:gd name="T41" fmla="*/ 1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7"/>
                <a:gd name="T65" fmla="*/ 11 w 11"/>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7">
                  <a:moveTo>
                    <a:pt x="10" y="4"/>
                  </a:moveTo>
                  <a:lnTo>
                    <a:pt x="11" y="2"/>
                  </a:lnTo>
                  <a:lnTo>
                    <a:pt x="11" y="1"/>
                  </a:lnTo>
                  <a:lnTo>
                    <a:pt x="10" y="1"/>
                  </a:lnTo>
                  <a:lnTo>
                    <a:pt x="8" y="0"/>
                  </a:lnTo>
                  <a:lnTo>
                    <a:pt x="7" y="0"/>
                  </a:lnTo>
                  <a:lnTo>
                    <a:pt x="5" y="0"/>
                  </a:lnTo>
                  <a:lnTo>
                    <a:pt x="4" y="1"/>
                  </a:lnTo>
                  <a:lnTo>
                    <a:pt x="1" y="4"/>
                  </a:lnTo>
                  <a:lnTo>
                    <a:pt x="0" y="4"/>
                  </a:lnTo>
                  <a:lnTo>
                    <a:pt x="0" y="5"/>
                  </a:lnTo>
                  <a:lnTo>
                    <a:pt x="1" y="6"/>
                  </a:lnTo>
                  <a:lnTo>
                    <a:pt x="3" y="6"/>
                  </a:lnTo>
                  <a:lnTo>
                    <a:pt x="4" y="7"/>
                  </a:lnTo>
                  <a:lnTo>
                    <a:pt x="5" y="7"/>
                  </a:lnTo>
                  <a:lnTo>
                    <a:pt x="7" y="6"/>
                  </a:lnTo>
                  <a:lnTo>
                    <a:pt x="10" y="4"/>
                  </a:lnTo>
                  <a:close/>
                </a:path>
              </a:pathLst>
            </a:custGeom>
            <a:solidFill>
              <a:srgbClr val="F7EFDB"/>
            </a:solidFill>
            <a:ln w="9525">
              <a:noFill/>
              <a:round/>
              <a:headEnd/>
              <a:tailEnd/>
            </a:ln>
          </p:spPr>
          <p:txBody>
            <a:bodyPr/>
            <a:lstStyle/>
            <a:p>
              <a:endParaRPr lang="ja-JP" altLang="en-US"/>
            </a:p>
          </p:txBody>
        </p:sp>
        <p:sp>
          <p:nvSpPr>
            <p:cNvPr id="12645" name="Freeform 162"/>
            <p:cNvSpPr>
              <a:spLocks/>
            </p:cNvSpPr>
            <p:nvPr/>
          </p:nvSpPr>
          <p:spPr bwMode="auto">
            <a:xfrm>
              <a:off x="5015" y="3828"/>
              <a:ext cx="6" cy="3"/>
            </a:xfrm>
            <a:custGeom>
              <a:avLst/>
              <a:gdLst>
                <a:gd name="T0" fmla="*/ 1 w 11"/>
                <a:gd name="T1" fmla="*/ 0 h 7"/>
                <a:gd name="T2" fmla="*/ 1 w 11"/>
                <a:gd name="T3" fmla="*/ 0 h 7"/>
                <a:gd name="T4" fmla="*/ 1 w 11"/>
                <a:gd name="T5" fmla="*/ 0 h 7"/>
                <a:gd name="T6" fmla="*/ 1 w 11"/>
                <a:gd name="T7" fmla="*/ 0 h 7"/>
                <a:gd name="T8" fmla="*/ 1 w 11"/>
                <a:gd name="T9" fmla="*/ 0 h 7"/>
                <a:gd name="T10" fmla="*/ 1 w 11"/>
                <a:gd name="T11" fmla="*/ 0 h 7"/>
                <a:gd name="T12" fmla="*/ 1 w 11"/>
                <a:gd name="T13" fmla="*/ 0 h 7"/>
                <a:gd name="T14" fmla="*/ 1 w 11"/>
                <a:gd name="T15" fmla="*/ 0 h 7"/>
                <a:gd name="T16" fmla="*/ 1 w 11"/>
                <a:gd name="T17" fmla="*/ 0 h 7"/>
                <a:gd name="T18" fmla="*/ 1 w 11"/>
                <a:gd name="T19" fmla="*/ 0 h 7"/>
                <a:gd name="T20" fmla="*/ 1 w 11"/>
                <a:gd name="T21" fmla="*/ 0 h 7"/>
                <a:gd name="T22" fmla="*/ 0 w 11"/>
                <a:gd name="T23" fmla="*/ 0 h 7"/>
                <a:gd name="T24" fmla="*/ 0 w 11"/>
                <a:gd name="T25" fmla="*/ 0 h 7"/>
                <a:gd name="T26" fmla="*/ 1 w 11"/>
                <a:gd name="T27" fmla="*/ 0 h 7"/>
                <a:gd name="T28" fmla="*/ 1 w 11"/>
                <a:gd name="T29" fmla="*/ 0 h 7"/>
                <a:gd name="T30" fmla="*/ 1 w 11"/>
                <a:gd name="T31" fmla="*/ 0 h 7"/>
                <a:gd name="T32" fmla="*/ 1 w 11"/>
                <a:gd name="T33" fmla="*/ 0 h 7"/>
                <a:gd name="T34" fmla="*/ 1 w 11"/>
                <a:gd name="T35" fmla="*/ 0 h 7"/>
                <a:gd name="T36" fmla="*/ 1 w 11"/>
                <a:gd name="T37" fmla="*/ 0 h 7"/>
                <a:gd name="T38" fmla="*/ 1 w 11"/>
                <a:gd name="T39" fmla="*/ 0 h 7"/>
                <a:gd name="T40" fmla="*/ 1 w 11"/>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7"/>
                <a:gd name="T65" fmla="*/ 11 w 11"/>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7">
                  <a:moveTo>
                    <a:pt x="10" y="4"/>
                  </a:moveTo>
                  <a:lnTo>
                    <a:pt x="11" y="4"/>
                  </a:lnTo>
                  <a:lnTo>
                    <a:pt x="11" y="2"/>
                  </a:lnTo>
                  <a:lnTo>
                    <a:pt x="10" y="1"/>
                  </a:lnTo>
                  <a:lnTo>
                    <a:pt x="8" y="1"/>
                  </a:lnTo>
                  <a:lnTo>
                    <a:pt x="7" y="0"/>
                  </a:lnTo>
                  <a:lnTo>
                    <a:pt x="6" y="0"/>
                  </a:lnTo>
                  <a:lnTo>
                    <a:pt x="4" y="1"/>
                  </a:lnTo>
                  <a:lnTo>
                    <a:pt x="1" y="4"/>
                  </a:lnTo>
                  <a:lnTo>
                    <a:pt x="0" y="5"/>
                  </a:lnTo>
                  <a:lnTo>
                    <a:pt x="1" y="5"/>
                  </a:lnTo>
                  <a:lnTo>
                    <a:pt x="2" y="6"/>
                  </a:lnTo>
                  <a:lnTo>
                    <a:pt x="3" y="6"/>
                  </a:lnTo>
                  <a:lnTo>
                    <a:pt x="4" y="7"/>
                  </a:lnTo>
                  <a:lnTo>
                    <a:pt x="6" y="7"/>
                  </a:lnTo>
                  <a:lnTo>
                    <a:pt x="7" y="6"/>
                  </a:lnTo>
                  <a:lnTo>
                    <a:pt x="10" y="4"/>
                  </a:lnTo>
                  <a:close/>
                </a:path>
              </a:pathLst>
            </a:custGeom>
            <a:solidFill>
              <a:srgbClr val="F7EFDB"/>
            </a:solidFill>
            <a:ln w="9525">
              <a:noFill/>
              <a:round/>
              <a:headEnd/>
              <a:tailEnd/>
            </a:ln>
          </p:spPr>
          <p:txBody>
            <a:bodyPr/>
            <a:lstStyle/>
            <a:p>
              <a:endParaRPr lang="ja-JP" altLang="en-US"/>
            </a:p>
          </p:txBody>
        </p:sp>
        <p:sp>
          <p:nvSpPr>
            <p:cNvPr id="12646" name="Freeform 163"/>
            <p:cNvSpPr>
              <a:spLocks/>
            </p:cNvSpPr>
            <p:nvPr/>
          </p:nvSpPr>
          <p:spPr bwMode="auto">
            <a:xfrm>
              <a:off x="5037" y="3804"/>
              <a:ext cx="59" cy="54"/>
            </a:xfrm>
            <a:custGeom>
              <a:avLst/>
              <a:gdLst>
                <a:gd name="T0" fmla="*/ 0 w 119"/>
                <a:gd name="T1" fmla="*/ 1 h 107"/>
                <a:gd name="T2" fmla="*/ 0 w 119"/>
                <a:gd name="T3" fmla="*/ 1 h 107"/>
                <a:gd name="T4" fmla="*/ 0 w 119"/>
                <a:gd name="T5" fmla="*/ 1 h 107"/>
                <a:gd name="T6" fmla="*/ 0 w 119"/>
                <a:gd name="T7" fmla="*/ 0 h 107"/>
                <a:gd name="T8" fmla="*/ 0 w 119"/>
                <a:gd name="T9" fmla="*/ 1 h 107"/>
                <a:gd name="T10" fmla="*/ 0 60000 65536"/>
                <a:gd name="T11" fmla="*/ 0 60000 65536"/>
                <a:gd name="T12" fmla="*/ 0 60000 65536"/>
                <a:gd name="T13" fmla="*/ 0 60000 65536"/>
                <a:gd name="T14" fmla="*/ 0 60000 65536"/>
                <a:gd name="T15" fmla="*/ 0 w 119"/>
                <a:gd name="T16" fmla="*/ 0 h 107"/>
                <a:gd name="T17" fmla="*/ 119 w 119"/>
                <a:gd name="T18" fmla="*/ 107 h 107"/>
              </a:gdLst>
              <a:ahLst/>
              <a:cxnLst>
                <a:cxn ang="T10">
                  <a:pos x="T0" y="T1"/>
                </a:cxn>
                <a:cxn ang="T11">
                  <a:pos x="T2" y="T3"/>
                </a:cxn>
                <a:cxn ang="T12">
                  <a:pos x="T4" y="T5"/>
                </a:cxn>
                <a:cxn ang="T13">
                  <a:pos x="T6" y="T7"/>
                </a:cxn>
                <a:cxn ang="T14">
                  <a:pos x="T8" y="T9"/>
                </a:cxn>
              </a:cxnLst>
              <a:rect l="T15" t="T16" r="T17" b="T18"/>
              <a:pathLst>
                <a:path w="119" h="107">
                  <a:moveTo>
                    <a:pt x="0" y="97"/>
                  </a:moveTo>
                  <a:lnTo>
                    <a:pt x="0" y="107"/>
                  </a:lnTo>
                  <a:lnTo>
                    <a:pt x="119" y="7"/>
                  </a:lnTo>
                  <a:lnTo>
                    <a:pt x="119" y="0"/>
                  </a:lnTo>
                  <a:lnTo>
                    <a:pt x="0" y="97"/>
                  </a:lnTo>
                  <a:close/>
                </a:path>
              </a:pathLst>
            </a:custGeom>
            <a:solidFill>
              <a:srgbClr val="F7EFDB"/>
            </a:solidFill>
            <a:ln w="9525">
              <a:noFill/>
              <a:round/>
              <a:headEnd/>
              <a:tailEnd/>
            </a:ln>
          </p:spPr>
          <p:txBody>
            <a:bodyPr/>
            <a:lstStyle/>
            <a:p>
              <a:endParaRPr lang="ja-JP" altLang="en-US"/>
            </a:p>
          </p:txBody>
        </p:sp>
        <p:sp>
          <p:nvSpPr>
            <p:cNvPr id="12647" name="Freeform 164"/>
            <p:cNvSpPr>
              <a:spLocks/>
            </p:cNvSpPr>
            <p:nvPr/>
          </p:nvSpPr>
          <p:spPr bwMode="auto">
            <a:xfrm>
              <a:off x="5005" y="3837"/>
              <a:ext cx="29" cy="21"/>
            </a:xfrm>
            <a:custGeom>
              <a:avLst/>
              <a:gdLst>
                <a:gd name="T0" fmla="*/ 0 w 59"/>
                <a:gd name="T1" fmla="*/ 0 h 40"/>
                <a:gd name="T2" fmla="*/ 0 w 59"/>
                <a:gd name="T3" fmla="*/ 1 h 40"/>
                <a:gd name="T4" fmla="*/ 0 w 59"/>
                <a:gd name="T5" fmla="*/ 1 h 40"/>
                <a:gd name="T6" fmla="*/ 0 w 59"/>
                <a:gd name="T7" fmla="*/ 1 h 40"/>
                <a:gd name="T8" fmla="*/ 0 w 59"/>
                <a:gd name="T9" fmla="*/ 0 h 40"/>
                <a:gd name="T10" fmla="*/ 0 60000 65536"/>
                <a:gd name="T11" fmla="*/ 0 60000 65536"/>
                <a:gd name="T12" fmla="*/ 0 60000 65536"/>
                <a:gd name="T13" fmla="*/ 0 60000 65536"/>
                <a:gd name="T14" fmla="*/ 0 60000 65536"/>
                <a:gd name="T15" fmla="*/ 0 w 59"/>
                <a:gd name="T16" fmla="*/ 0 h 40"/>
                <a:gd name="T17" fmla="*/ 59 w 59"/>
                <a:gd name="T18" fmla="*/ 40 h 40"/>
              </a:gdLst>
              <a:ahLst/>
              <a:cxnLst>
                <a:cxn ang="T10">
                  <a:pos x="T0" y="T1"/>
                </a:cxn>
                <a:cxn ang="T11">
                  <a:pos x="T2" y="T3"/>
                </a:cxn>
                <a:cxn ang="T12">
                  <a:pos x="T4" y="T5"/>
                </a:cxn>
                <a:cxn ang="T13">
                  <a:pos x="T6" y="T7"/>
                </a:cxn>
                <a:cxn ang="T14">
                  <a:pos x="T8" y="T9"/>
                </a:cxn>
              </a:cxnLst>
              <a:rect l="T15" t="T16" r="T17" b="T18"/>
              <a:pathLst>
                <a:path w="59" h="40">
                  <a:moveTo>
                    <a:pt x="0" y="0"/>
                  </a:moveTo>
                  <a:lnTo>
                    <a:pt x="0" y="9"/>
                  </a:lnTo>
                  <a:lnTo>
                    <a:pt x="59" y="40"/>
                  </a:lnTo>
                  <a:lnTo>
                    <a:pt x="58" y="30"/>
                  </a:lnTo>
                  <a:lnTo>
                    <a:pt x="0" y="0"/>
                  </a:lnTo>
                  <a:close/>
                </a:path>
              </a:pathLst>
            </a:custGeom>
            <a:solidFill>
              <a:srgbClr val="F7EFDB"/>
            </a:solidFill>
            <a:ln w="9525">
              <a:noFill/>
              <a:round/>
              <a:headEnd/>
              <a:tailEnd/>
            </a:ln>
          </p:spPr>
          <p:txBody>
            <a:bodyPr/>
            <a:lstStyle/>
            <a:p>
              <a:endParaRPr lang="ja-JP" altLang="en-US"/>
            </a:p>
          </p:txBody>
        </p:sp>
        <p:sp>
          <p:nvSpPr>
            <p:cNvPr id="12648" name="Freeform 165"/>
            <p:cNvSpPr>
              <a:spLocks/>
            </p:cNvSpPr>
            <p:nvPr/>
          </p:nvSpPr>
          <p:spPr bwMode="auto">
            <a:xfrm>
              <a:off x="5006" y="3802"/>
              <a:ext cx="89" cy="48"/>
            </a:xfrm>
            <a:custGeom>
              <a:avLst/>
              <a:gdLst>
                <a:gd name="T0" fmla="*/ 1 w 178"/>
                <a:gd name="T1" fmla="*/ 1 h 95"/>
                <a:gd name="T2" fmla="*/ 0 w 178"/>
                <a:gd name="T3" fmla="*/ 1 h 95"/>
                <a:gd name="T4" fmla="*/ 1 w 178"/>
                <a:gd name="T5" fmla="*/ 1 h 95"/>
                <a:gd name="T6" fmla="*/ 1 w 178"/>
                <a:gd name="T7" fmla="*/ 1 h 95"/>
                <a:gd name="T8" fmla="*/ 1 w 178"/>
                <a:gd name="T9" fmla="*/ 0 h 95"/>
                <a:gd name="T10" fmla="*/ 1 w 178"/>
                <a:gd name="T11" fmla="*/ 1 h 95"/>
                <a:gd name="T12" fmla="*/ 1 w 178"/>
                <a:gd name="T13" fmla="*/ 1 h 95"/>
                <a:gd name="T14" fmla="*/ 0 60000 65536"/>
                <a:gd name="T15" fmla="*/ 0 60000 65536"/>
                <a:gd name="T16" fmla="*/ 0 60000 65536"/>
                <a:gd name="T17" fmla="*/ 0 60000 65536"/>
                <a:gd name="T18" fmla="*/ 0 60000 65536"/>
                <a:gd name="T19" fmla="*/ 0 60000 65536"/>
                <a:gd name="T20" fmla="*/ 0 60000 65536"/>
                <a:gd name="T21" fmla="*/ 0 w 178"/>
                <a:gd name="T22" fmla="*/ 0 h 95"/>
                <a:gd name="T23" fmla="*/ 178 w 178"/>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8" h="95">
                  <a:moveTo>
                    <a:pt x="5" y="63"/>
                  </a:moveTo>
                  <a:lnTo>
                    <a:pt x="0" y="66"/>
                  </a:lnTo>
                  <a:lnTo>
                    <a:pt x="58" y="95"/>
                  </a:lnTo>
                  <a:lnTo>
                    <a:pt x="178" y="1"/>
                  </a:lnTo>
                  <a:lnTo>
                    <a:pt x="173" y="0"/>
                  </a:lnTo>
                  <a:lnTo>
                    <a:pt x="56" y="87"/>
                  </a:lnTo>
                  <a:lnTo>
                    <a:pt x="5" y="63"/>
                  </a:lnTo>
                  <a:close/>
                </a:path>
              </a:pathLst>
            </a:custGeom>
            <a:solidFill>
              <a:srgbClr val="F7EFDB"/>
            </a:solidFill>
            <a:ln w="9525">
              <a:noFill/>
              <a:round/>
              <a:headEnd/>
              <a:tailEnd/>
            </a:ln>
          </p:spPr>
          <p:txBody>
            <a:bodyPr/>
            <a:lstStyle/>
            <a:p>
              <a:endParaRPr lang="ja-JP" altLang="en-US"/>
            </a:p>
          </p:txBody>
        </p:sp>
        <p:sp>
          <p:nvSpPr>
            <p:cNvPr id="12649" name="Freeform 166"/>
            <p:cNvSpPr>
              <a:spLocks/>
            </p:cNvSpPr>
            <p:nvPr/>
          </p:nvSpPr>
          <p:spPr bwMode="auto">
            <a:xfrm>
              <a:off x="5056" y="3959"/>
              <a:ext cx="191" cy="185"/>
            </a:xfrm>
            <a:custGeom>
              <a:avLst/>
              <a:gdLst>
                <a:gd name="T0" fmla="*/ 1 w 381"/>
                <a:gd name="T1" fmla="*/ 1 h 368"/>
                <a:gd name="T2" fmla="*/ 1 w 381"/>
                <a:gd name="T3" fmla="*/ 1 h 368"/>
                <a:gd name="T4" fmla="*/ 1 w 381"/>
                <a:gd name="T5" fmla="*/ 1 h 368"/>
                <a:gd name="T6" fmla="*/ 1 w 381"/>
                <a:gd name="T7" fmla="*/ 1 h 368"/>
                <a:gd name="T8" fmla="*/ 1 w 381"/>
                <a:gd name="T9" fmla="*/ 1 h 368"/>
                <a:gd name="T10" fmla="*/ 1 w 381"/>
                <a:gd name="T11" fmla="*/ 1 h 368"/>
                <a:gd name="T12" fmla="*/ 1 w 381"/>
                <a:gd name="T13" fmla="*/ 1 h 368"/>
                <a:gd name="T14" fmla="*/ 1 w 381"/>
                <a:gd name="T15" fmla="*/ 1 h 368"/>
                <a:gd name="T16" fmla="*/ 0 w 381"/>
                <a:gd name="T17" fmla="*/ 1 h 368"/>
                <a:gd name="T18" fmla="*/ 1 w 381"/>
                <a:gd name="T19" fmla="*/ 1 h 368"/>
                <a:gd name="T20" fmla="*/ 1 w 381"/>
                <a:gd name="T21" fmla="*/ 1 h 368"/>
                <a:gd name="T22" fmla="*/ 1 w 381"/>
                <a:gd name="T23" fmla="*/ 1 h 368"/>
                <a:gd name="T24" fmla="*/ 1 w 381"/>
                <a:gd name="T25" fmla="*/ 1 h 368"/>
                <a:gd name="T26" fmla="*/ 1 w 381"/>
                <a:gd name="T27" fmla="*/ 1 h 368"/>
                <a:gd name="T28" fmla="*/ 1 w 381"/>
                <a:gd name="T29" fmla="*/ 1 h 368"/>
                <a:gd name="T30" fmla="*/ 1 w 381"/>
                <a:gd name="T31" fmla="*/ 1 h 368"/>
                <a:gd name="T32" fmla="*/ 1 w 381"/>
                <a:gd name="T33" fmla="*/ 1 h 368"/>
                <a:gd name="T34" fmla="*/ 1 w 381"/>
                <a:gd name="T35" fmla="*/ 1 h 368"/>
                <a:gd name="T36" fmla="*/ 1 w 381"/>
                <a:gd name="T37" fmla="*/ 1 h 368"/>
                <a:gd name="T38" fmla="*/ 1 w 381"/>
                <a:gd name="T39" fmla="*/ 1 h 368"/>
                <a:gd name="T40" fmla="*/ 1 w 381"/>
                <a:gd name="T41" fmla="*/ 1 h 368"/>
                <a:gd name="T42" fmla="*/ 1 w 381"/>
                <a:gd name="T43" fmla="*/ 1 h 368"/>
                <a:gd name="T44" fmla="*/ 1 w 381"/>
                <a:gd name="T45" fmla="*/ 1 h 368"/>
                <a:gd name="T46" fmla="*/ 1 w 381"/>
                <a:gd name="T47" fmla="*/ 1 h 368"/>
                <a:gd name="T48" fmla="*/ 1 w 381"/>
                <a:gd name="T49" fmla="*/ 1 h 368"/>
                <a:gd name="T50" fmla="*/ 1 w 381"/>
                <a:gd name="T51" fmla="*/ 1 h 368"/>
                <a:gd name="T52" fmla="*/ 1 w 381"/>
                <a:gd name="T53" fmla="*/ 1 h 368"/>
                <a:gd name="T54" fmla="*/ 1 w 381"/>
                <a:gd name="T55" fmla="*/ 1 h 368"/>
                <a:gd name="T56" fmla="*/ 1 w 381"/>
                <a:gd name="T57" fmla="*/ 1 h 368"/>
                <a:gd name="T58" fmla="*/ 1 w 381"/>
                <a:gd name="T59" fmla="*/ 1 h 368"/>
                <a:gd name="T60" fmla="*/ 1 w 381"/>
                <a:gd name="T61" fmla="*/ 1 h 368"/>
                <a:gd name="T62" fmla="*/ 1 w 381"/>
                <a:gd name="T63" fmla="*/ 1 h 368"/>
                <a:gd name="T64" fmla="*/ 1 w 381"/>
                <a:gd name="T65" fmla="*/ 1 h 368"/>
                <a:gd name="T66" fmla="*/ 1 w 381"/>
                <a:gd name="T67" fmla="*/ 1 h 368"/>
                <a:gd name="T68" fmla="*/ 1 w 381"/>
                <a:gd name="T69" fmla="*/ 1 h 368"/>
                <a:gd name="T70" fmla="*/ 1 w 381"/>
                <a:gd name="T71" fmla="*/ 1 h 368"/>
                <a:gd name="T72" fmla="*/ 1 w 381"/>
                <a:gd name="T73" fmla="*/ 1 h 368"/>
                <a:gd name="T74" fmla="*/ 1 w 381"/>
                <a:gd name="T75" fmla="*/ 1 h 368"/>
                <a:gd name="T76" fmla="*/ 1 w 381"/>
                <a:gd name="T77" fmla="*/ 1 h 368"/>
                <a:gd name="T78" fmla="*/ 1 w 381"/>
                <a:gd name="T79" fmla="*/ 1 h 368"/>
                <a:gd name="T80" fmla="*/ 1 w 381"/>
                <a:gd name="T81" fmla="*/ 1 h 368"/>
                <a:gd name="T82" fmla="*/ 1 w 381"/>
                <a:gd name="T83" fmla="*/ 1 h 368"/>
                <a:gd name="T84" fmla="*/ 1 w 381"/>
                <a:gd name="T85" fmla="*/ 1 h 368"/>
                <a:gd name="T86" fmla="*/ 1 w 381"/>
                <a:gd name="T87" fmla="*/ 1 h 368"/>
                <a:gd name="T88" fmla="*/ 1 w 381"/>
                <a:gd name="T89" fmla="*/ 1 h 368"/>
                <a:gd name="T90" fmla="*/ 1 w 381"/>
                <a:gd name="T91" fmla="*/ 1 h 368"/>
                <a:gd name="T92" fmla="*/ 1 w 381"/>
                <a:gd name="T93" fmla="*/ 1 h 368"/>
                <a:gd name="T94" fmla="*/ 1 w 381"/>
                <a:gd name="T95" fmla="*/ 0 h 3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1"/>
                <a:gd name="T145" fmla="*/ 0 h 368"/>
                <a:gd name="T146" fmla="*/ 381 w 381"/>
                <a:gd name="T147" fmla="*/ 368 h 3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1" h="368">
                  <a:moveTo>
                    <a:pt x="182" y="0"/>
                  </a:moveTo>
                  <a:lnTo>
                    <a:pt x="161" y="1"/>
                  </a:lnTo>
                  <a:lnTo>
                    <a:pt x="144" y="3"/>
                  </a:lnTo>
                  <a:lnTo>
                    <a:pt x="131" y="7"/>
                  </a:lnTo>
                  <a:lnTo>
                    <a:pt x="119" y="11"/>
                  </a:lnTo>
                  <a:lnTo>
                    <a:pt x="111" y="17"/>
                  </a:lnTo>
                  <a:lnTo>
                    <a:pt x="104" y="23"/>
                  </a:lnTo>
                  <a:lnTo>
                    <a:pt x="99" y="29"/>
                  </a:lnTo>
                  <a:lnTo>
                    <a:pt x="93" y="34"/>
                  </a:lnTo>
                  <a:lnTo>
                    <a:pt x="86" y="51"/>
                  </a:lnTo>
                  <a:lnTo>
                    <a:pt x="84" y="71"/>
                  </a:lnTo>
                  <a:lnTo>
                    <a:pt x="86" y="91"/>
                  </a:lnTo>
                  <a:lnTo>
                    <a:pt x="96" y="101"/>
                  </a:lnTo>
                  <a:lnTo>
                    <a:pt x="106" y="104"/>
                  </a:lnTo>
                  <a:lnTo>
                    <a:pt x="116" y="105"/>
                  </a:lnTo>
                  <a:lnTo>
                    <a:pt x="124" y="107"/>
                  </a:lnTo>
                  <a:lnTo>
                    <a:pt x="133" y="108"/>
                  </a:lnTo>
                  <a:lnTo>
                    <a:pt x="141" y="109"/>
                  </a:lnTo>
                  <a:lnTo>
                    <a:pt x="150" y="110"/>
                  </a:lnTo>
                  <a:lnTo>
                    <a:pt x="159" y="110"/>
                  </a:lnTo>
                  <a:lnTo>
                    <a:pt x="167" y="110"/>
                  </a:lnTo>
                  <a:lnTo>
                    <a:pt x="165" y="127"/>
                  </a:lnTo>
                  <a:lnTo>
                    <a:pt x="164" y="147"/>
                  </a:lnTo>
                  <a:lnTo>
                    <a:pt x="162" y="167"/>
                  </a:lnTo>
                  <a:lnTo>
                    <a:pt x="161" y="182"/>
                  </a:lnTo>
                  <a:lnTo>
                    <a:pt x="148" y="180"/>
                  </a:lnTo>
                  <a:lnTo>
                    <a:pt x="130" y="176"/>
                  </a:lnTo>
                  <a:lnTo>
                    <a:pt x="109" y="173"/>
                  </a:lnTo>
                  <a:lnTo>
                    <a:pt x="87" y="170"/>
                  </a:lnTo>
                  <a:lnTo>
                    <a:pt x="65" y="169"/>
                  </a:lnTo>
                  <a:lnTo>
                    <a:pt x="46" y="168"/>
                  </a:lnTo>
                  <a:lnTo>
                    <a:pt x="30" y="169"/>
                  </a:lnTo>
                  <a:lnTo>
                    <a:pt x="18" y="171"/>
                  </a:lnTo>
                  <a:lnTo>
                    <a:pt x="8" y="182"/>
                  </a:lnTo>
                  <a:lnTo>
                    <a:pt x="2" y="199"/>
                  </a:lnTo>
                  <a:lnTo>
                    <a:pt x="0" y="216"/>
                  </a:lnTo>
                  <a:lnTo>
                    <a:pt x="3" y="228"/>
                  </a:lnTo>
                  <a:lnTo>
                    <a:pt x="12" y="234"/>
                  </a:lnTo>
                  <a:lnTo>
                    <a:pt x="23" y="234"/>
                  </a:lnTo>
                  <a:lnTo>
                    <a:pt x="30" y="230"/>
                  </a:lnTo>
                  <a:lnTo>
                    <a:pt x="34" y="224"/>
                  </a:lnTo>
                  <a:lnTo>
                    <a:pt x="34" y="219"/>
                  </a:lnTo>
                  <a:lnTo>
                    <a:pt x="33" y="213"/>
                  </a:lnTo>
                  <a:lnTo>
                    <a:pt x="31" y="208"/>
                  </a:lnTo>
                  <a:lnTo>
                    <a:pt x="33" y="206"/>
                  </a:lnTo>
                  <a:lnTo>
                    <a:pt x="40" y="206"/>
                  </a:lnTo>
                  <a:lnTo>
                    <a:pt x="51" y="207"/>
                  </a:lnTo>
                  <a:lnTo>
                    <a:pt x="66" y="208"/>
                  </a:lnTo>
                  <a:lnTo>
                    <a:pt x="84" y="211"/>
                  </a:lnTo>
                  <a:lnTo>
                    <a:pt x="101" y="213"/>
                  </a:lnTo>
                  <a:lnTo>
                    <a:pt x="117" y="215"/>
                  </a:lnTo>
                  <a:lnTo>
                    <a:pt x="130" y="219"/>
                  </a:lnTo>
                  <a:lnTo>
                    <a:pt x="139" y="223"/>
                  </a:lnTo>
                  <a:lnTo>
                    <a:pt x="121" y="234"/>
                  </a:lnTo>
                  <a:lnTo>
                    <a:pt x="102" y="245"/>
                  </a:lnTo>
                  <a:lnTo>
                    <a:pt x="84" y="255"/>
                  </a:lnTo>
                  <a:lnTo>
                    <a:pt x="68" y="266"/>
                  </a:lnTo>
                  <a:lnTo>
                    <a:pt x="51" y="277"/>
                  </a:lnTo>
                  <a:lnTo>
                    <a:pt x="39" y="287"/>
                  </a:lnTo>
                  <a:lnTo>
                    <a:pt x="28" y="296"/>
                  </a:lnTo>
                  <a:lnTo>
                    <a:pt x="23" y="305"/>
                  </a:lnTo>
                  <a:lnTo>
                    <a:pt x="20" y="317"/>
                  </a:lnTo>
                  <a:lnTo>
                    <a:pt x="22" y="329"/>
                  </a:lnTo>
                  <a:lnTo>
                    <a:pt x="24" y="338"/>
                  </a:lnTo>
                  <a:lnTo>
                    <a:pt x="26" y="343"/>
                  </a:lnTo>
                  <a:lnTo>
                    <a:pt x="34" y="350"/>
                  </a:lnTo>
                  <a:lnTo>
                    <a:pt x="43" y="352"/>
                  </a:lnTo>
                  <a:lnTo>
                    <a:pt x="51" y="351"/>
                  </a:lnTo>
                  <a:lnTo>
                    <a:pt x="57" y="349"/>
                  </a:lnTo>
                  <a:lnTo>
                    <a:pt x="62" y="340"/>
                  </a:lnTo>
                  <a:lnTo>
                    <a:pt x="61" y="330"/>
                  </a:lnTo>
                  <a:lnTo>
                    <a:pt x="58" y="321"/>
                  </a:lnTo>
                  <a:lnTo>
                    <a:pt x="58" y="314"/>
                  </a:lnTo>
                  <a:lnTo>
                    <a:pt x="64" y="310"/>
                  </a:lnTo>
                  <a:lnTo>
                    <a:pt x="76" y="302"/>
                  </a:lnTo>
                  <a:lnTo>
                    <a:pt x="92" y="291"/>
                  </a:lnTo>
                  <a:lnTo>
                    <a:pt x="111" y="280"/>
                  </a:lnTo>
                  <a:lnTo>
                    <a:pt x="131" y="269"/>
                  </a:lnTo>
                  <a:lnTo>
                    <a:pt x="150" y="259"/>
                  </a:lnTo>
                  <a:lnTo>
                    <a:pt x="167" y="251"/>
                  </a:lnTo>
                  <a:lnTo>
                    <a:pt x="178" y="245"/>
                  </a:lnTo>
                  <a:lnTo>
                    <a:pt x="182" y="250"/>
                  </a:lnTo>
                  <a:lnTo>
                    <a:pt x="191" y="258"/>
                  </a:lnTo>
                  <a:lnTo>
                    <a:pt x="201" y="269"/>
                  </a:lnTo>
                  <a:lnTo>
                    <a:pt x="214" y="283"/>
                  </a:lnTo>
                  <a:lnTo>
                    <a:pt x="227" y="296"/>
                  </a:lnTo>
                  <a:lnTo>
                    <a:pt x="237" y="307"/>
                  </a:lnTo>
                  <a:lnTo>
                    <a:pt x="245" y="315"/>
                  </a:lnTo>
                  <a:lnTo>
                    <a:pt x="248" y="319"/>
                  </a:lnTo>
                  <a:lnTo>
                    <a:pt x="251" y="330"/>
                  </a:lnTo>
                  <a:lnTo>
                    <a:pt x="248" y="342"/>
                  </a:lnTo>
                  <a:lnTo>
                    <a:pt x="247" y="352"/>
                  </a:lnTo>
                  <a:lnTo>
                    <a:pt x="252" y="360"/>
                  </a:lnTo>
                  <a:lnTo>
                    <a:pt x="258" y="364"/>
                  </a:lnTo>
                  <a:lnTo>
                    <a:pt x="263" y="366"/>
                  </a:lnTo>
                  <a:lnTo>
                    <a:pt x="269" y="368"/>
                  </a:lnTo>
                  <a:lnTo>
                    <a:pt x="276" y="368"/>
                  </a:lnTo>
                  <a:lnTo>
                    <a:pt x="282" y="367"/>
                  </a:lnTo>
                  <a:lnTo>
                    <a:pt x="289" y="364"/>
                  </a:lnTo>
                  <a:lnTo>
                    <a:pt x="293" y="360"/>
                  </a:lnTo>
                  <a:lnTo>
                    <a:pt x="298" y="353"/>
                  </a:lnTo>
                  <a:lnTo>
                    <a:pt x="300" y="340"/>
                  </a:lnTo>
                  <a:lnTo>
                    <a:pt x="297" y="325"/>
                  </a:lnTo>
                  <a:lnTo>
                    <a:pt x="291" y="313"/>
                  </a:lnTo>
                  <a:lnTo>
                    <a:pt x="286" y="306"/>
                  </a:lnTo>
                  <a:lnTo>
                    <a:pt x="283" y="300"/>
                  </a:lnTo>
                  <a:lnTo>
                    <a:pt x="277" y="292"/>
                  </a:lnTo>
                  <a:lnTo>
                    <a:pt x="268" y="283"/>
                  </a:lnTo>
                  <a:lnTo>
                    <a:pt x="259" y="272"/>
                  </a:lnTo>
                  <a:lnTo>
                    <a:pt x="248" y="260"/>
                  </a:lnTo>
                  <a:lnTo>
                    <a:pt x="238" y="250"/>
                  </a:lnTo>
                  <a:lnTo>
                    <a:pt x="229" y="241"/>
                  </a:lnTo>
                  <a:lnTo>
                    <a:pt x="221" y="234"/>
                  </a:lnTo>
                  <a:lnTo>
                    <a:pt x="230" y="234"/>
                  </a:lnTo>
                  <a:lnTo>
                    <a:pt x="244" y="236"/>
                  </a:lnTo>
                  <a:lnTo>
                    <a:pt x="261" y="238"/>
                  </a:lnTo>
                  <a:lnTo>
                    <a:pt x="279" y="241"/>
                  </a:lnTo>
                  <a:lnTo>
                    <a:pt x="297" y="243"/>
                  </a:lnTo>
                  <a:lnTo>
                    <a:pt x="313" y="245"/>
                  </a:lnTo>
                  <a:lnTo>
                    <a:pt x="326" y="246"/>
                  </a:lnTo>
                  <a:lnTo>
                    <a:pt x="331" y="247"/>
                  </a:lnTo>
                  <a:lnTo>
                    <a:pt x="337" y="251"/>
                  </a:lnTo>
                  <a:lnTo>
                    <a:pt x="343" y="257"/>
                  </a:lnTo>
                  <a:lnTo>
                    <a:pt x="347" y="264"/>
                  </a:lnTo>
                  <a:lnTo>
                    <a:pt x="352" y="268"/>
                  </a:lnTo>
                  <a:lnTo>
                    <a:pt x="358" y="270"/>
                  </a:lnTo>
                  <a:lnTo>
                    <a:pt x="365" y="270"/>
                  </a:lnTo>
                  <a:lnTo>
                    <a:pt x="370" y="270"/>
                  </a:lnTo>
                  <a:lnTo>
                    <a:pt x="376" y="267"/>
                  </a:lnTo>
                  <a:lnTo>
                    <a:pt x="380" y="262"/>
                  </a:lnTo>
                  <a:lnTo>
                    <a:pt x="381" y="255"/>
                  </a:lnTo>
                  <a:lnTo>
                    <a:pt x="380" y="247"/>
                  </a:lnTo>
                  <a:lnTo>
                    <a:pt x="377" y="239"/>
                  </a:lnTo>
                  <a:lnTo>
                    <a:pt x="373" y="232"/>
                  </a:lnTo>
                  <a:lnTo>
                    <a:pt x="367" y="226"/>
                  </a:lnTo>
                  <a:lnTo>
                    <a:pt x="360" y="220"/>
                  </a:lnTo>
                  <a:lnTo>
                    <a:pt x="352" y="217"/>
                  </a:lnTo>
                  <a:lnTo>
                    <a:pt x="343" y="216"/>
                  </a:lnTo>
                  <a:lnTo>
                    <a:pt x="331" y="214"/>
                  </a:lnTo>
                  <a:lnTo>
                    <a:pt x="316" y="211"/>
                  </a:lnTo>
                  <a:lnTo>
                    <a:pt x="299" y="208"/>
                  </a:lnTo>
                  <a:lnTo>
                    <a:pt x="281" y="205"/>
                  </a:lnTo>
                  <a:lnTo>
                    <a:pt x="262" y="201"/>
                  </a:lnTo>
                  <a:lnTo>
                    <a:pt x="245" y="199"/>
                  </a:lnTo>
                  <a:lnTo>
                    <a:pt x="229" y="197"/>
                  </a:lnTo>
                  <a:lnTo>
                    <a:pt x="233" y="191"/>
                  </a:lnTo>
                  <a:lnTo>
                    <a:pt x="237" y="184"/>
                  </a:lnTo>
                  <a:lnTo>
                    <a:pt x="239" y="178"/>
                  </a:lnTo>
                  <a:lnTo>
                    <a:pt x="240" y="173"/>
                  </a:lnTo>
                  <a:lnTo>
                    <a:pt x="238" y="166"/>
                  </a:lnTo>
                  <a:lnTo>
                    <a:pt x="232" y="160"/>
                  </a:lnTo>
                  <a:lnTo>
                    <a:pt x="223" y="158"/>
                  </a:lnTo>
                  <a:lnTo>
                    <a:pt x="214" y="159"/>
                  </a:lnTo>
                  <a:lnTo>
                    <a:pt x="212" y="159"/>
                  </a:lnTo>
                  <a:lnTo>
                    <a:pt x="210" y="160"/>
                  </a:lnTo>
                  <a:lnTo>
                    <a:pt x="208" y="162"/>
                  </a:lnTo>
                  <a:lnTo>
                    <a:pt x="206" y="163"/>
                  </a:lnTo>
                  <a:lnTo>
                    <a:pt x="206" y="159"/>
                  </a:lnTo>
                  <a:lnTo>
                    <a:pt x="207" y="153"/>
                  </a:lnTo>
                  <a:lnTo>
                    <a:pt x="207" y="148"/>
                  </a:lnTo>
                  <a:lnTo>
                    <a:pt x="208" y="144"/>
                  </a:lnTo>
                  <a:lnTo>
                    <a:pt x="209" y="137"/>
                  </a:lnTo>
                  <a:lnTo>
                    <a:pt x="212" y="130"/>
                  </a:lnTo>
                  <a:lnTo>
                    <a:pt x="214" y="123"/>
                  </a:lnTo>
                  <a:lnTo>
                    <a:pt x="217" y="116"/>
                  </a:lnTo>
                  <a:lnTo>
                    <a:pt x="228" y="116"/>
                  </a:lnTo>
                  <a:lnTo>
                    <a:pt x="239" y="116"/>
                  </a:lnTo>
                  <a:lnTo>
                    <a:pt x="251" y="116"/>
                  </a:lnTo>
                  <a:lnTo>
                    <a:pt x="261" y="116"/>
                  </a:lnTo>
                  <a:lnTo>
                    <a:pt x="273" y="116"/>
                  </a:lnTo>
                  <a:lnTo>
                    <a:pt x="283" y="115"/>
                  </a:lnTo>
                  <a:lnTo>
                    <a:pt x="292" y="113"/>
                  </a:lnTo>
                  <a:lnTo>
                    <a:pt x="300" y="110"/>
                  </a:lnTo>
                  <a:lnTo>
                    <a:pt x="307" y="107"/>
                  </a:lnTo>
                  <a:lnTo>
                    <a:pt x="314" y="101"/>
                  </a:lnTo>
                  <a:lnTo>
                    <a:pt x="320" y="95"/>
                  </a:lnTo>
                  <a:lnTo>
                    <a:pt x="326" y="89"/>
                  </a:lnTo>
                  <a:lnTo>
                    <a:pt x="329" y="82"/>
                  </a:lnTo>
                  <a:lnTo>
                    <a:pt x="332" y="75"/>
                  </a:lnTo>
                  <a:lnTo>
                    <a:pt x="335" y="69"/>
                  </a:lnTo>
                  <a:lnTo>
                    <a:pt x="336" y="63"/>
                  </a:lnTo>
                  <a:lnTo>
                    <a:pt x="335" y="51"/>
                  </a:lnTo>
                  <a:lnTo>
                    <a:pt x="328" y="37"/>
                  </a:lnTo>
                  <a:lnTo>
                    <a:pt x="317" y="24"/>
                  </a:lnTo>
                  <a:lnTo>
                    <a:pt x="305" y="17"/>
                  </a:lnTo>
                  <a:lnTo>
                    <a:pt x="292" y="14"/>
                  </a:lnTo>
                  <a:lnTo>
                    <a:pt x="277" y="10"/>
                  </a:lnTo>
                  <a:lnTo>
                    <a:pt x="262" y="7"/>
                  </a:lnTo>
                  <a:lnTo>
                    <a:pt x="245" y="4"/>
                  </a:lnTo>
                  <a:lnTo>
                    <a:pt x="229" y="2"/>
                  </a:lnTo>
                  <a:lnTo>
                    <a:pt x="212" y="1"/>
                  </a:lnTo>
                  <a:lnTo>
                    <a:pt x="197" y="0"/>
                  </a:lnTo>
                  <a:lnTo>
                    <a:pt x="182" y="0"/>
                  </a:lnTo>
                  <a:close/>
                </a:path>
              </a:pathLst>
            </a:custGeom>
            <a:solidFill>
              <a:srgbClr val="000000"/>
            </a:solidFill>
            <a:ln w="9525">
              <a:noFill/>
              <a:round/>
              <a:headEnd/>
              <a:tailEnd/>
            </a:ln>
          </p:spPr>
          <p:txBody>
            <a:bodyPr/>
            <a:lstStyle/>
            <a:p>
              <a:endParaRPr lang="ja-JP" altLang="en-US"/>
            </a:p>
          </p:txBody>
        </p:sp>
        <p:sp>
          <p:nvSpPr>
            <p:cNvPr id="12650" name="Freeform 167"/>
            <p:cNvSpPr>
              <a:spLocks/>
            </p:cNvSpPr>
            <p:nvPr/>
          </p:nvSpPr>
          <p:spPr bwMode="auto">
            <a:xfrm>
              <a:off x="5009" y="3662"/>
              <a:ext cx="186" cy="449"/>
            </a:xfrm>
            <a:custGeom>
              <a:avLst/>
              <a:gdLst>
                <a:gd name="T0" fmla="*/ 1 w 371"/>
                <a:gd name="T1" fmla="*/ 1 h 897"/>
                <a:gd name="T2" fmla="*/ 1 w 371"/>
                <a:gd name="T3" fmla="*/ 1 h 897"/>
                <a:gd name="T4" fmla="*/ 1 w 371"/>
                <a:gd name="T5" fmla="*/ 1 h 897"/>
                <a:gd name="T6" fmla="*/ 1 w 371"/>
                <a:gd name="T7" fmla="*/ 1 h 897"/>
                <a:gd name="T8" fmla="*/ 1 w 371"/>
                <a:gd name="T9" fmla="*/ 1 h 897"/>
                <a:gd name="T10" fmla="*/ 1 w 371"/>
                <a:gd name="T11" fmla="*/ 1 h 897"/>
                <a:gd name="T12" fmla="*/ 1 w 371"/>
                <a:gd name="T13" fmla="*/ 1 h 897"/>
                <a:gd name="T14" fmla="*/ 1 w 371"/>
                <a:gd name="T15" fmla="*/ 1 h 897"/>
                <a:gd name="T16" fmla="*/ 1 w 371"/>
                <a:gd name="T17" fmla="*/ 1 h 897"/>
                <a:gd name="T18" fmla="*/ 1 w 371"/>
                <a:gd name="T19" fmla="*/ 1 h 897"/>
                <a:gd name="T20" fmla="*/ 1 w 371"/>
                <a:gd name="T21" fmla="*/ 1 h 897"/>
                <a:gd name="T22" fmla="*/ 1 w 371"/>
                <a:gd name="T23" fmla="*/ 1 h 897"/>
                <a:gd name="T24" fmla="*/ 1 w 371"/>
                <a:gd name="T25" fmla="*/ 1 h 897"/>
                <a:gd name="T26" fmla="*/ 1 w 371"/>
                <a:gd name="T27" fmla="*/ 1 h 897"/>
                <a:gd name="T28" fmla="*/ 1 w 371"/>
                <a:gd name="T29" fmla="*/ 1 h 897"/>
                <a:gd name="T30" fmla="*/ 1 w 371"/>
                <a:gd name="T31" fmla="*/ 1 h 897"/>
                <a:gd name="T32" fmla="*/ 1 w 371"/>
                <a:gd name="T33" fmla="*/ 1 h 897"/>
                <a:gd name="T34" fmla="*/ 1 w 371"/>
                <a:gd name="T35" fmla="*/ 1 h 897"/>
                <a:gd name="T36" fmla="*/ 1 w 371"/>
                <a:gd name="T37" fmla="*/ 1 h 897"/>
                <a:gd name="T38" fmla="*/ 1 w 371"/>
                <a:gd name="T39" fmla="*/ 1 h 897"/>
                <a:gd name="T40" fmla="*/ 1 w 371"/>
                <a:gd name="T41" fmla="*/ 1 h 897"/>
                <a:gd name="T42" fmla="*/ 1 w 371"/>
                <a:gd name="T43" fmla="*/ 1 h 897"/>
                <a:gd name="T44" fmla="*/ 1 w 371"/>
                <a:gd name="T45" fmla="*/ 1 h 897"/>
                <a:gd name="T46" fmla="*/ 1 w 371"/>
                <a:gd name="T47" fmla="*/ 1 h 897"/>
                <a:gd name="T48" fmla="*/ 1 w 371"/>
                <a:gd name="T49" fmla="*/ 1 h 897"/>
                <a:gd name="T50" fmla="*/ 1 w 371"/>
                <a:gd name="T51" fmla="*/ 1 h 897"/>
                <a:gd name="T52" fmla="*/ 1 w 371"/>
                <a:gd name="T53" fmla="*/ 1 h 897"/>
                <a:gd name="T54" fmla="*/ 1 w 371"/>
                <a:gd name="T55" fmla="*/ 1 h 897"/>
                <a:gd name="T56" fmla="*/ 1 w 371"/>
                <a:gd name="T57" fmla="*/ 1 h 897"/>
                <a:gd name="T58" fmla="*/ 1 w 371"/>
                <a:gd name="T59" fmla="*/ 1 h 897"/>
                <a:gd name="T60" fmla="*/ 1 w 371"/>
                <a:gd name="T61" fmla="*/ 1 h 897"/>
                <a:gd name="T62" fmla="*/ 1 w 371"/>
                <a:gd name="T63" fmla="*/ 1 h 897"/>
                <a:gd name="T64" fmla="*/ 1 w 371"/>
                <a:gd name="T65" fmla="*/ 1 h 897"/>
                <a:gd name="T66" fmla="*/ 1 w 371"/>
                <a:gd name="T67" fmla="*/ 1 h 897"/>
                <a:gd name="T68" fmla="*/ 1 w 371"/>
                <a:gd name="T69" fmla="*/ 1 h 897"/>
                <a:gd name="T70" fmla="*/ 1 w 371"/>
                <a:gd name="T71" fmla="*/ 1 h 897"/>
                <a:gd name="T72" fmla="*/ 1 w 371"/>
                <a:gd name="T73" fmla="*/ 1 h 897"/>
                <a:gd name="T74" fmla="*/ 1 w 371"/>
                <a:gd name="T75" fmla="*/ 1 h 897"/>
                <a:gd name="T76" fmla="*/ 1 w 371"/>
                <a:gd name="T77" fmla="*/ 1 h 897"/>
                <a:gd name="T78" fmla="*/ 1 w 371"/>
                <a:gd name="T79" fmla="*/ 1 h 897"/>
                <a:gd name="T80" fmla="*/ 1 w 371"/>
                <a:gd name="T81" fmla="*/ 1 h 897"/>
                <a:gd name="T82" fmla="*/ 1 w 371"/>
                <a:gd name="T83" fmla="*/ 1 h 897"/>
                <a:gd name="T84" fmla="*/ 1 w 371"/>
                <a:gd name="T85" fmla="*/ 1 h 897"/>
                <a:gd name="T86" fmla="*/ 1 w 371"/>
                <a:gd name="T87" fmla="*/ 1 h 897"/>
                <a:gd name="T88" fmla="*/ 1 w 371"/>
                <a:gd name="T89" fmla="*/ 1 h 897"/>
                <a:gd name="T90" fmla="*/ 0 w 371"/>
                <a:gd name="T91" fmla="*/ 1 h 897"/>
                <a:gd name="T92" fmla="*/ 1 w 371"/>
                <a:gd name="T93" fmla="*/ 1 h 897"/>
                <a:gd name="T94" fmla="*/ 1 w 371"/>
                <a:gd name="T95" fmla="*/ 1 h 897"/>
                <a:gd name="T96" fmla="*/ 1 w 371"/>
                <a:gd name="T97" fmla="*/ 1 h 897"/>
                <a:gd name="T98" fmla="*/ 1 w 371"/>
                <a:gd name="T99" fmla="*/ 1 h 897"/>
                <a:gd name="T100" fmla="*/ 1 w 371"/>
                <a:gd name="T101" fmla="*/ 1 h 897"/>
                <a:gd name="T102" fmla="*/ 1 w 371"/>
                <a:gd name="T103" fmla="*/ 1 h 897"/>
                <a:gd name="T104" fmla="*/ 1 w 371"/>
                <a:gd name="T105" fmla="*/ 1 h 897"/>
                <a:gd name="T106" fmla="*/ 1 w 371"/>
                <a:gd name="T107" fmla="*/ 1 h 897"/>
                <a:gd name="T108" fmla="*/ 1 w 371"/>
                <a:gd name="T109" fmla="*/ 1 h 897"/>
                <a:gd name="T110" fmla="*/ 1 w 371"/>
                <a:gd name="T111" fmla="*/ 1 h 8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1"/>
                <a:gd name="T169" fmla="*/ 0 h 897"/>
                <a:gd name="T170" fmla="*/ 371 w 371"/>
                <a:gd name="T171" fmla="*/ 897 h 89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1" h="897">
                  <a:moveTo>
                    <a:pt x="312" y="619"/>
                  </a:moveTo>
                  <a:lnTo>
                    <a:pt x="320" y="612"/>
                  </a:lnTo>
                  <a:lnTo>
                    <a:pt x="327" y="604"/>
                  </a:lnTo>
                  <a:lnTo>
                    <a:pt x="332" y="594"/>
                  </a:lnTo>
                  <a:lnTo>
                    <a:pt x="336" y="584"/>
                  </a:lnTo>
                  <a:lnTo>
                    <a:pt x="339" y="572"/>
                  </a:lnTo>
                  <a:lnTo>
                    <a:pt x="341" y="559"/>
                  </a:lnTo>
                  <a:lnTo>
                    <a:pt x="345" y="548"/>
                  </a:lnTo>
                  <a:lnTo>
                    <a:pt x="347" y="536"/>
                  </a:lnTo>
                  <a:lnTo>
                    <a:pt x="348" y="522"/>
                  </a:lnTo>
                  <a:lnTo>
                    <a:pt x="346" y="506"/>
                  </a:lnTo>
                  <a:lnTo>
                    <a:pt x="342" y="489"/>
                  </a:lnTo>
                  <a:lnTo>
                    <a:pt x="336" y="471"/>
                  </a:lnTo>
                  <a:lnTo>
                    <a:pt x="331" y="451"/>
                  </a:lnTo>
                  <a:lnTo>
                    <a:pt x="325" y="433"/>
                  </a:lnTo>
                  <a:lnTo>
                    <a:pt x="322" y="415"/>
                  </a:lnTo>
                  <a:lnTo>
                    <a:pt x="320" y="399"/>
                  </a:lnTo>
                  <a:lnTo>
                    <a:pt x="323" y="374"/>
                  </a:lnTo>
                  <a:lnTo>
                    <a:pt x="332" y="345"/>
                  </a:lnTo>
                  <a:lnTo>
                    <a:pt x="342" y="318"/>
                  </a:lnTo>
                  <a:lnTo>
                    <a:pt x="347" y="292"/>
                  </a:lnTo>
                  <a:lnTo>
                    <a:pt x="361" y="288"/>
                  </a:lnTo>
                  <a:lnTo>
                    <a:pt x="369" y="267"/>
                  </a:lnTo>
                  <a:lnTo>
                    <a:pt x="371" y="240"/>
                  </a:lnTo>
                  <a:lnTo>
                    <a:pt x="370" y="222"/>
                  </a:lnTo>
                  <a:lnTo>
                    <a:pt x="364" y="206"/>
                  </a:lnTo>
                  <a:lnTo>
                    <a:pt x="356" y="187"/>
                  </a:lnTo>
                  <a:lnTo>
                    <a:pt x="348" y="168"/>
                  </a:lnTo>
                  <a:lnTo>
                    <a:pt x="342" y="147"/>
                  </a:lnTo>
                  <a:lnTo>
                    <a:pt x="342" y="129"/>
                  </a:lnTo>
                  <a:lnTo>
                    <a:pt x="346" y="106"/>
                  </a:lnTo>
                  <a:lnTo>
                    <a:pt x="348" y="79"/>
                  </a:lnTo>
                  <a:lnTo>
                    <a:pt x="342" y="50"/>
                  </a:lnTo>
                  <a:lnTo>
                    <a:pt x="338" y="41"/>
                  </a:lnTo>
                  <a:lnTo>
                    <a:pt x="328" y="31"/>
                  </a:lnTo>
                  <a:lnTo>
                    <a:pt x="318" y="20"/>
                  </a:lnTo>
                  <a:lnTo>
                    <a:pt x="309" y="15"/>
                  </a:lnTo>
                  <a:lnTo>
                    <a:pt x="300" y="10"/>
                  </a:lnTo>
                  <a:lnTo>
                    <a:pt x="288" y="5"/>
                  </a:lnTo>
                  <a:lnTo>
                    <a:pt x="277" y="2"/>
                  </a:lnTo>
                  <a:lnTo>
                    <a:pt x="264" y="0"/>
                  </a:lnTo>
                  <a:lnTo>
                    <a:pt x="250" y="0"/>
                  </a:lnTo>
                  <a:lnTo>
                    <a:pt x="237" y="1"/>
                  </a:lnTo>
                  <a:lnTo>
                    <a:pt x="225" y="4"/>
                  </a:lnTo>
                  <a:lnTo>
                    <a:pt x="214" y="11"/>
                  </a:lnTo>
                  <a:lnTo>
                    <a:pt x="211" y="12"/>
                  </a:lnTo>
                  <a:lnTo>
                    <a:pt x="205" y="16"/>
                  </a:lnTo>
                  <a:lnTo>
                    <a:pt x="198" y="20"/>
                  </a:lnTo>
                  <a:lnTo>
                    <a:pt x="190" y="27"/>
                  </a:lnTo>
                  <a:lnTo>
                    <a:pt x="183" y="34"/>
                  </a:lnTo>
                  <a:lnTo>
                    <a:pt x="176" y="40"/>
                  </a:lnTo>
                  <a:lnTo>
                    <a:pt x="172" y="47"/>
                  </a:lnTo>
                  <a:lnTo>
                    <a:pt x="169" y="52"/>
                  </a:lnTo>
                  <a:lnTo>
                    <a:pt x="167" y="64"/>
                  </a:lnTo>
                  <a:lnTo>
                    <a:pt x="165" y="76"/>
                  </a:lnTo>
                  <a:lnTo>
                    <a:pt x="163" y="88"/>
                  </a:lnTo>
                  <a:lnTo>
                    <a:pt x="164" y="101"/>
                  </a:lnTo>
                  <a:lnTo>
                    <a:pt x="167" y="107"/>
                  </a:lnTo>
                  <a:lnTo>
                    <a:pt x="173" y="115"/>
                  </a:lnTo>
                  <a:lnTo>
                    <a:pt x="180" y="122"/>
                  </a:lnTo>
                  <a:lnTo>
                    <a:pt x="186" y="125"/>
                  </a:lnTo>
                  <a:lnTo>
                    <a:pt x="175" y="140"/>
                  </a:lnTo>
                  <a:lnTo>
                    <a:pt x="172" y="149"/>
                  </a:lnTo>
                  <a:lnTo>
                    <a:pt x="175" y="154"/>
                  </a:lnTo>
                  <a:lnTo>
                    <a:pt x="186" y="157"/>
                  </a:lnTo>
                  <a:lnTo>
                    <a:pt x="189" y="161"/>
                  </a:lnTo>
                  <a:lnTo>
                    <a:pt x="193" y="166"/>
                  </a:lnTo>
                  <a:lnTo>
                    <a:pt x="196" y="171"/>
                  </a:lnTo>
                  <a:lnTo>
                    <a:pt x="201" y="177"/>
                  </a:lnTo>
                  <a:lnTo>
                    <a:pt x="205" y="183"/>
                  </a:lnTo>
                  <a:lnTo>
                    <a:pt x="211" y="185"/>
                  </a:lnTo>
                  <a:lnTo>
                    <a:pt x="217" y="185"/>
                  </a:lnTo>
                  <a:lnTo>
                    <a:pt x="222" y="181"/>
                  </a:lnTo>
                  <a:lnTo>
                    <a:pt x="224" y="184"/>
                  </a:lnTo>
                  <a:lnTo>
                    <a:pt x="224" y="186"/>
                  </a:lnTo>
                  <a:lnTo>
                    <a:pt x="224" y="191"/>
                  </a:lnTo>
                  <a:lnTo>
                    <a:pt x="222" y="197"/>
                  </a:lnTo>
                  <a:lnTo>
                    <a:pt x="217" y="207"/>
                  </a:lnTo>
                  <a:lnTo>
                    <a:pt x="212" y="220"/>
                  </a:lnTo>
                  <a:lnTo>
                    <a:pt x="207" y="232"/>
                  </a:lnTo>
                  <a:lnTo>
                    <a:pt x="204" y="245"/>
                  </a:lnTo>
                  <a:lnTo>
                    <a:pt x="196" y="255"/>
                  </a:lnTo>
                  <a:lnTo>
                    <a:pt x="189" y="266"/>
                  </a:lnTo>
                  <a:lnTo>
                    <a:pt x="183" y="275"/>
                  </a:lnTo>
                  <a:lnTo>
                    <a:pt x="181" y="277"/>
                  </a:lnTo>
                  <a:lnTo>
                    <a:pt x="171" y="277"/>
                  </a:lnTo>
                  <a:lnTo>
                    <a:pt x="160" y="276"/>
                  </a:lnTo>
                  <a:lnTo>
                    <a:pt x="150" y="277"/>
                  </a:lnTo>
                  <a:lnTo>
                    <a:pt x="141" y="277"/>
                  </a:lnTo>
                  <a:lnTo>
                    <a:pt x="131" y="280"/>
                  </a:lnTo>
                  <a:lnTo>
                    <a:pt x="123" y="282"/>
                  </a:lnTo>
                  <a:lnTo>
                    <a:pt x="117" y="286"/>
                  </a:lnTo>
                  <a:lnTo>
                    <a:pt x="112" y="292"/>
                  </a:lnTo>
                  <a:lnTo>
                    <a:pt x="110" y="296"/>
                  </a:lnTo>
                  <a:lnTo>
                    <a:pt x="110" y="300"/>
                  </a:lnTo>
                  <a:lnTo>
                    <a:pt x="110" y="304"/>
                  </a:lnTo>
                  <a:lnTo>
                    <a:pt x="113" y="308"/>
                  </a:lnTo>
                  <a:lnTo>
                    <a:pt x="119" y="312"/>
                  </a:lnTo>
                  <a:lnTo>
                    <a:pt x="127" y="318"/>
                  </a:lnTo>
                  <a:lnTo>
                    <a:pt x="140" y="322"/>
                  </a:lnTo>
                  <a:lnTo>
                    <a:pt x="157" y="328"/>
                  </a:lnTo>
                  <a:lnTo>
                    <a:pt x="158" y="336"/>
                  </a:lnTo>
                  <a:lnTo>
                    <a:pt x="161" y="344"/>
                  </a:lnTo>
                  <a:lnTo>
                    <a:pt x="168" y="353"/>
                  </a:lnTo>
                  <a:lnTo>
                    <a:pt x="179" y="361"/>
                  </a:lnTo>
                  <a:lnTo>
                    <a:pt x="179" y="364"/>
                  </a:lnTo>
                  <a:lnTo>
                    <a:pt x="178" y="366"/>
                  </a:lnTo>
                  <a:lnTo>
                    <a:pt x="176" y="367"/>
                  </a:lnTo>
                  <a:lnTo>
                    <a:pt x="176" y="370"/>
                  </a:lnTo>
                  <a:lnTo>
                    <a:pt x="175" y="369"/>
                  </a:lnTo>
                  <a:lnTo>
                    <a:pt x="171" y="367"/>
                  </a:lnTo>
                  <a:lnTo>
                    <a:pt x="165" y="362"/>
                  </a:lnTo>
                  <a:lnTo>
                    <a:pt x="157" y="358"/>
                  </a:lnTo>
                  <a:lnTo>
                    <a:pt x="149" y="352"/>
                  </a:lnTo>
                  <a:lnTo>
                    <a:pt x="142" y="346"/>
                  </a:lnTo>
                  <a:lnTo>
                    <a:pt x="135" y="342"/>
                  </a:lnTo>
                  <a:lnTo>
                    <a:pt x="129" y="337"/>
                  </a:lnTo>
                  <a:lnTo>
                    <a:pt x="123" y="332"/>
                  </a:lnTo>
                  <a:lnTo>
                    <a:pt x="117" y="328"/>
                  </a:lnTo>
                  <a:lnTo>
                    <a:pt x="110" y="324"/>
                  </a:lnTo>
                  <a:lnTo>
                    <a:pt x="103" y="322"/>
                  </a:lnTo>
                  <a:lnTo>
                    <a:pt x="96" y="320"/>
                  </a:lnTo>
                  <a:lnTo>
                    <a:pt x="90" y="319"/>
                  </a:lnTo>
                  <a:lnTo>
                    <a:pt x="84" y="318"/>
                  </a:lnTo>
                  <a:lnTo>
                    <a:pt x="80" y="316"/>
                  </a:lnTo>
                  <a:lnTo>
                    <a:pt x="75" y="316"/>
                  </a:lnTo>
                  <a:lnTo>
                    <a:pt x="69" y="316"/>
                  </a:lnTo>
                  <a:lnTo>
                    <a:pt x="64" y="316"/>
                  </a:lnTo>
                  <a:lnTo>
                    <a:pt x="58" y="319"/>
                  </a:lnTo>
                  <a:lnTo>
                    <a:pt x="52" y="321"/>
                  </a:lnTo>
                  <a:lnTo>
                    <a:pt x="47" y="323"/>
                  </a:lnTo>
                  <a:lnTo>
                    <a:pt x="45" y="328"/>
                  </a:lnTo>
                  <a:lnTo>
                    <a:pt x="45" y="332"/>
                  </a:lnTo>
                  <a:lnTo>
                    <a:pt x="49" y="337"/>
                  </a:lnTo>
                  <a:lnTo>
                    <a:pt x="55" y="343"/>
                  </a:lnTo>
                  <a:lnTo>
                    <a:pt x="64" y="350"/>
                  </a:lnTo>
                  <a:lnTo>
                    <a:pt x="74" y="356"/>
                  </a:lnTo>
                  <a:lnTo>
                    <a:pt x="83" y="362"/>
                  </a:lnTo>
                  <a:lnTo>
                    <a:pt x="92" y="368"/>
                  </a:lnTo>
                  <a:lnTo>
                    <a:pt x="99" y="374"/>
                  </a:lnTo>
                  <a:lnTo>
                    <a:pt x="103" y="379"/>
                  </a:lnTo>
                  <a:lnTo>
                    <a:pt x="105" y="384"/>
                  </a:lnTo>
                  <a:lnTo>
                    <a:pt x="110" y="394"/>
                  </a:lnTo>
                  <a:lnTo>
                    <a:pt x="115" y="405"/>
                  </a:lnTo>
                  <a:lnTo>
                    <a:pt x="122" y="418"/>
                  </a:lnTo>
                  <a:lnTo>
                    <a:pt x="130" y="430"/>
                  </a:lnTo>
                  <a:lnTo>
                    <a:pt x="140" y="443"/>
                  </a:lnTo>
                  <a:lnTo>
                    <a:pt x="149" y="452"/>
                  </a:lnTo>
                  <a:lnTo>
                    <a:pt x="159" y="459"/>
                  </a:lnTo>
                  <a:lnTo>
                    <a:pt x="153" y="459"/>
                  </a:lnTo>
                  <a:lnTo>
                    <a:pt x="148" y="460"/>
                  </a:lnTo>
                  <a:lnTo>
                    <a:pt x="142" y="460"/>
                  </a:lnTo>
                  <a:lnTo>
                    <a:pt x="135" y="461"/>
                  </a:lnTo>
                  <a:lnTo>
                    <a:pt x="128" y="464"/>
                  </a:lnTo>
                  <a:lnTo>
                    <a:pt x="122" y="465"/>
                  </a:lnTo>
                  <a:lnTo>
                    <a:pt x="117" y="467"/>
                  </a:lnTo>
                  <a:lnTo>
                    <a:pt x="112" y="470"/>
                  </a:lnTo>
                  <a:lnTo>
                    <a:pt x="100" y="479"/>
                  </a:lnTo>
                  <a:lnTo>
                    <a:pt x="90" y="487"/>
                  </a:lnTo>
                  <a:lnTo>
                    <a:pt x="81" y="495"/>
                  </a:lnTo>
                  <a:lnTo>
                    <a:pt x="73" y="502"/>
                  </a:lnTo>
                  <a:lnTo>
                    <a:pt x="65" y="510"/>
                  </a:lnTo>
                  <a:lnTo>
                    <a:pt x="59" y="517"/>
                  </a:lnTo>
                  <a:lnTo>
                    <a:pt x="54" y="524"/>
                  </a:lnTo>
                  <a:lnTo>
                    <a:pt x="51" y="531"/>
                  </a:lnTo>
                  <a:lnTo>
                    <a:pt x="47" y="550"/>
                  </a:lnTo>
                  <a:lnTo>
                    <a:pt x="46" y="579"/>
                  </a:lnTo>
                  <a:lnTo>
                    <a:pt x="43" y="609"/>
                  </a:lnTo>
                  <a:lnTo>
                    <a:pt x="34" y="635"/>
                  </a:lnTo>
                  <a:lnTo>
                    <a:pt x="37" y="636"/>
                  </a:lnTo>
                  <a:lnTo>
                    <a:pt x="44" y="639"/>
                  </a:lnTo>
                  <a:lnTo>
                    <a:pt x="51" y="641"/>
                  </a:lnTo>
                  <a:lnTo>
                    <a:pt x="57" y="642"/>
                  </a:lnTo>
                  <a:lnTo>
                    <a:pt x="58" y="686"/>
                  </a:lnTo>
                  <a:lnTo>
                    <a:pt x="61" y="736"/>
                  </a:lnTo>
                  <a:lnTo>
                    <a:pt x="65" y="782"/>
                  </a:lnTo>
                  <a:lnTo>
                    <a:pt x="65" y="811"/>
                  </a:lnTo>
                  <a:lnTo>
                    <a:pt x="45" y="810"/>
                  </a:lnTo>
                  <a:lnTo>
                    <a:pt x="30" y="813"/>
                  </a:lnTo>
                  <a:lnTo>
                    <a:pt x="17" y="818"/>
                  </a:lnTo>
                  <a:lnTo>
                    <a:pt x="8" y="826"/>
                  </a:lnTo>
                  <a:lnTo>
                    <a:pt x="3" y="836"/>
                  </a:lnTo>
                  <a:lnTo>
                    <a:pt x="0" y="847"/>
                  </a:lnTo>
                  <a:lnTo>
                    <a:pt x="0" y="860"/>
                  </a:lnTo>
                  <a:lnTo>
                    <a:pt x="4" y="874"/>
                  </a:lnTo>
                  <a:lnTo>
                    <a:pt x="9" y="877"/>
                  </a:lnTo>
                  <a:lnTo>
                    <a:pt x="17" y="881"/>
                  </a:lnTo>
                  <a:lnTo>
                    <a:pt x="28" y="884"/>
                  </a:lnTo>
                  <a:lnTo>
                    <a:pt x="39" y="887"/>
                  </a:lnTo>
                  <a:lnTo>
                    <a:pt x="52" y="891"/>
                  </a:lnTo>
                  <a:lnTo>
                    <a:pt x="66" y="893"/>
                  </a:lnTo>
                  <a:lnTo>
                    <a:pt x="80" y="896"/>
                  </a:lnTo>
                  <a:lnTo>
                    <a:pt x="93" y="897"/>
                  </a:lnTo>
                  <a:lnTo>
                    <a:pt x="104" y="896"/>
                  </a:lnTo>
                  <a:lnTo>
                    <a:pt x="117" y="893"/>
                  </a:lnTo>
                  <a:lnTo>
                    <a:pt x="128" y="890"/>
                  </a:lnTo>
                  <a:lnTo>
                    <a:pt x="137" y="883"/>
                  </a:lnTo>
                  <a:lnTo>
                    <a:pt x="143" y="875"/>
                  </a:lnTo>
                  <a:lnTo>
                    <a:pt x="143" y="863"/>
                  </a:lnTo>
                  <a:lnTo>
                    <a:pt x="136" y="849"/>
                  </a:lnTo>
                  <a:lnTo>
                    <a:pt x="121" y="833"/>
                  </a:lnTo>
                  <a:lnTo>
                    <a:pt x="137" y="839"/>
                  </a:lnTo>
                  <a:lnTo>
                    <a:pt x="151" y="838"/>
                  </a:lnTo>
                  <a:lnTo>
                    <a:pt x="161" y="833"/>
                  </a:lnTo>
                  <a:lnTo>
                    <a:pt x="168" y="824"/>
                  </a:lnTo>
                  <a:lnTo>
                    <a:pt x="172" y="814"/>
                  </a:lnTo>
                  <a:lnTo>
                    <a:pt x="171" y="802"/>
                  </a:lnTo>
                  <a:lnTo>
                    <a:pt x="165" y="791"/>
                  </a:lnTo>
                  <a:lnTo>
                    <a:pt x="155" y="782"/>
                  </a:lnTo>
                  <a:lnTo>
                    <a:pt x="151" y="763"/>
                  </a:lnTo>
                  <a:lnTo>
                    <a:pt x="155" y="741"/>
                  </a:lnTo>
                  <a:lnTo>
                    <a:pt x="163" y="721"/>
                  </a:lnTo>
                  <a:lnTo>
                    <a:pt x="174" y="699"/>
                  </a:lnTo>
                  <a:lnTo>
                    <a:pt x="184" y="678"/>
                  </a:lnTo>
                  <a:lnTo>
                    <a:pt x="195" y="660"/>
                  </a:lnTo>
                  <a:lnTo>
                    <a:pt x="201" y="643"/>
                  </a:lnTo>
                  <a:lnTo>
                    <a:pt x="201" y="632"/>
                  </a:lnTo>
                  <a:lnTo>
                    <a:pt x="222" y="636"/>
                  </a:lnTo>
                  <a:lnTo>
                    <a:pt x="242" y="638"/>
                  </a:lnTo>
                  <a:lnTo>
                    <a:pt x="258" y="638"/>
                  </a:lnTo>
                  <a:lnTo>
                    <a:pt x="272" y="636"/>
                  </a:lnTo>
                  <a:lnTo>
                    <a:pt x="283" y="634"/>
                  </a:lnTo>
                  <a:lnTo>
                    <a:pt x="294" y="630"/>
                  </a:lnTo>
                  <a:lnTo>
                    <a:pt x="303" y="625"/>
                  </a:lnTo>
                  <a:lnTo>
                    <a:pt x="312" y="619"/>
                  </a:lnTo>
                  <a:close/>
                </a:path>
              </a:pathLst>
            </a:custGeom>
            <a:solidFill>
              <a:srgbClr val="000000"/>
            </a:solidFill>
            <a:ln w="9525">
              <a:noFill/>
              <a:round/>
              <a:headEnd/>
              <a:tailEnd/>
            </a:ln>
          </p:spPr>
          <p:txBody>
            <a:bodyPr/>
            <a:lstStyle/>
            <a:p>
              <a:endParaRPr lang="ja-JP" altLang="en-US"/>
            </a:p>
          </p:txBody>
        </p:sp>
        <p:sp>
          <p:nvSpPr>
            <p:cNvPr id="12651" name="Freeform 168"/>
            <p:cNvSpPr>
              <a:spLocks/>
            </p:cNvSpPr>
            <p:nvPr/>
          </p:nvSpPr>
          <p:spPr bwMode="auto">
            <a:xfrm>
              <a:off x="5100" y="3712"/>
              <a:ext cx="31" cy="49"/>
            </a:xfrm>
            <a:custGeom>
              <a:avLst/>
              <a:gdLst>
                <a:gd name="T0" fmla="*/ 1 w 62"/>
                <a:gd name="T1" fmla="*/ 0 h 98"/>
                <a:gd name="T2" fmla="*/ 1 w 62"/>
                <a:gd name="T3" fmla="*/ 1 h 98"/>
                <a:gd name="T4" fmla="*/ 1 w 62"/>
                <a:gd name="T5" fmla="*/ 1 h 98"/>
                <a:gd name="T6" fmla="*/ 1 w 62"/>
                <a:gd name="T7" fmla="*/ 1 h 98"/>
                <a:gd name="T8" fmla="*/ 1 w 62"/>
                <a:gd name="T9" fmla="*/ 1 h 98"/>
                <a:gd name="T10" fmla="*/ 0 w 62"/>
                <a:gd name="T11" fmla="*/ 1 h 98"/>
                <a:gd name="T12" fmla="*/ 1 w 62"/>
                <a:gd name="T13" fmla="*/ 1 h 98"/>
                <a:gd name="T14" fmla="*/ 1 w 62"/>
                <a:gd name="T15" fmla="*/ 1 h 98"/>
                <a:gd name="T16" fmla="*/ 1 w 62"/>
                <a:gd name="T17" fmla="*/ 1 h 98"/>
                <a:gd name="T18" fmla="*/ 1 w 62"/>
                <a:gd name="T19" fmla="*/ 1 h 98"/>
                <a:gd name="T20" fmla="*/ 1 w 62"/>
                <a:gd name="T21" fmla="*/ 1 h 98"/>
                <a:gd name="T22" fmla="*/ 1 w 62"/>
                <a:gd name="T23" fmla="*/ 1 h 98"/>
                <a:gd name="T24" fmla="*/ 1 w 62"/>
                <a:gd name="T25" fmla="*/ 1 h 98"/>
                <a:gd name="T26" fmla="*/ 1 w 62"/>
                <a:gd name="T27" fmla="*/ 1 h 98"/>
                <a:gd name="T28" fmla="*/ 1 w 62"/>
                <a:gd name="T29" fmla="*/ 1 h 98"/>
                <a:gd name="T30" fmla="*/ 1 w 62"/>
                <a:gd name="T31" fmla="*/ 1 h 98"/>
                <a:gd name="T32" fmla="*/ 1 w 62"/>
                <a:gd name="T33" fmla="*/ 1 h 98"/>
                <a:gd name="T34" fmla="*/ 1 w 62"/>
                <a:gd name="T35" fmla="*/ 1 h 98"/>
                <a:gd name="T36" fmla="*/ 1 w 62"/>
                <a:gd name="T37" fmla="*/ 1 h 98"/>
                <a:gd name="T38" fmla="*/ 1 w 62"/>
                <a:gd name="T39" fmla="*/ 1 h 98"/>
                <a:gd name="T40" fmla="*/ 1 w 62"/>
                <a:gd name="T41" fmla="*/ 1 h 98"/>
                <a:gd name="T42" fmla="*/ 1 w 62"/>
                <a:gd name="T43" fmla="*/ 1 h 98"/>
                <a:gd name="T44" fmla="*/ 1 w 62"/>
                <a:gd name="T45" fmla="*/ 1 h 98"/>
                <a:gd name="T46" fmla="*/ 1 w 62"/>
                <a:gd name="T47" fmla="*/ 1 h 98"/>
                <a:gd name="T48" fmla="*/ 1 w 62"/>
                <a:gd name="T49" fmla="*/ 1 h 98"/>
                <a:gd name="T50" fmla="*/ 1 w 62"/>
                <a:gd name="T51" fmla="*/ 1 h 98"/>
                <a:gd name="T52" fmla="*/ 1 w 62"/>
                <a:gd name="T53" fmla="*/ 1 h 98"/>
                <a:gd name="T54" fmla="*/ 1 w 62"/>
                <a:gd name="T55" fmla="*/ 1 h 98"/>
                <a:gd name="T56" fmla="*/ 1 w 62"/>
                <a:gd name="T57" fmla="*/ 1 h 98"/>
                <a:gd name="T58" fmla="*/ 1 w 62"/>
                <a:gd name="T59" fmla="*/ 1 h 98"/>
                <a:gd name="T60" fmla="*/ 1 w 62"/>
                <a:gd name="T61" fmla="*/ 1 h 98"/>
                <a:gd name="T62" fmla="*/ 1 w 62"/>
                <a:gd name="T63" fmla="*/ 1 h 98"/>
                <a:gd name="T64" fmla="*/ 1 w 62"/>
                <a:gd name="T65" fmla="*/ 1 h 98"/>
                <a:gd name="T66" fmla="*/ 1 w 62"/>
                <a:gd name="T67" fmla="*/ 1 h 98"/>
                <a:gd name="T68" fmla="*/ 1 w 62"/>
                <a:gd name="T69" fmla="*/ 1 h 98"/>
                <a:gd name="T70" fmla="*/ 1 w 62"/>
                <a:gd name="T71" fmla="*/ 1 h 98"/>
                <a:gd name="T72" fmla="*/ 1 w 62"/>
                <a:gd name="T73" fmla="*/ 0 h 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
                <a:gd name="T112" fmla="*/ 0 h 98"/>
                <a:gd name="T113" fmla="*/ 62 w 62"/>
                <a:gd name="T114" fmla="*/ 98 h 9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 h="98">
                  <a:moveTo>
                    <a:pt x="15" y="0"/>
                  </a:moveTo>
                  <a:lnTo>
                    <a:pt x="12" y="9"/>
                  </a:lnTo>
                  <a:lnTo>
                    <a:pt x="11" y="19"/>
                  </a:lnTo>
                  <a:lnTo>
                    <a:pt x="9" y="31"/>
                  </a:lnTo>
                  <a:lnTo>
                    <a:pt x="4" y="42"/>
                  </a:lnTo>
                  <a:lnTo>
                    <a:pt x="0" y="48"/>
                  </a:lnTo>
                  <a:lnTo>
                    <a:pt x="2" y="49"/>
                  </a:lnTo>
                  <a:lnTo>
                    <a:pt x="7" y="49"/>
                  </a:lnTo>
                  <a:lnTo>
                    <a:pt x="11" y="52"/>
                  </a:lnTo>
                  <a:lnTo>
                    <a:pt x="16" y="62"/>
                  </a:lnTo>
                  <a:lnTo>
                    <a:pt x="21" y="70"/>
                  </a:lnTo>
                  <a:lnTo>
                    <a:pt x="24" y="75"/>
                  </a:lnTo>
                  <a:lnTo>
                    <a:pt x="29" y="77"/>
                  </a:lnTo>
                  <a:lnTo>
                    <a:pt x="32" y="76"/>
                  </a:lnTo>
                  <a:lnTo>
                    <a:pt x="36" y="73"/>
                  </a:lnTo>
                  <a:lnTo>
                    <a:pt x="38" y="70"/>
                  </a:lnTo>
                  <a:lnTo>
                    <a:pt x="42" y="67"/>
                  </a:lnTo>
                  <a:lnTo>
                    <a:pt x="44" y="70"/>
                  </a:lnTo>
                  <a:lnTo>
                    <a:pt x="47" y="78"/>
                  </a:lnTo>
                  <a:lnTo>
                    <a:pt x="49" y="88"/>
                  </a:lnTo>
                  <a:lnTo>
                    <a:pt x="49" y="98"/>
                  </a:lnTo>
                  <a:lnTo>
                    <a:pt x="58" y="90"/>
                  </a:lnTo>
                  <a:lnTo>
                    <a:pt x="62" y="83"/>
                  </a:lnTo>
                  <a:lnTo>
                    <a:pt x="62" y="76"/>
                  </a:lnTo>
                  <a:lnTo>
                    <a:pt x="60" y="69"/>
                  </a:lnTo>
                  <a:lnTo>
                    <a:pt x="57" y="62"/>
                  </a:lnTo>
                  <a:lnTo>
                    <a:pt x="51" y="55"/>
                  </a:lnTo>
                  <a:lnTo>
                    <a:pt x="46" y="48"/>
                  </a:lnTo>
                  <a:lnTo>
                    <a:pt x="42" y="42"/>
                  </a:lnTo>
                  <a:lnTo>
                    <a:pt x="38" y="38"/>
                  </a:lnTo>
                  <a:lnTo>
                    <a:pt x="34" y="31"/>
                  </a:lnTo>
                  <a:lnTo>
                    <a:pt x="29" y="24"/>
                  </a:lnTo>
                  <a:lnTo>
                    <a:pt x="25" y="20"/>
                  </a:lnTo>
                  <a:lnTo>
                    <a:pt x="22" y="16"/>
                  </a:lnTo>
                  <a:lnTo>
                    <a:pt x="21" y="10"/>
                  </a:lnTo>
                  <a:lnTo>
                    <a:pt x="19" y="4"/>
                  </a:lnTo>
                  <a:lnTo>
                    <a:pt x="15" y="0"/>
                  </a:lnTo>
                  <a:close/>
                </a:path>
              </a:pathLst>
            </a:custGeom>
            <a:solidFill>
              <a:srgbClr val="FFDBB7"/>
            </a:solidFill>
            <a:ln w="9525">
              <a:noFill/>
              <a:round/>
              <a:headEnd/>
              <a:tailEnd/>
            </a:ln>
          </p:spPr>
          <p:txBody>
            <a:bodyPr/>
            <a:lstStyle/>
            <a:p>
              <a:endParaRPr lang="ja-JP" altLang="en-US"/>
            </a:p>
          </p:txBody>
        </p:sp>
        <p:sp>
          <p:nvSpPr>
            <p:cNvPr id="12652" name="Freeform 169"/>
            <p:cNvSpPr>
              <a:spLocks/>
            </p:cNvSpPr>
            <p:nvPr/>
          </p:nvSpPr>
          <p:spPr bwMode="auto">
            <a:xfrm>
              <a:off x="5095" y="3666"/>
              <a:ext cx="95" cy="137"/>
            </a:xfrm>
            <a:custGeom>
              <a:avLst/>
              <a:gdLst>
                <a:gd name="T0" fmla="*/ 0 w 191"/>
                <a:gd name="T1" fmla="*/ 0 h 275"/>
                <a:gd name="T2" fmla="*/ 0 w 191"/>
                <a:gd name="T3" fmla="*/ 0 h 275"/>
                <a:gd name="T4" fmla="*/ 0 w 191"/>
                <a:gd name="T5" fmla="*/ 0 h 275"/>
                <a:gd name="T6" fmla="*/ 0 w 191"/>
                <a:gd name="T7" fmla="*/ 0 h 275"/>
                <a:gd name="T8" fmla="*/ 0 w 191"/>
                <a:gd name="T9" fmla="*/ 0 h 275"/>
                <a:gd name="T10" fmla="*/ 0 w 191"/>
                <a:gd name="T11" fmla="*/ 0 h 275"/>
                <a:gd name="T12" fmla="*/ 0 w 191"/>
                <a:gd name="T13" fmla="*/ 0 h 275"/>
                <a:gd name="T14" fmla="*/ 0 w 191"/>
                <a:gd name="T15" fmla="*/ 0 h 275"/>
                <a:gd name="T16" fmla="*/ 0 w 191"/>
                <a:gd name="T17" fmla="*/ 0 h 275"/>
                <a:gd name="T18" fmla="*/ 0 w 191"/>
                <a:gd name="T19" fmla="*/ 0 h 275"/>
                <a:gd name="T20" fmla="*/ 0 w 191"/>
                <a:gd name="T21" fmla="*/ 0 h 275"/>
                <a:gd name="T22" fmla="*/ 0 w 191"/>
                <a:gd name="T23" fmla="*/ 0 h 275"/>
                <a:gd name="T24" fmla="*/ 0 w 191"/>
                <a:gd name="T25" fmla="*/ 0 h 275"/>
                <a:gd name="T26" fmla="*/ 0 w 191"/>
                <a:gd name="T27" fmla="*/ 0 h 275"/>
                <a:gd name="T28" fmla="*/ 0 w 191"/>
                <a:gd name="T29" fmla="*/ 0 h 275"/>
                <a:gd name="T30" fmla="*/ 0 w 191"/>
                <a:gd name="T31" fmla="*/ 0 h 275"/>
                <a:gd name="T32" fmla="*/ 0 w 191"/>
                <a:gd name="T33" fmla="*/ 0 h 275"/>
                <a:gd name="T34" fmla="*/ 0 w 191"/>
                <a:gd name="T35" fmla="*/ 0 h 275"/>
                <a:gd name="T36" fmla="*/ 0 w 191"/>
                <a:gd name="T37" fmla="*/ 0 h 275"/>
                <a:gd name="T38" fmla="*/ 0 w 191"/>
                <a:gd name="T39" fmla="*/ 0 h 275"/>
                <a:gd name="T40" fmla="*/ 0 w 191"/>
                <a:gd name="T41" fmla="*/ 0 h 275"/>
                <a:gd name="T42" fmla="*/ 0 w 191"/>
                <a:gd name="T43" fmla="*/ 0 h 275"/>
                <a:gd name="T44" fmla="*/ 0 w 191"/>
                <a:gd name="T45" fmla="*/ 0 h 275"/>
                <a:gd name="T46" fmla="*/ 0 w 191"/>
                <a:gd name="T47" fmla="*/ 0 h 275"/>
                <a:gd name="T48" fmla="*/ 0 w 191"/>
                <a:gd name="T49" fmla="*/ 0 h 275"/>
                <a:gd name="T50" fmla="*/ 0 w 191"/>
                <a:gd name="T51" fmla="*/ 0 h 275"/>
                <a:gd name="T52" fmla="*/ 0 w 191"/>
                <a:gd name="T53" fmla="*/ 0 h 275"/>
                <a:gd name="T54" fmla="*/ 0 w 191"/>
                <a:gd name="T55" fmla="*/ 0 h 275"/>
                <a:gd name="T56" fmla="*/ 0 w 191"/>
                <a:gd name="T57" fmla="*/ 0 h 275"/>
                <a:gd name="T58" fmla="*/ 0 w 191"/>
                <a:gd name="T59" fmla="*/ 0 h 275"/>
                <a:gd name="T60" fmla="*/ 0 w 191"/>
                <a:gd name="T61" fmla="*/ 0 h 275"/>
                <a:gd name="T62" fmla="*/ 0 w 191"/>
                <a:gd name="T63" fmla="*/ 0 h 275"/>
                <a:gd name="T64" fmla="*/ 0 w 191"/>
                <a:gd name="T65" fmla="*/ 0 h 275"/>
                <a:gd name="T66" fmla="*/ 0 w 191"/>
                <a:gd name="T67" fmla="*/ 0 h 275"/>
                <a:gd name="T68" fmla="*/ 0 w 191"/>
                <a:gd name="T69" fmla="*/ 0 h 275"/>
                <a:gd name="T70" fmla="*/ 0 w 191"/>
                <a:gd name="T71" fmla="*/ 0 h 275"/>
                <a:gd name="T72" fmla="*/ 0 w 191"/>
                <a:gd name="T73" fmla="*/ 0 h 275"/>
                <a:gd name="T74" fmla="*/ 0 w 191"/>
                <a:gd name="T75" fmla="*/ 0 h 275"/>
                <a:gd name="T76" fmla="*/ 0 w 191"/>
                <a:gd name="T77" fmla="*/ 0 h 275"/>
                <a:gd name="T78" fmla="*/ 0 w 191"/>
                <a:gd name="T79" fmla="*/ 0 h 275"/>
                <a:gd name="T80" fmla="*/ 0 w 191"/>
                <a:gd name="T81" fmla="*/ 0 h 275"/>
                <a:gd name="T82" fmla="*/ 0 w 191"/>
                <a:gd name="T83" fmla="*/ 0 h 275"/>
                <a:gd name="T84" fmla="*/ 0 w 191"/>
                <a:gd name="T85" fmla="*/ 0 h 275"/>
                <a:gd name="T86" fmla="*/ 0 w 191"/>
                <a:gd name="T87" fmla="*/ 0 h 2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1"/>
                <a:gd name="T133" fmla="*/ 0 h 275"/>
                <a:gd name="T134" fmla="*/ 191 w 191"/>
                <a:gd name="T135" fmla="*/ 275 h 2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1" h="275">
                  <a:moveTo>
                    <a:pt x="27" y="23"/>
                  </a:moveTo>
                  <a:lnTo>
                    <a:pt x="19" y="30"/>
                  </a:lnTo>
                  <a:lnTo>
                    <a:pt x="14" y="40"/>
                  </a:lnTo>
                  <a:lnTo>
                    <a:pt x="8" y="54"/>
                  </a:lnTo>
                  <a:lnTo>
                    <a:pt x="3" y="65"/>
                  </a:lnTo>
                  <a:lnTo>
                    <a:pt x="0" y="78"/>
                  </a:lnTo>
                  <a:lnTo>
                    <a:pt x="1" y="89"/>
                  </a:lnTo>
                  <a:lnTo>
                    <a:pt x="7" y="100"/>
                  </a:lnTo>
                  <a:lnTo>
                    <a:pt x="16" y="109"/>
                  </a:lnTo>
                  <a:lnTo>
                    <a:pt x="15" y="101"/>
                  </a:lnTo>
                  <a:lnTo>
                    <a:pt x="15" y="95"/>
                  </a:lnTo>
                  <a:lnTo>
                    <a:pt x="18" y="89"/>
                  </a:lnTo>
                  <a:lnTo>
                    <a:pt x="23" y="79"/>
                  </a:lnTo>
                  <a:lnTo>
                    <a:pt x="27" y="86"/>
                  </a:lnTo>
                  <a:lnTo>
                    <a:pt x="32" y="94"/>
                  </a:lnTo>
                  <a:lnTo>
                    <a:pt x="37" y="102"/>
                  </a:lnTo>
                  <a:lnTo>
                    <a:pt x="40" y="109"/>
                  </a:lnTo>
                  <a:lnTo>
                    <a:pt x="45" y="115"/>
                  </a:lnTo>
                  <a:lnTo>
                    <a:pt x="53" y="126"/>
                  </a:lnTo>
                  <a:lnTo>
                    <a:pt x="61" y="137"/>
                  </a:lnTo>
                  <a:lnTo>
                    <a:pt x="67" y="144"/>
                  </a:lnTo>
                  <a:lnTo>
                    <a:pt x="69" y="149"/>
                  </a:lnTo>
                  <a:lnTo>
                    <a:pt x="73" y="159"/>
                  </a:lnTo>
                  <a:lnTo>
                    <a:pt x="78" y="169"/>
                  </a:lnTo>
                  <a:lnTo>
                    <a:pt x="79" y="176"/>
                  </a:lnTo>
                  <a:lnTo>
                    <a:pt x="76" y="183"/>
                  </a:lnTo>
                  <a:lnTo>
                    <a:pt x="69" y="190"/>
                  </a:lnTo>
                  <a:lnTo>
                    <a:pt x="62" y="197"/>
                  </a:lnTo>
                  <a:lnTo>
                    <a:pt x="55" y="200"/>
                  </a:lnTo>
                  <a:lnTo>
                    <a:pt x="53" y="203"/>
                  </a:lnTo>
                  <a:lnTo>
                    <a:pt x="49" y="212"/>
                  </a:lnTo>
                  <a:lnTo>
                    <a:pt x="46" y="221"/>
                  </a:lnTo>
                  <a:lnTo>
                    <a:pt x="44" y="230"/>
                  </a:lnTo>
                  <a:lnTo>
                    <a:pt x="46" y="229"/>
                  </a:lnTo>
                  <a:lnTo>
                    <a:pt x="49" y="225"/>
                  </a:lnTo>
                  <a:lnTo>
                    <a:pt x="55" y="222"/>
                  </a:lnTo>
                  <a:lnTo>
                    <a:pt x="61" y="216"/>
                  </a:lnTo>
                  <a:lnTo>
                    <a:pt x="69" y="212"/>
                  </a:lnTo>
                  <a:lnTo>
                    <a:pt x="77" y="206"/>
                  </a:lnTo>
                  <a:lnTo>
                    <a:pt x="85" y="202"/>
                  </a:lnTo>
                  <a:lnTo>
                    <a:pt x="94" y="200"/>
                  </a:lnTo>
                  <a:lnTo>
                    <a:pt x="106" y="200"/>
                  </a:lnTo>
                  <a:lnTo>
                    <a:pt x="115" y="206"/>
                  </a:lnTo>
                  <a:lnTo>
                    <a:pt x="122" y="213"/>
                  </a:lnTo>
                  <a:lnTo>
                    <a:pt x="125" y="220"/>
                  </a:lnTo>
                  <a:lnTo>
                    <a:pt x="126" y="230"/>
                  </a:lnTo>
                  <a:lnTo>
                    <a:pt x="130" y="240"/>
                  </a:lnTo>
                  <a:lnTo>
                    <a:pt x="136" y="250"/>
                  </a:lnTo>
                  <a:lnTo>
                    <a:pt x="141" y="256"/>
                  </a:lnTo>
                  <a:lnTo>
                    <a:pt x="156" y="267"/>
                  </a:lnTo>
                  <a:lnTo>
                    <a:pt x="168" y="273"/>
                  </a:lnTo>
                  <a:lnTo>
                    <a:pt x="176" y="275"/>
                  </a:lnTo>
                  <a:lnTo>
                    <a:pt x="182" y="273"/>
                  </a:lnTo>
                  <a:lnTo>
                    <a:pt x="186" y="268"/>
                  </a:lnTo>
                  <a:lnTo>
                    <a:pt x="189" y="262"/>
                  </a:lnTo>
                  <a:lnTo>
                    <a:pt x="190" y="254"/>
                  </a:lnTo>
                  <a:lnTo>
                    <a:pt x="191" y="245"/>
                  </a:lnTo>
                  <a:lnTo>
                    <a:pt x="190" y="230"/>
                  </a:lnTo>
                  <a:lnTo>
                    <a:pt x="184" y="210"/>
                  </a:lnTo>
                  <a:lnTo>
                    <a:pt x="176" y="190"/>
                  </a:lnTo>
                  <a:lnTo>
                    <a:pt x="167" y="172"/>
                  </a:lnTo>
                  <a:lnTo>
                    <a:pt x="162" y="159"/>
                  </a:lnTo>
                  <a:lnTo>
                    <a:pt x="160" y="141"/>
                  </a:lnTo>
                  <a:lnTo>
                    <a:pt x="159" y="126"/>
                  </a:lnTo>
                  <a:lnTo>
                    <a:pt x="159" y="121"/>
                  </a:lnTo>
                  <a:lnTo>
                    <a:pt x="159" y="112"/>
                  </a:lnTo>
                  <a:lnTo>
                    <a:pt x="160" y="102"/>
                  </a:lnTo>
                  <a:lnTo>
                    <a:pt x="163" y="91"/>
                  </a:lnTo>
                  <a:lnTo>
                    <a:pt x="164" y="79"/>
                  </a:lnTo>
                  <a:lnTo>
                    <a:pt x="164" y="68"/>
                  </a:lnTo>
                  <a:lnTo>
                    <a:pt x="161" y="47"/>
                  </a:lnTo>
                  <a:lnTo>
                    <a:pt x="152" y="26"/>
                  </a:lnTo>
                  <a:lnTo>
                    <a:pt x="136" y="17"/>
                  </a:lnTo>
                  <a:lnTo>
                    <a:pt x="131" y="16"/>
                  </a:lnTo>
                  <a:lnTo>
                    <a:pt x="125" y="13"/>
                  </a:lnTo>
                  <a:lnTo>
                    <a:pt x="118" y="10"/>
                  </a:lnTo>
                  <a:lnTo>
                    <a:pt x="110" y="7"/>
                  </a:lnTo>
                  <a:lnTo>
                    <a:pt x="101" y="3"/>
                  </a:lnTo>
                  <a:lnTo>
                    <a:pt x="92" y="1"/>
                  </a:lnTo>
                  <a:lnTo>
                    <a:pt x="83" y="0"/>
                  </a:lnTo>
                  <a:lnTo>
                    <a:pt x="73" y="0"/>
                  </a:lnTo>
                  <a:lnTo>
                    <a:pt x="68" y="1"/>
                  </a:lnTo>
                  <a:lnTo>
                    <a:pt x="62" y="3"/>
                  </a:lnTo>
                  <a:lnTo>
                    <a:pt x="56" y="5"/>
                  </a:lnTo>
                  <a:lnTo>
                    <a:pt x="50" y="9"/>
                  </a:lnTo>
                  <a:lnTo>
                    <a:pt x="45" y="13"/>
                  </a:lnTo>
                  <a:lnTo>
                    <a:pt x="39" y="17"/>
                  </a:lnTo>
                  <a:lnTo>
                    <a:pt x="33" y="20"/>
                  </a:lnTo>
                  <a:lnTo>
                    <a:pt x="27" y="23"/>
                  </a:lnTo>
                  <a:close/>
                </a:path>
              </a:pathLst>
            </a:custGeom>
            <a:solidFill>
              <a:srgbClr val="B56021"/>
            </a:solidFill>
            <a:ln w="9525">
              <a:noFill/>
              <a:round/>
              <a:headEnd/>
              <a:tailEnd/>
            </a:ln>
          </p:spPr>
          <p:txBody>
            <a:bodyPr/>
            <a:lstStyle/>
            <a:p>
              <a:endParaRPr lang="ja-JP" altLang="en-US"/>
            </a:p>
          </p:txBody>
        </p:sp>
        <p:sp>
          <p:nvSpPr>
            <p:cNvPr id="12653" name="Freeform 170"/>
            <p:cNvSpPr>
              <a:spLocks/>
            </p:cNvSpPr>
            <p:nvPr/>
          </p:nvSpPr>
          <p:spPr bwMode="auto">
            <a:xfrm>
              <a:off x="5037" y="3778"/>
              <a:ext cx="109" cy="115"/>
            </a:xfrm>
            <a:custGeom>
              <a:avLst/>
              <a:gdLst>
                <a:gd name="T0" fmla="*/ 1 w 217"/>
                <a:gd name="T1" fmla="*/ 0 h 231"/>
                <a:gd name="T2" fmla="*/ 1 w 217"/>
                <a:gd name="T3" fmla="*/ 0 h 231"/>
                <a:gd name="T4" fmla="*/ 1 w 217"/>
                <a:gd name="T5" fmla="*/ 0 h 231"/>
                <a:gd name="T6" fmla="*/ 1 w 217"/>
                <a:gd name="T7" fmla="*/ 0 h 231"/>
                <a:gd name="T8" fmla="*/ 1 w 217"/>
                <a:gd name="T9" fmla="*/ 0 h 231"/>
                <a:gd name="T10" fmla="*/ 1 w 217"/>
                <a:gd name="T11" fmla="*/ 0 h 231"/>
                <a:gd name="T12" fmla="*/ 1 w 217"/>
                <a:gd name="T13" fmla="*/ 0 h 231"/>
                <a:gd name="T14" fmla="*/ 1 w 217"/>
                <a:gd name="T15" fmla="*/ 0 h 231"/>
                <a:gd name="T16" fmla="*/ 1 w 217"/>
                <a:gd name="T17" fmla="*/ 0 h 231"/>
                <a:gd name="T18" fmla="*/ 1 w 217"/>
                <a:gd name="T19" fmla="*/ 0 h 231"/>
                <a:gd name="T20" fmla="*/ 1 w 217"/>
                <a:gd name="T21" fmla="*/ 0 h 231"/>
                <a:gd name="T22" fmla="*/ 1 w 217"/>
                <a:gd name="T23" fmla="*/ 0 h 231"/>
                <a:gd name="T24" fmla="*/ 1 w 217"/>
                <a:gd name="T25" fmla="*/ 0 h 231"/>
                <a:gd name="T26" fmla="*/ 1 w 217"/>
                <a:gd name="T27" fmla="*/ 0 h 231"/>
                <a:gd name="T28" fmla="*/ 1 w 217"/>
                <a:gd name="T29" fmla="*/ 0 h 231"/>
                <a:gd name="T30" fmla="*/ 1 w 217"/>
                <a:gd name="T31" fmla="*/ 0 h 231"/>
                <a:gd name="T32" fmla="*/ 1 w 217"/>
                <a:gd name="T33" fmla="*/ 0 h 231"/>
                <a:gd name="T34" fmla="*/ 1 w 217"/>
                <a:gd name="T35" fmla="*/ 0 h 231"/>
                <a:gd name="T36" fmla="*/ 1 w 217"/>
                <a:gd name="T37" fmla="*/ 0 h 231"/>
                <a:gd name="T38" fmla="*/ 1 w 217"/>
                <a:gd name="T39" fmla="*/ 0 h 231"/>
                <a:gd name="T40" fmla="*/ 1 w 217"/>
                <a:gd name="T41" fmla="*/ 0 h 231"/>
                <a:gd name="T42" fmla="*/ 1 w 217"/>
                <a:gd name="T43" fmla="*/ 0 h 231"/>
                <a:gd name="T44" fmla="*/ 1 w 217"/>
                <a:gd name="T45" fmla="*/ 0 h 231"/>
                <a:gd name="T46" fmla="*/ 1 w 217"/>
                <a:gd name="T47" fmla="*/ 0 h 231"/>
                <a:gd name="T48" fmla="*/ 1 w 217"/>
                <a:gd name="T49" fmla="*/ 0 h 231"/>
                <a:gd name="T50" fmla="*/ 1 w 217"/>
                <a:gd name="T51" fmla="*/ 0 h 231"/>
                <a:gd name="T52" fmla="*/ 1 w 217"/>
                <a:gd name="T53" fmla="*/ 0 h 231"/>
                <a:gd name="T54" fmla="*/ 1 w 217"/>
                <a:gd name="T55" fmla="*/ 0 h 231"/>
                <a:gd name="T56" fmla="*/ 1 w 217"/>
                <a:gd name="T57" fmla="*/ 0 h 231"/>
                <a:gd name="T58" fmla="*/ 1 w 217"/>
                <a:gd name="T59" fmla="*/ 0 h 231"/>
                <a:gd name="T60" fmla="*/ 1 w 217"/>
                <a:gd name="T61" fmla="*/ 0 h 231"/>
                <a:gd name="T62" fmla="*/ 1 w 217"/>
                <a:gd name="T63" fmla="*/ 0 h 231"/>
                <a:gd name="T64" fmla="*/ 1 w 217"/>
                <a:gd name="T65" fmla="*/ 0 h 231"/>
                <a:gd name="T66" fmla="*/ 1 w 217"/>
                <a:gd name="T67" fmla="*/ 0 h 231"/>
                <a:gd name="T68" fmla="*/ 1 w 217"/>
                <a:gd name="T69" fmla="*/ 0 h 231"/>
                <a:gd name="T70" fmla="*/ 1 w 217"/>
                <a:gd name="T71" fmla="*/ 0 h 231"/>
                <a:gd name="T72" fmla="*/ 1 w 217"/>
                <a:gd name="T73" fmla="*/ 0 h 231"/>
                <a:gd name="T74" fmla="*/ 1 w 217"/>
                <a:gd name="T75" fmla="*/ 0 h 231"/>
                <a:gd name="T76" fmla="*/ 1 w 217"/>
                <a:gd name="T77" fmla="*/ 0 h 231"/>
                <a:gd name="T78" fmla="*/ 1 w 217"/>
                <a:gd name="T79" fmla="*/ 0 h 231"/>
                <a:gd name="T80" fmla="*/ 1 w 217"/>
                <a:gd name="T81" fmla="*/ 0 h 231"/>
                <a:gd name="T82" fmla="*/ 1 w 217"/>
                <a:gd name="T83" fmla="*/ 0 h 231"/>
                <a:gd name="T84" fmla="*/ 1 w 217"/>
                <a:gd name="T85" fmla="*/ 0 h 231"/>
                <a:gd name="T86" fmla="*/ 1 w 217"/>
                <a:gd name="T87" fmla="*/ 0 h 2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7"/>
                <a:gd name="T133" fmla="*/ 0 h 231"/>
                <a:gd name="T134" fmla="*/ 217 w 217"/>
                <a:gd name="T135" fmla="*/ 231 h 2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7" h="231">
                  <a:moveTo>
                    <a:pt x="194" y="0"/>
                  </a:moveTo>
                  <a:lnTo>
                    <a:pt x="188" y="0"/>
                  </a:lnTo>
                  <a:lnTo>
                    <a:pt x="183" y="2"/>
                  </a:lnTo>
                  <a:lnTo>
                    <a:pt x="178" y="7"/>
                  </a:lnTo>
                  <a:lnTo>
                    <a:pt x="172" y="13"/>
                  </a:lnTo>
                  <a:lnTo>
                    <a:pt x="167" y="18"/>
                  </a:lnTo>
                  <a:lnTo>
                    <a:pt x="163" y="25"/>
                  </a:lnTo>
                  <a:lnTo>
                    <a:pt x="159" y="32"/>
                  </a:lnTo>
                  <a:lnTo>
                    <a:pt x="156" y="39"/>
                  </a:lnTo>
                  <a:lnTo>
                    <a:pt x="153" y="56"/>
                  </a:lnTo>
                  <a:lnTo>
                    <a:pt x="150" y="74"/>
                  </a:lnTo>
                  <a:lnTo>
                    <a:pt x="149" y="92"/>
                  </a:lnTo>
                  <a:lnTo>
                    <a:pt x="146" y="109"/>
                  </a:lnTo>
                  <a:lnTo>
                    <a:pt x="140" y="126"/>
                  </a:lnTo>
                  <a:lnTo>
                    <a:pt x="134" y="137"/>
                  </a:lnTo>
                  <a:lnTo>
                    <a:pt x="129" y="146"/>
                  </a:lnTo>
                  <a:lnTo>
                    <a:pt x="123" y="155"/>
                  </a:lnTo>
                  <a:lnTo>
                    <a:pt x="119" y="165"/>
                  </a:lnTo>
                  <a:lnTo>
                    <a:pt x="116" y="175"/>
                  </a:lnTo>
                  <a:lnTo>
                    <a:pt x="114" y="187"/>
                  </a:lnTo>
                  <a:lnTo>
                    <a:pt x="115" y="196"/>
                  </a:lnTo>
                  <a:lnTo>
                    <a:pt x="112" y="195"/>
                  </a:lnTo>
                  <a:lnTo>
                    <a:pt x="110" y="190"/>
                  </a:lnTo>
                  <a:lnTo>
                    <a:pt x="110" y="182"/>
                  </a:lnTo>
                  <a:lnTo>
                    <a:pt x="111" y="172"/>
                  </a:lnTo>
                  <a:lnTo>
                    <a:pt x="112" y="168"/>
                  </a:lnTo>
                  <a:lnTo>
                    <a:pt x="115" y="162"/>
                  </a:lnTo>
                  <a:lnTo>
                    <a:pt x="117" y="158"/>
                  </a:lnTo>
                  <a:lnTo>
                    <a:pt x="117" y="154"/>
                  </a:lnTo>
                  <a:lnTo>
                    <a:pt x="116" y="153"/>
                  </a:lnTo>
                  <a:lnTo>
                    <a:pt x="111" y="150"/>
                  </a:lnTo>
                  <a:lnTo>
                    <a:pt x="106" y="145"/>
                  </a:lnTo>
                  <a:lnTo>
                    <a:pt x="99" y="139"/>
                  </a:lnTo>
                  <a:lnTo>
                    <a:pt x="91" y="135"/>
                  </a:lnTo>
                  <a:lnTo>
                    <a:pt x="85" y="129"/>
                  </a:lnTo>
                  <a:lnTo>
                    <a:pt x="79" y="126"/>
                  </a:lnTo>
                  <a:lnTo>
                    <a:pt x="77" y="123"/>
                  </a:lnTo>
                  <a:lnTo>
                    <a:pt x="71" y="119"/>
                  </a:lnTo>
                  <a:lnTo>
                    <a:pt x="64" y="114"/>
                  </a:lnTo>
                  <a:lnTo>
                    <a:pt x="56" y="109"/>
                  </a:lnTo>
                  <a:lnTo>
                    <a:pt x="48" y="104"/>
                  </a:lnTo>
                  <a:lnTo>
                    <a:pt x="38" y="99"/>
                  </a:lnTo>
                  <a:lnTo>
                    <a:pt x="28" y="96"/>
                  </a:lnTo>
                  <a:lnTo>
                    <a:pt x="19" y="93"/>
                  </a:lnTo>
                  <a:lnTo>
                    <a:pt x="11" y="92"/>
                  </a:lnTo>
                  <a:lnTo>
                    <a:pt x="9" y="93"/>
                  </a:lnTo>
                  <a:lnTo>
                    <a:pt x="4" y="94"/>
                  </a:lnTo>
                  <a:lnTo>
                    <a:pt x="1" y="98"/>
                  </a:lnTo>
                  <a:lnTo>
                    <a:pt x="0" y="101"/>
                  </a:lnTo>
                  <a:lnTo>
                    <a:pt x="2" y="105"/>
                  </a:lnTo>
                  <a:lnTo>
                    <a:pt x="7" y="111"/>
                  </a:lnTo>
                  <a:lnTo>
                    <a:pt x="13" y="116"/>
                  </a:lnTo>
                  <a:lnTo>
                    <a:pt x="19" y="121"/>
                  </a:lnTo>
                  <a:lnTo>
                    <a:pt x="28" y="123"/>
                  </a:lnTo>
                  <a:lnTo>
                    <a:pt x="36" y="123"/>
                  </a:lnTo>
                  <a:lnTo>
                    <a:pt x="45" y="124"/>
                  </a:lnTo>
                  <a:lnTo>
                    <a:pt x="51" y="129"/>
                  </a:lnTo>
                  <a:lnTo>
                    <a:pt x="58" y="142"/>
                  </a:lnTo>
                  <a:lnTo>
                    <a:pt x="68" y="161"/>
                  </a:lnTo>
                  <a:lnTo>
                    <a:pt x="74" y="180"/>
                  </a:lnTo>
                  <a:lnTo>
                    <a:pt x="79" y="190"/>
                  </a:lnTo>
                  <a:lnTo>
                    <a:pt x="84" y="197"/>
                  </a:lnTo>
                  <a:lnTo>
                    <a:pt x="88" y="203"/>
                  </a:lnTo>
                  <a:lnTo>
                    <a:pt x="93" y="207"/>
                  </a:lnTo>
                  <a:lnTo>
                    <a:pt x="99" y="211"/>
                  </a:lnTo>
                  <a:lnTo>
                    <a:pt x="104" y="214"/>
                  </a:lnTo>
                  <a:lnTo>
                    <a:pt x="109" y="218"/>
                  </a:lnTo>
                  <a:lnTo>
                    <a:pt x="114" y="221"/>
                  </a:lnTo>
                  <a:lnTo>
                    <a:pt x="118" y="226"/>
                  </a:lnTo>
                  <a:lnTo>
                    <a:pt x="123" y="230"/>
                  </a:lnTo>
                  <a:lnTo>
                    <a:pt x="129" y="231"/>
                  </a:lnTo>
                  <a:lnTo>
                    <a:pt x="134" y="230"/>
                  </a:lnTo>
                  <a:lnTo>
                    <a:pt x="140" y="225"/>
                  </a:lnTo>
                  <a:lnTo>
                    <a:pt x="145" y="218"/>
                  </a:lnTo>
                  <a:lnTo>
                    <a:pt x="149" y="210"/>
                  </a:lnTo>
                  <a:lnTo>
                    <a:pt x="154" y="202"/>
                  </a:lnTo>
                  <a:lnTo>
                    <a:pt x="159" y="193"/>
                  </a:lnTo>
                  <a:lnTo>
                    <a:pt x="163" y="185"/>
                  </a:lnTo>
                  <a:lnTo>
                    <a:pt x="170" y="172"/>
                  </a:lnTo>
                  <a:lnTo>
                    <a:pt x="179" y="154"/>
                  </a:lnTo>
                  <a:lnTo>
                    <a:pt x="190" y="135"/>
                  </a:lnTo>
                  <a:lnTo>
                    <a:pt x="200" y="113"/>
                  </a:lnTo>
                  <a:lnTo>
                    <a:pt x="208" y="93"/>
                  </a:lnTo>
                  <a:lnTo>
                    <a:pt x="214" y="76"/>
                  </a:lnTo>
                  <a:lnTo>
                    <a:pt x="217" y="62"/>
                  </a:lnTo>
                  <a:lnTo>
                    <a:pt x="216" y="40"/>
                  </a:lnTo>
                  <a:lnTo>
                    <a:pt x="212" y="21"/>
                  </a:lnTo>
                  <a:lnTo>
                    <a:pt x="203" y="6"/>
                  </a:lnTo>
                  <a:lnTo>
                    <a:pt x="194" y="0"/>
                  </a:lnTo>
                  <a:close/>
                </a:path>
              </a:pathLst>
            </a:custGeom>
            <a:solidFill>
              <a:srgbClr val="FFDBB7"/>
            </a:solidFill>
            <a:ln w="9525">
              <a:noFill/>
              <a:round/>
              <a:headEnd/>
              <a:tailEnd/>
            </a:ln>
          </p:spPr>
          <p:txBody>
            <a:bodyPr/>
            <a:lstStyle/>
            <a:p>
              <a:endParaRPr lang="ja-JP" altLang="en-US"/>
            </a:p>
          </p:txBody>
        </p:sp>
        <p:sp>
          <p:nvSpPr>
            <p:cNvPr id="12654" name="Freeform 171"/>
            <p:cNvSpPr>
              <a:spLocks/>
            </p:cNvSpPr>
            <p:nvPr/>
          </p:nvSpPr>
          <p:spPr bwMode="auto">
            <a:xfrm>
              <a:off x="5093" y="3790"/>
              <a:ext cx="21" cy="53"/>
            </a:xfrm>
            <a:custGeom>
              <a:avLst/>
              <a:gdLst>
                <a:gd name="T0" fmla="*/ 0 w 44"/>
                <a:gd name="T1" fmla="*/ 0 h 106"/>
                <a:gd name="T2" fmla="*/ 0 w 44"/>
                <a:gd name="T3" fmla="*/ 1 h 106"/>
                <a:gd name="T4" fmla="*/ 0 w 44"/>
                <a:gd name="T5" fmla="*/ 1 h 106"/>
                <a:gd name="T6" fmla="*/ 0 w 44"/>
                <a:gd name="T7" fmla="*/ 1 h 106"/>
                <a:gd name="T8" fmla="*/ 0 w 44"/>
                <a:gd name="T9" fmla="*/ 1 h 106"/>
                <a:gd name="T10" fmla="*/ 0 w 44"/>
                <a:gd name="T11" fmla="*/ 1 h 106"/>
                <a:gd name="T12" fmla="*/ 0 w 44"/>
                <a:gd name="T13" fmla="*/ 1 h 106"/>
                <a:gd name="T14" fmla="*/ 0 w 44"/>
                <a:gd name="T15" fmla="*/ 1 h 106"/>
                <a:gd name="T16" fmla="*/ 0 w 44"/>
                <a:gd name="T17" fmla="*/ 1 h 106"/>
                <a:gd name="T18" fmla="*/ 0 w 44"/>
                <a:gd name="T19" fmla="*/ 1 h 106"/>
                <a:gd name="T20" fmla="*/ 0 w 44"/>
                <a:gd name="T21" fmla="*/ 1 h 106"/>
                <a:gd name="T22" fmla="*/ 0 w 44"/>
                <a:gd name="T23" fmla="*/ 1 h 106"/>
                <a:gd name="T24" fmla="*/ 0 w 44"/>
                <a:gd name="T25" fmla="*/ 1 h 106"/>
                <a:gd name="T26" fmla="*/ 0 w 44"/>
                <a:gd name="T27" fmla="*/ 1 h 106"/>
                <a:gd name="T28" fmla="*/ 0 w 44"/>
                <a:gd name="T29" fmla="*/ 1 h 106"/>
                <a:gd name="T30" fmla="*/ 0 w 44"/>
                <a:gd name="T31" fmla="*/ 1 h 106"/>
                <a:gd name="T32" fmla="*/ 0 w 44"/>
                <a:gd name="T33" fmla="*/ 1 h 106"/>
                <a:gd name="T34" fmla="*/ 0 w 44"/>
                <a:gd name="T35" fmla="*/ 1 h 106"/>
                <a:gd name="T36" fmla="*/ 0 w 44"/>
                <a:gd name="T37" fmla="*/ 1 h 106"/>
                <a:gd name="T38" fmla="*/ 0 w 44"/>
                <a:gd name="T39" fmla="*/ 1 h 106"/>
                <a:gd name="T40" fmla="*/ 0 w 44"/>
                <a:gd name="T41" fmla="*/ 1 h 106"/>
                <a:gd name="T42" fmla="*/ 0 w 44"/>
                <a:gd name="T43" fmla="*/ 1 h 106"/>
                <a:gd name="T44" fmla="*/ 0 w 44"/>
                <a:gd name="T45" fmla="*/ 1 h 106"/>
                <a:gd name="T46" fmla="*/ 0 w 44"/>
                <a:gd name="T47" fmla="*/ 1 h 106"/>
                <a:gd name="T48" fmla="*/ 0 w 44"/>
                <a:gd name="T49" fmla="*/ 0 h 1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
                <a:gd name="T76" fmla="*/ 0 h 106"/>
                <a:gd name="T77" fmla="*/ 44 w 44"/>
                <a:gd name="T78" fmla="*/ 106 h 1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 h="106">
                  <a:moveTo>
                    <a:pt x="44" y="0"/>
                  </a:moveTo>
                  <a:lnTo>
                    <a:pt x="36" y="11"/>
                  </a:lnTo>
                  <a:lnTo>
                    <a:pt x="30" y="21"/>
                  </a:lnTo>
                  <a:lnTo>
                    <a:pt x="24" y="29"/>
                  </a:lnTo>
                  <a:lnTo>
                    <a:pt x="20" y="36"/>
                  </a:lnTo>
                  <a:lnTo>
                    <a:pt x="16" y="39"/>
                  </a:lnTo>
                  <a:lnTo>
                    <a:pt x="11" y="46"/>
                  </a:lnTo>
                  <a:lnTo>
                    <a:pt x="5" y="55"/>
                  </a:lnTo>
                  <a:lnTo>
                    <a:pt x="1" y="66"/>
                  </a:lnTo>
                  <a:lnTo>
                    <a:pt x="0" y="80"/>
                  </a:lnTo>
                  <a:lnTo>
                    <a:pt x="6" y="91"/>
                  </a:lnTo>
                  <a:lnTo>
                    <a:pt x="14" y="99"/>
                  </a:lnTo>
                  <a:lnTo>
                    <a:pt x="22" y="106"/>
                  </a:lnTo>
                  <a:lnTo>
                    <a:pt x="23" y="98"/>
                  </a:lnTo>
                  <a:lnTo>
                    <a:pt x="27" y="88"/>
                  </a:lnTo>
                  <a:lnTo>
                    <a:pt x="31" y="76"/>
                  </a:lnTo>
                  <a:lnTo>
                    <a:pt x="34" y="64"/>
                  </a:lnTo>
                  <a:lnTo>
                    <a:pt x="34" y="55"/>
                  </a:lnTo>
                  <a:lnTo>
                    <a:pt x="34" y="46"/>
                  </a:lnTo>
                  <a:lnTo>
                    <a:pt x="34" y="37"/>
                  </a:lnTo>
                  <a:lnTo>
                    <a:pt x="36" y="28"/>
                  </a:lnTo>
                  <a:lnTo>
                    <a:pt x="37" y="20"/>
                  </a:lnTo>
                  <a:lnTo>
                    <a:pt x="39" y="12"/>
                  </a:lnTo>
                  <a:lnTo>
                    <a:pt x="42" y="6"/>
                  </a:lnTo>
                  <a:lnTo>
                    <a:pt x="44" y="0"/>
                  </a:lnTo>
                  <a:close/>
                </a:path>
              </a:pathLst>
            </a:custGeom>
            <a:solidFill>
              <a:srgbClr val="82F9FF"/>
            </a:solidFill>
            <a:ln w="9525">
              <a:noFill/>
              <a:round/>
              <a:headEnd/>
              <a:tailEnd/>
            </a:ln>
          </p:spPr>
          <p:txBody>
            <a:bodyPr/>
            <a:lstStyle/>
            <a:p>
              <a:endParaRPr lang="ja-JP" altLang="en-US"/>
            </a:p>
          </p:txBody>
        </p:sp>
        <p:sp>
          <p:nvSpPr>
            <p:cNvPr id="12655" name="Freeform 172"/>
            <p:cNvSpPr>
              <a:spLocks/>
            </p:cNvSpPr>
            <p:nvPr/>
          </p:nvSpPr>
          <p:spPr bwMode="auto">
            <a:xfrm>
              <a:off x="5068" y="3805"/>
              <a:ext cx="29" cy="19"/>
            </a:xfrm>
            <a:custGeom>
              <a:avLst/>
              <a:gdLst>
                <a:gd name="T0" fmla="*/ 1 w 56"/>
                <a:gd name="T1" fmla="*/ 1 h 37"/>
                <a:gd name="T2" fmla="*/ 1 w 56"/>
                <a:gd name="T3" fmla="*/ 1 h 37"/>
                <a:gd name="T4" fmla="*/ 1 w 56"/>
                <a:gd name="T5" fmla="*/ 1 h 37"/>
                <a:gd name="T6" fmla="*/ 1 w 56"/>
                <a:gd name="T7" fmla="*/ 0 h 37"/>
                <a:gd name="T8" fmla="*/ 1 w 56"/>
                <a:gd name="T9" fmla="*/ 0 h 37"/>
                <a:gd name="T10" fmla="*/ 1 w 56"/>
                <a:gd name="T11" fmla="*/ 1 h 37"/>
                <a:gd name="T12" fmla="*/ 1 w 56"/>
                <a:gd name="T13" fmla="*/ 1 h 37"/>
                <a:gd name="T14" fmla="*/ 1 w 56"/>
                <a:gd name="T15" fmla="*/ 1 h 37"/>
                <a:gd name="T16" fmla="*/ 1 w 56"/>
                <a:gd name="T17" fmla="*/ 1 h 37"/>
                <a:gd name="T18" fmla="*/ 1 w 56"/>
                <a:gd name="T19" fmla="*/ 1 h 37"/>
                <a:gd name="T20" fmla="*/ 0 w 56"/>
                <a:gd name="T21" fmla="*/ 1 h 37"/>
                <a:gd name="T22" fmla="*/ 1 w 56"/>
                <a:gd name="T23" fmla="*/ 1 h 37"/>
                <a:gd name="T24" fmla="*/ 1 w 56"/>
                <a:gd name="T25" fmla="*/ 1 h 37"/>
                <a:gd name="T26" fmla="*/ 1 w 56"/>
                <a:gd name="T27" fmla="*/ 1 h 37"/>
                <a:gd name="T28" fmla="*/ 1 w 56"/>
                <a:gd name="T29" fmla="*/ 1 h 37"/>
                <a:gd name="T30" fmla="*/ 1 w 56"/>
                <a:gd name="T31" fmla="*/ 1 h 37"/>
                <a:gd name="T32" fmla="*/ 1 w 56"/>
                <a:gd name="T33" fmla="*/ 1 h 37"/>
                <a:gd name="T34" fmla="*/ 1 w 56"/>
                <a:gd name="T35" fmla="*/ 1 h 37"/>
                <a:gd name="T36" fmla="*/ 1 w 56"/>
                <a:gd name="T37" fmla="*/ 1 h 37"/>
                <a:gd name="T38" fmla="*/ 1 w 56"/>
                <a:gd name="T39" fmla="*/ 1 h 37"/>
                <a:gd name="T40" fmla="*/ 1 w 56"/>
                <a:gd name="T41" fmla="*/ 1 h 37"/>
                <a:gd name="T42" fmla="*/ 1 w 56"/>
                <a:gd name="T43" fmla="*/ 1 h 37"/>
                <a:gd name="T44" fmla="*/ 1 w 56"/>
                <a:gd name="T45" fmla="*/ 1 h 37"/>
                <a:gd name="T46" fmla="*/ 1 w 56"/>
                <a:gd name="T47" fmla="*/ 1 h 37"/>
                <a:gd name="T48" fmla="*/ 1 w 56"/>
                <a:gd name="T49" fmla="*/ 1 h 37"/>
                <a:gd name="T50" fmla="*/ 1 w 56"/>
                <a:gd name="T51" fmla="*/ 1 h 37"/>
                <a:gd name="T52" fmla="*/ 1 w 56"/>
                <a:gd name="T53" fmla="*/ 1 h 37"/>
                <a:gd name="T54" fmla="*/ 1 w 56"/>
                <a:gd name="T55" fmla="*/ 1 h 37"/>
                <a:gd name="T56" fmla="*/ 1 w 56"/>
                <a:gd name="T57" fmla="*/ 1 h 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37"/>
                <a:gd name="T89" fmla="*/ 56 w 56"/>
                <a:gd name="T90" fmla="*/ 37 h 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37">
                  <a:moveTo>
                    <a:pt x="56" y="5"/>
                  </a:moveTo>
                  <a:lnTo>
                    <a:pt x="46" y="3"/>
                  </a:lnTo>
                  <a:lnTo>
                    <a:pt x="38" y="1"/>
                  </a:lnTo>
                  <a:lnTo>
                    <a:pt x="30" y="0"/>
                  </a:lnTo>
                  <a:lnTo>
                    <a:pt x="23" y="0"/>
                  </a:lnTo>
                  <a:lnTo>
                    <a:pt x="17" y="1"/>
                  </a:lnTo>
                  <a:lnTo>
                    <a:pt x="11" y="3"/>
                  </a:lnTo>
                  <a:lnTo>
                    <a:pt x="8" y="5"/>
                  </a:lnTo>
                  <a:lnTo>
                    <a:pt x="3" y="8"/>
                  </a:lnTo>
                  <a:lnTo>
                    <a:pt x="1" y="11"/>
                  </a:lnTo>
                  <a:lnTo>
                    <a:pt x="0" y="12"/>
                  </a:lnTo>
                  <a:lnTo>
                    <a:pt x="1" y="14"/>
                  </a:lnTo>
                  <a:lnTo>
                    <a:pt x="3" y="15"/>
                  </a:lnTo>
                  <a:lnTo>
                    <a:pt x="7" y="16"/>
                  </a:lnTo>
                  <a:lnTo>
                    <a:pt x="12" y="16"/>
                  </a:lnTo>
                  <a:lnTo>
                    <a:pt x="21" y="16"/>
                  </a:lnTo>
                  <a:lnTo>
                    <a:pt x="31" y="16"/>
                  </a:lnTo>
                  <a:lnTo>
                    <a:pt x="31" y="21"/>
                  </a:lnTo>
                  <a:lnTo>
                    <a:pt x="26" y="20"/>
                  </a:lnTo>
                  <a:lnTo>
                    <a:pt x="21" y="20"/>
                  </a:lnTo>
                  <a:lnTo>
                    <a:pt x="16" y="24"/>
                  </a:lnTo>
                  <a:lnTo>
                    <a:pt x="18" y="27"/>
                  </a:lnTo>
                  <a:lnTo>
                    <a:pt x="25" y="29"/>
                  </a:lnTo>
                  <a:lnTo>
                    <a:pt x="34" y="31"/>
                  </a:lnTo>
                  <a:lnTo>
                    <a:pt x="42" y="37"/>
                  </a:lnTo>
                  <a:lnTo>
                    <a:pt x="45" y="29"/>
                  </a:lnTo>
                  <a:lnTo>
                    <a:pt x="47" y="20"/>
                  </a:lnTo>
                  <a:lnTo>
                    <a:pt x="50" y="11"/>
                  </a:lnTo>
                  <a:lnTo>
                    <a:pt x="56" y="5"/>
                  </a:lnTo>
                  <a:close/>
                </a:path>
              </a:pathLst>
            </a:custGeom>
            <a:solidFill>
              <a:srgbClr val="FFDBB7"/>
            </a:solidFill>
            <a:ln w="9525">
              <a:noFill/>
              <a:round/>
              <a:headEnd/>
              <a:tailEnd/>
            </a:ln>
          </p:spPr>
          <p:txBody>
            <a:bodyPr/>
            <a:lstStyle/>
            <a:p>
              <a:endParaRPr lang="ja-JP" altLang="en-US"/>
            </a:p>
          </p:txBody>
        </p:sp>
        <p:sp>
          <p:nvSpPr>
            <p:cNvPr id="12656" name="Freeform 173"/>
            <p:cNvSpPr>
              <a:spLocks/>
            </p:cNvSpPr>
            <p:nvPr/>
          </p:nvSpPr>
          <p:spPr bwMode="auto">
            <a:xfrm>
              <a:off x="5038" y="3984"/>
              <a:ext cx="30" cy="115"/>
            </a:xfrm>
            <a:custGeom>
              <a:avLst/>
              <a:gdLst>
                <a:gd name="T0" fmla="*/ 1 w 60"/>
                <a:gd name="T1" fmla="*/ 0 h 231"/>
                <a:gd name="T2" fmla="*/ 1 w 60"/>
                <a:gd name="T3" fmla="*/ 0 h 231"/>
                <a:gd name="T4" fmla="*/ 1 w 60"/>
                <a:gd name="T5" fmla="*/ 0 h 231"/>
                <a:gd name="T6" fmla="*/ 1 w 60"/>
                <a:gd name="T7" fmla="*/ 0 h 231"/>
                <a:gd name="T8" fmla="*/ 1 w 60"/>
                <a:gd name="T9" fmla="*/ 0 h 231"/>
                <a:gd name="T10" fmla="*/ 1 w 60"/>
                <a:gd name="T11" fmla="*/ 0 h 231"/>
                <a:gd name="T12" fmla="*/ 1 w 60"/>
                <a:gd name="T13" fmla="*/ 0 h 231"/>
                <a:gd name="T14" fmla="*/ 1 w 60"/>
                <a:gd name="T15" fmla="*/ 0 h 231"/>
                <a:gd name="T16" fmla="*/ 1 w 60"/>
                <a:gd name="T17" fmla="*/ 0 h 231"/>
                <a:gd name="T18" fmla="*/ 1 w 60"/>
                <a:gd name="T19" fmla="*/ 0 h 231"/>
                <a:gd name="T20" fmla="*/ 1 w 60"/>
                <a:gd name="T21" fmla="*/ 0 h 231"/>
                <a:gd name="T22" fmla="*/ 0 w 60"/>
                <a:gd name="T23" fmla="*/ 0 h 231"/>
                <a:gd name="T24" fmla="*/ 1 w 60"/>
                <a:gd name="T25" fmla="*/ 0 h 231"/>
                <a:gd name="T26" fmla="*/ 1 w 60"/>
                <a:gd name="T27" fmla="*/ 0 h 231"/>
                <a:gd name="T28" fmla="*/ 1 w 60"/>
                <a:gd name="T29" fmla="*/ 0 h 231"/>
                <a:gd name="T30" fmla="*/ 1 w 60"/>
                <a:gd name="T31" fmla="*/ 0 h 231"/>
                <a:gd name="T32" fmla="*/ 1 w 60"/>
                <a:gd name="T33" fmla="*/ 0 h 231"/>
                <a:gd name="T34" fmla="*/ 1 w 60"/>
                <a:gd name="T35" fmla="*/ 0 h 231"/>
                <a:gd name="T36" fmla="*/ 1 w 60"/>
                <a:gd name="T37" fmla="*/ 0 h 231"/>
                <a:gd name="T38" fmla="*/ 1 w 60"/>
                <a:gd name="T39" fmla="*/ 0 h 231"/>
                <a:gd name="T40" fmla="*/ 1 w 60"/>
                <a:gd name="T41" fmla="*/ 0 h 231"/>
                <a:gd name="T42" fmla="*/ 1 w 60"/>
                <a:gd name="T43" fmla="*/ 0 h 231"/>
                <a:gd name="T44" fmla="*/ 1 w 60"/>
                <a:gd name="T45" fmla="*/ 0 h 231"/>
                <a:gd name="T46" fmla="*/ 1 w 60"/>
                <a:gd name="T47" fmla="*/ 0 h 231"/>
                <a:gd name="T48" fmla="*/ 1 w 60"/>
                <a:gd name="T49" fmla="*/ 0 h 231"/>
                <a:gd name="T50" fmla="*/ 1 w 60"/>
                <a:gd name="T51" fmla="*/ 0 h 231"/>
                <a:gd name="T52" fmla="*/ 1 w 60"/>
                <a:gd name="T53" fmla="*/ 0 h 231"/>
                <a:gd name="T54" fmla="*/ 1 w 60"/>
                <a:gd name="T55" fmla="*/ 0 h 231"/>
                <a:gd name="T56" fmla="*/ 1 w 60"/>
                <a:gd name="T57" fmla="*/ 0 h 231"/>
                <a:gd name="T58" fmla="*/ 1 w 60"/>
                <a:gd name="T59" fmla="*/ 0 h 231"/>
                <a:gd name="T60" fmla="*/ 1 w 60"/>
                <a:gd name="T61" fmla="*/ 0 h 231"/>
                <a:gd name="T62" fmla="*/ 1 w 60"/>
                <a:gd name="T63" fmla="*/ 0 h 231"/>
                <a:gd name="T64" fmla="*/ 1 w 60"/>
                <a:gd name="T65" fmla="*/ 0 h 231"/>
                <a:gd name="T66" fmla="*/ 1 w 60"/>
                <a:gd name="T67" fmla="*/ 0 h 231"/>
                <a:gd name="T68" fmla="*/ 1 w 60"/>
                <a:gd name="T69" fmla="*/ 0 h 231"/>
                <a:gd name="T70" fmla="*/ 1 w 60"/>
                <a:gd name="T71" fmla="*/ 0 h 231"/>
                <a:gd name="T72" fmla="*/ 1 w 60"/>
                <a:gd name="T73" fmla="*/ 0 h 231"/>
                <a:gd name="T74" fmla="*/ 1 w 60"/>
                <a:gd name="T75" fmla="*/ 0 h 231"/>
                <a:gd name="T76" fmla="*/ 1 w 60"/>
                <a:gd name="T77" fmla="*/ 0 h 231"/>
                <a:gd name="T78" fmla="*/ 1 w 60"/>
                <a:gd name="T79" fmla="*/ 0 h 231"/>
                <a:gd name="T80" fmla="*/ 1 w 60"/>
                <a:gd name="T81" fmla="*/ 0 h 2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
                <a:gd name="T124" fmla="*/ 0 h 231"/>
                <a:gd name="T125" fmla="*/ 60 w 60"/>
                <a:gd name="T126" fmla="*/ 231 h 2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 h="231">
                  <a:moveTo>
                    <a:pt x="8" y="0"/>
                  </a:moveTo>
                  <a:lnTo>
                    <a:pt x="9" y="32"/>
                  </a:lnTo>
                  <a:lnTo>
                    <a:pt x="11" y="61"/>
                  </a:lnTo>
                  <a:lnTo>
                    <a:pt x="12" y="84"/>
                  </a:lnTo>
                  <a:lnTo>
                    <a:pt x="15" y="105"/>
                  </a:lnTo>
                  <a:lnTo>
                    <a:pt x="17" y="127"/>
                  </a:lnTo>
                  <a:lnTo>
                    <a:pt x="18" y="151"/>
                  </a:lnTo>
                  <a:lnTo>
                    <a:pt x="17" y="175"/>
                  </a:lnTo>
                  <a:lnTo>
                    <a:pt x="14" y="195"/>
                  </a:lnTo>
                  <a:lnTo>
                    <a:pt x="4" y="203"/>
                  </a:lnTo>
                  <a:lnTo>
                    <a:pt x="1" y="212"/>
                  </a:lnTo>
                  <a:lnTo>
                    <a:pt x="0" y="220"/>
                  </a:lnTo>
                  <a:lnTo>
                    <a:pt x="2" y="226"/>
                  </a:lnTo>
                  <a:lnTo>
                    <a:pt x="9" y="226"/>
                  </a:lnTo>
                  <a:lnTo>
                    <a:pt x="15" y="226"/>
                  </a:lnTo>
                  <a:lnTo>
                    <a:pt x="19" y="227"/>
                  </a:lnTo>
                  <a:lnTo>
                    <a:pt x="24" y="228"/>
                  </a:lnTo>
                  <a:lnTo>
                    <a:pt x="29" y="228"/>
                  </a:lnTo>
                  <a:lnTo>
                    <a:pt x="32" y="229"/>
                  </a:lnTo>
                  <a:lnTo>
                    <a:pt x="37" y="231"/>
                  </a:lnTo>
                  <a:lnTo>
                    <a:pt x="41" y="231"/>
                  </a:lnTo>
                  <a:lnTo>
                    <a:pt x="47" y="228"/>
                  </a:lnTo>
                  <a:lnTo>
                    <a:pt x="53" y="224"/>
                  </a:lnTo>
                  <a:lnTo>
                    <a:pt x="56" y="218"/>
                  </a:lnTo>
                  <a:lnTo>
                    <a:pt x="56" y="211"/>
                  </a:lnTo>
                  <a:lnTo>
                    <a:pt x="53" y="204"/>
                  </a:lnTo>
                  <a:lnTo>
                    <a:pt x="49" y="195"/>
                  </a:lnTo>
                  <a:lnTo>
                    <a:pt x="47" y="187"/>
                  </a:lnTo>
                  <a:lnTo>
                    <a:pt x="46" y="176"/>
                  </a:lnTo>
                  <a:lnTo>
                    <a:pt x="49" y="133"/>
                  </a:lnTo>
                  <a:lnTo>
                    <a:pt x="55" y="100"/>
                  </a:lnTo>
                  <a:lnTo>
                    <a:pt x="60" y="66"/>
                  </a:lnTo>
                  <a:lnTo>
                    <a:pt x="57" y="14"/>
                  </a:lnTo>
                  <a:lnTo>
                    <a:pt x="53" y="14"/>
                  </a:lnTo>
                  <a:lnTo>
                    <a:pt x="47" y="13"/>
                  </a:lnTo>
                  <a:lnTo>
                    <a:pt x="40" y="11"/>
                  </a:lnTo>
                  <a:lnTo>
                    <a:pt x="32" y="8"/>
                  </a:lnTo>
                  <a:lnTo>
                    <a:pt x="24" y="6"/>
                  </a:lnTo>
                  <a:lnTo>
                    <a:pt x="17" y="4"/>
                  </a:lnTo>
                  <a:lnTo>
                    <a:pt x="11" y="1"/>
                  </a:lnTo>
                  <a:lnTo>
                    <a:pt x="8" y="0"/>
                  </a:lnTo>
                  <a:close/>
                </a:path>
              </a:pathLst>
            </a:custGeom>
            <a:solidFill>
              <a:srgbClr val="FFDBB7"/>
            </a:solidFill>
            <a:ln w="9525">
              <a:noFill/>
              <a:round/>
              <a:headEnd/>
              <a:tailEnd/>
            </a:ln>
          </p:spPr>
          <p:txBody>
            <a:bodyPr/>
            <a:lstStyle/>
            <a:p>
              <a:endParaRPr lang="ja-JP" altLang="en-US"/>
            </a:p>
          </p:txBody>
        </p:sp>
        <p:sp>
          <p:nvSpPr>
            <p:cNvPr id="12657" name="Freeform 174"/>
            <p:cNvSpPr>
              <a:spLocks/>
            </p:cNvSpPr>
            <p:nvPr/>
          </p:nvSpPr>
          <p:spPr bwMode="auto">
            <a:xfrm>
              <a:off x="5068" y="3989"/>
              <a:ext cx="25" cy="75"/>
            </a:xfrm>
            <a:custGeom>
              <a:avLst/>
              <a:gdLst>
                <a:gd name="T0" fmla="*/ 1 w 49"/>
                <a:gd name="T1" fmla="*/ 1 h 150"/>
                <a:gd name="T2" fmla="*/ 1 w 49"/>
                <a:gd name="T3" fmla="*/ 1 h 150"/>
                <a:gd name="T4" fmla="*/ 0 w 49"/>
                <a:gd name="T5" fmla="*/ 1 h 150"/>
                <a:gd name="T6" fmla="*/ 0 w 49"/>
                <a:gd name="T7" fmla="*/ 1 h 150"/>
                <a:gd name="T8" fmla="*/ 0 w 49"/>
                <a:gd name="T9" fmla="*/ 1 h 150"/>
                <a:gd name="T10" fmla="*/ 1 w 49"/>
                <a:gd name="T11" fmla="*/ 1 h 150"/>
                <a:gd name="T12" fmla="*/ 1 w 49"/>
                <a:gd name="T13" fmla="*/ 1 h 150"/>
                <a:gd name="T14" fmla="*/ 1 w 49"/>
                <a:gd name="T15" fmla="*/ 1 h 150"/>
                <a:gd name="T16" fmla="*/ 1 w 49"/>
                <a:gd name="T17" fmla="*/ 1 h 150"/>
                <a:gd name="T18" fmla="*/ 1 w 49"/>
                <a:gd name="T19" fmla="*/ 1 h 150"/>
                <a:gd name="T20" fmla="*/ 1 w 49"/>
                <a:gd name="T21" fmla="*/ 1 h 150"/>
                <a:gd name="T22" fmla="*/ 1 w 49"/>
                <a:gd name="T23" fmla="*/ 1 h 150"/>
                <a:gd name="T24" fmla="*/ 1 w 49"/>
                <a:gd name="T25" fmla="*/ 1 h 150"/>
                <a:gd name="T26" fmla="*/ 1 w 49"/>
                <a:gd name="T27" fmla="*/ 1 h 150"/>
                <a:gd name="T28" fmla="*/ 1 w 49"/>
                <a:gd name="T29" fmla="*/ 1 h 150"/>
                <a:gd name="T30" fmla="*/ 1 w 49"/>
                <a:gd name="T31" fmla="*/ 1 h 150"/>
                <a:gd name="T32" fmla="*/ 1 w 49"/>
                <a:gd name="T33" fmla="*/ 1 h 150"/>
                <a:gd name="T34" fmla="*/ 1 w 49"/>
                <a:gd name="T35" fmla="*/ 1 h 150"/>
                <a:gd name="T36" fmla="*/ 1 w 49"/>
                <a:gd name="T37" fmla="*/ 1 h 150"/>
                <a:gd name="T38" fmla="*/ 1 w 49"/>
                <a:gd name="T39" fmla="*/ 1 h 150"/>
                <a:gd name="T40" fmla="*/ 1 w 49"/>
                <a:gd name="T41" fmla="*/ 0 h 150"/>
                <a:gd name="T42" fmla="*/ 1 w 49"/>
                <a:gd name="T43" fmla="*/ 1 h 150"/>
                <a:gd name="T44" fmla="*/ 1 w 49"/>
                <a:gd name="T45" fmla="*/ 1 h 150"/>
                <a:gd name="T46" fmla="*/ 1 w 49"/>
                <a:gd name="T47" fmla="*/ 1 h 150"/>
                <a:gd name="T48" fmla="*/ 1 w 49"/>
                <a:gd name="T49" fmla="*/ 1 h 150"/>
                <a:gd name="T50" fmla="*/ 1 w 49"/>
                <a:gd name="T51" fmla="*/ 1 h 150"/>
                <a:gd name="T52" fmla="*/ 1 w 49"/>
                <a:gd name="T53" fmla="*/ 1 h 150"/>
                <a:gd name="T54" fmla="*/ 1 w 49"/>
                <a:gd name="T55" fmla="*/ 1 h 150"/>
                <a:gd name="T56" fmla="*/ 1 w 49"/>
                <a:gd name="T57" fmla="*/ 1 h 150"/>
                <a:gd name="T58" fmla="*/ 1 w 49"/>
                <a:gd name="T59" fmla="*/ 1 h 150"/>
                <a:gd name="T60" fmla="*/ 1 w 49"/>
                <a:gd name="T61" fmla="*/ 1 h 150"/>
                <a:gd name="T62" fmla="*/ 1 w 49"/>
                <a:gd name="T63" fmla="*/ 1 h 150"/>
                <a:gd name="T64" fmla="*/ 1 w 49"/>
                <a:gd name="T65" fmla="*/ 1 h 1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150"/>
                <a:gd name="T101" fmla="*/ 49 w 49"/>
                <a:gd name="T102" fmla="*/ 150 h 1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150">
                  <a:moveTo>
                    <a:pt x="6" y="62"/>
                  </a:moveTo>
                  <a:lnTo>
                    <a:pt x="2" y="86"/>
                  </a:lnTo>
                  <a:lnTo>
                    <a:pt x="0" y="108"/>
                  </a:lnTo>
                  <a:lnTo>
                    <a:pt x="0" y="127"/>
                  </a:lnTo>
                  <a:lnTo>
                    <a:pt x="0" y="141"/>
                  </a:lnTo>
                  <a:lnTo>
                    <a:pt x="6" y="146"/>
                  </a:lnTo>
                  <a:lnTo>
                    <a:pt x="14" y="149"/>
                  </a:lnTo>
                  <a:lnTo>
                    <a:pt x="21" y="150"/>
                  </a:lnTo>
                  <a:lnTo>
                    <a:pt x="27" y="148"/>
                  </a:lnTo>
                  <a:lnTo>
                    <a:pt x="30" y="144"/>
                  </a:lnTo>
                  <a:lnTo>
                    <a:pt x="27" y="137"/>
                  </a:lnTo>
                  <a:lnTo>
                    <a:pt x="23" y="127"/>
                  </a:lnTo>
                  <a:lnTo>
                    <a:pt x="21" y="118"/>
                  </a:lnTo>
                  <a:lnTo>
                    <a:pt x="22" y="100"/>
                  </a:lnTo>
                  <a:lnTo>
                    <a:pt x="24" y="83"/>
                  </a:lnTo>
                  <a:lnTo>
                    <a:pt x="29" y="66"/>
                  </a:lnTo>
                  <a:lnTo>
                    <a:pt x="34" y="54"/>
                  </a:lnTo>
                  <a:lnTo>
                    <a:pt x="40" y="41"/>
                  </a:lnTo>
                  <a:lnTo>
                    <a:pt x="45" y="25"/>
                  </a:lnTo>
                  <a:lnTo>
                    <a:pt x="48" y="10"/>
                  </a:lnTo>
                  <a:lnTo>
                    <a:pt x="49" y="0"/>
                  </a:lnTo>
                  <a:lnTo>
                    <a:pt x="44" y="2"/>
                  </a:lnTo>
                  <a:lnTo>
                    <a:pt x="38" y="4"/>
                  </a:lnTo>
                  <a:lnTo>
                    <a:pt x="32" y="7"/>
                  </a:lnTo>
                  <a:lnTo>
                    <a:pt x="27" y="8"/>
                  </a:lnTo>
                  <a:lnTo>
                    <a:pt x="23" y="9"/>
                  </a:lnTo>
                  <a:lnTo>
                    <a:pt x="18" y="9"/>
                  </a:lnTo>
                  <a:lnTo>
                    <a:pt x="14" y="8"/>
                  </a:lnTo>
                  <a:lnTo>
                    <a:pt x="9" y="5"/>
                  </a:lnTo>
                  <a:lnTo>
                    <a:pt x="9" y="15"/>
                  </a:lnTo>
                  <a:lnTo>
                    <a:pt x="9" y="26"/>
                  </a:lnTo>
                  <a:lnTo>
                    <a:pt x="9" y="41"/>
                  </a:lnTo>
                  <a:lnTo>
                    <a:pt x="6" y="62"/>
                  </a:lnTo>
                  <a:close/>
                </a:path>
              </a:pathLst>
            </a:custGeom>
            <a:solidFill>
              <a:srgbClr val="FFDBB7"/>
            </a:solidFill>
            <a:ln w="9525">
              <a:noFill/>
              <a:round/>
              <a:headEnd/>
              <a:tailEnd/>
            </a:ln>
          </p:spPr>
          <p:txBody>
            <a:bodyPr/>
            <a:lstStyle/>
            <a:p>
              <a:endParaRPr lang="ja-JP" altLang="en-US"/>
            </a:p>
          </p:txBody>
        </p:sp>
        <p:sp>
          <p:nvSpPr>
            <p:cNvPr id="12658" name="Freeform 175"/>
            <p:cNvSpPr>
              <a:spLocks/>
            </p:cNvSpPr>
            <p:nvPr/>
          </p:nvSpPr>
          <p:spPr bwMode="auto">
            <a:xfrm>
              <a:off x="5013" y="4072"/>
              <a:ext cx="59" cy="33"/>
            </a:xfrm>
            <a:custGeom>
              <a:avLst/>
              <a:gdLst>
                <a:gd name="T0" fmla="*/ 0 w 119"/>
                <a:gd name="T1" fmla="*/ 1 h 65"/>
                <a:gd name="T2" fmla="*/ 0 w 119"/>
                <a:gd name="T3" fmla="*/ 1 h 65"/>
                <a:gd name="T4" fmla="*/ 0 w 119"/>
                <a:gd name="T5" fmla="*/ 1 h 65"/>
                <a:gd name="T6" fmla="*/ 0 w 119"/>
                <a:gd name="T7" fmla="*/ 1 h 65"/>
                <a:gd name="T8" fmla="*/ 0 w 119"/>
                <a:gd name="T9" fmla="*/ 1 h 65"/>
                <a:gd name="T10" fmla="*/ 0 w 119"/>
                <a:gd name="T11" fmla="*/ 1 h 65"/>
                <a:gd name="T12" fmla="*/ 0 w 119"/>
                <a:gd name="T13" fmla="*/ 1 h 65"/>
                <a:gd name="T14" fmla="*/ 0 w 119"/>
                <a:gd name="T15" fmla="*/ 1 h 65"/>
                <a:gd name="T16" fmla="*/ 0 w 119"/>
                <a:gd name="T17" fmla="*/ 0 h 65"/>
                <a:gd name="T18" fmla="*/ 0 w 119"/>
                <a:gd name="T19" fmla="*/ 0 h 65"/>
                <a:gd name="T20" fmla="*/ 0 w 119"/>
                <a:gd name="T21" fmla="*/ 0 h 65"/>
                <a:gd name="T22" fmla="*/ 0 w 119"/>
                <a:gd name="T23" fmla="*/ 1 h 65"/>
                <a:gd name="T24" fmla="*/ 0 w 119"/>
                <a:gd name="T25" fmla="*/ 1 h 65"/>
                <a:gd name="T26" fmla="*/ 0 w 119"/>
                <a:gd name="T27" fmla="*/ 1 h 65"/>
                <a:gd name="T28" fmla="*/ 0 w 119"/>
                <a:gd name="T29" fmla="*/ 1 h 65"/>
                <a:gd name="T30" fmla="*/ 0 w 119"/>
                <a:gd name="T31" fmla="*/ 1 h 65"/>
                <a:gd name="T32" fmla="*/ 0 w 119"/>
                <a:gd name="T33" fmla="*/ 1 h 65"/>
                <a:gd name="T34" fmla="*/ 0 w 119"/>
                <a:gd name="T35" fmla="*/ 1 h 65"/>
                <a:gd name="T36" fmla="*/ 0 w 119"/>
                <a:gd name="T37" fmla="*/ 1 h 65"/>
                <a:gd name="T38" fmla="*/ 0 w 119"/>
                <a:gd name="T39" fmla="*/ 1 h 65"/>
                <a:gd name="T40" fmla="*/ 0 w 119"/>
                <a:gd name="T41" fmla="*/ 1 h 65"/>
                <a:gd name="T42" fmla="*/ 0 w 119"/>
                <a:gd name="T43" fmla="*/ 1 h 65"/>
                <a:gd name="T44" fmla="*/ 0 w 119"/>
                <a:gd name="T45" fmla="*/ 1 h 65"/>
                <a:gd name="T46" fmla="*/ 0 w 119"/>
                <a:gd name="T47" fmla="*/ 1 h 65"/>
                <a:gd name="T48" fmla="*/ 0 w 119"/>
                <a:gd name="T49" fmla="*/ 1 h 65"/>
                <a:gd name="T50" fmla="*/ 0 w 119"/>
                <a:gd name="T51" fmla="*/ 1 h 65"/>
                <a:gd name="T52" fmla="*/ 0 w 119"/>
                <a:gd name="T53" fmla="*/ 1 h 65"/>
                <a:gd name="T54" fmla="*/ 0 w 119"/>
                <a:gd name="T55" fmla="*/ 1 h 65"/>
                <a:gd name="T56" fmla="*/ 0 w 119"/>
                <a:gd name="T57" fmla="*/ 1 h 65"/>
                <a:gd name="T58" fmla="*/ 0 w 119"/>
                <a:gd name="T59" fmla="*/ 1 h 65"/>
                <a:gd name="T60" fmla="*/ 0 w 119"/>
                <a:gd name="T61" fmla="*/ 1 h 65"/>
                <a:gd name="T62" fmla="*/ 0 w 119"/>
                <a:gd name="T63" fmla="*/ 1 h 65"/>
                <a:gd name="T64" fmla="*/ 0 w 119"/>
                <a:gd name="T65" fmla="*/ 1 h 65"/>
                <a:gd name="T66" fmla="*/ 0 w 119"/>
                <a:gd name="T67" fmla="*/ 1 h 65"/>
                <a:gd name="T68" fmla="*/ 0 w 119"/>
                <a:gd name="T69" fmla="*/ 1 h 65"/>
                <a:gd name="T70" fmla="*/ 0 w 119"/>
                <a:gd name="T71" fmla="*/ 1 h 65"/>
                <a:gd name="T72" fmla="*/ 0 w 119"/>
                <a:gd name="T73" fmla="*/ 1 h 65"/>
                <a:gd name="T74" fmla="*/ 0 w 119"/>
                <a:gd name="T75" fmla="*/ 1 h 65"/>
                <a:gd name="T76" fmla="*/ 0 w 119"/>
                <a:gd name="T77" fmla="*/ 1 h 65"/>
                <a:gd name="T78" fmla="*/ 0 w 119"/>
                <a:gd name="T79" fmla="*/ 1 h 65"/>
                <a:gd name="T80" fmla="*/ 0 w 119"/>
                <a:gd name="T81" fmla="*/ 1 h 65"/>
                <a:gd name="T82" fmla="*/ 0 w 119"/>
                <a:gd name="T83" fmla="*/ 1 h 65"/>
                <a:gd name="T84" fmla="*/ 0 w 119"/>
                <a:gd name="T85" fmla="*/ 1 h 65"/>
                <a:gd name="T86" fmla="*/ 0 w 119"/>
                <a:gd name="T87" fmla="*/ 1 h 65"/>
                <a:gd name="T88" fmla="*/ 0 w 119"/>
                <a:gd name="T89" fmla="*/ 1 h 65"/>
                <a:gd name="T90" fmla="*/ 0 w 119"/>
                <a:gd name="T91" fmla="*/ 1 h 65"/>
                <a:gd name="T92" fmla="*/ 0 w 119"/>
                <a:gd name="T93" fmla="*/ 1 h 65"/>
                <a:gd name="T94" fmla="*/ 0 w 119"/>
                <a:gd name="T95" fmla="*/ 1 h 65"/>
                <a:gd name="T96" fmla="*/ 0 w 119"/>
                <a:gd name="T97" fmla="*/ 1 h 65"/>
                <a:gd name="T98" fmla="*/ 0 w 119"/>
                <a:gd name="T99" fmla="*/ 1 h 65"/>
                <a:gd name="T100" fmla="*/ 0 w 119"/>
                <a:gd name="T101" fmla="*/ 1 h 65"/>
                <a:gd name="T102" fmla="*/ 0 w 119"/>
                <a:gd name="T103" fmla="*/ 1 h 65"/>
                <a:gd name="T104" fmla="*/ 0 w 119"/>
                <a:gd name="T105" fmla="*/ 1 h 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9"/>
                <a:gd name="T160" fmla="*/ 0 h 65"/>
                <a:gd name="T161" fmla="*/ 119 w 119"/>
                <a:gd name="T162" fmla="*/ 65 h 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9" h="65">
                  <a:moveTo>
                    <a:pt x="41" y="38"/>
                  </a:moveTo>
                  <a:lnTo>
                    <a:pt x="42" y="29"/>
                  </a:lnTo>
                  <a:lnTo>
                    <a:pt x="45" y="19"/>
                  </a:lnTo>
                  <a:lnTo>
                    <a:pt x="52" y="10"/>
                  </a:lnTo>
                  <a:lnTo>
                    <a:pt x="60" y="4"/>
                  </a:lnTo>
                  <a:lnTo>
                    <a:pt x="59" y="4"/>
                  </a:lnTo>
                  <a:lnTo>
                    <a:pt x="56" y="2"/>
                  </a:lnTo>
                  <a:lnTo>
                    <a:pt x="50" y="1"/>
                  </a:lnTo>
                  <a:lnTo>
                    <a:pt x="43" y="0"/>
                  </a:lnTo>
                  <a:lnTo>
                    <a:pt x="35" y="0"/>
                  </a:lnTo>
                  <a:lnTo>
                    <a:pt x="27" y="0"/>
                  </a:lnTo>
                  <a:lnTo>
                    <a:pt x="20" y="2"/>
                  </a:lnTo>
                  <a:lnTo>
                    <a:pt x="13" y="6"/>
                  </a:lnTo>
                  <a:lnTo>
                    <a:pt x="4" y="18"/>
                  </a:lnTo>
                  <a:lnTo>
                    <a:pt x="0" y="31"/>
                  </a:lnTo>
                  <a:lnTo>
                    <a:pt x="4" y="42"/>
                  </a:lnTo>
                  <a:lnTo>
                    <a:pt x="11" y="50"/>
                  </a:lnTo>
                  <a:lnTo>
                    <a:pt x="14" y="51"/>
                  </a:lnTo>
                  <a:lnTo>
                    <a:pt x="18" y="54"/>
                  </a:lnTo>
                  <a:lnTo>
                    <a:pt x="22" y="55"/>
                  </a:lnTo>
                  <a:lnTo>
                    <a:pt x="28" y="56"/>
                  </a:lnTo>
                  <a:lnTo>
                    <a:pt x="34" y="57"/>
                  </a:lnTo>
                  <a:lnTo>
                    <a:pt x="38" y="58"/>
                  </a:lnTo>
                  <a:lnTo>
                    <a:pt x="43" y="59"/>
                  </a:lnTo>
                  <a:lnTo>
                    <a:pt x="47" y="61"/>
                  </a:lnTo>
                  <a:lnTo>
                    <a:pt x="52" y="62"/>
                  </a:lnTo>
                  <a:lnTo>
                    <a:pt x="58" y="63"/>
                  </a:lnTo>
                  <a:lnTo>
                    <a:pt x="64" y="63"/>
                  </a:lnTo>
                  <a:lnTo>
                    <a:pt x="69" y="64"/>
                  </a:lnTo>
                  <a:lnTo>
                    <a:pt x="76" y="64"/>
                  </a:lnTo>
                  <a:lnTo>
                    <a:pt x="83" y="65"/>
                  </a:lnTo>
                  <a:lnTo>
                    <a:pt x="90" y="65"/>
                  </a:lnTo>
                  <a:lnTo>
                    <a:pt x="98" y="64"/>
                  </a:lnTo>
                  <a:lnTo>
                    <a:pt x="107" y="61"/>
                  </a:lnTo>
                  <a:lnTo>
                    <a:pt x="115" y="54"/>
                  </a:lnTo>
                  <a:lnTo>
                    <a:pt x="119" y="46"/>
                  </a:lnTo>
                  <a:lnTo>
                    <a:pt x="114" y="40"/>
                  </a:lnTo>
                  <a:lnTo>
                    <a:pt x="117" y="43"/>
                  </a:lnTo>
                  <a:lnTo>
                    <a:pt x="113" y="48"/>
                  </a:lnTo>
                  <a:lnTo>
                    <a:pt x="107" y="53"/>
                  </a:lnTo>
                  <a:lnTo>
                    <a:pt x="99" y="56"/>
                  </a:lnTo>
                  <a:lnTo>
                    <a:pt x="95" y="57"/>
                  </a:lnTo>
                  <a:lnTo>
                    <a:pt x="89" y="57"/>
                  </a:lnTo>
                  <a:lnTo>
                    <a:pt x="84" y="57"/>
                  </a:lnTo>
                  <a:lnTo>
                    <a:pt x="77" y="57"/>
                  </a:lnTo>
                  <a:lnTo>
                    <a:pt x="72" y="56"/>
                  </a:lnTo>
                  <a:lnTo>
                    <a:pt x="65" y="56"/>
                  </a:lnTo>
                  <a:lnTo>
                    <a:pt x="59" y="55"/>
                  </a:lnTo>
                  <a:lnTo>
                    <a:pt x="52" y="55"/>
                  </a:lnTo>
                  <a:lnTo>
                    <a:pt x="45" y="53"/>
                  </a:lnTo>
                  <a:lnTo>
                    <a:pt x="42" y="48"/>
                  </a:lnTo>
                  <a:lnTo>
                    <a:pt x="41" y="42"/>
                  </a:lnTo>
                  <a:lnTo>
                    <a:pt x="41" y="38"/>
                  </a:lnTo>
                  <a:close/>
                </a:path>
              </a:pathLst>
            </a:custGeom>
            <a:solidFill>
              <a:srgbClr val="FFA3FF"/>
            </a:solidFill>
            <a:ln w="9525">
              <a:noFill/>
              <a:round/>
              <a:headEnd/>
              <a:tailEnd/>
            </a:ln>
          </p:spPr>
          <p:txBody>
            <a:bodyPr/>
            <a:lstStyle/>
            <a:p>
              <a:endParaRPr lang="ja-JP" altLang="en-US"/>
            </a:p>
          </p:txBody>
        </p:sp>
        <p:sp>
          <p:nvSpPr>
            <p:cNvPr id="12659" name="Freeform 176"/>
            <p:cNvSpPr>
              <a:spLocks/>
            </p:cNvSpPr>
            <p:nvPr/>
          </p:nvSpPr>
          <p:spPr bwMode="auto">
            <a:xfrm>
              <a:off x="5067" y="4058"/>
              <a:ext cx="23" cy="17"/>
            </a:xfrm>
            <a:custGeom>
              <a:avLst/>
              <a:gdLst>
                <a:gd name="T0" fmla="*/ 0 w 46"/>
                <a:gd name="T1" fmla="*/ 1 h 32"/>
                <a:gd name="T2" fmla="*/ 1 w 46"/>
                <a:gd name="T3" fmla="*/ 1 h 32"/>
                <a:gd name="T4" fmla="*/ 1 w 46"/>
                <a:gd name="T5" fmla="*/ 1 h 32"/>
                <a:gd name="T6" fmla="*/ 1 w 46"/>
                <a:gd name="T7" fmla="*/ 1 h 32"/>
                <a:gd name="T8" fmla="*/ 1 w 46"/>
                <a:gd name="T9" fmla="*/ 1 h 32"/>
                <a:gd name="T10" fmla="*/ 1 w 46"/>
                <a:gd name="T11" fmla="*/ 1 h 32"/>
                <a:gd name="T12" fmla="*/ 1 w 46"/>
                <a:gd name="T13" fmla="*/ 1 h 32"/>
                <a:gd name="T14" fmla="*/ 1 w 46"/>
                <a:gd name="T15" fmla="*/ 1 h 32"/>
                <a:gd name="T16" fmla="*/ 1 w 46"/>
                <a:gd name="T17" fmla="*/ 1 h 32"/>
                <a:gd name="T18" fmla="*/ 1 w 46"/>
                <a:gd name="T19" fmla="*/ 1 h 32"/>
                <a:gd name="T20" fmla="*/ 1 w 46"/>
                <a:gd name="T21" fmla="*/ 1 h 32"/>
                <a:gd name="T22" fmla="*/ 1 w 46"/>
                <a:gd name="T23" fmla="*/ 1 h 32"/>
                <a:gd name="T24" fmla="*/ 1 w 46"/>
                <a:gd name="T25" fmla="*/ 0 h 32"/>
                <a:gd name="T26" fmla="*/ 1 w 46"/>
                <a:gd name="T27" fmla="*/ 0 h 32"/>
                <a:gd name="T28" fmla="*/ 1 w 46"/>
                <a:gd name="T29" fmla="*/ 1 h 32"/>
                <a:gd name="T30" fmla="*/ 1 w 46"/>
                <a:gd name="T31" fmla="*/ 1 h 32"/>
                <a:gd name="T32" fmla="*/ 1 w 46"/>
                <a:gd name="T33" fmla="*/ 1 h 32"/>
                <a:gd name="T34" fmla="*/ 1 w 46"/>
                <a:gd name="T35" fmla="*/ 1 h 32"/>
                <a:gd name="T36" fmla="*/ 1 w 46"/>
                <a:gd name="T37" fmla="*/ 1 h 32"/>
                <a:gd name="T38" fmla="*/ 1 w 46"/>
                <a:gd name="T39" fmla="*/ 1 h 32"/>
                <a:gd name="T40" fmla="*/ 1 w 46"/>
                <a:gd name="T41" fmla="*/ 1 h 32"/>
                <a:gd name="T42" fmla="*/ 1 w 46"/>
                <a:gd name="T43" fmla="*/ 1 h 32"/>
                <a:gd name="T44" fmla="*/ 1 w 46"/>
                <a:gd name="T45" fmla="*/ 1 h 32"/>
                <a:gd name="T46" fmla="*/ 1 w 46"/>
                <a:gd name="T47" fmla="*/ 1 h 32"/>
                <a:gd name="T48" fmla="*/ 1 w 46"/>
                <a:gd name="T49" fmla="*/ 1 h 32"/>
                <a:gd name="T50" fmla="*/ 1 w 46"/>
                <a:gd name="T51" fmla="*/ 1 h 32"/>
                <a:gd name="T52" fmla="*/ 1 w 46"/>
                <a:gd name="T53" fmla="*/ 1 h 32"/>
                <a:gd name="T54" fmla="*/ 0 w 46"/>
                <a:gd name="T55" fmla="*/ 1 h 32"/>
                <a:gd name="T56" fmla="*/ 0 w 46"/>
                <a:gd name="T57" fmla="*/ 1 h 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6"/>
                <a:gd name="T88" fmla="*/ 0 h 32"/>
                <a:gd name="T89" fmla="*/ 46 w 46"/>
                <a:gd name="T90" fmla="*/ 32 h 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6" h="32">
                  <a:moveTo>
                    <a:pt x="0" y="11"/>
                  </a:moveTo>
                  <a:lnTo>
                    <a:pt x="3" y="11"/>
                  </a:lnTo>
                  <a:lnTo>
                    <a:pt x="8" y="13"/>
                  </a:lnTo>
                  <a:lnTo>
                    <a:pt x="12" y="13"/>
                  </a:lnTo>
                  <a:lnTo>
                    <a:pt x="18" y="14"/>
                  </a:lnTo>
                  <a:lnTo>
                    <a:pt x="24" y="14"/>
                  </a:lnTo>
                  <a:lnTo>
                    <a:pt x="29" y="15"/>
                  </a:lnTo>
                  <a:lnTo>
                    <a:pt x="33" y="14"/>
                  </a:lnTo>
                  <a:lnTo>
                    <a:pt x="35" y="13"/>
                  </a:lnTo>
                  <a:lnTo>
                    <a:pt x="36" y="9"/>
                  </a:lnTo>
                  <a:lnTo>
                    <a:pt x="38" y="6"/>
                  </a:lnTo>
                  <a:lnTo>
                    <a:pt x="38" y="3"/>
                  </a:lnTo>
                  <a:lnTo>
                    <a:pt x="36" y="0"/>
                  </a:lnTo>
                  <a:lnTo>
                    <a:pt x="38" y="0"/>
                  </a:lnTo>
                  <a:lnTo>
                    <a:pt x="41" y="3"/>
                  </a:lnTo>
                  <a:lnTo>
                    <a:pt x="44" y="8"/>
                  </a:lnTo>
                  <a:lnTo>
                    <a:pt x="46" y="14"/>
                  </a:lnTo>
                  <a:lnTo>
                    <a:pt x="43" y="23"/>
                  </a:lnTo>
                  <a:lnTo>
                    <a:pt x="39" y="29"/>
                  </a:lnTo>
                  <a:lnTo>
                    <a:pt x="33" y="32"/>
                  </a:lnTo>
                  <a:lnTo>
                    <a:pt x="26" y="32"/>
                  </a:lnTo>
                  <a:lnTo>
                    <a:pt x="18" y="32"/>
                  </a:lnTo>
                  <a:lnTo>
                    <a:pt x="11" y="30"/>
                  </a:lnTo>
                  <a:lnTo>
                    <a:pt x="5" y="26"/>
                  </a:lnTo>
                  <a:lnTo>
                    <a:pt x="1" y="23"/>
                  </a:lnTo>
                  <a:lnTo>
                    <a:pt x="1" y="21"/>
                  </a:lnTo>
                  <a:lnTo>
                    <a:pt x="1" y="17"/>
                  </a:lnTo>
                  <a:lnTo>
                    <a:pt x="0" y="14"/>
                  </a:lnTo>
                  <a:lnTo>
                    <a:pt x="0" y="11"/>
                  </a:lnTo>
                  <a:close/>
                </a:path>
              </a:pathLst>
            </a:custGeom>
            <a:solidFill>
              <a:srgbClr val="FFA3FF"/>
            </a:solidFill>
            <a:ln w="9525">
              <a:noFill/>
              <a:round/>
              <a:headEnd/>
              <a:tailEnd/>
            </a:ln>
          </p:spPr>
          <p:txBody>
            <a:bodyPr/>
            <a:lstStyle/>
            <a:p>
              <a:endParaRPr lang="ja-JP" altLang="en-US"/>
            </a:p>
          </p:txBody>
        </p:sp>
        <p:sp>
          <p:nvSpPr>
            <p:cNvPr id="12660" name="Freeform 177"/>
            <p:cNvSpPr>
              <a:spLocks/>
            </p:cNvSpPr>
            <p:nvPr/>
          </p:nvSpPr>
          <p:spPr bwMode="auto">
            <a:xfrm>
              <a:off x="5036" y="3770"/>
              <a:ext cx="142" cy="216"/>
            </a:xfrm>
            <a:custGeom>
              <a:avLst/>
              <a:gdLst>
                <a:gd name="T0" fmla="*/ 0 w 285"/>
                <a:gd name="T1" fmla="*/ 1 h 432"/>
                <a:gd name="T2" fmla="*/ 0 w 285"/>
                <a:gd name="T3" fmla="*/ 1 h 432"/>
                <a:gd name="T4" fmla="*/ 0 w 285"/>
                <a:gd name="T5" fmla="*/ 1 h 432"/>
                <a:gd name="T6" fmla="*/ 0 w 285"/>
                <a:gd name="T7" fmla="*/ 1 h 432"/>
                <a:gd name="T8" fmla="*/ 0 w 285"/>
                <a:gd name="T9" fmla="*/ 1 h 432"/>
                <a:gd name="T10" fmla="*/ 0 w 285"/>
                <a:gd name="T11" fmla="*/ 1 h 432"/>
                <a:gd name="T12" fmla="*/ 0 w 285"/>
                <a:gd name="T13" fmla="*/ 1 h 432"/>
                <a:gd name="T14" fmla="*/ 0 w 285"/>
                <a:gd name="T15" fmla="*/ 1 h 432"/>
                <a:gd name="T16" fmla="*/ 0 w 285"/>
                <a:gd name="T17" fmla="*/ 1 h 432"/>
                <a:gd name="T18" fmla="*/ 0 w 285"/>
                <a:gd name="T19" fmla="*/ 1 h 432"/>
                <a:gd name="T20" fmla="*/ 0 w 285"/>
                <a:gd name="T21" fmla="*/ 1 h 432"/>
                <a:gd name="T22" fmla="*/ 0 w 285"/>
                <a:gd name="T23" fmla="*/ 1 h 432"/>
                <a:gd name="T24" fmla="*/ 0 w 285"/>
                <a:gd name="T25" fmla="*/ 1 h 432"/>
                <a:gd name="T26" fmla="*/ 0 w 285"/>
                <a:gd name="T27" fmla="*/ 1 h 432"/>
                <a:gd name="T28" fmla="*/ 0 w 285"/>
                <a:gd name="T29" fmla="*/ 1 h 432"/>
                <a:gd name="T30" fmla="*/ 0 w 285"/>
                <a:gd name="T31" fmla="*/ 1 h 432"/>
                <a:gd name="T32" fmla="*/ 0 w 285"/>
                <a:gd name="T33" fmla="*/ 1 h 432"/>
                <a:gd name="T34" fmla="*/ 0 w 285"/>
                <a:gd name="T35" fmla="*/ 1 h 432"/>
                <a:gd name="T36" fmla="*/ 0 w 285"/>
                <a:gd name="T37" fmla="*/ 1 h 432"/>
                <a:gd name="T38" fmla="*/ 0 w 285"/>
                <a:gd name="T39" fmla="*/ 1 h 432"/>
                <a:gd name="T40" fmla="*/ 0 w 285"/>
                <a:gd name="T41" fmla="*/ 1 h 432"/>
                <a:gd name="T42" fmla="*/ 0 w 285"/>
                <a:gd name="T43" fmla="*/ 1 h 432"/>
                <a:gd name="T44" fmla="*/ 0 w 285"/>
                <a:gd name="T45" fmla="*/ 1 h 432"/>
                <a:gd name="T46" fmla="*/ 0 w 285"/>
                <a:gd name="T47" fmla="*/ 1 h 432"/>
                <a:gd name="T48" fmla="*/ 0 w 285"/>
                <a:gd name="T49" fmla="*/ 1 h 432"/>
                <a:gd name="T50" fmla="*/ 0 w 285"/>
                <a:gd name="T51" fmla="*/ 1 h 432"/>
                <a:gd name="T52" fmla="*/ 0 w 285"/>
                <a:gd name="T53" fmla="*/ 1 h 432"/>
                <a:gd name="T54" fmla="*/ 0 w 285"/>
                <a:gd name="T55" fmla="*/ 1 h 432"/>
                <a:gd name="T56" fmla="*/ 0 w 285"/>
                <a:gd name="T57" fmla="*/ 1 h 432"/>
                <a:gd name="T58" fmla="*/ 0 w 285"/>
                <a:gd name="T59" fmla="*/ 1 h 432"/>
                <a:gd name="T60" fmla="*/ 0 w 285"/>
                <a:gd name="T61" fmla="*/ 1 h 432"/>
                <a:gd name="T62" fmla="*/ 0 w 285"/>
                <a:gd name="T63" fmla="*/ 1 h 432"/>
                <a:gd name="T64" fmla="*/ 0 w 285"/>
                <a:gd name="T65" fmla="*/ 1 h 432"/>
                <a:gd name="T66" fmla="*/ 0 w 285"/>
                <a:gd name="T67" fmla="*/ 1 h 432"/>
                <a:gd name="T68" fmla="*/ 0 w 285"/>
                <a:gd name="T69" fmla="*/ 1 h 432"/>
                <a:gd name="T70" fmla="*/ 0 w 285"/>
                <a:gd name="T71" fmla="*/ 1 h 432"/>
                <a:gd name="T72" fmla="*/ 0 w 285"/>
                <a:gd name="T73" fmla="*/ 1 h 432"/>
                <a:gd name="T74" fmla="*/ 0 w 285"/>
                <a:gd name="T75" fmla="*/ 1 h 432"/>
                <a:gd name="T76" fmla="*/ 0 w 285"/>
                <a:gd name="T77" fmla="*/ 1 h 432"/>
                <a:gd name="T78" fmla="*/ 0 w 285"/>
                <a:gd name="T79" fmla="*/ 1 h 432"/>
                <a:gd name="T80" fmla="*/ 0 w 285"/>
                <a:gd name="T81" fmla="*/ 1 h 432"/>
                <a:gd name="T82" fmla="*/ 0 w 285"/>
                <a:gd name="T83" fmla="*/ 1 h 432"/>
                <a:gd name="T84" fmla="*/ 0 w 285"/>
                <a:gd name="T85" fmla="*/ 1 h 432"/>
                <a:gd name="T86" fmla="*/ 0 w 285"/>
                <a:gd name="T87" fmla="*/ 1 h 432"/>
                <a:gd name="T88" fmla="*/ 0 w 285"/>
                <a:gd name="T89" fmla="*/ 1 h 432"/>
                <a:gd name="T90" fmla="*/ 0 w 285"/>
                <a:gd name="T91" fmla="*/ 1 h 432"/>
                <a:gd name="T92" fmla="*/ 0 w 285"/>
                <a:gd name="T93" fmla="*/ 1 h 432"/>
                <a:gd name="T94" fmla="*/ 0 w 285"/>
                <a:gd name="T95" fmla="*/ 1 h 432"/>
                <a:gd name="T96" fmla="*/ 0 w 285"/>
                <a:gd name="T97" fmla="*/ 1 h 432"/>
                <a:gd name="T98" fmla="*/ 0 w 285"/>
                <a:gd name="T99" fmla="*/ 1 h 432"/>
                <a:gd name="T100" fmla="*/ 0 w 285"/>
                <a:gd name="T101" fmla="*/ 1 h 432"/>
                <a:gd name="T102" fmla="*/ 0 w 285"/>
                <a:gd name="T103" fmla="*/ 1 h 432"/>
                <a:gd name="T104" fmla="*/ 0 w 285"/>
                <a:gd name="T105" fmla="*/ 1 h 4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5"/>
                <a:gd name="T160" fmla="*/ 0 h 432"/>
                <a:gd name="T161" fmla="*/ 285 w 285"/>
                <a:gd name="T162" fmla="*/ 432 h 4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5" h="432">
                  <a:moveTo>
                    <a:pt x="260" y="202"/>
                  </a:moveTo>
                  <a:lnTo>
                    <a:pt x="260" y="189"/>
                  </a:lnTo>
                  <a:lnTo>
                    <a:pt x="259" y="174"/>
                  </a:lnTo>
                  <a:lnTo>
                    <a:pt x="260" y="154"/>
                  </a:lnTo>
                  <a:lnTo>
                    <a:pt x="269" y="130"/>
                  </a:lnTo>
                  <a:lnTo>
                    <a:pt x="274" y="119"/>
                  </a:lnTo>
                  <a:lnTo>
                    <a:pt x="280" y="104"/>
                  </a:lnTo>
                  <a:lnTo>
                    <a:pt x="283" y="88"/>
                  </a:lnTo>
                  <a:lnTo>
                    <a:pt x="285" y="70"/>
                  </a:lnTo>
                  <a:lnTo>
                    <a:pt x="279" y="70"/>
                  </a:lnTo>
                  <a:lnTo>
                    <a:pt x="273" y="68"/>
                  </a:lnTo>
                  <a:lnTo>
                    <a:pt x="266" y="66"/>
                  </a:lnTo>
                  <a:lnTo>
                    <a:pt x="262" y="62"/>
                  </a:lnTo>
                  <a:lnTo>
                    <a:pt x="257" y="59"/>
                  </a:lnTo>
                  <a:lnTo>
                    <a:pt x="252" y="55"/>
                  </a:lnTo>
                  <a:lnTo>
                    <a:pt x="249" y="53"/>
                  </a:lnTo>
                  <a:lnTo>
                    <a:pt x="247" y="51"/>
                  </a:lnTo>
                  <a:lnTo>
                    <a:pt x="245" y="46"/>
                  </a:lnTo>
                  <a:lnTo>
                    <a:pt x="243" y="35"/>
                  </a:lnTo>
                  <a:lnTo>
                    <a:pt x="240" y="22"/>
                  </a:lnTo>
                  <a:lnTo>
                    <a:pt x="235" y="10"/>
                  </a:lnTo>
                  <a:lnTo>
                    <a:pt x="233" y="8"/>
                  </a:lnTo>
                  <a:lnTo>
                    <a:pt x="230" y="6"/>
                  </a:lnTo>
                  <a:lnTo>
                    <a:pt x="226" y="4"/>
                  </a:lnTo>
                  <a:lnTo>
                    <a:pt x="221" y="1"/>
                  </a:lnTo>
                  <a:lnTo>
                    <a:pt x="216" y="0"/>
                  </a:lnTo>
                  <a:lnTo>
                    <a:pt x="209" y="0"/>
                  </a:lnTo>
                  <a:lnTo>
                    <a:pt x="202" y="2"/>
                  </a:lnTo>
                  <a:lnTo>
                    <a:pt x="194" y="7"/>
                  </a:lnTo>
                  <a:lnTo>
                    <a:pt x="204" y="8"/>
                  </a:lnTo>
                  <a:lnTo>
                    <a:pt x="212" y="13"/>
                  </a:lnTo>
                  <a:lnTo>
                    <a:pt x="219" y="23"/>
                  </a:lnTo>
                  <a:lnTo>
                    <a:pt x="224" y="37"/>
                  </a:lnTo>
                  <a:lnTo>
                    <a:pt x="227" y="54"/>
                  </a:lnTo>
                  <a:lnTo>
                    <a:pt x="227" y="75"/>
                  </a:lnTo>
                  <a:lnTo>
                    <a:pt x="225" y="97"/>
                  </a:lnTo>
                  <a:lnTo>
                    <a:pt x="219" y="114"/>
                  </a:lnTo>
                  <a:lnTo>
                    <a:pt x="213" y="126"/>
                  </a:lnTo>
                  <a:lnTo>
                    <a:pt x="206" y="143"/>
                  </a:lnTo>
                  <a:lnTo>
                    <a:pt x="197" y="162"/>
                  </a:lnTo>
                  <a:lnTo>
                    <a:pt x="188" y="182"/>
                  </a:lnTo>
                  <a:lnTo>
                    <a:pt x="179" y="202"/>
                  </a:lnTo>
                  <a:lnTo>
                    <a:pt x="172" y="217"/>
                  </a:lnTo>
                  <a:lnTo>
                    <a:pt x="166" y="228"/>
                  </a:lnTo>
                  <a:lnTo>
                    <a:pt x="164" y="233"/>
                  </a:lnTo>
                  <a:lnTo>
                    <a:pt x="165" y="233"/>
                  </a:lnTo>
                  <a:lnTo>
                    <a:pt x="168" y="233"/>
                  </a:lnTo>
                  <a:lnTo>
                    <a:pt x="173" y="233"/>
                  </a:lnTo>
                  <a:lnTo>
                    <a:pt x="179" y="233"/>
                  </a:lnTo>
                  <a:lnTo>
                    <a:pt x="186" y="233"/>
                  </a:lnTo>
                  <a:lnTo>
                    <a:pt x="192" y="233"/>
                  </a:lnTo>
                  <a:lnTo>
                    <a:pt x="198" y="233"/>
                  </a:lnTo>
                  <a:lnTo>
                    <a:pt x="204" y="233"/>
                  </a:lnTo>
                  <a:lnTo>
                    <a:pt x="194" y="234"/>
                  </a:lnTo>
                  <a:lnTo>
                    <a:pt x="187" y="236"/>
                  </a:lnTo>
                  <a:lnTo>
                    <a:pt x="182" y="240"/>
                  </a:lnTo>
                  <a:lnTo>
                    <a:pt x="180" y="242"/>
                  </a:lnTo>
                  <a:lnTo>
                    <a:pt x="178" y="244"/>
                  </a:lnTo>
                  <a:lnTo>
                    <a:pt x="174" y="245"/>
                  </a:lnTo>
                  <a:lnTo>
                    <a:pt x="169" y="244"/>
                  </a:lnTo>
                  <a:lnTo>
                    <a:pt x="160" y="241"/>
                  </a:lnTo>
                  <a:lnTo>
                    <a:pt x="160" y="243"/>
                  </a:lnTo>
                  <a:lnTo>
                    <a:pt x="165" y="250"/>
                  </a:lnTo>
                  <a:lnTo>
                    <a:pt x="173" y="259"/>
                  </a:lnTo>
                  <a:lnTo>
                    <a:pt x="182" y="271"/>
                  </a:lnTo>
                  <a:lnTo>
                    <a:pt x="192" y="282"/>
                  </a:lnTo>
                  <a:lnTo>
                    <a:pt x="201" y="293"/>
                  </a:lnTo>
                  <a:lnTo>
                    <a:pt x="205" y="299"/>
                  </a:lnTo>
                  <a:lnTo>
                    <a:pt x="206" y="304"/>
                  </a:lnTo>
                  <a:lnTo>
                    <a:pt x="203" y="303"/>
                  </a:lnTo>
                  <a:lnTo>
                    <a:pt x="197" y="297"/>
                  </a:lnTo>
                  <a:lnTo>
                    <a:pt x="190" y="289"/>
                  </a:lnTo>
                  <a:lnTo>
                    <a:pt x="182" y="279"/>
                  </a:lnTo>
                  <a:lnTo>
                    <a:pt x="173" y="268"/>
                  </a:lnTo>
                  <a:lnTo>
                    <a:pt x="166" y="259"/>
                  </a:lnTo>
                  <a:lnTo>
                    <a:pt x="160" y="255"/>
                  </a:lnTo>
                  <a:lnTo>
                    <a:pt x="158" y="253"/>
                  </a:lnTo>
                  <a:lnTo>
                    <a:pt x="157" y="259"/>
                  </a:lnTo>
                  <a:lnTo>
                    <a:pt x="158" y="265"/>
                  </a:lnTo>
                  <a:lnTo>
                    <a:pt x="159" y="269"/>
                  </a:lnTo>
                  <a:lnTo>
                    <a:pt x="163" y="273"/>
                  </a:lnTo>
                  <a:lnTo>
                    <a:pt x="156" y="271"/>
                  </a:lnTo>
                  <a:lnTo>
                    <a:pt x="146" y="268"/>
                  </a:lnTo>
                  <a:lnTo>
                    <a:pt x="136" y="266"/>
                  </a:lnTo>
                  <a:lnTo>
                    <a:pt x="125" y="265"/>
                  </a:lnTo>
                  <a:lnTo>
                    <a:pt x="112" y="264"/>
                  </a:lnTo>
                  <a:lnTo>
                    <a:pt x="98" y="264"/>
                  </a:lnTo>
                  <a:lnTo>
                    <a:pt x="85" y="265"/>
                  </a:lnTo>
                  <a:lnTo>
                    <a:pt x="73" y="267"/>
                  </a:lnTo>
                  <a:lnTo>
                    <a:pt x="66" y="269"/>
                  </a:lnTo>
                  <a:lnTo>
                    <a:pt x="60" y="274"/>
                  </a:lnTo>
                  <a:lnTo>
                    <a:pt x="53" y="280"/>
                  </a:lnTo>
                  <a:lnTo>
                    <a:pt x="46" y="286"/>
                  </a:lnTo>
                  <a:lnTo>
                    <a:pt x="38" y="293"/>
                  </a:lnTo>
                  <a:lnTo>
                    <a:pt x="31" y="299"/>
                  </a:lnTo>
                  <a:lnTo>
                    <a:pt x="23" y="306"/>
                  </a:lnTo>
                  <a:lnTo>
                    <a:pt x="15" y="312"/>
                  </a:lnTo>
                  <a:lnTo>
                    <a:pt x="8" y="322"/>
                  </a:lnTo>
                  <a:lnTo>
                    <a:pt x="6" y="340"/>
                  </a:lnTo>
                  <a:lnTo>
                    <a:pt x="7" y="358"/>
                  </a:lnTo>
                  <a:lnTo>
                    <a:pt x="7" y="373"/>
                  </a:lnTo>
                  <a:lnTo>
                    <a:pt x="6" y="387"/>
                  </a:lnTo>
                  <a:lnTo>
                    <a:pt x="6" y="397"/>
                  </a:lnTo>
                  <a:lnTo>
                    <a:pt x="4" y="405"/>
                  </a:lnTo>
                  <a:lnTo>
                    <a:pt x="0" y="413"/>
                  </a:lnTo>
                  <a:lnTo>
                    <a:pt x="5" y="416"/>
                  </a:lnTo>
                  <a:lnTo>
                    <a:pt x="13" y="418"/>
                  </a:lnTo>
                  <a:lnTo>
                    <a:pt x="23" y="421"/>
                  </a:lnTo>
                  <a:lnTo>
                    <a:pt x="34" y="424"/>
                  </a:lnTo>
                  <a:lnTo>
                    <a:pt x="45" y="427"/>
                  </a:lnTo>
                  <a:lnTo>
                    <a:pt x="57" y="430"/>
                  </a:lnTo>
                  <a:lnTo>
                    <a:pt x="65" y="431"/>
                  </a:lnTo>
                  <a:lnTo>
                    <a:pt x="70" y="432"/>
                  </a:lnTo>
                  <a:lnTo>
                    <a:pt x="76" y="432"/>
                  </a:lnTo>
                  <a:lnTo>
                    <a:pt x="82" y="432"/>
                  </a:lnTo>
                  <a:lnTo>
                    <a:pt x="89" y="431"/>
                  </a:lnTo>
                  <a:lnTo>
                    <a:pt x="95" y="430"/>
                  </a:lnTo>
                  <a:lnTo>
                    <a:pt x="100" y="428"/>
                  </a:lnTo>
                  <a:lnTo>
                    <a:pt x="105" y="426"/>
                  </a:lnTo>
                  <a:lnTo>
                    <a:pt x="110" y="423"/>
                  </a:lnTo>
                  <a:lnTo>
                    <a:pt x="112" y="420"/>
                  </a:lnTo>
                  <a:lnTo>
                    <a:pt x="116" y="413"/>
                  </a:lnTo>
                  <a:lnTo>
                    <a:pt x="121" y="408"/>
                  </a:lnTo>
                  <a:lnTo>
                    <a:pt x="126" y="403"/>
                  </a:lnTo>
                  <a:lnTo>
                    <a:pt x="127" y="401"/>
                  </a:lnTo>
                  <a:lnTo>
                    <a:pt x="125" y="401"/>
                  </a:lnTo>
                  <a:lnTo>
                    <a:pt x="118" y="402"/>
                  </a:lnTo>
                  <a:lnTo>
                    <a:pt x="108" y="403"/>
                  </a:lnTo>
                  <a:lnTo>
                    <a:pt x="102" y="404"/>
                  </a:lnTo>
                  <a:lnTo>
                    <a:pt x="98" y="404"/>
                  </a:lnTo>
                  <a:lnTo>
                    <a:pt x="93" y="403"/>
                  </a:lnTo>
                  <a:lnTo>
                    <a:pt x="89" y="403"/>
                  </a:lnTo>
                  <a:lnTo>
                    <a:pt x="85" y="403"/>
                  </a:lnTo>
                  <a:lnTo>
                    <a:pt x="87" y="401"/>
                  </a:lnTo>
                  <a:lnTo>
                    <a:pt x="90" y="398"/>
                  </a:lnTo>
                  <a:lnTo>
                    <a:pt x="93" y="397"/>
                  </a:lnTo>
                  <a:lnTo>
                    <a:pt x="95" y="396"/>
                  </a:lnTo>
                  <a:lnTo>
                    <a:pt x="87" y="390"/>
                  </a:lnTo>
                  <a:lnTo>
                    <a:pt x="83" y="392"/>
                  </a:lnTo>
                  <a:lnTo>
                    <a:pt x="82" y="396"/>
                  </a:lnTo>
                  <a:lnTo>
                    <a:pt x="81" y="396"/>
                  </a:lnTo>
                  <a:lnTo>
                    <a:pt x="78" y="388"/>
                  </a:lnTo>
                  <a:lnTo>
                    <a:pt x="75" y="377"/>
                  </a:lnTo>
                  <a:lnTo>
                    <a:pt x="70" y="366"/>
                  </a:lnTo>
                  <a:lnTo>
                    <a:pt x="68" y="359"/>
                  </a:lnTo>
                  <a:lnTo>
                    <a:pt x="73" y="365"/>
                  </a:lnTo>
                  <a:lnTo>
                    <a:pt x="84" y="375"/>
                  </a:lnTo>
                  <a:lnTo>
                    <a:pt x="96" y="387"/>
                  </a:lnTo>
                  <a:lnTo>
                    <a:pt x="100" y="393"/>
                  </a:lnTo>
                  <a:lnTo>
                    <a:pt x="98" y="386"/>
                  </a:lnTo>
                  <a:lnTo>
                    <a:pt x="93" y="374"/>
                  </a:lnTo>
                  <a:lnTo>
                    <a:pt x="89" y="359"/>
                  </a:lnTo>
                  <a:lnTo>
                    <a:pt x="87" y="349"/>
                  </a:lnTo>
                  <a:lnTo>
                    <a:pt x="85" y="347"/>
                  </a:lnTo>
                  <a:lnTo>
                    <a:pt x="85" y="343"/>
                  </a:lnTo>
                  <a:lnTo>
                    <a:pt x="85" y="341"/>
                  </a:lnTo>
                  <a:lnTo>
                    <a:pt x="87" y="337"/>
                  </a:lnTo>
                  <a:lnTo>
                    <a:pt x="93" y="325"/>
                  </a:lnTo>
                  <a:lnTo>
                    <a:pt x="103" y="313"/>
                  </a:lnTo>
                  <a:lnTo>
                    <a:pt x="112" y="302"/>
                  </a:lnTo>
                  <a:lnTo>
                    <a:pt x="120" y="289"/>
                  </a:lnTo>
                  <a:lnTo>
                    <a:pt x="121" y="290"/>
                  </a:lnTo>
                  <a:lnTo>
                    <a:pt x="125" y="289"/>
                  </a:lnTo>
                  <a:lnTo>
                    <a:pt x="127" y="289"/>
                  </a:lnTo>
                  <a:lnTo>
                    <a:pt x="128" y="289"/>
                  </a:lnTo>
                  <a:lnTo>
                    <a:pt x="119" y="303"/>
                  </a:lnTo>
                  <a:lnTo>
                    <a:pt x="110" y="319"/>
                  </a:lnTo>
                  <a:lnTo>
                    <a:pt x="100" y="335"/>
                  </a:lnTo>
                  <a:lnTo>
                    <a:pt x="97" y="343"/>
                  </a:lnTo>
                  <a:lnTo>
                    <a:pt x="97" y="356"/>
                  </a:lnTo>
                  <a:lnTo>
                    <a:pt x="100" y="366"/>
                  </a:lnTo>
                  <a:lnTo>
                    <a:pt x="104" y="377"/>
                  </a:lnTo>
                  <a:lnTo>
                    <a:pt x="106" y="390"/>
                  </a:lnTo>
                  <a:lnTo>
                    <a:pt x="113" y="390"/>
                  </a:lnTo>
                  <a:lnTo>
                    <a:pt x="120" y="390"/>
                  </a:lnTo>
                  <a:lnTo>
                    <a:pt x="126" y="390"/>
                  </a:lnTo>
                  <a:lnTo>
                    <a:pt x="131" y="390"/>
                  </a:lnTo>
                  <a:lnTo>
                    <a:pt x="137" y="390"/>
                  </a:lnTo>
                  <a:lnTo>
                    <a:pt x="143" y="392"/>
                  </a:lnTo>
                  <a:lnTo>
                    <a:pt x="149" y="394"/>
                  </a:lnTo>
                  <a:lnTo>
                    <a:pt x="156" y="397"/>
                  </a:lnTo>
                  <a:lnTo>
                    <a:pt x="169" y="403"/>
                  </a:lnTo>
                  <a:lnTo>
                    <a:pt x="184" y="408"/>
                  </a:lnTo>
                  <a:lnTo>
                    <a:pt x="202" y="409"/>
                  </a:lnTo>
                  <a:lnTo>
                    <a:pt x="219" y="408"/>
                  </a:lnTo>
                  <a:lnTo>
                    <a:pt x="235" y="404"/>
                  </a:lnTo>
                  <a:lnTo>
                    <a:pt x="250" y="396"/>
                  </a:lnTo>
                  <a:lnTo>
                    <a:pt x="264" y="383"/>
                  </a:lnTo>
                  <a:lnTo>
                    <a:pt x="274" y="367"/>
                  </a:lnTo>
                  <a:lnTo>
                    <a:pt x="279" y="351"/>
                  </a:lnTo>
                  <a:lnTo>
                    <a:pt x="283" y="327"/>
                  </a:lnTo>
                  <a:lnTo>
                    <a:pt x="285" y="303"/>
                  </a:lnTo>
                  <a:lnTo>
                    <a:pt x="282" y="284"/>
                  </a:lnTo>
                  <a:lnTo>
                    <a:pt x="279" y="278"/>
                  </a:lnTo>
                  <a:lnTo>
                    <a:pt x="273" y="272"/>
                  </a:lnTo>
                  <a:lnTo>
                    <a:pt x="270" y="265"/>
                  </a:lnTo>
                  <a:lnTo>
                    <a:pt x="274" y="256"/>
                  </a:lnTo>
                  <a:lnTo>
                    <a:pt x="273" y="252"/>
                  </a:lnTo>
                  <a:lnTo>
                    <a:pt x="269" y="249"/>
                  </a:lnTo>
                  <a:lnTo>
                    <a:pt x="262" y="246"/>
                  </a:lnTo>
                  <a:lnTo>
                    <a:pt x="258" y="243"/>
                  </a:lnTo>
                  <a:lnTo>
                    <a:pt x="257" y="238"/>
                  </a:lnTo>
                  <a:lnTo>
                    <a:pt x="260" y="235"/>
                  </a:lnTo>
                  <a:lnTo>
                    <a:pt x="263" y="231"/>
                  </a:lnTo>
                  <a:lnTo>
                    <a:pt x="263" y="227"/>
                  </a:lnTo>
                  <a:lnTo>
                    <a:pt x="259" y="227"/>
                  </a:lnTo>
                  <a:lnTo>
                    <a:pt x="255" y="228"/>
                  </a:lnTo>
                  <a:lnTo>
                    <a:pt x="251" y="230"/>
                  </a:lnTo>
                  <a:lnTo>
                    <a:pt x="249" y="229"/>
                  </a:lnTo>
                  <a:lnTo>
                    <a:pt x="249" y="220"/>
                  </a:lnTo>
                  <a:lnTo>
                    <a:pt x="254" y="215"/>
                  </a:lnTo>
                  <a:lnTo>
                    <a:pt x="258" y="211"/>
                  </a:lnTo>
                  <a:lnTo>
                    <a:pt x="260" y="202"/>
                  </a:lnTo>
                  <a:close/>
                </a:path>
              </a:pathLst>
            </a:custGeom>
            <a:solidFill>
              <a:srgbClr val="82F9FF"/>
            </a:solidFill>
            <a:ln w="9525">
              <a:noFill/>
              <a:round/>
              <a:headEnd/>
              <a:tailEnd/>
            </a:ln>
          </p:spPr>
          <p:txBody>
            <a:bodyPr/>
            <a:lstStyle/>
            <a:p>
              <a:endParaRPr lang="ja-JP" altLang="en-US"/>
            </a:p>
          </p:txBody>
        </p:sp>
        <p:sp>
          <p:nvSpPr>
            <p:cNvPr id="12661" name="Freeform 178"/>
            <p:cNvSpPr>
              <a:spLocks/>
            </p:cNvSpPr>
            <p:nvPr/>
          </p:nvSpPr>
          <p:spPr bwMode="auto">
            <a:xfrm>
              <a:off x="5161" y="3830"/>
              <a:ext cx="96" cy="158"/>
            </a:xfrm>
            <a:custGeom>
              <a:avLst/>
              <a:gdLst>
                <a:gd name="T0" fmla="*/ 1 w 191"/>
                <a:gd name="T1" fmla="*/ 1 h 314"/>
                <a:gd name="T2" fmla="*/ 1 w 191"/>
                <a:gd name="T3" fmla="*/ 1 h 314"/>
                <a:gd name="T4" fmla="*/ 1 w 191"/>
                <a:gd name="T5" fmla="*/ 1 h 314"/>
                <a:gd name="T6" fmla="*/ 1 w 191"/>
                <a:gd name="T7" fmla="*/ 0 h 314"/>
                <a:gd name="T8" fmla="*/ 1 w 191"/>
                <a:gd name="T9" fmla="*/ 1 h 314"/>
                <a:gd name="T10" fmla="*/ 1 w 191"/>
                <a:gd name="T11" fmla="*/ 1 h 314"/>
                <a:gd name="T12" fmla="*/ 1 w 191"/>
                <a:gd name="T13" fmla="*/ 1 h 314"/>
                <a:gd name="T14" fmla="*/ 1 w 191"/>
                <a:gd name="T15" fmla="*/ 1 h 314"/>
                <a:gd name="T16" fmla="*/ 1 w 191"/>
                <a:gd name="T17" fmla="*/ 1 h 314"/>
                <a:gd name="T18" fmla="*/ 1 w 191"/>
                <a:gd name="T19" fmla="*/ 1 h 314"/>
                <a:gd name="T20" fmla="*/ 1 w 191"/>
                <a:gd name="T21" fmla="*/ 1 h 314"/>
                <a:gd name="T22" fmla="*/ 1 w 191"/>
                <a:gd name="T23" fmla="*/ 1 h 314"/>
                <a:gd name="T24" fmla="*/ 1 w 191"/>
                <a:gd name="T25" fmla="*/ 1 h 314"/>
                <a:gd name="T26" fmla="*/ 1 w 191"/>
                <a:gd name="T27" fmla="*/ 1 h 314"/>
                <a:gd name="T28" fmla="*/ 1 w 191"/>
                <a:gd name="T29" fmla="*/ 1 h 314"/>
                <a:gd name="T30" fmla="*/ 1 w 191"/>
                <a:gd name="T31" fmla="*/ 1 h 314"/>
                <a:gd name="T32" fmla="*/ 1 w 191"/>
                <a:gd name="T33" fmla="*/ 1 h 314"/>
                <a:gd name="T34" fmla="*/ 1 w 191"/>
                <a:gd name="T35" fmla="*/ 1 h 314"/>
                <a:gd name="T36" fmla="*/ 1 w 191"/>
                <a:gd name="T37" fmla="*/ 1 h 314"/>
                <a:gd name="T38" fmla="*/ 1 w 191"/>
                <a:gd name="T39" fmla="*/ 1 h 314"/>
                <a:gd name="T40" fmla="*/ 1 w 191"/>
                <a:gd name="T41" fmla="*/ 1 h 314"/>
                <a:gd name="T42" fmla="*/ 1 w 191"/>
                <a:gd name="T43" fmla="*/ 1 h 314"/>
                <a:gd name="T44" fmla="*/ 1 w 191"/>
                <a:gd name="T45" fmla="*/ 1 h 314"/>
                <a:gd name="T46" fmla="*/ 1 w 191"/>
                <a:gd name="T47" fmla="*/ 1 h 314"/>
                <a:gd name="T48" fmla="*/ 1 w 191"/>
                <a:gd name="T49" fmla="*/ 1 h 314"/>
                <a:gd name="T50" fmla="*/ 1 w 191"/>
                <a:gd name="T51" fmla="*/ 1 h 314"/>
                <a:gd name="T52" fmla="*/ 1 w 191"/>
                <a:gd name="T53" fmla="*/ 1 h 314"/>
                <a:gd name="T54" fmla="*/ 1 w 191"/>
                <a:gd name="T55" fmla="*/ 1 h 314"/>
                <a:gd name="T56" fmla="*/ 1 w 191"/>
                <a:gd name="T57" fmla="*/ 1 h 314"/>
                <a:gd name="T58" fmla="*/ 1 w 191"/>
                <a:gd name="T59" fmla="*/ 1 h 314"/>
                <a:gd name="T60" fmla="*/ 1 w 191"/>
                <a:gd name="T61" fmla="*/ 1 h 314"/>
                <a:gd name="T62" fmla="*/ 1 w 191"/>
                <a:gd name="T63" fmla="*/ 1 h 314"/>
                <a:gd name="T64" fmla="*/ 1 w 191"/>
                <a:gd name="T65" fmla="*/ 1 h 314"/>
                <a:gd name="T66" fmla="*/ 1 w 191"/>
                <a:gd name="T67" fmla="*/ 1 h 314"/>
                <a:gd name="T68" fmla="*/ 1 w 191"/>
                <a:gd name="T69" fmla="*/ 1 h 314"/>
                <a:gd name="T70" fmla="*/ 1 w 191"/>
                <a:gd name="T71" fmla="*/ 1 h 314"/>
                <a:gd name="T72" fmla="*/ 1 w 191"/>
                <a:gd name="T73" fmla="*/ 1 h 314"/>
                <a:gd name="T74" fmla="*/ 1 w 191"/>
                <a:gd name="T75" fmla="*/ 1 h 314"/>
                <a:gd name="T76" fmla="*/ 1 w 191"/>
                <a:gd name="T77" fmla="*/ 1 h 3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1"/>
                <a:gd name="T118" fmla="*/ 0 h 314"/>
                <a:gd name="T119" fmla="*/ 191 w 191"/>
                <a:gd name="T120" fmla="*/ 314 h 31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1" h="314">
                  <a:moveTo>
                    <a:pt x="187" y="24"/>
                  </a:moveTo>
                  <a:lnTo>
                    <a:pt x="183" y="18"/>
                  </a:lnTo>
                  <a:lnTo>
                    <a:pt x="180" y="13"/>
                  </a:lnTo>
                  <a:lnTo>
                    <a:pt x="175" y="9"/>
                  </a:lnTo>
                  <a:lnTo>
                    <a:pt x="171" y="6"/>
                  </a:lnTo>
                  <a:lnTo>
                    <a:pt x="165" y="3"/>
                  </a:lnTo>
                  <a:lnTo>
                    <a:pt x="160" y="1"/>
                  </a:lnTo>
                  <a:lnTo>
                    <a:pt x="155" y="0"/>
                  </a:lnTo>
                  <a:lnTo>
                    <a:pt x="150" y="0"/>
                  </a:lnTo>
                  <a:lnTo>
                    <a:pt x="137" y="1"/>
                  </a:lnTo>
                  <a:lnTo>
                    <a:pt x="123" y="5"/>
                  </a:lnTo>
                  <a:lnTo>
                    <a:pt x="108" y="9"/>
                  </a:lnTo>
                  <a:lnTo>
                    <a:pt x="94" y="16"/>
                  </a:lnTo>
                  <a:lnTo>
                    <a:pt x="79" y="23"/>
                  </a:lnTo>
                  <a:lnTo>
                    <a:pt x="65" y="31"/>
                  </a:lnTo>
                  <a:lnTo>
                    <a:pt x="52" y="39"/>
                  </a:lnTo>
                  <a:lnTo>
                    <a:pt x="42" y="46"/>
                  </a:lnTo>
                  <a:lnTo>
                    <a:pt x="35" y="54"/>
                  </a:lnTo>
                  <a:lnTo>
                    <a:pt x="28" y="66"/>
                  </a:lnTo>
                  <a:lnTo>
                    <a:pt x="22" y="78"/>
                  </a:lnTo>
                  <a:lnTo>
                    <a:pt x="19" y="93"/>
                  </a:lnTo>
                  <a:lnTo>
                    <a:pt x="14" y="122"/>
                  </a:lnTo>
                  <a:lnTo>
                    <a:pt x="8" y="160"/>
                  </a:lnTo>
                  <a:lnTo>
                    <a:pt x="3" y="197"/>
                  </a:lnTo>
                  <a:lnTo>
                    <a:pt x="0" y="220"/>
                  </a:lnTo>
                  <a:lnTo>
                    <a:pt x="4" y="230"/>
                  </a:lnTo>
                  <a:lnTo>
                    <a:pt x="9" y="241"/>
                  </a:lnTo>
                  <a:lnTo>
                    <a:pt x="16" y="248"/>
                  </a:lnTo>
                  <a:lnTo>
                    <a:pt x="27" y="254"/>
                  </a:lnTo>
                  <a:lnTo>
                    <a:pt x="36" y="259"/>
                  </a:lnTo>
                  <a:lnTo>
                    <a:pt x="46" y="261"/>
                  </a:lnTo>
                  <a:lnTo>
                    <a:pt x="54" y="262"/>
                  </a:lnTo>
                  <a:lnTo>
                    <a:pt x="62" y="262"/>
                  </a:lnTo>
                  <a:lnTo>
                    <a:pt x="66" y="261"/>
                  </a:lnTo>
                  <a:lnTo>
                    <a:pt x="69" y="261"/>
                  </a:lnTo>
                  <a:lnTo>
                    <a:pt x="73" y="260"/>
                  </a:lnTo>
                  <a:lnTo>
                    <a:pt x="77" y="258"/>
                  </a:lnTo>
                  <a:lnTo>
                    <a:pt x="82" y="257"/>
                  </a:lnTo>
                  <a:lnTo>
                    <a:pt x="88" y="256"/>
                  </a:lnTo>
                  <a:lnTo>
                    <a:pt x="92" y="253"/>
                  </a:lnTo>
                  <a:lnTo>
                    <a:pt x="98" y="251"/>
                  </a:lnTo>
                  <a:lnTo>
                    <a:pt x="98" y="256"/>
                  </a:lnTo>
                  <a:lnTo>
                    <a:pt x="98" y="259"/>
                  </a:lnTo>
                  <a:lnTo>
                    <a:pt x="98" y="262"/>
                  </a:lnTo>
                  <a:lnTo>
                    <a:pt x="97" y="265"/>
                  </a:lnTo>
                  <a:lnTo>
                    <a:pt x="94" y="269"/>
                  </a:lnTo>
                  <a:lnTo>
                    <a:pt x="88" y="275"/>
                  </a:lnTo>
                  <a:lnTo>
                    <a:pt x="82" y="282"/>
                  </a:lnTo>
                  <a:lnTo>
                    <a:pt x="75" y="288"/>
                  </a:lnTo>
                  <a:lnTo>
                    <a:pt x="68" y="295"/>
                  </a:lnTo>
                  <a:lnTo>
                    <a:pt x="62" y="300"/>
                  </a:lnTo>
                  <a:lnTo>
                    <a:pt x="58" y="304"/>
                  </a:lnTo>
                  <a:lnTo>
                    <a:pt x="57" y="305"/>
                  </a:lnTo>
                  <a:lnTo>
                    <a:pt x="104" y="314"/>
                  </a:lnTo>
                  <a:lnTo>
                    <a:pt x="105" y="313"/>
                  </a:lnTo>
                  <a:lnTo>
                    <a:pt x="110" y="311"/>
                  </a:lnTo>
                  <a:lnTo>
                    <a:pt x="115" y="307"/>
                  </a:lnTo>
                  <a:lnTo>
                    <a:pt x="122" y="302"/>
                  </a:lnTo>
                  <a:lnTo>
                    <a:pt x="129" y="294"/>
                  </a:lnTo>
                  <a:lnTo>
                    <a:pt x="136" y="286"/>
                  </a:lnTo>
                  <a:lnTo>
                    <a:pt x="142" y="276"/>
                  </a:lnTo>
                  <a:lnTo>
                    <a:pt x="146" y="265"/>
                  </a:lnTo>
                  <a:lnTo>
                    <a:pt x="148" y="254"/>
                  </a:lnTo>
                  <a:lnTo>
                    <a:pt x="148" y="245"/>
                  </a:lnTo>
                  <a:lnTo>
                    <a:pt x="145" y="237"/>
                  </a:lnTo>
                  <a:lnTo>
                    <a:pt x="142" y="230"/>
                  </a:lnTo>
                  <a:lnTo>
                    <a:pt x="153" y="224"/>
                  </a:lnTo>
                  <a:lnTo>
                    <a:pt x="163" y="219"/>
                  </a:lnTo>
                  <a:lnTo>
                    <a:pt x="170" y="214"/>
                  </a:lnTo>
                  <a:lnTo>
                    <a:pt x="173" y="210"/>
                  </a:lnTo>
                  <a:lnTo>
                    <a:pt x="181" y="199"/>
                  </a:lnTo>
                  <a:lnTo>
                    <a:pt x="187" y="191"/>
                  </a:lnTo>
                  <a:lnTo>
                    <a:pt x="189" y="182"/>
                  </a:lnTo>
                  <a:lnTo>
                    <a:pt x="189" y="167"/>
                  </a:lnTo>
                  <a:lnTo>
                    <a:pt x="190" y="136"/>
                  </a:lnTo>
                  <a:lnTo>
                    <a:pt x="191" y="92"/>
                  </a:lnTo>
                  <a:lnTo>
                    <a:pt x="191" y="51"/>
                  </a:lnTo>
                  <a:lnTo>
                    <a:pt x="187" y="24"/>
                  </a:lnTo>
                  <a:close/>
                </a:path>
              </a:pathLst>
            </a:custGeom>
            <a:solidFill>
              <a:srgbClr val="000000"/>
            </a:solidFill>
            <a:ln w="9525">
              <a:noFill/>
              <a:round/>
              <a:headEnd/>
              <a:tailEnd/>
            </a:ln>
          </p:spPr>
          <p:txBody>
            <a:bodyPr/>
            <a:lstStyle/>
            <a:p>
              <a:endParaRPr lang="ja-JP" altLang="en-US"/>
            </a:p>
          </p:txBody>
        </p:sp>
        <p:sp>
          <p:nvSpPr>
            <p:cNvPr id="12662" name="Freeform 179"/>
            <p:cNvSpPr>
              <a:spLocks/>
            </p:cNvSpPr>
            <p:nvPr/>
          </p:nvSpPr>
          <p:spPr bwMode="auto">
            <a:xfrm>
              <a:off x="4909" y="3659"/>
              <a:ext cx="147" cy="169"/>
            </a:xfrm>
            <a:custGeom>
              <a:avLst/>
              <a:gdLst>
                <a:gd name="T0" fmla="*/ 1 w 294"/>
                <a:gd name="T1" fmla="*/ 1 h 337"/>
                <a:gd name="T2" fmla="*/ 1 w 294"/>
                <a:gd name="T3" fmla="*/ 1 h 337"/>
                <a:gd name="T4" fmla="*/ 1 w 294"/>
                <a:gd name="T5" fmla="*/ 1 h 337"/>
                <a:gd name="T6" fmla="*/ 1 w 294"/>
                <a:gd name="T7" fmla="*/ 0 h 337"/>
                <a:gd name="T8" fmla="*/ 1 w 294"/>
                <a:gd name="T9" fmla="*/ 1 h 337"/>
                <a:gd name="T10" fmla="*/ 1 w 294"/>
                <a:gd name="T11" fmla="*/ 1 h 337"/>
                <a:gd name="T12" fmla="*/ 1 w 294"/>
                <a:gd name="T13" fmla="*/ 1 h 337"/>
                <a:gd name="T14" fmla="*/ 1 w 294"/>
                <a:gd name="T15" fmla="*/ 1 h 337"/>
                <a:gd name="T16" fmla="*/ 1 w 294"/>
                <a:gd name="T17" fmla="*/ 1 h 337"/>
                <a:gd name="T18" fmla="*/ 1 w 294"/>
                <a:gd name="T19" fmla="*/ 1 h 337"/>
                <a:gd name="T20" fmla="*/ 1 w 294"/>
                <a:gd name="T21" fmla="*/ 1 h 337"/>
                <a:gd name="T22" fmla="*/ 1 w 294"/>
                <a:gd name="T23" fmla="*/ 1 h 337"/>
                <a:gd name="T24" fmla="*/ 1 w 294"/>
                <a:gd name="T25" fmla="*/ 1 h 337"/>
                <a:gd name="T26" fmla="*/ 1 w 294"/>
                <a:gd name="T27" fmla="*/ 1 h 337"/>
                <a:gd name="T28" fmla="*/ 1 w 294"/>
                <a:gd name="T29" fmla="*/ 1 h 337"/>
                <a:gd name="T30" fmla="*/ 1 w 294"/>
                <a:gd name="T31" fmla="*/ 1 h 337"/>
                <a:gd name="T32" fmla="*/ 0 w 294"/>
                <a:gd name="T33" fmla="*/ 1 h 337"/>
                <a:gd name="T34" fmla="*/ 1 w 294"/>
                <a:gd name="T35" fmla="*/ 1 h 337"/>
                <a:gd name="T36" fmla="*/ 1 w 294"/>
                <a:gd name="T37" fmla="*/ 1 h 337"/>
                <a:gd name="T38" fmla="*/ 1 w 294"/>
                <a:gd name="T39" fmla="*/ 1 h 337"/>
                <a:gd name="T40" fmla="*/ 1 w 294"/>
                <a:gd name="T41" fmla="*/ 1 h 337"/>
                <a:gd name="T42" fmla="*/ 1 w 294"/>
                <a:gd name="T43" fmla="*/ 1 h 337"/>
                <a:gd name="T44" fmla="*/ 1 w 294"/>
                <a:gd name="T45" fmla="*/ 1 h 337"/>
                <a:gd name="T46" fmla="*/ 1 w 294"/>
                <a:gd name="T47" fmla="*/ 1 h 337"/>
                <a:gd name="T48" fmla="*/ 1 w 294"/>
                <a:gd name="T49" fmla="*/ 1 h 337"/>
                <a:gd name="T50" fmla="*/ 1 w 294"/>
                <a:gd name="T51" fmla="*/ 1 h 337"/>
                <a:gd name="T52" fmla="*/ 1 w 294"/>
                <a:gd name="T53" fmla="*/ 1 h 337"/>
                <a:gd name="T54" fmla="*/ 1 w 294"/>
                <a:gd name="T55" fmla="*/ 1 h 337"/>
                <a:gd name="T56" fmla="*/ 1 w 294"/>
                <a:gd name="T57" fmla="*/ 1 h 337"/>
                <a:gd name="T58" fmla="*/ 1 w 294"/>
                <a:gd name="T59" fmla="*/ 1 h 337"/>
                <a:gd name="T60" fmla="*/ 1 w 294"/>
                <a:gd name="T61" fmla="*/ 1 h 337"/>
                <a:gd name="T62" fmla="*/ 1 w 294"/>
                <a:gd name="T63" fmla="*/ 1 h 337"/>
                <a:gd name="T64" fmla="*/ 1 w 294"/>
                <a:gd name="T65" fmla="*/ 1 h 337"/>
                <a:gd name="T66" fmla="*/ 1 w 294"/>
                <a:gd name="T67" fmla="*/ 1 h 337"/>
                <a:gd name="T68" fmla="*/ 1 w 294"/>
                <a:gd name="T69" fmla="*/ 1 h 337"/>
                <a:gd name="T70" fmla="*/ 1 w 294"/>
                <a:gd name="T71" fmla="*/ 1 h 337"/>
                <a:gd name="T72" fmla="*/ 1 w 294"/>
                <a:gd name="T73" fmla="*/ 1 h 337"/>
                <a:gd name="T74" fmla="*/ 1 w 294"/>
                <a:gd name="T75" fmla="*/ 1 h 337"/>
                <a:gd name="T76" fmla="*/ 1 w 294"/>
                <a:gd name="T77" fmla="*/ 1 h 337"/>
                <a:gd name="T78" fmla="*/ 1 w 294"/>
                <a:gd name="T79" fmla="*/ 1 h 337"/>
                <a:gd name="T80" fmla="*/ 1 w 294"/>
                <a:gd name="T81" fmla="*/ 1 h 337"/>
                <a:gd name="T82" fmla="*/ 1 w 294"/>
                <a:gd name="T83" fmla="*/ 1 h 337"/>
                <a:gd name="T84" fmla="*/ 1 w 294"/>
                <a:gd name="T85" fmla="*/ 1 h 337"/>
                <a:gd name="T86" fmla="*/ 1 w 294"/>
                <a:gd name="T87" fmla="*/ 1 h 337"/>
                <a:gd name="T88" fmla="*/ 1 w 294"/>
                <a:gd name="T89" fmla="*/ 1 h 337"/>
                <a:gd name="T90" fmla="*/ 1 w 294"/>
                <a:gd name="T91" fmla="*/ 1 h 337"/>
                <a:gd name="T92" fmla="*/ 1 w 294"/>
                <a:gd name="T93" fmla="*/ 1 h 337"/>
                <a:gd name="T94" fmla="*/ 1 w 294"/>
                <a:gd name="T95" fmla="*/ 1 h 337"/>
                <a:gd name="T96" fmla="*/ 1 w 294"/>
                <a:gd name="T97" fmla="*/ 1 h 337"/>
                <a:gd name="T98" fmla="*/ 1 w 294"/>
                <a:gd name="T99" fmla="*/ 1 h 337"/>
                <a:gd name="T100" fmla="*/ 1 w 294"/>
                <a:gd name="T101" fmla="*/ 1 h 337"/>
                <a:gd name="T102" fmla="*/ 1 w 294"/>
                <a:gd name="T103" fmla="*/ 1 h 337"/>
                <a:gd name="T104" fmla="*/ 1 w 294"/>
                <a:gd name="T105" fmla="*/ 1 h 337"/>
                <a:gd name="T106" fmla="*/ 1 w 294"/>
                <a:gd name="T107" fmla="*/ 1 h 337"/>
                <a:gd name="T108" fmla="*/ 1 w 294"/>
                <a:gd name="T109" fmla="*/ 1 h 337"/>
                <a:gd name="T110" fmla="*/ 1 w 294"/>
                <a:gd name="T111" fmla="*/ 1 h 337"/>
                <a:gd name="T112" fmla="*/ 1 w 294"/>
                <a:gd name="T113" fmla="*/ 1 h 337"/>
                <a:gd name="T114" fmla="*/ 1 w 294"/>
                <a:gd name="T115" fmla="*/ 1 h 3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4"/>
                <a:gd name="T175" fmla="*/ 0 h 337"/>
                <a:gd name="T176" fmla="*/ 294 w 294"/>
                <a:gd name="T177" fmla="*/ 337 h 33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4" h="337">
                  <a:moveTo>
                    <a:pt x="294" y="184"/>
                  </a:moveTo>
                  <a:lnTo>
                    <a:pt x="290" y="158"/>
                  </a:lnTo>
                  <a:lnTo>
                    <a:pt x="283" y="98"/>
                  </a:lnTo>
                  <a:lnTo>
                    <a:pt x="276" y="39"/>
                  </a:lnTo>
                  <a:lnTo>
                    <a:pt x="273" y="13"/>
                  </a:lnTo>
                  <a:lnTo>
                    <a:pt x="272" y="8"/>
                  </a:lnTo>
                  <a:lnTo>
                    <a:pt x="269" y="3"/>
                  </a:lnTo>
                  <a:lnTo>
                    <a:pt x="265" y="0"/>
                  </a:lnTo>
                  <a:lnTo>
                    <a:pt x="256" y="0"/>
                  </a:lnTo>
                  <a:lnTo>
                    <a:pt x="253" y="1"/>
                  </a:lnTo>
                  <a:lnTo>
                    <a:pt x="245" y="2"/>
                  </a:lnTo>
                  <a:lnTo>
                    <a:pt x="235" y="5"/>
                  </a:lnTo>
                  <a:lnTo>
                    <a:pt x="220" y="8"/>
                  </a:lnTo>
                  <a:lnTo>
                    <a:pt x="203" y="11"/>
                  </a:lnTo>
                  <a:lnTo>
                    <a:pt x="183" y="16"/>
                  </a:lnTo>
                  <a:lnTo>
                    <a:pt x="162" y="21"/>
                  </a:lnTo>
                  <a:lnTo>
                    <a:pt x="142" y="25"/>
                  </a:lnTo>
                  <a:lnTo>
                    <a:pt x="120" y="31"/>
                  </a:lnTo>
                  <a:lnTo>
                    <a:pt x="99" y="36"/>
                  </a:lnTo>
                  <a:lnTo>
                    <a:pt x="79" y="40"/>
                  </a:lnTo>
                  <a:lnTo>
                    <a:pt x="62" y="44"/>
                  </a:lnTo>
                  <a:lnTo>
                    <a:pt x="47" y="47"/>
                  </a:lnTo>
                  <a:lnTo>
                    <a:pt x="37" y="49"/>
                  </a:lnTo>
                  <a:lnTo>
                    <a:pt x="29" y="51"/>
                  </a:lnTo>
                  <a:lnTo>
                    <a:pt x="26" y="52"/>
                  </a:lnTo>
                  <a:lnTo>
                    <a:pt x="23" y="53"/>
                  </a:lnTo>
                  <a:lnTo>
                    <a:pt x="16" y="56"/>
                  </a:lnTo>
                  <a:lnTo>
                    <a:pt x="9" y="61"/>
                  </a:lnTo>
                  <a:lnTo>
                    <a:pt x="5" y="63"/>
                  </a:lnTo>
                  <a:lnTo>
                    <a:pt x="2" y="66"/>
                  </a:lnTo>
                  <a:lnTo>
                    <a:pt x="1" y="69"/>
                  </a:lnTo>
                  <a:lnTo>
                    <a:pt x="0" y="73"/>
                  </a:lnTo>
                  <a:lnTo>
                    <a:pt x="0" y="76"/>
                  </a:lnTo>
                  <a:lnTo>
                    <a:pt x="3" y="104"/>
                  </a:lnTo>
                  <a:lnTo>
                    <a:pt x="10" y="165"/>
                  </a:lnTo>
                  <a:lnTo>
                    <a:pt x="17" y="227"/>
                  </a:lnTo>
                  <a:lnTo>
                    <a:pt x="21" y="254"/>
                  </a:lnTo>
                  <a:lnTo>
                    <a:pt x="22" y="258"/>
                  </a:lnTo>
                  <a:lnTo>
                    <a:pt x="24" y="261"/>
                  </a:lnTo>
                  <a:lnTo>
                    <a:pt x="28" y="265"/>
                  </a:lnTo>
                  <a:lnTo>
                    <a:pt x="31" y="267"/>
                  </a:lnTo>
                  <a:lnTo>
                    <a:pt x="35" y="269"/>
                  </a:lnTo>
                  <a:lnTo>
                    <a:pt x="40" y="272"/>
                  </a:lnTo>
                  <a:lnTo>
                    <a:pt x="45" y="273"/>
                  </a:lnTo>
                  <a:lnTo>
                    <a:pt x="49" y="273"/>
                  </a:lnTo>
                  <a:lnTo>
                    <a:pt x="51" y="273"/>
                  </a:lnTo>
                  <a:lnTo>
                    <a:pt x="53" y="272"/>
                  </a:lnTo>
                  <a:lnTo>
                    <a:pt x="58" y="271"/>
                  </a:lnTo>
                  <a:lnTo>
                    <a:pt x="63" y="268"/>
                  </a:lnTo>
                  <a:lnTo>
                    <a:pt x="70" y="267"/>
                  </a:lnTo>
                  <a:lnTo>
                    <a:pt x="79" y="264"/>
                  </a:lnTo>
                  <a:lnTo>
                    <a:pt x="89" y="261"/>
                  </a:lnTo>
                  <a:lnTo>
                    <a:pt x="99" y="258"/>
                  </a:lnTo>
                  <a:lnTo>
                    <a:pt x="97" y="265"/>
                  </a:lnTo>
                  <a:lnTo>
                    <a:pt x="89" y="268"/>
                  </a:lnTo>
                  <a:lnTo>
                    <a:pt x="81" y="272"/>
                  </a:lnTo>
                  <a:lnTo>
                    <a:pt x="74" y="275"/>
                  </a:lnTo>
                  <a:lnTo>
                    <a:pt x="68" y="279"/>
                  </a:lnTo>
                  <a:lnTo>
                    <a:pt x="63" y="283"/>
                  </a:lnTo>
                  <a:lnTo>
                    <a:pt x="60" y="288"/>
                  </a:lnTo>
                  <a:lnTo>
                    <a:pt x="59" y="292"/>
                  </a:lnTo>
                  <a:lnTo>
                    <a:pt x="58" y="297"/>
                  </a:lnTo>
                  <a:lnTo>
                    <a:pt x="58" y="302"/>
                  </a:lnTo>
                  <a:lnTo>
                    <a:pt x="60" y="305"/>
                  </a:lnTo>
                  <a:lnTo>
                    <a:pt x="62" y="310"/>
                  </a:lnTo>
                  <a:lnTo>
                    <a:pt x="66" y="313"/>
                  </a:lnTo>
                  <a:lnTo>
                    <a:pt x="71" y="319"/>
                  </a:lnTo>
                  <a:lnTo>
                    <a:pt x="79" y="324"/>
                  </a:lnTo>
                  <a:lnTo>
                    <a:pt x="89" y="327"/>
                  </a:lnTo>
                  <a:lnTo>
                    <a:pt x="100" y="330"/>
                  </a:lnTo>
                  <a:lnTo>
                    <a:pt x="112" y="334"/>
                  </a:lnTo>
                  <a:lnTo>
                    <a:pt x="124" y="336"/>
                  </a:lnTo>
                  <a:lnTo>
                    <a:pt x="138" y="337"/>
                  </a:lnTo>
                  <a:lnTo>
                    <a:pt x="153" y="337"/>
                  </a:lnTo>
                  <a:lnTo>
                    <a:pt x="167" y="337"/>
                  </a:lnTo>
                  <a:lnTo>
                    <a:pt x="181" y="336"/>
                  </a:lnTo>
                  <a:lnTo>
                    <a:pt x="195" y="334"/>
                  </a:lnTo>
                  <a:lnTo>
                    <a:pt x="206" y="330"/>
                  </a:lnTo>
                  <a:lnTo>
                    <a:pt x="216" y="327"/>
                  </a:lnTo>
                  <a:lnTo>
                    <a:pt x="226" y="324"/>
                  </a:lnTo>
                  <a:lnTo>
                    <a:pt x="234" y="319"/>
                  </a:lnTo>
                  <a:lnTo>
                    <a:pt x="241" y="313"/>
                  </a:lnTo>
                  <a:lnTo>
                    <a:pt x="244" y="310"/>
                  </a:lnTo>
                  <a:lnTo>
                    <a:pt x="246" y="305"/>
                  </a:lnTo>
                  <a:lnTo>
                    <a:pt x="248" y="302"/>
                  </a:lnTo>
                  <a:lnTo>
                    <a:pt x="249" y="297"/>
                  </a:lnTo>
                  <a:lnTo>
                    <a:pt x="248" y="292"/>
                  </a:lnTo>
                  <a:lnTo>
                    <a:pt x="246" y="289"/>
                  </a:lnTo>
                  <a:lnTo>
                    <a:pt x="244" y="286"/>
                  </a:lnTo>
                  <a:lnTo>
                    <a:pt x="241" y="281"/>
                  </a:lnTo>
                  <a:lnTo>
                    <a:pt x="238" y="279"/>
                  </a:lnTo>
                  <a:lnTo>
                    <a:pt x="235" y="276"/>
                  </a:lnTo>
                  <a:lnTo>
                    <a:pt x="230" y="274"/>
                  </a:lnTo>
                  <a:lnTo>
                    <a:pt x="227" y="272"/>
                  </a:lnTo>
                  <a:lnTo>
                    <a:pt x="221" y="269"/>
                  </a:lnTo>
                  <a:lnTo>
                    <a:pt x="216" y="267"/>
                  </a:lnTo>
                  <a:lnTo>
                    <a:pt x="211" y="266"/>
                  </a:lnTo>
                  <a:lnTo>
                    <a:pt x="205" y="264"/>
                  </a:lnTo>
                  <a:lnTo>
                    <a:pt x="180" y="235"/>
                  </a:lnTo>
                  <a:lnTo>
                    <a:pt x="196" y="230"/>
                  </a:lnTo>
                  <a:lnTo>
                    <a:pt x="212" y="226"/>
                  </a:lnTo>
                  <a:lnTo>
                    <a:pt x="226" y="222"/>
                  </a:lnTo>
                  <a:lnTo>
                    <a:pt x="238" y="219"/>
                  </a:lnTo>
                  <a:lnTo>
                    <a:pt x="249" y="215"/>
                  </a:lnTo>
                  <a:lnTo>
                    <a:pt x="256" y="214"/>
                  </a:lnTo>
                  <a:lnTo>
                    <a:pt x="261" y="212"/>
                  </a:lnTo>
                  <a:lnTo>
                    <a:pt x="263" y="212"/>
                  </a:lnTo>
                  <a:lnTo>
                    <a:pt x="267" y="210"/>
                  </a:lnTo>
                  <a:lnTo>
                    <a:pt x="275" y="206"/>
                  </a:lnTo>
                  <a:lnTo>
                    <a:pt x="282" y="203"/>
                  </a:lnTo>
                  <a:lnTo>
                    <a:pt x="287" y="200"/>
                  </a:lnTo>
                  <a:lnTo>
                    <a:pt x="290" y="197"/>
                  </a:lnTo>
                  <a:lnTo>
                    <a:pt x="292" y="192"/>
                  </a:lnTo>
                  <a:lnTo>
                    <a:pt x="294" y="189"/>
                  </a:lnTo>
                  <a:lnTo>
                    <a:pt x="294" y="184"/>
                  </a:lnTo>
                  <a:close/>
                </a:path>
              </a:pathLst>
            </a:custGeom>
            <a:solidFill>
              <a:srgbClr val="000000"/>
            </a:solidFill>
            <a:ln w="9525">
              <a:noFill/>
              <a:round/>
              <a:headEnd/>
              <a:tailEnd/>
            </a:ln>
          </p:spPr>
          <p:txBody>
            <a:bodyPr/>
            <a:lstStyle/>
            <a:p>
              <a:endParaRPr lang="ja-JP" altLang="en-US"/>
            </a:p>
          </p:txBody>
        </p:sp>
        <p:sp>
          <p:nvSpPr>
            <p:cNvPr id="12663" name="Freeform 180"/>
            <p:cNvSpPr>
              <a:spLocks/>
            </p:cNvSpPr>
            <p:nvPr/>
          </p:nvSpPr>
          <p:spPr bwMode="auto">
            <a:xfrm>
              <a:off x="4914" y="3693"/>
              <a:ext cx="14" cy="97"/>
            </a:xfrm>
            <a:custGeom>
              <a:avLst/>
              <a:gdLst>
                <a:gd name="T0" fmla="*/ 0 w 30"/>
                <a:gd name="T1" fmla="*/ 1 h 193"/>
                <a:gd name="T2" fmla="*/ 0 w 30"/>
                <a:gd name="T3" fmla="*/ 1 h 193"/>
                <a:gd name="T4" fmla="*/ 0 w 30"/>
                <a:gd name="T5" fmla="*/ 1 h 193"/>
                <a:gd name="T6" fmla="*/ 0 w 30"/>
                <a:gd name="T7" fmla="*/ 1 h 193"/>
                <a:gd name="T8" fmla="*/ 0 w 30"/>
                <a:gd name="T9" fmla="*/ 1 h 193"/>
                <a:gd name="T10" fmla="*/ 0 w 30"/>
                <a:gd name="T11" fmla="*/ 1 h 193"/>
                <a:gd name="T12" fmla="*/ 0 w 30"/>
                <a:gd name="T13" fmla="*/ 1 h 193"/>
                <a:gd name="T14" fmla="*/ 0 w 30"/>
                <a:gd name="T15" fmla="*/ 1 h 193"/>
                <a:gd name="T16" fmla="*/ 0 w 30"/>
                <a:gd name="T17" fmla="*/ 0 h 193"/>
                <a:gd name="T18" fmla="*/ 0 w 30"/>
                <a:gd name="T19" fmla="*/ 1 h 193"/>
                <a:gd name="T20" fmla="*/ 0 w 30"/>
                <a:gd name="T21" fmla="*/ 1 h 193"/>
                <a:gd name="T22" fmla="*/ 0 w 30"/>
                <a:gd name="T23" fmla="*/ 1 h 193"/>
                <a:gd name="T24" fmla="*/ 0 w 30"/>
                <a:gd name="T25" fmla="*/ 1 h 193"/>
                <a:gd name="T26" fmla="*/ 0 w 30"/>
                <a:gd name="T27" fmla="*/ 1 h 193"/>
                <a:gd name="T28" fmla="*/ 0 w 30"/>
                <a:gd name="T29" fmla="*/ 1 h 193"/>
                <a:gd name="T30" fmla="*/ 0 w 30"/>
                <a:gd name="T31" fmla="*/ 1 h 193"/>
                <a:gd name="T32" fmla="*/ 0 w 30"/>
                <a:gd name="T33" fmla="*/ 1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93"/>
                <a:gd name="T53" fmla="*/ 30 w 30"/>
                <a:gd name="T54" fmla="*/ 193 h 1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93">
                  <a:moveTo>
                    <a:pt x="22" y="185"/>
                  </a:moveTo>
                  <a:lnTo>
                    <a:pt x="18" y="158"/>
                  </a:lnTo>
                  <a:lnTo>
                    <a:pt x="12" y="95"/>
                  </a:lnTo>
                  <a:lnTo>
                    <a:pt x="3" y="34"/>
                  </a:lnTo>
                  <a:lnTo>
                    <a:pt x="0" y="7"/>
                  </a:lnTo>
                  <a:lnTo>
                    <a:pt x="0" y="6"/>
                  </a:lnTo>
                  <a:lnTo>
                    <a:pt x="1" y="3"/>
                  </a:lnTo>
                  <a:lnTo>
                    <a:pt x="3" y="2"/>
                  </a:lnTo>
                  <a:lnTo>
                    <a:pt x="6" y="0"/>
                  </a:lnTo>
                  <a:lnTo>
                    <a:pt x="9" y="31"/>
                  </a:lnTo>
                  <a:lnTo>
                    <a:pt x="17" y="97"/>
                  </a:lnTo>
                  <a:lnTo>
                    <a:pt x="25" y="163"/>
                  </a:lnTo>
                  <a:lnTo>
                    <a:pt x="30" y="193"/>
                  </a:lnTo>
                  <a:lnTo>
                    <a:pt x="29" y="192"/>
                  </a:lnTo>
                  <a:lnTo>
                    <a:pt x="27" y="191"/>
                  </a:lnTo>
                  <a:lnTo>
                    <a:pt x="23" y="189"/>
                  </a:lnTo>
                  <a:lnTo>
                    <a:pt x="22" y="185"/>
                  </a:lnTo>
                  <a:close/>
                </a:path>
              </a:pathLst>
            </a:custGeom>
            <a:solidFill>
              <a:srgbClr val="F7EFDB"/>
            </a:solidFill>
            <a:ln w="9525">
              <a:noFill/>
              <a:round/>
              <a:headEnd/>
              <a:tailEnd/>
            </a:ln>
          </p:spPr>
          <p:txBody>
            <a:bodyPr/>
            <a:lstStyle/>
            <a:p>
              <a:endParaRPr lang="ja-JP" altLang="en-US"/>
            </a:p>
          </p:txBody>
        </p:sp>
        <p:sp>
          <p:nvSpPr>
            <p:cNvPr id="12664" name="Freeform 181"/>
            <p:cNvSpPr>
              <a:spLocks/>
            </p:cNvSpPr>
            <p:nvPr/>
          </p:nvSpPr>
          <p:spPr bwMode="auto">
            <a:xfrm>
              <a:off x="4958" y="3786"/>
              <a:ext cx="14" cy="27"/>
            </a:xfrm>
            <a:custGeom>
              <a:avLst/>
              <a:gdLst>
                <a:gd name="T0" fmla="*/ 1 w 28"/>
                <a:gd name="T1" fmla="*/ 0 h 55"/>
                <a:gd name="T2" fmla="*/ 1 w 28"/>
                <a:gd name="T3" fmla="*/ 0 h 55"/>
                <a:gd name="T4" fmla="*/ 1 w 28"/>
                <a:gd name="T5" fmla="*/ 0 h 55"/>
                <a:gd name="T6" fmla="*/ 1 w 28"/>
                <a:gd name="T7" fmla="*/ 0 h 55"/>
                <a:gd name="T8" fmla="*/ 1 w 28"/>
                <a:gd name="T9" fmla="*/ 0 h 55"/>
                <a:gd name="T10" fmla="*/ 1 w 28"/>
                <a:gd name="T11" fmla="*/ 0 h 55"/>
                <a:gd name="T12" fmla="*/ 0 w 28"/>
                <a:gd name="T13" fmla="*/ 0 h 55"/>
                <a:gd name="T14" fmla="*/ 1 w 28"/>
                <a:gd name="T15" fmla="*/ 0 h 55"/>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55"/>
                <a:gd name="T26" fmla="*/ 28 w 28"/>
                <a:gd name="T27" fmla="*/ 55 h 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55">
                  <a:moveTo>
                    <a:pt x="12" y="4"/>
                  </a:moveTo>
                  <a:lnTo>
                    <a:pt x="15" y="2"/>
                  </a:lnTo>
                  <a:lnTo>
                    <a:pt x="18" y="1"/>
                  </a:lnTo>
                  <a:lnTo>
                    <a:pt x="20" y="1"/>
                  </a:lnTo>
                  <a:lnTo>
                    <a:pt x="23" y="0"/>
                  </a:lnTo>
                  <a:lnTo>
                    <a:pt x="28" y="55"/>
                  </a:lnTo>
                  <a:lnTo>
                    <a:pt x="0" y="38"/>
                  </a:lnTo>
                  <a:lnTo>
                    <a:pt x="12" y="4"/>
                  </a:lnTo>
                  <a:close/>
                </a:path>
              </a:pathLst>
            </a:custGeom>
            <a:solidFill>
              <a:srgbClr val="F7EFDB"/>
            </a:solidFill>
            <a:ln w="9525">
              <a:noFill/>
              <a:round/>
              <a:headEnd/>
              <a:tailEnd/>
            </a:ln>
          </p:spPr>
          <p:txBody>
            <a:bodyPr/>
            <a:lstStyle/>
            <a:p>
              <a:endParaRPr lang="ja-JP" altLang="en-US"/>
            </a:p>
          </p:txBody>
        </p:sp>
        <p:sp>
          <p:nvSpPr>
            <p:cNvPr id="12665" name="Freeform 182"/>
            <p:cNvSpPr>
              <a:spLocks/>
            </p:cNvSpPr>
            <p:nvPr/>
          </p:nvSpPr>
          <p:spPr bwMode="auto">
            <a:xfrm>
              <a:off x="4943" y="3797"/>
              <a:ext cx="86" cy="27"/>
            </a:xfrm>
            <a:custGeom>
              <a:avLst/>
              <a:gdLst>
                <a:gd name="T0" fmla="*/ 0 w 173"/>
                <a:gd name="T1" fmla="*/ 1 h 53"/>
                <a:gd name="T2" fmla="*/ 0 w 173"/>
                <a:gd name="T3" fmla="*/ 1 h 53"/>
                <a:gd name="T4" fmla="*/ 0 w 173"/>
                <a:gd name="T5" fmla="*/ 1 h 53"/>
                <a:gd name="T6" fmla="*/ 0 w 173"/>
                <a:gd name="T7" fmla="*/ 1 h 53"/>
                <a:gd name="T8" fmla="*/ 0 w 173"/>
                <a:gd name="T9" fmla="*/ 1 h 53"/>
                <a:gd name="T10" fmla="*/ 0 w 173"/>
                <a:gd name="T11" fmla="*/ 1 h 53"/>
                <a:gd name="T12" fmla="*/ 0 w 173"/>
                <a:gd name="T13" fmla="*/ 1 h 53"/>
                <a:gd name="T14" fmla="*/ 0 w 173"/>
                <a:gd name="T15" fmla="*/ 1 h 53"/>
                <a:gd name="T16" fmla="*/ 0 w 173"/>
                <a:gd name="T17" fmla="*/ 1 h 53"/>
                <a:gd name="T18" fmla="*/ 0 w 173"/>
                <a:gd name="T19" fmla="*/ 1 h 53"/>
                <a:gd name="T20" fmla="*/ 0 w 173"/>
                <a:gd name="T21" fmla="*/ 1 h 53"/>
                <a:gd name="T22" fmla="*/ 0 w 173"/>
                <a:gd name="T23" fmla="*/ 1 h 53"/>
                <a:gd name="T24" fmla="*/ 0 w 173"/>
                <a:gd name="T25" fmla="*/ 1 h 53"/>
                <a:gd name="T26" fmla="*/ 0 w 173"/>
                <a:gd name="T27" fmla="*/ 1 h 53"/>
                <a:gd name="T28" fmla="*/ 0 w 173"/>
                <a:gd name="T29" fmla="*/ 1 h 53"/>
                <a:gd name="T30" fmla="*/ 0 w 173"/>
                <a:gd name="T31" fmla="*/ 1 h 53"/>
                <a:gd name="T32" fmla="*/ 0 w 173"/>
                <a:gd name="T33" fmla="*/ 1 h 53"/>
                <a:gd name="T34" fmla="*/ 0 w 173"/>
                <a:gd name="T35" fmla="*/ 1 h 53"/>
                <a:gd name="T36" fmla="*/ 0 w 173"/>
                <a:gd name="T37" fmla="*/ 1 h 53"/>
                <a:gd name="T38" fmla="*/ 0 w 173"/>
                <a:gd name="T39" fmla="*/ 1 h 53"/>
                <a:gd name="T40" fmla="*/ 0 w 173"/>
                <a:gd name="T41" fmla="*/ 1 h 53"/>
                <a:gd name="T42" fmla="*/ 0 w 173"/>
                <a:gd name="T43" fmla="*/ 1 h 53"/>
                <a:gd name="T44" fmla="*/ 0 w 173"/>
                <a:gd name="T45" fmla="*/ 1 h 53"/>
                <a:gd name="T46" fmla="*/ 0 w 173"/>
                <a:gd name="T47" fmla="*/ 1 h 53"/>
                <a:gd name="T48" fmla="*/ 0 w 173"/>
                <a:gd name="T49" fmla="*/ 1 h 53"/>
                <a:gd name="T50" fmla="*/ 0 w 173"/>
                <a:gd name="T51" fmla="*/ 1 h 53"/>
                <a:gd name="T52" fmla="*/ 0 w 173"/>
                <a:gd name="T53" fmla="*/ 1 h 53"/>
                <a:gd name="T54" fmla="*/ 0 w 173"/>
                <a:gd name="T55" fmla="*/ 1 h 53"/>
                <a:gd name="T56" fmla="*/ 0 w 173"/>
                <a:gd name="T57" fmla="*/ 1 h 53"/>
                <a:gd name="T58" fmla="*/ 0 w 173"/>
                <a:gd name="T59" fmla="*/ 1 h 53"/>
                <a:gd name="T60" fmla="*/ 0 w 173"/>
                <a:gd name="T61" fmla="*/ 1 h 53"/>
                <a:gd name="T62" fmla="*/ 0 w 173"/>
                <a:gd name="T63" fmla="*/ 1 h 53"/>
                <a:gd name="T64" fmla="*/ 0 w 173"/>
                <a:gd name="T65" fmla="*/ 0 h 53"/>
                <a:gd name="T66" fmla="*/ 0 w 173"/>
                <a:gd name="T67" fmla="*/ 1 h 53"/>
                <a:gd name="T68" fmla="*/ 0 w 173"/>
                <a:gd name="T69" fmla="*/ 1 h 53"/>
                <a:gd name="T70" fmla="*/ 0 w 173"/>
                <a:gd name="T71" fmla="*/ 1 h 53"/>
                <a:gd name="T72" fmla="*/ 0 w 173"/>
                <a:gd name="T73" fmla="*/ 1 h 53"/>
                <a:gd name="T74" fmla="*/ 0 w 173"/>
                <a:gd name="T75" fmla="*/ 1 h 53"/>
                <a:gd name="T76" fmla="*/ 0 w 173"/>
                <a:gd name="T77" fmla="*/ 1 h 53"/>
                <a:gd name="T78" fmla="*/ 0 w 173"/>
                <a:gd name="T79" fmla="*/ 1 h 53"/>
                <a:gd name="T80" fmla="*/ 0 w 173"/>
                <a:gd name="T81" fmla="*/ 1 h 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3"/>
                <a:gd name="T124" fmla="*/ 0 h 53"/>
                <a:gd name="T125" fmla="*/ 173 w 173"/>
                <a:gd name="T126" fmla="*/ 53 h 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3" h="53">
                  <a:moveTo>
                    <a:pt x="168" y="13"/>
                  </a:moveTo>
                  <a:lnTo>
                    <a:pt x="170" y="15"/>
                  </a:lnTo>
                  <a:lnTo>
                    <a:pt x="171" y="17"/>
                  </a:lnTo>
                  <a:lnTo>
                    <a:pt x="173" y="20"/>
                  </a:lnTo>
                  <a:lnTo>
                    <a:pt x="173" y="22"/>
                  </a:lnTo>
                  <a:lnTo>
                    <a:pt x="171" y="28"/>
                  </a:lnTo>
                  <a:lnTo>
                    <a:pt x="166" y="34"/>
                  </a:lnTo>
                  <a:lnTo>
                    <a:pt x="159" y="38"/>
                  </a:lnTo>
                  <a:lnTo>
                    <a:pt x="148" y="43"/>
                  </a:lnTo>
                  <a:lnTo>
                    <a:pt x="136" y="47"/>
                  </a:lnTo>
                  <a:lnTo>
                    <a:pt x="121" y="51"/>
                  </a:lnTo>
                  <a:lnTo>
                    <a:pt x="105" y="52"/>
                  </a:lnTo>
                  <a:lnTo>
                    <a:pt x="86" y="53"/>
                  </a:lnTo>
                  <a:lnTo>
                    <a:pt x="73" y="53"/>
                  </a:lnTo>
                  <a:lnTo>
                    <a:pt x="60" y="52"/>
                  </a:lnTo>
                  <a:lnTo>
                    <a:pt x="48" y="50"/>
                  </a:lnTo>
                  <a:lnTo>
                    <a:pt x="37" y="47"/>
                  </a:lnTo>
                  <a:lnTo>
                    <a:pt x="26" y="45"/>
                  </a:lnTo>
                  <a:lnTo>
                    <a:pt x="17" y="40"/>
                  </a:lnTo>
                  <a:lnTo>
                    <a:pt x="10" y="37"/>
                  </a:lnTo>
                  <a:lnTo>
                    <a:pt x="4" y="32"/>
                  </a:lnTo>
                  <a:lnTo>
                    <a:pt x="2" y="30"/>
                  </a:lnTo>
                  <a:lnTo>
                    <a:pt x="1" y="27"/>
                  </a:lnTo>
                  <a:lnTo>
                    <a:pt x="0" y="24"/>
                  </a:lnTo>
                  <a:lnTo>
                    <a:pt x="0" y="22"/>
                  </a:lnTo>
                  <a:lnTo>
                    <a:pt x="0" y="20"/>
                  </a:lnTo>
                  <a:lnTo>
                    <a:pt x="1" y="17"/>
                  </a:lnTo>
                  <a:lnTo>
                    <a:pt x="2" y="15"/>
                  </a:lnTo>
                  <a:lnTo>
                    <a:pt x="4" y="13"/>
                  </a:lnTo>
                  <a:lnTo>
                    <a:pt x="9" y="9"/>
                  </a:lnTo>
                  <a:lnTo>
                    <a:pt x="14" y="6"/>
                  </a:lnTo>
                  <a:lnTo>
                    <a:pt x="19" y="2"/>
                  </a:lnTo>
                  <a:lnTo>
                    <a:pt x="26" y="0"/>
                  </a:lnTo>
                  <a:lnTo>
                    <a:pt x="19" y="20"/>
                  </a:lnTo>
                  <a:lnTo>
                    <a:pt x="63" y="45"/>
                  </a:lnTo>
                  <a:lnTo>
                    <a:pt x="160" y="13"/>
                  </a:lnTo>
                  <a:lnTo>
                    <a:pt x="149" y="1"/>
                  </a:lnTo>
                  <a:lnTo>
                    <a:pt x="155" y="4"/>
                  </a:lnTo>
                  <a:lnTo>
                    <a:pt x="160" y="7"/>
                  </a:lnTo>
                  <a:lnTo>
                    <a:pt x="164" y="9"/>
                  </a:lnTo>
                  <a:lnTo>
                    <a:pt x="168" y="13"/>
                  </a:lnTo>
                  <a:close/>
                </a:path>
              </a:pathLst>
            </a:custGeom>
            <a:solidFill>
              <a:srgbClr val="F7EFDB"/>
            </a:solidFill>
            <a:ln w="9525">
              <a:noFill/>
              <a:round/>
              <a:headEnd/>
              <a:tailEnd/>
            </a:ln>
          </p:spPr>
          <p:txBody>
            <a:bodyPr/>
            <a:lstStyle/>
            <a:p>
              <a:endParaRPr lang="ja-JP" altLang="en-US"/>
            </a:p>
          </p:txBody>
        </p:sp>
        <p:sp>
          <p:nvSpPr>
            <p:cNvPr id="12666" name="Freeform 183"/>
            <p:cNvSpPr>
              <a:spLocks/>
            </p:cNvSpPr>
            <p:nvPr/>
          </p:nvSpPr>
          <p:spPr bwMode="auto">
            <a:xfrm>
              <a:off x="4973" y="3779"/>
              <a:ext cx="42" cy="35"/>
            </a:xfrm>
            <a:custGeom>
              <a:avLst/>
              <a:gdLst>
                <a:gd name="T0" fmla="*/ 1 w 83"/>
                <a:gd name="T1" fmla="*/ 0 h 72"/>
                <a:gd name="T2" fmla="*/ 1 w 83"/>
                <a:gd name="T3" fmla="*/ 0 h 72"/>
                <a:gd name="T4" fmla="*/ 0 w 83"/>
                <a:gd name="T5" fmla="*/ 0 h 72"/>
                <a:gd name="T6" fmla="*/ 1 w 83"/>
                <a:gd name="T7" fmla="*/ 0 h 72"/>
                <a:gd name="T8" fmla="*/ 1 w 83"/>
                <a:gd name="T9" fmla="*/ 0 h 72"/>
                <a:gd name="T10" fmla="*/ 1 w 83"/>
                <a:gd name="T11" fmla="*/ 0 h 72"/>
                <a:gd name="T12" fmla="*/ 1 w 83"/>
                <a:gd name="T13" fmla="*/ 0 h 72"/>
                <a:gd name="T14" fmla="*/ 1 w 83"/>
                <a:gd name="T15" fmla="*/ 0 h 72"/>
                <a:gd name="T16" fmla="*/ 1 w 83"/>
                <a:gd name="T17" fmla="*/ 0 h 72"/>
                <a:gd name="T18" fmla="*/ 1 w 83"/>
                <a:gd name="T19" fmla="*/ 0 h 72"/>
                <a:gd name="T20" fmla="*/ 1 w 83"/>
                <a:gd name="T21" fmla="*/ 0 h 72"/>
                <a:gd name="T22" fmla="*/ 1 w 83"/>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3"/>
                <a:gd name="T37" fmla="*/ 0 h 72"/>
                <a:gd name="T38" fmla="*/ 83 w 83"/>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3" h="72">
                  <a:moveTo>
                    <a:pt x="83" y="45"/>
                  </a:moveTo>
                  <a:lnTo>
                    <a:pt x="7" y="72"/>
                  </a:lnTo>
                  <a:lnTo>
                    <a:pt x="0" y="12"/>
                  </a:lnTo>
                  <a:lnTo>
                    <a:pt x="6" y="11"/>
                  </a:lnTo>
                  <a:lnTo>
                    <a:pt x="10" y="10"/>
                  </a:lnTo>
                  <a:lnTo>
                    <a:pt x="16" y="7"/>
                  </a:lnTo>
                  <a:lnTo>
                    <a:pt x="22" y="6"/>
                  </a:lnTo>
                  <a:lnTo>
                    <a:pt x="26" y="5"/>
                  </a:lnTo>
                  <a:lnTo>
                    <a:pt x="32" y="3"/>
                  </a:lnTo>
                  <a:lnTo>
                    <a:pt x="37" y="1"/>
                  </a:lnTo>
                  <a:lnTo>
                    <a:pt x="42" y="0"/>
                  </a:lnTo>
                  <a:lnTo>
                    <a:pt x="83" y="45"/>
                  </a:lnTo>
                  <a:close/>
                </a:path>
              </a:pathLst>
            </a:custGeom>
            <a:solidFill>
              <a:srgbClr val="F7EFDB"/>
            </a:solidFill>
            <a:ln w="9525">
              <a:noFill/>
              <a:round/>
              <a:headEnd/>
              <a:tailEnd/>
            </a:ln>
          </p:spPr>
          <p:txBody>
            <a:bodyPr/>
            <a:lstStyle/>
            <a:p>
              <a:endParaRPr lang="ja-JP" altLang="en-US"/>
            </a:p>
          </p:txBody>
        </p:sp>
        <p:sp>
          <p:nvSpPr>
            <p:cNvPr id="12667" name="Freeform 184"/>
            <p:cNvSpPr>
              <a:spLocks/>
            </p:cNvSpPr>
            <p:nvPr/>
          </p:nvSpPr>
          <p:spPr bwMode="auto">
            <a:xfrm>
              <a:off x="4920" y="3664"/>
              <a:ext cx="132" cy="126"/>
            </a:xfrm>
            <a:custGeom>
              <a:avLst/>
              <a:gdLst>
                <a:gd name="T0" fmla="*/ 1 w 264"/>
                <a:gd name="T1" fmla="*/ 1 h 251"/>
                <a:gd name="T2" fmla="*/ 1 w 264"/>
                <a:gd name="T3" fmla="*/ 1 h 251"/>
                <a:gd name="T4" fmla="*/ 1 w 264"/>
                <a:gd name="T5" fmla="*/ 1 h 251"/>
                <a:gd name="T6" fmla="*/ 1 w 264"/>
                <a:gd name="T7" fmla="*/ 1 h 251"/>
                <a:gd name="T8" fmla="*/ 1 w 264"/>
                <a:gd name="T9" fmla="*/ 1 h 251"/>
                <a:gd name="T10" fmla="*/ 1 w 264"/>
                <a:gd name="T11" fmla="*/ 1 h 251"/>
                <a:gd name="T12" fmla="*/ 1 w 264"/>
                <a:gd name="T13" fmla="*/ 1 h 251"/>
                <a:gd name="T14" fmla="*/ 1 w 264"/>
                <a:gd name="T15" fmla="*/ 1 h 251"/>
                <a:gd name="T16" fmla="*/ 1 w 264"/>
                <a:gd name="T17" fmla="*/ 1 h 251"/>
                <a:gd name="T18" fmla="*/ 1 w 264"/>
                <a:gd name="T19" fmla="*/ 1 h 251"/>
                <a:gd name="T20" fmla="*/ 1 w 264"/>
                <a:gd name="T21" fmla="*/ 1 h 251"/>
                <a:gd name="T22" fmla="*/ 1 w 264"/>
                <a:gd name="T23" fmla="*/ 1 h 251"/>
                <a:gd name="T24" fmla="*/ 1 w 264"/>
                <a:gd name="T25" fmla="*/ 1 h 251"/>
                <a:gd name="T26" fmla="*/ 1 w 264"/>
                <a:gd name="T27" fmla="*/ 1 h 251"/>
                <a:gd name="T28" fmla="*/ 1 w 264"/>
                <a:gd name="T29" fmla="*/ 1 h 251"/>
                <a:gd name="T30" fmla="*/ 1 w 264"/>
                <a:gd name="T31" fmla="*/ 1 h 251"/>
                <a:gd name="T32" fmla="*/ 1 w 264"/>
                <a:gd name="T33" fmla="*/ 1 h 251"/>
                <a:gd name="T34" fmla="*/ 1 w 264"/>
                <a:gd name="T35" fmla="*/ 1 h 251"/>
                <a:gd name="T36" fmla="*/ 1 w 264"/>
                <a:gd name="T37" fmla="*/ 1 h 251"/>
                <a:gd name="T38" fmla="*/ 1 w 264"/>
                <a:gd name="T39" fmla="*/ 1 h 251"/>
                <a:gd name="T40" fmla="*/ 1 w 264"/>
                <a:gd name="T41" fmla="*/ 1 h 251"/>
                <a:gd name="T42" fmla="*/ 0 w 264"/>
                <a:gd name="T43" fmla="*/ 1 h 251"/>
                <a:gd name="T44" fmla="*/ 0 w 264"/>
                <a:gd name="T45" fmla="*/ 1 h 251"/>
                <a:gd name="T46" fmla="*/ 1 w 264"/>
                <a:gd name="T47" fmla="*/ 1 h 251"/>
                <a:gd name="T48" fmla="*/ 1 w 264"/>
                <a:gd name="T49" fmla="*/ 1 h 251"/>
                <a:gd name="T50" fmla="*/ 1 w 264"/>
                <a:gd name="T51" fmla="*/ 1 h 251"/>
                <a:gd name="T52" fmla="*/ 1 w 264"/>
                <a:gd name="T53" fmla="*/ 1 h 251"/>
                <a:gd name="T54" fmla="*/ 1 w 264"/>
                <a:gd name="T55" fmla="*/ 1 h 251"/>
                <a:gd name="T56" fmla="*/ 1 w 264"/>
                <a:gd name="T57" fmla="*/ 1 h 251"/>
                <a:gd name="T58" fmla="*/ 1 w 264"/>
                <a:gd name="T59" fmla="*/ 1 h 251"/>
                <a:gd name="T60" fmla="*/ 1 w 264"/>
                <a:gd name="T61" fmla="*/ 1 h 251"/>
                <a:gd name="T62" fmla="*/ 1 w 264"/>
                <a:gd name="T63" fmla="*/ 1 h 251"/>
                <a:gd name="T64" fmla="*/ 1 w 264"/>
                <a:gd name="T65" fmla="*/ 1 h 251"/>
                <a:gd name="T66" fmla="*/ 1 w 264"/>
                <a:gd name="T67" fmla="*/ 1 h 251"/>
                <a:gd name="T68" fmla="*/ 1 w 264"/>
                <a:gd name="T69" fmla="*/ 1 h 251"/>
                <a:gd name="T70" fmla="*/ 1 w 264"/>
                <a:gd name="T71" fmla="*/ 1 h 251"/>
                <a:gd name="T72" fmla="*/ 1 w 264"/>
                <a:gd name="T73" fmla="*/ 1 h 251"/>
                <a:gd name="T74" fmla="*/ 1 w 264"/>
                <a:gd name="T75" fmla="*/ 1 h 251"/>
                <a:gd name="T76" fmla="*/ 1 w 264"/>
                <a:gd name="T77" fmla="*/ 1 h 251"/>
                <a:gd name="T78" fmla="*/ 1 w 264"/>
                <a:gd name="T79" fmla="*/ 1 h 251"/>
                <a:gd name="T80" fmla="*/ 1 w 264"/>
                <a:gd name="T81" fmla="*/ 0 h 251"/>
                <a:gd name="T82" fmla="*/ 1 w 264"/>
                <a:gd name="T83" fmla="*/ 0 h 251"/>
                <a:gd name="T84" fmla="*/ 1 w 264"/>
                <a:gd name="T85" fmla="*/ 0 h 251"/>
                <a:gd name="T86" fmla="*/ 1 w 264"/>
                <a:gd name="T87" fmla="*/ 0 h 251"/>
                <a:gd name="T88" fmla="*/ 1 w 264"/>
                <a:gd name="T89" fmla="*/ 1 h 251"/>
                <a:gd name="T90" fmla="*/ 1 w 264"/>
                <a:gd name="T91" fmla="*/ 1 h 251"/>
                <a:gd name="T92" fmla="*/ 1 w 264"/>
                <a:gd name="T93" fmla="*/ 1 h 251"/>
                <a:gd name="T94" fmla="*/ 1 w 264"/>
                <a:gd name="T95" fmla="*/ 1 h 251"/>
                <a:gd name="T96" fmla="*/ 1 w 264"/>
                <a:gd name="T97" fmla="*/ 1 h 251"/>
                <a:gd name="T98" fmla="*/ 1 w 264"/>
                <a:gd name="T99" fmla="*/ 1 h 251"/>
                <a:gd name="T100" fmla="*/ 1 w 264"/>
                <a:gd name="T101" fmla="*/ 1 h 251"/>
                <a:gd name="T102" fmla="*/ 1 w 264"/>
                <a:gd name="T103" fmla="*/ 1 h 251"/>
                <a:gd name="T104" fmla="*/ 1 w 264"/>
                <a:gd name="T105" fmla="*/ 1 h 251"/>
                <a:gd name="T106" fmla="*/ 1 w 264"/>
                <a:gd name="T107" fmla="*/ 1 h 2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4"/>
                <a:gd name="T163" fmla="*/ 0 h 251"/>
                <a:gd name="T164" fmla="*/ 264 w 264"/>
                <a:gd name="T165" fmla="*/ 251 h 25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4" h="251">
                  <a:moveTo>
                    <a:pt x="257" y="184"/>
                  </a:moveTo>
                  <a:lnTo>
                    <a:pt x="254" y="186"/>
                  </a:lnTo>
                  <a:lnTo>
                    <a:pt x="247" y="188"/>
                  </a:lnTo>
                  <a:lnTo>
                    <a:pt x="236" y="191"/>
                  </a:lnTo>
                  <a:lnTo>
                    <a:pt x="221" y="195"/>
                  </a:lnTo>
                  <a:lnTo>
                    <a:pt x="204" y="201"/>
                  </a:lnTo>
                  <a:lnTo>
                    <a:pt x="185" y="206"/>
                  </a:lnTo>
                  <a:lnTo>
                    <a:pt x="165" y="212"/>
                  </a:lnTo>
                  <a:lnTo>
                    <a:pt x="144" y="218"/>
                  </a:lnTo>
                  <a:lnTo>
                    <a:pt x="122" y="225"/>
                  </a:lnTo>
                  <a:lnTo>
                    <a:pt x="101" y="230"/>
                  </a:lnTo>
                  <a:lnTo>
                    <a:pt x="83" y="236"/>
                  </a:lnTo>
                  <a:lnTo>
                    <a:pt x="65" y="241"/>
                  </a:lnTo>
                  <a:lnTo>
                    <a:pt x="51" y="245"/>
                  </a:lnTo>
                  <a:lnTo>
                    <a:pt x="39" y="249"/>
                  </a:lnTo>
                  <a:lnTo>
                    <a:pt x="32" y="250"/>
                  </a:lnTo>
                  <a:lnTo>
                    <a:pt x="30" y="251"/>
                  </a:lnTo>
                  <a:lnTo>
                    <a:pt x="29" y="251"/>
                  </a:lnTo>
                  <a:lnTo>
                    <a:pt x="26" y="250"/>
                  </a:lnTo>
                  <a:lnTo>
                    <a:pt x="24" y="249"/>
                  </a:lnTo>
                  <a:lnTo>
                    <a:pt x="23" y="247"/>
                  </a:lnTo>
                  <a:lnTo>
                    <a:pt x="0" y="60"/>
                  </a:lnTo>
                  <a:lnTo>
                    <a:pt x="0" y="58"/>
                  </a:lnTo>
                  <a:lnTo>
                    <a:pt x="2" y="55"/>
                  </a:lnTo>
                  <a:lnTo>
                    <a:pt x="3" y="53"/>
                  </a:lnTo>
                  <a:lnTo>
                    <a:pt x="4" y="52"/>
                  </a:lnTo>
                  <a:lnTo>
                    <a:pt x="8" y="51"/>
                  </a:lnTo>
                  <a:lnTo>
                    <a:pt x="15" y="50"/>
                  </a:lnTo>
                  <a:lnTo>
                    <a:pt x="26" y="46"/>
                  </a:lnTo>
                  <a:lnTo>
                    <a:pt x="41" y="44"/>
                  </a:lnTo>
                  <a:lnTo>
                    <a:pt x="60" y="39"/>
                  </a:lnTo>
                  <a:lnTo>
                    <a:pt x="78" y="35"/>
                  </a:lnTo>
                  <a:lnTo>
                    <a:pt x="100" y="30"/>
                  </a:lnTo>
                  <a:lnTo>
                    <a:pt x="121" y="26"/>
                  </a:lnTo>
                  <a:lnTo>
                    <a:pt x="143" y="21"/>
                  </a:lnTo>
                  <a:lnTo>
                    <a:pt x="163" y="16"/>
                  </a:lnTo>
                  <a:lnTo>
                    <a:pt x="183" y="12"/>
                  </a:lnTo>
                  <a:lnTo>
                    <a:pt x="200" y="8"/>
                  </a:lnTo>
                  <a:lnTo>
                    <a:pt x="215" y="5"/>
                  </a:lnTo>
                  <a:lnTo>
                    <a:pt x="226" y="2"/>
                  </a:lnTo>
                  <a:lnTo>
                    <a:pt x="234" y="0"/>
                  </a:lnTo>
                  <a:lnTo>
                    <a:pt x="236" y="0"/>
                  </a:lnTo>
                  <a:lnTo>
                    <a:pt x="239" y="0"/>
                  </a:lnTo>
                  <a:lnTo>
                    <a:pt x="242" y="0"/>
                  </a:lnTo>
                  <a:lnTo>
                    <a:pt x="243" y="2"/>
                  </a:lnTo>
                  <a:lnTo>
                    <a:pt x="243" y="5"/>
                  </a:lnTo>
                  <a:lnTo>
                    <a:pt x="246" y="31"/>
                  </a:lnTo>
                  <a:lnTo>
                    <a:pt x="253" y="90"/>
                  </a:lnTo>
                  <a:lnTo>
                    <a:pt x="260" y="150"/>
                  </a:lnTo>
                  <a:lnTo>
                    <a:pt x="264" y="176"/>
                  </a:lnTo>
                  <a:lnTo>
                    <a:pt x="264" y="179"/>
                  </a:lnTo>
                  <a:lnTo>
                    <a:pt x="262" y="182"/>
                  </a:lnTo>
                  <a:lnTo>
                    <a:pt x="260" y="183"/>
                  </a:lnTo>
                  <a:lnTo>
                    <a:pt x="257" y="184"/>
                  </a:lnTo>
                  <a:close/>
                </a:path>
              </a:pathLst>
            </a:custGeom>
            <a:solidFill>
              <a:srgbClr val="F7EFDB"/>
            </a:solidFill>
            <a:ln w="9525">
              <a:noFill/>
              <a:round/>
              <a:headEnd/>
              <a:tailEnd/>
            </a:ln>
          </p:spPr>
          <p:txBody>
            <a:bodyPr/>
            <a:lstStyle/>
            <a:p>
              <a:endParaRPr lang="ja-JP" altLang="en-US"/>
            </a:p>
          </p:txBody>
        </p:sp>
        <p:sp>
          <p:nvSpPr>
            <p:cNvPr id="12668" name="Freeform 185"/>
            <p:cNvSpPr>
              <a:spLocks/>
            </p:cNvSpPr>
            <p:nvPr/>
          </p:nvSpPr>
          <p:spPr bwMode="auto">
            <a:xfrm>
              <a:off x="4931" y="3671"/>
              <a:ext cx="116" cy="107"/>
            </a:xfrm>
            <a:custGeom>
              <a:avLst/>
              <a:gdLst>
                <a:gd name="T0" fmla="*/ 1 w 231"/>
                <a:gd name="T1" fmla="*/ 1 h 214"/>
                <a:gd name="T2" fmla="*/ 1 w 231"/>
                <a:gd name="T3" fmla="*/ 1 h 214"/>
                <a:gd name="T4" fmla="*/ 1 w 231"/>
                <a:gd name="T5" fmla="*/ 1 h 214"/>
                <a:gd name="T6" fmla="*/ 1 w 231"/>
                <a:gd name="T7" fmla="*/ 1 h 214"/>
                <a:gd name="T8" fmla="*/ 1 w 231"/>
                <a:gd name="T9" fmla="*/ 1 h 214"/>
                <a:gd name="T10" fmla="*/ 1 w 231"/>
                <a:gd name="T11" fmla="*/ 1 h 214"/>
                <a:gd name="T12" fmla="*/ 1 w 231"/>
                <a:gd name="T13" fmla="*/ 1 h 214"/>
                <a:gd name="T14" fmla="*/ 1 w 231"/>
                <a:gd name="T15" fmla="*/ 1 h 214"/>
                <a:gd name="T16" fmla="*/ 1 w 231"/>
                <a:gd name="T17" fmla="*/ 1 h 214"/>
                <a:gd name="T18" fmla="*/ 1 w 231"/>
                <a:gd name="T19" fmla="*/ 1 h 214"/>
                <a:gd name="T20" fmla="*/ 1 w 231"/>
                <a:gd name="T21" fmla="*/ 1 h 214"/>
                <a:gd name="T22" fmla="*/ 1 w 231"/>
                <a:gd name="T23" fmla="*/ 0 h 214"/>
                <a:gd name="T24" fmla="*/ 1 w 231"/>
                <a:gd name="T25" fmla="*/ 0 h 214"/>
                <a:gd name="T26" fmla="*/ 1 w 231"/>
                <a:gd name="T27" fmla="*/ 0 h 214"/>
                <a:gd name="T28" fmla="*/ 1 w 231"/>
                <a:gd name="T29" fmla="*/ 1 h 214"/>
                <a:gd name="T30" fmla="*/ 1 w 231"/>
                <a:gd name="T31" fmla="*/ 1 h 214"/>
                <a:gd name="T32" fmla="*/ 1 w 231"/>
                <a:gd name="T33" fmla="*/ 1 h 214"/>
                <a:gd name="T34" fmla="*/ 1 w 231"/>
                <a:gd name="T35" fmla="*/ 1 h 214"/>
                <a:gd name="T36" fmla="*/ 1 w 231"/>
                <a:gd name="T37" fmla="*/ 1 h 214"/>
                <a:gd name="T38" fmla="*/ 1 w 231"/>
                <a:gd name="T39" fmla="*/ 1 h 214"/>
                <a:gd name="T40" fmla="*/ 1 w 231"/>
                <a:gd name="T41" fmla="*/ 1 h 214"/>
                <a:gd name="T42" fmla="*/ 1 w 231"/>
                <a:gd name="T43" fmla="*/ 1 h 214"/>
                <a:gd name="T44" fmla="*/ 1 w 231"/>
                <a:gd name="T45" fmla="*/ 1 h 214"/>
                <a:gd name="T46" fmla="*/ 1 w 231"/>
                <a:gd name="T47" fmla="*/ 1 h 214"/>
                <a:gd name="T48" fmla="*/ 1 w 231"/>
                <a:gd name="T49" fmla="*/ 1 h 214"/>
                <a:gd name="T50" fmla="*/ 1 w 231"/>
                <a:gd name="T51" fmla="*/ 1 h 214"/>
                <a:gd name="T52" fmla="*/ 1 w 231"/>
                <a:gd name="T53" fmla="*/ 1 h 214"/>
                <a:gd name="T54" fmla="*/ 1 w 231"/>
                <a:gd name="T55" fmla="*/ 1 h 214"/>
                <a:gd name="T56" fmla="*/ 1 w 231"/>
                <a:gd name="T57" fmla="*/ 1 h 214"/>
                <a:gd name="T58" fmla="*/ 1 w 231"/>
                <a:gd name="T59" fmla="*/ 1 h 214"/>
                <a:gd name="T60" fmla="*/ 1 w 231"/>
                <a:gd name="T61" fmla="*/ 1 h 214"/>
                <a:gd name="T62" fmla="*/ 0 w 231"/>
                <a:gd name="T63" fmla="*/ 1 h 214"/>
                <a:gd name="T64" fmla="*/ 0 w 231"/>
                <a:gd name="T65" fmla="*/ 1 h 214"/>
                <a:gd name="T66" fmla="*/ 1 w 231"/>
                <a:gd name="T67" fmla="*/ 1 h 214"/>
                <a:gd name="T68" fmla="*/ 1 w 231"/>
                <a:gd name="T69" fmla="*/ 1 h 214"/>
                <a:gd name="T70" fmla="*/ 1 w 231"/>
                <a:gd name="T71" fmla="*/ 1 h 214"/>
                <a:gd name="T72" fmla="*/ 1 w 231"/>
                <a:gd name="T73" fmla="*/ 1 h 214"/>
                <a:gd name="T74" fmla="*/ 1 w 231"/>
                <a:gd name="T75" fmla="*/ 1 h 214"/>
                <a:gd name="T76" fmla="*/ 1 w 231"/>
                <a:gd name="T77" fmla="*/ 1 h 214"/>
                <a:gd name="T78" fmla="*/ 1 w 231"/>
                <a:gd name="T79" fmla="*/ 1 h 214"/>
                <a:gd name="T80" fmla="*/ 1 w 231"/>
                <a:gd name="T81" fmla="*/ 1 h 214"/>
                <a:gd name="T82" fmla="*/ 1 w 231"/>
                <a:gd name="T83" fmla="*/ 1 h 214"/>
                <a:gd name="T84" fmla="*/ 1 w 231"/>
                <a:gd name="T85" fmla="*/ 1 h 214"/>
                <a:gd name="T86" fmla="*/ 1 w 231"/>
                <a:gd name="T87" fmla="*/ 1 h 214"/>
                <a:gd name="T88" fmla="*/ 1 w 231"/>
                <a:gd name="T89" fmla="*/ 1 h 214"/>
                <a:gd name="T90" fmla="*/ 1 w 231"/>
                <a:gd name="T91" fmla="*/ 1 h 214"/>
                <a:gd name="T92" fmla="*/ 1 w 231"/>
                <a:gd name="T93" fmla="*/ 1 h 214"/>
                <a:gd name="T94" fmla="*/ 1 w 231"/>
                <a:gd name="T95" fmla="*/ 1 h 214"/>
                <a:gd name="T96" fmla="*/ 1 w 231"/>
                <a:gd name="T97" fmla="*/ 1 h 2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1"/>
                <a:gd name="T148" fmla="*/ 0 h 214"/>
                <a:gd name="T149" fmla="*/ 231 w 231"/>
                <a:gd name="T150" fmla="*/ 214 h 2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1" h="214">
                  <a:moveTo>
                    <a:pt x="219" y="161"/>
                  </a:moveTo>
                  <a:lnTo>
                    <a:pt x="224" y="159"/>
                  </a:lnTo>
                  <a:lnTo>
                    <a:pt x="229" y="154"/>
                  </a:lnTo>
                  <a:lnTo>
                    <a:pt x="231" y="149"/>
                  </a:lnTo>
                  <a:lnTo>
                    <a:pt x="231" y="143"/>
                  </a:lnTo>
                  <a:lnTo>
                    <a:pt x="229" y="122"/>
                  </a:lnTo>
                  <a:lnTo>
                    <a:pt x="224" y="77"/>
                  </a:lnTo>
                  <a:lnTo>
                    <a:pt x="219" y="33"/>
                  </a:lnTo>
                  <a:lnTo>
                    <a:pt x="216" y="13"/>
                  </a:lnTo>
                  <a:lnTo>
                    <a:pt x="215" y="7"/>
                  </a:lnTo>
                  <a:lnTo>
                    <a:pt x="213" y="2"/>
                  </a:lnTo>
                  <a:lnTo>
                    <a:pt x="207" y="0"/>
                  </a:lnTo>
                  <a:lnTo>
                    <a:pt x="199" y="0"/>
                  </a:lnTo>
                  <a:lnTo>
                    <a:pt x="197" y="0"/>
                  </a:lnTo>
                  <a:lnTo>
                    <a:pt x="191" y="2"/>
                  </a:lnTo>
                  <a:lnTo>
                    <a:pt x="182" y="5"/>
                  </a:lnTo>
                  <a:lnTo>
                    <a:pt x="170" y="7"/>
                  </a:lnTo>
                  <a:lnTo>
                    <a:pt x="155" y="10"/>
                  </a:lnTo>
                  <a:lnTo>
                    <a:pt x="140" y="14"/>
                  </a:lnTo>
                  <a:lnTo>
                    <a:pt x="123" y="17"/>
                  </a:lnTo>
                  <a:lnTo>
                    <a:pt x="106" y="22"/>
                  </a:lnTo>
                  <a:lnTo>
                    <a:pt x="88" y="26"/>
                  </a:lnTo>
                  <a:lnTo>
                    <a:pt x="71" y="30"/>
                  </a:lnTo>
                  <a:lnTo>
                    <a:pt x="56" y="33"/>
                  </a:lnTo>
                  <a:lnTo>
                    <a:pt x="41" y="37"/>
                  </a:lnTo>
                  <a:lnTo>
                    <a:pt x="30" y="39"/>
                  </a:lnTo>
                  <a:lnTo>
                    <a:pt x="20" y="41"/>
                  </a:lnTo>
                  <a:lnTo>
                    <a:pt x="15" y="44"/>
                  </a:lnTo>
                  <a:lnTo>
                    <a:pt x="12" y="44"/>
                  </a:lnTo>
                  <a:lnTo>
                    <a:pt x="7" y="46"/>
                  </a:lnTo>
                  <a:lnTo>
                    <a:pt x="3" y="51"/>
                  </a:lnTo>
                  <a:lnTo>
                    <a:pt x="0" y="55"/>
                  </a:lnTo>
                  <a:lnTo>
                    <a:pt x="0" y="61"/>
                  </a:lnTo>
                  <a:lnTo>
                    <a:pt x="2" y="83"/>
                  </a:lnTo>
                  <a:lnTo>
                    <a:pt x="9" y="131"/>
                  </a:lnTo>
                  <a:lnTo>
                    <a:pt x="15" y="181"/>
                  </a:lnTo>
                  <a:lnTo>
                    <a:pt x="17" y="203"/>
                  </a:lnTo>
                  <a:lnTo>
                    <a:pt x="18" y="207"/>
                  </a:lnTo>
                  <a:lnTo>
                    <a:pt x="22" y="212"/>
                  </a:lnTo>
                  <a:lnTo>
                    <a:pt x="27" y="214"/>
                  </a:lnTo>
                  <a:lnTo>
                    <a:pt x="35" y="214"/>
                  </a:lnTo>
                  <a:lnTo>
                    <a:pt x="43" y="212"/>
                  </a:lnTo>
                  <a:lnTo>
                    <a:pt x="64" y="206"/>
                  </a:lnTo>
                  <a:lnTo>
                    <a:pt x="93" y="197"/>
                  </a:lnTo>
                  <a:lnTo>
                    <a:pt x="128" y="188"/>
                  </a:lnTo>
                  <a:lnTo>
                    <a:pt x="161" y="178"/>
                  </a:lnTo>
                  <a:lnTo>
                    <a:pt x="190" y="169"/>
                  </a:lnTo>
                  <a:lnTo>
                    <a:pt x="210" y="164"/>
                  </a:lnTo>
                  <a:lnTo>
                    <a:pt x="219" y="161"/>
                  </a:lnTo>
                  <a:close/>
                </a:path>
              </a:pathLst>
            </a:custGeom>
            <a:solidFill>
              <a:srgbClr val="000000"/>
            </a:solidFill>
            <a:ln w="9525">
              <a:noFill/>
              <a:round/>
              <a:headEnd/>
              <a:tailEnd/>
            </a:ln>
          </p:spPr>
          <p:txBody>
            <a:bodyPr/>
            <a:lstStyle/>
            <a:p>
              <a:endParaRPr lang="ja-JP" altLang="en-US"/>
            </a:p>
          </p:txBody>
        </p:sp>
        <p:sp>
          <p:nvSpPr>
            <p:cNvPr id="12669" name="Freeform 186"/>
            <p:cNvSpPr>
              <a:spLocks/>
            </p:cNvSpPr>
            <p:nvPr/>
          </p:nvSpPr>
          <p:spPr bwMode="auto">
            <a:xfrm>
              <a:off x="4935" y="3676"/>
              <a:ext cx="107" cy="98"/>
            </a:xfrm>
            <a:custGeom>
              <a:avLst/>
              <a:gdLst>
                <a:gd name="T0" fmla="*/ 1 w 214"/>
                <a:gd name="T1" fmla="*/ 0 h 197"/>
                <a:gd name="T2" fmla="*/ 1 w 214"/>
                <a:gd name="T3" fmla="*/ 0 h 197"/>
                <a:gd name="T4" fmla="*/ 1 w 214"/>
                <a:gd name="T5" fmla="*/ 0 h 197"/>
                <a:gd name="T6" fmla="*/ 1 w 214"/>
                <a:gd name="T7" fmla="*/ 0 h 197"/>
                <a:gd name="T8" fmla="*/ 1 w 214"/>
                <a:gd name="T9" fmla="*/ 0 h 197"/>
                <a:gd name="T10" fmla="*/ 0 w 214"/>
                <a:gd name="T11" fmla="*/ 0 h 197"/>
                <a:gd name="T12" fmla="*/ 0 w 214"/>
                <a:gd name="T13" fmla="*/ 0 h 197"/>
                <a:gd name="T14" fmla="*/ 1 w 214"/>
                <a:gd name="T15" fmla="*/ 0 h 197"/>
                <a:gd name="T16" fmla="*/ 1 w 214"/>
                <a:gd name="T17" fmla="*/ 0 h 197"/>
                <a:gd name="T18" fmla="*/ 1 w 214"/>
                <a:gd name="T19" fmla="*/ 0 h 197"/>
                <a:gd name="T20" fmla="*/ 1 w 214"/>
                <a:gd name="T21" fmla="*/ 0 h 197"/>
                <a:gd name="T22" fmla="*/ 1 w 214"/>
                <a:gd name="T23" fmla="*/ 0 h 197"/>
                <a:gd name="T24" fmla="*/ 1 w 214"/>
                <a:gd name="T25" fmla="*/ 0 h 197"/>
                <a:gd name="T26" fmla="*/ 1 w 214"/>
                <a:gd name="T27" fmla="*/ 0 h 197"/>
                <a:gd name="T28" fmla="*/ 1 w 214"/>
                <a:gd name="T29" fmla="*/ 0 h 197"/>
                <a:gd name="T30" fmla="*/ 1 w 214"/>
                <a:gd name="T31" fmla="*/ 0 h 197"/>
                <a:gd name="T32" fmla="*/ 1 w 214"/>
                <a:gd name="T33" fmla="*/ 0 h 197"/>
                <a:gd name="T34" fmla="*/ 1 w 214"/>
                <a:gd name="T35" fmla="*/ 0 h 197"/>
                <a:gd name="T36" fmla="*/ 1 w 214"/>
                <a:gd name="T37" fmla="*/ 0 h 197"/>
                <a:gd name="T38" fmla="*/ 1 w 214"/>
                <a:gd name="T39" fmla="*/ 0 h 197"/>
                <a:gd name="T40" fmla="*/ 1 w 214"/>
                <a:gd name="T41" fmla="*/ 0 h 197"/>
                <a:gd name="T42" fmla="*/ 1 w 214"/>
                <a:gd name="T43" fmla="*/ 0 h 197"/>
                <a:gd name="T44" fmla="*/ 1 w 214"/>
                <a:gd name="T45" fmla="*/ 0 h 197"/>
                <a:gd name="T46" fmla="*/ 1 w 214"/>
                <a:gd name="T47" fmla="*/ 0 h 197"/>
                <a:gd name="T48" fmla="*/ 1 w 214"/>
                <a:gd name="T49" fmla="*/ 0 h 197"/>
                <a:gd name="T50" fmla="*/ 1 w 214"/>
                <a:gd name="T51" fmla="*/ 0 h 197"/>
                <a:gd name="T52" fmla="*/ 1 w 214"/>
                <a:gd name="T53" fmla="*/ 0 h 197"/>
                <a:gd name="T54" fmla="*/ 1 w 214"/>
                <a:gd name="T55" fmla="*/ 0 h 197"/>
                <a:gd name="T56" fmla="*/ 1 w 214"/>
                <a:gd name="T57" fmla="*/ 0 h 197"/>
                <a:gd name="T58" fmla="*/ 1 w 214"/>
                <a:gd name="T59" fmla="*/ 0 h 197"/>
                <a:gd name="T60" fmla="*/ 1 w 214"/>
                <a:gd name="T61" fmla="*/ 0 h 197"/>
                <a:gd name="T62" fmla="*/ 1 w 214"/>
                <a:gd name="T63" fmla="*/ 0 h 197"/>
                <a:gd name="T64" fmla="*/ 1 w 214"/>
                <a:gd name="T65" fmla="*/ 0 h 197"/>
                <a:gd name="T66" fmla="*/ 1 w 214"/>
                <a:gd name="T67" fmla="*/ 0 h 197"/>
                <a:gd name="T68" fmla="*/ 1 w 214"/>
                <a:gd name="T69" fmla="*/ 0 h 197"/>
                <a:gd name="T70" fmla="*/ 1 w 214"/>
                <a:gd name="T71" fmla="*/ 0 h 197"/>
                <a:gd name="T72" fmla="*/ 1 w 214"/>
                <a:gd name="T73" fmla="*/ 0 h 197"/>
                <a:gd name="T74" fmla="*/ 1 w 214"/>
                <a:gd name="T75" fmla="*/ 0 h 197"/>
                <a:gd name="T76" fmla="*/ 1 w 214"/>
                <a:gd name="T77" fmla="*/ 0 h 197"/>
                <a:gd name="T78" fmla="*/ 1 w 214"/>
                <a:gd name="T79" fmla="*/ 0 h 197"/>
                <a:gd name="T80" fmla="*/ 1 w 214"/>
                <a:gd name="T81" fmla="*/ 0 h 197"/>
                <a:gd name="T82" fmla="*/ 1 w 214"/>
                <a:gd name="T83" fmla="*/ 0 h 197"/>
                <a:gd name="T84" fmla="*/ 1 w 214"/>
                <a:gd name="T85" fmla="*/ 0 h 197"/>
                <a:gd name="T86" fmla="*/ 1 w 214"/>
                <a:gd name="T87" fmla="*/ 0 h 197"/>
                <a:gd name="T88" fmla="*/ 1 w 214"/>
                <a:gd name="T89" fmla="*/ 0 h 197"/>
                <a:gd name="T90" fmla="*/ 1 w 214"/>
                <a:gd name="T91" fmla="*/ 0 h 1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4"/>
                <a:gd name="T139" fmla="*/ 0 h 197"/>
                <a:gd name="T140" fmla="*/ 214 w 214"/>
                <a:gd name="T141" fmla="*/ 197 h 1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4" h="197">
                  <a:moveTo>
                    <a:pt x="25" y="197"/>
                  </a:moveTo>
                  <a:lnTo>
                    <a:pt x="23" y="197"/>
                  </a:lnTo>
                  <a:lnTo>
                    <a:pt x="21" y="196"/>
                  </a:lnTo>
                  <a:lnTo>
                    <a:pt x="19" y="195"/>
                  </a:lnTo>
                  <a:lnTo>
                    <a:pt x="18" y="193"/>
                  </a:lnTo>
                  <a:lnTo>
                    <a:pt x="0" y="51"/>
                  </a:lnTo>
                  <a:lnTo>
                    <a:pt x="0" y="49"/>
                  </a:lnTo>
                  <a:lnTo>
                    <a:pt x="2" y="45"/>
                  </a:lnTo>
                  <a:lnTo>
                    <a:pt x="3" y="43"/>
                  </a:lnTo>
                  <a:lnTo>
                    <a:pt x="7" y="42"/>
                  </a:lnTo>
                  <a:lnTo>
                    <a:pt x="9" y="42"/>
                  </a:lnTo>
                  <a:lnTo>
                    <a:pt x="15" y="39"/>
                  </a:lnTo>
                  <a:lnTo>
                    <a:pt x="24" y="38"/>
                  </a:lnTo>
                  <a:lnTo>
                    <a:pt x="35" y="35"/>
                  </a:lnTo>
                  <a:lnTo>
                    <a:pt x="49" y="32"/>
                  </a:lnTo>
                  <a:lnTo>
                    <a:pt x="65" y="29"/>
                  </a:lnTo>
                  <a:lnTo>
                    <a:pt x="82" y="24"/>
                  </a:lnTo>
                  <a:lnTo>
                    <a:pt x="100" y="21"/>
                  </a:lnTo>
                  <a:lnTo>
                    <a:pt x="117" y="17"/>
                  </a:lnTo>
                  <a:lnTo>
                    <a:pt x="133" y="13"/>
                  </a:lnTo>
                  <a:lnTo>
                    <a:pt x="150" y="9"/>
                  </a:lnTo>
                  <a:lnTo>
                    <a:pt x="163" y="7"/>
                  </a:lnTo>
                  <a:lnTo>
                    <a:pt x="175" y="4"/>
                  </a:lnTo>
                  <a:lnTo>
                    <a:pt x="184" y="3"/>
                  </a:lnTo>
                  <a:lnTo>
                    <a:pt x="190" y="0"/>
                  </a:lnTo>
                  <a:lnTo>
                    <a:pt x="192" y="0"/>
                  </a:lnTo>
                  <a:lnTo>
                    <a:pt x="196" y="0"/>
                  </a:lnTo>
                  <a:lnTo>
                    <a:pt x="198" y="1"/>
                  </a:lnTo>
                  <a:lnTo>
                    <a:pt x="199" y="3"/>
                  </a:lnTo>
                  <a:lnTo>
                    <a:pt x="199" y="5"/>
                  </a:lnTo>
                  <a:lnTo>
                    <a:pt x="201" y="24"/>
                  </a:lnTo>
                  <a:lnTo>
                    <a:pt x="207" y="69"/>
                  </a:lnTo>
                  <a:lnTo>
                    <a:pt x="212" y="114"/>
                  </a:lnTo>
                  <a:lnTo>
                    <a:pt x="214" y="135"/>
                  </a:lnTo>
                  <a:lnTo>
                    <a:pt x="214" y="138"/>
                  </a:lnTo>
                  <a:lnTo>
                    <a:pt x="213" y="141"/>
                  </a:lnTo>
                  <a:lnTo>
                    <a:pt x="211" y="143"/>
                  </a:lnTo>
                  <a:lnTo>
                    <a:pt x="208" y="144"/>
                  </a:lnTo>
                  <a:lnTo>
                    <a:pt x="200" y="146"/>
                  </a:lnTo>
                  <a:lnTo>
                    <a:pt x="179" y="152"/>
                  </a:lnTo>
                  <a:lnTo>
                    <a:pt x="151" y="161"/>
                  </a:lnTo>
                  <a:lnTo>
                    <a:pt x="117" y="171"/>
                  </a:lnTo>
                  <a:lnTo>
                    <a:pt x="83" y="180"/>
                  </a:lnTo>
                  <a:lnTo>
                    <a:pt x="54" y="189"/>
                  </a:lnTo>
                  <a:lnTo>
                    <a:pt x="33" y="195"/>
                  </a:lnTo>
                  <a:lnTo>
                    <a:pt x="25" y="197"/>
                  </a:lnTo>
                  <a:close/>
                </a:path>
              </a:pathLst>
            </a:custGeom>
            <a:solidFill>
              <a:srgbClr val="7F7F7F"/>
            </a:solidFill>
            <a:ln w="9525">
              <a:noFill/>
              <a:round/>
              <a:headEnd/>
              <a:tailEnd/>
            </a:ln>
          </p:spPr>
          <p:txBody>
            <a:bodyPr/>
            <a:lstStyle/>
            <a:p>
              <a:endParaRPr lang="ja-JP" altLang="en-US"/>
            </a:p>
          </p:txBody>
        </p:sp>
        <p:sp>
          <p:nvSpPr>
            <p:cNvPr id="12670" name="Freeform 187"/>
            <p:cNvSpPr>
              <a:spLocks/>
            </p:cNvSpPr>
            <p:nvPr/>
          </p:nvSpPr>
          <p:spPr bwMode="auto">
            <a:xfrm>
              <a:off x="4941" y="3678"/>
              <a:ext cx="96" cy="91"/>
            </a:xfrm>
            <a:custGeom>
              <a:avLst/>
              <a:gdLst>
                <a:gd name="T0" fmla="*/ 1 w 191"/>
                <a:gd name="T1" fmla="*/ 1 h 182"/>
                <a:gd name="T2" fmla="*/ 1 w 191"/>
                <a:gd name="T3" fmla="*/ 0 h 182"/>
                <a:gd name="T4" fmla="*/ 0 w 191"/>
                <a:gd name="T5" fmla="*/ 1 h 182"/>
                <a:gd name="T6" fmla="*/ 1 w 191"/>
                <a:gd name="T7" fmla="*/ 1 h 182"/>
                <a:gd name="T8" fmla="*/ 1 w 191"/>
                <a:gd name="T9" fmla="*/ 1 h 182"/>
                <a:gd name="T10" fmla="*/ 0 60000 65536"/>
                <a:gd name="T11" fmla="*/ 0 60000 65536"/>
                <a:gd name="T12" fmla="*/ 0 60000 65536"/>
                <a:gd name="T13" fmla="*/ 0 60000 65536"/>
                <a:gd name="T14" fmla="*/ 0 60000 65536"/>
                <a:gd name="T15" fmla="*/ 0 w 191"/>
                <a:gd name="T16" fmla="*/ 0 h 182"/>
                <a:gd name="T17" fmla="*/ 191 w 191"/>
                <a:gd name="T18" fmla="*/ 182 h 182"/>
              </a:gdLst>
              <a:ahLst/>
              <a:cxnLst>
                <a:cxn ang="T10">
                  <a:pos x="T0" y="T1"/>
                </a:cxn>
                <a:cxn ang="T11">
                  <a:pos x="T2" y="T3"/>
                </a:cxn>
                <a:cxn ang="T12">
                  <a:pos x="T4" y="T5"/>
                </a:cxn>
                <a:cxn ang="T13">
                  <a:pos x="T6" y="T7"/>
                </a:cxn>
                <a:cxn ang="T14">
                  <a:pos x="T8" y="T9"/>
                </a:cxn>
              </a:cxnLst>
              <a:rect l="T15" t="T16" r="T17" b="T18"/>
              <a:pathLst>
                <a:path w="191" h="182">
                  <a:moveTo>
                    <a:pt x="191" y="134"/>
                  </a:moveTo>
                  <a:lnTo>
                    <a:pt x="178" y="0"/>
                  </a:lnTo>
                  <a:lnTo>
                    <a:pt x="0" y="40"/>
                  </a:lnTo>
                  <a:lnTo>
                    <a:pt x="16" y="182"/>
                  </a:lnTo>
                  <a:lnTo>
                    <a:pt x="191" y="134"/>
                  </a:lnTo>
                  <a:close/>
                </a:path>
              </a:pathLst>
            </a:custGeom>
            <a:solidFill>
              <a:srgbClr val="000000"/>
            </a:solidFill>
            <a:ln w="9525">
              <a:noFill/>
              <a:round/>
              <a:headEnd/>
              <a:tailEnd/>
            </a:ln>
          </p:spPr>
          <p:txBody>
            <a:bodyPr/>
            <a:lstStyle/>
            <a:p>
              <a:endParaRPr lang="ja-JP" altLang="en-US"/>
            </a:p>
          </p:txBody>
        </p:sp>
        <p:sp>
          <p:nvSpPr>
            <p:cNvPr id="12671" name="Freeform 188"/>
            <p:cNvSpPr>
              <a:spLocks/>
            </p:cNvSpPr>
            <p:nvPr/>
          </p:nvSpPr>
          <p:spPr bwMode="auto">
            <a:xfrm>
              <a:off x="4945" y="3686"/>
              <a:ext cx="89" cy="79"/>
            </a:xfrm>
            <a:custGeom>
              <a:avLst/>
              <a:gdLst>
                <a:gd name="T0" fmla="*/ 1 w 178"/>
                <a:gd name="T1" fmla="*/ 0 h 159"/>
                <a:gd name="T2" fmla="*/ 1 w 178"/>
                <a:gd name="T3" fmla="*/ 0 h 159"/>
                <a:gd name="T4" fmla="*/ 0 w 178"/>
                <a:gd name="T5" fmla="*/ 0 h 159"/>
                <a:gd name="T6" fmla="*/ 1 w 178"/>
                <a:gd name="T7" fmla="*/ 0 h 159"/>
                <a:gd name="T8" fmla="*/ 1 w 178"/>
                <a:gd name="T9" fmla="*/ 0 h 159"/>
                <a:gd name="T10" fmla="*/ 0 60000 65536"/>
                <a:gd name="T11" fmla="*/ 0 60000 65536"/>
                <a:gd name="T12" fmla="*/ 0 60000 65536"/>
                <a:gd name="T13" fmla="*/ 0 60000 65536"/>
                <a:gd name="T14" fmla="*/ 0 60000 65536"/>
                <a:gd name="T15" fmla="*/ 0 w 178"/>
                <a:gd name="T16" fmla="*/ 0 h 159"/>
                <a:gd name="T17" fmla="*/ 178 w 178"/>
                <a:gd name="T18" fmla="*/ 159 h 159"/>
              </a:gdLst>
              <a:ahLst/>
              <a:cxnLst>
                <a:cxn ang="T10">
                  <a:pos x="T0" y="T1"/>
                </a:cxn>
                <a:cxn ang="T11">
                  <a:pos x="T2" y="T3"/>
                </a:cxn>
                <a:cxn ang="T12">
                  <a:pos x="T4" y="T5"/>
                </a:cxn>
                <a:cxn ang="T13">
                  <a:pos x="T6" y="T7"/>
                </a:cxn>
                <a:cxn ang="T14">
                  <a:pos x="T8" y="T9"/>
                </a:cxn>
              </a:cxnLst>
              <a:rect l="T15" t="T16" r="T17" b="T18"/>
              <a:pathLst>
                <a:path w="178" h="159">
                  <a:moveTo>
                    <a:pt x="178" y="114"/>
                  </a:moveTo>
                  <a:lnTo>
                    <a:pt x="166" y="0"/>
                  </a:lnTo>
                  <a:lnTo>
                    <a:pt x="0" y="38"/>
                  </a:lnTo>
                  <a:lnTo>
                    <a:pt x="14" y="159"/>
                  </a:lnTo>
                  <a:lnTo>
                    <a:pt x="178" y="114"/>
                  </a:lnTo>
                  <a:close/>
                </a:path>
              </a:pathLst>
            </a:custGeom>
            <a:solidFill>
              <a:srgbClr val="FFFFFF"/>
            </a:solidFill>
            <a:ln w="9525">
              <a:noFill/>
              <a:round/>
              <a:headEnd/>
              <a:tailEnd/>
            </a:ln>
          </p:spPr>
          <p:txBody>
            <a:bodyPr/>
            <a:lstStyle/>
            <a:p>
              <a:endParaRPr lang="ja-JP" altLang="en-US"/>
            </a:p>
          </p:txBody>
        </p:sp>
        <p:sp>
          <p:nvSpPr>
            <p:cNvPr id="12672" name="Freeform 189"/>
            <p:cNvSpPr>
              <a:spLocks/>
            </p:cNvSpPr>
            <p:nvPr/>
          </p:nvSpPr>
          <p:spPr bwMode="auto">
            <a:xfrm>
              <a:off x="4960" y="3697"/>
              <a:ext cx="69" cy="54"/>
            </a:xfrm>
            <a:custGeom>
              <a:avLst/>
              <a:gdLst>
                <a:gd name="T0" fmla="*/ 1 w 138"/>
                <a:gd name="T1" fmla="*/ 1 h 108"/>
                <a:gd name="T2" fmla="*/ 1 w 138"/>
                <a:gd name="T3" fmla="*/ 1 h 108"/>
                <a:gd name="T4" fmla="*/ 1 w 138"/>
                <a:gd name="T5" fmla="*/ 1 h 108"/>
                <a:gd name="T6" fmla="*/ 1 w 138"/>
                <a:gd name="T7" fmla="*/ 1 h 108"/>
                <a:gd name="T8" fmla="*/ 1 w 138"/>
                <a:gd name="T9" fmla="*/ 1 h 108"/>
                <a:gd name="T10" fmla="*/ 1 w 138"/>
                <a:gd name="T11" fmla="*/ 1 h 108"/>
                <a:gd name="T12" fmla="*/ 1 w 138"/>
                <a:gd name="T13" fmla="*/ 1 h 108"/>
                <a:gd name="T14" fmla="*/ 1 w 138"/>
                <a:gd name="T15" fmla="*/ 1 h 108"/>
                <a:gd name="T16" fmla="*/ 1 w 138"/>
                <a:gd name="T17" fmla="*/ 1 h 108"/>
                <a:gd name="T18" fmla="*/ 1 w 138"/>
                <a:gd name="T19" fmla="*/ 1 h 108"/>
                <a:gd name="T20" fmla="*/ 1 w 138"/>
                <a:gd name="T21" fmla="*/ 1 h 108"/>
                <a:gd name="T22" fmla="*/ 1 w 138"/>
                <a:gd name="T23" fmla="*/ 1 h 108"/>
                <a:gd name="T24" fmla="*/ 1 w 138"/>
                <a:gd name="T25" fmla="*/ 1 h 108"/>
                <a:gd name="T26" fmla="*/ 1 w 138"/>
                <a:gd name="T27" fmla="*/ 1 h 108"/>
                <a:gd name="T28" fmla="*/ 1 w 138"/>
                <a:gd name="T29" fmla="*/ 1 h 108"/>
                <a:gd name="T30" fmla="*/ 1 w 138"/>
                <a:gd name="T31" fmla="*/ 1 h 108"/>
                <a:gd name="T32" fmla="*/ 1 w 138"/>
                <a:gd name="T33" fmla="*/ 1 h 108"/>
                <a:gd name="T34" fmla="*/ 1 w 138"/>
                <a:gd name="T35" fmla="*/ 1 h 108"/>
                <a:gd name="T36" fmla="*/ 1 w 138"/>
                <a:gd name="T37" fmla="*/ 1 h 108"/>
                <a:gd name="T38" fmla="*/ 1 w 138"/>
                <a:gd name="T39" fmla="*/ 1 h 108"/>
                <a:gd name="T40" fmla="*/ 1 w 138"/>
                <a:gd name="T41" fmla="*/ 1 h 108"/>
                <a:gd name="T42" fmla="*/ 1 w 138"/>
                <a:gd name="T43" fmla="*/ 1 h 108"/>
                <a:gd name="T44" fmla="*/ 1 w 138"/>
                <a:gd name="T45" fmla="*/ 1 h 108"/>
                <a:gd name="T46" fmla="*/ 1 w 138"/>
                <a:gd name="T47" fmla="*/ 1 h 108"/>
                <a:gd name="T48" fmla="*/ 1 w 138"/>
                <a:gd name="T49" fmla="*/ 1 h 108"/>
                <a:gd name="T50" fmla="*/ 1 w 138"/>
                <a:gd name="T51" fmla="*/ 1 h 108"/>
                <a:gd name="T52" fmla="*/ 1 w 138"/>
                <a:gd name="T53" fmla="*/ 1 h 108"/>
                <a:gd name="T54" fmla="*/ 1 w 138"/>
                <a:gd name="T55" fmla="*/ 1 h 108"/>
                <a:gd name="T56" fmla="*/ 1 w 138"/>
                <a:gd name="T57" fmla="*/ 1 h 108"/>
                <a:gd name="T58" fmla="*/ 1 w 138"/>
                <a:gd name="T59" fmla="*/ 1 h 108"/>
                <a:gd name="T60" fmla="*/ 1 w 138"/>
                <a:gd name="T61" fmla="*/ 1 h 108"/>
                <a:gd name="T62" fmla="*/ 1 w 138"/>
                <a:gd name="T63" fmla="*/ 1 h 108"/>
                <a:gd name="T64" fmla="*/ 1 w 138"/>
                <a:gd name="T65" fmla="*/ 1 h 108"/>
                <a:gd name="T66" fmla="*/ 1 w 138"/>
                <a:gd name="T67" fmla="*/ 0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8"/>
                <a:gd name="T103" fmla="*/ 0 h 108"/>
                <a:gd name="T104" fmla="*/ 138 w 138"/>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8" h="108">
                  <a:moveTo>
                    <a:pt x="60" y="0"/>
                  </a:moveTo>
                  <a:lnTo>
                    <a:pt x="58" y="7"/>
                  </a:lnTo>
                  <a:lnTo>
                    <a:pt x="58" y="15"/>
                  </a:lnTo>
                  <a:lnTo>
                    <a:pt x="60" y="21"/>
                  </a:lnTo>
                  <a:lnTo>
                    <a:pt x="67" y="24"/>
                  </a:lnTo>
                  <a:lnTo>
                    <a:pt x="77" y="22"/>
                  </a:lnTo>
                  <a:lnTo>
                    <a:pt x="85" y="16"/>
                  </a:lnTo>
                  <a:lnTo>
                    <a:pt x="90" y="8"/>
                  </a:lnTo>
                  <a:lnTo>
                    <a:pt x="92" y="1"/>
                  </a:lnTo>
                  <a:lnTo>
                    <a:pt x="98" y="1"/>
                  </a:lnTo>
                  <a:lnTo>
                    <a:pt x="105" y="2"/>
                  </a:lnTo>
                  <a:lnTo>
                    <a:pt x="111" y="2"/>
                  </a:lnTo>
                  <a:lnTo>
                    <a:pt x="116" y="3"/>
                  </a:lnTo>
                  <a:lnTo>
                    <a:pt x="123" y="7"/>
                  </a:lnTo>
                  <a:lnTo>
                    <a:pt x="128" y="9"/>
                  </a:lnTo>
                  <a:lnTo>
                    <a:pt x="131" y="11"/>
                  </a:lnTo>
                  <a:lnTo>
                    <a:pt x="138" y="14"/>
                  </a:lnTo>
                  <a:lnTo>
                    <a:pt x="137" y="18"/>
                  </a:lnTo>
                  <a:lnTo>
                    <a:pt x="135" y="22"/>
                  </a:lnTo>
                  <a:lnTo>
                    <a:pt x="134" y="26"/>
                  </a:lnTo>
                  <a:lnTo>
                    <a:pt x="131" y="30"/>
                  </a:lnTo>
                  <a:lnTo>
                    <a:pt x="129" y="34"/>
                  </a:lnTo>
                  <a:lnTo>
                    <a:pt x="126" y="39"/>
                  </a:lnTo>
                  <a:lnTo>
                    <a:pt x="123" y="44"/>
                  </a:lnTo>
                  <a:lnTo>
                    <a:pt x="120" y="47"/>
                  </a:lnTo>
                  <a:lnTo>
                    <a:pt x="116" y="47"/>
                  </a:lnTo>
                  <a:lnTo>
                    <a:pt x="112" y="45"/>
                  </a:lnTo>
                  <a:lnTo>
                    <a:pt x="106" y="42"/>
                  </a:lnTo>
                  <a:lnTo>
                    <a:pt x="103" y="42"/>
                  </a:lnTo>
                  <a:lnTo>
                    <a:pt x="97" y="54"/>
                  </a:lnTo>
                  <a:lnTo>
                    <a:pt x="92" y="67"/>
                  </a:lnTo>
                  <a:lnTo>
                    <a:pt x="89" y="78"/>
                  </a:lnTo>
                  <a:lnTo>
                    <a:pt x="85" y="91"/>
                  </a:lnTo>
                  <a:lnTo>
                    <a:pt x="84" y="95"/>
                  </a:lnTo>
                  <a:lnTo>
                    <a:pt x="84" y="99"/>
                  </a:lnTo>
                  <a:lnTo>
                    <a:pt x="83" y="103"/>
                  </a:lnTo>
                  <a:lnTo>
                    <a:pt x="82" y="108"/>
                  </a:lnTo>
                  <a:lnTo>
                    <a:pt x="73" y="107"/>
                  </a:lnTo>
                  <a:lnTo>
                    <a:pt x="64" y="107"/>
                  </a:lnTo>
                  <a:lnTo>
                    <a:pt x="53" y="106"/>
                  </a:lnTo>
                  <a:lnTo>
                    <a:pt x="44" y="105"/>
                  </a:lnTo>
                  <a:lnTo>
                    <a:pt x="34" y="103"/>
                  </a:lnTo>
                  <a:lnTo>
                    <a:pt x="23" y="102"/>
                  </a:lnTo>
                  <a:lnTo>
                    <a:pt x="14" y="101"/>
                  </a:lnTo>
                  <a:lnTo>
                    <a:pt x="5" y="101"/>
                  </a:lnTo>
                  <a:lnTo>
                    <a:pt x="12" y="85"/>
                  </a:lnTo>
                  <a:lnTo>
                    <a:pt x="17" y="70"/>
                  </a:lnTo>
                  <a:lnTo>
                    <a:pt x="21" y="55"/>
                  </a:lnTo>
                  <a:lnTo>
                    <a:pt x="27" y="41"/>
                  </a:lnTo>
                  <a:lnTo>
                    <a:pt x="19" y="44"/>
                  </a:lnTo>
                  <a:lnTo>
                    <a:pt x="13" y="44"/>
                  </a:lnTo>
                  <a:lnTo>
                    <a:pt x="8" y="45"/>
                  </a:lnTo>
                  <a:lnTo>
                    <a:pt x="0" y="45"/>
                  </a:lnTo>
                  <a:lnTo>
                    <a:pt x="2" y="36"/>
                  </a:lnTo>
                  <a:lnTo>
                    <a:pt x="6" y="26"/>
                  </a:lnTo>
                  <a:lnTo>
                    <a:pt x="9" y="18"/>
                  </a:lnTo>
                  <a:lnTo>
                    <a:pt x="13" y="9"/>
                  </a:lnTo>
                  <a:lnTo>
                    <a:pt x="15" y="9"/>
                  </a:lnTo>
                  <a:lnTo>
                    <a:pt x="20" y="8"/>
                  </a:lnTo>
                  <a:lnTo>
                    <a:pt x="25" y="7"/>
                  </a:lnTo>
                  <a:lnTo>
                    <a:pt x="31" y="6"/>
                  </a:lnTo>
                  <a:lnTo>
                    <a:pt x="37" y="4"/>
                  </a:lnTo>
                  <a:lnTo>
                    <a:pt x="42" y="3"/>
                  </a:lnTo>
                  <a:lnTo>
                    <a:pt x="46" y="2"/>
                  </a:lnTo>
                  <a:lnTo>
                    <a:pt x="47" y="2"/>
                  </a:lnTo>
                  <a:lnTo>
                    <a:pt x="51" y="1"/>
                  </a:lnTo>
                  <a:lnTo>
                    <a:pt x="54" y="0"/>
                  </a:lnTo>
                  <a:lnTo>
                    <a:pt x="57" y="0"/>
                  </a:lnTo>
                  <a:lnTo>
                    <a:pt x="60" y="0"/>
                  </a:lnTo>
                  <a:close/>
                </a:path>
              </a:pathLst>
            </a:custGeom>
            <a:solidFill>
              <a:srgbClr val="000000"/>
            </a:solidFill>
            <a:ln w="9525">
              <a:noFill/>
              <a:round/>
              <a:headEnd/>
              <a:tailEnd/>
            </a:ln>
          </p:spPr>
          <p:txBody>
            <a:bodyPr/>
            <a:lstStyle/>
            <a:p>
              <a:endParaRPr lang="ja-JP" altLang="en-US"/>
            </a:p>
          </p:txBody>
        </p:sp>
        <p:sp>
          <p:nvSpPr>
            <p:cNvPr id="12673" name="Freeform 190"/>
            <p:cNvSpPr>
              <a:spLocks/>
            </p:cNvSpPr>
            <p:nvPr/>
          </p:nvSpPr>
          <p:spPr bwMode="auto">
            <a:xfrm>
              <a:off x="4984" y="3698"/>
              <a:ext cx="25" cy="15"/>
            </a:xfrm>
            <a:custGeom>
              <a:avLst/>
              <a:gdLst>
                <a:gd name="T0" fmla="*/ 1 w 48"/>
                <a:gd name="T1" fmla="*/ 0 h 30"/>
                <a:gd name="T2" fmla="*/ 1 w 48"/>
                <a:gd name="T3" fmla="*/ 1 h 30"/>
                <a:gd name="T4" fmla="*/ 1 w 48"/>
                <a:gd name="T5" fmla="*/ 1 h 30"/>
                <a:gd name="T6" fmla="*/ 0 w 48"/>
                <a:gd name="T7" fmla="*/ 1 h 30"/>
                <a:gd name="T8" fmla="*/ 1 w 48"/>
                <a:gd name="T9" fmla="*/ 1 h 30"/>
                <a:gd name="T10" fmla="*/ 1 w 48"/>
                <a:gd name="T11" fmla="*/ 1 h 30"/>
                <a:gd name="T12" fmla="*/ 1 w 48"/>
                <a:gd name="T13" fmla="*/ 1 h 30"/>
                <a:gd name="T14" fmla="*/ 1 w 48"/>
                <a:gd name="T15" fmla="*/ 1 h 30"/>
                <a:gd name="T16" fmla="*/ 1 w 48"/>
                <a:gd name="T17" fmla="*/ 1 h 30"/>
                <a:gd name="T18" fmla="*/ 1 w 48"/>
                <a:gd name="T19" fmla="*/ 1 h 30"/>
                <a:gd name="T20" fmla="*/ 1 w 48"/>
                <a:gd name="T21" fmla="*/ 1 h 30"/>
                <a:gd name="T22" fmla="*/ 1 w 48"/>
                <a:gd name="T23" fmla="*/ 1 h 30"/>
                <a:gd name="T24" fmla="*/ 1 w 48"/>
                <a:gd name="T25" fmla="*/ 1 h 30"/>
                <a:gd name="T26" fmla="*/ 1 w 48"/>
                <a:gd name="T27" fmla="*/ 1 h 30"/>
                <a:gd name="T28" fmla="*/ 1 w 48"/>
                <a:gd name="T29" fmla="*/ 1 h 30"/>
                <a:gd name="T30" fmla="*/ 1 w 48"/>
                <a:gd name="T31" fmla="*/ 1 h 30"/>
                <a:gd name="T32" fmla="*/ 1 w 48"/>
                <a:gd name="T33" fmla="*/ 1 h 30"/>
                <a:gd name="T34" fmla="*/ 1 w 48"/>
                <a:gd name="T35" fmla="*/ 1 h 30"/>
                <a:gd name="T36" fmla="*/ 1 w 48"/>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30"/>
                <a:gd name="T59" fmla="*/ 48 w 48"/>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30">
                  <a:moveTo>
                    <a:pt x="8" y="0"/>
                  </a:moveTo>
                  <a:lnTo>
                    <a:pt x="3" y="1"/>
                  </a:lnTo>
                  <a:lnTo>
                    <a:pt x="1" y="6"/>
                  </a:lnTo>
                  <a:lnTo>
                    <a:pt x="0" y="15"/>
                  </a:lnTo>
                  <a:lnTo>
                    <a:pt x="2" y="25"/>
                  </a:lnTo>
                  <a:lnTo>
                    <a:pt x="15" y="30"/>
                  </a:lnTo>
                  <a:lnTo>
                    <a:pt x="31" y="27"/>
                  </a:lnTo>
                  <a:lnTo>
                    <a:pt x="41" y="17"/>
                  </a:lnTo>
                  <a:lnTo>
                    <a:pt x="47" y="8"/>
                  </a:lnTo>
                  <a:lnTo>
                    <a:pt x="48" y="4"/>
                  </a:lnTo>
                  <a:lnTo>
                    <a:pt x="43" y="2"/>
                  </a:lnTo>
                  <a:lnTo>
                    <a:pt x="42" y="7"/>
                  </a:lnTo>
                  <a:lnTo>
                    <a:pt x="38" y="15"/>
                  </a:lnTo>
                  <a:lnTo>
                    <a:pt x="28" y="23"/>
                  </a:lnTo>
                  <a:lnTo>
                    <a:pt x="16" y="25"/>
                  </a:lnTo>
                  <a:lnTo>
                    <a:pt x="4" y="20"/>
                  </a:lnTo>
                  <a:lnTo>
                    <a:pt x="3" y="12"/>
                  </a:lnTo>
                  <a:lnTo>
                    <a:pt x="5" y="4"/>
                  </a:lnTo>
                  <a:lnTo>
                    <a:pt x="8" y="0"/>
                  </a:lnTo>
                  <a:close/>
                </a:path>
              </a:pathLst>
            </a:custGeom>
            <a:solidFill>
              <a:srgbClr val="FFFF00"/>
            </a:solidFill>
            <a:ln w="9525">
              <a:noFill/>
              <a:round/>
              <a:headEnd/>
              <a:tailEnd/>
            </a:ln>
          </p:spPr>
          <p:txBody>
            <a:bodyPr/>
            <a:lstStyle/>
            <a:p>
              <a:endParaRPr lang="ja-JP" altLang="en-US"/>
            </a:p>
          </p:txBody>
        </p:sp>
        <p:sp>
          <p:nvSpPr>
            <p:cNvPr id="12674" name="Freeform 191"/>
            <p:cNvSpPr>
              <a:spLocks/>
            </p:cNvSpPr>
            <p:nvPr/>
          </p:nvSpPr>
          <p:spPr bwMode="auto">
            <a:xfrm>
              <a:off x="4962" y="3699"/>
              <a:ext cx="64" cy="50"/>
            </a:xfrm>
            <a:custGeom>
              <a:avLst/>
              <a:gdLst>
                <a:gd name="T0" fmla="*/ 1 w 128"/>
                <a:gd name="T1" fmla="*/ 0 h 99"/>
                <a:gd name="T2" fmla="*/ 1 w 128"/>
                <a:gd name="T3" fmla="*/ 1 h 99"/>
                <a:gd name="T4" fmla="*/ 1 w 128"/>
                <a:gd name="T5" fmla="*/ 1 h 99"/>
                <a:gd name="T6" fmla="*/ 1 w 128"/>
                <a:gd name="T7" fmla="*/ 1 h 99"/>
                <a:gd name="T8" fmla="*/ 1 w 128"/>
                <a:gd name="T9" fmla="*/ 1 h 99"/>
                <a:gd name="T10" fmla="*/ 1 w 128"/>
                <a:gd name="T11" fmla="*/ 1 h 99"/>
                <a:gd name="T12" fmla="*/ 1 w 128"/>
                <a:gd name="T13" fmla="*/ 1 h 99"/>
                <a:gd name="T14" fmla="*/ 1 w 128"/>
                <a:gd name="T15" fmla="*/ 1 h 99"/>
                <a:gd name="T16" fmla="*/ 1 w 128"/>
                <a:gd name="T17" fmla="*/ 1 h 99"/>
                <a:gd name="T18" fmla="*/ 1 w 128"/>
                <a:gd name="T19" fmla="*/ 1 h 99"/>
                <a:gd name="T20" fmla="*/ 1 w 128"/>
                <a:gd name="T21" fmla="*/ 1 h 99"/>
                <a:gd name="T22" fmla="*/ 1 w 128"/>
                <a:gd name="T23" fmla="*/ 1 h 99"/>
                <a:gd name="T24" fmla="*/ 1 w 128"/>
                <a:gd name="T25" fmla="*/ 1 h 99"/>
                <a:gd name="T26" fmla="*/ 1 w 128"/>
                <a:gd name="T27" fmla="*/ 1 h 99"/>
                <a:gd name="T28" fmla="*/ 1 w 128"/>
                <a:gd name="T29" fmla="*/ 1 h 99"/>
                <a:gd name="T30" fmla="*/ 1 w 128"/>
                <a:gd name="T31" fmla="*/ 1 h 99"/>
                <a:gd name="T32" fmla="*/ 1 w 128"/>
                <a:gd name="T33" fmla="*/ 1 h 99"/>
                <a:gd name="T34" fmla="*/ 1 w 128"/>
                <a:gd name="T35" fmla="*/ 1 h 99"/>
                <a:gd name="T36" fmla="*/ 1 w 128"/>
                <a:gd name="T37" fmla="*/ 1 h 99"/>
                <a:gd name="T38" fmla="*/ 1 w 128"/>
                <a:gd name="T39" fmla="*/ 1 h 99"/>
                <a:gd name="T40" fmla="*/ 1 w 128"/>
                <a:gd name="T41" fmla="*/ 1 h 99"/>
                <a:gd name="T42" fmla="*/ 1 w 128"/>
                <a:gd name="T43" fmla="*/ 1 h 99"/>
                <a:gd name="T44" fmla="*/ 1 w 128"/>
                <a:gd name="T45" fmla="*/ 1 h 99"/>
                <a:gd name="T46" fmla="*/ 1 w 128"/>
                <a:gd name="T47" fmla="*/ 1 h 99"/>
                <a:gd name="T48" fmla="*/ 1 w 128"/>
                <a:gd name="T49" fmla="*/ 1 h 99"/>
                <a:gd name="T50" fmla="*/ 1 w 128"/>
                <a:gd name="T51" fmla="*/ 1 h 99"/>
                <a:gd name="T52" fmla="*/ 1 w 128"/>
                <a:gd name="T53" fmla="*/ 1 h 99"/>
                <a:gd name="T54" fmla="*/ 1 w 128"/>
                <a:gd name="T55" fmla="*/ 1 h 99"/>
                <a:gd name="T56" fmla="*/ 1 w 128"/>
                <a:gd name="T57" fmla="*/ 1 h 99"/>
                <a:gd name="T58" fmla="*/ 1 w 128"/>
                <a:gd name="T59" fmla="*/ 1 h 99"/>
                <a:gd name="T60" fmla="*/ 1 w 128"/>
                <a:gd name="T61" fmla="*/ 1 h 99"/>
                <a:gd name="T62" fmla="*/ 1 w 128"/>
                <a:gd name="T63" fmla="*/ 1 h 99"/>
                <a:gd name="T64" fmla="*/ 1 w 128"/>
                <a:gd name="T65" fmla="*/ 1 h 99"/>
                <a:gd name="T66" fmla="*/ 1 w 128"/>
                <a:gd name="T67" fmla="*/ 1 h 99"/>
                <a:gd name="T68" fmla="*/ 1 w 128"/>
                <a:gd name="T69" fmla="*/ 1 h 99"/>
                <a:gd name="T70" fmla="*/ 1 w 128"/>
                <a:gd name="T71" fmla="*/ 1 h 99"/>
                <a:gd name="T72" fmla="*/ 1 w 128"/>
                <a:gd name="T73" fmla="*/ 1 h 99"/>
                <a:gd name="T74" fmla="*/ 1 w 128"/>
                <a:gd name="T75" fmla="*/ 1 h 99"/>
                <a:gd name="T76" fmla="*/ 1 w 128"/>
                <a:gd name="T77" fmla="*/ 1 h 99"/>
                <a:gd name="T78" fmla="*/ 1 w 128"/>
                <a:gd name="T79" fmla="*/ 1 h 99"/>
                <a:gd name="T80" fmla="*/ 1 w 128"/>
                <a:gd name="T81" fmla="*/ 1 h 99"/>
                <a:gd name="T82" fmla="*/ 1 w 128"/>
                <a:gd name="T83" fmla="*/ 1 h 99"/>
                <a:gd name="T84" fmla="*/ 1 w 128"/>
                <a:gd name="T85" fmla="*/ 1 h 99"/>
                <a:gd name="T86" fmla="*/ 1 w 128"/>
                <a:gd name="T87" fmla="*/ 1 h 99"/>
                <a:gd name="T88" fmla="*/ 1 w 128"/>
                <a:gd name="T89" fmla="*/ 1 h 99"/>
                <a:gd name="T90" fmla="*/ 1 w 128"/>
                <a:gd name="T91" fmla="*/ 1 h 99"/>
                <a:gd name="T92" fmla="*/ 1 w 128"/>
                <a:gd name="T93" fmla="*/ 1 h 99"/>
                <a:gd name="T94" fmla="*/ 1 w 128"/>
                <a:gd name="T95" fmla="*/ 1 h 99"/>
                <a:gd name="T96" fmla="*/ 0 w 128"/>
                <a:gd name="T97" fmla="*/ 1 h 99"/>
                <a:gd name="T98" fmla="*/ 1 w 128"/>
                <a:gd name="T99" fmla="*/ 1 h 99"/>
                <a:gd name="T100" fmla="*/ 1 w 128"/>
                <a:gd name="T101" fmla="*/ 1 h 99"/>
                <a:gd name="T102" fmla="*/ 1 w 128"/>
                <a:gd name="T103" fmla="*/ 1 h 99"/>
                <a:gd name="T104" fmla="*/ 1 w 128"/>
                <a:gd name="T105" fmla="*/ 1 h 99"/>
                <a:gd name="T106" fmla="*/ 1 w 128"/>
                <a:gd name="T107" fmla="*/ 1 h 99"/>
                <a:gd name="T108" fmla="*/ 1 w 128"/>
                <a:gd name="T109" fmla="*/ 1 h 99"/>
                <a:gd name="T110" fmla="*/ 1 w 128"/>
                <a:gd name="T111" fmla="*/ 1 h 99"/>
                <a:gd name="T112" fmla="*/ 1 w 128"/>
                <a:gd name="T113" fmla="*/ 0 h 9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8"/>
                <a:gd name="T172" fmla="*/ 0 h 99"/>
                <a:gd name="T173" fmla="*/ 128 w 128"/>
                <a:gd name="T174" fmla="*/ 99 h 9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8" h="99">
                  <a:moveTo>
                    <a:pt x="44" y="0"/>
                  </a:moveTo>
                  <a:lnTo>
                    <a:pt x="41" y="7"/>
                  </a:lnTo>
                  <a:lnTo>
                    <a:pt x="40" y="18"/>
                  </a:lnTo>
                  <a:lnTo>
                    <a:pt x="44" y="27"/>
                  </a:lnTo>
                  <a:lnTo>
                    <a:pt x="57" y="33"/>
                  </a:lnTo>
                  <a:lnTo>
                    <a:pt x="67" y="33"/>
                  </a:lnTo>
                  <a:lnTo>
                    <a:pt x="75" y="29"/>
                  </a:lnTo>
                  <a:lnTo>
                    <a:pt x="82" y="25"/>
                  </a:lnTo>
                  <a:lnTo>
                    <a:pt x="87" y="19"/>
                  </a:lnTo>
                  <a:lnTo>
                    <a:pt x="91" y="12"/>
                  </a:lnTo>
                  <a:lnTo>
                    <a:pt x="94" y="7"/>
                  </a:lnTo>
                  <a:lnTo>
                    <a:pt x="95" y="3"/>
                  </a:lnTo>
                  <a:lnTo>
                    <a:pt x="97" y="2"/>
                  </a:lnTo>
                  <a:lnTo>
                    <a:pt x="98" y="2"/>
                  </a:lnTo>
                  <a:lnTo>
                    <a:pt x="102" y="2"/>
                  </a:lnTo>
                  <a:lnTo>
                    <a:pt x="107" y="2"/>
                  </a:lnTo>
                  <a:lnTo>
                    <a:pt x="110" y="3"/>
                  </a:lnTo>
                  <a:lnTo>
                    <a:pt x="113" y="5"/>
                  </a:lnTo>
                  <a:lnTo>
                    <a:pt x="116" y="7"/>
                  </a:lnTo>
                  <a:lnTo>
                    <a:pt x="122" y="11"/>
                  </a:lnTo>
                  <a:lnTo>
                    <a:pt x="128" y="12"/>
                  </a:lnTo>
                  <a:lnTo>
                    <a:pt x="125" y="19"/>
                  </a:lnTo>
                  <a:lnTo>
                    <a:pt x="122" y="27"/>
                  </a:lnTo>
                  <a:lnTo>
                    <a:pt x="117" y="35"/>
                  </a:lnTo>
                  <a:lnTo>
                    <a:pt x="114" y="40"/>
                  </a:lnTo>
                  <a:lnTo>
                    <a:pt x="109" y="36"/>
                  </a:lnTo>
                  <a:lnTo>
                    <a:pt x="103" y="34"/>
                  </a:lnTo>
                  <a:lnTo>
                    <a:pt x="99" y="33"/>
                  </a:lnTo>
                  <a:lnTo>
                    <a:pt x="98" y="33"/>
                  </a:lnTo>
                  <a:lnTo>
                    <a:pt x="93" y="41"/>
                  </a:lnTo>
                  <a:lnTo>
                    <a:pt x="84" y="60"/>
                  </a:lnTo>
                  <a:lnTo>
                    <a:pt x="76" y="82"/>
                  </a:lnTo>
                  <a:lnTo>
                    <a:pt x="73" y="99"/>
                  </a:lnTo>
                  <a:lnTo>
                    <a:pt x="67" y="96"/>
                  </a:lnTo>
                  <a:lnTo>
                    <a:pt x="56" y="95"/>
                  </a:lnTo>
                  <a:lnTo>
                    <a:pt x="46" y="95"/>
                  </a:lnTo>
                  <a:lnTo>
                    <a:pt x="35" y="95"/>
                  </a:lnTo>
                  <a:lnTo>
                    <a:pt x="25" y="95"/>
                  </a:lnTo>
                  <a:lnTo>
                    <a:pt x="16" y="95"/>
                  </a:lnTo>
                  <a:lnTo>
                    <a:pt x="9" y="95"/>
                  </a:lnTo>
                  <a:lnTo>
                    <a:pt x="7" y="93"/>
                  </a:lnTo>
                  <a:lnTo>
                    <a:pt x="14" y="78"/>
                  </a:lnTo>
                  <a:lnTo>
                    <a:pt x="19" y="59"/>
                  </a:lnTo>
                  <a:lnTo>
                    <a:pt x="25" y="41"/>
                  </a:lnTo>
                  <a:lnTo>
                    <a:pt x="30" y="29"/>
                  </a:lnTo>
                  <a:lnTo>
                    <a:pt x="18" y="33"/>
                  </a:lnTo>
                  <a:lnTo>
                    <a:pt x="9" y="35"/>
                  </a:lnTo>
                  <a:lnTo>
                    <a:pt x="2" y="37"/>
                  </a:lnTo>
                  <a:lnTo>
                    <a:pt x="0" y="37"/>
                  </a:lnTo>
                  <a:lnTo>
                    <a:pt x="1" y="35"/>
                  </a:lnTo>
                  <a:lnTo>
                    <a:pt x="3" y="29"/>
                  </a:lnTo>
                  <a:lnTo>
                    <a:pt x="7" y="21"/>
                  </a:lnTo>
                  <a:lnTo>
                    <a:pt x="10" y="10"/>
                  </a:lnTo>
                  <a:lnTo>
                    <a:pt x="17" y="6"/>
                  </a:lnTo>
                  <a:lnTo>
                    <a:pt x="25" y="5"/>
                  </a:lnTo>
                  <a:lnTo>
                    <a:pt x="34" y="4"/>
                  </a:lnTo>
                  <a:lnTo>
                    <a:pt x="44" y="0"/>
                  </a:lnTo>
                  <a:close/>
                </a:path>
              </a:pathLst>
            </a:custGeom>
            <a:solidFill>
              <a:srgbClr val="FFAAFF"/>
            </a:solidFill>
            <a:ln w="9525">
              <a:noFill/>
              <a:round/>
              <a:headEnd/>
              <a:tailEnd/>
            </a:ln>
          </p:spPr>
          <p:txBody>
            <a:bodyPr/>
            <a:lstStyle/>
            <a:p>
              <a:endParaRPr lang="ja-JP" altLang="en-US"/>
            </a:p>
          </p:txBody>
        </p:sp>
        <p:sp>
          <p:nvSpPr>
            <p:cNvPr id="12675" name="Freeform 192"/>
            <p:cNvSpPr>
              <a:spLocks/>
            </p:cNvSpPr>
            <p:nvPr/>
          </p:nvSpPr>
          <p:spPr bwMode="auto">
            <a:xfrm>
              <a:off x="4986" y="3723"/>
              <a:ext cx="5" cy="8"/>
            </a:xfrm>
            <a:custGeom>
              <a:avLst/>
              <a:gdLst>
                <a:gd name="T0" fmla="*/ 0 w 9"/>
                <a:gd name="T1" fmla="*/ 1 h 16"/>
                <a:gd name="T2" fmla="*/ 1 w 9"/>
                <a:gd name="T3" fmla="*/ 1 h 16"/>
                <a:gd name="T4" fmla="*/ 1 w 9"/>
                <a:gd name="T5" fmla="*/ 1 h 16"/>
                <a:gd name="T6" fmla="*/ 1 w 9"/>
                <a:gd name="T7" fmla="*/ 1 h 16"/>
                <a:gd name="T8" fmla="*/ 1 w 9"/>
                <a:gd name="T9" fmla="*/ 1 h 16"/>
                <a:gd name="T10" fmla="*/ 1 w 9"/>
                <a:gd name="T11" fmla="*/ 1 h 16"/>
                <a:gd name="T12" fmla="*/ 1 w 9"/>
                <a:gd name="T13" fmla="*/ 1 h 16"/>
                <a:gd name="T14" fmla="*/ 1 w 9"/>
                <a:gd name="T15" fmla="*/ 0 h 16"/>
                <a:gd name="T16" fmla="*/ 1 w 9"/>
                <a:gd name="T17" fmla="*/ 0 h 16"/>
                <a:gd name="T18" fmla="*/ 1 w 9"/>
                <a:gd name="T19" fmla="*/ 0 h 16"/>
                <a:gd name="T20" fmla="*/ 1 w 9"/>
                <a:gd name="T21" fmla="*/ 0 h 16"/>
                <a:gd name="T22" fmla="*/ 1 w 9"/>
                <a:gd name="T23" fmla="*/ 1 h 16"/>
                <a:gd name="T24" fmla="*/ 0 w 9"/>
                <a:gd name="T25" fmla="*/ 1 h 16"/>
                <a:gd name="T26" fmla="*/ 0 w 9"/>
                <a:gd name="T27" fmla="*/ 1 h 16"/>
                <a:gd name="T28" fmla="*/ 0 w 9"/>
                <a:gd name="T29" fmla="*/ 1 h 16"/>
                <a:gd name="T30" fmla="*/ 0 w 9"/>
                <a:gd name="T31" fmla="*/ 1 h 16"/>
                <a:gd name="T32" fmla="*/ 0 w 9"/>
                <a:gd name="T33" fmla="*/ 1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16"/>
                <a:gd name="T53" fmla="*/ 9 w 9"/>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16">
                  <a:moveTo>
                    <a:pt x="0" y="16"/>
                  </a:moveTo>
                  <a:lnTo>
                    <a:pt x="1" y="15"/>
                  </a:lnTo>
                  <a:lnTo>
                    <a:pt x="5" y="11"/>
                  </a:lnTo>
                  <a:lnTo>
                    <a:pt x="7" y="8"/>
                  </a:lnTo>
                  <a:lnTo>
                    <a:pt x="9" y="4"/>
                  </a:lnTo>
                  <a:lnTo>
                    <a:pt x="9" y="3"/>
                  </a:lnTo>
                  <a:lnTo>
                    <a:pt x="9" y="1"/>
                  </a:lnTo>
                  <a:lnTo>
                    <a:pt x="8" y="0"/>
                  </a:lnTo>
                  <a:lnTo>
                    <a:pt x="7" y="0"/>
                  </a:lnTo>
                  <a:lnTo>
                    <a:pt x="5" y="0"/>
                  </a:lnTo>
                  <a:lnTo>
                    <a:pt x="4" y="0"/>
                  </a:lnTo>
                  <a:lnTo>
                    <a:pt x="1" y="2"/>
                  </a:lnTo>
                  <a:lnTo>
                    <a:pt x="0" y="4"/>
                  </a:lnTo>
                  <a:lnTo>
                    <a:pt x="0" y="8"/>
                  </a:lnTo>
                  <a:lnTo>
                    <a:pt x="0" y="11"/>
                  </a:lnTo>
                  <a:lnTo>
                    <a:pt x="0" y="15"/>
                  </a:lnTo>
                  <a:lnTo>
                    <a:pt x="0" y="16"/>
                  </a:lnTo>
                  <a:close/>
                </a:path>
              </a:pathLst>
            </a:custGeom>
            <a:solidFill>
              <a:srgbClr val="FFFFFF"/>
            </a:solidFill>
            <a:ln w="9525">
              <a:noFill/>
              <a:round/>
              <a:headEnd/>
              <a:tailEnd/>
            </a:ln>
          </p:spPr>
          <p:txBody>
            <a:bodyPr/>
            <a:lstStyle/>
            <a:p>
              <a:endParaRPr lang="ja-JP" altLang="en-US"/>
            </a:p>
          </p:txBody>
        </p:sp>
        <p:sp>
          <p:nvSpPr>
            <p:cNvPr id="12676" name="Freeform 193"/>
            <p:cNvSpPr>
              <a:spLocks/>
            </p:cNvSpPr>
            <p:nvPr/>
          </p:nvSpPr>
          <p:spPr bwMode="auto">
            <a:xfrm>
              <a:off x="4987" y="3724"/>
              <a:ext cx="3" cy="6"/>
            </a:xfrm>
            <a:custGeom>
              <a:avLst/>
              <a:gdLst>
                <a:gd name="T0" fmla="*/ 0 w 7"/>
                <a:gd name="T1" fmla="*/ 0 h 13"/>
                <a:gd name="T2" fmla="*/ 0 w 7"/>
                <a:gd name="T3" fmla="*/ 0 h 13"/>
                <a:gd name="T4" fmla="*/ 0 w 7"/>
                <a:gd name="T5" fmla="*/ 0 h 13"/>
                <a:gd name="T6" fmla="*/ 0 w 7"/>
                <a:gd name="T7" fmla="*/ 0 h 13"/>
                <a:gd name="T8" fmla="*/ 0 w 7"/>
                <a:gd name="T9" fmla="*/ 0 h 13"/>
                <a:gd name="T10" fmla="*/ 0 w 7"/>
                <a:gd name="T11" fmla="*/ 0 h 13"/>
                <a:gd name="T12" fmla="*/ 0 w 7"/>
                <a:gd name="T13" fmla="*/ 0 h 13"/>
                <a:gd name="T14" fmla="*/ 0 w 7"/>
                <a:gd name="T15" fmla="*/ 0 h 13"/>
                <a:gd name="T16" fmla="*/ 0 w 7"/>
                <a:gd name="T17" fmla="*/ 0 h 13"/>
                <a:gd name="T18" fmla="*/ 0 w 7"/>
                <a:gd name="T19" fmla="*/ 0 h 13"/>
                <a:gd name="T20" fmla="*/ 0 w 7"/>
                <a:gd name="T21" fmla="*/ 0 h 13"/>
                <a:gd name="T22" fmla="*/ 0 w 7"/>
                <a:gd name="T23" fmla="*/ 0 h 13"/>
                <a:gd name="T24" fmla="*/ 0 w 7"/>
                <a:gd name="T25" fmla="*/ 0 h 13"/>
                <a:gd name="T26" fmla="*/ 0 w 7"/>
                <a:gd name="T27" fmla="*/ 0 h 13"/>
                <a:gd name="T28" fmla="*/ 0 w 7"/>
                <a:gd name="T29" fmla="*/ 0 h 13"/>
                <a:gd name="T30" fmla="*/ 0 w 7"/>
                <a:gd name="T31" fmla="*/ 0 h 13"/>
                <a:gd name="T32" fmla="*/ 0 w 7"/>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13"/>
                <a:gd name="T53" fmla="*/ 7 w 7"/>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13">
                  <a:moveTo>
                    <a:pt x="0" y="13"/>
                  </a:moveTo>
                  <a:lnTo>
                    <a:pt x="1" y="11"/>
                  </a:lnTo>
                  <a:lnTo>
                    <a:pt x="4" y="9"/>
                  </a:lnTo>
                  <a:lnTo>
                    <a:pt x="6" y="7"/>
                  </a:lnTo>
                  <a:lnTo>
                    <a:pt x="7" y="5"/>
                  </a:lnTo>
                  <a:lnTo>
                    <a:pt x="7" y="3"/>
                  </a:lnTo>
                  <a:lnTo>
                    <a:pt x="7" y="1"/>
                  </a:lnTo>
                  <a:lnTo>
                    <a:pt x="6" y="0"/>
                  </a:lnTo>
                  <a:lnTo>
                    <a:pt x="5" y="0"/>
                  </a:lnTo>
                  <a:lnTo>
                    <a:pt x="4" y="0"/>
                  </a:lnTo>
                  <a:lnTo>
                    <a:pt x="3" y="1"/>
                  </a:lnTo>
                  <a:lnTo>
                    <a:pt x="1" y="2"/>
                  </a:lnTo>
                  <a:lnTo>
                    <a:pt x="0" y="3"/>
                  </a:lnTo>
                  <a:lnTo>
                    <a:pt x="0" y="7"/>
                  </a:lnTo>
                  <a:lnTo>
                    <a:pt x="0" y="9"/>
                  </a:lnTo>
                  <a:lnTo>
                    <a:pt x="0" y="11"/>
                  </a:lnTo>
                  <a:lnTo>
                    <a:pt x="0" y="13"/>
                  </a:lnTo>
                  <a:close/>
                </a:path>
              </a:pathLst>
            </a:custGeom>
            <a:solidFill>
              <a:srgbClr val="FF9100"/>
            </a:solidFill>
            <a:ln w="9525">
              <a:noFill/>
              <a:round/>
              <a:headEnd/>
              <a:tailEnd/>
            </a:ln>
          </p:spPr>
          <p:txBody>
            <a:bodyPr/>
            <a:lstStyle/>
            <a:p>
              <a:endParaRPr lang="ja-JP" altLang="en-US"/>
            </a:p>
          </p:txBody>
        </p:sp>
        <p:sp>
          <p:nvSpPr>
            <p:cNvPr id="12677" name="Freeform 194"/>
            <p:cNvSpPr>
              <a:spLocks/>
            </p:cNvSpPr>
            <p:nvPr/>
          </p:nvSpPr>
          <p:spPr bwMode="auto">
            <a:xfrm>
              <a:off x="4981" y="3725"/>
              <a:ext cx="4" cy="6"/>
            </a:xfrm>
            <a:custGeom>
              <a:avLst/>
              <a:gdLst>
                <a:gd name="T0" fmla="*/ 1 w 8"/>
                <a:gd name="T1" fmla="*/ 0 h 14"/>
                <a:gd name="T2" fmla="*/ 1 w 8"/>
                <a:gd name="T3" fmla="*/ 0 h 14"/>
                <a:gd name="T4" fmla="*/ 1 w 8"/>
                <a:gd name="T5" fmla="*/ 0 h 14"/>
                <a:gd name="T6" fmla="*/ 1 w 8"/>
                <a:gd name="T7" fmla="*/ 0 h 14"/>
                <a:gd name="T8" fmla="*/ 1 w 8"/>
                <a:gd name="T9" fmla="*/ 0 h 14"/>
                <a:gd name="T10" fmla="*/ 1 w 8"/>
                <a:gd name="T11" fmla="*/ 0 h 14"/>
                <a:gd name="T12" fmla="*/ 1 w 8"/>
                <a:gd name="T13" fmla="*/ 0 h 14"/>
                <a:gd name="T14" fmla="*/ 1 w 8"/>
                <a:gd name="T15" fmla="*/ 0 h 14"/>
                <a:gd name="T16" fmla="*/ 1 w 8"/>
                <a:gd name="T17" fmla="*/ 0 h 14"/>
                <a:gd name="T18" fmla="*/ 1 w 8"/>
                <a:gd name="T19" fmla="*/ 0 h 14"/>
                <a:gd name="T20" fmla="*/ 0 w 8"/>
                <a:gd name="T21" fmla="*/ 0 h 14"/>
                <a:gd name="T22" fmla="*/ 0 w 8"/>
                <a:gd name="T23" fmla="*/ 0 h 14"/>
                <a:gd name="T24" fmla="*/ 0 w 8"/>
                <a:gd name="T25" fmla="*/ 0 h 14"/>
                <a:gd name="T26" fmla="*/ 1 w 8"/>
                <a:gd name="T27" fmla="*/ 0 h 14"/>
                <a:gd name="T28" fmla="*/ 1 w 8"/>
                <a:gd name="T29" fmla="*/ 0 h 14"/>
                <a:gd name="T30" fmla="*/ 1 w 8"/>
                <a:gd name="T31" fmla="*/ 0 h 14"/>
                <a:gd name="T32" fmla="*/ 1 w 8"/>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14"/>
                <a:gd name="T53" fmla="*/ 8 w 8"/>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14">
                  <a:moveTo>
                    <a:pt x="8" y="14"/>
                  </a:moveTo>
                  <a:lnTo>
                    <a:pt x="8" y="13"/>
                  </a:lnTo>
                  <a:lnTo>
                    <a:pt x="8" y="9"/>
                  </a:lnTo>
                  <a:lnTo>
                    <a:pt x="8" y="5"/>
                  </a:lnTo>
                  <a:lnTo>
                    <a:pt x="8" y="2"/>
                  </a:lnTo>
                  <a:lnTo>
                    <a:pt x="7" y="1"/>
                  </a:lnTo>
                  <a:lnTo>
                    <a:pt x="6" y="0"/>
                  </a:lnTo>
                  <a:lnTo>
                    <a:pt x="3" y="0"/>
                  </a:lnTo>
                  <a:lnTo>
                    <a:pt x="2" y="1"/>
                  </a:lnTo>
                  <a:lnTo>
                    <a:pt x="1" y="2"/>
                  </a:lnTo>
                  <a:lnTo>
                    <a:pt x="0" y="5"/>
                  </a:lnTo>
                  <a:lnTo>
                    <a:pt x="0" y="6"/>
                  </a:lnTo>
                  <a:lnTo>
                    <a:pt x="0" y="8"/>
                  </a:lnTo>
                  <a:lnTo>
                    <a:pt x="2" y="10"/>
                  </a:lnTo>
                  <a:lnTo>
                    <a:pt x="4" y="13"/>
                  </a:lnTo>
                  <a:lnTo>
                    <a:pt x="7" y="14"/>
                  </a:lnTo>
                  <a:lnTo>
                    <a:pt x="8" y="14"/>
                  </a:lnTo>
                  <a:close/>
                </a:path>
              </a:pathLst>
            </a:custGeom>
            <a:solidFill>
              <a:srgbClr val="FFFFFF"/>
            </a:solidFill>
            <a:ln w="9525">
              <a:noFill/>
              <a:round/>
              <a:headEnd/>
              <a:tailEnd/>
            </a:ln>
          </p:spPr>
          <p:txBody>
            <a:bodyPr/>
            <a:lstStyle/>
            <a:p>
              <a:endParaRPr lang="ja-JP" altLang="en-US"/>
            </a:p>
          </p:txBody>
        </p:sp>
        <p:sp>
          <p:nvSpPr>
            <p:cNvPr id="12678" name="Freeform 195"/>
            <p:cNvSpPr>
              <a:spLocks/>
            </p:cNvSpPr>
            <p:nvPr/>
          </p:nvSpPr>
          <p:spPr bwMode="auto">
            <a:xfrm>
              <a:off x="4981" y="3726"/>
              <a:ext cx="3" cy="5"/>
            </a:xfrm>
            <a:custGeom>
              <a:avLst/>
              <a:gdLst>
                <a:gd name="T0" fmla="*/ 1 w 6"/>
                <a:gd name="T1" fmla="*/ 0 h 11"/>
                <a:gd name="T2" fmla="*/ 1 w 6"/>
                <a:gd name="T3" fmla="*/ 0 h 11"/>
                <a:gd name="T4" fmla="*/ 1 w 6"/>
                <a:gd name="T5" fmla="*/ 0 h 11"/>
                <a:gd name="T6" fmla="*/ 1 w 6"/>
                <a:gd name="T7" fmla="*/ 0 h 11"/>
                <a:gd name="T8" fmla="*/ 1 w 6"/>
                <a:gd name="T9" fmla="*/ 0 h 11"/>
                <a:gd name="T10" fmla="*/ 1 w 6"/>
                <a:gd name="T11" fmla="*/ 0 h 11"/>
                <a:gd name="T12" fmla="*/ 1 w 6"/>
                <a:gd name="T13" fmla="*/ 0 h 11"/>
                <a:gd name="T14" fmla="*/ 1 w 6"/>
                <a:gd name="T15" fmla="*/ 0 h 11"/>
                <a:gd name="T16" fmla="*/ 1 w 6"/>
                <a:gd name="T17" fmla="*/ 0 h 11"/>
                <a:gd name="T18" fmla="*/ 0 w 6"/>
                <a:gd name="T19" fmla="*/ 0 h 11"/>
                <a:gd name="T20" fmla="*/ 0 w 6"/>
                <a:gd name="T21" fmla="*/ 0 h 11"/>
                <a:gd name="T22" fmla="*/ 0 w 6"/>
                <a:gd name="T23" fmla="*/ 0 h 11"/>
                <a:gd name="T24" fmla="*/ 0 w 6"/>
                <a:gd name="T25" fmla="*/ 0 h 11"/>
                <a:gd name="T26" fmla="*/ 1 w 6"/>
                <a:gd name="T27" fmla="*/ 0 h 11"/>
                <a:gd name="T28" fmla="*/ 1 w 6"/>
                <a:gd name="T29" fmla="*/ 0 h 11"/>
                <a:gd name="T30" fmla="*/ 1 w 6"/>
                <a:gd name="T31" fmla="*/ 0 h 11"/>
                <a:gd name="T32" fmla="*/ 1 w 6"/>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11"/>
                <a:gd name="T53" fmla="*/ 6 w 6"/>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11">
                  <a:moveTo>
                    <a:pt x="6" y="11"/>
                  </a:moveTo>
                  <a:lnTo>
                    <a:pt x="6" y="10"/>
                  </a:lnTo>
                  <a:lnTo>
                    <a:pt x="6" y="7"/>
                  </a:lnTo>
                  <a:lnTo>
                    <a:pt x="6" y="4"/>
                  </a:lnTo>
                  <a:lnTo>
                    <a:pt x="6" y="2"/>
                  </a:lnTo>
                  <a:lnTo>
                    <a:pt x="5" y="0"/>
                  </a:lnTo>
                  <a:lnTo>
                    <a:pt x="3" y="0"/>
                  </a:lnTo>
                  <a:lnTo>
                    <a:pt x="2" y="0"/>
                  </a:lnTo>
                  <a:lnTo>
                    <a:pt x="1" y="0"/>
                  </a:lnTo>
                  <a:lnTo>
                    <a:pt x="0" y="2"/>
                  </a:lnTo>
                  <a:lnTo>
                    <a:pt x="0" y="3"/>
                  </a:lnTo>
                  <a:lnTo>
                    <a:pt x="0" y="5"/>
                  </a:lnTo>
                  <a:lnTo>
                    <a:pt x="0" y="6"/>
                  </a:lnTo>
                  <a:lnTo>
                    <a:pt x="1" y="7"/>
                  </a:lnTo>
                  <a:lnTo>
                    <a:pt x="3" y="10"/>
                  </a:lnTo>
                  <a:lnTo>
                    <a:pt x="5" y="11"/>
                  </a:lnTo>
                  <a:lnTo>
                    <a:pt x="6" y="11"/>
                  </a:lnTo>
                  <a:close/>
                </a:path>
              </a:pathLst>
            </a:custGeom>
            <a:solidFill>
              <a:srgbClr val="FF9100"/>
            </a:solidFill>
            <a:ln w="9525">
              <a:noFill/>
              <a:round/>
              <a:headEnd/>
              <a:tailEnd/>
            </a:ln>
          </p:spPr>
          <p:txBody>
            <a:bodyPr/>
            <a:lstStyle/>
            <a:p>
              <a:endParaRPr lang="ja-JP" altLang="en-US"/>
            </a:p>
          </p:txBody>
        </p:sp>
        <p:sp>
          <p:nvSpPr>
            <p:cNvPr id="12679" name="Freeform 196"/>
            <p:cNvSpPr>
              <a:spLocks/>
            </p:cNvSpPr>
            <p:nvPr/>
          </p:nvSpPr>
          <p:spPr bwMode="auto">
            <a:xfrm>
              <a:off x="4977" y="3730"/>
              <a:ext cx="7" cy="5"/>
            </a:xfrm>
            <a:custGeom>
              <a:avLst/>
              <a:gdLst>
                <a:gd name="T0" fmla="*/ 1 w 14"/>
                <a:gd name="T1" fmla="*/ 1 h 9"/>
                <a:gd name="T2" fmla="*/ 1 w 14"/>
                <a:gd name="T3" fmla="*/ 1 h 9"/>
                <a:gd name="T4" fmla="*/ 1 w 14"/>
                <a:gd name="T5" fmla="*/ 1 h 9"/>
                <a:gd name="T6" fmla="*/ 1 w 14"/>
                <a:gd name="T7" fmla="*/ 1 h 9"/>
                <a:gd name="T8" fmla="*/ 1 w 14"/>
                <a:gd name="T9" fmla="*/ 0 h 9"/>
                <a:gd name="T10" fmla="*/ 1 w 14"/>
                <a:gd name="T11" fmla="*/ 0 h 9"/>
                <a:gd name="T12" fmla="*/ 1 w 14"/>
                <a:gd name="T13" fmla="*/ 0 h 9"/>
                <a:gd name="T14" fmla="*/ 1 w 14"/>
                <a:gd name="T15" fmla="*/ 1 h 9"/>
                <a:gd name="T16" fmla="*/ 0 w 14"/>
                <a:gd name="T17" fmla="*/ 1 h 9"/>
                <a:gd name="T18" fmla="*/ 0 w 14"/>
                <a:gd name="T19" fmla="*/ 1 h 9"/>
                <a:gd name="T20" fmla="*/ 0 w 14"/>
                <a:gd name="T21" fmla="*/ 1 h 9"/>
                <a:gd name="T22" fmla="*/ 1 w 14"/>
                <a:gd name="T23" fmla="*/ 1 h 9"/>
                <a:gd name="T24" fmla="*/ 1 w 14"/>
                <a:gd name="T25" fmla="*/ 1 h 9"/>
                <a:gd name="T26" fmla="*/ 1 w 14"/>
                <a:gd name="T27" fmla="*/ 1 h 9"/>
                <a:gd name="T28" fmla="*/ 1 w 14"/>
                <a:gd name="T29" fmla="*/ 1 h 9"/>
                <a:gd name="T30" fmla="*/ 1 w 14"/>
                <a:gd name="T31" fmla="*/ 1 h 9"/>
                <a:gd name="T32" fmla="*/ 1 w 14"/>
                <a:gd name="T33" fmla="*/ 1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9"/>
                <a:gd name="T53" fmla="*/ 14 w 14"/>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9">
                  <a:moveTo>
                    <a:pt x="14" y="4"/>
                  </a:moveTo>
                  <a:lnTo>
                    <a:pt x="12" y="3"/>
                  </a:lnTo>
                  <a:lnTo>
                    <a:pt x="11" y="2"/>
                  </a:lnTo>
                  <a:lnTo>
                    <a:pt x="8" y="1"/>
                  </a:lnTo>
                  <a:lnTo>
                    <a:pt x="5" y="0"/>
                  </a:lnTo>
                  <a:lnTo>
                    <a:pt x="3" y="0"/>
                  </a:lnTo>
                  <a:lnTo>
                    <a:pt x="2" y="0"/>
                  </a:lnTo>
                  <a:lnTo>
                    <a:pt x="1" y="2"/>
                  </a:lnTo>
                  <a:lnTo>
                    <a:pt x="0" y="3"/>
                  </a:lnTo>
                  <a:lnTo>
                    <a:pt x="0" y="4"/>
                  </a:lnTo>
                  <a:lnTo>
                    <a:pt x="0" y="7"/>
                  </a:lnTo>
                  <a:lnTo>
                    <a:pt x="1" y="8"/>
                  </a:lnTo>
                  <a:lnTo>
                    <a:pt x="2" y="9"/>
                  </a:lnTo>
                  <a:lnTo>
                    <a:pt x="5" y="8"/>
                  </a:lnTo>
                  <a:lnTo>
                    <a:pt x="9" y="7"/>
                  </a:lnTo>
                  <a:lnTo>
                    <a:pt x="12" y="5"/>
                  </a:lnTo>
                  <a:lnTo>
                    <a:pt x="14" y="4"/>
                  </a:lnTo>
                  <a:close/>
                </a:path>
              </a:pathLst>
            </a:custGeom>
            <a:solidFill>
              <a:srgbClr val="FFFFFF"/>
            </a:solidFill>
            <a:ln w="9525">
              <a:noFill/>
              <a:round/>
              <a:headEnd/>
              <a:tailEnd/>
            </a:ln>
          </p:spPr>
          <p:txBody>
            <a:bodyPr/>
            <a:lstStyle/>
            <a:p>
              <a:endParaRPr lang="ja-JP" altLang="en-US"/>
            </a:p>
          </p:txBody>
        </p:sp>
        <p:sp>
          <p:nvSpPr>
            <p:cNvPr id="12680" name="Freeform 197"/>
            <p:cNvSpPr>
              <a:spLocks/>
            </p:cNvSpPr>
            <p:nvPr/>
          </p:nvSpPr>
          <p:spPr bwMode="auto">
            <a:xfrm>
              <a:off x="4977" y="3731"/>
              <a:ext cx="6" cy="3"/>
            </a:xfrm>
            <a:custGeom>
              <a:avLst/>
              <a:gdLst>
                <a:gd name="T0" fmla="*/ 1 w 11"/>
                <a:gd name="T1" fmla="*/ 0 h 7"/>
                <a:gd name="T2" fmla="*/ 1 w 11"/>
                <a:gd name="T3" fmla="*/ 0 h 7"/>
                <a:gd name="T4" fmla="*/ 1 w 11"/>
                <a:gd name="T5" fmla="*/ 0 h 7"/>
                <a:gd name="T6" fmla="*/ 1 w 11"/>
                <a:gd name="T7" fmla="*/ 0 h 7"/>
                <a:gd name="T8" fmla="*/ 1 w 11"/>
                <a:gd name="T9" fmla="*/ 0 h 7"/>
                <a:gd name="T10" fmla="*/ 1 w 11"/>
                <a:gd name="T11" fmla="*/ 0 h 7"/>
                <a:gd name="T12" fmla="*/ 1 w 11"/>
                <a:gd name="T13" fmla="*/ 0 h 7"/>
                <a:gd name="T14" fmla="*/ 0 w 11"/>
                <a:gd name="T15" fmla="*/ 0 h 7"/>
                <a:gd name="T16" fmla="*/ 0 w 11"/>
                <a:gd name="T17" fmla="*/ 0 h 7"/>
                <a:gd name="T18" fmla="*/ 0 w 11"/>
                <a:gd name="T19" fmla="*/ 0 h 7"/>
                <a:gd name="T20" fmla="*/ 0 w 11"/>
                <a:gd name="T21" fmla="*/ 0 h 7"/>
                <a:gd name="T22" fmla="*/ 1 w 11"/>
                <a:gd name="T23" fmla="*/ 0 h 7"/>
                <a:gd name="T24" fmla="*/ 1 w 11"/>
                <a:gd name="T25" fmla="*/ 0 h 7"/>
                <a:gd name="T26" fmla="*/ 1 w 11"/>
                <a:gd name="T27" fmla="*/ 0 h 7"/>
                <a:gd name="T28" fmla="*/ 1 w 11"/>
                <a:gd name="T29" fmla="*/ 0 h 7"/>
                <a:gd name="T30" fmla="*/ 1 w 11"/>
                <a:gd name="T31" fmla="*/ 0 h 7"/>
                <a:gd name="T32" fmla="*/ 1 w 11"/>
                <a:gd name="T33" fmla="*/ 0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7"/>
                <a:gd name="T53" fmla="*/ 11 w 11"/>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7">
                  <a:moveTo>
                    <a:pt x="11" y="3"/>
                  </a:moveTo>
                  <a:lnTo>
                    <a:pt x="10" y="3"/>
                  </a:lnTo>
                  <a:lnTo>
                    <a:pt x="9" y="1"/>
                  </a:lnTo>
                  <a:lnTo>
                    <a:pt x="7" y="0"/>
                  </a:lnTo>
                  <a:lnTo>
                    <a:pt x="4" y="0"/>
                  </a:lnTo>
                  <a:lnTo>
                    <a:pt x="3" y="0"/>
                  </a:lnTo>
                  <a:lnTo>
                    <a:pt x="1" y="0"/>
                  </a:lnTo>
                  <a:lnTo>
                    <a:pt x="0" y="1"/>
                  </a:lnTo>
                  <a:lnTo>
                    <a:pt x="0" y="2"/>
                  </a:lnTo>
                  <a:lnTo>
                    <a:pt x="0" y="3"/>
                  </a:lnTo>
                  <a:lnTo>
                    <a:pt x="0" y="6"/>
                  </a:lnTo>
                  <a:lnTo>
                    <a:pt x="1" y="7"/>
                  </a:lnTo>
                  <a:lnTo>
                    <a:pt x="2" y="7"/>
                  </a:lnTo>
                  <a:lnTo>
                    <a:pt x="4" y="7"/>
                  </a:lnTo>
                  <a:lnTo>
                    <a:pt x="8" y="4"/>
                  </a:lnTo>
                  <a:lnTo>
                    <a:pt x="10" y="3"/>
                  </a:lnTo>
                  <a:lnTo>
                    <a:pt x="11" y="3"/>
                  </a:lnTo>
                  <a:close/>
                </a:path>
              </a:pathLst>
            </a:custGeom>
            <a:solidFill>
              <a:srgbClr val="FF9100"/>
            </a:solidFill>
            <a:ln w="9525">
              <a:noFill/>
              <a:round/>
              <a:headEnd/>
              <a:tailEnd/>
            </a:ln>
          </p:spPr>
          <p:txBody>
            <a:bodyPr/>
            <a:lstStyle/>
            <a:p>
              <a:endParaRPr lang="ja-JP" altLang="en-US"/>
            </a:p>
          </p:txBody>
        </p:sp>
        <p:sp>
          <p:nvSpPr>
            <p:cNvPr id="12681" name="Freeform 198"/>
            <p:cNvSpPr>
              <a:spLocks/>
            </p:cNvSpPr>
            <p:nvPr/>
          </p:nvSpPr>
          <p:spPr bwMode="auto">
            <a:xfrm>
              <a:off x="4976" y="3735"/>
              <a:ext cx="7" cy="6"/>
            </a:xfrm>
            <a:custGeom>
              <a:avLst/>
              <a:gdLst>
                <a:gd name="T0" fmla="*/ 1 w 13"/>
                <a:gd name="T1" fmla="*/ 0 h 11"/>
                <a:gd name="T2" fmla="*/ 1 w 13"/>
                <a:gd name="T3" fmla="*/ 0 h 11"/>
                <a:gd name="T4" fmla="*/ 1 w 13"/>
                <a:gd name="T5" fmla="*/ 1 h 11"/>
                <a:gd name="T6" fmla="*/ 1 w 13"/>
                <a:gd name="T7" fmla="*/ 1 h 11"/>
                <a:gd name="T8" fmla="*/ 1 w 13"/>
                <a:gd name="T9" fmla="*/ 1 h 11"/>
                <a:gd name="T10" fmla="*/ 1 w 13"/>
                <a:gd name="T11" fmla="*/ 1 h 11"/>
                <a:gd name="T12" fmla="*/ 0 w 13"/>
                <a:gd name="T13" fmla="*/ 1 h 11"/>
                <a:gd name="T14" fmla="*/ 0 w 13"/>
                <a:gd name="T15" fmla="*/ 1 h 11"/>
                <a:gd name="T16" fmla="*/ 0 w 13"/>
                <a:gd name="T17" fmla="*/ 1 h 11"/>
                <a:gd name="T18" fmla="*/ 1 w 13"/>
                <a:gd name="T19" fmla="*/ 1 h 11"/>
                <a:gd name="T20" fmla="*/ 1 w 13"/>
                <a:gd name="T21" fmla="*/ 1 h 11"/>
                <a:gd name="T22" fmla="*/ 1 w 13"/>
                <a:gd name="T23" fmla="*/ 1 h 11"/>
                <a:gd name="T24" fmla="*/ 1 w 13"/>
                <a:gd name="T25" fmla="*/ 1 h 11"/>
                <a:gd name="T26" fmla="*/ 1 w 13"/>
                <a:gd name="T27" fmla="*/ 1 h 11"/>
                <a:gd name="T28" fmla="*/ 1 w 13"/>
                <a:gd name="T29" fmla="*/ 1 h 11"/>
                <a:gd name="T30" fmla="*/ 1 w 13"/>
                <a:gd name="T31" fmla="*/ 1 h 11"/>
                <a:gd name="T32" fmla="*/ 1 w 13"/>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1"/>
                <a:gd name="T53" fmla="*/ 13 w 13"/>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1">
                  <a:moveTo>
                    <a:pt x="13" y="0"/>
                  </a:moveTo>
                  <a:lnTo>
                    <a:pt x="12" y="0"/>
                  </a:lnTo>
                  <a:lnTo>
                    <a:pt x="9" y="1"/>
                  </a:lnTo>
                  <a:lnTo>
                    <a:pt x="5" y="2"/>
                  </a:lnTo>
                  <a:lnTo>
                    <a:pt x="2" y="3"/>
                  </a:lnTo>
                  <a:lnTo>
                    <a:pt x="1" y="4"/>
                  </a:lnTo>
                  <a:lnTo>
                    <a:pt x="0" y="7"/>
                  </a:lnTo>
                  <a:lnTo>
                    <a:pt x="0" y="8"/>
                  </a:lnTo>
                  <a:lnTo>
                    <a:pt x="0" y="10"/>
                  </a:lnTo>
                  <a:lnTo>
                    <a:pt x="1" y="11"/>
                  </a:lnTo>
                  <a:lnTo>
                    <a:pt x="2" y="11"/>
                  </a:lnTo>
                  <a:lnTo>
                    <a:pt x="4" y="11"/>
                  </a:lnTo>
                  <a:lnTo>
                    <a:pt x="5" y="10"/>
                  </a:lnTo>
                  <a:lnTo>
                    <a:pt x="8" y="8"/>
                  </a:lnTo>
                  <a:lnTo>
                    <a:pt x="11" y="4"/>
                  </a:lnTo>
                  <a:lnTo>
                    <a:pt x="12" y="1"/>
                  </a:lnTo>
                  <a:lnTo>
                    <a:pt x="13" y="0"/>
                  </a:lnTo>
                  <a:close/>
                </a:path>
              </a:pathLst>
            </a:custGeom>
            <a:solidFill>
              <a:srgbClr val="FFFFFF"/>
            </a:solidFill>
            <a:ln w="9525">
              <a:noFill/>
              <a:round/>
              <a:headEnd/>
              <a:tailEnd/>
            </a:ln>
          </p:spPr>
          <p:txBody>
            <a:bodyPr/>
            <a:lstStyle/>
            <a:p>
              <a:endParaRPr lang="ja-JP" altLang="en-US"/>
            </a:p>
          </p:txBody>
        </p:sp>
        <p:sp>
          <p:nvSpPr>
            <p:cNvPr id="12682" name="Freeform 199"/>
            <p:cNvSpPr>
              <a:spLocks/>
            </p:cNvSpPr>
            <p:nvPr/>
          </p:nvSpPr>
          <p:spPr bwMode="auto">
            <a:xfrm>
              <a:off x="4977" y="3735"/>
              <a:ext cx="6" cy="5"/>
            </a:xfrm>
            <a:custGeom>
              <a:avLst/>
              <a:gdLst>
                <a:gd name="T0" fmla="*/ 1 w 11"/>
                <a:gd name="T1" fmla="*/ 0 h 9"/>
                <a:gd name="T2" fmla="*/ 1 w 11"/>
                <a:gd name="T3" fmla="*/ 0 h 9"/>
                <a:gd name="T4" fmla="*/ 1 w 11"/>
                <a:gd name="T5" fmla="*/ 1 h 9"/>
                <a:gd name="T6" fmla="*/ 1 w 11"/>
                <a:gd name="T7" fmla="*/ 1 h 9"/>
                <a:gd name="T8" fmla="*/ 1 w 11"/>
                <a:gd name="T9" fmla="*/ 1 h 9"/>
                <a:gd name="T10" fmla="*/ 1 w 11"/>
                <a:gd name="T11" fmla="*/ 1 h 9"/>
                <a:gd name="T12" fmla="*/ 0 w 11"/>
                <a:gd name="T13" fmla="*/ 1 h 9"/>
                <a:gd name="T14" fmla="*/ 0 w 11"/>
                <a:gd name="T15" fmla="*/ 1 h 9"/>
                <a:gd name="T16" fmla="*/ 0 w 11"/>
                <a:gd name="T17" fmla="*/ 1 h 9"/>
                <a:gd name="T18" fmla="*/ 0 w 11"/>
                <a:gd name="T19" fmla="*/ 1 h 9"/>
                <a:gd name="T20" fmla="*/ 1 w 11"/>
                <a:gd name="T21" fmla="*/ 1 h 9"/>
                <a:gd name="T22" fmla="*/ 1 w 11"/>
                <a:gd name="T23" fmla="*/ 1 h 9"/>
                <a:gd name="T24" fmla="*/ 1 w 11"/>
                <a:gd name="T25" fmla="*/ 1 h 9"/>
                <a:gd name="T26" fmla="*/ 1 w 11"/>
                <a:gd name="T27" fmla="*/ 1 h 9"/>
                <a:gd name="T28" fmla="*/ 1 w 11"/>
                <a:gd name="T29" fmla="*/ 1 h 9"/>
                <a:gd name="T30" fmla="*/ 1 w 11"/>
                <a:gd name="T31" fmla="*/ 1 h 9"/>
                <a:gd name="T32" fmla="*/ 1 w 11"/>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9"/>
                <a:gd name="T53" fmla="*/ 11 w 11"/>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9">
                  <a:moveTo>
                    <a:pt x="11" y="0"/>
                  </a:moveTo>
                  <a:lnTo>
                    <a:pt x="10" y="0"/>
                  </a:lnTo>
                  <a:lnTo>
                    <a:pt x="8" y="1"/>
                  </a:lnTo>
                  <a:lnTo>
                    <a:pt x="4" y="1"/>
                  </a:lnTo>
                  <a:lnTo>
                    <a:pt x="2" y="2"/>
                  </a:lnTo>
                  <a:lnTo>
                    <a:pt x="1" y="3"/>
                  </a:lnTo>
                  <a:lnTo>
                    <a:pt x="0" y="6"/>
                  </a:lnTo>
                  <a:lnTo>
                    <a:pt x="0" y="7"/>
                  </a:lnTo>
                  <a:lnTo>
                    <a:pt x="0" y="8"/>
                  </a:lnTo>
                  <a:lnTo>
                    <a:pt x="0" y="9"/>
                  </a:lnTo>
                  <a:lnTo>
                    <a:pt x="2" y="9"/>
                  </a:lnTo>
                  <a:lnTo>
                    <a:pt x="3" y="9"/>
                  </a:lnTo>
                  <a:lnTo>
                    <a:pt x="4" y="8"/>
                  </a:lnTo>
                  <a:lnTo>
                    <a:pt x="7" y="6"/>
                  </a:lnTo>
                  <a:lnTo>
                    <a:pt x="9" y="3"/>
                  </a:lnTo>
                  <a:lnTo>
                    <a:pt x="10" y="1"/>
                  </a:lnTo>
                  <a:lnTo>
                    <a:pt x="11" y="0"/>
                  </a:lnTo>
                  <a:close/>
                </a:path>
              </a:pathLst>
            </a:custGeom>
            <a:solidFill>
              <a:srgbClr val="FF9100"/>
            </a:solidFill>
            <a:ln w="9525">
              <a:noFill/>
              <a:round/>
              <a:headEnd/>
              <a:tailEnd/>
            </a:ln>
          </p:spPr>
          <p:txBody>
            <a:bodyPr/>
            <a:lstStyle/>
            <a:p>
              <a:endParaRPr lang="ja-JP" altLang="en-US"/>
            </a:p>
          </p:txBody>
        </p:sp>
        <p:sp>
          <p:nvSpPr>
            <p:cNvPr id="12683" name="Freeform 200"/>
            <p:cNvSpPr>
              <a:spLocks/>
            </p:cNvSpPr>
            <p:nvPr/>
          </p:nvSpPr>
          <p:spPr bwMode="auto">
            <a:xfrm>
              <a:off x="4981" y="3735"/>
              <a:ext cx="4" cy="9"/>
            </a:xfrm>
            <a:custGeom>
              <a:avLst/>
              <a:gdLst>
                <a:gd name="T0" fmla="*/ 1 w 8"/>
                <a:gd name="T1" fmla="*/ 0 h 16"/>
                <a:gd name="T2" fmla="*/ 1 w 8"/>
                <a:gd name="T3" fmla="*/ 1 h 16"/>
                <a:gd name="T4" fmla="*/ 1 w 8"/>
                <a:gd name="T5" fmla="*/ 1 h 16"/>
                <a:gd name="T6" fmla="*/ 1 w 8"/>
                <a:gd name="T7" fmla="*/ 1 h 16"/>
                <a:gd name="T8" fmla="*/ 0 w 8"/>
                <a:gd name="T9" fmla="*/ 1 h 16"/>
                <a:gd name="T10" fmla="*/ 0 w 8"/>
                <a:gd name="T11" fmla="*/ 1 h 16"/>
                <a:gd name="T12" fmla="*/ 0 w 8"/>
                <a:gd name="T13" fmla="*/ 1 h 16"/>
                <a:gd name="T14" fmla="*/ 1 w 8"/>
                <a:gd name="T15" fmla="*/ 1 h 16"/>
                <a:gd name="T16" fmla="*/ 1 w 8"/>
                <a:gd name="T17" fmla="*/ 1 h 16"/>
                <a:gd name="T18" fmla="*/ 1 w 8"/>
                <a:gd name="T19" fmla="*/ 1 h 16"/>
                <a:gd name="T20" fmla="*/ 1 w 8"/>
                <a:gd name="T21" fmla="*/ 1 h 16"/>
                <a:gd name="T22" fmla="*/ 1 w 8"/>
                <a:gd name="T23" fmla="*/ 1 h 16"/>
                <a:gd name="T24" fmla="*/ 1 w 8"/>
                <a:gd name="T25" fmla="*/ 1 h 16"/>
                <a:gd name="T26" fmla="*/ 1 w 8"/>
                <a:gd name="T27" fmla="*/ 1 h 16"/>
                <a:gd name="T28" fmla="*/ 1 w 8"/>
                <a:gd name="T29" fmla="*/ 1 h 16"/>
                <a:gd name="T30" fmla="*/ 1 w 8"/>
                <a:gd name="T31" fmla="*/ 1 h 16"/>
                <a:gd name="T32" fmla="*/ 1 w 8"/>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16"/>
                <a:gd name="T53" fmla="*/ 8 w 8"/>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16">
                  <a:moveTo>
                    <a:pt x="8" y="0"/>
                  </a:moveTo>
                  <a:lnTo>
                    <a:pt x="7" y="1"/>
                  </a:lnTo>
                  <a:lnTo>
                    <a:pt x="4" y="3"/>
                  </a:lnTo>
                  <a:lnTo>
                    <a:pt x="2" y="7"/>
                  </a:lnTo>
                  <a:lnTo>
                    <a:pt x="0" y="10"/>
                  </a:lnTo>
                  <a:lnTo>
                    <a:pt x="0" y="13"/>
                  </a:lnTo>
                  <a:lnTo>
                    <a:pt x="0" y="15"/>
                  </a:lnTo>
                  <a:lnTo>
                    <a:pt x="1" y="16"/>
                  </a:lnTo>
                  <a:lnTo>
                    <a:pt x="2" y="16"/>
                  </a:lnTo>
                  <a:lnTo>
                    <a:pt x="3" y="16"/>
                  </a:lnTo>
                  <a:lnTo>
                    <a:pt x="6" y="15"/>
                  </a:lnTo>
                  <a:lnTo>
                    <a:pt x="7" y="14"/>
                  </a:lnTo>
                  <a:lnTo>
                    <a:pt x="8" y="11"/>
                  </a:lnTo>
                  <a:lnTo>
                    <a:pt x="8" y="8"/>
                  </a:lnTo>
                  <a:lnTo>
                    <a:pt x="8" y="5"/>
                  </a:lnTo>
                  <a:lnTo>
                    <a:pt x="8" y="1"/>
                  </a:lnTo>
                  <a:lnTo>
                    <a:pt x="8" y="0"/>
                  </a:lnTo>
                  <a:close/>
                </a:path>
              </a:pathLst>
            </a:custGeom>
            <a:solidFill>
              <a:srgbClr val="FFFFFF"/>
            </a:solidFill>
            <a:ln w="9525">
              <a:noFill/>
              <a:round/>
              <a:headEnd/>
              <a:tailEnd/>
            </a:ln>
          </p:spPr>
          <p:txBody>
            <a:bodyPr/>
            <a:lstStyle/>
            <a:p>
              <a:endParaRPr lang="ja-JP" altLang="en-US"/>
            </a:p>
          </p:txBody>
        </p:sp>
        <p:sp>
          <p:nvSpPr>
            <p:cNvPr id="12684" name="Freeform 201"/>
            <p:cNvSpPr>
              <a:spLocks/>
            </p:cNvSpPr>
            <p:nvPr/>
          </p:nvSpPr>
          <p:spPr bwMode="auto">
            <a:xfrm>
              <a:off x="4981" y="3737"/>
              <a:ext cx="3" cy="6"/>
            </a:xfrm>
            <a:custGeom>
              <a:avLst/>
              <a:gdLst>
                <a:gd name="T0" fmla="*/ 1 w 6"/>
                <a:gd name="T1" fmla="*/ 0 h 13"/>
                <a:gd name="T2" fmla="*/ 1 w 6"/>
                <a:gd name="T3" fmla="*/ 0 h 13"/>
                <a:gd name="T4" fmla="*/ 1 w 6"/>
                <a:gd name="T5" fmla="*/ 0 h 13"/>
                <a:gd name="T6" fmla="*/ 1 w 6"/>
                <a:gd name="T7" fmla="*/ 0 h 13"/>
                <a:gd name="T8" fmla="*/ 0 w 6"/>
                <a:gd name="T9" fmla="*/ 0 h 13"/>
                <a:gd name="T10" fmla="*/ 0 w 6"/>
                <a:gd name="T11" fmla="*/ 0 h 13"/>
                <a:gd name="T12" fmla="*/ 0 w 6"/>
                <a:gd name="T13" fmla="*/ 0 h 13"/>
                <a:gd name="T14" fmla="*/ 0 w 6"/>
                <a:gd name="T15" fmla="*/ 0 h 13"/>
                <a:gd name="T16" fmla="*/ 1 w 6"/>
                <a:gd name="T17" fmla="*/ 0 h 13"/>
                <a:gd name="T18" fmla="*/ 1 w 6"/>
                <a:gd name="T19" fmla="*/ 0 h 13"/>
                <a:gd name="T20" fmla="*/ 1 w 6"/>
                <a:gd name="T21" fmla="*/ 0 h 13"/>
                <a:gd name="T22" fmla="*/ 1 w 6"/>
                <a:gd name="T23" fmla="*/ 0 h 13"/>
                <a:gd name="T24" fmla="*/ 1 w 6"/>
                <a:gd name="T25" fmla="*/ 0 h 13"/>
                <a:gd name="T26" fmla="*/ 1 w 6"/>
                <a:gd name="T27" fmla="*/ 0 h 13"/>
                <a:gd name="T28" fmla="*/ 1 w 6"/>
                <a:gd name="T29" fmla="*/ 0 h 13"/>
                <a:gd name="T30" fmla="*/ 1 w 6"/>
                <a:gd name="T31" fmla="*/ 0 h 13"/>
                <a:gd name="T32" fmla="*/ 1 w 6"/>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13"/>
                <a:gd name="T53" fmla="*/ 6 w 6"/>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13">
                  <a:moveTo>
                    <a:pt x="6" y="0"/>
                  </a:moveTo>
                  <a:lnTo>
                    <a:pt x="5" y="1"/>
                  </a:lnTo>
                  <a:lnTo>
                    <a:pt x="3" y="4"/>
                  </a:lnTo>
                  <a:lnTo>
                    <a:pt x="1" y="6"/>
                  </a:lnTo>
                  <a:lnTo>
                    <a:pt x="0" y="8"/>
                  </a:lnTo>
                  <a:lnTo>
                    <a:pt x="0" y="9"/>
                  </a:lnTo>
                  <a:lnTo>
                    <a:pt x="0" y="12"/>
                  </a:lnTo>
                  <a:lnTo>
                    <a:pt x="0" y="13"/>
                  </a:lnTo>
                  <a:lnTo>
                    <a:pt x="1" y="13"/>
                  </a:lnTo>
                  <a:lnTo>
                    <a:pt x="2" y="13"/>
                  </a:lnTo>
                  <a:lnTo>
                    <a:pt x="3" y="12"/>
                  </a:lnTo>
                  <a:lnTo>
                    <a:pt x="5" y="9"/>
                  </a:lnTo>
                  <a:lnTo>
                    <a:pt x="6" y="8"/>
                  </a:lnTo>
                  <a:lnTo>
                    <a:pt x="6" y="6"/>
                  </a:lnTo>
                  <a:lnTo>
                    <a:pt x="6" y="4"/>
                  </a:lnTo>
                  <a:lnTo>
                    <a:pt x="6" y="1"/>
                  </a:lnTo>
                  <a:lnTo>
                    <a:pt x="6" y="0"/>
                  </a:lnTo>
                  <a:close/>
                </a:path>
              </a:pathLst>
            </a:custGeom>
            <a:solidFill>
              <a:srgbClr val="FF9100"/>
            </a:solidFill>
            <a:ln w="9525">
              <a:noFill/>
              <a:round/>
              <a:headEnd/>
              <a:tailEnd/>
            </a:ln>
          </p:spPr>
          <p:txBody>
            <a:bodyPr/>
            <a:lstStyle/>
            <a:p>
              <a:endParaRPr lang="ja-JP" altLang="en-US"/>
            </a:p>
          </p:txBody>
        </p:sp>
        <p:sp>
          <p:nvSpPr>
            <p:cNvPr id="12685" name="Freeform 202"/>
            <p:cNvSpPr>
              <a:spLocks/>
            </p:cNvSpPr>
            <p:nvPr/>
          </p:nvSpPr>
          <p:spPr bwMode="auto">
            <a:xfrm>
              <a:off x="4987" y="3735"/>
              <a:ext cx="4" cy="7"/>
            </a:xfrm>
            <a:custGeom>
              <a:avLst/>
              <a:gdLst>
                <a:gd name="T0" fmla="*/ 0 w 8"/>
                <a:gd name="T1" fmla="*/ 0 h 14"/>
                <a:gd name="T2" fmla="*/ 0 w 8"/>
                <a:gd name="T3" fmla="*/ 1 h 14"/>
                <a:gd name="T4" fmla="*/ 0 w 8"/>
                <a:gd name="T5" fmla="*/ 1 h 14"/>
                <a:gd name="T6" fmla="*/ 0 w 8"/>
                <a:gd name="T7" fmla="*/ 1 h 14"/>
                <a:gd name="T8" fmla="*/ 0 w 8"/>
                <a:gd name="T9" fmla="*/ 1 h 14"/>
                <a:gd name="T10" fmla="*/ 1 w 8"/>
                <a:gd name="T11" fmla="*/ 1 h 14"/>
                <a:gd name="T12" fmla="*/ 1 w 8"/>
                <a:gd name="T13" fmla="*/ 1 h 14"/>
                <a:gd name="T14" fmla="*/ 1 w 8"/>
                <a:gd name="T15" fmla="*/ 1 h 14"/>
                <a:gd name="T16" fmla="*/ 1 w 8"/>
                <a:gd name="T17" fmla="*/ 1 h 14"/>
                <a:gd name="T18" fmla="*/ 1 w 8"/>
                <a:gd name="T19" fmla="*/ 1 h 14"/>
                <a:gd name="T20" fmla="*/ 1 w 8"/>
                <a:gd name="T21" fmla="*/ 1 h 14"/>
                <a:gd name="T22" fmla="*/ 1 w 8"/>
                <a:gd name="T23" fmla="*/ 1 h 14"/>
                <a:gd name="T24" fmla="*/ 1 w 8"/>
                <a:gd name="T25" fmla="*/ 1 h 14"/>
                <a:gd name="T26" fmla="*/ 1 w 8"/>
                <a:gd name="T27" fmla="*/ 1 h 14"/>
                <a:gd name="T28" fmla="*/ 1 w 8"/>
                <a:gd name="T29" fmla="*/ 1 h 14"/>
                <a:gd name="T30" fmla="*/ 1 w 8"/>
                <a:gd name="T31" fmla="*/ 0 h 14"/>
                <a:gd name="T32" fmla="*/ 0 w 8"/>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14"/>
                <a:gd name="T53" fmla="*/ 8 w 8"/>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14">
                  <a:moveTo>
                    <a:pt x="0" y="0"/>
                  </a:moveTo>
                  <a:lnTo>
                    <a:pt x="0" y="1"/>
                  </a:lnTo>
                  <a:lnTo>
                    <a:pt x="0" y="4"/>
                  </a:lnTo>
                  <a:lnTo>
                    <a:pt x="0" y="9"/>
                  </a:lnTo>
                  <a:lnTo>
                    <a:pt x="0" y="11"/>
                  </a:lnTo>
                  <a:lnTo>
                    <a:pt x="1" y="12"/>
                  </a:lnTo>
                  <a:lnTo>
                    <a:pt x="3" y="14"/>
                  </a:lnTo>
                  <a:lnTo>
                    <a:pt x="5" y="14"/>
                  </a:lnTo>
                  <a:lnTo>
                    <a:pt x="6" y="12"/>
                  </a:lnTo>
                  <a:lnTo>
                    <a:pt x="7" y="10"/>
                  </a:lnTo>
                  <a:lnTo>
                    <a:pt x="8" y="9"/>
                  </a:lnTo>
                  <a:lnTo>
                    <a:pt x="8" y="7"/>
                  </a:lnTo>
                  <a:lnTo>
                    <a:pt x="8" y="6"/>
                  </a:lnTo>
                  <a:lnTo>
                    <a:pt x="6" y="3"/>
                  </a:lnTo>
                  <a:lnTo>
                    <a:pt x="4" y="2"/>
                  </a:lnTo>
                  <a:lnTo>
                    <a:pt x="1" y="0"/>
                  </a:lnTo>
                  <a:lnTo>
                    <a:pt x="0" y="0"/>
                  </a:lnTo>
                  <a:close/>
                </a:path>
              </a:pathLst>
            </a:custGeom>
            <a:solidFill>
              <a:srgbClr val="FFFFFF"/>
            </a:solidFill>
            <a:ln w="9525">
              <a:noFill/>
              <a:round/>
              <a:headEnd/>
              <a:tailEnd/>
            </a:ln>
          </p:spPr>
          <p:txBody>
            <a:bodyPr/>
            <a:lstStyle/>
            <a:p>
              <a:endParaRPr lang="ja-JP" altLang="en-US"/>
            </a:p>
          </p:txBody>
        </p:sp>
        <p:sp>
          <p:nvSpPr>
            <p:cNvPr id="12686" name="Freeform 203"/>
            <p:cNvSpPr>
              <a:spLocks/>
            </p:cNvSpPr>
            <p:nvPr/>
          </p:nvSpPr>
          <p:spPr bwMode="auto">
            <a:xfrm>
              <a:off x="4987" y="3736"/>
              <a:ext cx="3" cy="5"/>
            </a:xfrm>
            <a:custGeom>
              <a:avLst/>
              <a:gdLst>
                <a:gd name="T0" fmla="*/ 0 w 6"/>
                <a:gd name="T1" fmla="*/ 0 h 10"/>
                <a:gd name="T2" fmla="*/ 0 w 6"/>
                <a:gd name="T3" fmla="*/ 1 h 10"/>
                <a:gd name="T4" fmla="*/ 0 w 6"/>
                <a:gd name="T5" fmla="*/ 1 h 10"/>
                <a:gd name="T6" fmla="*/ 0 w 6"/>
                <a:gd name="T7" fmla="*/ 1 h 10"/>
                <a:gd name="T8" fmla="*/ 0 w 6"/>
                <a:gd name="T9" fmla="*/ 1 h 10"/>
                <a:gd name="T10" fmla="*/ 0 w 6"/>
                <a:gd name="T11" fmla="*/ 1 h 10"/>
                <a:gd name="T12" fmla="*/ 1 w 6"/>
                <a:gd name="T13" fmla="*/ 1 h 10"/>
                <a:gd name="T14" fmla="*/ 1 w 6"/>
                <a:gd name="T15" fmla="*/ 1 h 10"/>
                <a:gd name="T16" fmla="*/ 1 w 6"/>
                <a:gd name="T17" fmla="*/ 1 h 10"/>
                <a:gd name="T18" fmla="*/ 1 w 6"/>
                <a:gd name="T19" fmla="*/ 1 h 10"/>
                <a:gd name="T20" fmla="*/ 1 w 6"/>
                <a:gd name="T21" fmla="*/ 1 h 10"/>
                <a:gd name="T22" fmla="*/ 1 w 6"/>
                <a:gd name="T23" fmla="*/ 1 h 10"/>
                <a:gd name="T24" fmla="*/ 1 w 6"/>
                <a:gd name="T25" fmla="*/ 1 h 10"/>
                <a:gd name="T26" fmla="*/ 1 w 6"/>
                <a:gd name="T27" fmla="*/ 1 h 10"/>
                <a:gd name="T28" fmla="*/ 1 w 6"/>
                <a:gd name="T29" fmla="*/ 1 h 10"/>
                <a:gd name="T30" fmla="*/ 1 w 6"/>
                <a:gd name="T31" fmla="*/ 0 h 10"/>
                <a:gd name="T32" fmla="*/ 0 w 6"/>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10"/>
                <a:gd name="T53" fmla="*/ 6 w 6"/>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10">
                  <a:moveTo>
                    <a:pt x="0" y="0"/>
                  </a:moveTo>
                  <a:lnTo>
                    <a:pt x="0" y="1"/>
                  </a:lnTo>
                  <a:lnTo>
                    <a:pt x="0" y="4"/>
                  </a:lnTo>
                  <a:lnTo>
                    <a:pt x="0" y="6"/>
                  </a:lnTo>
                  <a:lnTo>
                    <a:pt x="0" y="8"/>
                  </a:lnTo>
                  <a:lnTo>
                    <a:pt x="0" y="9"/>
                  </a:lnTo>
                  <a:lnTo>
                    <a:pt x="2" y="10"/>
                  </a:lnTo>
                  <a:lnTo>
                    <a:pt x="4" y="10"/>
                  </a:lnTo>
                  <a:lnTo>
                    <a:pt x="5" y="9"/>
                  </a:lnTo>
                  <a:lnTo>
                    <a:pt x="6" y="8"/>
                  </a:lnTo>
                  <a:lnTo>
                    <a:pt x="6" y="7"/>
                  </a:lnTo>
                  <a:lnTo>
                    <a:pt x="6" y="5"/>
                  </a:lnTo>
                  <a:lnTo>
                    <a:pt x="6" y="4"/>
                  </a:lnTo>
                  <a:lnTo>
                    <a:pt x="5" y="2"/>
                  </a:lnTo>
                  <a:lnTo>
                    <a:pt x="3" y="1"/>
                  </a:lnTo>
                  <a:lnTo>
                    <a:pt x="2" y="0"/>
                  </a:lnTo>
                  <a:lnTo>
                    <a:pt x="0" y="0"/>
                  </a:lnTo>
                  <a:close/>
                </a:path>
              </a:pathLst>
            </a:custGeom>
            <a:solidFill>
              <a:srgbClr val="FF9100"/>
            </a:solidFill>
            <a:ln w="9525">
              <a:noFill/>
              <a:round/>
              <a:headEnd/>
              <a:tailEnd/>
            </a:ln>
          </p:spPr>
          <p:txBody>
            <a:bodyPr/>
            <a:lstStyle/>
            <a:p>
              <a:endParaRPr lang="ja-JP" altLang="en-US"/>
            </a:p>
          </p:txBody>
        </p:sp>
        <p:sp>
          <p:nvSpPr>
            <p:cNvPr id="12687" name="Freeform 204"/>
            <p:cNvSpPr>
              <a:spLocks/>
            </p:cNvSpPr>
            <p:nvPr/>
          </p:nvSpPr>
          <p:spPr bwMode="auto">
            <a:xfrm>
              <a:off x="4988" y="3731"/>
              <a:ext cx="7" cy="5"/>
            </a:xfrm>
            <a:custGeom>
              <a:avLst/>
              <a:gdLst>
                <a:gd name="T0" fmla="*/ 0 w 15"/>
                <a:gd name="T1" fmla="*/ 1 h 9"/>
                <a:gd name="T2" fmla="*/ 0 w 15"/>
                <a:gd name="T3" fmla="*/ 1 h 9"/>
                <a:gd name="T4" fmla="*/ 0 w 15"/>
                <a:gd name="T5" fmla="*/ 1 h 9"/>
                <a:gd name="T6" fmla="*/ 0 w 15"/>
                <a:gd name="T7" fmla="*/ 1 h 9"/>
                <a:gd name="T8" fmla="*/ 0 w 15"/>
                <a:gd name="T9" fmla="*/ 1 h 9"/>
                <a:gd name="T10" fmla="*/ 0 w 15"/>
                <a:gd name="T11" fmla="*/ 1 h 9"/>
                <a:gd name="T12" fmla="*/ 0 w 15"/>
                <a:gd name="T13" fmla="*/ 1 h 9"/>
                <a:gd name="T14" fmla="*/ 0 w 15"/>
                <a:gd name="T15" fmla="*/ 1 h 9"/>
                <a:gd name="T16" fmla="*/ 0 w 15"/>
                <a:gd name="T17" fmla="*/ 1 h 9"/>
                <a:gd name="T18" fmla="*/ 0 w 15"/>
                <a:gd name="T19" fmla="*/ 1 h 9"/>
                <a:gd name="T20" fmla="*/ 0 w 15"/>
                <a:gd name="T21" fmla="*/ 1 h 9"/>
                <a:gd name="T22" fmla="*/ 0 w 15"/>
                <a:gd name="T23" fmla="*/ 0 h 9"/>
                <a:gd name="T24" fmla="*/ 0 w 15"/>
                <a:gd name="T25" fmla="*/ 0 h 9"/>
                <a:gd name="T26" fmla="*/ 0 w 15"/>
                <a:gd name="T27" fmla="*/ 0 h 9"/>
                <a:gd name="T28" fmla="*/ 0 w 15"/>
                <a:gd name="T29" fmla="*/ 1 h 9"/>
                <a:gd name="T30" fmla="*/ 0 w 15"/>
                <a:gd name="T31" fmla="*/ 1 h 9"/>
                <a:gd name="T32" fmla="*/ 0 w 15"/>
                <a:gd name="T33" fmla="*/ 1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9"/>
                <a:gd name="T53" fmla="*/ 15 w 15"/>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9">
                  <a:moveTo>
                    <a:pt x="0" y="3"/>
                  </a:moveTo>
                  <a:lnTo>
                    <a:pt x="1" y="5"/>
                  </a:lnTo>
                  <a:lnTo>
                    <a:pt x="3" y="6"/>
                  </a:lnTo>
                  <a:lnTo>
                    <a:pt x="5" y="8"/>
                  </a:lnTo>
                  <a:lnTo>
                    <a:pt x="8" y="9"/>
                  </a:lnTo>
                  <a:lnTo>
                    <a:pt x="10" y="9"/>
                  </a:lnTo>
                  <a:lnTo>
                    <a:pt x="12" y="8"/>
                  </a:lnTo>
                  <a:lnTo>
                    <a:pt x="13" y="6"/>
                  </a:lnTo>
                  <a:lnTo>
                    <a:pt x="15" y="5"/>
                  </a:lnTo>
                  <a:lnTo>
                    <a:pt x="15" y="3"/>
                  </a:lnTo>
                  <a:lnTo>
                    <a:pt x="15" y="1"/>
                  </a:lnTo>
                  <a:lnTo>
                    <a:pt x="13" y="0"/>
                  </a:lnTo>
                  <a:lnTo>
                    <a:pt x="11" y="0"/>
                  </a:lnTo>
                  <a:lnTo>
                    <a:pt x="9" y="0"/>
                  </a:lnTo>
                  <a:lnTo>
                    <a:pt x="4" y="1"/>
                  </a:lnTo>
                  <a:lnTo>
                    <a:pt x="1" y="2"/>
                  </a:lnTo>
                  <a:lnTo>
                    <a:pt x="0" y="3"/>
                  </a:lnTo>
                  <a:close/>
                </a:path>
              </a:pathLst>
            </a:custGeom>
            <a:solidFill>
              <a:srgbClr val="FFFFFF"/>
            </a:solidFill>
            <a:ln w="9525">
              <a:noFill/>
              <a:round/>
              <a:headEnd/>
              <a:tailEnd/>
            </a:ln>
          </p:spPr>
          <p:txBody>
            <a:bodyPr/>
            <a:lstStyle/>
            <a:p>
              <a:endParaRPr lang="ja-JP" altLang="en-US"/>
            </a:p>
          </p:txBody>
        </p:sp>
        <p:sp>
          <p:nvSpPr>
            <p:cNvPr id="12688" name="Freeform 205"/>
            <p:cNvSpPr>
              <a:spLocks/>
            </p:cNvSpPr>
            <p:nvPr/>
          </p:nvSpPr>
          <p:spPr bwMode="auto">
            <a:xfrm>
              <a:off x="4989" y="3732"/>
              <a:ext cx="6" cy="3"/>
            </a:xfrm>
            <a:custGeom>
              <a:avLst/>
              <a:gdLst>
                <a:gd name="T0" fmla="*/ 0 w 11"/>
                <a:gd name="T1" fmla="*/ 0 h 7"/>
                <a:gd name="T2" fmla="*/ 1 w 11"/>
                <a:gd name="T3" fmla="*/ 0 h 7"/>
                <a:gd name="T4" fmla="*/ 1 w 11"/>
                <a:gd name="T5" fmla="*/ 0 h 7"/>
                <a:gd name="T6" fmla="*/ 1 w 11"/>
                <a:gd name="T7" fmla="*/ 0 h 7"/>
                <a:gd name="T8" fmla="*/ 1 w 11"/>
                <a:gd name="T9" fmla="*/ 0 h 7"/>
                <a:gd name="T10" fmla="*/ 1 w 11"/>
                <a:gd name="T11" fmla="*/ 0 h 7"/>
                <a:gd name="T12" fmla="*/ 1 w 11"/>
                <a:gd name="T13" fmla="*/ 0 h 7"/>
                <a:gd name="T14" fmla="*/ 1 w 11"/>
                <a:gd name="T15" fmla="*/ 0 h 7"/>
                <a:gd name="T16" fmla="*/ 1 w 11"/>
                <a:gd name="T17" fmla="*/ 0 h 7"/>
                <a:gd name="T18" fmla="*/ 1 w 11"/>
                <a:gd name="T19" fmla="*/ 0 h 7"/>
                <a:gd name="T20" fmla="*/ 1 w 11"/>
                <a:gd name="T21" fmla="*/ 0 h 7"/>
                <a:gd name="T22" fmla="*/ 1 w 11"/>
                <a:gd name="T23" fmla="*/ 0 h 7"/>
                <a:gd name="T24" fmla="*/ 1 w 11"/>
                <a:gd name="T25" fmla="*/ 0 h 7"/>
                <a:gd name="T26" fmla="*/ 1 w 11"/>
                <a:gd name="T27" fmla="*/ 0 h 7"/>
                <a:gd name="T28" fmla="*/ 1 w 11"/>
                <a:gd name="T29" fmla="*/ 0 h 7"/>
                <a:gd name="T30" fmla="*/ 1 w 11"/>
                <a:gd name="T31" fmla="*/ 0 h 7"/>
                <a:gd name="T32" fmla="*/ 0 w 11"/>
                <a:gd name="T33" fmla="*/ 0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7"/>
                <a:gd name="T53" fmla="*/ 11 w 11"/>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7">
                  <a:moveTo>
                    <a:pt x="0" y="2"/>
                  </a:moveTo>
                  <a:lnTo>
                    <a:pt x="1" y="4"/>
                  </a:lnTo>
                  <a:lnTo>
                    <a:pt x="2" y="5"/>
                  </a:lnTo>
                  <a:lnTo>
                    <a:pt x="3" y="6"/>
                  </a:lnTo>
                  <a:lnTo>
                    <a:pt x="6" y="7"/>
                  </a:lnTo>
                  <a:lnTo>
                    <a:pt x="7" y="7"/>
                  </a:lnTo>
                  <a:lnTo>
                    <a:pt x="9" y="6"/>
                  </a:lnTo>
                  <a:lnTo>
                    <a:pt x="10" y="5"/>
                  </a:lnTo>
                  <a:lnTo>
                    <a:pt x="11" y="4"/>
                  </a:lnTo>
                  <a:lnTo>
                    <a:pt x="11" y="2"/>
                  </a:lnTo>
                  <a:lnTo>
                    <a:pt x="10" y="1"/>
                  </a:lnTo>
                  <a:lnTo>
                    <a:pt x="9" y="0"/>
                  </a:lnTo>
                  <a:lnTo>
                    <a:pt x="8" y="0"/>
                  </a:lnTo>
                  <a:lnTo>
                    <a:pt x="6" y="0"/>
                  </a:lnTo>
                  <a:lnTo>
                    <a:pt x="3" y="1"/>
                  </a:lnTo>
                  <a:lnTo>
                    <a:pt x="1" y="2"/>
                  </a:lnTo>
                  <a:lnTo>
                    <a:pt x="0" y="2"/>
                  </a:lnTo>
                  <a:close/>
                </a:path>
              </a:pathLst>
            </a:custGeom>
            <a:solidFill>
              <a:srgbClr val="FF9100"/>
            </a:solidFill>
            <a:ln w="9525">
              <a:noFill/>
              <a:round/>
              <a:headEnd/>
              <a:tailEnd/>
            </a:ln>
          </p:spPr>
          <p:txBody>
            <a:bodyPr/>
            <a:lstStyle/>
            <a:p>
              <a:endParaRPr lang="ja-JP" altLang="en-US"/>
            </a:p>
          </p:txBody>
        </p:sp>
        <p:sp>
          <p:nvSpPr>
            <p:cNvPr id="12689" name="Freeform 206"/>
            <p:cNvSpPr>
              <a:spLocks/>
            </p:cNvSpPr>
            <p:nvPr/>
          </p:nvSpPr>
          <p:spPr bwMode="auto">
            <a:xfrm>
              <a:off x="4997" y="3717"/>
              <a:ext cx="7" cy="6"/>
            </a:xfrm>
            <a:custGeom>
              <a:avLst/>
              <a:gdLst>
                <a:gd name="T0" fmla="*/ 0 w 15"/>
                <a:gd name="T1" fmla="*/ 0 h 13"/>
                <a:gd name="T2" fmla="*/ 0 w 15"/>
                <a:gd name="T3" fmla="*/ 0 h 13"/>
                <a:gd name="T4" fmla="*/ 0 w 15"/>
                <a:gd name="T5" fmla="*/ 0 h 13"/>
                <a:gd name="T6" fmla="*/ 0 w 15"/>
                <a:gd name="T7" fmla="*/ 0 h 13"/>
                <a:gd name="T8" fmla="*/ 0 w 15"/>
                <a:gd name="T9" fmla="*/ 0 h 13"/>
                <a:gd name="T10" fmla="*/ 0 w 15"/>
                <a:gd name="T11" fmla="*/ 0 h 13"/>
                <a:gd name="T12" fmla="*/ 0 w 15"/>
                <a:gd name="T13" fmla="*/ 0 h 13"/>
                <a:gd name="T14" fmla="*/ 0 w 15"/>
                <a:gd name="T15" fmla="*/ 0 h 13"/>
                <a:gd name="T16" fmla="*/ 0 w 15"/>
                <a:gd name="T17" fmla="*/ 0 h 13"/>
                <a:gd name="T18" fmla="*/ 0 w 15"/>
                <a:gd name="T19" fmla="*/ 0 h 13"/>
                <a:gd name="T20" fmla="*/ 0 w 15"/>
                <a:gd name="T21" fmla="*/ 0 h 13"/>
                <a:gd name="T22" fmla="*/ 0 w 15"/>
                <a:gd name="T23" fmla="*/ 0 h 13"/>
                <a:gd name="T24" fmla="*/ 0 w 15"/>
                <a:gd name="T25" fmla="*/ 0 h 13"/>
                <a:gd name="T26" fmla="*/ 0 w 15"/>
                <a:gd name="T27" fmla="*/ 0 h 13"/>
                <a:gd name="T28" fmla="*/ 0 w 15"/>
                <a:gd name="T29" fmla="*/ 0 h 13"/>
                <a:gd name="T30" fmla="*/ 0 w 15"/>
                <a:gd name="T31" fmla="*/ 0 h 13"/>
                <a:gd name="T32" fmla="*/ 0 w 15"/>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3"/>
                <a:gd name="T53" fmla="*/ 15 w 15"/>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3">
                  <a:moveTo>
                    <a:pt x="0" y="13"/>
                  </a:moveTo>
                  <a:lnTo>
                    <a:pt x="1" y="13"/>
                  </a:lnTo>
                  <a:lnTo>
                    <a:pt x="5" y="12"/>
                  </a:lnTo>
                  <a:lnTo>
                    <a:pt x="9" y="10"/>
                  </a:lnTo>
                  <a:lnTo>
                    <a:pt x="12" y="9"/>
                  </a:lnTo>
                  <a:lnTo>
                    <a:pt x="14" y="7"/>
                  </a:lnTo>
                  <a:lnTo>
                    <a:pt x="15" y="6"/>
                  </a:lnTo>
                  <a:lnTo>
                    <a:pt x="15" y="4"/>
                  </a:lnTo>
                  <a:lnTo>
                    <a:pt x="15" y="2"/>
                  </a:lnTo>
                  <a:lnTo>
                    <a:pt x="14" y="1"/>
                  </a:lnTo>
                  <a:lnTo>
                    <a:pt x="13" y="0"/>
                  </a:lnTo>
                  <a:lnTo>
                    <a:pt x="10" y="1"/>
                  </a:lnTo>
                  <a:lnTo>
                    <a:pt x="8" y="2"/>
                  </a:lnTo>
                  <a:lnTo>
                    <a:pt x="6" y="5"/>
                  </a:lnTo>
                  <a:lnTo>
                    <a:pt x="3" y="8"/>
                  </a:lnTo>
                  <a:lnTo>
                    <a:pt x="1" y="12"/>
                  </a:lnTo>
                  <a:lnTo>
                    <a:pt x="0" y="13"/>
                  </a:lnTo>
                  <a:close/>
                </a:path>
              </a:pathLst>
            </a:custGeom>
            <a:solidFill>
              <a:srgbClr val="FFFFFF"/>
            </a:solidFill>
            <a:ln w="9525">
              <a:noFill/>
              <a:round/>
              <a:headEnd/>
              <a:tailEnd/>
            </a:ln>
          </p:spPr>
          <p:txBody>
            <a:bodyPr/>
            <a:lstStyle/>
            <a:p>
              <a:endParaRPr lang="ja-JP" altLang="en-US"/>
            </a:p>
          </p:txBody>
        </p:sp>
        <p:sp>
          <p:nvSpPr>
            <p:cNvPr id="12690" name="Freeform 207"/>
            <p:cNvSpPr>
              <a:spLocks/>
            </p:cNvSpPr>
            <p:nvPr/>
          </p:nvSpPr>
          <p:spPr bwMode="auto">
            <a:xfrm>
              <a:off x="4998" y="3718"/>
              <a:ext cx="6" cy="5"/>
            </a:xfrm>
            <a:custGeom>
              <a:avLst/>
              <a:gdLst>
                <a:gd name="T0" fmla="*/ 0 w 12"/>
                <a:gd name="T1" fmla="*/ 1 h 10"/>
                <a:gd name="T2" fmla="*/ 1 w 12"/>
                <a:gd name="T3" fmla="*/ 1 h 10"/>
                <a:gd name="T4" fmla="*/ 1 w 12"/>
                <a:gd name="T5" fmla="*/ 1 h 10"/>
                <a:gd name="T6" fmla="*/ 1 w 12"/>
                <a:gd name="T7" fmla="*/ 1 h 10"/>
                <a:gd name="T8" fmla="*/ 1 w 12"/>
                <a:gd name="T9" fmla="*/ 1 h 10"/>
                <a:gd name="T10" fmla="*/ 1 w 12"/>
                <a:gd name="T11" fmla="*/ 1 h 10"/>
                <a:gd name="T12" fmla="*/ 1 w 12"/>
                <a:gd name="T13" fmla="*/ 1 h 10"/>
                <a:gd name="T14" fmla="*/ 1 w 12"/>
                <a:gd name="T15" fmla="*/ 1 h 10"/>
                <a:gd name="T16" fmla="*/ 1 w 12"/>
                <a:gd name="T17" fmla="*/ 1 h 10"/>
                <a:gd name="T18" fmla="*/ 1 w 12"/>
                <a:gd name="T19" fmla="*/ 0 h 10"/>
                <a:gd name="T20" fmla="*/ 1 w 12"/>
                <a:gd name="T21" fmla="*/ 0 h 10"/>
                <a:gd name="T22" fmla="*/ 1 w 12"/>
                <a:gd name="T23" fmla="*/ 0 h 10"/>
                <a:gd name="T24" fmla="*/ 1 w 12"/>
                <a:gd name="T25" fmla="*/ 1 h 10"/>
                <a:gd name="T26" fmla="*/ 1 w 12"/>
                <a:gd name="T27" fmla="*/ 1 h 10"/>
                <a:gd name="T28" fmla="*/ 1 w 12"/>
                <a:gd name="T29" fmla="*/ 1 h 10"/>
                <a:gd name="T30" fmla="*/ 1 w 12"/>
                <a:gd name="T31" fmla="*/ 1 h 10"/>
                <a:gd name="T32" fmla="*/ 0 w 12"/>
                <a:gd name="T33" fmla="*/ 1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0"/>
                <a:gd name="T53" fmla="*/ 12 w 12"/>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0">
                  <a:moveTo>
                    <a:pt x="0" y="10"/>
                  </a:moveTo>
                  <a:lnTo>
                    <a:pt x="1" y="10"/>
                  </a:lnTo>
                  <a:lnTo>
                    <a:pt x="4" y="8"/>
                  </a:lnTo>
                  <a:lnTo>
                    <a:pt x="6" y="8"/>
                  </a:lnTo>
                  <a:lnTo>
                    <a:pt x="8" y="7"/>
                  </a:lnTo>
                  <a:lnTo>
                    <a:pt x="10" y="6"/>
                  </a:lnTo>
                  <a:lnTo>
                    <a:pt x="11" y="4"/>
                  </a:lnTo>
                  <a:lnTo>
                    <a:pt x="12" y="3"/>
                  </a:lnTo>
                  <a:lnTo>
                    <a:pt x="12" y="2"/>
                  </a:lnTo>
                  <a:lnTo>
                    <a:pt x="11" y="0"/>
                  </a:lnTo>
                  <a:lnTo>
                    <a:pt x="10" y="0"/>
                  </a:lnTo>
                  <a:lnTo>
                    <a:pt x="7" y="0"/>
                  </a:lnTo>
                  <a:lnTo>
                    <a:pt x="6" y="2"/>
                  </a:lnTo>
                  <a:lnTo>
                    <a:pt x="4" y="4"/>
                  </a:lnTo>
                  <a:lnTo>
                    <a:pt x="3" y="6"/>
                  </a:lnTo>
                  <a:lnTo>
                    <a:pt x="1" y="8"/>
                  </a:lnTo>
                  <a:lnTo>
                    <a:pt x="0" y="10"/>
                  </a:lnTo>
                  <a:close/>
                </a:path>
              </a:pathLst>
            </a:custGeom>
            <a:solidFill>
              <a:srgbClr val="FF9100"/>
            </a:solidFill>
            <a:ln w="9525">
              <a:noFill/>
              <a:round/>
              <a:headEnd/>
              <a:tailEnd/>
            </a:ln>
          </p:spPr>
          <p:txBody>
            <a:bodyPr/>
            <a:lstStyle/>
            <a:p>
              <a:endParaRPr lang="ja-JP" altLang="en-US"/>
            </a:p>
          </p:txBody>
        </p:sp>
        <p:sp>
          <p:nvSpPr>
            <p:cNvPr id="12691" name="Freeform 208"/>
            <p:cNvSpPr>
              <a:spLocks/>
            </p:cNvSpPr>
            <p:nvPr/>
          </p:nvSpPr>
          <p:spPr bwMode="auto">
            <a:xfrm>
              <a:off x="4983" y="3731"/>
              <a:ext cx="5" cy="5"/>
            </a:xfrm>
            <a:custGeom>
              <a:avLst/>
              <a:gdLst>
                <a:gd name="T0" fmla="*/ 1 w 10"/>
                <a:gd name="T1" fmla="*/ 1 h 10"/>
                <a:gd name="T2" fmla="*/ 1 w 10"/>
                <a:gd name="T3" fmla="*/ 1 h 10"/>
                <a:gd name="T4" fmla="*/ 1 w 10"/>
                <a:gd name="T5" fmla="*/ 1 h 10"/>
                <a:gd name="T6" fmla="*/ 1 w 10"/>
                <a:gd name="T7" fmla="*/ 1 h 10"/>
                <a:gd name="T8" fmla="*/ 1 w 10"/>
                <a:gd name="T9" fmla="*/ 1 h 10"/>
                <a:gd name="T10" fmla="*/ 1 w 10"/>
                <a:gd name="T11" fmla="*/ 1 h 10"/>
                <a:gd name="T12" fmla="*/ 1 w 10"/>
                <a:gd name="T13" fmla="*/ 1 h 10"/>
                <a:gd name="T14" fmla="*/ 1 w 10"/>
                <a:gd name="T15" fmla="*/ 0 h 10"/>
                <a:gd name="T16" fmla="*/ 1 w 10"/>
                <a:gd name="T17" fmla="*/ 0 h 10"/>
                <a:gd name="T18" fmla="*/ 1 w 10"/>
                <a:gd name="T19" fmla="*/ 0 h 10"/>
                <a:gd name="T20" fmla="*/ 1 w 10"/>
                <a:gd name="T21" fmla="*/ 0 h 10"/>
                <a:gd name="T22" fmla="*/ 1 w 10"/>
                <a:gd name="T23" fmla="*/ 1 h 10"/>
                <a:gd name="T24" fmla="*/ 0 w 10"/>
                <a:gd name="T25" fmla="*/ 1 h 10"/>
                <a:gd name="T26" fmla="*/ 0 w 10"/>
                <a:gd name="T27" fmla="*/ 1 h 10"/>
                <a:gd name="T28" fmla="*/ 0 w 10"/>
                <a:gd name="T29" fmla="*/ 1 h 10"/>
                <a:gd name="T30" fmla="*/ 1 w 10"/>
                <a:gd name="T31" fmla="*/ 1 h 10"/>
                <a:gd name="T32" fmla="*/ 1 w 10"/>
                <a:gd name="T33" fmla="*/ 1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3" y="10"/>
                  </a:moveTo>
                  <a:lnTo>
                    <a:pt x="5" y="10"/>
                  </a:lnTo>
                  <a:lnTo>
                    <a:pt x="7" y="9"/>
                  </a:lnTo>
                  <a:lnTo>
                    <a:pt x="8" y="7"/>
                  </a:lnTo>
                  <a:lnTo>
                    <a:pt x="10" y="6"/>
                  </a:lnTo>
                  <a:lnTo>
                    <a:pt x="10" y="3"/>
                  </a:lnTo>
                  <a:lnTo>
                    <a:pt x="10" y="1"/>
                  </a:lnTo>
                  <a:lnTo>
                    <a:pt x="8" y="0"/>
                  </a:lnTo>
                  <a:lnTo>
                    <a:pt x="7" y="0"/>
                  </a:lnTo>
                  <a:lnTo>
                    <a:pt x="5" y="0"/>
                  </a:lnTo>
                  <a:lnTo>
                    <a:pt x="4" y="0"/>
                  </a:lnTo>
                  <a:lnTo>
                    <a:pt x="2" y="2"/>
                  </a:lnTo>
                  <a:lnTo>
                    <a:pt x="0" y="4"/>
                  </a:lnTo>
                  <a:lnTo>
                    <a:pt x="0" y="7"/>
                  </a:lnTo>
                  <a:lnTo>
                    <a:pt x="0" y="8"/>
                  </a:lnTo>
                  <a:lnTo>
                    <a:pt x="2" y="9"/>
                  </a:lnTo>
                  <a:lnTo>
                    <a:pt x="3" y="10"/>
                  </a:lnTo>
                  <a:close/>
                </a:path>
              </a:pathLst>
            </a:custGeom>
            <a:solidFill>
              <a:srgbClr val="FFFFFF"/>
            </a:solidFill>
            <a:ln w="9525">
              <a:noFill/>
              <a:round/>
              <a:headEnd/>
              <a:tailEnd/>
            </a:ln>
          </p:spPr>
          <p:txBody>
            <a:bodyPr/>
            <a:lstStyle/>
            <a:p>
              <a:endParaRPr lang="ja-JP" altLang="en-US"/>
            </a:p>
          </p:txBody>
        </p:sp>
        <p:sp>
          <p:nvSpPr>
            <p:cNvPr id="12692" name="Freeform 209"/>
            <p:cNvSpPr>
              <a:spLocks/>
            </p:cNvSpPr>
            <p:nvPr/>
          </p:nvSpPr>
          <p:spPr bwMode="auto">
            <a:xfrm>
              <a:off x="4984" y="3731"/>
              <a:ext cx="3" cy="4"/>
            </a:xfrm>
            <a:custGeom>
              <a:avLst/>
              <a:gdLst>
                <a:gd name="T0" fmla="*/ 1 w 5"/>
                <a:gd name="T1" fmla="*/ 1 h 7"/>
                <a:gd name="T2" fmla="*/ 1 w 5"/>
                <a:gd name="T3" fmla="*/ 1 h 7"/>
                <a:gd name="T4" fmla="*/ 1 w 5"/>
                <a:gd name="T5" fmla="*/ 1 h 7"/>
                <a:gd name="T6" fmla="*/ 1 w 5"/>
                <a:gd name="T7" fmla="*/ 1 h 7"/>
                <a:gd name="T8" fmla="*/ 1 w 5"/>
                <a:gd name="T9" fmla="*/ 1 h 7"/>
                <a:gd name="T10" fmla="*/ 1 w 5"/>
                <a:gd name="T11" fmla="*/ 1 h 7"/>
                <a:gd name="T12" fmla="*/ 1 w 5"/>
                <a:gd name="T13" fmla="*/ 1 h 7"/>
                <a:gd name="T14" fmla="*/ 1 w 5"/>
                <a:gd name="T15" fmla="*/ 0 h 7"/>
                <a:gd name="T16" fmla="*/ 1 w 5"/>
                <a:gd name="T17" fmla="*/ 0 h 7"/>
                <a:gd name="T18" fmla="*/ 1 w 5"/>
                <a:gd name="T19" fmla="*/ 0 h 7"/>
                <a:gd name="T20" fmla="*/ 1 w 5"/>
                <a:gd name="T21" fmla="*/ 1 h 7"/>
                <a:gd name="T22" fmla="*/ 0 w 5"/>
                <a:gd name="T23" fmla="*/ 1 h 7"/>
                <a:gd name="T24" fmla="*/ 0 w 5"/>
                <a:gd name="T25" fmla="*/ 1 h 7"/>
                <a:gd name="T26" fmla="*/ 0 w 5"/>
                <a:gd name="T27" fmla="*/ 1 h 7"/>
                <a:gd name="T28" fmla="*/ 0 w 5"/>
                <a:gd name="T29" fmla="*/ 1 h 7"/>
                <a:gd name="T30" fmla="*/ 0 w 5"/>
                <a:gd name="T31" fmla="*/ 1 h 7"/>
                <a:gd name="T32" fmla="*/ 1 w 5"/>
                <a:gd name="T33" fmla="*/ 1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
                <a:gd name="T52" fmla="*/ 0 h 7"/>
                <a:gd name="T53" fmla="*/ 5 w 5"/>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 h="7">
                  <a:moveTo>
                    <a:pt x="1" y="7"/>
                  </a:moveTo>
                  <a:lnTo>
                    <a:pt x="2" y="7"/>
                  </a:lnTo>
                  <a:lnTo>
                    <a:pt x="3" y="6"/>
                  </a:lnTo>
                  <a:lnTo>
                    <a:pt x="4" y="5"/>
                  </a:lnTo>
                  <a:lnTo>
                    <a:pt x="5" y="3"/>
                  </a:lnTo>
                  <a:lnTo>
                    <a:pt x="5" y="2"/>
                  </a:lnTo>
                  <a:lnTo>
                    <a:pt x="5" y="1"/>
                  </a:lnTo>
                  <a:lnTo>
                    <a:pt x="4" y="0"/>
                  </a:lnTo>
                  <a:lnTo>
                    <a:pt x="3" y="0"/>
                  </a:lnTo>
                  <a:lnTo>
                    <a:pt x="2" y="0"/>
                  </a:lnTo>
                  <a:lnTo>
                    <a:pt x="1" y="1"/>
                  </a:lnTo>
                  <a:lnTo>
                    <a:pt x="0" y="2"/>
                  </a:lnTo>
                  <a:lnTo>
                    <a:pt x="0" y="3"/>
                  </a:lnTo>
                  <a:lnTo>
                    <a:pt x="0" y="5"/>
                  </a:lnTo>
                  <a:lnTo>
                    <a:pt x="0" y="6"/>
                  </a:lnTo>
                  <a:lnTo>
                    <a:pt x="0" y="7"/>
                  </a:lnTo>
                  <a:lnTo>
                    <a:pt x="1" y="7"/>
                  </a:lnTo>
                  <a:close/>
                </a:path>
              </a:pathLst>
            </a:custGeom>
            <a:solidFill>
              <a:srgbClr val="FF9100"/>
            </a:solidFill>
            <a:ln w="9525">
              <a:noFill/>
              <a:round/>
              <a:headEnd/>
              <a:tailEnd/>
            </a:ln>
          </p:spPr>
          <p:txBody>
            <a:bodyPr/>
            <a:lstStyle/>
            <a:p>
              <a:endParaRPr lang="ja-JP" altLang="en-US"/>
            </a:p>
          </p:txBody>
        </p:sp>
        <p:sp>
          <p:nvSpPr>
            <p:cNvPr id="12693" name="Freeform 210"/>
            <p:cNvSpPr>
              <a:spLocks/>
            </p:cNvSpPr>
            <p:nvPr/>
          </p:nvSpPr>
          <p:spPr bwMode="auto">
            <a:xfrm>
              <a:off x="5014" y="3704"/>
              <a:ext cx="11" cy="13"/>
            </a:xfrm>
            <a:custGeom>
              <a:avLst/>
              <a:gdLst>
                <a:gd name="T0" fmla="*/ 1 w 20"/>
                <a:gd name="T1" fmla="*/ 0 h 26"/>
                <a:gd name="T2" fmla="*/ 1 w 20"/>
                <a:gd name="T3" fmla="*/ 1 h 26"/>
                <a:gd name="T4" fmla="*/ 1 w 20"/>
                <a:gd name="T5" fmla="*/ 1 h 26"/>
                <a:gd name="T6" fmla="*/ 1 w 20"/>
                <a:gd name="T7" fmla="*/ 1 h 26"/>
                <a:gd name="T8" fmla="*/ 1 w 20"/>
                <a:gd name="T9" fmla="*/ 1 h 26"/>
                <a:gd name="T10" fmla="*/ 1 w 20"/>
                <a:gd name="T11" fmla="*/ 1 h 26"/>
                <a:gd name="T12" fmla="*/ 1 w 20"/>
                <a:gd name="T13" fmla="*/ 1 h 26"/>
                <a:gd name="T14" fmla="*/ 1 w 20"/>
                <a:gd name="T15" fmla="*/ 1 h 26"/>
                <a:gd name="T16" fmla="*/ 1 w 20"/>
                <a:gd name="T17" fmla="*/ 1 h 26"/>
                <a:gd name="T18" fmla="*/ 1 w 20"/>
                <a:gd name="T19" fmla="*/ 1 h 26"/>
                <a:gd name="T20" fmla="*/ 0 w 20"/>
                <a:gd name="T21" fmla="*/ 1 h 26"/>
                <a:gd name="T22" fmla="*/ 1 w 20"/>
                <a:gd name="T23" fmla="*/ 0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26"/>
                <a:gd name="T38" fmla="*/ 20 w 20"/>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26">
                  <a:moveTo>
                    <a:pt x="15" y="0"/>
                  </a:moveTo>
                  <a:lnTo>
                    <a:pt x="20" y="1"/>
                  </a:lnTo>
                  <a:lnTo>
                    <a:pt x="19" y="2"/>
                  </a:lnTo>
                  <a:lnTo>
                    <a:pt x="17" y="4"/>
                  </a:lnTo>
                  <a:lnTo>
                    <a:pt x="13" y="9"/>
                  </a:lnTo>
                  <a:lnTo>
                    <a:pt x="12" y="12"/>
                  </a:lnTo>
                  <a:lnTo>
                    <a:pt x="11" y="17"/>
                  </a:lnTo>
                  <a:lnTo>
                    <a:pt x="9" y="22"/>
                  </a:lnTo>
                  <a:lnTo>
                    <a:pt x="5" y="25"/>
                  </a:lnTo>
                  <a:lnTo>
                    <a:pt x="4" y="26"/>
                  </a:lnTo>
                  <a:lnTo>
                    <a:pt x="0" y="25"/>
                  </a:lnTo>
                  <a:lnTo>
                    <a:pt x="15" y="0"/>
                  </a:lnTo>
                  <a:close/>
                </a:path>
              </a:pathLst>
            </a:custGeom>
            <a:solidFill>
              <a:srgbClr val="FFFFFF"/>
            </a:solidFill>
            <a:ln w="9525">
              <a:noFill/>
              <a:round/>
              <a:headEnd/>
              <a:tailEnd/>
            </a:ln>
          </p:spPr>
          <p:txBody>
            <a:bodyPr/>
            <a:lstStyle/>
            <a:p>
              <a:endParaRPr lang="ja-JP" altLang="en-US"/>
            </a:p>
          </p:txBody>
        </p:sp>
        <p:sp>
          <p:nvSpPr>
            <p:cNvPr id="12694" name="Freeform 211"/>
            <p:cNvSpPr>
              <a:spLocks/>
            </p:cNvSpPr>
            <p:nvPr/>
          </p:nvSpPr>
          <p:spPr bwMode="auto">
            <a:xfrm>
              <a:off x="4965" y="3702"/>
              <a:ext cx="5" cy="14"/>
            </a:xfrm>
            <a:custGeom>
              <a:avLst/>
              <a:gdLst>
                <a:gd name="T0" fmla="*/ 1 w 9"/>
                <a:gd name="T1" fmla="*/ 0 h 29"/>
                <a:gd name="T2" fmla="*/ 0 w 9"/>
                <a:gd name="T3" fmla="*/ 0 h 29"/>
                <a:gd name="T4" fmla="*/ 1 w 9"/>
                <a:gd name="T5" fmla="*/ 0 h 29"/>
                <a:gd name="T6" fmla="*/ 1 w 9"/>
                <a:gd name="T7" fmla="*/ 0 h 29"/>
                <a:gd name="T8" fmla="*/ 1 w 9"/>
                <a:gd name="T9" fmla="*/ 0 h 29"/>
                <a:gd name="T10" fmla="*/ 0 60000 65536"/>
                <a:gd name="T11" fmla="*/ 0 60000 65536"/>
                <a:gd name="T12" fmla="*/ 0 60000 65536"/>
                <a:gd name="T13" fmla="*/ 0 60000 65536"/>
                <a:gd name="T14" fmla="*/ 0 60000 65536"/>
                <a:gd name="T15" fmla="*/ 0 w 9"/>
                <a:gd name="T16" fmla="*/ 0 h 29"/>
                <a:gd name="T17" fmla="*/ 9 w 9"/>
                <a:gd name="T18" fmla="*/ 29 h 29"/>
              </a:gdLst>
              <a:ahLst/>
              <a:cxnLst>
                <a:cxn ang="T10">
                  <a:pos x="T0" y="T1"/>
                </a:cxn>
                <a:cxn ang="T11">
                  <a:pos x="T2" y="T3"/>
                </a:cxn>
                <a:cxn ang="T12">
                  <a:pos x="T4" y="T5"/>
                </a:cxn>
                <a:cxn ang="T13">
                  <a:pos x="T6" y="T7"/>
                </a:cxn>
                <a:cxn ang="T14">
                  <a:pos x="T8" y="T9"/>
                </a:cxn>
              </a:cxnLst>
              <a:rect l="T15" t="T16" r="T17" b="T18"/>
              <a:pathLst>
                <a:path w="9" h="29">
                  <a:moveTo>
                    <a:pt x="9" y="0"/>
                  </a:moveTo>
                  <a:lnTo>
                    <a:pt x="0" y="29"/>
                  </a:lnTo>
                  <a:lnTo>
                    <a:pt x="4" y="29"/>
                  </a:lnTo>
                  <a:lnTo>
                    <a:pt x="9" y="0"/>
                  </a:lnTo>
                  <a:close/>
                </a:path>
              </a:pathLst>
            </a:custGeom>
            <a:solidFill>
              <a:srgbClr val="FFFFFF"/>
            </a:solidFill>
            <a:ln w="9525">
              <a:noFill/>
              <a:round/>
              <a:headEnd/>
              <a:tailEnd/>
            </a:ln>
          </p:spPr>
          <p:txBody>
            <a:bodyPr/>
            <a:lstStyle/>
            <a:p>
              <a:endParaRPr lang="ja-JP" altLang="en-US"/>
            </a:p>
          </p:txBody>
        </p:sp>
        <p:sp>
          <p:nvSpPr>
            <p:cNvPr id="12695" name="Freeform 212"/>
            <p:cNvSpPr>
              <a:spLocks/>
            </p:cNvSpPr>
            <p:nvPr/>
          </p:nvSpPr>
          <p:spPr bwMode="auto">
            <a:xfrm>
              <a:off x="4839" y="3763"/>
              <a:ext cx="103" cy="135"/>
            </a:xfrm>
            <a:custGeom>
              <a:avLst/>
              <a:gdLst>
                <a:gd name="T0" fmla="*/ 0 w 207"/>
                <a:gd name="T1" fmla="*/ 0 h 271"/>
                <a:gd name="T2" fmla="*/ 0 w 207"/>
                <a:gd name="T3" fmla="*/ 0 h 271"/>
                <a:gd name="T4" fmla="*/ 0 w 207"/>
                <a:gd name="T5" fmla="*/ 0 h 271"/>
                <a:gd name="T6" fmla="*/ 0 w 207"/>
                <a:gd name="T7" fmla="*/ 0 h 271"/>
                <a:gd name="T8" fmla="*/ 0 w 207"/>
                <a:gd name="T9" fmla="*/ 0 h 271"/>
                <a:gd name="T10" fmla="*/ 0 w 207"/>
                <a:gd name="T11" fmla="*/ 0 h 271"/>
                <a:gd name="T12" fmla="*/ 0 w 207"/>
                <a:gd name="T13" fmla="*/ 0 h 271"/>
                <a:gd name="T14" fmla="*/ 0 w 207"/>
                <a:gd name="T15" fmla="*/ 0 h 271"/>
                <a:gd name="T16" fmla="*/ 0 w 207"/>
                <a:gd name="T17" fmla="*/ 0 h 271"/>
                <a:gd name="T18" fmla="*/ 0 w 207"/>
                <a:gd name="T19" fmla="*/ 0 h 271"/>
                <a:gd name="T20" fmla="*/ 0 w 207"/>
                <a:gd name="T21" fmla="*/ 0 h 271"/>
                <a:gd name="T22" fmla="*/ 0 w 207"/>
                <a:gd name="T23" fmla="*/ 0 h 271"/>
                <a:gd name="T24" fmla="*/ 0 w 207"/>
                <a:gd name="T25" fmla="*/ 0 h 271"/>
                <a:gd name="T26" fmla="*/ 0 w 207"/>
                <a:gd name="T27" fmla="*/ 0 h 271"/>
                <a:gd name="T28" fmla="*/ 0 w 207"/>
                <a:gd name="T29" fmla="*/ 0 h 271"/>
                <a:gd name="T30" fmla="*/ 0 w 207"/>
                <a:gd name="T31" fmla="*/ 0 h 271"/>
                <a:gd name="T32" fmla="*/ 0 w 207"/>
                <a:gd name="T33" fmla="*/ 0 h 271"/>
                <a:gd name="T34" fmla="*/ 0 w 207"/>
                <a:gd name="T35" fmla="*/ 0 h 271"/>
                <a:gd name="T36" fmla="*/ 0 w 207"/>
                <a:gd name="T37" fmla="*/ 0 h 271"/>
                <a:gd name="T38" fmla="*/ 0 w 207"/>
                <a:gd name="T39" fmla="*/ 0 h 271"/>
                <a:gd name="T40" fmla="*/ 0 w 207"/>
                <a:gd name="T41" fmla="*/ 0 h 271"/>
                <a:gd name="T42" fmla="*/ 0 w 207"/>
                <a:gd name="T43" fmla="*/ 0 h 271"/>
                <a:gd name="T44" fmla="*/ 0 w 207"/>
                <a:gd name="T45" fmla="*/ 0 h 271"/>
                <a:gd name="T46" fmla="*/ 0 w 207"/>
                <a:gd name="T47" fmla="*/ 0 h 271"/>
                <a:gd name="T48" fmla="*/ 0 w 207"/>
                <a:gd name="T49" fmla="*/ 0 h 271"/>
                <a:gd name="T50" fmla="*/ 0 w 207"/>
                <a:gd name="T51" fmla="*/ 0 h 271"/>
                <a:gd name="T52" fmla="*/ 0 w 207"/>
                <a:gd name="T53" fmla="*/ 0 h 271"/>
                <a:gd name="T54" fmla="*/ 0 w 207"/>
                <a:gd name="T55" fmla="*/ 0 h 271"/>
                <a:gd name="T56" fmla="*/ 0 w 207"/>
                <a:gd name="T57" fmla="*/ 0 h 271"/>
                <a:gd name="T58" fmla="*/ 0 w 207"/>
                <a:gd name="T59" fmla="*/ 0 h 271"/>
                <a:gd name="T60" fmla="*/ 0 w 207"/>
                <a:gd name="T61" fmla="*/ 0 h 271"/>
                <a:gd name="T62" fmla="*/ 0 w 207"/>
                <a:gd name="T63" fmla="*/ 0 h 271"/>
                <a:gd name="T64" fmla="*/ 0 w 207"/>
                <a:gd name="T65" fmla="*/ 0 h 271"/>
                <a:gd name="T66" fmla="*/ 0 w 207"/>
                <a:gd name="T67" fmla="*/ 0 h 271"/>
                <a:gd name="T68" fmla="*/ 0 w 207"/>
                <a:gd name="T69" fmla="*/ 0 h 271"/>
                <a:gd name="T70" fmla="*/ 0 w 207"/>
                <a:gd name="T71" fmla="*/ 0 h 271"/>
                <a:gd name="T72" fmla="*/ 0 w 207"/>
                <a:gd name="T73" fmla="*/ 0 h 271"/>
                <a:gd name="T74" fmla="*/ 0 w 207"/>
                <a:gd name="T75" fmla="*/ 0 h 271"/>
                <a:gd name="T76" fmla="*/ 0 w 207"/>
                <a:gd name="T77" fmla="*/ 0 h 271"/>
                <a:gd name="T78" fmla="*/ 0 w 207"/>
                <a:gd name="T79" fmla="*/ 0 h 271"/>
                <a:gd name="T80" fmla="*/ 0 w 207"/>
                <a:gd name="T81" fmla="*/ 0 h 271"/>
                <a:gd name="T82" fmla="*/ 0 w 207"/>
                <a:gd name="T83" fmla="*/ 0 h 271"/>
                <a:gd name="T84" fmla="*/ 0 w 207"/>
                <a:gd name="T85" fmla="*/ 0 h 271"/>
                <a:gd name="T86" fmla="*/ 0 w 207"/>
                <a:gd name="T87" fmla="*/ 0 h 271"/>
                <a:gd name="T88" fmla="*/ 0 w 207"/>
                <a:gd name="T89" fmla="*/ 0 h 271"/>
                <a:gd name="T90" fmla="*/ 0 w 207"/>
                <a:gd name="T91" fmla="*/ 0 h 271"/>
                <a:gd name="T92" fmla="*/ 0 w 207"/>
                <a:gd name="T93" fmla="*/ 0 h 271"/>
                <a:gd name="T94" fmla="*/ 0 w 207"/>
                <a:gd name="T95" fmla="*/ 0 h 271"/>
                <a:gd name="T96" fmla="*/ 0 w 207"/>
                <a:gd name="T97" fmla="*/ 0 h 271"/>
                <a:gd name="T98" fmla="*/ 0 w 207"/>
                <a:gd name="T99" fmla="*/ 0 h 271"/>
                <a:gd name="T100" fmla="*/ 0 w 207"/>
                <a:gd name="T101" fmla="*/ 0 h 271"/>
                <a:gd name="T102" fmla="*/ 0 w 207"/>
                <a:gd name="T103" fmla="*/ 0 h 271"/>
                <a:gd name="T104" fmla="*/ 0 w 207"/>
                <a:gd name="T105" fmla="*/ 0 h 271"/>
                <a:gd name="T106" fmla="*/ 0 w 207"/>
                <a:gd name="T107" fmla="*/ 0 h 2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7"/>
                <a:gd name="T163" fmla="*/ 0 h 271"/>
                <a:gd name="T164" fmla="*/ 207 w 207"/>
                <a:gd name="T165" fmla="*/ 271 h 2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7" h="271">
                  <a:moveTo>
                    <a:pt x="0" y="27"/>
                  </a:moveTo>
                  <a:lnTo>
                    <a:pt x="0" y="217"/>
                  </a:lnTo>
                  <a:lnTo>
                    <a:pt x="0" y="219"/>
                  </a:lnTo>
                  <a:lnTo>
                    <a:pt x="3" y="222"/>
                  </a:lnTo>
                  <a:lnTo>
                    <a:pt x="6" y="227"/>
                  </a:lnTo>
                  <a:lnTo>
                    <a:pt x="15" y="230"/>
                  </a:lnTo>
                  <a:lnTo>
                    <a:pt x="24" y="233"/>
                  </a:lnTo>
                  <a:lnTo>
                    <a:pt x="41" y="237"/>
                  </a:lnTo>
                  <a:lnTo>
                    <a:pt x="63" y="244"/>
                  </a:lnTo>
                  <a:lnTo>
                    <a:pt x="88" y="251"/>
                  </a:lnTo>
                  <a:lnTo>
                    <a:pt x="113" y="258"/>
                  </a:lnTo>
                  <a:lnTo>
                    <a:pt x="134" y="264"/>
                  </a:lnTo>
                  <a:lnTo>
                    <a:pt x="149" y="268"/>
                  </a:lnTo>
                  <a:lnTo>
                    <a:pt x="155" y="270"/>
                  </a:lnTo>
                  <a:lnTo>
                    <a:pt x="156" y="270"/>
                  </a:lnTo>
                  <a:lnTo>
                    <a:pt x="161" y="271"/>
                  </a:lnTo>
                  <a:lnTo>
                    <a:pt x="166" y="271"/>
                  </a:lnTo>
                  <a:lnTo>
                    <a:pt x="173" y="268"/>
                  </a:lnTo>
                  <a:lnTo>
                    <a:pt x="180" y="263"/>
                  </a:lnTo>
                  <a:lnTo>
                    <a:pt x="189" y="257"/>
                  </a:lnTo>
                  <a:lnTo>
                    <a:pt x="196" y="252"/>
                  </a:lnTo>
                  <a:lnTo>
                    <a:pt x="199" y="250"/>
                  </a:lnTo>
                  <a:lnTo>
                    <a:pt x="200" y="249"/>
                  </a:lnTo>
                  <a:lnTo>
                    <a:pt x="203" y="246"/>
                  </a:lnTo>
                  <a:lnTo>
                    <a:pt x="205" y="242"/>
                  </a:lnTo>
                  <a:lnTo>
                    <a:pt x="207" y="234"/>
                  </a:lnTo>
                  <a:lnTo>
                    <a:pt x="207" y="197"/>
                  </a:lnTo>
                  <a:lnTo>
                    <a:pt x="207" y="128"/>
                  </a:lnTo>
                  <a:lnTo>
                    <a:pt x="207" y="61"/>
                  </a:lnTo>
                  <a:lnTo>
                    <a:pt x="207" y="31"/>
                  </a:lnTo>
                  <a:lnTo>
                    <a:pt x="207" y="30"/>
                  </a:lnTo>
                  <a:lnTo>
                    <a:pt x="205" y="25"/>
                  </a:lnTo>
                  <a:lnTo>
                    <a:pt x="201" y="22"/>
                  </a:lnTo>
                  <a:lnTo>
                    <a:pt x="192" y="20"/>
                  </a:lnTo>
                  <a:lnTo>
                    <a:pt x="182" y="19"/>
                  </a:lnTo>
                  <a:lnTo>
                    <a:pt x="165" y="15"/>
                  </a:lnTo>
                  <a:lnTo>
                    <a:pt x="144" y="13"/>
                  </a:lnTo>
                  <a:lnTo>
                    <a:pt x="123" y="9"/>
                  </a:lnTo>
                  <a:lnTo>
                    <a:pt x="100" y="6"/>
                  </a:lnTo>
                  <a:lnTo>
                    <a:pt x="81" y="2"/>
                  </a:lnTo>
                  <a:lnTo>
                    <a:pt x="67" y="1"/>
                  </a:lnTo>
                  <a:lnTo>
                    <a:pt x="63" y="0"/>
                  </a:lnTo>
                  <a:lnTo>
                    <a:pt x="60" y="0"/>
                  </a:lnTo>
                  <a:lnTo>
                    <a:pt x="55" y="0"/>
                  </a:lnTo>
                  <a:lnTo>
                    <a:pt x="48" y="0"/>
                  </a:lnTo>
                  <a:lnTo>
                    <a:pt x="38" y="4"/>
                  </a:lnTo>
                  <a:lnTo>
                    <a:pt x="30" y="6"/>
                  </a:lnTo>
                  <a:lnTo>
                    <a:pt x="22" y="8"/>
                  </a:lnTo>
                  <a:lnTo>
                    <a:pt x="15" y="9"/>
                  </a:lnTo>
                  <a:lnTo>
                    <a:pt x="10" y="12"/>
                  </a:lnTo>
                  <a:lnTo>
                    <a:pt x="5" y="16"/>
                  </a:lnTo>
                  <a:lnTo>
                    <a:pt x="2" y="21"/>
                  </a:lnTo>
                  <a:lnTo>
                    <a:pt x="0" y="25"/>
                  </a:lnTo>
                  <a:lnTo>
                    <a:pt x="0" y="27"/>
                  </a:lnTo>
                  <a:close/>
                </a:path>
              </a:pathLst>
            </a:custGeom>
            <a:solidFill>
              <a:srgbClr val="000000"/>
            </a:solidFill>
            <a:ln w="9525">
              <a:noFill/>
              <a:round/>
              <a:headEnd/>
              <a:tailEnd/>
            </a:ln>
          </p:spPr>
          <p:txBody>
            <a:bodyPr/>
            <a:lstStyle/>
            <a:p>
              <a:endParaRPr lang="ja-JP" altLang="en-US"/>
            </a:p>
          </p:txBody>
        </p:sp>
        <p:sp>
          <p:nvSpPr>
            <p:cNvPr id="12696" name="Freeform 213"/>
            <p:cNvSpPr>
              <a:spLocks/>
            </p:cNvSpPr>
            <p:nvPr/>
          </p:nvSpPr>
          <p:spPr bwMode="auto">
            <a:xfrm>
              <a:off x="4921" y="3779"/>
              <a:ext cx="18" cy="115"/>
            </a:xfrm>
            <a:custGeom>
              <a:avLst/>
              <a:gdLst>
                <a:gd name="T0" fmla="*/ 0 w 37"/>
                <a:gd name="T1" fmla="*/ 1 h 230"/>
                <a:gd name="T2" fmla="*/ 0 w 37"/>
                <a:gd name="T3" fmla="*/ 1 h 230"/>
                <a:gd name="T4" fmla="*/ 0 w 37"/>
                <a:gd name="T5" fmla="*/ 1 h 230"/>
                <a:gd name="T6" fmla="*/ 0 w 37"/>
                <a:gd name="T7" fmla="*/ 1 h 230"/>
                <a:gd name="T8" fmla="*/ 0 w 37"/>
                <a:gd name="T9" fmla="*/ 1 h 230"/>
                <a:gd name="T10" fmla="*/ 0 w 37"/>
                <a:gd name="T11" fmla="*/ 1 h 230"/>
                <a:gd name="T12" fmla="*/ 0 w 37"/>
                <a:gd name="T13" fmla="*/ 1 h 230"/>
                <a:gd name="T14" fmla="*/ 0 w 37"/>
                <a:gd name="T15" fmla="*/ 0 h 230"/>
                <a:gd name="T16" fmla="*/ 0 w 37"/>
                <a:gd name="T17" fmla="*/ 0 h 230"/>
                <a:gd name="T18" fmla="*/ 0 w 37"/>
                <a:gd name="T19" fmla="*/ 0 h 230"/>
                <a:gd name="T20" fmla="*/ 0 w 37"/>
                <a:gd name="T21" fmla="*/ 1 h 230"/>
                <a:gd name="T22" fmla="*/ 0 w 37"/>
                <a:gd name="T23" fmla="*/ 1 h 230"/>
                <a:gd name="T24" fmla="*/ 0 w 37"/>
                <a:gd name="T25" fmla="*/ 1 h 230"/>
                <a:gd name="T26" fmla="*/ 0 w 37"/>
                <a:gd name="T27" fmla="*/ 1 h 230"/>
                <a:gd name="T28" fmla="*/ 0 w 37"/>
                <a:gd name="T29" fmla="*/ 1 h 230"/>
                <a:gd name="T30" fmla="*/ 0 w 37"/>
                <a:gd name="T31" fmla="*/ 1 h 230"/>
                <a:gd name="T32" fmla="*/ 0 w 37"/>
                <a:gd name="T33" fmla="*/ 1 h 230"/>
                <a:gd name="T34" fmla="*/ 0 w 37"/>
                <a:gd name="T35" fmla="*/ 1 h 230"/>
                <a:gd name="T36" fmla="*/ 0 w 37"/>
                <a:gd name="T37" fmla="*/ 1 h 230"/>
                <a:gd name="T38" fmla="*/ 0 w 37"/>
                <a:gd name="T39" fmla="*/ 1 h 230"/>
                <a:gd name="T40" fmla="*/ 0 w 37"/>
                <a:gd name="T41" fmla="*/ 1 h 2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230"/>
                <a:gd name="T65" fmla="*/ 37 w 37"/>
                <a:gd name="T66" fmla="*/ 230 h 2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230">
                  <a:moveTo>
                    <a:pt x="32" y="209"/>
                  </a:moveTo>
                  <a:lnTo>
                    <a:pt x="33" y="208"/>
                  </a:lnTo>
                  <a:lnTo>
                    <a:pt x="36" y="205"/>
                  </a:lnTo>
                  <a:lnTo>
                    <a:pt x="37" y="204"/>
                  </a:lnTo>
                  <a:lnTo>
                    <a:pt x="37" y="202"/>
                  </a:lnTo>
                  <a:lnTo>
                    <a:pt x="37" y="3"/>
                  </a:lnTo>
                  <a:lnTo>
                    <a:pt x="37" y="2"/>
                  </a:lnTo>
                  <a:lnTo>
                    <a:pt x="36" y="0"/>
                  </a:lnTo>
                  <a:lnTo>
                    <a:pt x="33" y="0"/>
                  </a:lnTo>
                  <a:lnTo>
                    <a:pt x="32" y="0"/>
                  </a:lnTo>
                  <a:lnTo>
                    <a:pt x="5" y="13"/>
                  </a:lnTo>
                  <a:lnTo>
                    <a:pt x="3" y="15"/>
                  </a:lnTo>
                  <a:lnTo>
                    <a:pt x="1" y="17"/>
                  </a:lnTo>
                  <a:lnTo>
                    <a:pt x="0" y="19"/>
                  </a:lnTo>
                  <a:lnTo>
                    <a:pt x="0" y="21"/>
                  </a:lnTo>
                  <a:lnTo>
                    <a:pt x="0" y="226"/>
                  </a:lnTo>
                  <a:lnTo>
                    <a:pt x="0" y="228"/>
                  </a:lnTo>
                  <a:lnTo>
                    <a:pt x="1" y="228"/>
                  </a:lnTo>
                  <a:lnTo>
                    <a:pt x="3" y="230"/>
                  </a:lnTo>
                  <a:lnTo>
                    <a:pt x="5" y="228"/>
                  </a:lnTo>
                  <a:lnTo>
                    <a:pt x="32" y="209"/>
                  </a:lnTo>
                  <a:close/>
                </a:path>
              </a:pathLst>
            </a:custGeom>
            <a:solidFill>
              <a:srgbClr val="F7EFDB"/>
            </a:solidFill>
            <a:ln w="9525">
              <a:noFill/>
              <a:round/>
              <a:headEnd/>
              <a:tailEnd/>
            </a:ln>
          </p:spPr>
          <p:txBody>
            <a:bodyPr/>
            <a:lstStyle/>
            <a:p>
              <a:endParaRPr lang="ja-JP" altLang="en-US"/>
            </a:p>
          </p:txBody>
        </p:sp>
        <p:sp>
          <p:nvSpPr>
            <p:cNvPr id="12697" name="Freeform 214"/>
            <p:cNvSpPr>
              <a:spLocks/>
            </p:cNvSpPr>
            <p:nvPr/>
          </p:nvSpPr>
          <p:spPr bwMode="auto">
            <a:xfrm>
              <a:off x="4843" y="3774"/>
              <a:ext cx="75" cy="118"/>
            </a:xfrm>
            <a:custGeom>
              <a:avLst/>
              <a:gdLst>
                <a:gd name="T0" fmla="*/ 1 w 148"/>
                <a:gd name="T1" fmla="*/ 1 h 236"/>
                <a:gd name="T2" fmla="*/ 1 w 148"/>
                <a:gd name="T3" fmla="*/ 1 h 236"/>
                <a:gd name="T4" fmla="*/ 1 w 148"/>
                <a:gd name="T5" fmla="*/ 1 h 236"/>
                <a:gd name="T6" fmla="*/ 0 w 148"/>
                <a:gd name="T7" fmla="*/ 1 h 236"/>
                <a:gd name="T8" fmla="*/ 0 w 148"/>
                <a:gd name="T9" fmla="*/ 1 h 236"/>
                <a:gd name="T10" fmla="*/ 0 w 148"/>
                <a:gd name="T11" fmla="*/ 1 h 236"/>
                <a:gd name="T12" fmla="*/ 0 w 148"/>
                <a:gd name="T13" fmla="*/ 1 h 236"/>
                <a:gd name="T14" fmla="*/ 1 w 148"/>
                <a:gd name="T15" fmla="*/ 1 h 236"/>
                <a:gd name="T16" fmla="*/ 1 w 148"/>
                <a:gd name="T17" fmla="*/ 0 h 236"/>
                <a:gd name="T18" fmla="*/ 1 w 148"/>
                <a:gd name="T19" fmla="*/ 0 h 236"/>
                <a:gd name="T20" fmla="*/ 1 w 148"/>
                <a:gd name="T21" fmla="*/ 1 h 236"/>
                <a:gd name="T22" fmla="*/ 1 w 148"/>
                <a:gd name="T23" fmla="*/ 1 h 236"/>
                <a:gd name="T24" fmla="*/ 1 w 148"/>
                <a:gd name="T25" fmla="*/ 1 h 236"/>
                <a:gd name="T26" fmla="*/ 1 w 148"/>
                <a:gd name="T27" fmla="*/ 1 h 236"/>
                <a:gd name="T28" fmla="*/ 1 w 148"/>
                <a:gd name="T29" fmla="*/ 1 h 236"/>
                <a:gd name="T30" fmla="*/ 1 w 148"/>
                <a:gd name="T31" fmla="*/ 1 h 236"/>
                <a:gd name="T32" fmla="*/ 1 w 148"/>
                <a:gd name="T33" fmla="*/ 1 h 236"/>
                <a:gd name="T34" fmla="*/ 1 w 148"/>
                <a:gd name="T35" fmla="*/ 1 h 236"/>
                <a:gd name="T36" fmla="*/ 1 w 148"/>
                <a:gd name="T37" fmla="*/ 1 h 236"/>
                <a:gd name="T38" fmla="*/ 1 w 148"/>
                <a:gd name="T39" fmla="*/ 1 h 236"/>
                <a:gd name="T40" fmla="*/ 1 w 148"/>
                <a:gd name="T41" fmla="*/ 1 h 2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8"/>
                <a:gd name="T64" fmla="*/ 0 h 236"/>
                <a:gd name="T65" fmla="*/ 148 w 148"/>
                <a:gd name="T66" fmla="*/ 236 h 2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8" h="236">
                  <a:moveTo>
                    <a:pt x="4" y="198"/>
                  </a:moveTo>
                  <a:lnTo>
                    <a:pt x="3" y="198"/>
                  </a:lnTo>
                  <a:lnTo>
                    <a:pt x="1" y="197"/>
                  </a:lnTo>
                  <a:lnTo>
                    <a:pt x="0" y="195"/>
                  </a:lnTo>
                  <a:lnTo>
                    <a:pt x="0" y="194"/>
                  </a:lnTo>
                  <a:lnTo>
                    <a:pt x="0" y="5"/>
                  </a:lnTo>
                  <a:lnTo>
                    <a:pt x="0" y="4"/>
                  </a:lnTo>
                  <a:lnTo>
                    <a:pt x="1" y="1"/>
                  </a:lnTo>
                  <a:lnTo>
                    <a:pt x="3" y="0"/>
                  </a:lnTo>
                  <a:lnTo>
                    <a:pt x="4" y="0"/>
                  </a:lnTo>
                  <a:lnTo>
                    <a:pt x="143" y="25"/>
                  </a:lnTo>
                  <a:lnTo>
                    <a:pt x="145" y="25"/>
                  </a:lnTo>
                  <a:lnTo>
                    <a:pt x="147" y="27"/>
                  </a:lnTo>
                  <a:lnTo>
                    <a:pt x="148" y="29"/>
                  </a:lnTo>
                  <a:lnTo>
                    <a:pt x="148" y="31"/>
                  </a:lnTo>
                  <a:lnTo>
                    <a:pt x="148" y="233"/>
                  </a:lnTo>
                  <a:lnTo>
                    <a:pt x="148" y="234"/>
                  </a:lnTo>
                  <a:lnTo>
                    <a:pt x="147" y="236"/>
                  </a:lnTo>
                  <a:lnTo>
                    <a:pt x="145" y="236"/>
                  </a:lnTo>
                  <a:lnTo>
                    <a:pt x="143" y="236"/>
                  </a:lnTo>
                  <a:lnTo>
                    <a:pt x="4" y="198"/>
                  </a:lnTo>
                  <a:close/>
                </a:path>
              </a:pathLst>
            </a:custGeom>
            <a:solidFill>
              <a:srgbClr val="F7EFDB"/>
            </a:solidFill>
            <a:ln w="9525">
              <a:noFill/>
              <a:round/>
              <a:headEnd/>
              <a:tailEnd/>
            </a:ln>
          </p:spPr>
          <p:txBody>
            <a:bodyPr/>
            <a:lstStyle/>
            <a:p>
              <a:endParaRPr lang="ja-JP" altLang="en-US"/>
            </a:p>
          </p:txBody>
        </p:sp>
        <p:sp>
          <p:nvSpPr>
            <p:cNvPr id="12698" name="Freeform 215"/>
            <p:cNvSpPr>
              <a:spLocks/>
            </p:cNvSpPr>
            <p:nvPr/>
          </p:nvSpPr>
          <p:spPr bwMode="auto">
            <a:xfrm>
              <a:off x="4849" y="3765"/>
              <a:ext cx="84" cy="17"/>
            </a:xfrm>
            <a:custGeom>
              <a:avLst/>
              <a:gdLst>
                <a:gd name="T0" fmla="*/ 1 w 167"/>
                <a:gd name="T1" fmla="*/ 1 h 34"/>
                <a:gd name="T2" fmla="*/ 1 w 167"/>
                <a:gd name="T3" fmla="*/ 1 h 34"/>
                <a:gd name="T4" fmla="*/ 1 w 167"/>
                <a:gd name="T5" fmla="*/ 1 h 34"/>
                <a:gd name="T6" fmla="*/ 1 w 167"/>
                <a:gd name="T7" fmla="*/ 1 h 34"/>
                <a:gd name="T8" fmla="*/ 1 w 167"/>
                <a:gd name="T9" fmla="*/ 1 h 34"/>
                <a:gd name="T10" fmla="*/ 1 w 167"/>
                <a:gd name="T11" fmla="*/ 1 h 34"/>
                <a:gd name="T12" fmla="*/ 1 w 167"/>
                <a:gd name="T13" fmla="*/ 1 h 34"/>
                <a:gd name="T14" fmla="*/ 1 w 167"/>
                <a:gd name="T15" fmla="*/ 1 h 34"/>
                <a:gd name="T16" fmla="*/ 1 w 167"/>
                <a:gd name="T17" fmla="*/ 1 h 34"/>
                <a:gd name="T18" fmla="*/ 1 w 167"/>
                <a:gd name="T19" fmla="*/ 1 h 34"/>
                <a:gd name="T20" fmla="*/ 1 w 167"/>
                <a:gd name="T21" fmla="*/ 0 h 34"/>
                <a:gd name="T22" fmla="*/ 1 w 167"/>
                <a:gd name="T23" fmla="*/ 0 h 34"/>
                <a:gd name="T24" fmla="*/ 1 w 167"/>
                <a:gd name="T25" fmla="*/ 1 h 34"/>
                <a:gd name="T26" fmla="*/ 1 w 167"/>
                <a:gd name="T27" fmla="*/ 1 h 34"/>
                <a:gd name="T28" fmla="*/ 1 w 167"/>
                <a:gd name="T29" fmla="*/ 1 h 34"/>
                <a:gd name="T30" fmla="*/ 1 w 167"/>
                <a:gd name="T31" fmla="*/ 1 h 34"/>
                <a:gd name="T32" fmla="*/ 1 w 167"/>
                <a:gd name="T33" fmla="*/ 1 h 34"/>
                <a:gd name="T34" fmla="*/ 0 w 167"/>
                <a:gd name="T35" fmla="*/ 1 h 34"/>
                <a:gd name="T36" fmla="*/ 0 w 167"/>
                <a:gd name="T37" fmla="*/ 1 h 34"/>
                <a:gd name="T38" fmla="*/ 1 w 167"/>
                <a:gd name="T39" fmla="*/ 1 h 34"/>
                <a:gd name="T40" fmla="*/ 1 w 167"/>
                <a:gd name="T41" fmla="*/ 1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
                <a:gd name="T64" fmla="*/ 0 h 34"/>
                <a:gd name="T65" fmla="*/ 167 w 167"/>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 h="34">
                  <a:moveTo>
                    <a:pt x="132" y="34"/>
                  </a:moveTo>
                  <a:lnTo>
                    <a:pt x="135" y="34"/>
                  </a:lnTo>
                  <a:lnTo>
                    <a:pt x="137" y="33"/>
                  </a:lnTo>
                  <a:lnTo>
                    <a:pt x="141" y="32"/>
                  </a:lnTo>
                  <a:lnTo>
                    <a:pt x="143" y="31"/>
                  </a:lnTo>
                  <a:lnTo>
                    <a:pt x="165" y="24"/>
                  </a:lnTo>
                  <a:lnTo>
                    <a:pt x="167" y="23"/>
                  </a:lnTo>
                  <a:lnTo>
                    <a:pt x="167" y="20"/>
                  </a:lnTo>
                  <a:lnTo>
                    <a:pt x="167" y="19"/>
                  </a:lnTo>
                  <a:lnTo>
                    <a:pt x="166" y="19"/>
                  </a:lnTo>
                  <a:lnTo>
                    <a:pt x="36" y="0"/>
                  </a:lnTo>
                  <a:lnTo>
                    <a:pt x="33" y="0"/>
                  </a:lnTo>
                  <a:lnTo>
                    <a:pt x="30" y="1"/>
                  </a:lnTo>
                  <a:lnTo>
                    <a:pt x="27" y="2"/>
                  </a:lnTo>
                  <a:lnTo>
                    <a:pt x="24" y="3"/>
                  </a:lnTo>
                  <a:lnTo>
                    <a:pt x="4" y="7"/>
                  </a:lnTo>
                  <a:lnTo>
                    <a:pt x="1" y="8"/>
                  </a:lnTo>
                  <a:lnTo>
                    <a:pt x="0" y="10"/>
                  </a:lnTo>
                  <a:lnTo>
                    <a:pt x="0" y="11"/>
                  </a:lnTo>
                  <a:lnTo>
                    <a:pt x="2" y="11"/>
                  </a:lnTo>
                  <a:lnTo>
                    <a:pt x="132" y="34"/>
                  </a:lnTo>
                  <a:close/>
                </a:path>
              </a:pathLst>
            </a:custGeom>
            <a:solidFill>
              <a:srgbClr val="F7EFDB"/>
            </a:solidFill>
            <a:ln w="9525">
              <a:noFill/>
              <a:round/>
              <a:headEnd/>
              <a:tailEnd/>
            </a:ln>
          </p:spPr>
          <p:txBody>
            <a:bodyPr/>
            <a:lstStyle/>
            <a:p>
              <a:endParaRPr lang="ja-JP" altLang="en-US"/>
            </a:p>
          </p:txBody>
        </p:sp>
        <p:sp>
          <p:nvSpPr>
            <p:cNvPr id="12699" name="Freeform 216"/>
            <p:cNvSpPr>
              <a:spLocks/>
            </p:cNvSpPr>
            <p:nvPr/>
          </p:nvSpPr>
          <p:spPr bwMode="auto">
            <a:xfrm>
              <a:off x="4848" y="3863"/>
              <a:ext cx="64" cy="19"/>
            </a:xfrm>
            <a:custGeom>
              <a:avLst/>
              <a:gdLst>
                <a:gd name="T0" fmla="*/ 1 w 128"/>
                <a:gd name="T1" fmla="*/ 0 h 40"/>
                <a:gd name="T2" fmla="*/ 1 w 128"/>
                <a:gd name="T3" fmla="*/ 0 h 40"/>
                <a:gd name="T4" fmla="*/ 1 w 128"/>
                <a:gd name="T5" fmla="*/ 0 h 40"/>
                <a:gd name="T6" fmla="*/ 1 w 128"/>
                <a:gd name="T7" fmla="*/ 0 h 40"/>
                <a:gd name="T8" fmla="*/ 1 w 128"/>
                <a:gd name="T9" fmla="*/ 0 h 40"/>
                <a:gd name="T10" fmla="*/ 1 w 128"/>
                <a:gd name="T11" fmla="*/ 0 h 40"/>
                <a:gd name="T12" fmla="*/ 1 w 128"/>
                <a:gd name="T13" fmla="*/ 0 h 40"/>
                <a:gd name="T14" fmla="*/ 1 w 128"/>
                <a:gd name="T15" fmla="*/ 0 h 40"/>
                <a:gd name="T16" fmla="*/ 1 w 128"/>
                <a:gd name="T17" fmla="*/ 0 h 40"/>
                <a:gd name="T18" fmla="*/ 1 w 128"/>
                <a:gd name="T19" fmla="*/ 0 h 40"/>
                <a:gd name="T20" fmla="*/ 1 w 128"/>
                <a:gd name="T21" fmla="*/ 0 h 40"/>
                <a:gd name="T22" fmla="*/ 1 w 128"/>
                <a:gd name="T23" fmla="*/ 0 h 40"/>
                <a:gd name="T24" fmla="*/ 1 w 128"/>
                <a:gd name="T25" fmla="*/ 0 h 40"/>
                <a:gd name="T26" fmla="*/ 0 w 128"/>
                <a:gd name="T27" fmla="*/ 0 h 40"/>
                <a:gd name="T28" fmla="*/ 0 w 128"/>
                <a:gd name="T29" fmla="*/ 0 h 40"/>
                <a:gd name="T30" fmla="*/ 0 w 128"/>
                <a:gd name="T31" fmla="*/ 0 h 40"/>
                <a:gd name="T32" fmla="*/ 0 w 128"/>
                <a:gd name="T33" fmla="*/ 0 h 40"/>
                <a:gd name="T34" fmla="*/ 1 w 128"/>
                <a:gd name="T35" fmla="*/ 0 h 40"/>
                <a:gd name="T36" fmla="*/ 1 w 128"/>
                <a:gd name="T37" fmla="*/ 0 h 40"/>
                <a:gd name="T38" fmla="*/ 1 w 128"/>
                <a:gd name="T39" fmla="*/ 0 h 40"/>
                <a:gd name="T40" fmla="*/ 1 w 128"/>
                <a:gd name="T41" fmla="*/ 0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8"/>
                <a:gd name="T64" fmla="*/ 0 h 40"/>
                <a:gd name="T65" fmla="*/ 128 w 128"/>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8" h="40">
                  <a:moveTo>
                    <a:pt x="125" y="40"/>
                  </a:moveTo>
                  <a:lnTo>
                    <a:pt x="126" y="40"/>
                  </a:lnTo>
                  <a:lnTo>
                    <a:pt x="128" y="40"/>
                  </a:lnTo>
                  <a:lnTo>
                    <a:pt x="128" y="38"/>
                  </a:lnTo>
                  <a:lnTo>
                    <a:pt x="128" y="37"/>
                  </a:lnTo>
                  <a:lnTo>
                    <a:pt x="128" y="36"/>
                  </a:lnTo>
                  <a:lnTo>
                    <a:pt x="126" y="36"/>
                  </a:lnTo>
                  <a:lnTo>
                    <a:pt x="126" y="35"/>
                  </a:lnTo>
                  <a:lnTo>
                    <a:pt x="125" y="35"/>
                  </a:lnTo>
                  <a:lnTo>
                    <a:pt x="2" y="0"/>
                  </a:lnTo>
                  <a:lnTo>
                    <a:pt x="1" y="0"/>
                  </a:lnTo>
                  <a:lnTo>
                    <a:pt x="0" y="0"/>
                  </a:lnTo>
                  <a:lnTo>
                    <a:pt x="0" y="2"/>
                  </a:lnTo>
                  <a:lnTo>
                    <a:pt x="0" y="3"/>
                  </a:lnTo>
                  <a:lnTo>
                    <a:pt x="1" y="3"/>
                  </a:lnTo>
                  <a:lnTo>
                    <a:pt x="1" y="4"/>
                  </a:lnTo>
                  <a:lnTo>
                    <a:pt x="2" y="5"/>
                  </a:lnTo>
                  <a:lnTo>
                    <a:pt x="125" y="40"/>
                  </a:lnTo>
                  <a:close/>
                </a:path>
              </a:pathLst>
            </a:custGeom>
            <a:solidFill>
              <a:srgbClr val="000000"/>
            </a:solidFill>
            <a:ln w="9525">
              <a:noFill/>
              <a:round/>
              <a:headEnd/>
              <a:tailEnd/>
            </a:ln>
          </p:spPr>
          <p:txBody>
            <a:bodyPr/>
            <a:lstStyle/>
            <a:p>
              <a:endParaRPr lang="ja-JP" altLang="en-US"/>
            </a:p>
          </p:txBody>
        </p:sp>
        <p:sp>
          <p:nvSpPr>
            <p:cNvPr id="12700" name="Freeform 217"/>
            <p:cNvSpPr>
              <a:spLocks/>
            </p:cNvSpPr>
            <p:nvPr/>
          </p:nvSpPr>
          <p:spPr bwMode="auto">
            <a:xfrm>
              <a:off x="4848" y="3868"/>
              <a:ext cx="64" cy="19"/>
            </a:xfrm>
            <a:custGeom>
              <a:avLst/>
              <a:gdLst>
                <a:gd name="T0" fmla="*/ 1 w 128"/>
                <a:gd name="T1" fmla="*/ 0 h 39"/>
                <a:gd name="T2" fmla="*/ 1 w 128"/>
                <a:gd name="T3" fmla="*/ 0 h 39"/>
                <a:gd name="T4" fmla="*/ 1 w 128"/>
                <a:gd name="T5" fmla="*/ 0 h 39"/>
                <a:gd name="T6" fmla="*/ 1 w 128"/>
                <a:gd name="T7" fmla="*/ 0 h 39"/>
                <a:gd name="T8" fmla="*/ 1 w 128"/>
                <a:gd name="T9" fmla="*/ 0 h 39"/>
                <a:gd name="T10" fmla="*/ 1 w 128"/>
                <a:gd name="T11" fmla="*/ 0 h 39"/>
                <a:gd name="T12" fmla="*/ 1 w 128"/>
                <a:gd name="T13" fmla="*/ 0 h 39"/>
                <a:gd name="T14" fmla="*/ 1 w 128"/>
                <a:gd name="T15" fmla="*/ 0 h 39"/>
                <a:gd name="T16" fmla="*/ 1 w 128"/>
                <a:gd name="T17" fmla="*/ 0 h 39"/>
                <a:gd name="T18" fmla="*/ 1 w 128"/>
                <a:gd name="T19" fmla="*/ 0 h 39"/>
                <a:gd name="T20" fmla="*/ 1 w 128"/>
                <a:gd name="T21" fmla="*/ 0 h 39"/>
                <a:gd name="T22" fmla="*/ 1 w 128"/>
                <a:gd name="T23" fmla="*/ 0 h 39"/>
                <a:gd name="T24" fmla="*/ 1 w 128"/>
                <a:gd name="T25" fmla="*/ 0 h 39"/>
                <a:gd name="T26" fmla="*/ 0 w 128"/>
                <a:gd name="T27" fmla="*/ 0 h 39"/>
                <a:gd name="T28" fmla="*/ 0 w 128"/>
                <a:gd name="T29" fmla="*/ 0 h 39"/>
                <a:gd name="T30" fmla="*/ 0 w 128"/>
                <a:gd name="T31" fmla="*/ 0 h 39"/>
                <a:gd name="T32" fmla="*/ 0 w 128"/>
                <a:gd name="T33" fmla="*/ 0 h 39"/>
                <a:gd name="T34" fmla="*/ 1 w 128"/>
                <a:gd name="T35" fmla="*/ 0 h 39"/>
                <a:gd name="T36" fmla="*/ 1 w 128"/>
                <a:gd name="T37" fmla="*/ 0 h 39"/>
                <a:gd name="T38" fmla="*/ 1 w 128"/>
                <a:gd name="T39" fmla="*/ 0 h 39"/>
                <a:gd name="T40" fmla="*/ 1 w 128"/>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8"/>
                <a:gd name="T64" fmla="*/ 0 h 39"/>
                <a:gd name="T65" fmla="*/ 128 w 128"/>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8" h="39">
                  <a:moveTo>
                    <a:pt x="125" y="39"/>
                  </a:moveTo>
                  <a:lnTo>
                    <a:pt x="126" y="39"/>
                  </a:lnTo>
                  <a:lnTo>
                    <a:pt x="128" y="39"/>
                  </a:lnTo>
                  <a:lnTo>
                    <a:pt x="128" y="38"/>
                  </a:lnTo>
                  <a:lnTo>
                    <a:pt x="128" y="37"/>
                  </a:lnTo>
                  <a:lnTo>
                    <a:pt x="126" y="35"/>
                  </a:lnTo>
                  <a:lnTo>
                    <a:pt x="125" y="34"/>
                  </a:lnTo>
                  <a:lnTo>
                    <a:pt x="2" y="0"/>
                  </a:lnTo>
                  <a:lnTo>
                    <a:pt x="1" y="0"/>
                  </a:lnTo>
                  <a:lnTo>
                    <a:pt x="0" y="0"/>
                  </a:lnTo>
                  <a:lnTo>
                    <a:pt x="0" y="1"/>
                  </a:lnTo>
                  <a:lnTo>
                    <a:pt x="0" y="2"/>
                  </a:lnTo>
                  <a:lnTo>
                    <a:pt x="0" y="3"/>
                  </a:lnTo>
                  <a:lnTo>
                    <a:pt x="1" y="3"/>
                  </a:lnTo>
                  <a:lnTo>
                    <a:pt x="1" y="4"/>
                  </a:lnTo>
                  <a:lnTo>
                    <a:pt x="2" y="4"/>
                  </a:lnTo>
                  <a:lnTo>
                    <a:pt x="125" y="39"/>
                  </a:lnTo>
                  <a:close/>
                </a:path>
              </a:pathLst>
            </a:custGeom>
            <a:solidFill>
              <a:srgbClr val="000000"/>
            </a:solidFill>
            <a:ln w="9525">
              <a:noFill/>
              <a:round/>
              <a:headEnd/>
              <a:tailEnd/>
            </a:ln>
          </p:spPr>
          <p:txBody>
            <a:bodyPr/>
            <a:lstStyle/>
            <a:p>
              <a:endParaRPr lang="ja-JP" altLang="en-US"/>
            </a:p>
          </p:txBody>
        </p:sp>
        <p:sp>
          <p:nvSpPr>
            <p:cNvPr id="12701" name="Freeform 218"/>
            <p:cNvSpPr>
              <a:spLocks/>
            </p:cNvSpPr>
            <p:nvPr/>
          </p:nvSpPr>
          <p:spPr bwMode="auto">
            <a:xfrm>
              <a:off x="4848" y="3857"/>
              <a:ext cx="64" cy="20"/>
            </a:xfrm>
            <a:custGeom>
              <a:avLst/>
              <a:gdLst>
                <a:gd name="T0" fmla="*/ 1 w 128"/>
                <a:gd name="T1" fmla="*/ 1 h 39"/>
                <a:gd name="T2" fmla="*/ 1 w 128"/>
                <a:gd name="T3" fmla="*/ 1 h 39"/>
                <a:gd name="T4" fmla="*/ 1 w 128"/>
                <a:gd name="T5" fmla="*/ 1 h 39"/>
                <a:gd name="T6" fmla="*/ 1 w 128"/>
                <a:gd name="T7" fmla="*/ 1 h 39"/>
                <a:gd name="T8" fmla="*/ 1 w 128"/>
                <a:gd name="T9" fmla="*/ 1 h 39"/>
                <a:gd name="T10" fmla="*/ 1 w 128"/>
                <a:gd name="T11" fmla="*/ 1 h 39"/>
                <a:gd name="T12" fmla="*/ 1 w 128"/>
                <a:gd name="T13" fmla="*/ 1 h 39"/>
                <a:gd name="T14" fmla="*/ 1 w 128"/>
                <a:gd name="T15" fmla="*/ 1 h 39"/>
                <a:gd name="T16" fmla="*/ 1 w 128"/>
                <a:gd name="T17" fmla="*/ 1 h 39"/>
                <a:gd name="T18" fmla="*/ 1 w 128"/>
                <a:gd name="T19" fmla="*/ 1 h 39"/>
                <a:gd name="T20" fmla="*/ 1 w 128"/>
                <a:gd name="T21" fmla="*/ 0 h 39"/>
                <a:gd name="T22" fmla="*/ 1 w 128"/>
                <a:gd name="T23" fmla="*/ 0 h 39"/>
                <a:gd name="T24" fmla="*/ 1 w 128"/>
                <a:gd name="T25" fmla="*/ 0 h 39"/>
                <a:gd name="T26" fmla="*/ 0 w 128"/>
                <a:gd name="T27" fmla="*/ 0 h 39"/>
                <a:gd name="T28" fmla="*/ 0 w 128"/>
                <a:gd name="T29" fmla="*/ 1 h 39"/>
                <a:gd name="T30" fmla="*/ 0 w 128"/>
                <a:gd name="T31" fmla="*/ 1 h 39"/>
                <a:gd name="T32" fmla="*/ 0 w 128"/>
                <a:gd name="T33" fmla="*/ 1 h 39"/>
                <a:gd name="T34" fmla="*/ 1 w 128"/>
                <a:gd name="T35" fmla="*/ 1 h 39"/>
                <a:gd name="T36" fmla="*/ 1 w 128"/>
                <a:gd name="T37" fmla="*/ 1 h 39"/>
                <a:gd name="T38" fmla="*/ 1 w 128"/>
                <a:gd name="T39" fmla="*/ 1 h 39"/>
                <a:gd name="T40" fmla="*/ 1 w 128"/>
                <a:gd name="T41" fmla="*/ 1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8"/>
                <a:gd name="T64" fmla="*/ 0 h 39"/>
                <a:gd name="T65" fmla="*/ 128 w 128"/>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8" h="39">
                  <a:moveTo>
                    <a:pt x="125" y="39"/>
                  </a:moveTo>
                  <a:lnTo>
                    <a:pt x="126" y="39"/>
                  </a:lnTo>
                  <a:lnTo>
                    <a:pt x="128" y="39"/>
                  </a:lnTo>
                  <a:lnTo>
                    <a:pt x="128" y="38"/>
                  </a:lnTo>
                  <a:lnTo>
                    <a:pt x="128" y="37"/>
                  </a:lnTo>
                  <a:lnTo>
                    <a:pt x="126" y="36"/>
                  </a:lnTo>
                  <a:lnTo>
                    <a:pt x="125" y="34"/>
                  </a:lnTo>
                  <a:lnTo>
                    <a:pt x="2" y="0"/>
                  </a:lnTo>
                  <a:lnTo>
                    <a:pt x="1" y="0"/>
                  </a:lnTo>
                  <a:lnTo>
                    <a:pt x="0" y="0"/>
                  </a:lnTo>
                  <a:lnTo>
                    <a:pt x="0" y="1"/>
                  </a:lnTo>
                  <a:lnTo>
                    <a:pt x="0" y="2"/>
                  </a:lnTo>
                  <a:lnTo>
                    <a:pt x="0" y="3"/>
                  </a:lnTo>
                  <a:lnTo>
                    <a:pt x="1" y="3"/>
                  </a:lnTo>
                  <a:lnTo>
                    <a:pt x="1" y="5"/>
                  </a:lnTo>
                  <a:lnTo>
                    <a:pt x="2" y="5"/>
                  </a:lnTo>
                  <a:lnTo>
                    <a:pt x="125" y="39"/>
                  </a:lnTo>
                  <a:close/>
                </a:path>
              </a:pathLst>
            </a:custGeom>
            <a:solidFill>
              <a:srgbClr val="000000"/>
            </a:solidFill>
            <a:ln w="9525">
              <a:noFill/>
              <a:round/>
              <a:headEnd/>
              <a:tailEnd/>
            </a:ln>
          </p:spPr>
          <p:txBody>
            <a:bodyPr/>
            <a:lstStyle/>
            <a:p>
              <a:endParaRPr lang="ja-JP" altLang="en-US"/>
            </a:p>
          </p:txBody>
        </p:sp>
        <p:sp>
          <p:nvSpPr>
            <p:cNvPr id="12702" name="Freeform 219"/>
            <p:cNvSpPr>
              <a:spLocks/>
            </p:cNvSpPr>
            <p:nvPr/>
          </p:nvSpPr>
          <p:spPr bwMode="auto">
            <a:xfrm>
              <a:off x="4924" y="3791"/>
              <a:ext cx="6" cy="36"/>
            </a:xfrm>
            <a:custGeom>
              <a:avLst/>
              <a:gdLst>
                <a:gd name="T0" fmla="*/ 0 w 11"/>
                <a:gd name="T1" fmla="*/ 1 h 71"/>
                <a:gd name="T2" fmla="*/ 0 w 11"/>
                <a:gd name="T3" fmla="*/ 1 h 71"/>
                <a:gd name="T4" fmla="*/ 1 w 11"/>
                <a:gd name="T5" fmla="*/ 1 h 71"/>
                <a:gd name="T6" fmla="*/ 1 w 11"/>
                <a:gd name="T7" fmla="*/ 1 h 71"/>
                <a:gd name="T8" fmla="*/ 1 w 11"/>
                <a:gd name="T9" fmla="*/ 1 h 71"/>
                <a:gd name="T10" fmla="*/ 1 w 11"/>
                <a:gd name="T11" fmla="*/ 1 h 71"/>
                <a:gd name="T12" fmla="*/ 1 w 11"/>
                <a:gd name="T13" fmla="*/ 1 h 71"/>
                <a:gd name="T14" fmla="*/ 1 w 11"/>
                <a:gd name="T15" fmla="*/ 1 h 71"/>
                <a:gd name="T16" fmla="*/ 1 w 11"/>
                <a:gd name="T17" fmla="*/ 1 h 71"/>
                <a:gd name="T18" fmla="*/ 1 w 11"/>
                <a:gd name="T19" fmla="*/ 1 h 71"/>
                <a:gd name="T20" fmla="*/ 1 w 11"/>
                <a:gd name="T21" fmla="*/ 1 h 71"/>
                <a:gd name="T22" fmla="*/ 1 w 11"/>
                <a:gd name="T23" fmla="*/ 1 h 71"/>
                <a:gd name="T24" fmla="*/ 1 w 11"/>
                <a:gd name="T25" fmla="*/ 1 h 71"/>
                <a:gd name="T26" fmla="*/ 1 w 11"/>
                <a:gd name="T27" fmla="*/ 0 h 71"/>
                <a:gd name="T28" fmla="*/ 1 w 11"/>
                <a:gd name="T29" fmla="*/ 0 h 71"/>
                <a:gd name="T30" fmla="*/ 1 w 11"/>
                <a:gd name="T31" fmla="*/ 1 h 71"/>
                <a:gd name="T32" fmla="*/ 0 w 11"/>
                <a:gd name="T33" fmla="*/ 1 h 71"/>
                <a:gd name="T34" fmla="*/ 0 w 11"/>
                <a:gd name="T35" fmla="*/ 1 h 71"/>
                <a:gd name="T36" fmla="*/ 0 w 11"/>
                <a:gd name="T37" fmla="*/ 1 h 71"/>
                <a:gd name="T38" fmla="*/ 0 w 11"/>
                <a:gd name="T39" fmla="*/ 1 h 71"/>
                <a:gd name="T40" fmla="*/ 0 w 11"/>
                <a:gd name="T41" fmla="*/ 1 h 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71"/>
                <a:gd name="T65" fmla="*/ 11 w 11"/>
                <a:gd name="T66" fmla="*/ 71 h 7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71">
                  <a:moveTo>
                    <a:pt x="0" y="69"/>
                  </a:moveTo>
                  <a:lnTo>
                    <a:pt x="0" y="70"/>
                  </a:lnTo>
                  <a:lnTo>
                    <a:pt x="1" y="71"/>
                  </a:lnTo>
                  <a:lnTo>
                    <a:pt x="2" y="71"/>
                  </a:lnTo>
                  <a:lnTo>
                    <a:pt x="3" y="71"/>
                  </a:lnTo>
                  <a:lnTo>
                    <a:pt x="8" y="69"/>
                  </a:lnTo>
                  <a:lnTo>
                    <a:pt x="9" y="68"/>
                  </a:lnTo>
                  <a:lnTo>
                    <a:pt x="10" y="66"/>
                  </a:lnTo>
                  <a:lnTo>
                    <a:pt x="11" y="66"/>
                  </a:lnTo>
                  <a:lnTo>
                    <a:pt x="11" y="65"/>
                  </a:lnTo>
                  <a:lnTo>
                    <a:pt x="11" y="2"/>
                  </a:lnTo>
                  <a:lnTo>
                    <a:pt x="11" y="1"/>
                  </a:lnTo>
                  <a:lnTo>
                    <a:pt x="10" y="1"/>
                  </a:lnTo>
                  <a:lnTo>
                    <a:pt x="9" y="0"/>
                  </a:lnTo>
                  <a:lnTo>
                    <a:pt x="8" y="0"/>
                  </a:lnTo>
                  <a:lnTo>
                    <a:pt x="1" y="3"/>
                  </a:lnTo>
                  <a:lnTo>
                    <a:pt x="0" y="3"/>
                  </a:lnTo>
                  <a:lnTo>
                    <a:pt x="0" y="4"/>
                  </a:lnTo>
                  <a:lnTo>
                    <a:pt x="0" y="5"/>
                  </a:lnTo>
                  <a:lnTo>
                    <a:pt x="0" y="69"/>
                  </a:lnTo>
                  <a:close/>
                </a:path>
              </a:pathLst>
            </a:custGeom>
            <a:solidFill>
              <a:srgbClr val="000000"/>
            </a:solidFill>
            <a:ln w="9525">
              <a:noFill/>
              <a:round/>
              <a:headEnd/>
              <a:tailEnd/>
            </a:ln>
          </p:spPr>
          <p:txBody>
            <a:bodyPr/>
            <a:lstStyle/>
            <a:p>
              <a:endParaRPr lang="ja-JP" altLang="en-US"/>
            </a:p>
          </p:txBody>
        </p:sp>
        <p:sp>
          <p:nvSpPr>
            <p:cNvPr id="12703" name="Freeform 220"/>
            <p:cNvSpPr>
              <a:spLocks/>
            </p:cNvSpPr>
            <p:nvPr/>
          </p:nvSpPr>
          <p:spPr bwMode="auto">
            <a:xfrm>
              <a:off x="4926" y="3793"/>
              <a:ext cx="2" cy="32"/>
            </a:xfrm>
            <a:custGeom>
              <a:avLst/>
              <a:gdLst>
                <a:gd name="T0" fmla="*/ 0 w 6"/>
                <a:gd name="T1" fmla="*/ 0 h 65"/>
                <a:gd name="T2" fmla="*/ 0 w 6"/>
                <a:gd name="T3" fmla="*/ 0 h 65"/>
                <a:gd name="T4" fmla="*/ 0 w 6"/>
                <a:gd name="T5" fmla="*/ 0 h 65"/>
                <a:gd name="T6" fmla="*/ 0 w 6"/>
                <a:gd name="T7" fmla="*/ 0 h 65"/>
                <a:gd name="T8" fmla="*/ 0 w 6"/>
                <a:gd name="T9" fmla="*/ 0 h 65"/>
                <a:gd name="T10" fmla="*/ 0 w 6"/>
                <a:gd name="T11" fmla="*/ 0 h 65"/>
                <a:gd name="T12" fmla="*/ 0 w 6"/>
                <a:gd name="T13" fmla="*/ 0 h 65"/>
                <a:gd name="T14" fmla="*/ 0 w 6"/>
                <a:gd name="T15" fmla="*/ 0 h 65"/>
                <a:gd name="T16" fmla="*/ 0 w 6"/>
                <a:gd name="T17" fmla="*/ 0 h 65"/>
                <a:gd name="T18" fmla="*/ 0 w 6"/>
                <a:gd name="T19" fmla="*/ 0 h 65"/>
                <a:gd name="T20" fmla="*/ 0 w 6"/>
                <a:gd name="T21" fmla="*/ 0 h 65"/>
                <a:gd name="T22" fmla="*/ 0 w 6"/>
                <a:gd name="T23" fmla="*/ 0 h 65"/>
                <a:gd name="T24" fmla="*/ 0 w 6"/>
                <a:gd name="T25" fmla="*/ 0 h 65"/>
                <a:gd name="T26" fmla="*/ 0 w 6"/>
                <a:gd name="T27" fmla="*/ 0 h 65"/>
                <a:gd name="T28" fmla="*/ 0 w 6"/>
                <a:gd name="T29" fmla="*/ 0 h 65"/>
                <a:gd name="T30" fmla="*/ 0 w 6"/>
                <a:gd name="T31" fmla="*/ 0 h 65"/>
                <a:gd name="T32" fmla="*/ 0 w 6"/>
                <a:gd name="T33" fmla="*/ 0 h 65"/>
                <a:gd name="T34" fmla="*/ 0 w 6"/>
                <a:gd name="T35" fmla="*/ 0 h 65"/>
                <a:gd name="T36" fmla="*/ 0 w 6"/>
                <a:gd name="T37" fmla="*/ 0 h 65"/>
                <a:gd name="T38" fmla="*/ 0 w 6"/>
                <a:gd name="T39" fmla="*/ 0 h 65"/>
                <a:gd name="T40" fmla="*/ 0 w 6"/>
                <a:gd name="T41" fmla="*/ 0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65"/>
                <a:gd name="T65" fmla="*/ 6 w 6"/>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65">
                  <a:moveTo>
                    <a:pt x="0" y="62"/>
                  </a:moveTo>
                  <a:lnTo>
                    <a:pt x="0" y="62"/>
                  </a:lnTo>
                  <a:lnTo>
                    <a:pt x="1" y="63"/>
                  </a:lnTo>
                  <a:lnTo>
                    <a:pt x="1" y="65"/>
                  </a:lnTo>
                  <a:lnTo>
                    <a:pt x="3" y="65"/>
                  </a:lnTo>
                  <a:lnTo>
                    <a:pt x="5" y="63"/>
                  </a:lnTo>
                  <a:lnTo>
                    <a:pt x="6" y="62"/>
                  </a:lnTo>
                  <a:lnTo>
                    <a:pt x="6" y="61"/>
                  </a:lnTo>
                  <a:lnTo>
                    <a:pt x="6" y="2"/>
                  </a:lnTo>
                  <a:lnTo>
                    <a:pt x="6" y="1"/>
                  </a:lnTo>
                  <a:lnTo>
                    <a:pt x="6" y="0"/>
                  </a:lnTo>
                  <a:lnTo>
                    <a:pt x="5" y="0"/>
                  </a:lnTo>
                  <a:lnTo>
                    <a:pt x="3" y="1"/>
                  </a:lnTo>
                  <a:lnTo>
                    <a:pt x="1" y="2"/>
                  </a:lnTo>
                  <a:lnTo>
                    <a:pt x="0" y="2"/>
                  </a:lnTo>
                  <a:lnTo>
                    <a:pt x="0" y="4"/>
                  </a:lnTo>
                  <a:lnTo>
                    <a:pt x="0" y="62"/>
                  </a:lnTo>
                  <a:close/>
                </a:path>
              </a:pathLst>
            </a:custGeom>
            <a:solidFill>
              <a:srgbClr val="F7EFDB"/>
            </a:solidFill>
            <a:ln w="9525">
              <a:noFill/>
              <a:round/>
              <a:headEnd/>
              <a:tailEnd/>
            </a:ln>
          </p:spPr>
          <p:txBody>
            <a:bodyPr/>
            <a:lstStyle/>
            <a:p>
              <a:endParaRPr lang="ja-JP" altLang="en-US"/>
            </a:p>
          </p:txBody>
        </p:sp>
        <p:sp>
          <p:nvSpPr>
            <p:cNvPr id="12704" name="Freeform 221"/>
            <p:cNvSpPr>
              <a:spLocks/>
            </p:cNvSpPr>
            <p:nvPr/>
          </p:nvSpPr>
          <p:spPr bwMode="auto">
            <a:xfrm>
              <a:off x="4927" y="3866"/>
              <a:ext cx="8" cy="15"/>
            </a:xfrm>
            <a:custGeom>
              <a:avLst/>
              <a:gdLst>
                <a:gd name="T0" fmla="*/ 1 w 15"/>
                <a:gd name="T1" fmla="*/ 1 h 30"/>
                <a:gd name="T2" fmla="*/ 1 w 15"/>
                <a:gd name="T3" fmla="*/ 1 h 30"/>
                <a:gd name="T4" fmla="*/ 1 w 15"/>
                <a:gd name="T5" fmla="*/ 1 h 30"/>
                <a:gd name="T6" fmla="*/ 1 w 15"/>
                <a:gd name="T7" fmla="*/ 1 h 30"/>
                <a:gd name="T8" fmla="*/ 1 w 15"/>
                <a:gd name="T9" fmla="*/ 1 h 30"/>
                <a:gd name="T10" fmla="*/ 1 w 15"/>
                <a:gd name="T11" fmla="*/ 1 h 30"/>
                <a:gd name="T12" fmla="*/ 1 w 15"/>
                <a:gd name="T13" fmla="*/ 0 h 30"/>
                <a:gd name="T14" fmla="*/ 1 w 15"/>
                <a:gd name="T15" fmla="*/ 0 h 30"/>
                <a:gd name="T16" fmla="*/ 1 w 15"/>
                <a:gd name="T17" fmla="*/ 0 h 30"/>
                <a:gd name="T18" fmla="*/ 1 w 15"/>
                <a:gd name="T19" fmla="*/ 1 h 30"/>
                <a:gd name="T20" fmla="*/ 1 w 15"/>
                <a:gd name="T21" fmla="*/ 1 h 30"/>
                <a:gd name="T22" fmla="*/ 1 w 15"/>
                <a:gd name="T23" fmla="*/ 1 h 30"/>
                <a:gd name="T24" fmla="*/ 1 w 15"/>
                <a:gd name="T25" fmla="*/ 1 h 30"/>
                <a:gd name="T26" fmla="*/ 0 w 15"/>
                <a:gd name="T27" fmla="*/ 1 h 30"/>
                <a:gd name="T28" fmla="*/ 0 w 15"/>
                <a:gd name="T29" fmla="*/ 1 h 30"/>
                <a:gd name="T30" fmla="*/ 0 w 15"/>
                <a:gd name="T31" fmla="*/ 1 h 30"/>
                <a:gd name="T32" fmla="*/ 0 w 15"/>
                <a:gd name="T33" fmla="*/ 1 h 30"/>
                <a:gd name="T34" fmla="*/ 1 w 15"/>
                <a:gd name="T35" fmla="*/ 1 h 30"/>
                <a:gd name="T36" fmla="*/ 1 w 15"/>
                <a:gd name="T37" fmla="*/ 1 h 30"/>
                <a:gd name="T38" fmla="*/ 1 w 15"/>
                <a:gd name="T39" fmla="*/ 1 h 30"/>
                <a:gd name="T40" fmla="*/ 1 w 15"/>
                <a:gd name="T41" fmla="*/ 1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30"/>
                <a:gd name="T65" fmla="*/ 15 w 15"/>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30">
                  <a:moveTo>
                    <a:pt x="13" y="23"/>
                  </a:moveTo>
                  <a:lnTo>
                    <a:pt x="15" y="23"/>
                  </a:lnTo>
                  <a:lnTo>
                    <a:pt x="15" y="22"/>
                  </a:lnTo>
                  <a:lnTo>
                    <a:pt x="15" y="21"/>
                  </a:lnTo>
                  <a:lnTo>
                    <a:pt x="15" y="1"/>
                  </a:lnTo>
                  <a:lnTo>
                    <a:pt x="15" y="0"/>
                  </a:lnTo>
                  <a:lnTo>
                    <a:pt x="13" y="1"/>
                  </a:lnTo>
                  <a:lnTo>
                    <a:pt x="2" y="7"/>
                  </a:lnTo>
                  <a:lnTo>
                    <a:pt x="1" y="8"/>
                  </a:lnTo>
                  <a:lnTo>
                    <a:pt x="0" y="9"/>
                  </a:lnTo>
                  <a:lnTo>
                    <a:pt x="0" y="11"/>
                  </a:lnTo>
                  <a:lnTo>
                    <a:pt x="0" y="30"/>
                  </a:lnTo>
                  <a:lnTo>
                    <a:pt x="1" y="30"/>
                  </a:lnTo>
                  <a:lnTo>
                    <a:pt x="2" y="30"/>
                  </a:lnTo>
                  <a:lnTo>
                    <a:pt x="13" y="23"/>
                  </a:lnTo>
                  <a:close/>
                </a:path>
              </a:pathLst>
            </a:custGeom>
            <a:solidFill>
              <a:srgbClr val="000000"/>
            </a:solidFill>
            <a:ln w="9525">
              <a:noFill/>
              <a:round/>
              <a:headEnd/>
              <a:tailEnd/>
            </a:ln>
          </p:spPr>
          <p:txBody>
            <a:bodyPr/>
            <a:lstStyle/>
            <a:p>
              <a:endParaRPr lang="ja-JP" altLang="en-US"/>
            </a:p>
          </p:txBody>
        </p:sp>
        <p:sp>
          <p:nvSpPr>
            <p:cNvPr id="12705" name="Freeform 222"/>
            <p:cNvSpPr>
              <a:spLocks/>
            </p:cNvSpPr>
            <p:nvPr/>
          </p:nvSpPr>
          <p:spPr bwMode="auto">
            <a:xfrm>
              <a:off x="4930" y="3869"/>
              <a:ext cx="3" cy="9"/>
            </a:xfrm>
            <a:custGeom>
              <a:avLst/>
              <a:gdLst>
                <a:gd name="T0" fmla="*/ 0 w 7"/>
                <a:gd name="T1" fmla="*/ 1 h 17"/>
                <a:gd name="T2" fmla="*/ 0 w 7"/>
                <a:gd name="T3" fmla="*/ 1 h 17"/>
                <a:gd name="T4" fmla="*/ 0 w 7"/>
                <a:gd name="T5" fmla="*/ 1 h 17"/>
                <a:gd name="T6" fmla="*/ 0 w 7"/>
                <a:gd name="T7" fmla="*/ 1 h 17"/>
                <a:gd name="T8" fmla="*/ 0 w 7"/>
                <a:gd name="T9" fmla="*/ 1 h 17"/>
                <a:gd name="T10" fmla="*/ 0 w 7"/>
                <a:gd name="T11" fmla="*/ 1 h 17"/>
                <a:gd name="T12" fmla="*/ 0 w 7"/>
                <a:gd name="T13" fmla="*/ 0 h 17"/>
                <a:gd name="T14" fmla="*/ 0 w 7"/>
                <a:gd name="T15" fmla="*/ 0 h 17"/>
                <a:gd name="T16" fmla="*/ 0 w 7"/>
                <a:gd name="T17" fmla="*/ 0 h 17"/>
                <a:gd name="T18" fmla="*/ 0 w 7"/>
                <a:gd name="T19" fmla="*/ 0 h 17"/>
                <a:gd name="T20" fmla="*/ 0 w 7"/>
                <a:gd name="T21" fmla="*/ 1 h 17"/>
                <a:gd name="T22" fmla="*/ 0 w 7"/>
                <a:gd name="T23" fmla="*/ 1 h 17"/>
                <a:gd name="T24" fmla="*/ 0 w 7"/>
                <a:gd name="T25" fmla="*/ 1 h 17"/>
                <a:gd name="T26" fmla="*/ 0 w 7"/>
                <a:gd name="T27" fmla="*/ 1 h 17"/>
                <a:gd name="T28" fmla="*/ 0 w 7"/>
                <a:gd name="T29" fmla="*/ 1 h 17"/>
                <a:gd name="T30" fmla="*/ 0 w 7"/>
                <a:gd name="T31" fmla="*/ 1 h 17"/>
                <a:gd name="T32" fmla="*/ 0 w 7"/>
                <a:gd name="T33" fmla="*/ 1 h 17"/>
                <a:gd name="T34" fmla="*/ 0 w 7"/>
                <a:gd name="T35" fmla="*/ 1 h 17"/>
                <a:gd name="T36" fmla="*/ 0 w 7"/>
                <a:gd name="T37" fmla="*/ 1 h 17"/>
                <a:gd name="T38" fmla="*/ 0 w 7"/>
                <a:gd name="T39" fmla="*/ 1 h 17"/>
                <a:gd name="T40" fmla="*/ 0 w 7"/>
                <a:gd name="T41" fmla="*/ 1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
                <a:gd name="T64" fmla="*/ 0 h 17"/>
                <a:gd name="T65" fmla="*/ 7 w 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 h="17">
                  <a:moveTo>
                    <a:pt x="5" y="15"/>
                  </a:moveTo>
                  <a:lnTo>
                    <a:pt x="6" y="15"/>
                  </a:lnTo>
                  <a:lnTo>
                    <a:pt x="6" y="14"/>
                  </a:lnTo>
                  <a:lnTo>
                    <a:pt x="7" y="13"/>
                  </a:lnTo>
                  <a:lnTo>
                    <a:pt x="7" y="12"/>
                  </a:lnTo>
                  <a:lnTo>
                    <a:pt x="7" y="1"/>
                  </a:lnTo>
                  <a:lnTo>
                    <a:pt x="7" y="0"/>
                  </a:lnTo>
                  <a:lnTo>
                    <a:pt x="6" y="0"/>
                  </a:lnTo>
                  <a:lnTo>
                    <a:pt x="5" y="0"/>
                  </a:lnTo>
                  <a:lnTo>
                    <a:pt x="1" y="2"/>
                  </a:lnTo>
                  <a:lnTo>
                    <a:pt x="0" y="2"/>
                  </a:lnTo>
                  <a:lnTo>
                    <a:pt x="0" y="4"/>
                  </a:lnTo>
                  <a:lnTo>
                    <a:pt x="0" y="5"/>
                  </a:lnTo>
                  <a:lnTo>
                    <a:pt x="0" y="16"/>
                  </a:lnTo>
                  <a:lnTo>
                    <a:pt x="0" y="17"/>
                  </a:lnTo>
                  <a:lnTo>
                    <a:pt x="1" y="17"/>
                  </a:lnTo>
                  <a:lnTo>
                    <a:pt x="5" y="15"/>
                  </a:lnTo>
                  <a:close/>
                </a:path>
              </a:pathLst>
            </a:custGeom>
            <a:solidFill>
              <a:srgbClr val="F7EFDB"/>
            </a:solidFill>
            <a:ln w="9525">
              <a:noFill/>
              <a:round/>
              <a:headEnd/>
              <a:tailEnd/>
            </a:ln>
          </p:spPr>
          <p:txBody>
            <a:bodyPr/>
            <a:lstStyle/>
            <a:p>
              <a:endParaRPr lang="ja-JP" altLang="en-US"/>
            </a:p>
          </p:txBody>
        </p:sp>
        <p:sp>
          <p:nvSpPr>
            <p:cNvPr id="12706" name="Freeform 223"/>
            <p:cNvSpPr>
              <a:spLocks/>
            </p:cNvSpPr>
            <p:nvPr/>
          </p:nvSpPr>
          <p:spPr bwMode="auto">
            <a:xfrm>
              <a:off x="4934" y="3790"/>
              <a:ext cx="2" cy="32"/>
            </a:xfrm>
            <a:custGeom>
              <a:avLst/>
              <a:gdLst>
                <a:gd name="T0" fmla="*/ 0 w 4"/>
                <a:gd name="T1" fmla="*/ 0 h 66"/>
                <a:gd name="T2" fmla="*/ 0 w 4"/>
                <a:gd name="T3" fmla="*/ 0 h 66"/>
                <a:gd name="T4" fmla="*/ 0 w 4"/>
                <a:gd name="T5" fmla="*/ 0 h 66"/>
                <a:gd name="T6" fmla="*/ 0 w 4"/>
                <a:gd name="T7" fmla="*/ 0 h 66"/>
                <a:gd name="T8" fmla="*/ 1 w 4"/>
                <a:gd name="T9" fmla="*/ 0 h 66"/>
                <a:gd name="T10" fmla="*/ 1 w 4"/>
                <a:gd name="T11" fmla="*/ 0 h 66"/>
                <a:gd name="T12" fmla="*/ 1 w 4"/>
                <a:gd name="T13" fmla="*/ 0 h 66"/>
                <a:gd name="T14" fmla="*/ 1 w 4"/>
                <a:gd name="T15" fmla="*/ 0 h 66"/>
                <a:gd name="T16" fmla="*/ 1 w 4"/>
                <a:gd name="T17" fmla="*/ 0 h 66"/>
                <a:gd name="T18" fmla="*/ 1 w 4"/>
                <a:gd name="T19" fmla="*/ 0 h 66"/>
                <a:gd name="T20" fmla="*/ 1 w 4"/>
                <a:gd name="T21" fmla="*/ 0 h 66"/>
                <a:gd name="T22" fmla="*/ 1 w 4"/>
                <a:gd name="T23" fmla="*/ 0 h 66"/>
                <a:gd name="T24" fmla="*/ 1 w 4"/>
                <a:gd name="T25" fmla="*/ 0 h 66"/>
                <a:gd name="T26" fmla="*/ 1 w 4"/>
                <a:gd name="T27" fmla="*/ 0 h 66"/>
                <a:gd name="T28" fmla="*/ 1 w 4"/>
                <a:gd name="T29" fmla="*/ 0 h 66"/>
                <a:gd name="T30" fmla="*/ 1 w 4"/>
                <a:gd name="T31" fmla="*/ 0 h 66"/>
                <a:gd name="T32" fmla="*/ 0 w 4"/>
                <a:gd name="T33" fmla="*/ 0 h 66"/>
                <a:gd name="T34" fmla="*/ 0 w 4"/>
                <a:gd name="T35" fmla="*/ 0 h 66"/>
                <a:gd name="T36" fmla="*/ 0 w 4"/>
                <a:gd name="T37" fmla="*/ 0 h 66"/>
                <a:gd name="T38" fmla="*/ 0 w 4"/>
                <a:gd name="T39" fmla="*/ 0 h 66"/>
                <a:gd name="T40" fmla="*/ 0 w 4"/>
                <a:gd name="T41" fmla="*/ 0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
                <a:gd name="T64" fmla="*/ 0 h 66"/>
                <a:gd name="T65" fmla="*/ 4 w 4"/>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 h="66">
                  <a:moveTo>
                    <a:pt x="0" y="4"/>
                  </a:moveTo>
                  <a:lnTo>
                    <a:pt x="0" y="3"/>
                  </a:lnTo>
                  <a:lnTo>
                    <a:pt x="0" y="1"/>
                  </a:lnTo>
                  <a:lnTo>
                    <a:pt x="2" y="0"/>
                  </a:lnTo>
                  <a:lnTo>
                    <a:pt x="3" y="0"/>
                  </a:lnTo>
                  <a:lnTo>
                    <a:pt x="4" y="0"/>
                  </a:lnTo>
                  <a:lnTo>
                    <a:pt x="4" y="1"/>
                  </a:lnTo>
                  <a:lnTo>
                    <a:pt x="4" y="62"/>
                  </a:lnTo>
                  <a:lnTo>
                    <a:pt x="4" y="64"/>
                  </a:lnTo>
                  <a:lnTo>
                    <a:pt x="3" y="65"/>
                  </a:lnTo>
                  <a:lnTo>
                    <a:pt x="3" y="66"/>
                  </a:lnTo>
                  <a:lnTo>
                    <a:pt x="2" y="66"/>
                  </a:lnTo>
                  <a:lnTo>
                    <a:pt x="0" y="66"/>
                  </a:lnTo>
                  <a:lnTo>
                    <a:pt x="0" y="65"/>
                  </a:lnTo>
                  <a:lnTo>
                    <a:pt x="0" y="4"/>
                  </a:lnTo>
                  <a:close/>
                </a:path>
              </a:pathLst>
            </a:custGeom>
            <a:solidFill>
              <a:srgbClr val="000000"/>
            </a:solidFill>
            <a:ln w="9525">
              <a:noFill/>
              <a:round/>
              <a:headEnd/>
              <a:tailEnd/>
            </a:ln>
          </p:spPr>
          <p:txBody>
            <a:bodyPr/>
            <a:lstStyle/>
            <a:p>
              <a:endParaRPr lang="ja-JP" altLang="en-US"/>
            </a:p>
          </p:txBody>
        </p:sp>
        <p:sp>
          <p:nvSpPr>
            <p:cNvPr id="12707" name="Freeform 224"/>
            <p:cNvSpPr>
              <a:spLocks/>
            </p:cNvSpPr>
            <p:nvPr/>
          </p:nvSpPr>
          <p:spPr bwMode="auto">
            <a:xfrm>
              <a:off x="4933" y="3804"/>
              <a:ext cx="4" cy="5"/>
            </a:xfrm>
            <a:custGeom>
              <a:avLst/>
              <a:gdLst>
                <a:gd name="T0" fmla="*/ 0 w 8"/>
                <a:gd name="T1" fmla="*/ 1 h 9"/>
                <a:gd name="T2" fmla="*/ 0 w 8"/>
                <a:gd name="T3" fmla="*/ 1 h 9"/>
                <a:gd name="T4" fmla="*/ 0 w 8"/>
                <a:gd name="T5" fmla="*/ 1 h 9"/>
                <a:gd name="T6" fmla="*/ 1 w 8"/>
                <a:gd name="T7" fmla="*/ 1 h 9"/>
                <a:gd name="T8" fmla="*/ 1 w 8"/>
                <a:gd name="T9" fmla="*/ 0 h 9"/>
                <a:gd name="T10" fmla="*/ 1 w 8"/>
                <a:gd name="T11" fmla="*/ 0 h 9"/>
                <a:gd name="T12" fmla="*/ 1 w 8"/>
                <a:gd name="T13" fmla="*/ 0 h 9"/>
                <a:gd name="T14" fmla="*/ 1 w 8"/>
                <a:gd name="T15" fmla="*/ 1 h 9"/>
                <a:gd name="T16" fmla="*/ 1 w 8"/>
                <a:gd name="T17" fmla="*/ 1 h 9"/>
                <a:gd name="T18" fmla="*/ 1 w 8"/>
                <a:gd name="T19" fmla="*/ 1 h 9"/>
                <a:gd name="T20" fmla="*/ 1 w 8"/>
                <a:gd name="T21" fmla="*/ 1 h 9"/>
                <a:gd name="T22" fmla="*/ 1 w 8"/>
                <a:gd name="T23" fmla="*/ 1 h 9"/>
                <a:gd name="T24" fmla="*/ 1 w 8"/>
                <a:gd name="T25" fmla="*/ 1 h 9"/>
                <a:gd name="T26" fmla="*/ 1 w 8"/>
                <a:gd name="T27" fmla="*/ 1 h 9"/>
                <a:gd name="T28" fmla="*/ 1 w 8"/>
                <a:gd name="T29" fmla="*/ 1 h 9"/>
                <a:gd name="T30" fmla="*/ 1 w 8"/>
                <a:gd name="T31" fmla="*/ 1 h 9"/>
                <a:gd name="T32" fmla="*/ 0 w 8"/>
                <a:gd name="T33" fmla="*/ 1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9"/>
                <a:gd name="T53" fmla="*/ 8 w 8"/>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9">
                  <a:moveTo>
                    <a:pt x="0" y="7"/>
                  </a:moveTo>
                  <a:lnTo>
                    <a:pt x="0" y="5"/>
                  </a:lnTo>
                  <a:lnTo>
                    <a:pt x="0" y="3"/>
                  </a:lnTo>
                  <a:lnTo>
                    <a:pt x="1" y="1"/>
                  </a:lnTo>
                  <a:lnTo>
                    <a:pt x="2" y="0"/>
                  </a:lnTo>
                  <a:lnTo>
                    <a:pt x="4" y="0"/>
                  </a:lnTo>
                  <a:lnTo>
                    <a:pt x="6" y="0"/>
                  </a:lnTo>
                  <a:lnTo>
                    <a:pt x="7" y="1"/>
                  </a:lnTo>
                  <a:lnTo>
                    <a:pt x="8" y="2"/>
                  </a:lnTo>
                  <a:lnTo>
                    <a:pt x="8" y="5"/>
                  </a:lnTo>
                  <a:lnTo>
                    <a:pt x="8" y="6"/>
                  </a:lnTo>
                  <a:lnTo>
                    <a:pt x="7" y="8"/>
                  </a:lnTo>
                  <a:lnTo>
                    <a:pt x="6" y="9"/>
                  </a:lnTo>
                  <a:lnTo>
                    <a:pt x="5" y="9"/>
                  </a:lnTo>
                  <a:lnTo>
                    <a:pt x="2" y="9"/>
                  </a:lnTo>
                  <a:lnTo>
                    <a:pt x="1" y="8"/>
                  </a:lnTo>
                  <a:lnTo>
                    <a:pt x="0" y="7"/>
                  </a:lnTo>
                  <a:close/>
                </a:path>
              </a:pathLst>
            </a:custGeom>
            <a:solidFill>
              <a:srgbClr val="000000"/>
            </a:solidFill>
            <a:ln w="9525">
              <a:noFill/>
              <a:round/>
              <a:headEnd/>
              <a:tailEnd/>
            </a:ln>
          </p:spPr>
          <p:txBody>
            <a:bodyPr/>
            <a:lstStyle/>
            <a:p>
              <a:endParaRPr lang="ja-JP" altLang="en-US"/>
            </a:p>
          </p:txBody>
        </p:sp>
        <p:sp>
          <p:nvSpPr>
            <p:cNvPr id="12708" name="Freeform 225"/>
            <p:cNvSpPr>
              <a:spLocks/>
            </p:cNvSpPr>
            <p:nvPr/>
          </p:nvSpPr>
          <p:spPr bwMode="auto">
            <a:xfrm>
              <a:off x="4926" y="3843"/>
              <a:ext cx="11" cy="41"/>
            </a:xfrm>
            <a:custGeom>
              <a:avLst/>
              <a:gdLst>
                <a:gd name="T0" fmla="*/ 0 w 23"/>
                <a:gd name="T1" fmla="*/ 1 h 82"/>
                <a:gd name="T2" fmla="*/ 0 w 23"/>
                <a:gd name="T3" fmla="*/ 1 h 82"/>
                <a:gd name="T4" fmla="*/ 0 w 23"/>
                <a:gd name="T5" fmla="*/ 1 h 82"/>
                <a:gd name="T6" fmla="*/ 0 w 23"/>
                <a:gd name="T7" fmla="*/ 1 h 82"/>
                <a:gd name="T8" fmla="*/ 0 w 23"/>
                <a:gd name="T9" fmla="*/ 1 h 82"/>
                <a:gd name="T10" fmla="*/ 0 w 23"/>
                <a:gd name="T11" fmla="*/ 1 h 82"/>
                <a:gd name="T12" fmla="*/ 0 w 23"/>
                <a:gd name="T13" fmla="*/ 1 h 82"/>
                <a:gd name="T14" fmla="*/ 0 w 23"/>
                <a:gd name="T15" fmla="*/ 1 h 82"/>
                <a:gd name="T16" fmla="*/ 0 w 23"/>
                <a:gd name="T17" fmla="*/ 1 h 82"/>
                <a:gd name="T18" fmla="*/ 0 w 23"/>
                <a:gd name="T19" fmla="*/ 1 h 82"/>
                <a:gd name="T20" fmla="*/ 0 w 23"/>
                <a:gd name="T21" fmla="*/ 1 h 82"/>
                <a:gd name="T22" fmla="*/ 0 w 23"/>
                <a:gd name="T23" fmla="*/ 1 h 82"/>
                <a:gd name="T24" fmla="*/ 0 w 23"/>
                <a:gd name="T25" fmla="*/ 1 h 82"/>
                <a:gd name="T26" fmla="*/ 0 w 23"/>
                <a:gd name="T27" fmla="*/ 1 h 82"/>
                <a:gd name="T28" fmla="*/ 0 w 23"/>
                <a:gd name="T29" fmla="*/ 1 h 82"/>
                <a:gd name="T30" fmla="*/ 0 w 23"/>
                <a:gd name="T31" fmla="*/ 1 h 82"/>
                <a:gd name="T32" fmla="*/ 0 w 23"/>
                <a:gd name="T33" fmla="*/ 1 h 82"/>
                <a:gd name="T34" fmla="*/ 0 w 23"/>
                <a:gd name="T35" fmla="*/ 1 h 82"/>
                <a:gd name="T36" fmla="*/ 0 w 23"/>
                <a:gd name="T37" fmla="*/ 1 h 82"/>
                <a:gd name="T38" fmla="*/ 0 w 23"/>
                <a:gd name="T39" fmla="*/ 0 h 82"/>
                <a:gd name="T40" fmla="*/ 0 w 23"/>
                <a:gd name="T41" fmla="*/ 1 h 82"/>
                <a:gd name="T42" fmla="*/ 0 w 23"/>
                <a:gd name="T43" fmla="*/ 1 h 82"/>
                <a:gd name="T44" fmla="*/ 0 w 23"/>
                <a:gd name="T45" fmla="*/ 1 h 82"/>
                <a:gd name="T46" fmla="*/ 0 w 23"/>
                <a:gd name="T47" fmla="*/ 1 h 82"/>
                <a:gd name="T48" fmla="*/ 0 w 23"/>
                <a:gd name="T49" fmla="*/ 1 h 82"/>
                <a:gd name="T50" fmla="*/ 0 w 23"/>
                <a:gd name="T51" fmla="*/ 1 h 82"/>
                <a:gd name="T52" fmla="*/ 0 w 23"/>
                <a:gd name="T53" fmla="*/ 1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
                <a:gd name="T82" fmla="*/ 0 h 82"/>
                <a:gd name="T83" fmla="*/ 23 w 23"/>
                <a:gd name="T84" fmla="*/ 82 h 8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 h="82">
                  <a:moveTo>
                    <a:pt x="1" y="41"/>
                  </a:moveTo>
                  <a:lnTo>
                    <a:pt x="3" y="29"/>
                  </a:lnTo>
                  <a:lnTo>
                    <a:pt x="5" y="19"/>
                  </a:lnTo>
                  <a:lnTo>
                    <a:pt x="7" y="11"/>
                  </a:lnTo>
                  <a:lnTo>
                    <a:pt x="12" y="6"/>
                  </a:lnTo>
                  <a:lnTo>
                    <a:pt x="15" y="5"/>
                  </a:lnTo>
                  <a:lnTo>
                    <a:pt x="19" y="6"/>
                  </a:lnTo>
                  <a:lnTo>
                    <a:pt x="20" y="13"/>
                  </a:lnTo>
                  <a:lnTo>
                    <a:pt x="21" y="23"/>
                  </a:lnTo>
                  <a:lnTo>
                    <a:pt x="21" y="28"/>
                  </a:lnTo>
                  <a:lnTo>
                    <a:pt x="22" y="38"/>
                  </a:lnTo>
                  <a:lnTo>
                    <a:pt x="22" y="52"/>
                  </a:lnTo>
                  <a:lnTo>
                    <a:pt x="23" y="66"/>
                  </a:lnTo>
                  <a:lnTo>
                    <a:pt x="23" y="52"/>
                  </a:lnTo>
                  <a:lnTo>
                    <a:pt x="23" y="38"/>
                  </a:lnTo>
                  <a:lnTo>
                    <a:pt x="23" y="28"/>
                  </a:lnTo>
                  <a:lnTo>
                    <a:pt x="23" y="23"/>
                  </a:lnTo>
                  <a:lnTo>
                    <a:pt x="22" y="11"/>
                  </a:lnTo>
                  <a:lnTo>
                    <a:pt x="20" y="3"/>
                  </a:lnTo>
                  <a:lnTo>
                    <a:pt x="16" y="0"/>
                  </a:lnTo>
                  <a:lnTo>
                    <a:pt x="12" y="3"/>
                  </a:lnTo>
                  <a:lnTo>
                    <a:pt x="7" y="8"/>
                  </a:lnTo>
                  <a:lnTo>
                    <a:pt x="4" y="18"/>
                  </a:lnTo>
                  <a:lnTo>
                    <a:pt x="1" y="29"/>
                  </a:lnTo>
                  <a:lnTo>
                    <a:pt x="0" y="43"/>
                  </a:lnTo>
                  <a:lnTo>
                    <a:pt x="0" y="82"/>
                  </a:lnTo>
                  <a:lnTo>
                    <a:pt x="1" y="41"/>
                  </a:lnTo>
                  <a:close/>
                </a:path>
              </a:pathLst>
            </a:custGeom>
            <a:solidFill>
              <a:srgbClr val="000000"/>
            </a:solidFill>
            <a:ln w="9525">
              <a:noFill/>
              <a:round/>
              <a:headEnd/>
              <a:tailEnd/>
            </a:ln>
          </p:spPr>
          <p:txBody>
            <a:bodyPr/>
            <a:lstStyle/>
            <a:p>
              <a:endParaRPr lang="ja-JP" altLang="en-US"/>
            </a:p>
          </p:txBody>
        </p:sp>
        <p:sp>
          <p:nvSpPr>
            <p:cNvPr id="12709" name="Freeform 226"/>
            <p:cNvSpPr>
              <a:spLocks/>
            </p:cNvSpPr>
            <p:nvPr/>
          </p:nvSpPr>
          <p:spPr bwMode="auto">
            <a:xfrm>
              <a:off x="4870" y="3793"/>
              <a:ext cx="3" cy="6"/>
            </a:xfrm>
            <a:custGeom>
              <a:avLst/>
              <a:gdLst>
                <a:gd name="T0" fmla="*/ 1 w 5"/>
                <a:gd name="T1" fmla="*/ 1 h 12"/>
                <a:gd name="T2" fmla="*/ 1 w 5"/>
                <a:gd name="T3" fmla="*/ 1 h 12"/>
                <a:gd name="T4" fmla="*/ 1 w 5"/>
                <a:gd name="T5" fmla="*/ 1 h 12"/>
                <a:gd name="T6" fmla="*/ 1 w 5"/>
                <a:gd name="T7" fmla="*/ 1 h 12"/>
                <a:gd name="T8" fmla="*/ 1 w 5"/>
                <a:gd name="T9" fmla="*/ 1 h 12"/>
                <a:gd name="T10" fmla="*/ 1 w 5"/>
                <a:gd name="T11" fmla="*/ 1 h 12"/>
                <a:gd name="T12" fmla="*/ 1 w 5"/>
                <a:gd name="T13" fmla="*/ 1 h 12"/>
                <a:gd name="T14" fmla="*/ 1 w 5"/>
                <a:gd name="T15" fmla="*/ 1 h 12"/>
                <a:gd name="T16" fmla="*/ 1 w 5"/>
                <a:gd name="T17" fmla="*/ 0 h 12"/>
                <a:gd name="T18" fmla="*/ 1 w 5"/>
                <a:gd name="T19" fmla="*/ 0 h 12"/>
                <a:gd name="T20" fmla="*/ 1 w 5"/>
                <a:gd name="T21" fmla="*/ 0 h 12"/>
                <a:gd name="T22" fmla="*/ 1 w 5"/>
                <a:gd name="T23" fmla="*/ 0 h 12"/>
                <a:gd name="T24" fmla="*/ 1 w 5"/>
                <a:gd name="T25" fmla="*/ 0 h 12"/>
                <a:gd name="T26" fmla="*/ 0 w 5"/>
                <a:gd name="T27" fmla="*/ 0 h 12"/>
                <a:gd name="T28" fmla="*/ 0 w 5"/>
                <a:gd name="T29" fmla="*/ 1 h 12"/>
                <a:gd name="T30" fmla="*/ 0 w 5"/>
                <a:gd name="T31" fmla="*/ 1 h 12"/>
                <a:gd name="T32" fmla="*/ 0 w 5"/>
                <a:gd name="T33" fmla="*/ 1 h 12"/>
                <a:gd name="T34" fmla="*/ 1 w 5"/>
                <a:gd name="T35" fmla="*/ 1 h 12"/>
                <a:gd name="T36" fmla="*/ 1 w 5"/>
                <a:gd name="T37" fmla="*/ 1 h 12"/>
                <a:gd name="T38" fmla="*/ 1 w 5"/>
                <a:gd name="T39" fmla="*/ 1 h 12"/>
                <a:gd name="T40" fmla="*/ 1 w 5"/>
                <a:gd name="T41" fmla="*/ 1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
                <a:gd name="T64" fmla="*/ 0 h 12"/>
                <a:gd name="T65" fmla="*/ 5 w 5"/>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 h="12">
                  <a:moveTo>
                    <a:pt x="4" y="12"/>
                  </a:moveTo>
                  <a:lnTo>
                    <a:pt x="5" y="12"/>
                  </a:lnTo>
                  <a:lnTo>
                    <a:pt x="5" y="10"/>
                  </a:lnTo>
                  <a:lnTo>
                    <a:pt x="5" y="9"/>
                  </a:lnTo>
                  <a:lnTo>
                    <a:pt x="5" y="2"/>
                  </a:lnTo>
                  <a:lnTo>
                    <a:pt x="5" y="1"/>
                  </a:lnTo>
                  <a:lnTo>
                    <a:pt x="5" y="0"/>
                  </a:lnTo>
                  <a:lnTo>
                    <a:pt x="4" y="0"/>
                  </a:lnTo>
                  <a:lnTo>
                    <a:pt x="2" y="0"/>
                  </a:lnTo>
                  <a:lnTo>
                    <a:pt x="1" y="0"/>
                  </a:lnTo>
                  <a:lnTo>
                    <a:pt x="0" y="0"/>
                  </a:lnTo>
                  <a:lnTo>
                    <a:pt x="0" y="1"/>
                  </a:lnTo>
                  <a:lnTo>
                    <a:pt x="0" y="8"/>
                  </a:lnTo>
                  <a:lnTo>
                    <a:pt x="0" y="9"/>
                  </a:lnTo>
                  <a:lnTo>
                    <a:pt x="1" y="9"/>
                  </a:lnTo>
                  <a:lnTo>
                    <a:pt x="1" y="10"/>
                  </a:lnTo>
                  <a:lnTo>
                    <a:pt x="2" y="10"/>
                  </a:lnTo>
                  <a:lnTo>
                    <a:pt x="4" y="12"/>
                  </a:lnTo>
                  <a:close/>
                </a:path>
              </a:pathLst>
            </a:custGeom>
            <a:solidFill>
              <a:srgbClr val="000000"/>
            </a:solidFill>
            <a:ln w="9525">
              <a:noFill/>
              <a:round/>
              <a:headEnd/>
              <a:tailEnd/>
            </a:ln>
          </p:spPr>
          <p:txBody>
            <a:bodyPr/>
            <a:lstStyle/>
            <a:p>
              <a:endParaRPr lang="ja-JP" altLang="en-US"/>
            </a:p>
          </p:txBody>
        </p:sp>
        <p:sp>
          <p:nvSpPr>
            <p:cNvPr id="12710" name="Freeform 227"/>
            <p:cNvSpPr>
              <a:spLocks/>
            </p:cNvSpPr>
            <p:nvPr/>
          </p:nvSpPr>
          <p:spPr bwMode="auto">
            <a:xfrm>
              <a:off x="4876" y="3794"/>
              <a:ext cx="2" cy="5"/>
            </a:xfrm>
            <a:custGeom>
              <a:avLst/>
              <a:gdLst>
                <a:gd name="T0" fmla="*/ 0 w 6"/>
                <a:gd name="T1" fmla="*/ 0 h 12"/>
                <a:gd name="T2" fmla="*/ 0 w 6"/>
                <a:gd name="T3" fmla="*/ 0 h 12"/>
                <a:gd name="T4" fmla="*/ 0 w 6"/>
                <a:gd name="T5" fmla="*/ 0 h 12"/>
                <a:gd name="T6" fmla="*/ 0 w 6"/>
                <a:gd name="T7" fmla="*/ 0 h 12"/>
                <a:gd name="T8" fmla="*/ 0 w 6"/>
                <a:gd name="T9" fmla="*/ 0 h 12"/>
                <a:gd name="T10" fmla="*/ 0 w 6"/>
                <a:gd name="T11" fmla="*/ 0 h 12"/>
                <a:gd name="T12" fmla="*/ 0 w 6"/>
                <a:gd name="T13" fmla="*/ 0 h 12"/>
                <a:gd name="T14" fmla="*/ 0 w 6"/>
                <a:gd name="T15" fmla="*/ 0 h 12"/>
                <a:gd name="T16" fmla="*/ 0 w 6"/>
                <a:gd name="T17" fmla="*/ 0 h 12"/>
                <a:gd name="T18" fmla="*/ 0 w 6"/>
                <a:gd name="T19" fmla="*/ 0 h 12"/>
                <a:gd name="T20" fmla="*/ 0 w 6"/>
                <a:gd name="T21" fmla="*/ 0 h 12"/>
                <a:gd name="T22" fmla="*/ 0 w 6"/>
                <a:gd name="T23" fmla="*/ 0 h 12"/>
                <a:gd name="T24" fmla="*/ 0 w 6"/>
                <a:gd name="T25" fmla="*/ 0 h 12"/>
                <a:gd name="T26" fmla="*/ 0 w 6"/>
                <a:gd name="T27" fmla="*/ 0 h 12"/>
                <a:gd name="T28" fmla="*/ 0 w 6"/>
                <a:gd name="T29" fmla="*/ 0 h 12"/>
                <a:gd name="T30" fmla="*/ 0 w 6"/>
                <a:gd name="T31" fmla="*/ 0 h 12"/>
                <a:gd name="T32" fmla="*/ 0 w 6"/>
                <a:gd name="T33" fmla="*/ 0 h 12"/>
                <a:gd name="T34" fmla="*/ 0 w 6"/>
                <a:gd name="T35" fmla="*/ 0 h 12"/>
                <a:gd name="T36" fmla="*/ 0 w 6"/>
                <a:gd name="T37" fmla="*/ 0 h 12"/>
                <a:gd name="T38" fmla="*/ 0 w 6"/>
                <a:gd name="T39" fmla="*/ 0 h 12"/>
                <a:gd name="T40" fmla="*/ 0 w 6"/>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12"/>
                <a:gd name="T65" fmla="*/ 6 w 6"/>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12">
                  <a:moveTo>
                    <a:pt x="5" y="12"/>
                  </a:moveTo>
                  <a:lnTo>
                    <a:pt x="5" y="12"/>
                  </a:lnTo>
                  <a:lnTo>
                    <a:pt x="6" y="12"/>
                  </a:lnTo>
                  <a:lnTo>
                    <a:pt x="6" y="11"/>
                  </a:lnTo>
                  <a:lnTo>
                    <a:pt x="6" y="4"/>
                  </a:lnTo>
                  <a:lnTo>
                    <a:pt x="6" y="3"/>
                  </a:lnTo>
                  <a:lnTo>
                    <a:pt x="5" y="1"/>
                  </a:lnTo>
                  <a:lnTo>
                    <a:pt x="2" y="0"/>
                  </a:lnTo>
                  <a:lnTo>
                    <a:pt x="1" y="0"/>
                  </a:lnTo>
                  <a:lnTo>
                    <a:pt x="1" y="1"/>
                  </a:lnTo>
                  <a:lnTo>
                    <a:pt x="0" y="1"/>
                  </a:lnTo>
                  <a:lnTo>
                    <a:pt x="0" y="3"/>
                  </a:lnTo>
                  <a:lnTo>
                    <a:pt x="0" y="9"/>
                  </a:lnTo>
                  <a:lnTo>
                    <a:pt x="0" y="11"/>
                  </a:lnTo>
                  <a:lnTo>
                    <a:pt x="1" y="11"/>
                  </a:lnTo>
                  <a:lnTo>
                    <a:pt x="1" y="12"/>
                  </a:lnTo>
                  <a:lnTo>
                    <a:pt x="2" y="12"/>
                  </a:lnTo>
                  <a:lnTo>
                    <a:pt x="5" y="12"/>
                  </a:lnTo>
                  <a:close/>
                </a:path>
              </a:pathLst>
            </a:custGeom>
            <a:solidFill>
              <a:srgbClr val="000000"/>
            </a:solidFill>
            <a:ln w="9525">
              <a:noFill/>
              <a:round/>
              <a:headEnd/>
              <a:tailEnd/>
            </a:ln>
          </p:spPr>
          <p:txBody>
            <a:bodyPr/>
            <a:lstStyle/>
            <a:p>
              <a:endParaRPr lang="ja-JP" altLang="en-US"/>
            </a:p>
          </p:txBody>
        </p:sp>
        <p:sp>
          <p:nvSpPr>
            <p:cNvPr id="12711" name="Freeform 228"/>
            <p:cNvSpPr>
              <a:spLocks/>
            </p:cNvSpPr>
            <p:nvPr/>
          </p:nvSpPr>
          <p:spPr bwMode="auto">
            <a:xfrm>
              <a:off x="4881" y="3795"/>
              <a:ext cx="3" cy="6"/>
            </a:xfrm>
            <a:custGeom>
              <a:avLst/>
              <a:gdLst>
                <a:gd name="T0" fmla="*/ 1 w 5"/>
                <a:gd name="T1" fmla="*/ 1 h 11"/>
                <a:gd name="T2" fmla="*/ 1 w 5"/>
                <a:gd name="T3" fmla="*/ 1 h 11"/>
                <a:gd name="T4" fmla="*/ 1 w 5"/>
                <a:gd name="T5" fmla="*/ 1 h 11"/>
                <a:gd name="T6" fmla="*/ 1 w 5"/>
                <a:gd name="T7" fmla="*/ 1 h 11"/>
                <a:gd name="T8" fmla="*/ 1 w 5"/>
                <a:gd name="T9" fmla="*/ 1 h 11"/>
                <a:gd name="T10" fmla="*/ 1 w 5"/>
                <a:gd name="T11" fmla="*/ 1 h 11"/>
                <a:gd name="T12" fmla="*/ 1 w 5"/>
                <a:gd name="T13" fmla="*/ 1 h 11"/>
                <a:gd name="T14" fmla="*/ 1 w 5"/>
                <a:gd name="T15" fmla="*/ 1 h 11"/>
                <a:gd name="T16" fmla="*/ 1 w 5"/>
                <a:gd name="T17" fmla="*/ 1 h 11"/>
                <a:gd name="T18" fmla="*/ 1 w 5"/>
                <a:gd name="T19" fmla="*/ 0 h 11"/>
                <a:gd name="T20" fmla="*/ 1 w 5"/>
                <a:gd name="T21" fmla="*/ 0 h 11"/>
                <a:gd name="T22" fmla="*/ 1 w 5"/>
                <a:gd name="T23" fmla="*/ 0 h 11"/>
                <a:gd name="T24" fmla="*/ 1 w 5"/>
                <a:gd name="T25" fmla="*/ 1 h 11"/>
                <a:gd name="T26" fmla="*/ 0 w 5"/>
                <a:gd name="T27" fmla="*/ 1 h 11"/>
                <a:gd name="T28" fmla="*/ 0 w 5"/>
                <a:gd name="T29" fmla="*/ 1 h 11"/>
                <a:gd name="T30" fmla="*/ 0 w 5"/>
                <a:gd name="T31" fmla="*/ 1 h 11"/>
                <a:gd name="T32" fmla="*/ 0 w 5"/>
                <a:gd name="T33" fmla="*/ 1 h 11"/>
                <a:gd name="T34" fmla="*/ 1 w 5"/>
                <a:gd name="T35" fmla="*/ 1 h 11"/>
                <a:gd name="T36" fmla="*/ 1 w 5"/>
                <a:gd name="T37" fmla="*/ 1 h 11"/>
                <a:gd name="T38" fmla="*/ 1 w 5"/>
                <a:gd name="T39" fmla="*/ 1 h 11"/>
                <a:gd name="T40" fmla="*/ 1 w 5"/>
                <a:gd name="T41" fmla="*/ 1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
                <a:gd name="T64" fmla="*/ 0 h 11"/>
                <a:gd name="T65" fmla="*/ 5 w 5"/>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 h="11">
                  <a:moveTo>
                    <a:pt x="3" y="11"/>
                  </a:moveTo>
                  <a:lnTo>
                    <a:pt x="4" y="11"/>
                  </a:lnTo>
                  <a:lnTo>
                    <a:pt x="5" y="11"/>
                  </a:lnTo>
                  <a:lnTo>
                    <a:pt x="5" y="10"/>
                  </a:lnTo>
                  <a:lnTo>
                    <a:pt x="5" y="2"/>
                  </a:lnTo>
                  <a:lnTo>
                    <a:pt x="4" y="1"/>
                  </a:lnTo>
                  <a:lnTo>
                    <a:pt x="3" y="0"/>
                  </a:lnTo>
                  <a:lnTo>
                    <a:pt x="2" y="0"/>
                  </a:lnTo>
                  <a:lnTo>
                    <a:pt x="1" y="0"/>
                  </a:lnTo>
                  <a:lnTo>
                    <a:pt x="1" y="1"/>
                  </a:lnTo>
                  <a:lnTo>
                    <a:pt x="0" y="1"/>
                  </a:lnTo>
                  <a:lnTo>
                    <a:pt x="0" y="2"/>
                  </a:lnTo>
                  <a:lnTo>
                    <a:pt x="0" y="9"/>
                  </a:lnTo>
                  <a:lnTo>
                    <a:pt x="0" y="10"/>
                  </a:lnTo>
                  <a:lnTo>
                    <a:pt x="1" y="10"/>
                  </a:lnTo>
                  <a:lnTo>
                    <a:pt x="1" y="11"/>
                  </a:lnTo>
                  <a:lnTo>
                    <a:pt x="2" y="11"/>
                  </a:lnTo>
                  <a:lnTo>
                    <a:pt x="3" y="11"/>
                  </a:lnTo>
                  <a:close/>
                </a:path>
              </a:pathLst>
            </a:custGeom>
            <a:solidFill>
              <a:srgbClr val="000000"/>
            </a:solidFill>
            <a:ln w="9525">
              <a:noFill/>
              <a:round/>
              <a:headEnd/>
              <a:tailEnd/>
            </a:ln>
          </p:spPr>
          <p:txBody>
            <a:bodyPr/>
            <a:lstStyle/>
            <a:p>
              <a:endParaRPr lang="ja-JP" altLang="en-US"/>
            </a:p>
          </p:txBody>
        </p:sp>
        <p:sp>
          <p:nvSpPr>
            <p:cNvPr id="12712" name="Freeform 229"/>
            <p:cNvSpPr>
              <a:spLocks/>
            </p:cNvSpPr>
            <p:nvPr/>
          </p:nvSpPr>
          <p:spPr bwMode="auto">
            <a:xfrm>
              <a:off x="4887" y="3796"/>
              <a:ext cx="3" cy="6"/>
            </a:xfrm>
            <a:custGeom>
              <a:avLst/>
              <a:gdLst>
                <a:gd name="T0" fmla="*/ 1 w 6"/>
                <a:gd name="T1" fmla="*/ 1 h 11"/>
                <a:gd name="T2" fmla="*/ 1 w 6"/>
                <a:gd name="T3" fmla="*/ 1 h 11"/>
                <a:gd name="T4" fmla="*/ 1 w 6"/>
                <a:gd name="T5" fmla="*/ 1 h 11"/>
                <a:gd name="T6" fmla="*/ 1 w 6"/>
                <a:gd name="T7" fmla="*/ 1 h 11"/>
                <a:gd name="T8" fmla="*/ 1 w 6"/>
                <a:gd name="T9" fmla="*/ 1 h 11"/>
                <a:gd name="T10" fmla="*/ 1 w 6"/>
                <a:gd name="T11" fmla="*/ 1 h 11"/>
                <a:gd name="T12" fmla="*/ 1 w 6"/>
                <a:gd name="T13" fmla="*/ 1 h 11"/>
                <a:gd name="T14" fmla="*/ 1 w 6"/>
                <a:gd name="T15" fmla="*/ 1 h 11"/>
                <a:gd name="T16" fmla="*/ 1 w 6"/>
                <a:gd name="T17" fmla="*/ 0 h 11"/>
                <a:gd name="T18" fmla="*/ 1 w 6"/>
                <a:gd name="T19" fmla="*/ 0 h 11"/>
                <a:gd name="T20" fmla="*/ 1 w 6"/>
                <a:gd name="T21" fmla="*/ 0 h 11"/>
                <a:gd name="T22" fmla="*/ 0 w 6"/>
                <a:gd name="T23" fmla="*/ 0 h 11"/>
                <a:gd name="T24" fmla="*/ 0 w 6"/>
                <a:gd name="T25" fmla="*/ 0 h 11"/>
                <a:gd name="T26" fmla="*/ 0 w 6"/>
                <a:gd name="T27" fmla="*/ 0 h 11"/>
                <a:gd name="T28" fmla="*/ 0 w 6"/>
                <a:gd name="T29" fmla="*/ 1 h 11"/>
                <a:gd name="T30" fmla="*/ 0 w 6"/>
                <a:gd name="T31" fmla="*/ 1 h 11"/>
                <a:gd name="T32" fmla="*/ 0 w 6"/>
                <a:gd name="T33" fmla="*/ 1 h 11"/>
                <a:gd name="T34" fmla="*/ 0 w 6"/>
                <a:gd name="T35" fmla="*/ 1 h 11"/>
                <a:gd name="T36" fmla="*/ 0 w 6"/>
                <a:gd name="T37" fmla="*/ 1 h 11"/>
                <a:gd name="T38" fmla="*/ 1 w 6"/>
                <a:gd name="T39" fmla="*/ 1 h 11"/>
                <a:gd name="T40" fmla="*/ 1 w 6"/>
                <a:gd name="T41" fmla="*/ 1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11"/>
                <a:gd name="T65" fmla="*/ 6 w 6"/>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11">
                  <a:moveTo>
                    <a:pt x="4" y="11"/>
                  </a:moveTo>
                  <a:lnTo>
                    <a:pt x="5" y="11"/>
                  </a:lnTo>
                  <a:lnTo>
                    <a:pt x="5" y="10"/>
                  </a:lnTo>
                  <a:lnTo>
                    <a:pt x="6" y="10"/>
                  </a:lnTo>
                  <a:lnTo>
                    <a:pt x="6" y="9"/>
                  </a:lnTo>
                  <a:lnTo>
                    <a:pt x="6" y="2"/>
                  </a:lnTo>
                  <a:lnTo>
                    <a:pt x="6" y="1"/>
                  </a:lnTo>
                  <a:lnTo>
                    <a:pt x="5" y="1"/>
                  </a:lnTo>
                  <a:lnTo>
                    <a:pt x="5" y="0"/>
                  </a:lnTo>
                  <a:lnTo>
                    <a:pt x="4" y="0"/>
                  </a:lnTo>
                  <a:lnTo>
                    <a:pt x="1" y="0"/>
                  </a:lnTo>
                  <a:lnTo>
                    <a:pt x="0" y="0"/>
                  </a:lnTo>
                  <a:lnTo>
                    <a:pt x="0" y="1"/>
                  </a:lnTo>
                  <a:lnTo>
                    <a:pt x="0" y="9"/>
                  </a:lnTo>
                  <a:lnTo>
                    <a:pt x="0" y="10"/>
                  </a:lnTo>
                  <a:lnTo>
                    <a:pt x="1" y="10"/>
                  </a:lnTo>
                  <a:lnTo>
                    <a:pt x="4" y="11"/>
                  </a:lnTo>
                  <a:close/>
                </a:path>
              </a:pathLst>
            </a:custGeom>
            <a:solidFill>
              <a:srgbClr val="000000"/>
            </a:solidFill>
            <a:ln w="9525">
              <a:noFill/>
              <a:round/>
              <a:headEnd/>
              <a:tailEnd/>
            </a:ln>
          </p:spPr>
          <p:txBody>
            <a:bodyPr/>
            <a:lstStyle/>
            <a:p>
              <a:endParaRPr lang="ja-JP" altLang="en-US"/>
            </a:p>
          </p:txBody>
        </p:sp>
        <p:sp>
          <p:nvSpPr>
            <p:cNvPr id="12713" name="Freeform 230"/>
            <p:cNvSpPr>
              <a:spLocks/>
            </p:cNvSpPr>
            <p:nvPr/>
          </p:nvSpPr>
          <p:spPr bwMode="auto">
            <a:xfrm>
              <a:off x="4892" y="3797"/>
              <a:ext cx="4" cy="6"/>
            </a:xfrm>
            <a:custGeom>
              <a:avLst/>
              <a:gdLst>
                <a:gd name="T0" fmla="*/ 1 w 7"/>
                <a:gd name="T1" fmla="*/ 1 h 12"/>
                <a:gd name="T2" fmla="*/ 1 w 7"/>
                <a:gd name="T3" fmla="*/ 1 h 12"/>
                <a:gd name="T4" fmla="*/ 1 w 7"/>
                <a:gd name="T5" fmla="*/ 1 h 12"/>
                <a:gd name="T6" fmla="*/ 1 w 7"/>
                <a:gd name="T7" fmla="*/ 1 h 12"/>
                <a:gd name="T8" fmla="*/ 1 w 7"/>
                <a:gd name="T9" fmla="*/ 1 h 12"/>
                <a:gd name="T10" fmla="*/ 1 w 7"/>
                <a:gd name="T11" fmla="*/ 1 h 12"/>
                <a:gd name="T12" fmla="*/ 1 w 7"/>
                <a:gd name="T13" fmla="*/ 1 h 12"/>
                <a:gd name="T14" fmla="*/ 1 w 7"/>
                <a:gd name="T15" fmla="*/ 1 h 12"/>
                <a:gd name="T16" fmla="*/ 1 w 7"/>
                <a:gd name="T17" fmla="*/ 0 h 12"/>
                <a:gd name="T18" fmla="*/ 1 w 7"/>
                <a:gd name="T19" fmla="*/ 0 h 12"/>
                <a:gd name="T20" fmla="*/ 1 w 7"/>
                <a:gd name="T21" fmla="*/ 0 h 12"/>
                <a:gd name="T22" fmla="*/ 1 w 7"/>
                <a:gd name="T23" fmla="*/ 0 h 12"/>
                <a:gd name="T24" fmla="*/ 1 w 7"/>
                <a:gd name="T25" fmla="*/ 0 h 12"/>
                <a:gd name="T26" fmla="*/ 0 w 7"/>
                <a:gd name="T27" fmla="*/ 0 h 12"/>
                <a:gd name="T28" fmla="*/ 0 w 7"/>
                <a:gd name="T29" fmla="*/ 1 h 12"/>
                <a:gd name="T30" fmla="*/ 0 w 7"/>
                <a:gd name="T31" fmla="*/ 1 h 12"/>
                <a:gd name="T32" fmla="*/ 0 w 7"/>
                <a:gd name="T33" fmla="*/ 1 h 12"/>
                <a:gd name="T34" fmla="*/ 1 w 7"/>
                <a:gd name="T35" fmla="*/ 1 h 12"/>
                <a:gd name="T36" fmla="*/ 1 w 7"/>
                <a:gd name="T37" fmla="*/ 1 h 12"/>
                <a:gd name="T38" fmla="*/ 1 w 7"/>
                <a:gd name="T39" fmla="*/ 1 h 12"/>
                <a:gd name="T40" fmla="*/ 1 w 7"/>
                <a:gd name="T41" fmla="*/ 1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
                <a:gd name="T64" fmla="*/ 0 h 12"/>
                <a:gd name="T65" fmla="*/ 7 w 7"/>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 h="12">
                  <a:moveTo>
                    <a:pt x="5" y="12"/>
                  </a:moveTo>
                  <a:lnTo>
                    <a:pt x="6" y="12"/>
                  </a:lnTo>
                  <a:lnTo>
                    <a:pt x="6" y="11"/>
                  </a:lnTo>
                  <a:lnTo>
                    <a:pt x="7" y="11"/>
                  </a:lnTo>
                  <a:lnTo>
                    <a:pt x="7" y="9"/>
                  </a:lnTo>
                  <a:lnTo>
                    <a:pt x="7" y="2"/>
                  </a:lnTo>
                  <a:lnTo>
                    <a:pt x="7" y="1"/>
                  </a:lnTo>
                  <a:lnTo>
                    <a:pt x="6" y="1"/>
                  </a:lnTo>
                  <a:lnTo>
                    <a:pt x="6" y="0"/>
                  </a:lnTo>
                  <a:lnTo>
                    <a:pt x="5" y="0"/>
                  </a:lnTo>
                  <a:lnTo>
                    <a:pt x="3" y="0"/>
                  </a:lnTo>
                  <a:lnTo>
                    <a:pt x="2" y="0"/>
                  </a:lnTo>
                  <a:lnTo>
                    <a:pt x="0" y="0"/>
                  </a:lnTo>
                  <a:lnTo>
                    <a:pt x="0" y="1"/>
                  </a:lnTo>
                  <a:lnTo>
                    <a:pt x="0" y="8"/>
                  </a:lnTo>
                  <a:lnTo>
                    <a:pt x="0" y="9"/>
                  </a:lnTo>
                  <a:lnTo>
                    <a:pt x="2" y="9"/>
                  </a:lnTo>
                  <a:lnTo>
                    <a:pt x="2" y="11"/>
                  </a:lnTo>
                  <a:lnTo>
                    <a:pt x="3" y="11"/>
                  </a:lnTo>
                  <a:lnTo>
                    <a:pt x="5" y="12"/>
                  </a:lnTo>
                  <a:close/>
                </a:path>
              </a:pathLst>
            </a:custGeom>
            <a:solidFill>
              <a:srgbClr val="000000"/>
            </a:solidFill>
            <a:ln w="9525">
              <a:noFill/>
              <a:round/>
              <a:headEnd/>
              <a:tailEnd/>
            </a:ln>
          </p:spPr>
          <p:txBody>
            <a:bodyPr/>
            <a:lstStyle/>
            <a:p>
              <a:endParaRPr lang="ja-JP" altLang="en-US"/>
            </a:p>
          </p:txBody>
        </p:sp>
        <p:sp>
          <p:nvSpPr>
            <p:cNvPr id="12714" name="Freeform 231"/>
            <p:cNvSpPr>
              <a:spLocks/>
            </p:cNvSpPr>
            <p:nvPr/>
          </p:nvSpPr>
          <p:spPr bwMode="auto">
            <a:xfrm>
              <a:off x="4898" y="3798"/>
              <a:ext cx="3" cy="5"/>
            </a:xfrm>
            <a:custGeom>
              <a:avLst/>
              <a:gdLst>
                <a:gd name="T0" fmla="*/ 1 w 6"/>
                <a:gd name="T1" fmla="*/ 0 h 12"/>
                <a:gd name="T2" fmla="*/ 1 w 6"/>
                <a:gd name="T3" fmla="*/ 0 h 12"/>
                <a:gd name="T4" fmla="*/ 1 w 6"/>
                <a:gd name="T5" fmla="*/ 0 h 12"/>
                <a:gd name="T6" fmla="*/ 1 w 6"/>
                <a:gd name="T7" fmla="*/ 0 h 12"/>
                <a:gd name="T8" fmla="*/ 1 w 6"/>
                <a:gd name="T9" fmla="*/ 0 h 12"/>
                <a:gd name="T10" fmla="*/ 1 w 6"/>
                <a:gd name="T11" fmla="*/ 0 h 12"/>
                <a:gd name="T12" fmla="*/ 1 w 6"/>
                <a:gd name="T13" fmla="*/ 0 h 12"/>
                <a:gd name="T14" fmla="*/ 1 w 6"/>
                <a:gd name="T15" fmla="*/ 0 h 12"/>
                <a:gd name="T16" fmla="*/ 1 w 6"/>
                <a:gd name="T17" fmla="*/ 0 h 12"/>
                <a:gd name="T18" fmla="*/ 1 w 6"/>
                <a:gd name="T19" fmla="*/ 0 h 12"/>
                <a:gd name="T20" fmla="*/ 1 w 6"/>
                <a:gd name="T21" fmla="*/ 0 h 12"/>
                <a:gd name="T22" fmla="*/ 1 w 6"/>
                <a:gd name="T23" fmla="*/ 0 h 12"/>
                <a:gd name="T24" fmla="*/ 1 w 6"/>
                <a:gd name="T25" fmla="*/ 0 h 12"/>
                <a:gd name="T26" fmla="*/ 0 w 6"/>
                <a:gd name="T27" fmla="*/ 0 h 12"/>
                <a:gd name="T28" fmla="*/ 0 w 6"/>
                <a:gd name="T29" fmla="*/ 0 h 12"/>
                <a:gd name="T30" fmla="*/ 0 w 6"/>
                <a:gd name="T31" fmla="*/ 0 h 12"/>
                <a:gd name="T32" fmla="*/ 0 w 6"/>
                <a:gd name="T33" fmla="*/ 0 h 12"/>
                <a:gd name="T34" fmla="*/ 1 w 6"/>
                <a:gd name="T35" fmla="*/ 0 h 12"/>
                <a:gd name="T36" fmla="*/ 1 w 6"/>
                <a:gd name="T37" fmla="*/ 0 h 12"/>
                <a:gd name="T38" fmla="*/ 1 w 6"/>
                <a:gd name="T39" fmla="*/ 0 h 12"/>
                <a:gd name="T40" fmla="*/ 1 w 6"/>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12"/>
                <a:gd name="T65" fmla="*/ 6 w 6"/>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12">
                  <a:moveTo>
                    <a:pt x="5" y="12"/>
                  </a:moveTo>
                  <a:lnTo>
                    <a:pt x="6" y="12"/>
                  </a:lnTo>
                  <a:lnTo>
                    <a:pt x="6" y="11"/>
                  </a:lnTo>
                  <a:lnTo>
                    <a:pt x="6" y="4"/>
                  </a:lnTo>
                  <a:lnTo>
                    <a:pt x="6" y="3"/>
                  </a:lnTo>
                  <a:lnTo>
                    <a:pt x="6" y="1"/>
                  </a:lnTo>
                  <a:lnTo>
                    <a:pt x="5" y="1"/>
                  </a:lnTo>
                  <a:lnTo>
                    <a:pt x="2" y="0"/>
                  </a:lnTo>
                  <a:lnTo>
                    <a:pt x="1" y="0"/>
                  </a:lnTo>
                  <a:lnTo>
                    <a:pt x="1" y="1"/>
                  </a:lnTo>
                  <a:lnTo>
                    <a:pt x="0" y="1"/>
                  </a:lnTo>
                  <a:lnTo>
                    <a:pt x="0" y="3"/>
                  </a:lnTo>
                  <a:lnTo>
                    <a:pt x="0" y="10"/>
                  </a:lnTo>
                  <a:lnTo>
                    <a:pt x="0" y="11"/>
                  </a:lnTo>
                  <a:lnTo>
                    <a:pt x="1" y="11"/>
                  </a:lnTo>
                  <a:lnTo>
                    <a:pt x="1" y="12"/>
                  </a:lnTo>
                  <a:lnTo>
                    <a:pt x="2" y="12"/>
                  </a:lnTo>
                  <a:lnTo>
                    <a:pt x="5" y="12"/>
                  </a:lnTo>
                  <a:close/>
                </a:path>
              </a:pathLst>
            </a:custGeom>
            <a:solidFill>
              <a:srgbClr val="000000"/>
            </a:solidFill>
            <a:ln w="9525">
              <a:noFill/>
              <a:round/>
              <a:headEnd/>
              <a:tailEnd/>
            </a:ln>
          </p:spPr>
          <p:txBody>
            <a:bodyPr/>
            <a:lstStyle/>
            <a:p>
              <a:endParaRPr lang="ja-JP" altLang="en-US"/>
            </a:p>
          </p:txBody>
        </p:sp>
        <p:sp>
          <p:nvSpPr>
            <p:cNvPr id="12715" name="Freeform 232"/>
            <p:cNvSpPr>
              <a:spLocks/>
            </p:cNvSpPr>
            <p:nvPr/>
          </p:nvSpPr>
          <p:spPr bwMode="auto">
            <a:xfrm>
              <a:off x="4904" y="3799"/>
              <a:ext cx="3" cy="6"/>
            </a:xfrm>
            <a:custGeom>
              <a:avLst/>
              <a:gdLst>
                <a:gd name="T0" fmla="*/ 1 w 6"/>
                <a:gd name="T1" fmla="*/ 1 h 11"/>
                <a:gd name="T2" fmla="*/ 1 w 6"/>
                <a:gd name="T3" fmla="*/ 1 h 11"/>
                <a:gd name="T4" fmla="*/ 1 w 6"/>
                <a:gd name="T5" fmla="*/ 1 h 11"/>
                <a:gd name="T6" fmla="*/ 1 w 6"/>
                <a:gd name="T7" fmla="*/ 1 h 11"/>
                <a:gd name="T8" fmla="*/ 1 w 6"/>
                <a:gd name="T9" fmla="*/ 1 h 11"/>
                <a:gd name="T10" fmla="*/ 1 w 6"/>
                <a:gd name="T11" fmla="*/ 1 h 11"/>
                <a:gd name="T12" fmla="*/ 1 w 6"/>
                <a:gd name="T13" fmla="*/ 1 h 11"/>
                <a:gd name="T14" fmla="*/ 1 w 6"/>
                <a:gd name="T15" fmla="*/ 1 h 11"/>
                <a:gd name="T16" fmla="*/ 1 w 6"/>
                <a:gd name="T17" fmla="*/ 1 h 11"/>
                <a:gd name="T18" fmla="*/ 1 w 6"/>
                <a:gd name="T19" fmla="*/ 0 h 11"/>
                <a:gd name="T20" fmla="*/ 1 w 6"/>
                <a:gd name="T21" fmla="*/ 0 h 11"/>
                <a:gd name="T22" fmla="*/ 1 w 6"/>
                <a:gd name="T23" fmla="*/ 0 h 11"/>
                <a:gd name="T24" fmla="*/ 1 w 6"/>
                <a:gd name="T25" fmla="*/ 0 h 11"/>
                <a:gd name="T26" fmla="*/ 0 w 6"/>
                <a:gd name="T27" fmla="*/ 1 h 11"/>
                <a:gd name="T28" fmla="*/ 0 w 6"/>
                <a:gd name="T29" fmla="*/ 1 h 11"/>
                <a:gd name="T30" fmla="*/ 0 w 6"/>
                <a:gd name="T31" fmla="*/ 1 h 11"/>
                <a:gd name="T32" fmla="*/ 0 w 6"/>
                <a:gd name="T33" fmla="*/ 1 h 11"/>
                <a:gd name="T34" fmla="*/ 1 w 6"/>
                <a:gd name="T35" fmla="*/ 1 h 11"/>
                <a:gd name="T36" fmla="*/ 1 w 6"/>
                <a:gd name="T37" fmla="*/ 1 h 11"/>
                <a:gd name="T38" fmla="*/ 1 w 6"/>
                <a:gd name="T39" fmla="*/ 1 h 11"/>
                <a:gd name="T40" fmla="*/ 1 w 6"/>
                <a:gd name="T41" fmla="*/ 1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11"/>
                <a:gd name="T65" fmla="*/ 6 w 6"/>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11">
                  <a:moveTo>
                    <a:pt x="5" y="11"/>
                  </a:moveTo>
                  <a:lnTo>
                    <a:pt x="5" y="11"/>
                  </a:lnTo>
                  <a:lnTo>
                    <a:pt x="6" y="11"/>
                  </a:lnTo>
                  <a:lnTo>
                    <a:pt x="6" y="10"/>
                  </a:lnTo>
                  <a:lnTo>
                    <a:pt x="6" y="2"/>
                  </a:lnTo>
                  <a:lnTo>
                    <a:pt x="6" y="1"/>
                  </a:lnTo>
                  <a:lnTo>
                    <a:pt x="5" y="1"/>
                  </a:lnTo>
                  <a:lnTo>
                    <a:pt x="5" y="0"/>
                  </a:lnTo>
                  <a:lnTo>
                    <a:pt x="3" y="0"/>
                  </a:lnTo>
                  <a:lnTo>
                    <a:pt x="2" y="0"/>
                  </a:lnTo>
                  <a:lnTo>
                    <a:pt x="0" y="1"/>
                  </a:lnTo>
                  <a:lnTo>
                    <a:pt x="0" y="9"/>
                  </a:lnTo>
                  <a:lnTo>
                    <a:pt x="0" y="10"/>
                  </a:lnTo>
                  <a:lnTo>
                    <a:pt x="2" y="10"/>
                  </a:lnTo>
                  <a:lnTo>
                    <a:pt x="2" y="11"/>
                  </a:lnTo>
                  <a:lnTo>
                    <a:pt x="3" y="11"/>
                  </a:lnTo>
                  <a:lnTo>
                    <a:pt x="5" y="11"/>
                  </a:lnTo>
                  <a:close/>
                </a:path>
              </a:pathLst>
            </a:custGeom>
            <a:solidFill>
              <a:srgbClr val="000000"/>
            </a:solidFill>
            <a:ln w="9525">
              <a:noFill/>
              <a:round/>
              <a:headEnd/>
              <a:tailEnd/>
            </a:ln>
          </p:spPr>
          <p:txBody>
            <a:bodyPr/>
            <a:lstStyle/>
            <a:p>
              <a:endParaRPr lang="ja-JP" altLang="en-US"/>
            </a:p>
          </p:txBody>
        </p:sp>
        <p:sp>
          <p:nvSpPr>
            <p:cNvPr id="12716" name="Freeform 233"/>
            <p:cNvSpPr>
              <a:spLocks/>
            </p:cNvSpPr>
            <p:nvPr/>
          </p:nvSpPr>
          <p:spPr bwMode="auto">
            <a:xfrm>
              <a:off x="4909" y="3800"/>
              <a:ext cx="3" cy="6"/>
            </a:xfrm>
            <a:custGeom>
              <a:avLst/>
              <a:gdLst>
                <a:gd name="T0" fmla="*/ 1 w 6"/>
                <a:gd name="T1" fmla="*/ 1 h 11"/>
                <a:gd name="T2" fmla="*/ 1 w 6"/>
                <a:gd name="T3" fmla="*/ 1 h 11"/>
                <a:gd name="T4" fmla="*/ 1 w 6"/>
                <a:gd name="T5" fmla="*/ 1 h 11"/>
                <a:gd name="T6" fmla="*/ 1 w 6"/>
                <a:gd name="T7" fmla="*/ 1 h 11"/>
                <a:gd name="T8" fmla="*/ 1 w 6"/>
                <a:gd name="T9" fmla="*/ 1 h 11"/>
                <a:gd name="T10" fmla="*/ 1 w 6"/>
                <a:gd name="T11" fmla="*/ 1 h 11"/>
                <a:gd name="T12" fmla="*/ 1 w 6"/>
                <a:gd name="T13" fmla="*/ 1 h 11"/>
                <a:gd name="T14" fmla="*/ 1 w 6"/>
                <a:gd name="T15" fmla="*/ 1 h 11"/>
                <a:gd name="T16" fmla="*/ 1 w 6"/>
                <a:gd name="T17" fmla="*/ 0 h 11"/>
                <a:gd name="T18" fmla="*/ 1 w 6"/>
                <a:gd name="T19" fmla="*/ 0 h 11"/>
                <a:gd name="T20" fmla="*/ 1 w 6"/>
                <a:gd name="T21" fmla="*/ 0 h 11"/>
                <a:gd name="T22" fmla="*/ 1 w 6"/>
                <a:gd name="T23" fmla="*/ 0 h 11"/>
                <a:gd name="T24" fmla="*/ 1 w 6"/>
                <a:gd name="T25" fmla="*/ 0 h 11"/>
                <a:gd name="T26" fmla="*/ 0 w 6"/>
                <a:gd name="T27" fmla="*/ 0 h 11"/>
                <a:gd name="T28" fmla="*/ 0 w 6"/>
                <a:gd name="T29" fmla="*/ 1 h 11"/>
                <a:gd name="T30" fmla="*/ 0 w 6"/>
                <a:gd name="T31" fmla="*/ 1 h 11"/>
                <a:gd name="T32" fmla="*/ 0 w 6"/>
                <a:gd name="T33" fmla="*/ 1 h 11"/>
                <a:gd name="T34" fmla="*/ 1 w 6"/>
                <a:gd name="T35" fmla="*/ 1 h 11"/>
                <a:gd name="T36" fmla="*/ 1 w 6"/>
                <a:gd name="T37" fmla="*/ 1 h 11"/>
                <a:gd name="T38" fmla="*/ 1 w 6"/>
                <a:gd name="T39" fmla="*/ 1 h 11"/>
                <a:gd name="T40" fmla="*/ 1 w 6"/>
                <a:gd name="T41" fmla="*/ 1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11"/>
                <a:gd name="T65" fmla="*/ 6 w 6"/>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11">
                  <a:moveTo>
                    <a:pt x="3" y="11"/>
                  </a:moveTo>
                  <a:lnTo>
                    <a:pt x="5" y="11"/>
                  </a:lnTo>
                  <a:lnTo>
                    <a:pt x="5" y="10"/>
                  </a:lnTo>
                  <a:lnTo>
                    <a:pt x="6" y="10"/>
                  </a:lnTo>
                  <a:lnTo>
                    <a:pt x="6" y="9"/>
                  </a:lnTo>
                  <a:lnTo>
                    <a:pt x="6" y="2"/>
                  </a:lnTo>
                  <a:lnTo>
                    <a:pt x="6" y="1"/>
                  </a:lnTo>
                  <a:lnTo>
                    <a:pt x="5" y="1"/>
                  </a:lnTo>
                  <a:lnTo>
                    <a:pt x="5" y="0"/>
                  </a:lnTo>
                  <a:lnTo>
                    <a:pt x="3" y="0"/>
                  </a:lnTo>
                  <a:lnTo>
                    <a:pt x="1" y="0"/>
                  </a:lnTo>
                  <a:lnTo>
                    <a:pt x="0" y="0"/>
                  </a:lnTo>
                  <a:lnTo>
                    <a:pt x="0" y="1"/>
                  </a:lnTo>
                  <a:lnTo>
                    <a:pt x="0" y="8"/>
                  </a:lnTo>
                  <a:lnTo>
                    <a:pt x="0" y="9"/>
                  </a:lnTo>
                  <a:lnTo>
                    <a:pt x="1" y="9"/>
                  </a:lnTo>
                  <a:lnTo>
                    <a:pt x="1" y="10"/>
                  </a:lnTo>
                  <a:lnTo>
                    <a:pt x="2" y="10"/>
                  </a:lnTo>
                  <a:lnTo>
                    <a:pt x="3" y="11"/>
                  </a:lnTo>
                  <a:close/>
                </a:path>
              </a:pathLst>
            </a:custGeom>
            <a:solidFill>
              <a:srgbClr val="000000"/>
            </a:solidFill>
            <a:ln w="9525">
              <a:noFill/>
              <a:round/>
              <a:headEnd/>
              <a:tailEnd/>
            </a:ln>
          </p:spPr>
          <p:txBody>
            <a:bodyPr/>
            <a:lstStyle/>
            <a:p>
              <a:endParaRPr lang="ja-JP" altLang="en-US"/>
            </a:p>
          </p:txBody>
        </p:sp>
        <p:sp>
          <p:nvSpPr>
            <p:cNvPr id="12717" name="Freeform 234"/>
            <p:cNvSpPr>
              <a:spLocks/>
            </p:cNvSpPr>
            <p:nvPr/>
          </p:nvSpPr>
          <p:spPr bwMode="auto">
            <a:xfrm>
              <a:off x="4847" y="3789"/>
              <a:ext cx="3" cy="6"/>
            </a:xfrm>
            <a:custGeom>
              <a:avLst/>
              <a:gdLst>
                <a:gd name="T0" fmla="*/ 1 w 5"/>
                <a:gd name="T1" fmla="*/ 1 h 12"/>
                <a:gd name="T2" fmla="*/ 1 w 5"/>
                <a:gd name="T3" fmla="*/ 1 h 12"/>
                <a:gd name="T4" fmla="*/ 1 w 5"/>
                <a:gd name="T5" fmla="*/ 1 h 12"/>
                <a:gd name="T6" fmla="*/ 1 w 5"/>
                <a:gd name="T7" fmla="*/ 1 h 12"/>
                <a:gd name="T8" fmla="*/ 1 w 5"/>
                <a:gd name="T9" fmla="*/ 1 h 12"/>
                <a:gd name="T10" fmla="*/ 1 w 5"/>
                <a:gd name="T11" fmla="*/ 1 h 12"/>
                <a:gd name="T12" fmla="*/ 1 w 5"/>
                <a:gd name="T13" fmla="*/ 1 h 12"/>
                <a:gd name="T14" fmla="*/ 1 w 5"/>
                <a:gd name="T15" fmla="*/ 1 h 12"/>
                <a:gd name="T16" fmla="*/ 1 w 5"/>
                <a:gd name="T17" fmla="*/ 0 h 12"/>
                <a:gd name="T18" fmla="*/ 1 w 5"/>
                <a:gd name="T19" fmla="*/ 0 h 12"/>
                <a:gd name="T20" fmla="*/ 1 w 5"/>
                <a:gd name="T21" fmla="*/ 0 h 12"/>
                <a:gd name="T22" fmla="*/ 1 w 5"/>
                <a:gd name="T23" fmla="*/ 0 h 12"/>
                <a:gd name="T24" fmla="*/ 1 w 5"/>
                <a:gd name="T25" fmla="*/ 0 h 12"/>
                <a:gd name="T26" fmla="*/ 0 w 5"/>
                <a:gd name="T27" fmla="*/ 0 h 12"/>
                <a:gd name="T28" fmla="*/ 0 w 5"/>
                <a:gd name="T29" fmla="*/ 1 h 12"/>
                <a:gd name="T30" fmla="*/ 0 w 5"/>
                <a:gd name="T31" fmla="*/ 1 h 12"/>
                <a:gd name="T32" fmla="*/ 0 w 5"/>
                <a:gd name="T33" fmla="*/ 1 h 12"/>
                <a:gd name="T34" fmla="*/ 1 w 5"/>
                <a:gd name="T35" fmla="*/ 1 h 12"/>
                <a:gd name="T36" fmla="*/ 1 w 5"/>
                <a:gd name="T37" fmla="*/ 1 h 12"/>
                <a:gd name="T38" fmla="*/ 1 w 5"/>
                <a:gd name="T39" fmla="*/ 1 h 12"/>
                <a:gd name="T40" fmla="*/ 1 w 5"/>
                <a:gd name="T41" fmla="*/ 1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
                <a:gd name="T64" fmla="*/ 0 h 12"/>
                <a:gd name="T65" fmla="*/ 5 w 5"/>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 h="12">
                  <a:moveTo>
                    <a:pt x="4" y="12"/>
                  </a:moveTo>
                  <a:lnTo>
                    <a:pt x="5" y="12"/>
                  </a:lnTo>
                  <a:lnTo>
                    <a:pt x="5" y="10"/>
                  </a:lnTo>
                  <a:lnTo>
                    <a:pt x="5" y="9"/>
                  </a:lnTo>
                  <a:lnTo>
                    <a:pt x="5" y="2"/>
                  </a:lnTo>
                  <a:lnTo>
                    <a:pt x="5" y="1"/>
                  </a:lnTo>
                  <a:lnTo>
                    <a:pt x="5" y="0"/>
                  </a:lnTo>
                  <a:lnTo>
                    <a:pt x="4" y="0"/>
                  </a:lnTo>
                  <a:lnTo>
                    <a:pt x="2" y="0"/>
                  </a:lnTo>
                  <a:lnTo>
                    <a:pt x="1" y="0"/>
                  </a:lnTo>
                  <a:lnTo>
                    <a:pt x="0" y="0"/>
                  </a:lnTo>
                  <a:lnTo>
                    <a:pt x="0" y="1"/>
                  </a:lnTo>
                  <a:lnTo>
                    <a:pt x="0" y="8"/>
                  </a:lnTo>
                  <a:lnTo>
                    <a:pt x="0" y="9"/>
                  </a:lnTo>
                  <a:lnTo>
                    <a:pt x="1" y="9"/>
                  </a:lnTo>
                  <a:lnTo>
                    <a:pt x="1" y="10"/>
                  </a:lnTo>
                  <a:lnTo>
                    <a:pt x="2" y="10"/>
                  </a:lnTo>
                  <a:lnTo>
                    <a:pt x="4" y="12"/>
                  </a:lnTo>
                  <a:close/>
                </a:path>
              </a:pathLst>
            </a:custGeom>
            <a:solidFill>
              <a:srgbClr val="000000"/>
            </a:solidFill>
            <a:ln w="9525">
              <a:noFill/>
              <a:round/>
              <a:headEnd/>
              <a:tailEnd/>
            </a:ln>
          </p:spPr>
          <p:txBody>
            <a:bodyPr/>
            <a:lstStyle/>
            <a:p>
              <a:endParaRPr lang="ja-JP" altLang="en-US"/>
            </a:p>
          </p:txBody>
        </p:sp>
        <p:sp>
          <p:nvSpPr>
            <p:cNvPr id="12718" name="Freeform 235"/>
            <p:cNvSpPr>
              <a:spLocks/>
            </p:cNvSpPr>
            <p:nvPr/>
          </p:nvSpPr>
          <p:spPr bwMode="auto">
            <a:xfrm>
              <a:off x="4853" y="3790"/>
              <a:ext cx="3" cy="5"/>
            </a:xfrm>
            <a:custGeom>
              <a:avLst/>
              <a:gdLst>
                <a:gd name="T0" fmla="*/ 1 w 6"/>
                <a:gd name="T1" fmla="*/ 0 h 12"/>
                <a:gd name="T2" fmla="*/ 1 w 6"/>
                <a:gd name="T3" fmla="*/ 0 h 12"/>
                <a:gd name="T4" fmla="*/ 1 w 6"/>
                <a:gd name="T5" fmla="*/ 0 h 12"/>
                <a:gd name="T6" fmla="*/ 1 w 6"/>
                <a:gd name="T7" fmla="*/ 0 h 12"/>
                <a:gd name="T8" fmla="*/ 1 w 6"/>
                <a:gd name="T9" fmla="*/ 0 h 12"/>
                <a:gd name="T10" fmla="*/ 1 w 6"/>
                <a:gd name="T11" fmla="*/ 0 h 12"/>
                <a:gd name="T12" fmla="*/ 1 w 6"/>
                <a:gd name="T13" fmla="*/ 0 h 12"/>
                <a:gd name="T14" fmla="*/ 1 w 6"/>
                <a:gd name="T15" fmla="*/ 0 h 12"/>
                <a:gd name="T16" fmla="*/ 1 w 6"/>
                <a:gd name="T17" fmla="*/ 0 h 12"/>
                <a:gd name="T18" fmla="*/ 1 w 6"/>
                <a:gd name="T19" fmla="*/ 0 h 12"/>
                <a:gd name="T20" fmla="*/ 1 w 6"/>
                <a:gd name="T21" fmla="*/ 0 h 12"/>
                <a:gd name="T22" fmla="*/ 1 w 6"/>
                <a:gd name="T23" fmla="*/ 0 h 12"/>
                <a:gd name="T24" fmla="*/ 1 w 6"/>
                <a:gd name="T25" fmla="*/ 0 h 12"/>
                <a:gd name="T26" fmla="*/ 0 w 6"/>
                <a:gd name="T27" fmla="*/ 0 h 12"/>
                <a:gd name="T28" fmla="*/ 0 w 6"/>
                <a:gd name="T29" fmla="*/ 0 h 12"/>
                <a:gd name="T30" fmla="*/ 0 w 6"/>
                <a:gd name="T31" fmla="*/ 0 h 12"/>
                <a:gd name="T32" fmla="*/ 0 w 6"/>
                <a:gd name="T33" fmla="*/ 0 h 12"/>
                <a:gd name="T34" fmla="*/ 1 w 6"/>
                <a:gd name="T35" fmla="*/ 0 h 12"/>
                <a:gd name="T36" fmla="*/ 1 w 6"/>
                <a:gd name="T37" fmla="*/ 0 h 12"/>
                <a:gd name="T38" fmla="*/ 1 w 6"/>
                <a:gd name="T39" fmla="*/ 0 h 12"/>
                <a:gd name="T40" fmla="*/ 1 w 6"/>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12"/>
                <a:gd name="T65" fmla="*/ 6 w 6"/>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12">
                  <a:moveTo>
                    <a:pt x="4" y="12"/>
                  </a:moveTo>
                  <a:lnTo>
                    <a:pt x="5" y="12"/>
                  </a:lnTo>
                  <a:lnTo>
                    <a:pt x="6" y="12"/>
                  </a:lnTo>
                  <a:lnTo>
                    <a:pt x="6" y="11"/>
                  </a:lnTo>
                  <a:lnTo>
                    <a:pt x="6" y="4"/>
                  </a:lnTo>
                  <a:lnTo>
                    <a:pt x="6" y="3"/>
                  </a:lnTo>
                  <a:lnTo>
                    <a:pt x="5" y="3"/>
                  </a:lnTo>
                  <a:lnTo>
                    <a:pt x="5" y="1"/>
                  </a:lnTo>
                  <a:lnTo>
                    <a:pt x="4" y="1"/>
                  </a:lnTo>
                  <a:lnTo>
                    <a:pt x="2" y="0"/>
                  </a:lnTo>
                  <a:lnTo>
                    <a:pt x="1" y="0"/>
                  </a:lnTo>
                  <a:lnTo>
                    <a:pt x="1" y="1"/>
                  </a:lnTo>
                  <a:lnTo>
                    <a:pt x="0" y="1"/>
                  </a:lnTo>
                  <a:lnTo>
                    <a:pt x="0" y="3"/>
                  </a:lnTo>
                  <a:lnTo>
                    <a:pt x="0" y="9"/>
                  </a:lnTo>
                  <a:lnTo>
                    <a:pt x="0" y="11"/>
                  </a:lnTo>
                  <a:lnTo>
                    <a:pt x="1" y="11"/>
                  </a:lnTo>
                  <a:lnTo>
                    <a:pt x="1" y="12"/>
                  </a:lnTo>
                  <a:lnTo>
                    <a:pt x="2" y="12"/>
                  </a:lnTo>
                  <a:lnTo>
                    <a:pt x="4" y="12"/>
                  </a:lnTo>
                  <a:close/>
                </a:path>
              </a:pathLst>
            </a:custGeom>
            <a:solidFill>
              <a:srgbClr val="000000"/>
            </a:solidFill>
            <a:ln w="9525">
              <a:noFill/>
              <a:round/>
              <a:headEnd/>
              <a:tailEnd/>
            </a:ln>
          </p:spPr>
          <p:txBody>
            <a:bodyPr/>
            <a:lstStyle/>
            <a:p>
              <a:endParaRPr lang="ja-JP" altLang="en-US"/>
            </a:p>
          </p:txBody>
        </p:sp>
        <p:sp>
          <p:nvSpPr>
            <p:cNvPr id="12719" name="Freeform 236"/>
            <p:cNvSpPr>
              <a:spLocks/>
            </p:cNvSpPr>
            <p:nvPr/>
          </p:nvSpPr>
          <p:spPr bwMode="auto">
            <a:xfrm>
              <a:off x="4859" y="3791"/>
              <a:ext cx="3" cy="6"/>
            </a:xfrm>
            <a:custGeom>
              <a:avLst/>
              <a:gdLst>
                <a:gd name="T0" fmla="*/ 1 w 5"/>
                <a:gd name="T1" fmla="*/ 1 h 11"/>
                <a:gd name="T2" fmla="*/ 1 w 5"/>
                <a:gd name="T3" fmla="*/ 1 h 11"/>
                <a:gd name="T4" fmla="*/ 1 w 5"/>
                <a:gd name="T5" fmla="*/ 1 h 11"/>
                <a:gd name="T6" fmla="*/ 1 w 5"/>
                <a:gd name="T7" fmla="*/ 1 h 11"/>
                <a:gd name="T8" fmla="*/ 1 w 5"/>
                <a:gd name="T9" fmla="*/ 1 h 11"/>
                <a:gd name="T10" fmla="*/ 1 w 5"/>
                <a:gd name="T11" fmla="*/ 1 h 11"/>
                <a:gd name="T12" fmla="*/ 1 w 5"/>
                <a:gd name="T13" fmla="*/ 1 h 11"/>
                <a:gd name="T14" fmla="*/ 1 w 5"/>
                <a:gd name="T15" fmla="*/ 1 h 11"/>
                <a:gd name="T16" fmla="*/ 1 w 5"/>
                <a:gd name="T17" fmla="*/ 1 h 11"/>
                <a:gd name="T18" fmla="*/ 1 w 5"/>
                <a:gd name="T19" fmla="*/ 1 h 11"/>
                <a:gd name="T20" fmla="*/ 1 w 5"/>
                <a:gd name="T21" fmla="*/ 0 h 11"/>
                <a:gd name="T22" fmla="*/ 0 w 5"/>
                <a:gd name="T23" fmla="*/ 0 h 11"/>
                <a:gd name="T24" fmla="*/ 0 w 5"/>
                <a:gd name="T25" fmla="*/ 1 h 11"/>
                <a:gd name="T26" fmla="*/ 0 w 5"/>
                <a:gd name="T27" fmla="*/ 1 h 11"/>
                <a:gd name="T28" fmla="*/ 0 w 5"/>
                <a:gd name="T29" fmla="*/ 1 h 11"/>
                <a:gd name="T30" fmla="*/ 0 w 5"/>
                <a:gd name="T31" fmla="*/ 1 h 11"/>
                <a:gd name="T32" fmla="*/ 0 w 5"/>
                <a:gd name="T33" fmla="*/ 1 h 11"/>
                <a:gd name="T34" fmla="*/ 0 w 5"/>
                <a:gd name="T35" fmla="*/ 1 h 11"/>
                <a:gd name="T36" fmla="*/ 0 w 5"/>
                <a:gd name="T37" fmla="*/ 1 h 11"/>
                <a:gd name="T38" fmla="*/ 1 w 5"/>
                <a:gd name="T39" fmla="*/ 1 h 11"/>
                <a:gd name="T40" fmla="*/ 1 w 5"/>
                <a:gd name="T41" fmla="*/ 1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
                <a:gd name="T64" fmla="*/ 0 h 11"/>
                <a:gd name="T65" fmla="*/ 5 w 5"/>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 h="11">
                  <a:moveTo>
                    <a:pt x="3" y="11"/>
                  </a:moveTo>
                  <a:lnTo>
                    <a:pt x="4" y="11"/>
                  </a:lnTo>
                  <a:lnTo>
                    <a:pt x="5" y="11"/>
                  </a:lnTo>
                  <a:lnTo>
                    <a:pt x="5" y="10"/>
                  </a:lnTo>
                  <a:lnTo>
                    <a:pt x="5" y="2"/>
                  </a:lnTo>
                  <a:lnTo>
                    <a:pt x="4" y="1"/>
                  </a:lnTo>
                  <a:lnTo>
                    <a:pt x="3" y="1"/>
                  </a:lnTo>
                  <a:lnTo>
                    <a:pt x="1" y="0"/>
                  </a:lnTo>
                  <a:lnTo>
                    <a:pt x="0" y="0"/>
                  </a:lnTo>
                  <a:lnTo>
                    <a:pt x="0" y="1"/>
                  </a:lnTo>
                  <a:lnTo>
                    <a:pt x="0" y="2"/>
                  </a:lnTo>
                  <a:lnTo>
                    <a:pt x="0" y="9"/>
                  </a:lnTo>
                  <a:lnTo>
                    <a:pt x="0" y="10"/>
                  </a:lnTo>
                  <a:lnTo>
                    <a:pt x="0" y="11"/>
                  </a:lnTo>
                  <a:lnTo>
                    <a:pt x="1" y="11"/>
                  </a:lnTo>
                  <a:lnTo>
                    <a:pt x="3" y="11"/>
                  </a:lnTo>
                  <a:close/>
                </a:path>
              </a:pathLst>
            </a:custGeom>
            <a:solidFill>
              <a:srgbClr val="000000"/>
            </a:solidFill>
            <a:ln w="9525">
              <a:noFill/>
              <a:round/>
              <a:headEnd/>
              <a:tailEnd/>
            </a:ln>
          </p:spPr>
          <p:txBody>
            <a:bodyPr/>
            <a:lstStyle/>
            <a:p>
              <a:endParaRPr lang="ja-JP" altLang="en-US"/>
            </a:p>
          </p:txBody>
        </p:sp>
        <p:sp>
          <p:nvSpPr>
            <p:cNvPr id="12720" name="Freeform 237"/>
            <p:cNvSpPr>
              <a:spLocks/>
            </p:cNvSpPr>
            <p:nvPr/>
          </p:nvSpPr>
          <p:spPr bwMode="auto">
            <a:xfrm>
              <a:off x="4865" y="3792"/>
              <a:ext cx="2" cy="6"/>
            </a:xfrm>
            <a:custGeom>
              <a:avLst/>
              <a:gdLst>
                <a:gd name="T0" fmla="*/ 0 w 6"/>
                <a:gd name="T1" fmla="*/ 1 h 11"/>
                <a:gd name="T2" fmla="*/ 0 w 6"/>
                <a:gd name="T3" fmla="*/ 1 h 11"/>
                <a:gd name="T4" fmla="*/ 0 w 6"/>
                <a:gd name="T5" fmla="*/ 1 h 11"/>
                <a:gd name="T6" fmla="*/ 0 w 6"/>
                <a:gd name="T7" fmla="*/ 1 h 11"/>
                <a:gd name="T8" fmla="*/ 0 w 6"/>
                <a:gd name="T9" fmla="*/ 1 h 11"/>
                <a:gd name="T10" fmla="*/ 0 w 6"/>
                <a:gd name="T11" fmla="*/ 1 h 11"/>
                <a:gd name="T12" fmla="*/ 0 w 6"/>
                <a:gd name="T13" fmla="*/ 1 h 11"/>
                <a:gd name="T14" fmla="*/ 0 w 6"/>
                <a:gd name="T15" fmla="*/ 1 h 11"/>
                <a:gd name="T16" fmla="*/ 0 w 6"/>
                <a:gd name="T17" fmla="*/ 0 h 11"/>
                <a:gd name="T18" fmla="*/ 0 w 6"/>
                <a:gd name="T19" fmla="*/ 0 h 11"/>
                <a:gd name="T20" fmla="*/ 0 w 6"/>
                <a:gd name="T21" fmla="*/ 0 h 11"/>
                <a:gd name="T22" fmla="*/ 0 w 6"/>
                <a:gd name="T23" fmla="*/ 0 h 11"/>
                <a:gd name="T24" fmla="*/ 0 w 6"/>
                <a:gd name="T25" fmla="*/ 0 h 11"/>
                <a:gd name="T26" fmla="*/ 0 w 6"/>
                <a:gd name="T27" fmla="*/ 0 h 11"/>
                <a:gd name="T28" fmla="*/ 0 w 6"/>
                <a:gd name="T29" fmla="*/ 1 h 11"/>
                <a:gd name="T30" fmla="*/ 0 w 6"/>
                <a:gd name="T31" fmla="*/ 1 h 11"/>
                <a:gd name="T32" fmla="*/ 0 w 6"/>
                <a:gd name="T33" fmla="*/ 1 h 11"/>
                <a:gd name="T34" fmla="*/ 0 w 6"/>
                <a:gd name="T35" fmla="*/ 1 h 11"/>
                <a:gd name="T36" fmla="*/ 0 w 6"/>
                <a:gd name="T37" fmla="*/ 1 h 11"/>
                <a:gd name="T38" fmla="*/ 0 w 6"/>
                <a:gd name="T39" fmla="*/ 1 h 11"/>
                <a:gd name="T40" fmla="*/ 0 w 6"/>
                <a:gd name="T41" fmla="*/ 1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11"/>
                <a:gd name="T65" fmla="*/ 6 w 6"/>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11">
                  <a:moveTo>
                    <a:pt x="4" y="11"/>
                  </a:moveTo>
                  <a:lnTo>
                    <a:pt x="5" y="11"/>
                  </a:lnTo>
                  <a:lnTo>
                    <a:pt x="5" y="10"/>
                  </a:lnTo>
                  <a:lnTo>
                    <a:pt x="6" y="10"/>
                  </a:lnTo>
                  <a:lnTo>
                    <a:pt x="6" y="9"/>
                  </a:lnTo>
                  <a:lnTo>
                    <a:pt x="6" y="2"/>
                  </a:lnTo>
                  <a:lnTo>
                    <a:pt x="6" y="1"/>
                  </a:lnTo>
                  <a:lnTo>
                    <a:pt x="5" y="1"/>
                  </a:lnTo>
                  <a:lnTo>
                    <a:pt x="5" y="0"/>
                  </a:lnTo>
                  <a:lnTo>
                    <a:pt x="4" y="0"/>
                  </a:lnTo>
                  <a:lnTo>
                    <a:pt x="1" y="0"/>
                  </a:lnTo>
                  <a:lnTo>
                    <a:pt x="0" y="0"/>
                  </a:lnTo>
                  <a:lnTo>
                    <a:pt x="0" y="1"/>
                  </a:lnTo>
                  <a:lnTo>
                    <a:pt x="0" y="9"/>
                  </a:lnTo>
                  <a:lnTo>
                    <a:pt x="0" y="10"/>
                  </a:lnTo>
                  <a:lnTo>
                    <a:pt x="1" y="11"/>
                  </a:lnTo>
                  <a:lnTo>
                    <a:pt x="4" y="11"/>
                  </a:lnTo>
                  <a:close/>
                </a:path>
              </a:pathLst>
            </a:custGeom>
            <a:solidFill>
              <a:srgbClr val="000000"/>
            </a:solidFill>
            <a:ln w="9525">
              <a:noFill/>
              <a:round/>
              <a:headEnd/>
              <a:tailEnd/>
            </a:ln>
          </p:spPr>
          <p:txBody>
            <a:bodyPr/>
            <a:lstStyle/>
            <a:p>
              <a:endParaRPr lang="ja-JP" altLang="en-US"/>
            </a:p>
          </p:txBody>
        </p:sp>
      </p:grpSp>
      <p:grpSp>
        <p:nvGrpSpPr>
          <p:cNvPr id="14" name="Group 238"/>
          <p:cNvGrpSpPr>
            <a:grpSpLocks/>
          </p:cNvGrpSpPr>
          <p:nvPr/>
        </p:nvGrpSpPr>
        <p:grpSpPr bwMode="auto">
          <a:xfrm>
            <a:off x="830263" y="5367338"/>
            <a:ext cx="476250" cy="530225"/>
            <a:chOff x="3152" y="1026"/>
            <a:chExt cx="549" cy="704"/>
          </a:xfrm>
        </p:grpSpPr>
        <p:sp>
          <p:nvSpPr>
            <p:cNvPr id="12559" name="Freeform 239"/>
            <p:cNvSpPr>
              <a:spLocks/>
            </p:cNvSpPr>
            <p:nvPr/>
          </p:nvSpPr>
          <p:spPr bwMode="auto">
            <a:xfrm>
              <a:off x="3187" y="1610"/>
              <a:ext cx="133" cy="65"/>
            </a:xfrm>
            <a:custGeom>
              <a:avLst/>
              <a:gdLst>
                <a:gd name="T0" fmla="*/ 1 w 266"/>
                <a:gd name="T1" fmla="*/ 0 h 130"/>
                <a:gd name="T2" fmla="*/ 0 w 266"/>
                <a:gd name="T3" fmla="*/ 1 h 130"/>
                <a:gd name="T4" fmla="*/ 1 w 266"/>
                <a:gd name="T5" fmla="*/ 1 h 130"/>
                <a:gd name="T6" fmla="*/ 1 w 266"/>
                <a:gd name="T7" fmla="*/ 1 h 130"/>
                <a:gd name="T8" fmla="*/ 1 w 266"/>
                <a:gd name="T9" fmla="*/ 0 h 130"/>
                <a:gd name="T10" fmla="*/ 0 60000 65536"/>
                <a:gd name="T11" fmla="*/ 0 60000 65536"/>
                <a:gd name="T12" fmla="*/ 0 60000 65536"/>
                <a:gd name="T13" fmla="*/ 0 60000 65536"/>
                <a:gd name="T14" fmla="*/ 0 60000 65536"/>
                <a:gd name="T15" fmla="*/ 0 w 266"/>
                <a:gd name="T16" fmla="*/ 0 h 130"/>
                <a:gd name="T17" fmla="*/ 266 w 266"/>
                <a:gd name="T18" fmla="*/ 130 h 130"/>
              </a:gdLst>
              <a:ahLst/>
              <a:cxnLst>
                <a:cxn ang="T10">
                  <a:pos x="T0" y="T1"/>
                </a:cxn>
                <a:cxn ang="T11">
                  <a:pos x="T2" y="T3"/>
                </a:cxn>
                <a:cxn ang="T12">
                  <a:pos x="T4" y="T5"/>
                </a:cxn>
                <a:cxn ang="T13">
                  <a:pos x="T6" y="T7"/>
                </a:cxn>
                <a:cxn ang="T14">
                  <a:pos x="T8" y="T9"/>
                </a:cxn>
              </a:cxnLst>
              <a:rect l="T15" t="T16" r="T17" b="T18"/>
              <a:pathLst>
                <a:path w="266" h="130">
                  <a:moveTo>
                    <a:pt x="146" y="0"/>
                  </a:moveTo>
                  <a:lnTo>
                    <a:pt x="0" y="57"/>
                  </a:lnTo>
                  <a:lnTo>
                    <a:pt x="111" y="130"/>
                  </a:lnTo>
                  <a:lnTo>
                    <a:pt x="266" y="65"/>
                  </a:lnTo>
                  <a:lnTo>
                    <a:pt x="146" y="0"/>
                  </a:lnTo>
                  <a:close/>
                </a:path>
              </a:pathLst>
            </a:custGeom>
            <a:solidFill>
              <a:srgbClr val="C4C4C4"/>
            </a:solidFill>
            <a:ln w="9525">
              <a:noFill/>
              <a:round/>
              <a:headEnd/>
              <a:tailEnd/>
            </a:ln>
          </p:spPr>
          <p:txBody>
            <a:bodyPr/>
            <a:lstStyle/>
            <a:p>
              <a:endParaRPr lang="ja-JP" altLang="en-US"/>
            </a:p>
          </p:txBody>
        </p:sp>
        <p:sp>
          <p:nvSpPr>
            <p:cNvPr id="12560" name="Freeform 240"/>
            <p:cNvSpPr>
              <a:spLocks/>
            </p:cNvSpPr>
            <p:nvPr/>
          </p:nvSpPr>
          <p:spPr bwMode="auto">
            <a:xfrm>
              <a:off x="3152" y="1026"/>
              <a:ext cx="549" cy="704"/>
            </a:xfrm>
            <a:custGeom>
              <a:avLst/>
              <a:gdLst>
                <a:gd name="T0" fmla="*/ 1 w 1098"/>
                <a:gd name="T1" fmla="*/ 1 h 1408"/>
                <a:gd name="T2" fmla="*/ 1 w 1098"/>
                <a:gd name="T3" fmla="*/ 1 h 1408"/>
                <a:gd name="T4" fmla="*/ 0 w 1098"/>
                <a:gd name="T5" fmla="*/ 1 h 1408"/>
                <a:gd name="T6" fmla="*/ 0 w 1098"/>
                <a:gd name="T7" fmla="*/ 1 h 1408"/>
                <a:gd name="T8" fmla="*/ 1 w 1098"/>
                <a:gd name="T9" fmla="*/ 1 h 1408"/>
                <a:gd name="T10" fmla="*/ 1 w 1098"/>
                <a:gd name="T11" fmla="*/ 1 h 1408"/>
                <a:gd name="T12" fmla="*/ 1 w 1098"/>
                <a:gd name="T13" fmla="*/ 1 h 1408"/>
                <a:gd name="T14" fmla="*/ 1 w 1098"/>
                <a:gd name="T15" fmla="*/ 1 h 1408"/>
                <a:gd name="T16" fmla="*/ 1 w 1098"/>
                <a:gd name="T17" fmla="*/ 1 h 1408"/>
                <a:gd name="T18" fmla="*/ 1 w 1098"/>
                <a:gd name="T19" fmla="*/ 1 h 1408"/>
                <a:gd name="T20" fmla="*/ 1 w 1098"/>
                <a:gd name="T21" fmla="*/ 0 h 1408"/>
                <a:gd name="T22" fmla="*/ 1 w 1098"/>
                <a:gd name="T23" fmla="*/ 1 h 14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8"/>
                <a:gd name="T37" fmla="*/ 0 h 1408"/>
                <a:gd name="T38" fmla="*/ 1098 w 1098"/>
                <a:gd name="T39" fmla="*/ 1408 h 14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98" h="1408">
                  <a:moveTo>
                    <a:pt x="59" y="260"/>
                  </a:moveTo>
                  <a:lnTo>
                    <a:pt x="59" y="391"/>
                  </a:lnTo>
                  <a:lnTo>
                    <a:pt x="0" y="420"/>
                  </a:lnTo>
                  <a:lnTo>
                    <a:pt x="0" y="1057"/>
                  </a:lnTo>
                  <a:lnTo>
                    <a:pt x="648" y="1408"/>
                  </a:lnTo>
                  <a:lnTo>
                    <a:pt x="1098" y="1096"/>
                  </a:lnTo>
                  <a:lnTo>
                    <a:pt x="1098" y="394"/>
                  </a:lnTo>
                  <a:lnTo>
                    <a:pt x="650" y="173"/>
                  </a:lnTo>
                  <a:lnTo>
                    <a:pt x="589" y="195"/>
                  </a:lnTo>
                  <a:lnTo>
                    <a:pt x="589" y="23"/>
                  </a:lnTo>
                  <a:lnTo>
                    <a:pt x="544" y="0"/>
                  </a:lnTo>
                  <a:lnTo>
                    <a:pt x="59" y="260"/>
                  </a:lnTo>
                  <a:close/>
                </a:path>
              </a:pathLst>
            </a:custGeom>
            <a:solidFill>
              <a:srgbClr val="000000"/>
            </a:solidFill>
            <a:ln w="9525">
              <a:noFill/>
              <a:round/>
              <a:headEnd/>
              <a:tailEnd/>
            </a:ln>
          </p:spPr>
          <p:txBody>
            <a:bodyPr/>
            <a:lstStyle/>
            <a:p>
              <a:endParaRPr lang="ja-JP" altLang="en-US"/>
            </a:p>
          </p:txBody>
        </p:sp>
        <p:sp>
          <p:nvSpPr>
            <p:cNvPr id="12561" name="Freeform 241"/>
            <p:cNvSpPr>
              <a:spLocks/>
            </p:cNvSpPr>
            <p:nvPr/>
          </p:nvSpPr>
          <p:spPr bwMode="auto">
            <a:xfrm>
              <a:off x="3196" y="1044"/>
              <a:ext cx="226" cy="187"/>
            </a:xfrm>
            <a:custGeom>
              <a:avLst/>
              <a:gdLst>
                <a:gd name="T0" fmla="*/ 1 w 452"/>
                <a:gd name="T1" fmla="*/ 1 h 373"/>
                <a:gd name="T2" fmla="*/ 1 w 452"/>
                <a:gd name="T3" fmla="*/ 0 h 373"/>
                <a:gd name="T4" fmla="*/ 0 w 452"/>
                <a:gd name="T5" fmla="*/ 1 h 373"/>
                <a:gd name="T6" fmla="*/ 0 w 452"/>
                <a:gd name="T7" fmla="*/ 1 h 373"/>
                <a:gd name="T8" fmla="*/ 0 w 452"/>
                <a:gd name="T9" fmla="*/ 1 h 373"/>
                <a:gd name="T10" fmla="*/ 1 w 452"/>
                <a:gd name="T11" fmla="*/ 1 h 373"/>
                <a:gd name="T12" fmla="*/ 1 w 452"/>
                <a:gd name="T13" fmla="*/ 1 h 373"/>
                <a:gd name="T14" fmla="*/ 1 w 452"/>
                <a:gd name="T15" fmla="*/ 1 h 373"/>
                <a:gd name="T16" fmla="*/ 1 w 452"/>
                <a:gd name="T17" fmla="*/ 1 h 373"/>
                <a:gd name="T18" fmla="*/ 1 w 452"/>
                <a:gd name="T19" fmla="*/ 1 h 373"/>
                <a:gd name="T20" fmla="*/ 1 w 452"/>
                <a:gd name="T21" fmla="*/ 1 h 373"/>
                <a:gd name="T22" fmla="*/ 1 w 452"/>
                <a:gd name="T23" fmla="*/ 1 h 373"/>
                <a:gd name="T24" fmla="*/ 1 w 452"/>
                <a:gd name="T25" fmla="*/ 1 h 3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2"/>
                <a:gd name="T40" fmla="*/ 0 h 373"/>
                <a:gd name="T41" fmla="*/ 452 w 452"/>
                <a:gd name="T42" fmla="*/ 373 h 3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2" h="373">
                  <a:moveTo>
                    <a:pt x="452" y="150"/>
                  </a:moveTo>
                  <a:lnTo>
                    <a:pt x="452" y="0"/>
                  </a:lnTo>
                  <a:lnTo>
                    <a:pt x="0" y="240"/>
                  </a:lnTo>
                  <a:lnTo>
                    <a:pt x="0" y="333"/>
                  </a:lnTo>
                  <a:lnTo>
                    <a:pt x="0" y="373"/>
                  </a:lnTo>
                  <a:lnTo>
                    <a:pt x="30" y="362"/>
                  </a:lnTo>
                  <a:lnTo>
                    <a:pt x="35" y="360"/>
                  </a:lnTo>
                  <a:lnTo>
                    <a:pt x="35" y="318"/>
                  </a:lnTo>
                  <a:lnTo>
                    <a:pt x="388" y="175"/>
                  </a:lnTo>
                  <a:lnTo>
                    <a:pt x="388" y="238"/>
                  </a:lnTo>
                  <a:lnTo>
                    <a:pt x="452" y="216"/>
                  </a:lnTo>
                  <a:lnTo>
                    <a:pt x="452" y="150"/>
                  </a:lnTo>
                  <a:close/>
                </a:path>
              </a:pathLst>
            </a:custGeom>
            <a:solidFill>
              <a:srgbClr val="FFFFFF"/>
            </a:solidFill>
            <a:ln w="9525">
              <a:noFill/>
              <a:round/>
              <a:headEnd/>
              <a:tailEnd/>
            </a:ln>
          </p:spPr>
          <p:txBody>
            <a:bodyPr/>
            <a:lstStyle/>
            <a:p>
              <a:endParaRPr lang="ja-JP" altLang="en-US"/>
            </a:p>
          </p:txBody>
        </p:sp>
        <p:sp>
          <p:nvSpPr>
            <p:cNvPr id="12562" name="Freeform 242"/>
            <p:cNvSpPr>
              <a:spLocks/>
            </p:cNvSpPr>
            <p:nvPr/>
          </p:nvSpPr>
          <p:spPr bwMode="auto">
            <a:xfrm>
              <a:off x="3475" y="1130"/>
              <a:ext cx="213" cy="580"/>
            </a:xfrm>
            <a:custGeom>
              <a:avLst/>
              <a:gdLst>
                <a:gd name="T0" fmla="*/ 0 w 428"/>
                <a:gd name="T1" fmla="*/ 0 h 1160"/>
                <a:gd name="T2" fmla="*/ 0 w 428"/>
                <a:gd name="T3" fmla="*/ 1 h 1160"/>
                <a:gd name="T4" fmla="*/ 0 w 428"/>
                <a:gd name="T5" fmla="*/ 1 h 1160"/>
                <a:gd name="T6" fmla="*/ 0 w 428"/>
                <a:gd name="T7" fmla="*/ 1 h 1160"/>
                <a:gd name="T8" fmla="*/ 0 w 428"/>
                <a:gd name="T9" fmla="*/ 0 h 1160"/>
                <a:gd name="T10" fmla="*/ 0 60000 65536"/>
                <a:gd name="T11" fmla="*/ 0 60000 65536"/>
                <a:gd name="T12" fmla="*/ 0 60000 65536"/>
                <a:gd name="T13" fmla="*/ 0 60000 65536"/>
                <a:gd name="T14" fmla="*/ 0 60000 65536"/>
                <a:gd name="T15" fmla="*/ 0 w 428"/>
                <a:gd name="T16" fmla="*/ 0 h 1160"/>
                <a:gd name="T17" fmla="*/ 428 w 428"/>
                <a:gd name="T18" fmla="*/ 1160 h 1160"/>
              </a:gdLst>
              <a:ahLst/>
              <a:cxnLst>
                <a:cxn ang="T10">
                  <a:pos x="T0" y="T1"/>
                </a:cxn>
                <a:cxn ang="T11">
                  <a:pos x="T2" y="T3"/>
                </a:cxn>
                <a:cxn ang="T12">
                  <a:pos x="T4" y="T5"/>
                </a:cxn>
                <a:cxn ang="T13">
                  <a:pos x="T6" y="T7"/>
                </a:cxn>
                <a:cxn ang="T14">
                  <a:pos x="T8" y="T9"/>
                </a:cxn>
              </a:cxnLst>
              <a:rect l="T15" t="T16" r="T17" b="T18"/>
              <a:pathLst>
                <a:path w="428" h="1160">
                  <a:moveTo>
                    <a:pt x="0" y="0"/>
                  </a:moveTo>
                  <a:lnTo>
                    <a:pt x="428" y="212"/>
                  </a:lnTo>
                  <a:lnTo>
                    <a:pt x="428" y="864"/>
                  </a:lnTo>
                  <a:lnTo>
                    <a:pt x="0" y="1160"/>
                  </a:lnTo>
                  <a:lnTo>
                    <a:pt x="0" y="0"/>
                  </a:lnTo>
                  <a:close/>
                </a:path>
              </a:pathLst>
            </a:custGeom>
            <a:solidFill>
              <a:srgbClr val="B2B2B2"/>
            </a:solidFill>
            <a:ln w="9525">
              <a:noFill/>
              <a:round/>
              <a:headEnd/>
              <a:tailEnd/>
            </a:ln>
          </p:spPr>
          <p:txBody>
            <a:bodyPr/>
            <a:lstStyle/>
            <a:p>
              <a:endParaRPr lang="ja-JP" altLang="en-US"/>
            </a:p>
          </p:txBody>
        </p:sp>
        <p:sp>
          <p:nvSpPr>
            <p:cNvPr id="12563" name="Freeform 243"/>
            <p:cNvSpPr>
              <a:spLocks/>
            </p:cNvSpPr>
            <p:nvPr/>
          </p:nvSpPr>
          <p:spPr bwMode="auto">
            <a:xfrm>
              <a:off x="3165" y="1130"/>
              <a:ext cx="310" cy="580"/>
            </a:xfrm>
            <a:custGeom>
              <a:avLst/>
              <a:gdLst>
                <a:gd name="T0" fmla="*/ 1 w 619"/>
                <a:gd name="T1" fmla="*/ 0 h 1160"/>
                <a:gd name="T2" fmla="*/ 0 w 619"/>
                <a:gd name="T3" fmla="*/ 1 h 1160"/>
                <a:gd name="T4" fmla="*/ 0 w 619"/>
                <a:gd name="T5" fmla="*/ 1 h 1160"/>
                <a:gd name="T6" fmla="*/ 1 w 619"/>
                <a:gd name="T7" fmla="*/ 1 h 1160"/>
                <a:gd name="T8" fmla="*/ 1 w 619"/>
                <a:gd name="T9" fmla="*/ 0 h 1160"/>
                <a:gd name="T10" fmla="*/ 0 60000 65536"/>
                <a:gd name="T11" fmla="*/ 0 60000 65536"/>
                <a:gd name="T12" fmla="*/ 0 60000 65536"/>
                <a:gd name="T13" fmla="*/ 0 60000 65536"/>
                <a:gd name="T14" fmla="*/ 0 60000 65536"/>
                <a:gd name="T15" fmla="*/ 0 w 619"/>
                <a:gd name="T16" fmla="*/ 0 h 1160"/>
                <a:gd name="T17" fmla="*/ 619 w 619"/>
                <a:gd name="T18" fmla="*/ 1160 h 1160"/>
              </a:gdLst>
              <a:ahLst/>
              <a:cxnLst>
                <a:cxn ang="T10">
                  <a:pos x="T0" y="T1"/>
                </a:cxn>
                <a:cxn ang="T11">
                  <a:pos x="T2" y="T3"/>
                </a:cxn>
                <a:cxn ang="T12">
                  <a:pos x="T4" y="T5"/>
                </a:cxn>
                <a:cxn ang="T13">
                  <a:pos x="T6" y="T7"/>
                </a:cxn>
                <a:cxn ang="T14">
                  <a:pos x="T8" y="T9"/>
                </a:cxn>
              </a:cxnLst>
              <a:rect l="T15" t="T16" r="T17" b="T18"/>
              <a:pathLst>
                <a:path w="619" h="1160">
                  <a:moveTo>
                    <a:pt x="619" y="0"/>
                  </a:moveTo>
                  <a:lnTo>
                    <a:pt x="0" y="224"/>
                  </a:lnTo>
                  <a:lnTo>
                    <a:pt x="0" y="821"/>
                  </a:lnTo>
                  <a:lnTo>
                    <a:pt x="619" y="1160"/>
                  </a:lnTo>
                  <a:lnTo>
                    <a:pt x="619" y="0"/>
                  </a:lnTo>
                  <a:close/>
                </a:path>
              </a:pathLst>
            </a:custGeom>
            <a:solidFill>
              <a:srgbClr val="FFFFFF"/>
            </a:solidFill>
            <a:ln w="9525">
              <a:noFill/>
              <a:round/>
              <a:headEnd/>
              <a:tailEnd/>
            </a:ln>
          </p:spPr>
          <p:txBody>
            <a:bodyPr/>
            <a:lstStyle/>
            <a:p>
              <a:endParaRPr lang="ja-JP" altLang="en-US"/>
            </a:p>
          </p:txBody>
        </p:sp>
        <p:sp>
          <p:nvSpPr>
            <p:cNvPr id="12564" name="Freeform 244"/>
            <p:cNvSpPr>
              <a:spLocks/>
            </p:cNvSpPr>
            <p:nvPr/>
          </p:nvSpPr>
          <p:spPr bwMode="auto">
            <a:xfrm>
              <a:off x="3273" y="1529"/>
              <a:ext cx="61" cy="103"/>
            </a:xfrm>
            <a:custGeom>
              <a:avLst/>
              <a:gdLst>
                <a:gd name="T0" fmla="*/ 0 w 122"/>
                <a:gd name="T1" fmla="*/ 0 h 206"/>
                <a:gd name="T2" fmla="*/ 0 w 122"/>
                <a:gd name="T3" fmla="*/ 1 h 206"/>
                <a:gd name="T4" fmla="*/ 1 w 122"/>
                <a:gd name="T5" fmla="*/ 1 h 206"/>
                <a:gd name="T6" fmla="*/ 1 w 122"/>
                <a:gd name="T7" fmla="*/ 1 h 206"/>
                <a:gd name="T8" fmla="*/ 0 w 122"/>
                <a:gd name="T9" fmla="*/ 0 h 206"/>
                <a:gd name="T10" fmla="*/ 0 60000 65536"/>
                <a:gd name="T11" fmla="*/ 0 60000 65536"/>
                <a:gd name="T12" fmla="*/ 0 60000 65536"/>
                <a:gd name="T13" fmla="*/ 0 60000 65536"/>
                <a:gd name="T14" fmla="*/ 0 60000 65536"/>
                <a:gd name="T15" fmla="*/ 0 w 122"/>
                <a:gd name="T16" fmla="*/ 0 h 206"/>
                <a:gd name="T17" fmla="*/ 122 w 122"/>
                <a:gd name="T18" fmla="*/ 206 h 206"/>
              </a:gdLst>
              <a:ahLst/>
              <a:cxnLst>
                <a:cxn ang="T10">
                  <a:pos x="T0" y="T1"/>
                </a:cxn>
                <a:cxn ang="T11">
                  <a:pos x="T2" y="T3"/>
                </a:cxn>
                <a:cxn ang="T12">
                  <a:pos x="T4" y="T5"/>
                </a:cxn>
                <a:cxn ang="T13">
                  <a:pos x="T6" y="T7"/>
                </a:cxn>
                <a:cxn ang="T14">
                  <a:pos x="T8" y="T9"/>
                </a:cxn>
              </a:cxnLst>
              <a:rect l="T15" t="T16" r="T17" b="T18"/>
              <a:pathLst>
                <a:path w="122" h="206">
                  <a:moveTo>
                    <a:pt x="0" y="0"/>
                  </a:moveTo>
                  <a:lnTo>
                    <a:pt x="0" y="141"/>
                  </a:lnTo>
                  <a:lnTo>
                    <a:pt x="122" y="206"/>
                  </a:lnTo>
                  <a:lnTo>
                    <a:pt x="122" y="46"/>
                  </a:lnTo>
                  <a:lnTo>
                    <a:pt x="0" y="0"/>
                  </a:lnTo>
                  <a:close/>
                </a:path>
              </a:pathLst>
            </a:custGeom>
            <a:solidFill>
              <a:srgbClr val="000000"/>
            </a:solidFill>
            <a:ln w="9525">
              <a:noFill/>
              <a:round/>
              <a:headEnd/>
              <a:tailEnd/>
            </a:ln>
          </p:spPr>
          <p:txBody>
            <a:bodyPr/>
            <a:lstStyle/>
            <a:p>
              <a:endParaRPr lang="ja-JP" altLang="en-US"/>
            </a:p>
          </p:txBody>
        </p:sp>
        <p:sp>
          <p:nvSpPr>
            <p:cNvPr id="12565" name="Freeform 245"/>
            <p:cNvSpPr>
              <a:spLocks/>
            </p:cNvSpPr>
            <p:nvPr/>
          </p:nvSpPr>
          <p:spPr bwMode="auto">
            <a:xfrm>
              <a:off x="3193" y="1250"/>
              <a:ext cx="53" cy="76"/>
            </a:xfrm>
            <a:custGeom>
              <a:avLst/>
              <a:gdLst>
                <a:gd name="T0" fmla="*/ 0 w 106"/>
                <a:gd name="T1" fmla="*/ 1 h 152"/>
                <a:gd name="T2" fmla="*/ 0 w 106"/>
                <a:gd name="T3" fmla="*/ 1 h 152"/>
                <a:gd name="T4" fmla="*/ 1 w 106"/>
                <a:gd name="T5" fmla="*/ 1 h 152"/>
                <a:gd name="T6" fmla="*/ 1 w 106"/>
                <a:gd name="T7" fmla="*/ 0 h 152"/>
                <a:gd name="T8" fmla="*/ 0 w 106"/>
                <a:gd name="T9" fmla="*/ 1 h 152"/>
                <a:gd name="T10" fmla="*/ 0 60000 65536"/>
                <a:gd name="T11" fmla="*/ 0 60000 65536"/>
                <a:gd name="T12" fmla="*/ 0 60000 65536"/>
                <a:gd name="T13" fmla="*/ 0 60000 65536"/>
                <a:gd name="T14" fmla="*/ 0 60000 65536"/>
                <a:gd name="T15" fmla="*/ 0 w 106"/>
                <a:gd name="T16" fmla="*/ 0 h 152"/>
                <a:gd name="T17" fmla="*/ 106 w 106"/>
                <a:gd name="T18" fmla="*/ 152 h 152"/>
              </a:gdLst>
              <a:ahLst/>
              <a:cxnLst>
                <a:cxn ang="T10">
                  <a:pos x="T0" y="T1"/>
                </a:cxn>
                <a:cxn ang="T11">
                  <a:pos x="T2" y="T3"/>
                </a:cxn>
                <a:cxn ang="T12">
                  <a:pos x="T4" y="T5"/>
                </a:cxn>
                <a:cxn ang="T13">
                  <a:pos x="T6" y="T7"/>
                </a:cxn>
                <a:cxn ang="T14">
                  <a:pos x="T8" y="T9"/>
                </a:cxn>
              </a:cxnLst>
              <a:rect l="T15" t="T16" r="T17" b="T18"/>
              <a:pathLst>
                <a:path w="106" h="152">
                  <a:moveTo>
                    <a:pt x="0" y="28"/>
                  </a:moveTo>
                  <a:lnTo>
                    <a:pt x="0" y="152"/>
                  </a:lnTo>
                  <a:lnTo>
                    <a:pt x="106" y="143"/>
                  </a:lnTo>
                  <a:lnTo>
                    <a:pt x="106" y="0"/>
                  </a:lnTo>
                  <a:lnTo>
                    <a:pt x="0" y="28"/>
                  </a:lnTo>
                  <a:close/>
                </a:path>
              </a:pathLst>
            </a:custGeom>
            <a:solidFill>
              <a:srgbClr val="3F3F3F"/>
            </a:solidFill>
            <a:ln w="9525">
              <a:noFill/>
              <a:round/>
              <a:headEnd/>
              <a:tailEnd/>
            </a:ln>
          </p:spPr>
          <p:txBody>
            <a:bodyPr/>
            <a:lstStyle/>
            <a:p>
              <a:endParaRPr lang="ja-JP" altLang="en-US"/>
            </a:p>
          </p:txBody>
        </p:sp>
        <p:sp>
          <p:nvSpPr>
            <p:cNvPr id="12566" name="Freeform 246"/>
            <p:cNvSpPr>
              <a:spLocks/>
            </p:cNvSpPr>
            <p:nvPr/>
          </p:nvSpPr>
          <p:spPr bwMode="auto">
            <a:xfrm>
              <a:off x="3264" y="1232"/>
              <a:ext cx="61" cy="89"/>
            </a:xfrm>
            <a:custGeom>
              <a:avLst/>
              <a:gdLst>
                <a:gd name="T0" fmla="*/ 0 w 122"/>
                <a:gd name="T1" fmla="*/ 0 h 180"/>
                <a:gd name="T2" fmla="*/ 0 w 122"/>
                <a:gd name="T3" fmla="*/ 0 h 180"/>
                <a:gd name="T4" fmla="*/ 1 w 122"/>
                <a:gd name="T5" fmla="*/ 0 h 180"/>
                <a:gd name="T6" fmla="*/ 1 w 122"/>
                <a:gd name="T7" fmla="*/ 0 h 180"/>
                <a:gd name="T8" fmla="*/ 0 w 122"/>
                <a:gd name="T9" fmla="*/ 0 h 180"/>
                <a:gd name="T10" fmla="*/ 0 60000 65536"/>
                <a:gd name="T11" fmla="*/ 0 60000 65536"/>
                <a:gd name="T12" fmla="*/ 0 60000 65536"/>
                <a:gd name="T13" fmla="*/ 0 60000 65536"/>
                <a:gd name="T14" fmla="*/ 0 60000 65536"/>
                <a:gd name="T15" fmla="*/ 0 w 122"/>
                <a:gd name="T16" fmla="*/ 0 h 180"/>
                <a:gd name="T17" fmla="*/ 122 w 122"/>
                <a:gd name="T18" fmla="*/ 180 h 180"/>
              </a:gdLst>
              <a:ahLst/>
              <a:cxnLst>
                <a:cxn ang="T10">
                  <a:pos x="T0" y="T1"/>
                </a:cxn>
                <a:cxn ang="T11">
                  <a:pos x="T2" y="T3"/>
                </a:cxn>
                <a:cxn ang="T12">
                  <a:pos x="T4" y="T5"/>
                </a:cxn>
                <a:cxn ang="T13">
                  <a:pos x="T6" y="T7"/>
                </a:cxn>
                <a:cxn ang="T14">
                  <a:pos x="T8" y="T9"/>
                </a:cxn>
              </a:cxnLst>
              <a:rect l="T15" t="T16" r="T17" b="T18"/>
              <a:pathLst>
                <a:path w="122" h="180">
                  <a:moveTo>
                    <a:pt x="0" y="32"/>
                  </a:moveTo>
                  <a:lnTo>
                    <a:pt x="0" y="180"/>
                  </a:lnTo>
                  <a:lnTo>
                    <a:pt x="122" y="168"/>
                  </a:lnTo>
                  <a:lnTo>
                    <a:pt x="122" y="0"/>
                  </a:lnTo>
                  <a:lnTo>
                    <a:pt x="0" y="32"/>
                  </a:lnTo>
                  <a:close/>
                </a:path>
              </a:pathLst>
            </a:custGeom>
            <a:solidFill>
              <a:srgbClr val="3F3F3F"/>
            </a:solidFill>
            <a:ln w="9525">
              <a:noFill/>
              <a:round/>
              <a:headEnd/>
              <a:tailEnd/>
            </a:ln>
          </p:spPr>
          <p:txBody>
            <a:bodyPr/>
            <a:lstStyle/>
            <a:p>
              <a:endParaRPr lang="ja-JP" altLang="en-US"/>
            </a:p>
          </p:txBody>
        </p:sp>
        <p:sp>
          <p:nvSpPr>
            <p:cNvPr id="12567" name="Freeform 247"/>
            <p:cNvSpPr>
              <a:spLocks/>
            </p:cNvSpPr>
            <p:nvPr/>
          </p:nvSpPr>
          <p:spPr bwMode="auto">
            <a:xfrm>
              <a:off x="3344" y="1207"/>
              <a:ext cx="78" cy="107"/>
            </a:xfrm>
            <a:custGeom>
              <a:avLst/>
              <a:gdLst>
                <a:gd name="T0" fmla="*/ 0 w 156"/>
                <a:gd name="T1" fmla="*/ 0 h 215"/>
                <a:gd name="T2" fmla="*/ 1 w 156"/>
                <a:gd name="T3" fmla="*/ 0 h 215"/>
                <a:gd name="T4" fmla="*/ 1 w 156"/>
                <a:gd name="T5" fmla="*/ 0 h 215"/>
                <a:gd name="T6" fmla="*/ 0 w 156"/>
                <a:gd name="T7" fmla="*/ 0 h 215"/>
                <a:gd name="T8" fmla="*/ 0 w 156"/>
                <a:gd name="T9" fmla="*/ 0 h 215"/>
                <a:gd name="T10" fmla="*/ 0 60000 65536"/>
                <a:gd name="T11" fmla="*/ 0 60000 65536"/>
                <a:gd name="T12" fmla="*/ 0 60000 65536"/>
                <a:gd name="T13" fmla="*/ 0 60000 65536"/>
                <a:gd name="T14" fmla="*/ 0 60000 65536"/>
                <a:gd name="T15" fmla="*/ 0 w 156"/>
                <a:gd name="T16" fmla="*/ 0 h 215"/>
                <a:gd name="T17" fmla="*/ 156 w 156"/>
                <a:gd name="T18" fmla="*/ 215 h 215"/>
              </a:gdLst>
              <a:ahLst/>
              <a:cxnLst>
                <a:cxn ang="T10">
                  <a:pos x="T0" y="T1"/>
                </a:cxn>
                <a:cxn ang="T11">
                  <a:pos x="T2" y="T3"/>
                </a:cxn>
                <a:cxn ang="T12">
                  <a:pos x="T4" y="T5"/>
                </a:cxn>
                <a:cxn ang="T13">
                  <a:pos x="T6" y="T7"/>
                </a:cxn>
                <a:cxn ang="T14">
                  <a:pos x="T8" y="T9"/>
                </a:cxn>
              </a:cxnLst>
              <a:rect l="T15" t="T16" r="T17" b="T18"/>
              <a:pathLst>
                <a:path w="156" h="215">
                  <a:moveTo>
                    <a:pt x="0" y="41"/>
                  </a:moveTo>
                  <a:lnTo>
                    <a:pt x="156" y="0"/>
                  </a:lnTo>
                  <a:lnTo>
                    <a:pt x="156" y="201"/>
                  </a:lnTo>
                  <a:lnTo>
                    <a:pt x="0" y="215"/>
                  </a:lnTo>
                  <a:lnTo>
                    <a:pt x="0" y="41"/>
                  </a:lnTo>
                  <a:close/>
                </a:path>
              </a:pathLst>
            </a:custGeom>
            <a:solidFill>
              <a:srgbClr val="3F3F3F"/>
            </a:solidFill>
            <a:ln w="9525">
              <a:noFill/>
              <a:round/>
              <a:headEnd/>
              <a:tailEnd/>
            </a:ln>
          </p:spPr>
          <p:txBody>
            <a:bodyPr/>
            <a:lstStyle/>
            <a:p>
              <a:endParaRPr lang="ja-JP" altLang="en-US"/>
            </a:p>
          </p:txBody>
        </p:sp>
        <p:sp>
          <p:nvSpPr>
            <p:cNvPr id="12568" name="Freeform 248"/>
            <p:cNvSpPr>
              <a:spLocks/>
            </p:cNvSpPr>
            <p:nvPr/>
          </p:nvSpPr>
          <p:spPr bwMode="auto">
            <a:xfrm>
              <a:off x="3196" y="1363"/>
              <a:ext cx="53" cy="52"/>
            </a:xfrm>
            <a:custGeom>
              <a:avLst/>
              <a:gdLst>
                <a:gd name="T0" fmla="*/ 0 w 107"/>
                <a:gd name="T1" fmla="*/ 0 h 105"/>
                <a:gd name="T2" fmla="*/ 0 w 107"/>
                <a:gd name="T3" fmla="*/ 0 h 105"/>
                <a:gd name="T4" fmla="*/ 0 w 107"/>
                <a:gd name="T5" fmla="*/ 0 h 105"/>
                <a:gd name="T6" fmla="*/ 0 w 107"/>
                <a:gd name="T7" fmla="*/ 0 h 105"/>
                <a:gd name="T8" fmla="*/ 0 w 107"/>
                <a:gd name="T9" fmla="*/ 0 h 105"/>
                <a:gd name="T10" fmla="*/ 0 60000 65536"/>
                <a:gd name="T11" fmla="*/ 0 60000 65536"/>
                <a:gd name="T12" fmla="*/ 0 60000 65536"/>
                <a:gd name="T13" fmla="*/ 0 60000 65536"/>
                <a:gd name="T14" fmla="*/ 0 60000 65536"/>
                <a:gd name="T15" fmla="*/ 0 w 107"/>
                <a:gd name="T16" fmla="*/ 0 h 105"/>
                <a:gd name="T17" fmla="*/ 107 w 107"/>
                <a:gd name="T18" fmla="*/ 105 h 105"/>
              </a:gdLst>
              <a:ahLst/>
              <a:cxnLst>
                <a:cxn ang="T10">
                  <a:pos x="T0" y="T1"/>
                </a:cxn>
                <a:cxn ang="T11">
                  <a:pos x="T2" y="T3"/>
                </a:cxn>
                <a:cxn ang="T12">
                  <a:pos x="T4" y="T5"/>
                </a:cxn>
                <a:cxn ang="T13">
                  <a:pos x="T6" y="T7"/>
                </a:cxn>
                <a:cxn ang="T14">
                  <a:pos x="T8" y="T9"/>
                </a:cxn>
              </a:cxnLst>
              <a:rect l="T15" t="T16" r="T17" b="T18"/>
              <a:pathLst>
                <a:path w="107" h="105">
                  <a:moveTo>
                    <a:pt x="0" y="0"/>
                  </a:moveTo>
                  <a:lnTo>
                    <a:pt x="107" y="2"/>
                  </a:lnTo>
                  <a:lnTo>
                    <a:pt x="107" y="105"/>
                  </a:lnTo>
                  <a:lnTo>
                    <a:pt x="0" y="91"/>
                  </a:lnTo>
                  <a:lnTo>
                    <a:pt x="0" y="0"/>
                  </a:lnTo>
                  <a:close/>
                </a:path>
              </a:pathLst>
            </a:custGeom>
            <a:solidFill>
              <a:srgbClr val="3F3F3F"/>
            </a:solidFill>
            <a:ln w="9525">
              <a:noFill/>
              <a:round/>
              <a:headEnd/>
              <a:tailEnd/>
            </a:ln>
          </p:spPr>
          <p:txBody>
            <a:bodyPr/>
            <a:lstStyle/>
            <a:p>
              <a:endParaRPr lang="ja-JP" altLang="en-US"/>
            </a:p>
          </p:txBody>
        </p:sp>
        <p:sp>
          <p:nvSpPr>
            <p:cNvPr id="12569" name="Freeform 249"/>
            <p:cNvSpPr>
              <a:spLocks/>
            </p:cNvSpPr>
            <p:nvPr/>
          </p:nvSpPr>
          <p:spPr bwMode="auto">
            <a:xfrm>
              <a:off x="3264" y="1363"/>
              <a:ext cx="61" cy="62"/>
            </a:xfrm>
            <a:custGeom>
              <a:avLst/>
              <a:gdLst>
                <a:gd name="T0" fmla="*/ 0 w 122"/>
                <a:gd name="T1" fmla="*/ 0 h 123"/>
                <a:gd name="T2" fmla="*/ 1 w 122"/>
                <a:gd name="T3" fmla="*/ 1 h 123"/>
                <a:gd name="T4" fmla="*/ 1 w 122"/>
                <a:gd name="T5" fmla="*/ 1 h 123"/>
                <a:gd name="T6" fmla="*/ 0 w 122"/>
                <a:gd name="T7" fmla="*/ 1 h 123"/>
                <a:gd name="T8" fmla="*/ 0 w 122"/>
                <a:gd name="T9" fmla="*/ 0 h 123"/>
                <a:gd name="T10" fmla="*/ 0 60000 65536"/>
                <a:gd name="T11" fmla="*/ 0 60000 65536"/>
                <a:gd name="T12" fmla="*/ 0 60000 65536"/>
                <a:gd name="T13" fmla="*/ 0 60000 65536"/>
                <a:gd name="T14" fmla="*/ 0 60000 65536"/>
                <a:gd name="T15" fmla="*/ 0 w 122"/>
                <a:gd name="T16" fmla="*/ 0 h 123"/>
                <a:gd name="T17" fmla="*/ 122 w 122"/>
                <a:gd name="T18" fmla="*/ 123 h 123"/>
              </a:gdLst>
              <a:ahLst/>
              <a:cxnLst>
                <a:cxn ang="T10">
                  <a:pos x="T0" y="T1"/>
                </a:cxn>
                <a:cxn ang="T11">
                  <a:pos x="T2" y="T3"/>
                </a:cxn>
                <a:cxn ang="T12">
                  <a:pos x="T4" y="T5"/>
                </a:cxn>
                <a:cxn ang="T13">
                  <a:pos x="T6" y="T7"/>
                </a:cxn>
                <a:cxn ang="T14">
                  <a:pos x="T8" y="T9"/>
                </a:cxn>
              </a:cxnLst>
              <a:rect l="T15" t="T16" r="T17" b="T18"/>
              <a:pathLst>
                <a:path w="122" h="123">
                  <a:moveTo>
                    <a:pt x="0" y="0"/>
                  </a:moveTo>
                  <a:lnTo>
                    <a:pt x="122" y="1"/>
                  </a:lnTo>
                  <a:lnTo>
                    <a:pt x="122" y="123"/>
                  </a:lnTo>
                  <a:lnTo>
                    <a:pt x="0" y="108"/>
                  </a:lnTo>
                  <a:lnTo>
                    <a:pt x="0" y="0"/>
                  </a:lnTo>
                  <a:close/>
                </a:path>
              </a:pathLst>
            </a:custGeom>
            <a:solidFill>
              <a:srgbClr val="3F3F3F"/>
            </a:solidFill>
            <a:ln w="9525">
              <a:noFill/>
              <a:round/>
              <a:headEnd/>
              <a:tailEnd/>
            </a:ln>
          </p:spPr>
          <p:txBody>
            <a:bodyPr/>
            <a:lstStyle/>
            <a:p>
              <a:endParaRPr lang="ja-JP" altLang="en-US"/>
            </a:p>
          </p:txBody>
        </p:sp>
        <p:sp>
          <p:nvSpPr>
            <p:cNvPr id="12570" name="Freeform 250"/>
            <p:cNvSpPr>
              <a:spLocks/>
            </p:cNvSpPr>
            <p:nvPr/>
          </p:nvSpPr>
          <p:spPr bwMode="auto">
            <a:xfrm>
              <a:off x="3344" y="1364"/>
              <a:ext cx="78" cy="74"/>
            </a:xfrm>
            <a:custGeom>
              <a:avLst/>
              <a:gdLst>
                <a:gd name="T0" fmla="*/ 0 w 156"/>
                <a:gd name="T1" fmla="*/ 0 h 147"/>
                <a:gd name="T2" fmla="*/ 1 w 156"/>
                <a:gd name="T3" fmla="*/ 1 h 147"/>
                <a:gd name="T4" fmla="*/ 1 w 156"/>
                <a:gd name="T5" fmla="*/ 1 h 147"/>
                <a:gd name="T6" fmla="*/ 0 w 156"/>
                <a:gd name="T7" fmla="*/ 1 h 147"/>
                <a:gd name="T8" fmla="*/ 0 w 156"/>
                <a:gd name="T9" fmla="*/ 0 h 147"/>
                <a:gd name="T10" fmla="*/ 0 60000 65536"/>
                <a:gd name="T11" fmla="*/ 0 60000 65536"/>
                <a:gd name="T12" fmla="*/ 0 60000 65536"/>
                <a:gd name="T13" fmla="*/ 0 60000 65536"/>
                <a:gd name="T14" fmla="*/ 0 60000 65536"/>
                <a:gd name="T15" fmla="*/ 0 w 156"/>
                <a:gd name="T16" fmla="*/ 0 h 147"/>
                <a:gd name="T17" fmla="*/ 156 w 156"/>
                <a:gd name="T18" fmla="*/ 147 h 147"/>
              </a:gdLst>
              <a:ahLst/>
              <a:cxnLst>
                <a:cxn ang="T10">
                  <a:pos x="T0" y="T1"/>
                </a:cxn>
                <a:cxn ang="T11">
                  <a:pos x="T2" y="T3"/>
                </a:cxn>
                <a:cxn ang="T12">
                  <a:pos x="T4" y="T5"/>
                </a:cxn>
                <a:cxn ang="T13">
                  <a:pos x="T6" y="T7"/>
                </a:cxn>
                <a:cxn ang="T14">
                  <a:pos x="T8" y="T9"/>
                </a:cxn>
              </a:cxnLst>
              <a:rect l="T15" t="T16" r="T17" b="T18"/>
              <a:pathLst>
                <a:path w="156" h="147">
                  <a:moveTo>
                    <a:pt x="0" y="0"/>
                  </a:moveTo>
                  <a:lnTo>
                    <a:pt x="156" y="1"/>
                  </a:lnTo>
                  <a:lnTo>
                    <a:pt x="156" y="147"/>
                  </a:lnTo>
                  <a:lnTo>
                    <a:pt x="0" y="128"/>
                  </a:lnTo>
                  <a:lnTo>
                    <a:pt x="0" y="0"/>
                  </a:lnTo>
                  <a:close/>
                </a:path>
              </a:pathLst>
            </a:custGeom>
            <a:solidFill>
              <a:srgbClr val="3F3F3F"/>
            </a:solidFill>
            <a:ln w="9525">
              <a:noFill/>
              <a:round/>
              <a:headEnd/>
              <a:tailEnd/>
            </a:ln>
          </p:spPr>
          <p:txBody>
            <a:bodyPr/>
            <a:lstStyle/>
            <a:p>
              <a:endParaRPr lang="ja-JP" altLang="en-US"/>
            </a:p>
          </p:txBody>
        </p:sp>
        <p:sp>
          <p:nvSpPr>
            <p:cNvPr id="12571" name="Freeform 251"/>
            <p:cNvSpPr>
              <a:spLocks/>
            </p:cNvSpPr>
            <p:nvPr/>
          </p:nvSpPr>
          <p:spPr bwMode="auto">
            <a:xfrm>
              <a:off x="3344" y="1449"/>
              <a:ext cx="78" cy="92"/>
            </a:xfrm>
            <a:custGeom>
              <a:avLst/>
              <a:gdLst>
                <a:gd name="T0" fmla="*/ 1 w 156"/>
                <a:gd name="T1" fmla="*/ 1 h 184"/>
                <a:gd name="T2" fmla="*/ 1 w 156"/>
                <a:gd name="T3" fmla="*/ 1 h 184"/>
                <a:gd name="T4" fmla="*/ 0 w 156"/>
                <a:gd name="T5" fmla="*/ 1 h 184"/>
                <a:gd name="T6" fmla="*/ 0 w 156"/>
                <a:gd name="T7" fmla="*/ 0 h 184"/>
                <a:gd name="T8" fmla="*/ 1 w 156"/>
                <a:gd name="T9" fmla="*/ 1 h 184"/>
                <a:gd name="T10" fmla="*/ 0 60000 65536"/>
                <a:gd name="T11" fmla="*/ 0 60000 65536"/>
                <a:gd name="T12" fmla="*/ 0 60000 65536"/>
                <a:gd name="T13" fmla="*/ 0 60000 65536"/>
                <a:gd name="T14" fmla="*/ 0 60000 65536"/>
                <a:gd name="T15" fmla="*/ 0 w 156"/>
                <a:gd name="T16" fmla="*/ 0 h 184"/>
                <a:gd name="T17" fmla="*/ 156 w 156"/>
                <a:gd name="T18" fmla="*/ 184 h 184"/>
              </a:gdLst>
              <a:ahLst/>
              <a:cxnLst>
                <a:cxn ang="T10">
                  <a:pos x="T0" y="T1"/>
                </a:cxn>
                <a:cxn ang="T11">
                  <a:pos x="T2" y="T3"/>
                </a:cxn>
                <a:cxn ang="T12">
                  <a:pos x="T4" y="T5"/>
                </a:cxn>
                <a:cxn ang="T13">
                  <a:pos x="T6" y="T7"/>
                </a:cxn>
                <a:cxn ang="T14">
                  <a:pos x="T8" y="T9"/>
                </a:cxn>
              </a:cxnLst>
              <a:rect l="T15" t="T16" r="T17" b="T18"/>
              <a:pathLst>
                <a:path w="156" h="184">
                  <a:moveTo>
                    <a:pt x="156" y="26"/>
                  </a:moveTo>
                  <a:lnTo>
                    <a:pt x="156" y="184"/>
                  </a:lnTo>
                  <a:lnTo>
                    <a:pt x="0" y="137"/>
                  </a:lnTo>
                  <a:lnTo>
                    <a:pt x="0" y="0"/>
                  </a:lnTo>
                  <a:lnTo>
                    <a:pt x="156" y="26"/>
                  </a:lnTo>
                  <a:close/>
                </a:path>
              </a:pathLst>
            </a:custGeom>
            <a:solidFill>
              <a:srgbClr val="3F3F3F"/>
            </a:solidFill>
            <a:ln w="9525">
              <a:noFill/>
              <a:round/>
              <a:headEnd/>
              <a:tailEnd/>
            </a:ln>
          </p:spPr>
          <p:txBody>
            <a:bodyPr/>
            <a:lstStyle/>
            <a:p>
              <a:endParaRPr lang="ja-JP" altLang="en-US"/>
            </a:p>
          </p:txBody>
        </p:sp>
        <p:sp>
          <p:nvSpPr>
            <p:cNvPr id="12572" name="Freeform 252"/>
            <p:cNvSpPr>
              <a:spLocks/>
            </p:cNvSpPr>
            <p:nvPr/>
          </p:nvSpPr>
          <p:spPr bwMode="auto">
            <a:xfrm>
              <a:off x="3264" y="1435"/>
              <a:ext cx="61" cy="77"/>
            </a:xfrm>
            <a:custGeom>
              <a:avLst/>
              <a:gdLst>
                <a:gd name="T0" fmla="*/ 1 w 122"/>
                <a:gd name="T1" fmla="*/ 1 h 153"/>
                <a:gd name="T2" fmla="*/ 1 w 122"/>
                <a:gd name="T3" fmla="*/ 1 h 153"/>
                <a:gd name="T4" fmla="*/ 0 w 122"/>
                <a:gd name="T5" fmla="*/ 1 h 153"/>
                <a:gd name="T6" fmla="*/ 0 w 122"/>
                <a:gd name="T7" fmla="*/ 0 h 153"/>
                <a:gd name="T8" fmla="*/ 1 w 122"/>
                <a:gd name="T9" fmla="*/ 1 h 153"/>
                <a:gd name="T10" fmla="*/ 0 60000 65536"/>
                <a:gd name="T11" fmla="*/ 0 60000 65536"/>
                <a:gd name="T12" fmla="*/ 0 60000 65536"/>
                <a:gd name="T13" fmla="*/ 0 60000 65536"/>
                <a:gd name="T14" fmla="*/ 0 60000 65536"/>
                <a:gd name="T15" fmla="*/ 0 w 122"/>
                <a:gd name="T16" fmla="*/ 0 h 153"/>
                <a:gd name="T17" fmla="*/ 122 w 122"/>
                <a:gd name="T18" fmla="*/ 153 h 153"/>
              </a:gdLst>
              <a:ahLst/>
              <a:cxnLst>
                <a:cxn ang="T10">
                  <a:pos x="T0" y="T1"/>
                </a:cxn>
                <a:cxn ang="T11">
                  <a:pos x="T2" y="T3"/>
                </a:cxn>
                <a:cxn ang="T12">
                  <a:pos x="T4" y="T5"/>
                </a:cxn>
                <a:cxn ang="T13">
                  <a:pos x="T6" y="T7"/>
                </a:cxn>
                <a:cxn ang="T14">
                  <a:pos x="T8" y="T9"/>
                </a:cxn>
              </a:cxnLst>
              <a:rect l="T15" t="T16" r="T17" b="T18"/>
              <a:pathLst>
                <a:path w="122" h="153">
                  <a:moveTo>
                    <a:pt x="122" y="20"/>
                  </a:moveTo>
                  <a:lnTo>
                    <a:pt x="122" y="153"/>
                  </a:lnTo>
                  <a:lnTo>
                    <a:pt x="0" y="116"/>
                  </a:lnTo>
                  <a:lnTo>
                    <a:pt x="0" y="0"/>
                  </a:lnTo>
                  <a:lnTo>
                    <a:pt x="122" y="20"/>
                  </a:lnTo>
                  <a:close/>
                </a:path>
              </a:pathLst>
            </a:custGeom>
            <a:solidFill>
              <a:srgbClr val="3F3F3F"/>
            </a:solidFill>
            <a:ln w="9525">
              <a:noFill/>
              <a:round/>
              <a:headEnd/>
              <a:tailEnd/>
            </a:ln>
          </p:spPr>
          <p:txBody>
            <a:bodyPr/>
            <a:lstStyle/>
            <a:p>
              <a:endParaRPr lang="ja-JP" altLang="en-US"/>
            </a:p>
          </p:txBody>
        </p:sp>
        <p:sp>
          <p:nvSpPr>
            <p:cNvPr id="12573" name="Freeform 253"/>
            <p:cNvSpPr>
              <a:spLocks/>
            </p:cNvSpPr>
            <p:nvPr/>
          </p:nvSpPr>
          <p:spPr bwMode="auto">
            <a:xfrm>
              <a:off x="3196" y="1424"/>
              <a:ext cx="53" cy="65"/>
            </a:xfrm>
            <a:custGeom>
              <a:avLst/>
              <a:gdLst>
                <a:gd name="T0" fmla="*/ 0 w 107"/>
                <a:gd name="T1" fmla="*/ 0 h 130"/>
                <a:gd name="T2" fmla="*/ 0 w 107"/>
                <a:gd name="T3" fmla="*/ 1 h 130"/>
                <a:gd name="T4" fmla="*/ 0 w 107"/>
                <a:gd name="T5" fmla="*/ 1 h 130"/>
                <a:gd name="T6" fmla="*/ 0 w 107"/>
                <a:gd name="T7" fmla="*/ 1 h 130"/>
                <a:gd name="T8" fmla="*/ 0 w 107"/>
                <a:gd name="T9" fmla="*/ 0 h 130"/>
                <a:gd name="T10" fmla="*/ 0 60000 65536"/>
                <a:gd name="T11" fmla="*/ 0 60000 65536"/>
                <a:gd name="T12" fmla="*/ 0 60000 65536"/>
                <a:gd name="T13" fmla="*/ 0 60000 65536"/>
                <a:gd name="T14" fmla="*/ 0 60000 65536"/>
                <a:gd name="T15" fmla="*/ 0 w 107"/>
                <a:gd name="T16" fmla="*/ 0 h 130"/>
                <a:gd name="T17" fmla="*/ 107 w 107"/>
                <a:gd name="T18" fmla="*/ 130 h 130"/>
              </a:gdLst>
              <a:ahLst/>
              <a:cxnLst>
                <a:cxn ang="T10">
                  <a:pos x="T0" y="T1"/>
                </a:cxn>
                <a:cxn ang="T11">
                  <a:pos x="T2" y="T3"/>
                </a:cxn>
                <a:cxn ang="T12">
                  <a:pos x="T4" y="T5"/>
                </a:cxn>
                <a:cxn ang="T13">
                  <a:pos x="T6" y="T7"/>
                </a:cxn>
                <a:cxn ang="T14">
                  <a:pos x="T8" y="T9"/>
                </a:cxn>
              </a:cxnLst>
              <a:rect l="T15" t="T16" r="T17" b="T18"/>
              <a:pathLst>
                <a:path w="107" h="130">
                  <a:moveTo>
                    <a:pt x="0" y="0"/>
                  </a:moveTo>
                  <a:lnTo>
                    <a:pt x="107" y="17"/>
                  </a:lnTo>
                  <a:lnTo>
                    <a:pt x="107" y="130"/>
                  </a:lnTo>
                  <a:lnTo>
                    <a:pt x="0" y="97"/>
                  </a:lnTo>
                  <a:lnTo>
                    <a:pt x="0" y="0"/>
                  </a:lnTo>
                  <a:close/>
                </a:path>
              </a:pathLst>
            </a:custGeom>
            <a:solidFill>
              <a:srgbClr val="3F3F3F"/>
            </a:solidFill>
            <a:ln w="9525">
              <a:noFill/>
              <a:round/>
              <a:headEnd/>
              <a:tailEnd/>
            </a:ln>
          </p:spPr>
          <p:txBody>
            <a:bodyPr/>
            <a:lstStyle/>
            <a:p>
              <a:endParaRPr lang="ja-JP" altLang="en-US"/>
            </a:p>
          </p:txBody>
        </p:sp>
        <p:sp>
          <p:nvSpPr>
            <p:cNvPr id="12574" name="Freeform 254"/>
            <p:cNvSpPr>
              <a:spLocks/>
            </p:cNvSpPr>
            <p:nvPr/>
          </p:nvSpPr>
          <p:spPr bwMode="auto">
            <a:xfrm>
              <a:off x="3515" y="1214"/>
              <a:ext cx="125" cy="115"/>
            </a:xfrm>
            <a:custGeom>
              <a:avLst/>
              <a:gdLst>
                <a:gd name="T0" fmla="*/ 0 w 250"/>
                <a:gd name="T1" fmla="*/ 0 h 230"/>
                <a:gd name="T2" fmla="*/ 0 w 250"/>
                <a:gd name="T3" fmla="*/ 1 h 230"/>
                <a:gd name="T4" fmla="*/ 1 w 250"/>
                <a:gd name="T5" fmla="*/ 1 h 230"/>
                <a:gd name="T6" fmla="*/ 1 w 250"/>
                <a:gd name="T7" fmla="*/ 1 h 230"/>
                <a:gd name="T8" fmla="*/ 0 w 250"/>
                <a:gd name="T9" fmla="*/ 0 h 230"/>
                <a:gd name="T10" fmla="*/ 0 60000 65536"/>
                <a:gd name="T11" fmla="*/ 0 60000 65536"/>
                <a:gd name="T12" fmla="*/ 0 60000 65536"/>
                <a:gd name="T13" fmla="*/ 0 60000 65536"/>
                <a:gd name="T14" fmla="*/ 0 60000 65536"/>
                <a:gd name="T15" fmla="*/ 0 w 250"/>
                <a:gd name="T16" fmla="*/ 0 h 230"/>
                <a:gd name="T17" fmla="*/ 250 w 250"/>
                <a:gd name="T18" fmla="*/ 230 h 230"/>
              </a:gdLst>
              <a:ahLst/>
              <a:cxnLst>
                <a:cxn ang="T10">
                  <a:pos x="T0" y="T1"/>
                </a:cxn>
                <a:cxn ang="T11">
                  <a:pos x="T2" y="T3"/>
                </a:cxn>
                <a:cxn ang="T12">
                  <a:pos x="T4" y="T5"/>
                </a:cxn>
                <a:cxn ang="T13">
                  <a:pos x="T6" y="T7"/>
                </a:cxn>
                <a:cxn ang="T14">
                  <a:pos x="T8" y="T9"/>
                </a:cxn>
              </a:cxnLst>
              <a:rect l="T15" t="T16" r="T17" b="T18"/>
              <a:pathLst>
                <a:path w="250" h="230">
                  <a:moveTo>
                    <a:pt x="0" y="0"/>
                  </a:moveTo>
                  <a:lnTo>
                    <a:pt x="0" y="200"/>
                  </a:lnTo>
                  <a:lnTo>
                    <a:pt x="250" y="230"/>
                  </a:lnTo>
                  <a:lnTo>
                    <a:pt x="250" y="87"/>
                  </a:lnTo>
                  <a:lnTo>
                    <a:pt x="0" y="0"/>
                  </a:lnTo>
                  <a:close/>
                </a:path>
              </a:pathLst>
            </a:custGeom>
            <a:solidFill>
              <a:srgbClr val="FFFFFF"/>
            </a:solidFill>
            <a:ln w="9525">
              <a:noFill/>
              <a:round/>
              <a:headEnd/>
              <a:tailEnd/>
            </a:ln>
          </p:spPr>
          <p:txBody>
            <a:bodyPr/>
            <a:lstStyle/>
            <a:p>
              <a:endParaRPr lang="ja-JP" altLang="en-US"/>
            </a:p>
          </p:txBody>
        </p:sp>
        <p:sp>
          <p:nvSpPr>
            <p:cNvPr id="12575" name="Freeform 255"/>
            <p:cNvSpPr>
              <a:spLocks/>
            </p:cNvSpPr>
            <p:nvPr/>
          </p:nvSpPr>
          <p:spPr bwMode="auto">
            <a:xfrm>
              <a:off x="3515" y="1364"/>
              <a:ext cx="49" cy="73"/>
            </a:xfrm>
            <a:custGeom>
              <a:avLst/>
              <a:gdLst>
                <a:gd name="T0" fmla="*/ 1 w 96"/>
                <a:gd name="T1" fmla="*/ 1 h 145"/>
                <a:gd name="T2" fmla="*/ 0 w 96"/>
                <a:gd name="T3" fmla="*/ 0 h 145"/>
                <a:gd name="T4" fmla="*/ 0 w 96"/>
                <a:gd name="T5" fmla="*/ 1 h 145"/>
                <a:gd name="T6" fmla="*/ 1 w 96"/>
                <a:gd name="T7" fmla="*/ 1 h 145"/>
                <a:gd name="T8" fmla="*/ 1 w 96"/>
                <a:gd name="T9" fmla="*/ 1 h 145"/>
                <a:gd name="T10" fmla="*/ 0 60000 65536"/>
                <a:gd name="T11" fmla="*/ 0 60000 65536"/>
                <a:gd name="T12" fmla="*/ 0 60000 65536"/>
                <a:gd name="T13" fmla="*/ 0 60000 65536"/>
                <a:gd name="T14" fmla="*/ 0 60000 65536"/>
                <a:gd name="T15" fmla="*/ 0 w 96"/>
                <a:gd name="T16" fmla="*/ 0 h 145"/>
                <a:gd name="T17" fmla="*/ 96 w 96"/>
                <a:gd name="T18" fmla="*/ 145 h 145"/>
              </a:gdLst>
              <a:ahLst/>
              <a:cxnLst>
                <a:cxn ang="T10">
                  <a:pos x="T0" y="T1"/>
                </a:cxn>
                <a:cxn ang="T11">
                  <a:pos x="T2" y="T3"/>
                </a:cxn>
                <a:cxn ang="T12">
                  <a:pos x="T4" y="T5"/>
                </a:cxn>
                <a:cxn ang="T13">
                  <a:pos x="T6" y="T7"/>
                </a:cxn>
                <a:cxn ang="T14">
                  <a:pos x="T8" y="T9"/>
                </a:cxn>
              </a:cxnLst>
              <a:rect l="T15" t="T16" r="T17" b="T18"/>
              <a:pathLst>
                <a:path w="96" h="145">
                  <a:moveTo>
                    <a:pt x="96" y="2"/>
                  </a:moveTo>
                  <a:lnTo>
                    <a:pt x="0" y="0"/>
                  </a:lnTo>
                  <a:lnTo>
                    <a:pt x="0" y="145"/>
                  </a:lnTo>
                  <a:lnTo>
                    <a:pt x="96" y="124"/>
                  </a:lnTo>
                  <a:lnTo>
                    <a:pt x="96" y="2"/>
                  </a:lnTo>
                  <a:close/>
                </a:path>
              </a:pathLst>
            </a:custGeom>
            <a:solidFill>
              <a:srgbClr val="FFFFFF"/>
            </a:solidFill>
            <a:ln w="9525">
              <a:noFill/>
              <a:round/>
              <a:headEnd/>
              <a:tailEnd/>
            </a:ln>
          </p:spPr>
          <p:txBody>
            <a:bodyPr/>
            <a:lstStyle/>
            <a:p>
              <a:endParaRPr lang="ja-JP" altLang="en-US"/>
            </a:p>
          </p:txBody>
        </p:sp>
        <p:sp>
          <p:nvSpPr>
            <p:cNvPr id="12576" name="Freeform 256"/>
            <p:cNvSpPr>
              <a:spLocks/>
            </p:cNvSpPr>
            <p:nvPr/>
          </p:nvSpPr>
          <p:spPr bwMode="auto">
            <a:xfrm>
              <a:off x="3607" y="1364"/>
              <a:ext cx="33" cy="55"/>
            </a:xfrm>
            <a:custGeom>
              <a:avLst/>
              <a:gdLst>
                <a:gd name="T0" fmla="*/ 0 w 67"/>
                <a:gd name="T1" fmla="*/ 0 h 109"/>
                <a:gd name="T2" fmla="*/ 0 w 67"/>
                <a:gd name="T3" fmla="*/ 1 h 109"/>
                <a:gd name="T4" fmla="*/ 0 w 67"/>
                <a:gd name="T5" fmla="*/ 1 h 109"/>
                <a:gd name="T6" fmla="*/ 0 w 67"/>
                <a:gd name="T7" fmla="*/ 1 h 109"/>
                <a:gd name="T8" fmla="*/ 0 w 67"/>
                <a:gd name="T9" fmla="*/ 0 h 109"/>
                <a:gd name="T10" fmla="*/ 0 60000 65536"/>
                <a:gd name="T11" fmla="*/ 0 60000 65536"/>
                <a:gd name="T12" fmla="*/ 0 60000 65536"/>
                <a:gd name="T13" fmla="*/ 0 60000 65536"/>
                <a:gd name="T14" fmla="*/ 0 60000 65536"/>
                <a:gd name="T15" fmla="*/ 0 w 67"/>
                <a:gd name="T16" fmla="*/ 0 h 109"/>
                <a:gd name="T17" fmla="*/ 67 w 67"/>
                <a:gd name="T18" fmla="*/ 109 h 109"/>
              </a:gdLst>
              <a:ahLst/>
              <a:cxnLst>
                <a:cxn ang="T10">
                  <a:pos x="T0" y="T1"/>
                </a:cxn>
                <a:cxn ang="T11">
                  <a:pos x="T2" y="T3"/>
                </a:cxn>
                <a:cxn ang="T12">
                  <a:pos x="T4" y="T5"/>
                </a:cxn>
                <a:cxn ang="T13">
                  <a:pos x="T6" y="T7"/>
                </a:cxn>
                <a:cxn ang="T14">
                  <a:pos x="T8" y="T9"/>
                </a:cxn>
              </a:cxnLst>
              <a:rect l="T15" t="T16" r="T17" b="T18"/>
              <a:pathLst>
                <a:path w="67" h="109">
                  <a:moveTo>
                    <a:pt x="0" y="0"/>
                  </a:moveTo>
                  <a:lnTo>
                    <a:pt x="0" y="109"/>
                  </a:lnTo>
                  <a:lnTo>
                    <a:pt x="67" y="100"/>
                  </a:lnTo>
                  <a:lnTo>
                    <a:pt x="67" y="3"/>
                  </a:lnTo>
                  <a:lnTo>
                    <a:pt x="0" y="0"/>
                  </a:lnTo>
                  <a:close/>
                </a:path>
              </a:pathLst>
            </a:custGeom>
            <a:solidFill>
              <a:srgbClr val="FFFFFF"/>
            </a:solidFill>
            <a:ln w="9525">
              <a:noFill/>
              <a:round/>
              <a:headEnd/>
              <a:tailEnd/>
            </a:ln>
          </p:spPr>
          <p:txBody>
            <a:bodyPr/>
            <a:lstStyle/>
            <a:p>
              <a:endParaRPr lang="ja-JP" altLang="en-US"/>
            </a:p>
          </p:txBody>
        </p:sp>
        <p:sp>
          <p:nvSpPr>
            <p:cNvPr id="12577" name="Freeform 257"/>
            <p:cNvSpPr>
              <a:spLocks/>
            </p:cNvSpPr>
            <p:nvPr/>
          </p:nvSpPr>
          <p:spPr bwMode="auto">
            <a:xfrm>
              <a:off x="3518" y="1450"/>
              <a:ext cx="46" cy="85"/>
            </a:xfrm>
            <a:custGeom>
              <a:avLst/>
              <a:gdLst>
                <a:gd name="T0" fmla="*/ 0 w 92"/>
                <a:gd name="T1" fmla="*/ 0 h 171"/>
                <a:gd name="T2" fmla="*/ 0 w 92"/>
                <a:gd name="T3" fmla="*/ 0 h 171"/>
                <a:gd name="T4" fmla="*/ 1 w 92"/>
                <a:gd name="T5" fmla="*/ 0 h 171"/>
                <a:gd name="T6" fmla="*/ 1 w 92"/>
                <a:gd name="T7" fmla="*/ 0 h 171"/>
                <a:gd name="T8" fmla="*/ 0 w 92"/>
                <a:gd name="T9" fmla="*/ 0 h 171"/>
                <a:gd name="T10" fmla="*/ 0 60000 65536"/>
                <a:gd name="T11" fmla="*/ 0 60000 65536"/>
                <a:gd name="T12" fmla="*/ 0 60000 65536"/>
                <a:gd name="T13" fmla="*/ 0 60000 65536"/>
                <a:gd name="T14" fmla="*/ 0 60000 65536"/>
                <a:gd name="T15" fmla="*/ 0 w 92"/>
                <a:gd name="T16" fmla="*/ 0 h 171"/>
                <a:gd name="T17" fmla="*/ 92 w 92"/>
                <a:gd name="T18" fmla="*/ 171 h 171"/>
              </a:gdLst>
              <a:ahLst/>
              <a:cxnLst>
                <a:cxn ang="T10">
                  <a:pos x="T0" y="T1"/>
                </a:cxn>
                <a:cxn ang="T11">
                  <a:pos x="T2" y="T3"/>
                </a:cxn>
                <a:cxn ang="T12">
                  <a:pos x="T4" y="T5"/>
                </a:cxn>
                <a:cxn ang="T13">
                  <a:pos x="T6" y="T7"/>
                </a:cxn>
                <a:cxn ang="T14">
                  <a:pos x="T8" y="T9"/>
                </a:cxn>
              </a:cxnLst>
              <a:rect l="T15" t="T16" r="T17" b="T18"/>
              <a:pathLst>
                <a:path w="92" h="171">
                  <a:moveTo>
                    <a:pt x="0" y="23"/>
                  </a:moveTo>
                  <a:lnTo>
                    <a:pt x="0" y="171"/>
                  </a:lnTo>
                  <a:lnTo>
                    <a:pt x="92" y="133"/>
                  </a:lnTo>
                  <a:lnTo>
                    <a:pt x="92" y="0"/>
                  </a:lnTo>
                  <a:lnTo>
                    <a:pt x="0" y="23"/>
                  </a:lnTo>
                  <a:close/>
                </a:path>
              </a:pathLst>
            </a:custGeom>
            <a:solidFill>
              <a:srgbClr val="FFFFFF"/>
            </a:solidFill>
            <a:ln w="9525">
              <a:noFill/>
              <a:round/>
              <a:headEnd/>
              <a:tailEnd/>
            </a:ln>
          </p:spPr>
          <p:txBody>
            <a:bodyPr/>
            <a:lstStyle/>
            <a:p>
              <a:endParaRPr lang="ja-JP" altLang="en-US"/>
            </a:p>
          </p:txBody>
        </p:sp>
        <p:sp>
          <p:nvSpPr>
            <p:cNvPr id="12578" name="Freeform 258"/>
            <p:cNvSpPr>
              <a:spLocks/>
            </p:cNvSpPr>
            <p:nvPr/>
          </p:nvSpPr>
          <p:spPr bwMode="auto">
            <a:xfrm>
              <a:off x="3607" y="1434"/>
              <a:ext cx="33" cy="66"/>
            </a:xfrm>
            <a:custGeom>
              <a:avLst/>
              <a:gdLst>
                <a:gd name="T0" fmla="*/ 0 w 67"/>
                <a:gd name="T1" fmla="*/ 1 h 132"/>
                <a:gd name="T2" fmla="*/ 0 w 67"/>
                <a:gd name="T3" fmla="*/ 1 h 132"/>
                <a:gd name="T4" fmla="*/ 0 w 67"/>
                <a:gd name="T5" fmla="*/ 1 h 132"/>
                <a:gd name="T6" fmla="*/ 0 w 67"/>
                <a:gd name="T7" fmla="*/ 0 h 132"/>
                <a:gd name="T8" fmla="*/ 0 w 67"/>
                <a:gd name="T9" fmla="*/ 1 h 132"/>
                <a:gd name="T10" fmla="*/ 0 60000 65536"/>
                <a:gd name="T11" fmla="*/ 0 60000 65536"/>
                <a:gd name="T12" fmla="*/ 0 60000 65536"/>
                <a:gd name="T13" fmla="*/ 0 60000 65536"/>
                <a:gd name="T14" fmla="*/ 0 60000 65536"/>
                <a:gd name="T15" fmla="*/ 0 w 67"/>
                <a:gd name="T16" fmla="*/ 0 h 132"/>
                <a:gd name="T17" fmla="*/ 67 w 67"/>
                <a:gd name="T18" fmla="*/ 132 h 132"/>
              </a:gdLst>
              <a:ahLst/>
              <a:cxnLst>
                <a:cxn ang="T10">
                  <a:pos x="T0" y="T1"/>
                </a:cxn>
                <a:cxn ang="T11">
                  <a:pos x="T2" y="T3"/>
                </a:cxn>
                <a:cxn ang="T12">
                  <a:pos x="T4" y="T5"/>
                </a:cxn>
                <a:cxn ang="T13">
                  <a:pos x="T6" y="T7"/>
                </a:cxn>
                <a:cxn ang="T14">
                  <a:pos x="T8" y="T9"/>
                </a:cxn>
              </a:cxnLst>
              <a:rect l="T15" t="T16" r="T17" b="T18"/>
              <a:pathLst>
                <a:path w="67" h="132">
                  <a:moveTo>
                    <a:pt x="0" y="15"/>
                  </a:moveTo>
                  <a:lnTo>
                    <a:pt x="0" y="132"/>
                  </a:lnTo>
                  <a:lnTo>
                    <a:pt x="67" y="106"/>
                  </a:lnTo>
                  <a:lnTo>
                    <a:pt x="67" y="0"/>
                  </a:lnTo>
                  <a:lnTo>
                    <a:pt x="0" y="15"/>
                  </a:lnTo>
                  <a:close/>
                </a:path>
              </a:pathLst>
            </a:custGeom>
            <a:solidFill>
              <a:srgbClr val="FFFFFF"/>
            </a:solidFill>
            <a:ln w="9525">
              <a:noFill/>
              <a:round/>
              <a:headEnd/>
              <a:tailEnd/>
            </a:ln>
          </p:spPr>
          <p:txBody>
            <a:bodyPr/>
            <a:lstStyle/>
            <a:p>
              <a:endParaRPr lang="ja-JP" altLang="en-US"/>
            </a:p>
          </p:txBody>
        </p:sp>
      </p:grpSp>
      <p:sp>
        <p:nvSpPr>
          <p:cNvPr id="1060" name="AutoShape 259" descr="紙"/>
          <p:cNvSpPr>
            <a:spLocks noChangeArrowheads="1"/>
          </p:cNvSpPr>
          <p:nvPr/>
        </p:nvSpPr>
        <p:spPr bwMode="auto">
          <a:xfrm>
            <a:off x="1141413" y="5618163"/>
            <a:ext cx="315912" cy="203200"/>
          </a:xfrm>
          <a:prstGeom prst="cube">
            <a:avLst>
              <a:gd name="adj" fmla="val 25000"/>
            </a:avLst>
          </a:prstGeom>
          <a:blipFill dpi="0" rotWithShape="1">
            <a:blip r:embed="rId14" cstate="print"/>
            <a:srcRect/>
            <a:tile tx="0" ty="0" sx="100000" sy="100000" flip="none" algn="tl"/>
          </a:blipFill>
          <a:ln w="9525">
            <a:solidFill>
              <a:srgbClr val="CC9900"/>
            </a:solidFill>
            <a:miter lim="800000"/>
            <a:headEnd/>
            <a:tailEnd/>
          </a:ln>
        </p:spPr>
        <p:txBody>
          <a:bodyPr wrap="none" anchor="ctr"/>
          <a:lstStyle/>
          <a:p>
            <a:endParaRPr lang="ja-JP" altLang="en-US" sz="900">
              <a:latin typeface="Arial" charset="0"/>
              <a:cs typeface="Arial" charset="0"/>
            </a:endParaRPr>
          </a:p>
        </p:txBody>
      </p:sp>
      <p:sp>
        <p:nvSpPr>
          <p:cNvPr id="1061" name="Oval 4"/>
          <p:cNvSpPr>
            <a:spLocks noChangeArrowheads="1"/>
          </p:cNvSpPr>
          <p:nvPr/>
        </p:nvSpPr>
        <p:spPr bwMode="auto">
          <a:xfrm>
            <a:off x="1909763" y="3201988"/>
            <a:ext cx="1314450" cy="619125"/>
          </a:xfrm>
          <a:prstGeom prst="ellipse">
            <a:avLst/>
          </a:prstGeom>
          <a:noFill/>
          <a:ln w="31750">
            <a:solidFill>
              <a:srgbClr val="FF6699"/>
            </a:solidFill>
            <a:prstDash val="sysDash"/>
            <a:round/>
            <a:headEnd/>
            <a:tailEnd/>
          </a:ln>
        </p:spPr>
        <p:txBody>
          <a:bodyPr wrap="none" anchor="ctr"/>
          <a:lstStyle/>
          <a:p>
            <a:endParaRPr lang="ja-JP" altLang="en-US" sz="900">
              <a:latin typeface="Arial" charset="0"/>
              <a:cs typeface="Arial" charset="0"/>
            </a:endParaRPr>
          </a:p>
        </p:txBody>
      </p:sp>
      <p:pic>
        <p:nvPicPr>
          <p:cNvPr id="1062" name="Picture 5" descr="MCj00791820000[1]"/>
          <p:cNvPicPr>
            <a:picLocks noChangeAspect="1" noChangeArrowheads="1"/>
          </p:cNvPicPr>
          <p:nvPr/>
        </p:nvPicPr>
        <p:blipFill>
          <a:blip r:embed="rId15" cstate="print"/>
          <a:srcRect/>
          <a:stretch>
            <a:fillRect/>
          </a:stretch>
        </p:blipFill>
        <p:spPr bwMode="auto">
          <a:xfrm>
            <a:off x="2987675" y="3484563"/>
            <a:ext cx="323850" cy="276225"/>
          </a:xfrm>
          <a:prstGeom prst="rect">
            <a:avLst/>
          </a:prstGeom>
          <a:noFill/>
          <a:ln w="9525">
            <a:noFill/>
            <a:miter lim="800000"/>
            <a:headEnd/>
            <a:tailEnd/>
          </a:ln>
        </p:spPr>
      </p:pic>
      <p:pic>
        <p:nvPicPr>
          <p:cNvPr id="1063" name="Picture 6" descr="MCHH02397_0000[1]"/>
          <p:cNvPicPr>
            <a:picLocks noChangeAspect="1" noChangeArrowheads="1"/>
          </p:cNvPicPr>
          <p:nvPr/>
        </p:nvPicPr>
        <p:blipFill>
          <a:blip r:embed="rId16" cstate="print"/>
          <a:srcRect/>
          <a:stretch>
            <a:fillRect/>
          </a:stretch>
        </p:blipFill>
        <p:spPr bwMode="auto">
          <a:xfrm>
            <a:off x="2819400" y="3213100"/>
            <a:ext cx="484188" cy="233363"/>
          </a:xfrm>
          <a:prstGeom prst="rect">
            <a:avLst/>
          </a:prstGeom>
          <a:noFill/>
          <a:ln w="9525">
            <a:noFill/>
            <a:miter lim="800000"/>
            <a:headEnd/>
            <a:tailEnd/>
          </a:ln>
        </p:spPr>
      </p:pic>
      <p:pic>
        <p:nvPicPr>
          <p:cNvPr id="1064" name="Picture 7" descr="MCHH01602_0000[1]"/>
          <p:cNvPicPr>
            <a:picLocks noChangeAspect="1" noChangeArrowheads="1"/>
          </p:cNvPicPr>
          <p:nvPr/>
        </p:nvPicPr>
        <p:blipFill>
          <a:blip r:embed="rId17" cstate="print"/>
          <a:srcRect/>
          <a:stretch>
            <a:fillRect/>
          </a:stretch>
        </p:blipFill>
        <p:spPr bwMode="auto">
          <a:xfrm>
            <a:off x="2381250" y="3614738"/>
            <a:ext cx="385763" cy="334962"/>
          </a:xfrm>
          <a:prstGeom prst="rect">
            <a:avLst/>
          </a:prstGeom>
          <a:noFill/>
          <a:ln w="9525">
            <a:noFill/>
            <a:miter lim="800000"/>
            <a:headEnd/>
            <a:tailEnd/>
          </a:ln>
        </p:spPr>
      </p:pic>
      <p:pic>
        <p:nvPicPr>
          <p:cNvPr id="1065" name="Picture 8" descr="MCHH02333_0000[1]"/>
          <p:cNvPicPr>
            <a:picLocks noChangeAspect="1" noChangeArrowheads="1"/>
          </p:cNvPicPr>
          <p:nvPr/>
        </p:nvPicPr>
        <p:blipFill>
          <a:blip r:embed="rId18" cstate="print"/>
          <a:srcRect/>
          <a:stretch>
            <a:fillRect/>
          </a:stretch>
        </p:blipFill>
        <p:spPr bwMode="auto">
          <a:xfrm>
            <a:off x="1909763" y="3395663"/>
            <a:ext cx="292100" cy="428625"/>
          </a:xfrm>
          <a:prstGeom prst="rect">
            <a:avLst/>
          </a:prstGeom>
          <a:noFill/>
          <a:ln w="9525">
            <a:noFill/>
            <a:miter lim="800000"/>
            <a:headEnd/>
            <a:tailEnd/>
          </a:ln>
        </p:spPr>
      </p:pic>
      <p:grpSp>
        <p:nvGrpSpPr>
          <p:cNvPr id="15" name="Group 11"/>
          <p:cNvGrpSpPr>
            <a:grpSpLocks/>
          </p:cNvGrpSpPr>
          <p:nvPr/>
        </p:nvGrpSpPr>
        <p:grpSpPr bwMode="auto">
          <a:xfrm flipV="1">
            <a:off x="2549525" y="3140075"/>
            <a:ext cx="300038" cy="80963"/>
            <a:chOff x="3923" y="1989"/>
            <a:chExt cx="725" cy="171"/>
          </a:xfrm>
        </p:grpSpPr>
        <p:sp>
          <p:nvSpPr>
            <p:cNvPr id="12550" name="AutoShape 12"/>
            <p:cNvSpPr>
              <a:spLocks noChangeArrowheads="1"/>
            </p:cNvSpPr>
            <p:nvPr/>
          </p:nvSpPr>
          <p:spPr bwMode="auto">
            <a:xfrm>
              <a:off x="4195" y="2069"/>
              <a:ext cx="181" cy="91"/>
            </a:xfrm>
            <a:prstGeom prst="can">
              <a:avLst>
                <a:gd name="adj" fmla="val 50000"/>
              </a:avLst>
            </a:prstGeom>
            <a:solidFill>
              <a:schemeClr val="accent1"/>
            </a:solidFill>
            <a:ln w="9525">
              <a:solidFill>
                <a:schemeClr val="tx1"/>
              </a:solidFill>
              <a:round/>
              <a:headEnd/>
              <a:tailEnd/>
            </a:ln>
          </p:spPr>
          <p:txBody>
            <a:bodyPr wrap="none" anchor="ctr"/>
            <a:lstStyle/>
            <a:p>
              <a:endParaRPr lang="ja-JP" altLang="en-US" sz="900">
                <a:latin typeface="Arial" charset="0"/>
                <a:cs typeface="Arial" charset="0"/>
              </a:endParaRPr>
            </a:p>
          </p:txBody>
        </p:sp>
        <p:grpSp>
          <p:nvGrpSpPr>
            <p:cNvPr id="16" name="Group 13"/>
            <p:cNvGrpSpPr>
              <a:grpSpLocks/>
            </p:cNvGrpSpPr>
            <p:nvPr/>
          </p:nvGrpSpPr>
          <p:grpSpPr bwMode="auto">
            <a:xfrm flipH="1">
              <a:off x="3923" y="1989"/>
              <a:ext cx="226" cy="92"/>
              <a:chOff x="748" y="3385"/>
              <a:chExt cx="681" cy="363"/>
            </a:xfrm>
          </p:grpSpPr>
          <p:sp>
            <p:nvSpPr>
              <p:cNvPr id="12556" name="Line 14"/>
              <p:cNvSpPr>
                <a:spLocks noChangeShapeType="1"/>
              </p:cNvSpPr>
              <p:nvPr/>
            </p:nvSpPr>
            <p:spPr bwMode="auto">
              <a:xfrm flipV="1">
                <a:off x="748" y="3566"/>
                <a:ext cx="454" cy="182"/>
              </a:xfrm>
              <a:prstGeom prst="line">
                <a:avLst/>
              </a:prstGeom>
              <a:noFill/>
              <a:ln w="28575">
                <a:solidFill>
                  <a:srgbClr val="FF9900"/>
                </a:solidFill>
                <a:round/>
                <a:headEnd/>
                <a:tailEnd/>
              </a:ln>
            </p:spPr>
            <p:txBody>
              <a:bodyPr/>
              <a:lstStyle/>
              <a:p>
                <a:endParaRPr lang="ja-JP" altLang="en-US"/>
              </a:p>
            </p:txBody>
          </p:sp>
          <p:sp>
            <p:nvSpPr>
              <p:cNvPr id="12557" name="Line 15"/>
              <p:cNvSpPr>
                <a:spLocks noChangeShapeType="1"/>
              </p:cNvSpPr>
              <p:nvPr/>
            </p:nvSpPr>
            <p:spPr bwMode="auto">
              <a:xfrm flipH="1">
                <a:off x="1020" y="3566"/>
                <a:ext cx="182" cy="0"/>
              </a:xfrm>
              <a:prstGeom prst="line">
                <a:avLst/>
              </a:prstGeom>
              <a:noFill/>
              <a:ln w="28575">
                <a:solidFill>
                  <a:srgbClr val="FF9900"/>
                </a:solidFill>
                <a:round/>
                <a:headEnd/>
                <a:tailEnd/>
              </a:ln>
            </p:spPr>
            <p:txBody>
              <a:bodyPr/>
              <a:lstStyle/>
              <a:p>
                <a:endParaRPr lang="ja-JP" altLang="en-US"/>
              </a:p>
            </p:txBody>
          </p:sp>
          <p:sp>
            <p:nvSpPr>
              <p:cNvPr id="12558" name="Line 16"/>
              <p:cNvSpPr>
                <a:spLocks noChangeShapeType="1"/>
              </p:cNvSpPr>
              <p:nvPr/>
            </p:nvSpPr>
            <p:spPr bwMode="auto">
              <a:xfrm flipV="1">
                <a:off x="1020" y="3385"/>
                <a:ext cx="409" cy="181"/>
              </a:xfrm>
              <a:prstGeom prst="line">
                <a:avLst/>
              </a:prstGeom>
              <a:noFill/>
              <a:ln w="28575">
                <a:solidFill>
                  <a:srgbClr val="FF9900"/>
                </a:solidFill>
                <a:round/>
                <a:headEnd/>
                <a:tailEnd/>
              </a:ln>
            </p:spPr>
            <p:txBody>
              <a:bodyPr/>
              <a:lstStyle/>
              <a:p>
                <a:endParaRPr lang="ja-JP" altLang="en-US"/>
              </a:p>
            </p:txBody>
          </p:sp>
        </p:grpSp>
        <p:grpSp>
          <p:nvGrpSpPr>
            <p:cNvPr id="17" name="Group 17"/>
            <p:cNvGrpSpPr>
              <a:grpSpLocks/>
            </p:cNvGrpSpPr>
            <p:nvPr/>
          </p:nvGrpSpPr>
          <p:grpSpPr bwMode="auto">
            <a:xfrm>
              <a:off x="4422" y="1989"/>
              <a:ext cx="226" cy="92"/>
              <a:chOff x="748" y="3385"/>
              <a:chExt cx="681" cy="363"/>
            </a:xfrm>
          </p:grpSpPr>
          <p:sp>
            <p:nvSpPr>
              <p:cNvPr id="12553" name="Line 18"/>
              <p:cNvSpPr>
                <a:spLocks noChangeShapeType="1"/>
              </p:cNvSpPr>
              <p:nvPr/>
            </p:nvSpPr>
            <p:spPr bwMode="auto">
              <a:xfrm flipV="1">
                <a:off x="748" y="3566"/>
                <a:ext cx="454" cy="182"/>
              </a:xfrm>
              <a:prstGeom prst="line">
                <a:avLst/>
              </a:prstGeom>
              <a:noFill/>
              <a:ln w="28575">
                <a:solidFill>
                  <a:srgbClr val="FF9900"/>
                </a:solidFill>
                <a:round/>
                <a:headEnd/>
                <a:tailEnd/>
              </a:ln>
            </p:spPr>
            <p:txBody>
              <a:bodyPr/>
              <a:lstStyle/>
              <a:p>
                <a:endParaRPr lang="ja-JP" altLang="en-US"/>
              </a:p>
            </p:txBody>
          </p:sp>
          <p:sp>
            <p:nvSpPr>
              <p:cNvPr id="12554" name="Line 19"/>
              <p:cNvSpPr>
                <a:spLocks noChangeShapeType="1"/>
              </p:cNvSpPr>
              <p:nvPr/>
            </p:nvSpPr>
            <p:spPr bwMode="auto">
              <a:xfrm flipH="1">
                <a:off x="1020" y="3566"/>
                <a:ext cx="182" cy="0"/>
              </a:xfrm>
              <a:prstGeom prst="line">
                <a:avLst/>
              </a:prstGeom>
              <a:noFill/>
              <a:ln w="28575">
                <a:solidFill>
                  <a:srgbClr val="FF9900"/>
                </a:solidFill>
                <a:round/>
                <a:headEnd/>
                <a:tailEnd/>
              </a:ln>
            </p:spPr>
            <p:txBody>
              <a:bodyPr/>
              <a:lstStyle/>
              <a:p>
                <a:endParaRPr lang="ja-JP" altLang="en-US"/>
              </a:p>
            </p:txBody>
          </p:sp>
          <p:sp>
            <p:nvSpPr>
              <p:cNvPr id="12555" name="Line 20"/>
              <p:cNvSpPr>
                <a:spLocks noChangeShapeType="1"/>
              </p:cNvSpPr>
              <p:nvPr/>
            </p:nvSpPr>
            <p:spPr bwMode="auto">
              <a:xfrm flipV="1">
                <a:off x="1020" y="3385"/>
                <a:ext cx="409" cy="181"/>
              </a:xfrm>
              <a:prstGeom prst="line">
                <a:avLst/>
              </a:prstGeom>
              <a:noFill/>
              <a:ln w="28575">
                <a:solidFill>
                  <a:srgbClr val="FF9900"/>
                </a:solidFill>
                <a:round/>
                <a:headEnd/>
                <a:tailEnd/>
              </a:ln>
            </p:spPr>
            <p:txBody>
              <a:bodyPr/>
              <a:lstStyle/>
              <a:p>
                <a:endParaRPr lang="ja-JP" altLang="en-US"/>
              </a:p>
            </p:txBody>
          </p:sp>
        </p:grpSp>
      </p:grpSp>
      <p:grpSp>
        <p:nvGrpSpPr>
          <p:cNvPr id="18" name="Group 21"/>
          <p:cNvGrpSpPr>
            <a:grpSpLocks/>
          </p:cNvGrpSpPr>
          <p:nvPr/>
        </p:nvGrpSpPr>
        <p:grpSpPr bwMode="auto">
          <a:xfrm flipV="1">
            <a:off x="2212975" y="3432175"/>
            <a:ext cx="300038" cy="80963"/>
            <a:chOff x="3923" y="1989"/>
            <a:chExt cx="725" cy="171"/>
          </a:xfrm>
        </p:grpSpPr>
        <p:sp>
          <p:nvSpPr>
            <p:cNvPr id="12541" name="AutoShape 22"/>
            <p:cNvSpPr>
              <a:spLocks noChangeArrowheads="1"/>
            </p:cNvSpPr>
            <p:nvPr/>
          </p:nvSpPr>
          <p:spPr bwMode="auto">
            <a:xfrm>
              <a:off x="4195" y="2069"/>
              <a:ext cx="181" cy="91"/>
            </a:xfrm>
            <a:prstGeom prst="can">
              <a:avLst>
                <a:gd name="adj" fmla="val 50000"/>
              </a:avLst>
            </a:prstGeom>
            <a:solidFill>
              <a:schemeClr val="accent1"/>
            </a:solidFill>
            <a:ln w="9525">
              <a:solidFill>
                <a:schemeClr val="tx1"/>
              </a:solidFill>
              <a:round/>
              <a:headEnd/>
              <a:tailEnd/>
            </a:ln>
          </p:spPr>
          <p:txBody>
            <a:bodyPr wrap="none" anchor="ctr"/>
            <a:lstStyle/>
            <a:p>
              <a:endParaRPr lang="ja-JP" altLang="en-US" sz="900">
                <a:latin typeface="Arial" charset="0"/>
                <a:cs typeface="Arial" charset="0"/>
              </a:endParaRPr>
            </a:p>
          </p:txBody>
        </p:sp>
        <p:grpSp>
          <p:nvGrpSpPr>
            <p:cNvPr id="19" name="Group 23"/>
            <p:cNvGrpSpPr>
              <a:grpSpLocks/>
            </p:cNvGrpSpPr>
            <p:nvPr/>
          </p:nvGrpSpPr>
          <p:grpSpPr bwMode="auto">
            <a:xfrm flipH="1">
              <a:off x="3923" y="1989"/>
              <a:ext cx="226" cy="92"/>
              <a:chOff x="748" y="3385"/>
              <a:chExt cx="681" cy="363"/>
            </a:xfrm>
          </p:grpSpPr>
          <p:sp>
            <p:nvSpPr>
              <p:cNvPr id="12547" name="Line 24"/>
              <p:cNvSpPr>
                <a:spLocks noChangeShapeType="1"/>
              </p:cNvSpPr>
              <p:nvPr/>
            </p:nvSpPr>
            <p:spPr bwMode="auto">
              <a:xfrm flipV="1">
                <a:off x="748" y="3566"/>
                <a:ext cx="454" cy="182"/>
              </a:xfrm>
              <a:prstGeom prst="line">
                <a:avLst/>
              </a:prstGeom>
              <a:noFill/>
              <a:ln w="28575">
                <a:solidFill>
                  <a:srgbClr val="FF9900"/>
                </a:solidFill>
                <a:round/>
                <a:headEnd/>
                <a:tailEnd/>
              </a:ln>
            </p:spPr>
            <p:txBody>
              <a:bodyPr/>
              <a:lstStyle/>
              <a:p>
                <a:endParaRPr lang="ja-JP" altLang="en-US"/>
              </a:p>
            </p:txBody>
          </p:sp>
          <p:sp>
            <p:nvSpPr>
              <p:cNvPr id="12548" name="Line 25"/>
              <p:cNvSpPr>
                <a:spLocks noChangeShapeType="1"/>
              </p:cNvSpPr>
              <p:nvPr/>
            </p:nvSpPr>
            <p:spPr bwMode="auto">
              <a:xfrm flipH="1">
                <a:off x="1020" y="3566"/>
                <a:ext cx="182" cy="0"/>
              </a:xfrm>
              <a:prstGeom prst="line">
                <a:avLst/>
              </a:prstGeom>
              <a:noFill/>
              <a:ln w="28575">
                <a:solidFill>
                  <a:srgbClr val="FF9900"/>
                </a:solidFill>
                <a:round/>
                <a:headEnd/>
                <a:tailEnd/>
              </a:ln>
            </p:spPr>
            <p:txBody>
              <a:bodyPr/>
              <a:lstStyle/>
              <a:p>
                <a:endParaRPr lang="ja-JP" altLang="en-US"/>
              </a:p>
            </p:txBody>
          </p:sp>
          <p:sp>
            <p:nvSpPr>
              <p:cNvPr id="12549" name="Line 26"/>
              <p:cNvSpPr>
                <a:spLocks noChangeShapeType="1"/>
              </p:cNvSpPr>
              <p:nvPr/>
            </p:nvSpPr>
            <p:spPr bwMode="auto">
              <a:xfrm flipV="1">
                <a:off x="1020" y="3385"/>
                <a:ext cx="409" cy="181"/>
              </a:xfrm>
              <a:prstGeom prst="line">
                <a:avLst/>
              </a:prstGeom>
              <a:noFill/>
              <a:ln w="28575">
                <a:solidFill>
                  <a:srgbClr val="FF9900"/>
                </a:solidFill>
                <a:round/>
                <a:headEnd/>
                <a:tailEnd/>
              </a:ln>
            </p:spPr>
            <p:txBody>
              <a:bodyPr/>
              <a:lstStyle/>
              <a:p>
                <a:endParaRPr lang="ja-JP" altLang="en-US"/>
              </a:p>
            </p:txBody>
          </p:sp>
        </p:grpSp>
        <p:grpSp>
          <p:nvGrpSpPr>
            <p:cNvPr id="20" name="Group 27"/>
            <p:cNvGrpSpPr>
              <a:grpSpLocks/>
            </p:cNvGrpSpPr>
            <p:nvPr/>
          </p:nvGrpSpPr>
          <p:grpSpPr bwMode="auto">
            <a:xfrm>
              <a:off x="4422" y="1989"/>
              <a:ext cx="226" cy="92"/>
              <a:chOff x="748" y="3385"/>
              <a:chExt cx="681" cy="363"/>
            </a:xfrm>
          </p:grpSpPr>
          <p:sp>
            <p:nvSpPr>
              <p:cNvPr id="12544" name="Line 28"/>
              <p:cNvSpPr>
                <a:spLocks noChangeShapeType="1"/>
              </p:cNvSpPr>
              <p:nvPr/>
            </p:nvSpPr>
            <p:spPr bwMode="auto">
              <a:xfrm flipV="1">
                <a:off x="748" y="3566"/>
                <a:ext cx="454" cy="182"/>
              </a:xfrm>
              <a:prstGeom prst="line">
                <a:avLst/>
              </a:prstGeom>
              <a:noFill/>
              <a:ln w="28575">
                <a:solidFill>
                  <a:srgbClr val="FF9900"/>
                </a:solidFill>
                <a:round/>
                <a:headEnd/>
                <a:tailEnd/>
              </a:ln>
            </p:spPr>
            <p:txBody>
              <a:bodyPr/>
              <a:lstStyle/>
              <a:p>
                <a:endParaRPr lang="ja-JP" altLang="en-US"/>
              </a:p>
            </p:txBody>
          </p:sp>
          <p:sp>
            <p:nvSpPr>
              <p:cNvPr id="12545" name="Line 29"/>
              <p:cNvSpPr>
                <a:spLocks noChangeShapeType="1"/>
              </p:cNvSpPr>
              <p:nvPr/>
            </p:nvSpPr>
            <p:spPr bwMode="auto">
              <a:xfrm flipH="1">
                <a:off x="1020" y="3566"/>
                <a:ext cx="182" cy="0"/>
              </a:xfrm>
              <a:prstGeom prst="line">
                <a:avLst/>
              </a:prstGeom>
              <a:noFill/>
              <a:ln w="28575">
                <a:solidFill>
                  <a:srgbClr val="FF9900"/>
                </a:solidFill>
                <a:round/>
                <a:headEnd/>
                <a:tailEnd/>
              </a:ln>
            </p:spPr>
            <p:txBody>
              <a:bodyPr/>
              <a:lstStyle/>
              <a:p>
                <a:endParaRPr lang="ja-JP" altLang="en-US"/>
              </a:p>
            </p:txBody>
          </p:sp>
          <p:sp>
            <p:nvSpPr>
              <p:cNvPr id="12546" name="Line 30"/>
              <p:cNvSpPr>
                <a:spLocks noChangeShapeType="1"/>
              </p:cNvSpPr>
              <p:nvPr/>
            </p:nvSpPr>
            <p:spPr bwMode="auto">
              <a:xfrm flipV="1">
                <a:off x="1020" y="3385"/>
                <a:ext cx="409" cy="181"/>
              </a:xfrm>
              <a:prstGeom prst="line">
                <a:avLst/>
              </a:prstGeom>
              <a:noFill/>
              <a:ln w="28575">
                <a:solidFill>
                  <a:srgbClr val="FF9900"/>
                </a:solidFill>
                <a:round/>
                <a:headEnd/>
                <a:tailEnd/>
              </a:ln>
            </p:spPr>
            <p:txBody>
              <a:bodyPr/>
              <a:lstStyle/>
              <a:p>
                <a:endParaRPr lang="ja-JP" altLang="en-US"/>
              </a:p>
            </p:txBody>
          </p:sp>
        </p:grpSp>
      </p:grpSp>
      <p:pic>
        <p:nvPicPr>
          <p:cNvPr id="1068" name="Picture 57" descr="j0215178"/>
          <p:cNvPicPr>
            <a:picLocks noChangeAspect="1" noChangeArrowheads="1"/>
          </p:cNvPicPr>
          <p:nvPr/>
        </p:nvPicPr>
        <p:blipFill>
          <a:blip r:embed="rId19" cstate="print"/>
          <a:srcRect/>
          <a:stretch>
            <a:fillRect/>
          </a:stretch>
        </p:blipFill>
        <p:spPr bwMode="auto">
          <a:xfrm>
            <a:off x="2111375" y="3074988"/>
            <a:ext cx="376238" cy="325437"/>
          </a:xfrm>
          <a:prstGeom prst="rect">
            <a:avLst/>
          </a:prstGeom>
          <a:noFill/>
          <a:ln w="9525">
            <a:noFill/>
            <a:miter lim="800000"/>
            <a:headEnd/>
            <a:tailEnd/>
          </a:ln>
        </p:spPr>
      </p:pic>
      <p:grpSp>
        <p:nvGrpSpPr>
          <p:cNvPr id="21" name="Group 41"/>
          <p:cNvGrpSpPr>
            <a:grpSpLocks/>
          </p:cNvGrpSpPr>
          <p:nvPr/>
        </p:nvGrpSpPr>
        <p:grpSpPr bwMode="auto">
          <a:xfrm>
            <a:off x="349250" y="2867025"/>
            <a:ext cx="631825" cy="804863"/>
            <a:chOff x="244" y="1159"/>
            <a:chExt cx="639" cy="842"/>
          </a:xfrm>
        </p:grpSpPr>
        <p:sp>
          <p:nvSpPr>
            <p:cNvPr id="1125" name="AutoShape 42"/>
            <p:cNvSpPr>
              <a:spLocks noChangeAspect="1" noChangeArrowheads="1" noTextEdit="1"/>
            </p:cNvSpPr>
            <p:nvPr/>
          </p:nvSpPr>
          <p:spPr bwMode="auto">
            <a:xfrm>
              <a:off x="390" y="1483"/>
              <a:ext cx="493" cy="154"/>
            </a:xfrm>
            <a:prstGeom prst="rect">
              <a:avLst/>
            </a:prstGeom>
            <a:noFill/>
            <a:ln w="9525">
              <a:noFill/>
              <a:miter lim="800000"/>
              <a:headEnd/>
              <a:tailEnd/>
            </a:ln>
          </p:spPr>
          <p:txBody>
            <a:bodyPr/>
            <a:lstStyle/>
            <a:p>
              <a:endParaRPr lang="ja-JP" altLang="en-US"/>
            </a:p>
          </p:txBody>
        </p:sp>
        <p:grpSp>
          <p:nvGrpSpPr>
            <p:cNvPr id="22" name="Group 43"/>
            <p:cNvGrpSpPr>
              <a:grpSpLocks/>
            </p:cNvGrpSpPr>
            <p:nvPr/>
          </p:nvGrpSpPr>
          <p:grpSpPr bwMode="auto">
            <a:xfrm>
              <a:off x="367" y="1522"/>
              <a:ext cx="465" cy="156"/>
              <a:chOff x="2607" y="669"/>
              <a:chExt cx="438" cy="279"/>
            </a:xfrm>
          </p:grpSpPr>
          <p:sp>
            <p:nvSpPr>
              <p:cNvPr id="12341" name="Freeform 44"/>
              <p:cNvSpPr>
                <a:spLocks/>
              </p:cNvSpPr>
              <p:nvPr/>
            </p:nvSpPr>
            <p:spPr bwMode="auto">
              <a:xfrm>
                <a:off x="2608" y="671"/>
                <a:ext cx="120" cy="106"/>
              </a:xfrm>
              <a:custGeom>
                <a:avLst/>
                <a:gdLst>
                  <a:gd name="T0" fmla="*/ 0 w 838"/>
                  <a:gd name="T1" fmla="*/ 0 h 744"/>
                  <a:gd name="T2" fmla="*/ 0 w 838"/>
                  <a:gd name="T3" fmla="*/ 0 h 744"/>
                  <a:gd name="T4" fmla="*/ 0 w 838"/>
                  <a:gd name="T5" fmla="*/ 0 h 744"/>
                  <a:gd name="T6" fmla="*/ 0 w 838"/>
                  <a:gd name="T7" fmla="*/ 0 h 744"/>
                  <a:gd name="T8" fmla="*/ 0 w 838"/>
                  <a:gd name="T9" fmla="*/ 0 h 744"/>
                  <a:gd name="T10" fmla="*/ 0 60000 65536"/>
                  <a:gd name="T11" fmla="*/ 0 60000 65536"/>
                  <a:gd name="T12" fmla="*/ 0 60000 65536"/>
                  <a:gd name="T13" fmla="*/ 0 60000 65536"/>
                  <a:gd name="T14" fmla="*/ 0 60000 65536"/>
                  <a:gd name="T15" fmla="*/ 0 w 838"/>
                  <a:gd name="T16" fmla="*/ 0 h 744"/>
                  <a:gd name="T17" fmla="*/ 838 w 838"/>
                  <a:gd name="T18" fmla="*/ 744 h 744"/>
                </a:gdLst>
                <a:ahLst/>
                <a:cxnLst>
                  <a:cxn ang="T10">
                    <a:pos x="T0" y="T1"/>
                  </a:cxn>
                  <a:cxn ang="T11">
                    <a:pos x="T2" y="T3"/>
                  </a:cxn>
                  <a:cxn ang="T12">
                    <a:pos x="T4" y="T5"/>
                  </a:cxn>
                  <a:cxn ang="T13">
                    <a:pos x="T6" y="T7"/>
                  </a:cxn>
                  <a:cxn ang="T14">
                    <a:pos x="T8" y="T9"/>
                  </a:cxn>
                </a:cxnLst>
                <a:rect l="T15" t="T16" r="T17" b="T18"/>
                <a:pathLst>
                  <a:path w="838" h="744">
                    <a:moveTo>
                      <a:pt x="0" y="311"/>
                    </a:moveTo>
                    <a:lnTo>
                      <a:pt x="121" y="0"/>
                    </a:lnTo>
                    <a:lnTo>
                      <a:pt x="838" y="284"/>
                    </a:lnTo>
                    <a:lnTo>
                      <a:pt x="595" y="744"/>
                    </a:lnTo>
                    <a:lnTo>
                      <a:pt x="0" y="311"/>
                    </a:lnTo>
                    <a:close/>
                  </a:path>
                </a:pathLst>
              </a:custGeom>
              <a:solidFill>
                <a:srgbClr val="FFFFFF"/>
              </a:solidFill>
              <a:ln w="9525">
                <a:noFill/>
                <a:round/>
                <a:headEnd/>
                <a:tailEnd/>
              </a:ln>
            </p:spPr>
            <p:txBody>
              <a:bodyPr/>
              <a:lstStyle/>
              <a:p>
                <a:endParaRPr lang="ja-JP" altLang="en-US"/>
              </a:p>
            </p:txBody>
          </p:sp>
          <p:sp>
            <p:nvSpPr>
              <p:cNvPr id="12342" name="Freeform 45"/>
              <p:cNvSpPr>
                <a:spLocks/>
              </p:cNvSpPr>
              <p:nvPr/>
            </p:nvSpPr>
            <p:spPr bwMode="auto">
              <a:xfrm>
                <a:off x="2607" y="670"/>
                <a:ext cx="19" cy="45"/>
              </a:xfrm>
              <a:custGeom>
                <a:avLst/>
                <a:gdLst>
                  <a:gd name="T0" fmla="*/ 0 w 133"/>
                  <a:gd name="T1" fmla="*/ 0 h 315"/>
                  <a:gd name="T2" fmla="*/ 0 w 133"/>
                  <a:gd name="T3" fmla="*/ 0 h 315"/>
                  <a:gd name="T4" fmla="*/ 0 w 133"/>
                  <a:gd name="T5" fmla="*/ 0 h 315"/>
                  <a:gd name="T6" fmla="*/ 0 w 133"/>
                  <a:gd name="T7" fmla="*/ 0 h 315"/>
                  <a:gd name="T8" fmla="*/ 0 w 133"/>
                  <a:gd name="T9" fmla="*/ 0 h 315"/>
                  <a:gd name="T10" fmla="*/ 0 60000 65536"/>
                  <a:gd name="T11" fmla="*/ 0 60000 65536"/>
                  <a:gd name="T12" fmla="*/ 0 60000 65536"/>
                  <a:gd name="T13" fmla="*/ 0 60000 65536"/>
                  <a:gd name="T14" fmla="*/ 0 60000 65536"/>
                  <a:gd name="T15" fmla="*/ 0 w 133"/>
                  <a:gd name="T16" fmla="*/ 0 h 315"/>
                  <a:gd name="T17" fmla="*/ 133 w 133"/>
                  <a:gd name="T18" fmla="*/ 315 h 315"/>
                </a:gdLst>
                <a:ahLst/>
                <a:cxnLst>
                  <a:cxn ang="T10">
                    <a:pos x="T0" y="T1"/>
                  </a:cxn>
                  <a:cxn ang="T11">
                    <a:pos x="T2" y="T3"/>
                  </a:cxn>
                  <a:cxn ang="T12">
                    <a:pos x="T4" y="T5"/>
                  </a:cxn>
                  <a:cxn ang="T13">
                    <a:pos x="T6" y="T7"/>
                  </a:cxn>
                  <a:cxn ang="T14">
                    <a:pos x="T8" y="T9"/>
                  </a:cxn>
                </a:cxnLst>
                <a:rect l="T15" t="T16" r="T17" b="T18"/>
                <a:pathLst>
                  <a:path w="133" h="315">
                    <a:moveTo>
                      <a:pt x="12" y="315"/>
                    </a:moveTo>
                    <a:lnTo>
                      <a:pt x="0" y="311"/>
                    </a:lnTo>
                    <a:lnTo>
                      <a:pt x="121" y="0"/>
                    </a:lnTo>
                    <a:lnTo>
                      <a:pt x="133" y="4"/>
                    </a:lnTo>
                    <a:lnTo>
                      <a:pt x="12" y="315"/>
                    </a:lnTo>
                    <a:close/>
                  </a:path>
                </a:pathLst>
              </a:custGeom>
              <a:solidFill>
                <a:srgbClr val="000000"/>
              </a:solidFill>
              <a:ln w="0">
                <a:solidFill>
                  <a:srgbClr val="000000"/>
                </a:solidFill>
                <a:round/>
                <a:headEnd/>
                <a:tailEnd/>
              </a:ln>
            </p:spPr>
            <p:txBody>
              <a:bodyPr/>
              <a:lstStyle/>
              <a:p>
                <a:endParaRPr lang="ja-JP" altLang="en-US"/>
              </a:p>
            </p:txBody>
          </p:sp>
          <p:sp>
            <p:nvSpPr>
              <p:cNvPr id="12343" name="Freeform 46"/>
              <p:cNvSpPr>
                <a:spLocks/>
              </p:cNvSpPr>
              <p:nvPr/>
            </p:nvSpPr>
            <p:spPr bwMode="auto">
              <a:xfrm>
                <a:off x="2624" y="669"/>
                <a:ext cx="1" cy="2"/>
              </a:xfrm>
              <a:custGeom>
                <a:avLst/>
                <a:gdLst>
                  <a:gd name="T0" fmla="*/ 0 w 8"/>
                  <a:gd name="T1" fmla="*/ 0 h 12"/>
                  <a:gd name="T2" fmla="*/ 0 w 8"/>
                  <a:gd name="T3" fmla="*/ 0 h 12"/>
                  <a:gd name="T4" fmla="*/ 0 w 8"/>
                  <a:gd name="T5" fmla="*/ 0 h 12"/>
                  <a:gd name="T6" fmla="*/ 0 w 8"/>
                  <a:gd name="T7" fmla="*/ 0 h 12"/>
                  <a:gd name="T8" fmla="*/ 0 w 8"/>
                  <a:gd name="T9" fmla="*/ 0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0" y="8"/>
                    </a:moveTo>
                    <a:lnTo>
                      <a:pt x="3" y="0"/>
                    </a:lnTo>
                    <a:lnTo>
                      <a:pt x="8" y="3"/>
                    </a:lnTo>
                    <a:lnTo>
                      <a:pt x="6" y="12"/>
                    </a:lnTo>
                    <a:lnTo>
                      <a:pt x="0" y="8"/>
                    </a:lnTo>
                    <a:close/>
                  </a:path>
                </a:pathLst>
              </a:custGeom>
              <a:solidFill>
                <a:srgbClr val="000000"/>
              </a:solidFill>
              <a:ln w="0">
                <a:solidFill>
                  <a:srgbClr val="000000"/>
                </a:solidFill>
                <a:round/>
                <a:headEnd/>
                <a:tailEnd/>
              </a:ln>
            </p:spPr>
            <p:txBody>
              <a:bodyPr/>
              <a:lstStyle/>
              <a:p>
                <a:endParaRPr lang="ja-JP" altLang="en-US"/>
              </a:p>
            </p:txBody>
          </p:sp>
          <p:sp>
            <p:nvSpPr>
              <p:cNvPr id="12344" name="Freeform 47"/>
              <p:cNvSpPr>
                <a:spLocks/>
              </p:cNvSpPr>
              <p:nvPr/>
            </p:nvSpPr>
            <p:spPr bwMode="auto">
              <a:xfrm>
                <a:off x="2625" y="669"/>
                <a:ext cx="103" cy="43"/>
              </a:xfrm>
              <a:custGeom>
                <a:avLst/>
                <a:gdLst>
                  <a:gd name="T0" fmla="*/ 0 w 721"/>
                  <a:gd name="T1" fmla="*/ 0 h 298"/>
                  <a:gd name="T2" fmla="*/ 0 w 721"/>
                  <a:gd name="T3" fmla="*/ 0 h 298"/>
                  <a:gd name="T4" fmla="*/ 0 w 721"/>
                  <a:gd name="T5" fmla="*/ 0 h 298"/>
                  <a:gd name="T6" fmla="*/ 0 w 721"/>
                  <a:gd name="T7" fmla="*/ 0 h 298"/>
                  <a:gd name="T8" fmla="*/ 0 w 721"/>
                  <a:gd name="T9" fmla="*/ 0 h 298"/>
                  <a:gd name="T10" fmla="*/ 0 60000 65536"/>
                  <a:gd name="T11" fmla="*/ 0 60000 65536"/>
                  <a:gd name="T12" fmla="*/ 0 60000 65536"/>
                  <a:gd name="T13" fmla="*/ 0 60000 65536"/>
                  <a:gd name="T14" fmla="*/ 0 60000 65536"/>
                  <a:gd name="T15" fmla="*/ 0 w 721"/>
                  <a:gd name="T16" fmla="*/ 0 h 298"/>
                  <a:gd name="T17" fmla="*/ 721 w 721"/>
                  <a:gd name="T18" fmla="*/ 298 h 298"/>
                </a:gdLst>
                <a:ahLst/>
                <a:cxnLst>
                  <a:cxn ang="T10">
                    <a:pos x="T0" y="T1"/>
                  </a:cxn>
                  <a:cxn ang="T11">
                    <a:pos x="T2" y="T3"/>
                  </a:cxn>
                  <a:cxn ang="T12">
                    <a:pos x="T4" y="T5"/>
                  </a:cxn>
                  <a:cxn ang="T13">
                    <a:pos x="T6" y="T7"/>
                  </a:cxn>
                  <a:cxn ang="T14">
                    <a:pos x="T8" y="T9"/>
                  </a:cxn>
                </a:cxnLst>
                <a:rect l="T15" t="T16" r="T17" b="T18"/>
                <a:pathLst>
                  <a:path w="721" h="298">
                    <a:moveTo>
                      <a:pt x="0" y="14"/>
                    </a:moveTo>
                    <a:lnTo>
                      <a:pt x="4" y="0"/>
                    </a:lnTo>
                    <a:lnTo>
                      <a:pt x="721" y="284"/>
                    </a:lnTo>
                    <a:lnTo>
                      <a:pt x="717" y="298"/>
                    </a:lnTo>
                    <a:lnTo>
                      <a:pt x="0" y="14"/>
                    </a:lnTo>
                    <a:close/>
                  </a:path>
                </a:pathLst>
              </a:custGeom>
              <a:solidFill>
                <a:srgbClr val="000000"/>
              </a:solidFill>
              <a:ln w="0">
                <a:solidFill>
                  <a:srgbClr val="000000"/>
                </a:solidFill>
                <a:round/>
                <a:headEnd/>
                <a:tailEnd/>
              </a:ln>
            </p:spPr>
            <p:txBody>
              <a:bodyPr/>
              <a:lstStyle/>
              <a:p>
                <a:endParaRPr lang="ja-JP" altLang="en-US"/>
              </a:p>
            </p:txBody>
          </p:sp>
          <p:sp>
            <p:nvSpPr>
              <p:cNvPr id="12345" name="Freeform 48"/>
              <p:cNvSpPr>
                <a:spLocks/>
              </p:cNvSpPr>
              <p:nvPr/>
            </p:nvSpPr>
            <p:spPr bwMode="auto">
              <a:xfrm>
                <a:off x="2728" y="710"/>
                <a:ext cx="1" cy="1"/>
              </a:xfrm>
              <a:custGeom>
                <a:avLst/>
                <a:gdLst>
                  <a:gd name="T0" fmla="*/ 0 w 9"/>
                  <a:gd name="T1" fmla="*/ 0 h 10"/>
                  <a:gd name="T2" fmla="*/ 0 w 9"/>
                  <a:gd name="T3" fmla="*/ 0 h 10"/>
                  <a:gd name="T4" fmla="*/ 0 w 9"/>
                  <a:gd name="T5" fmla="*/ 0 h 10"/>
                  <a:gd name="T6" fmla="*/ 0 w 9"/>
                  <a:gd name="T7" fmla="*/ 0 h 10"/>
                  <a:gd name="T8" fmla="*/ 0 w 9"/>
                  <a:gd name="T9" fmla="*/ 0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2" y="0"/>
                    </a:moveTo>
                    <a:lnTo>
                      <a:pt x="9" y="1"/>
                    </a:lnTo>
                    <a:lnTo>
                      <a:pt x="5" y="10"/>
                    </a:lnTo>
                    <a:lnTo>
                      <a:pt x="0" y="9"/>
                    </a:lnTo>
                    <a:lnTo>
                      <a:pt x="2" y="0"/>
                    </a:lnTo>
                    <a:close/>
                  </a:path>
                </a:pathLst>
              </a:custGeom>
              <a:solidFill>
                <a:srgbClr val="000000"/>
              </a:solidFill>
              <a:ln w="0">
                <a:solidFill>
                  <a:srgbClr val="000000"/>
                </a:solidFill>
                <a:round/>
                <a:headEnd/>
                <a:tailEnd/>
              </a:ln>
            </p:spPr>
            <p:txBody>
              <a:bodyPr/>
              <a:lstStyle/>
              <a:p>
                <a:endParaRPr lang="ja-JP" altLang="en-US"/>
              </a:p>
            </p:txBody>
          </p:sp>
          <p:sp>
            <p:nvSpPr>
              <p:cNvPr id="12346" name="Freeform 49"/>
              <p:cNvSpPr>
                <a:spLocks/>
              </p:cNvSpPr>
              <p:nvPr/>
            </p:nvSpPr>
            <p:spPr bwMode="auto">
              <a:xfrm>
                <a:off x="2692" y="710"/>
                <a:ext cx="36" cy="67"/>
              </a:xfrm>
              <a:custGeom>
                <a:avLst/>
                <a:gdLst>
                  <a:gd name="T0" fmla="*/ 0 w 253"/>
                  <a:gd name="T1" fmla="*/ 0 h 467"/>
                  <a:gd name="T2" fmla="*/ 0 w 253"/>
                  <a:gd name="T3" fmla="*/ 0 h 467"/>
                  <a:gd name="T4" fmla="*/ 0 w 253"/>
                  <a:gd name="T5" fmla="*/ 0 h 467"/>
                  <a:gd name="T6" fmla="*/ 0 w 253"/>
                  <a:gd name="T7" fmla="*/ 0 h 467"/>
                  <a:gd name="T8" fmla="*/ 0 w 253"/>
                  <a:gd name="T9" fmla="*/ 0 h 467"/>
                  <a:gd name="T10" fmla="*/ 0 60000 65536"/>
                  <a:gd name="T11" fmla="*/ 0 60000 65536"/>
                  <a:gd name="T12" fmla="*/ 0 60000 65536"/>
                  <a:gd name="T13" fmla="*/ 0 60000 65536"/>
                  <a:gd name="T14" fmla="*/ 0 60000 65536"/>
                  <a:gd name="T15" fmla="*/ 0 w 253"/>
                  <a:gd name="T16" fmla="*/ 0 h 467"/>
                  <a:gd name="T17" fmla="*/ 253 w 253"/>
                  <a:gd name="T18" fmla="*/ 467 h 467"/>
                </a:gdLst>
                <a:ahLst/>
                <a:cxnLst>
                  <a:cxn ang="T10">
                    <a:pos x="T0" y="T1"/>
                  </a:cxn>
                  <a:cxn ang="T11">
                    <a:pos x="T2" y="T3"/>
                  </a:cxn>
                  <a:cxn ang="T12">
                    <a:pos x="T4" y="T5"/>
                  </a:cxn>
                  <a:cxn ang="T13">
                    <a:pos x="T6" y="T7"/>
                  </a:cxn>
                  <a:cxn ang="T14">
                    <a:pos x="T8" y="T9"/>
                  </a:cxn>
                </a:cxnLst>
                <a:rect l="T15" t="T16" r="T17" b="T18"/>
                <a:pathLst>
                  <a:path w="253" h="467">
                    <a:moveTo>
                      <a:pt x="243" y="0"/>
                    </a:moveTo>
                    <a:lnTo>
                      <a:pt x="253" y="7"/>
                    </a:lnTo>
                    <a:lnTo>
                      <a:pt x="10" y="467"/>
                    </a:lnTo>
                    <a:lnTo>
                      <a:pt x="0" y="460"/>
                    </a:lnTo>
                    <a:lnTo>
                      <a:pt x="243" y="0"/>
                    </a:lnTo>
                    <a:close/>
                  </a:path>
                </a:pathLst>
              </a:custGeom>
              <a:solidFill>
                <a:srgbClr val="000000"/>
              </a:solidFill>
              <a:ln w="0">
                <a:solidFill>
                  <a:srgbClr val="000000"/>
                </a:solidFill>
                <a:round/>
                <a:headEnd/>
                <a:tailEnd/>
              </a:ln>
            </p:spPr>
            <p:txBody>
              <a:bodyPr/>
              <a:lstStyle/>
              <a:p>
                <a:endParaRPr lang="ja-JP" altLang="en-US"/>
              </a:p>
            </p:txBody>
          </p:sp>
          <p:sp>
            <p:nvSpPr>
              <p:cNvPr id="12347" name="Freeform 50"/>
              <p:cNvSpPr>
                <a:spLocks/>
              </p:cNvSpPr>
              <p:nvPr/>
            </p:nvSpPr>
            <p:spPr bwMode="auto">
              <a:xfrm>
                <a:off x="2692" y="777"/>
                <a:ext cx="2" cy="1"/>
              </a:xfrm>
              <a:custGeom>
                <a:avLst/>
                <a:gdLst>
                  <a:gd name="T0" fmla="*/ 0 w 8"/>
                  <a:gd name="T1" fmla="*/ 0 h 3"/>
                  <a:gd name="T2" fmla="*/ 0 w 8"/>
                  <a:gd name="T3" fmla="*/ 0 h 3"/>
                  <a:gd name="T4" fmla="*/ 0 w 8"/>
                  <a:gd name="T5" fmla="*/ 0 h 3"/>
                  <a:gd name="T6" fmla="*/ 0 w 8"/>
                  <a:gd name="T7" fmla="*/ 0 h 3"/>
                  <a:gd name="T8" fmla="*/ 0 60000 65536"/>
                  <a:gd name="T9" fmla="*/ 0 60000 65536"/>
                  <a:gd name="T10" fmla="*/ 0 60000 65536"/>
                  <a:gd name="T11" fmla="*/ 0 60000 65536"/>
                  <a:gd name="T12" fmla="*/ 0 w 8"/>
                  <a:gd name="T13" fmla="*/ 0 h 3"/>
                  <a:gd name="T14" fmla="*/ 8 w 8"/>
                  <a:gd name="T15" fmla="*/ 3 h 3"/>
                </a:gdLst>
                <a:ahLst/>
                <a:cxnLst>
                  <a:cxn ang="T8">
                    <a:pos x="T0" y="T1"/>
                  </a:cxn>
                  <a:cxn ang="T9">
                    <a:pos x="T2" y="T3"/>
                  </a:cxn>
                  <a:cxn ang="T10">
                    <a:pos x="T4" y="T5"/>
                  </a:cxn>
                  <a:cxn ang="T11">
                    <a:pos x="T6" y="T7"/>
                  </a:cxn>
                </a:cxnLst>
                <a:rect l="T12" t="T13" r="T14" b="T15"/>
                <a:pathLst>
                  <a:path w="8" h="3">
                    <a:moveTo>
                      <a:pt x="8" y="1"/>
                    </a:moveTo>
                    <a:lnTo>
                      <a:pt x="3" y="0"/>
                    </a:lnTo>
                    <a:lnTo>
                      <a:pt x="0" y="3"/>
                    </a:lnTo>
                    <a:lnTo>
                      <a:pt x="8" y="1"/>
                    </a:lnTo>
                    <a:close/>
                  </a:path>
                </a:pathLst>
              </a:custGeom>
              <a:solidFill>
                <a:srgbClr val="000000"/>
              </a:solidFill>
              <a:ln w="0">
                <a:solidFill>
                  <a:srgbClr val="000000"/>
                </a:solidFill>
                <a:round/>
                <a:headEnd/>
                <a:tailEnd/>
              </a:ln>
            </p:spPr>
            <p:txBody>
              <a:bodyPr/>
              <a:lstStyle/>
              <a:p>
                <a:endParaRPr lang="ja-JP" altLang="en-US"/>
              </a:p>
            </p:txBody>
          </p:sp>
          <p:sp>
            <p:nvSpPr>
              <p:cNvPr id="12348" name="Freeform 51"/>
              <p:cNvSpPr>
                <a:spLocks/>
              </p:cNvSpPr>
              <p:nvPr/>
            </p:nvSpPr>
            <p:spPr bwMode="auto">
              <a:xfrm>
                <a:off x="2607" y="715"/>
                <a:ext cx="1" cy="1"/>
              </a:xfrm>
              <a:custGeom>
                <a:avLst/>
                <a:gdLst>
                  <a:gd name="T0" fmla="*/ 0 w 9"/>
                  <a:gd name="T1" fmla="*/ 0 h 7"/>
                  <a:gd name="T2" fmla="*/ 0 w 9"/>
                  <a:gd name="T3" fmla="*/ 0 h 7"/>
                  <a:gd name="T4" fmla="*/ 0 w 9"/>
                  <a:gd name="T5" fmla="*/ 0 h 7"/>
                  <a:gd name="T6" fmla="*/ 0 w 9"/>
                  <a:gd name="T7" fmla="*/ 0 h 7"/>
                  <a:gd name="T8" fmla="*/ 0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6" y="7"/>
                    </a:moveTo>
                    <a:lnTo>
                      <a:pt x="0" y="3"/>
                    </a:lnTo>
                    <a:lnTo>
                      <a:pt x="3" y="0"/>
                    </a:lnTo>
                    <a:lnTo>
                      <a:pt x="9" y="4"/>
                    </a:lnTo>
                    <a:lnTo>
                      <a:pt x="6" y="7"/>
                    </a:lnTo>
                    <a:close/>
                  </a:path>
                </a:pathLst>
              </a:custGeom>
              <a:solidFill>
                <a:srgbClr val="000000"/>
              </a:solidFill>
              <a:ln w="0">
                <a:solidFill>
                  <a:srgbClr val="000000"/>
                </a:solidFill>
                <a:round/>
                <a:headEnd/>
                <a:tailEnd/>
              </a:ln>
            </p:spPr>
            <p:txBody>
              <a:bodyPr/>
              <a:lstStyle/>
              <a:p>
                <a:endParaRPr lang="ja-JP" altLang="en-US"/>
              </a:p>
            </p:txBody>
          </p:sp>
          <p:sp>
            <p:nvSpPr>
              <p:cNvPr id="12349" name="Freeform 52"/>
              <p:cNvSpPr>
                <a:spLocks/>
              </p:cNvSpPr>
              <p:nvPr/>
            </p:nvSpPr>
            <p:spPr bwMode="auto">
              <a:xfrm>
                <a:off x="2607" y="714"/>
                <a:ext cx="86" cy="63"/>
              </a:xfrm>
              <a:custGeom>
                <a:avLst/>
                <a:gdLst>
                  <a:gd name="T0" fmla="*/ 0 w 601"/>
                  <a:gd name="T1" fmla="*/ 0 h 444"/>
                  <a:gd name="T2" fmla="*/ 0 w 601"/>
                  <a:gd name="T3" fmla="*/ 0 h 444"/>
                  <a:gd name="T4" fmla="*/ 0 w 601"/>
                  <a:gd name="T5" fmla="*/ 0 h 444"/>
                  <a:gd name="T6" fmla="*/ 0 w 601"/>
                  <a:gd name="T7" fmla="*/ 0 h 444"/>
                  <a:gd name="T8" fmla="*/ 0 w 601"/>
                  <a:gd name="T9" fmla="*/ 0 h 444"/>
                  <a:gd name="T10" fmla="*/ 0 60000 65536"/>
                  <a:gd name="T11" fmla="*/ 0 60000 65536"/>
                  <a:gd name="T12" fmla="*/ 0 60000 65536"/>
                  <a:gd name="T13" fmla="*/ 0 60000 65536"/>
                  <a:gd name="T14" fmla="*/ 0 60000 65536"/>
                  <a:gd name="T15" fmla="*/ 0 w 601"/>
                  <a:gd name="T16" fmla="*/ 0 h 444"/>
                  <a:gd name="T17" fmla="*/ 601 w 601"/>
                  <a:gd name="T18" fmla="*/ 444 h 444"/>
                </a:gdLst>
                <a:ahLst/>
                <a:cxnLst>
                  <a:cxn ang="T10">
                    <a:pos x="T0" y="T1"/>
                  </a:cxn>
                  <a:cxn ang="T11">
                    <a:pos x="T2" y="T3"/>
                  </a:cxn>
                  <a:cxn ang="T12">
                    <a:pos x="T4" y="T5"/>
                  </a:cxn>
                  <a:cxn ang="T13">
                    <a:pos x="T6" y="T7"/>
                  </a:cxn>
                  <a:cxn ang="T14">
                    <a:pos x="T8" y="T9"/>
                  </a:cxn>
                </a:cxnLst>
                <a:rect l="T15" t="T16" r="T17" b="T18"/>
                <a:pathLst>
                  <a:path w="601" h="444">
                    <a:moveTo>
                      <a:pt x="601" y="433"/>
                    </a:moveTo>
                    <a:lnTo>
                      <a:pt x="595" y="444"/>
                    </a:lnTo>
                    <a:lnTo>
                      <a:pt x="0" y="11"/>
                    </a:lnTo>
                    <a:lnTo>
                      <a:pt x="6" y="0"/>
                    </a:lnTo>
                    <a:lnTo>
                      <a:pt x="601" y="433"/>
                    </a:lnTo>
                    <a:close/>
                  </a:path>
                </a:pathLst>
              </a:custGeom>
              <a:solidFill>
                <a:srgbClr val="000000"/>
              </a:solidFill>
              <a:ln w="0">
                <a:solidFill>
                  <a:srgbClr val="000000"/>
                </a:solidFill>
                <a:round/>
                <a:headEnd/>
                <a:tailEnd/>
              </a:ln>
            </p:spPr>
            <p:txBody>
              <a:bodyPr/>
              <a:lstStyle/>
              <a:p>
                <a:endParaRPr lang="ja-JP" altLang="en-US"/>
              </a:p>
            </p:txBody>
          </p:sp>
          <p:sp>
            <p:nvSpPr>
              <p:cNvPr id="12350" name="Freeform 53"/>
              <p:cNvSpPr>
                <a:spLocks/>
              </p:cNvSpPr>
              <p:nvPr/>
            </p:nvSpPr>
            <p:spPr bwMode="auto">
              <a:xfrm>
                <a:off x="2613" y="677"/>
                <a:ext cx="109" cy="92"/>
              </a:xfrm>
              <a:custGeom>
                <a:avLst/>
                <a:gdLst>
                  <a:gd name="T0" fmla="*/ 0 w 765"/>
                  <a:gd name="T1" fmla="*/ 0 h 649"/>
                  <a:gd name="T2" fmla="*/ 0 w 765"/>
                  <a:gd name="T3" fmla="*/ 0 h 649"/>
                  <a:gd name="T4" fmla="*/ 0 w 765"/>
                  <a:gd name="T5" fmla="*/ 0 h 649"/>
                  <a:gd name="T6" fmla="*/ 0 w 765"/>
                  <a:gd name="T7" fmla="*/ 0 h 649"/>
                  <a:gd name="T8" fmla="*/ 0 w 765"/>
                  <a:gd name="T9" fmla="*/ 0 h 649"/>
                  <a:gd name="T10" fmla="*/ 0 60000 65536"/>
                  <a:gd name="T11" fmla="*/ 0 60000 65536"/>
                  <a:gd name="T12" fmla="*/ 0 60000 65536"/>
                  <a:gd name="T13" fmla="*/ 0 60000 65536"/>
                  <a:gd name="T14" fmla="*/ 0 60000 65536"/>
                  <a:gd name="T15" fmla="*/ 0 w 765"/>
                  <a:gd name="T16" fmla="*/ 0 h 649"/>
                  <a:gd name="T17" fmla="*/ 765 w 765"/>
                  <a:gd name="T18" fmla="*/ 649 h 649"/>
                </a:gdLst>
                <a:ahLst/>
                <a:cxnLst>
                  <a:cxn ang="T10">
                    <a:pos x="T0" y="T1"/>
                  </a:cxn>
                  <a:cxn ang="T11">
                    <a:pos x="T2" y="T3"/>
                  </a:cxn>
                  <a:cxn ang="T12">
                    <a:pos x="T4" y="T5"/>
                  </a:cxn>
                  <a:cxn ang="T13">
                    <a:pos x="T6" y="T7"/>
                  </a:cxn>
                  <a:cxn ang="T14">
                    <a:pos x="T8" y="T9"/>
                  </a:cxn>
                </a:cxnLst>
                <a:rect l="T15" t="T16" r="T17" b="T18"/>
                <a:pathLst>
                  <a:path w="765" h="649">
                    <a:moveTo>
                      <a:pt x="0" y="257"/>
                    </a:moveTo>
                    <a:lnTo>
                      <a:pt x="97" y="0"/>
                    </a:lnTo>
                    <a:lnTo>
                      <a:pt x="765" y="257"/>
                    </a:lnTo>
                    <a:lnTo>
                      <a:pt x="559" y="649"/>
                    </a:lnTo>
                    <a:lnTo>
                      <a:pt x="0" y="257"/>
                    </a:lnTo>
                    <a:close/>
                  </a:path>
                </a:pathLst>
              </a:custGeom>
              <a:solidFill>
                <a:srgbClr val="808080"/>
              </a:solidFill>
              <a:ln w="9525">
                <a:noFill/>
                <a:round/>
                <a:headEnd/>
                <a:tailEnd/>
              </a:ln>
            </p:spPr>
            <p:txBody>
              <a:bodyPr/>
              <a:lstStyle/>
              <a:p>
                <a:endParaRPr lang="ja-JP" altLang="en-US"/>
              </a:p>
            </p:txBody>
          </p:sp>
          <p:sp>
            <p:nvSpPr>
              <p:cNvPr id="12351" name="Freeform 54"/>
              <p:cNvSpPr>
                <a:spLocks/>
              </p:cNvSpPr>
              <p:nvPr/>
            </p:nvSpPr>
            <p:spPr bwMode="auto">
              <a:xfrm>
                <a:off x="2612" y="676"/>
                <a:ext cx="16" cy="37"/>
              </a:xfrm>
              <a:custGeom>
                <a:avLst/>
                <a:gdLst>
                  <a:gd name="T0" fmla="*/ 0 w 109"/>
                  <a:gd name="T1" fmla="*/ 0 h 262"/>
                  <a:gd name="T2" fmla="*/ 0 w 109"/>
                  <a:gd name="T3" fmla="*/ 0 h 262"/>
                  <a:gd name="T4" fmla="*/ 0 w 109"/>
                  <a:gd name="T5" fmla="*/ 0 h 262"/>
                  <a:gd name="T6" fmla="*/ 0 w 109"/>
                  <a:gd name="T7" fmla="*/ 0 h 262"/>
                  <a:gd name="T8" fmla="*/ 0 w 109"/>
                  <a:gd name="T9" fmla="*/ 0 h 262"/>
                  <a:gd name="T10" fmla="*/ 0 60000 65536"/>
                  <a:gd name="T11" fmla="*/ 0 60000 65536"/>
                  <a:gd name="T12" fmla="*/ 0 60000 65536"/>
                  <a:gd name="T13" fmla="*/ 0 60000 65536"/>
                  <a:gd name="T14" fmla="*/ 0 60000 65536"/>
                  <a:gd name="T15" fmla="*/ 0 w 109"/>
                  <a:gd name="T16" fmla="*/ 0 h 262"/>
                  <a:gd name="T17" fmla="*/ 109 w 109"/>
                  <a:gd name="T18" fmla="*/ 262 h 262"/>
                </a:gdLst>
                <a:ahLst/>
                <a:cxnLst>
                  <a:cxn ang="T10">
                    <a:pos x="T0" y="T1"/>
                  </a:cxn>
                  <a:cxn ang="T11">
                    <a:pos x="T2" y="T3"/>
                  </a:cxn>
                  <a:cxn ang="T12">
                    <a:pos x="T4" y="T5"/>
                  </a:cxn>
                  <a:cxn ang="T13">
                    <a:pos x="T6" y="T7"/>
                  </a:cxn>
                  <a:cxn ang="T14">
                    <a:pos x="T8" y="T9"/>
                  </a:cxn>
                </a:cxnLst>
                <a:rect l="T15" t="T16" r="T17" b="T18"/>
                <a:pathLst>
                  <a:path w="109" h="262">
                    <a:moveTo>
                      <a:pt x="12" y="262"/>
                    </a:moveTo>
                    <a:lnTo>
                      <a:pt x="0" y="257"/>
                    </a:lnTo>
                    <a:lnTo>
                      <a:pt x="97" y="0"/>
                    </a:lnTo>
                    <a:lnTo>
                      <a:pt x="109" y="5"/>
                    </a:lnTo>
                    <a:lnTo>
                      <a:pt x="12" y="262"/>
                    </a:lnTo>
                    <a:close/>
                  </a:path>
                </a:pathLst>
              </a:custGeom>
              <a:solidFill>
                <a:srgbClr val="000000"/>
              </a:solidFill>
              <a:ln w="0">
                <a:solidFill>
                  <a:srgbClr val="000000"/>
                </a:solidFill>
                <a:round/>
                <a:headEnd/>
                <a:tailEnd/>
              </a:ln>
            </p:spPr>
            <p:txBody>
              <a:bodyPr/>
              <a:lstStyle/>
              <a:p>
                <a:endParaRPr lang="ja-JP" altLang="en-US"/>
              </a:p>
            </p:txBody>
          </p:sp>
          <p:sp>
            <p:nvSpPr>
              <p:cNvPr id="12352" name="Freeform 55"/>
              <p:cNvSpPr>
                <a:spLocks/>
              </p:cNvSpPr>
              <p:nvPr/>
            </p:nvSpPr>
            <p:spPr bwMode="auto">
              <a:xfrm>
                <a:off x="2626" y="675"/>
                <a:ext cx="1" cy="2"/>
              </a:xfrm>
              <a:custGeom>
                <a:avLst/>
                <a:gdLst>
                  <a:gd name="T0" fmla="*/ 0 w 8"/>
                  <a:gd name="T1" fmla="*/ 0 h 13"/>
                  <a:gd name="T2" fmla="*/ 0 w 8"/>
                  <a:gd name="T3" fmla="*/ 0 h 13"/>
                  <a:gd name="T4" fmla="*/ 0 w 8"/>
                  <a:gd name="T5" fmla="*/ 0 h 13"/>
                  <a:gd name="T6" fmla="*/ 0 w 8"/>
                  <a:gd name="T7" fmla="*/ 0 h 13"/>
                  <a:gd name="T8" fmla="*/ 0 w 8"/>
                  <a:gd name="T9" fmla="*/ 0 h 13"/>
                  <a:gd name="T10" fmla="*/ 0 60000 65536"/>
                  <a:gd name="T11" fmla="*/ 0 60000 65536"/>
                  <a:gd name="T12" fmla="*/ 0 60000 65536"/>
                  <a:gd name="T13" fmla="*/ 0 60000 65536"/>
                  <a:gd name="T14" fmla="*/ 0 60000 65536"/>
                  <a:gd name="T15" fmla="*/ 0 w 8"/>
                  <a:gd name="T16" fmla="*/ 0 h 13"/>
                  <a:gd name="T17" fmla="*/ 8 w 8"/>
                  <a:gd name="T18" fmla="*/ 13 h 13"/>
                </a:gdLst>
                <a:ahLst/>
                <a:cxnLst>
                  <a:cxn ang="T10">
                    <a:pos x="T0" y="T1"/>
                  </a:cxn>
                  <a:cxn ang="T11">
                    <a:pos x="T2" y="T3"/>
                  </a:cxn>
                  <a:cxn ang="T12">
                    <a:pos x="T4" y="T5"/>
                  </a:cxn>
                  <a:cxn ang="T13">
                    <a:pos x="T6" y="T7"/>
                  </a:cxn>
                  <a:cxn ang="T14">
                    <a:pos x="T8" y="T9"/>
                  </a:cxn>
                </a:cxnLst>
                <a:rect l="T15" t="T16" r="T17" b="T18"/>
                <a:pathLst>
                  <a:path w="8" h="13">
                    <a:moveTo>
                      <a:pt x="0" y="8"/>
                    </a:moveTo>
                    <a:lnTo>
                      <a:pt x="2" y="0"/>
                    </a:lnTo>
                    <a:lnTo>
                      <a:pt x="8" y="4"/>
                    </a:lnTo>
                    <a:lnTo>
                      <a:pt x="6" y="13"/>
                    </a:lnTo>
                    <a:lnTo>
                      <a:pt x="0" y="8"/>
                    </a:lnTo>
                    <a:close/>
                  </a:path>
                </a:pathLst>
              </a:custGeom>
              <a:solidFill>
                <a:srgbClr val="000000"/>
              </a:solidFill>
              <a:ln w="0">
                <a:solidFill>
                  <a:srgbClr val="000000"/>
                </a:solidFill>
                <a:round/>
                <a:headEnd/>
                <a:tailEnd/>
              </a:ln>
            </p:spPr>
            <p:txBody>
              <a:bodyPr/>
              <a:lstStyle/>
              <a:p>
                <a:endParaRPr lang="ja-JP" altLang="en-US"/>
              </a:p>
            </p:txBody>
          </p:sp>
          <p:sp>
            <p:nvSpPr>
              <p:cNvPr id="12353" name="Freeform 56"/>
              <p:cNvSpPr>
                <a:spLocks/>
              </p:cNvSpPr>
              <p:nvPr/>
            </p:nvSpPr>
            <p:spPr bwMode="auto">
              <a:xfrm>
                <a:off x="2627" y="675"/>
                <a:ext cx="96" cy="39"/>
              </a:xfrm>
              <a:custGeom>
                <a:avLst/>
                <a:gdLst>
                  <a:gd name="T0" fmla="*/ 0 w 672"/>
                  <a:gd name="T1" fmla="*/ 0 h 270"/>
                  <a:gd name="T2" fmla="*/ 0 w 672"/>
                  <a:gd name="T3" fmla="*/ 0 h 270"/>
                  <a:gd name="T4" fmla="*/ 0 w 672"/>
                  <a:gd name="T5" fmla="*/ 0 h 270"/>
                  <a:gd name="T6" fmla="*/ 0 w 672"/>
                  <a:gd name="T7" fmla="*/ 0 h 270"/>
                  <a:gd name="T8" fmla="*/ 0 w 672"/>
                  <a:gd name="T9" fmla="*/ 0 h 270"/>
                  <a:gd name="T10" fmla="*/ 0 60000 65536"/>
                  <a:gd name="T11" fmla="*/ 0 60000 65536"/>
                  <a:gd name="T12" fmla="*/ 0 60000 65536"/>
                  <a:gd name="T13" fmla="*/ 0 60000 65536"/>
                  <a:gd name="T14" fmla="*/ 0 60000 65536"/>
                  <a:gd name="T15" fmla="*/ 0 w 672"/>
                  <a:gd name="T16" fmla="*/ 0 h 270"/>
                  <a:gd name="T17" fmla="*/ 672 w 672"/>
                  <a:gd name="T18" fmla="*/ 270 h 270"/>
                </a:gdLst>
                <a:ahLst/>
                <a:cxnLst>
                  <a:cxn ang="T10">
                    <a:pos x="T0" y="T1"/>
                  </a:cxn>
                  <a:cxn ang="T11">
                    <a:pos x="T2" y="T3"/>
                  </a:cxn>
                  <a:cxn ang="T12">
                    <a:pos x="T4" y="T5"/>
                  </a:cxn>
                  <a:cxn ang="T13">
                    <a:pos x="T6" y="T7"/>
                  </a:cxn>
                  <a:cxn ang="T14">
                    <a:pos x="T8" y="T9"/>
                  </a:cxn>
                </a:cxnLst>
                <a:rect l="T15" t="T16" r="T17" b="T18"/>
                <a:pathLst>
                  <a:path w="672" h="270">
                    <a:moveTo>
                      <a:pt x="0" y="13"/>
                    </a:moveTo>
                    <a:lnTo>
                      <a:pt x="4" y="0"/>
                    </a:lnTo>
                    <a:lnTo>
                      <a:pt x="672" y="257"/>
                    </a:lnTo>
                    <a:lnTo>
                      <a:pt x="668" y="270"/>
                    </a:lnTo>
                    <a:lnTo>
                      <a:pt x="0" y="13"/>
                    </a:lnTo>
                    <a:close/>
                  </a:path>
                </a:pathLst>
              </a:custGeom>
              <a:solidFill>
                <a:srgbClr val="000000"/>
              </a:solidFill>
              <a:ln w="0">
                <a:solidFill>
                  <a:srgbClr val="000000"/>
                </a:solidFill>
                <a:round/>
                <a:headEnd/>
                <a:tailEnd/>
              </a:ln>
            </p:spPr>
            <p:txBody>
              <a:bodyPr/>
              <a:lstStyle/>
              <a:p>
                <a:endParaRPr lang="ja-JP" altLang="en-US"/>
              </a:p>
            </p:txBody>
          </p:sp>
          <p:sp>
            <p:nvSpPr>
              <p:cNvPr id="12354" name="Freeform 57"/>
              <p:cNvSpPr>
                <a:spLocks/>
              </p:cNvSpPr>
              <p:nvPr/>
            </p:nvSpPr>
            <p:spPr bwMode="auto">
              <a:xfrm>
                <a:off x="2722" y="712"/>
                <a:ext cx="2" cy="1"/>
              </a:xfrm>
              <a:custGeom>
                <a:avLst/>
                <a:gdLst>
                  <a:gd name="T0" fmla="*/ 0 w 9"/>
                  <a:gd name="T1" fmla="*/ 0 h 10"/>
                  <a:gd name="T2" fmla="*/ 0 w 9"/>
                  <a:gd name="T3" fmla="*/ 0 h 10"/>
                  <a:gd name="T4" fmla="*/ 0 w 9"/>
                  <a:gd name="T5" fmla="*/ 0 h 10"/>
                  <a:gd name="T6" fmla="*/ 0 w 9"/>
                  <a:gd name="T7" fmla="*/ 0 h 10"/>
                  <a:gd name="T8" fmla="*/ 0 w 9"/>
                  <a:gd name="T9" fmla="*/ 0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2" y="0"/>
                    </a:moveTo>
                    <a:lnTo>
                      <a:pt x="9" y="1"/>
                    </a:lnTo>
                    <a:lnTo>
                      <a:pt x="5" y="10"/>
                    </a:lnTo>
                    <a:lnTo>
                      <a:pt x="0" y="9"/>
                    </a:lnTo>
                    <a:lnTo>
                      <a:pt x="2" y="0"/>
                    </a:lnTo>
                    <a:close/>
                  </a:path>
                </a:pathLst>
              </a:custGeom>
              <a:solidFill>
                <a:srgbClr val="000000"/>
              </a:solidFill>
              <a:ln w="0">
                <a:solidFill>
                  <a:srgbClr val="000000"/>
                </a:solidFill>
                <a:round/>
                <a:headEnd/>
                <a:tailEnd/>
              </a:ln>
            </p:spPr>
            <p:txBody>
              <a:bodyPr/>
              <a:lstStyle/>
              <a:p>
                <a:endParaRPr lang="ja-JP" altLang="en-US"/>
              </a:p>
            </p:txBody>
          </p:sp>
          <p:sp>
            <p:nvSpPr>
              <p:cNvPr id="12355" name="Freeform 58"/>
              <p:cNvSpPr>
                <a:spLocks/>
              </p:cNvSpPr>
              <p:nvPr/>
            </p:nvSpPr>
            <p:spPr bwMode="auto">
              <a:xfrm>
                <a:off x="2692" y="712"/>
                <a:ext cx="31" cy="57"/>
              </a:xfrm>
              <a:custGeom>
                <a:avLst/>
                <a:gdLst>
                  <a:gd name="T0" fmla="*/ 0 w 216"/>
                  <a:gd name="T1" fmla="*/ 0 h 399"/>
                  <a:gd name="T2" fmla="*/ 0 w 216"/>
                  <a:gd name="T3" fmla="*/ 0 h 399"/>
                  <a:gd name="T4" fmla="*/ 0 w 216"/>
                  <a:gd name="T5" fmla="*/ 0 h 399"/>
                  <a:gd name="T6" fmla="*/ 0 w 216"/>
                  <a:gd name="T7" fmla="*/ 0 h 399"/>
                  <a:gd name="T8" fmla="*/ 0 w 216"/>
                  <a:gd name="T9" fmla="*/ 0 h 399"/>
                  <a:gd name="T10" fmla="*/ 0 60000 65536"/>
                  <a:gd name="T11" fmla="*/ 0 60000 65536"/>
                  <a:gd name="T12" fmla="*/ 0 60000 65536"/>
                  <a:gd name="T13" fmla="*/ 0 60000 65536"/>
                  <a:gd name="T14" fmla="*/ 0 60000 65536"/>
                  <a:gd name="T15" fmla="*/ 0 w 216"/>
                  <a:gd name="T16" fmla="*/ 0 h 399"/>
                  <a:gd name="T17" fmla="*/ 216 w 216"/>
                  <a:gd name="T18" fmla="*/ 399 h 399"/>
                </a:gdLst>
                <a:ahLst/>
                <a:cxnLst>
                  <a:cxn ang="T10">
                    <a:pos x="T0" y="T1"/>
                  </a:cxn>
                  <a:cxn ang="T11">
                    <a:pos x="T2" y="T3"/>
                  </a:cxn>
                  <a:cxn ang="T12">
                    <a:pos x="T4" y="T5"/>
                  </a:cxn>
                  <a:cxn ang="T13">
                    <a:pos x="T6" y="T7"/>
                  </a:cxn>
                  <a:cxn ang="T14">
                    <a:pos x="T8" y="T9"/>
                  </a:cxn>
                </a:cxnLst>
                <a:rect l="T15" t="T16" r="T17" b="T18"/>
                <a:pathLst>
                  <a:path w="216" h="399">
                    <a:moveTo>
                      <a:pt x="206" y="0"/>
                    </a:moveTo>
                    <a:lnTo>
                      <a:pt x="216" y="7"/>
                    </a:lnTo>
                    <a:lnTo>
                      <a:pt x="10" y="399"/>
                    </a:lnTo>
                    <a:lnTo>
                      <a:pt x="0" y="392"/>
                    </a:lnTo>
                    <a:lnTo>
                      <a:pt x="206" y="0"/>
                    </a:lnTo>
                    <a:close/>
                  </a:path>
                </a:pathLst>
              </a:custGeom>
              <a:solidFill>
                <a:srgbClr val="000000"/>
              </a:solidFill>
              <a:ln w="0">
                <a:solidFill>
                  <a:srgbClr val="000000"/>
                </a:solidFill>
                <a:round/>
                <a:headEnd/>
                <a:tailEnd/>
              </a:ln>
            </p:spPr>
            <p:txBody>
              <a:bodyPr/>
              <a:lstStyle/>
              <a:p>
                <a:endParaRPr lang="ja-JP" altLang="en-US"/>
              </a:p>
            </p:txBody>
          </p:sp>
          <p:sp>
            <p:nvSpPr>
              <p:cNvPr id="12356" name="Freeform 59"/>
              <p:cNvSpPr>
                <a:spLocks/>
              </p:cNvSpPr>
              <p:nvPr/>
            </p:nvSpPr>
            <p:spPr bwMode="auto">
              <a:xfrm>
                <a:off x="2692" y="769"/>
                <a:ext cx="2" cy="1"/>
              </a:xfrm>
              <a:custGeom>
                <a:avLst/>
                <a:gdLst>
                  <a:gd name="T0" fmla="*/ 0 w 8"/>
                  <a:gd name="T1" fmla="*/ 0 h 3"/>
                  <a:gd name="T2" fmla="*/ 0 w 8"/>
                  <a:gd name="T3" fmla="*/ 0 h 3"/>
                  <a:gd name="T4" fmla="*/ 0 w 8"/>
                  <a:gd name="T5" fmla="*/ 0 h 3"/>
                  <a:gd name="T6" fmla="*/ 0 w 8"/>
                  <a:gd name="T7" fmla="*/ 0 h 3"/>
                  <a:gd name="T8" fmla="*/ 0 60000 65536"/>
                  <a:gd name="T9" fmla="*/ 0 60000 65536"/>
                  <a:gd name="T10" fmla="*/ 0 60000 65536"/>
                  <a:gd name="T11" fmla="*/ 0 60000 65536"/>
                  <a:gd name="T12" fmla="*/ 0 w 8"/>
                  <a:gd name="T13" fmla="*/ 0 h 3"/>
                  <a:gd name="T14" fmla="*/ 8 w 8"/>
                  <a:gd name="T15" fmla="*/ 3 h 3"/>
                </a:gdLst>
                <a:ahLst/>
                <a:cxnLst>
                  <a:cxn ang="T8">
                    <a:pos x="T0" y="T1"/>
                  </a:cxn>
                  <a:cxn ang="T9">
                    <a:pos x="T2" y="T3"/>
                  </a:cxn>
                  <a:cxn ang="T10">
                    <a:pos x="T4" y="T5"/>
                  </a:cxn>
                  <a:cxn ang="T11">
                    <a:pos x="T6" y="T7"/>
                  </a:cxn>
                </a:cxnLst>
                <a:rect l="T12" t="T13" r="T14" b="T15"/>
                <a:pathLst>
                  <a:path w="8" h="3">
                    <a:moveTo>
                      <a:pt x="8" y="1"/>
                    </a:moveTo>
                    <a:lnTo>
                      <a:pt x="3" y="0"/>
                    </a:lnTo>
                    <a:lnTo>
                      <a:pt x="0" y="3"/>
                    </a:lnTo>
                    <a:lnTo>
                      <a:pt x="8" y="1"/>
                    </a:lnTo>
                    <a:close/>
                  </a:path>
                </a:pathLst>
              </a:custGeom>
              <a:solidFill>
                <a:srgbClr val="000000"/>
              </a:solidFill>
              <a:ln w="0">
                <a:solidFill>
                  <a:srgbClr val="000000"/>
                </a:solidFill>
                <a:round/>
                <a:headEnd/>
                <a:tailEnd/>
              </a:ln>
            </p:spPr>
            <p:txBody>
              <a:bodyPr/>
              <a:lstStyle/>
              <a:p>
                <a:endParaRPr lang="ja-JP" altLang="en-US"/>
              </a:p>
            </p:txBody>
          </p:sp>
          <p:sp>
            <p:nvSpPr>
              <p:cNvPr id="12357" name="Freeform 60"/>
              <p:cNvSpPr>
                <a:spLocks/>
              </p:cNvSpPr>
              <p:nvPr/>
            </p:nvSpPr>
            <p:spPr bwMode="auto">
              <a:xfrm>
                <a:off x="2612" y="713"/>
                <a:ext cx="1" cy="1"/>
              </a:xfrm>
              <a:custGeom>
                <a:avLst/>
                <a:gdLst>
                  <a:gd name="T0" fmla="*/ 0 w 8"/>
                  <a:gd name="T1" fmla="*/ 0 h 8"/>
                  <a:gd name="T2" fmla="*/ 0 w 8"/>
                  <a:gd name="T3" fmla="*/ 0 h 8"/>
                  <a:gd name="T4" fmla="*/ 0 w 8"/>
                  <a:gd name="T5" fmla="*/ 0 h 8"/>
                  <a:gd name="T6" fmla="*/ 0 w 8"/>
                  <a:gd name="T7" fmla="*/ 0 h 8"/>
                  <a:gd name="T8" fmla="*/ 0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5" y="8"/>
                    </a:moveTo>
                    <a:lnTo>
                      <a:pt x="0" y="3"/>
                    </a:lnTo>
                    <a:lnTo>
                      <a:pt x="2" y="0"/>
                    </a:lnTo>
                    <a:lnTo>
                      <a:pt x="8" y="5"/>
                    </a:lnTo>
                    <a:lnTo>
                      <a:pt x="5" y="8"/>
                    </a:lnTo>
                    <a:close/>
                  </a:path>
                </a:pathLst>
              </a:custGeom>
              <a:solidFill>
                <a:srgbClr val="000000"/>
              </a:solidFill>
              <a:ln w="0">
                <a:solidFill>
                  <a:srgbClr val="000000"/>
                </a:solidFill>
                <a:round/>
                <a:headEnd/>
                <a:tailEnd/>
              </a:ln>
            </p:spPr>
            <p:txBody>
              <a:bodyPr/>
              <a:lstStyle/>
              <a:p>
                <a:endParaRPr lang="ja-JP" altLang="en-US"/>
              </a:p>
            </p:txBody>
          </p:sp>
          <p:sp>
            <p:nvSpPr>
              <p:cNvPr id="12358" name="Freeform 61"/>
              <p:cNvSpPr>
                <a:spLocks/>
              </p:cNvSpPr>
              <p:nvPr/>
            </p:nvSpPr>
            <p:spPr bwMode="auto">
              <a:xfrm>
                <a:off x="2613" y="712"/>
                <a:ext cx="80" cy="58"/>
              </a:xfrm>
              <a:custGeom>
                <a:avLst/>
                <a:gdLst>
                  <a:gd name="T0" fmla="*/ 0 w 565"/>
                  <a:gd name="T1" fmla="*/ 0 h 403"/>
                  <a:gd name="T2" fmla="*/ 0 w 565"/>
                  <a:gd name="T3" fmla="*/ 0 h 403"/>
                  <a:gd name="T4" fmla="*/ 0 w 565"/>
                  <a:gd name="T5" fmla="*/ 0 h 403"/>
                  <a:gd name="T6" fmla="*/ 0 w 565"/>
                  <a:gd name="T7" fmla="*/ 0 h 403"/>
                  <a:gd name="T8" fmla="*/ 0 w 565"/>
                  <a:gd name="T9" fmla="*/ 0 h 403"/>
                  <a:gd name="T10" fmla="*/ 0 60000 65536"/>
                  <a:gd name="T11" fmla="*/ 0 60000 65536"/>
                  <a:gd name="T12" fmla="*/ 0 60000 65536"/>
                  <a:gd name="T13" fmla="*/ 0 60000 65536"/>
                  <a:gd name="T14" fmla="*/ 0 60000 65536"/>
                  <a:gd name="T15" fmla="*/ 0 w 565"/>
                  <a:gd name="T16" fmla="*/ 0 h 403"/>
                  <a:gd name="T17" fmla="*/ 565 w 565"/>
                  <a:gd name="T18" fmla="*/ 403 h 403"/>
                </a:gdLst>
                <a:ahLst/>
                <a:cxnLst>
                  <a:cxn ang="T10">
                    <a:pos x="T0" y="T1"/>
                  </a:cxn>
                  <a:cxn ang="T11">
                    <a:pos x="T2" y="T3"/>
                  </a:cxn>
                  <a:cxn ang="T12">
                    <a:pos x="T4" y="T5"/>
                  </a:cxn>
                  <a:cxn ang="T13">
                    <a:pos x="T6" y="T7"/>
                  </a:cxn>
                  <a:cxn ang="T14">
                    <a:pos x="T8" y="T9"/>
                  </a:cxn>
                </a:cxnLst>
                <a:rect l="T15" t="T16" r="T17" b="T18"/>
                <a:pathLst>
                  <a:path w="565" h="403">
                    <a:moveTo>
                      <a:pt x="565" y="392"/>
                    </a:moveTo>
                    <a:lnTo>
                      <a:pt x="559" y="403"/>
                    </a:lnTo>
                    <a:lnTo>
                      <a:pt x="0" y="11"/>
                    </a:lnTo>
                    <a:lnTo>
                      <a:pt x="6" y="0"/>
                    </a:lnTo>
                    <a:lnTo>
                      <a:pt x="565" y="392"/>
                    </a:lnTo>
                    <a:close/>
                  </a:path>
                </a:pathLst>
              </a:custGeom>
              <a:solidFill>
                <a:srgbClr val="000000"/>
              </a:solidFill>
              <a:ln w="0">
                <a:solidFill>
                  <a:srgbClr val="000000"/>
                </a:solidFill>
                <a:round/>
                <a:headEnd/>
                <a:tailEnd/>
              </a:ln>
            </p:spPr>
            <p:txBody>
              <a:bodyPr/>
              <a:lstStyle/>
              <a:p>
                <a:endParaRPr lang="ja-JP" altLang="en-US"/>
              </a:p>
            </p:txBody>
          </p:sp>
          <p:sp>
            <p:nvSpPr>
              <p:cNvPr id="12359" name="Freeform 62"/>
              <p:cNvSpPr>
                <a:spLocks/>
              </p:cNvSpPr>
              <p:nvPr/>
            </p:nvSpPr>
            <p:spPr bwMode="auto">
              <a:xfrm>
                <a:off x="2693" y="709"/>
                <a:ext cx="100" cy="56"/>
              </a:xfrm>
              <a:custGeom>
                <a:avLst/>
                <a:gdLst>
                  <a:gd name="T0" fmla="*/ 0 w 704"/>
                  <a:gd name="T1" fmla="*/ 0 h 392"/>
                  <a:gd name="T2" fmla="*/ 0 w 704"/>
                  <a:gd name="T3" fmla="*/ 0 h 392"/>
                  <a:gd name="T4" fmla="*/ 0 w 704"/>
                  <a:gd name="T5" fmla="*/ 0 h 392"/>
                  <a:gd name="T6" fmla="*/ 0 w 704"/>
                  <a:gd name="T7" fmla="*/ 0 h 392"/>
                  <a:gd name="T8" fmla="*/ 0 w 704"/>
                  <a:gd name="T9" fmla="*/ 0 h 392"/>
                  <a:gd name="T10" fmla="*/ 0 60000 65536"/>
                  <a:gd name="T11" fmla="*/ 0 60000 65536"/>
                  <a:gd name="T12" fmla="*/ 0 60000 65536"/>
                  <a:gd name="T13" fmla="*/ 0 60000 65536"/>
                  <a:gd name="T14" fmla="*/ 0 60000 65536"/>
                  <a:gd name="T15" fmla="*/ 0 w 704"/>
                  <a:gd name="T16" fmla="*/ 0 h 392"/>
                  <a:gd name="T17" fmla="*/ 704 w 704"/>
                  <a:gd name="T18" fmla="*/ 392 h 392"/>
                </a:gdLst>
                <a:ahLst/>
                <a:cxnLst>
                  <a:cxn ang="T10">
                    <a:pos x="T0" y="T1"/>
                  </a:cxn>
                  <a:cxn ang="T11">
                    <a:pos x="T2" y="T3"/>
                  </a:cxn>
                  <a:cxn ang="T12">
                    <a:pos x="T4" y="T5"/>
                  </a:cxn>
                  <a:cxn ang="T13">
                    <a:pos x="T6" y="T7"/>
                  </a:cxn>
                  <a:cxn ang="T14">
                    <a:pos x="T8" y="T9"/>
                  </a:cxn>
                </a:cxnLst>
                <a:rect l="T15" t="T16" r="T17" b="T18"/>
                <a:pathLst>
                  <a:path w="704" h="392">
                    <a:moveTo>
                      <a:pt x="704" y="135"/>
                    </a:moveTo>
                    <a:lnTo>
                      <a:pt x="340" y="0"/>
                    </a:lnTo>
                    <a:lnTo>
                      <a:pt x="0" y="229"/>
                    </a:lnTo>
                    <a:lnTo>
                      <a:pt x="352" y="392"/>
                    </a:lnTo>
                    <a:lnTo>
                      <a:pt x="704" y="135"/>
                    </a:lnTo>
                    <a:close/>
                  </a:path>
                </a:pathLst>
              </a:custGeom>
              <a:solidFill>
                <a:srgbClr val="FFFFFF"/>
              </a:solidFill>
              <a:ln w="9525">
                <a:noFill/>
                <a:round/>
                <a:headEnd/>
                <a:tailEnd/>
              </a:ln>
            </p:spPr>
            <p:txBody>
              <a:bodyPr/>
              <a:lstStyle/>
              <a:p>
                <a:endParaRPr lang="ja-JP" altLang="en-US"/>
              </a:p>
            </p:txBody>
          </p:sp>
          <p:sp>
            <p:nvSpPr>
              <p:cNvPr id="12360" name="Freeform 63"/>
              <p:cNvSpPr>
                <a:spLocks/>
              </p:cNvSpPr>
              <p:nvPr/>
            </p:nvSpPr>
            <p:spPr bwMode="auto">
              <a:xfrm>
                <a:off x="2741" y="708"/>
                <a:ext cx="53" cy="21"/>
              </a:xfrm>
              <a:custGeom>
                <a:avLst/>
                <a:gdLst>
                  <a:gd name="T0" fmla="*/ 0 w 368"/>
                  <a:gd name="T1" fmla="*/ 0 h 148"/>
                  <a:gd name="T2" fmla="*/ 0 w 368"/>
                  <a:gd name="T3" fmla="*/ 0 h 148"/>
                  <a:gd name="T4" fmla="*/ 0 w 368"/>
                  <a:gd name="T5" fmla="*/ 0 h 148"/>
                  <a:gd name="T6" fmla="*/ 0 w 368"/>
                  <a:gd name="T7" fmla="*/ 0 h 148"/>
                  <a:gd name="T8" fmla="*/ 0 w 368"/>
                  <a:gd name="T9" fmla="*/ 0 h 148"/>
                  <a:gd name="T10" fmla="*/ 0 60000 65536"/>
                  <a:gd name="T11" fmla="*/ 0 60000 65536"/>
                  <a:gd name="T12" fmla="*/ 0 60000 65536"/>
                  <a:gd name="T13" fmla="*/ 0 60000 65536"/>
                  <a:gd name="T14" fmla="*/ 0 60000 65536"/>
                  <a:gd name="T15" fmla="*/ 0 w 368"/>
                  <a:gd name="T16" fmla="*/ 0 h 148"/>
                  <a:gd name="T17" fmla="*/ 368 w 368"/>
                  <a:gd name="T18" fmla="*/ 148 h 148"/>
                </a:gdLst>
                <a:ahLst/>
                <a:cxnLst>
                  <a:cxn ang="T10">
                    <a:pos x="T0" y="T1"/>
                  </a:cxn>
                  <a:cxn ang="T11">
                    <a:pos x="T2" y="T3"/>
                  </a:cxn>
                  <a:cxn ang="T12">
                    <a:pos x="T4" y="T5"/>
                  </a:cxn>
                  <a:cxn ang="T13">
                    <a:pos x="T6" y="T7"/>
                  </a:cxn>
                  <a:cxn ang="T14">
                    <a:pos x="T8" y="T9"/>
                  </a:cxn>
                </a:cxnLst>
                <a:rect l="T15" t="T16" r="T17" b="T18"/>
                <a:pathLst>
                  <a:path w="368" h="148">
                    <a:moveTo>
                      <a:pt x="368" y="135"/>
                    </a:moveTo>
                    <a:lnTo>
                      <a:pt x="364" y="148"/>
                    </a:lnTo>
                    <a:lnTo>
                      <a:pt x="0" y="13"/>
                    </a:lnTo>
                    <a:lnTo>
                      <a:pt x="4" y="0"/>
                    </a:lnTo>
                    <a:lnTo>
                      <a:pt x="368" y="135"/>
                    </a:lnTo>
                    <a:close/>
                  </a:path>
                </a:pathLst>
              </a:custGeom>
              <a:solidFill>
                <a:srgbClr val="000000"/>
              </a:solidFill>
              <a:ln w="0">
                <a:solidFill>
                  <a:srgbClr val="000000"/>
                </a:solidFill>
                <a:round/>
                <a:headEnd/>
                <a:tailEnd/>
              </a:ln>
            </p:spPr>
            <p:txBody>
              <a:bodyPr/>
              <a:lstStyle/>
              <a:p>
                <a:endParaRPr lang="ja-JP" altLang="en-US"/>
              </a:p>
            </p:txBody>
          </p:sp>
          <p:sp>
            <p:nvSpPr>
              <p:cNvPr id="12361" name="Freeform 64"/>
              <p:cNvSpPr>
                <a:spLocks/>
              </p:cNvSpPr>
              <p:nvPr/>
            </p:nvSpPr>
            <p:spPr bwMode="auto">
              <a:xfrm>
                <a:off x="2741" y="708"/>
                <a:ext cx="1" cy="1"/>
              </a:xfrm>
              <a:custGeom>
                <a:avLst/>
                <a:gdLst>
                  <a:gd name="T0" fmla="*/ 0 w 5"/>
                  <a:gd name="T1" fmla="*/ 0 h 12"/>
                  <a:gd name="T2" fmla="*/ 0 w 5"/>
                  <a:gd name="T3" fmla="*/ 0 h 12"/>
                  <a:gd name="T4" fmla="*/ 0 w 5"/>
                  <a:gd name="T5" fmla="*/ 0 h 12"/>
                  <a:gd name="T6" fmla="*/ 0 w 5"/>
                  <a:gd name="T7" fmla="*/ 0 h 12"/>
                  <a:gd name="T8" fmla="*/ 0 w 5"/>
                  <a:gd name="T9" fmla="*/ 0 h 12"/>
                  <a:gd name="T10" fmla="*/ 0 60000 65536"/>
                  <a:gd name="T11" fmla="*/ 0 60000 65536"/>
                  <a:gd name="T12" fmla="*/ 0 60000 65536"/>
                  <a:gd name="T13" fmla="*/ 0 60000 65536"/>
                  <a:gd name="T14" fmla="*/ 0 60000 65536"/>
                  <a:gd name="T15" fmla="*/ 0 w 5"/>
                  <a:gd name="T16" fmla="*/ 0 h 12"/>
                  <a:gd name="T17" fmla="*/ 5 w 5"/>
                  <a:gd name="T18" fmla="*/ 12 h 12"/>
                </a:gdLst>
                <a:ahLst/>
                <a:cxnLst>
                  <a:cxn ang="T10">
                    <a:pos x="T0" y="T1"/>
                  </a:cxn>
                  <a:cxn ang="T11">
                    <a:pos x="T2" y="T3"/>
                  </a:cxn>
                  <a:cxn ang="T12">
                    <a:pos x="T4" y="T5"/>
                  </a:cxn>
                  <a:cxn ang="T13">
                    <a:pos x="T6" y="T7"/>
                  </a:cxn>
                  <a:cxn ang="T14">
                    <a:pos x="T8" y="T9"/>
                  </a:cxn>
                </a:cxnLst>
                <a:rect l="T15" t="T16" r="T17" b="T18"/>
                <a:pathLst>
                  <a:path w="5" h="12">
                    <a:moveTo>
                      <a:pt x="5" y="3"/>
                    </a:moveTo>
                    <a:lnTo>
                      <a:pt x="3" y="0"/>
                    </a:lnTo>
                    <a:lnTo>
                      <a:pt x="0" y="4"/>
                    </a:lnTo>
                    <a:lnTo>
                      <a:pt x="3" y="12"/>
                    </a:lnTo>
                    <a:lnTo>
                      <a:pt x="5" y="3"/>
                    </a:lnTo>
                    <a:close/>
                  </a:path>
                </a:pathLst>
              </a:custGeom>
              <a:solidFill>
                <a:srgbClr val="000000"/>
              </a:solidFill>
              <a:ln w="0">
                <a:solidFill>
                  <a:srgbClr val="000000"/>
                </a:solidFill>
                <a:round/>
                <a:headEnd/>
                <a:tailEnd/>
              </a:ln>
            </p:spPr>
            <p:txBody>
              <a:bodyPr/>
              <a:lstStyle/>
              <a:p>
                <a:endParaRPr lang="ja-JP" altLang="en-US"/>
              </a:p>
            </p:txBody>
          </p:sp>
          <p:sp>
            <p:nvSpPr>
              <p:cNvPr id="12362" name="Freeform 65"/>
              <p:cNvSpPr>
                <a:spLocks/>
              </p:cNvSpPr>
              <p:nvPr/>
            </p:nvSpPr>
            <p:spPr bwMode="auto">
              <a:xfrm>
                <a:off x="2692" y="708"/>
                <a:ext cx="50" cy="35"/>
              </a:xfrm>
              <a:custGeom>
                <a:avLst/>
                <a:gdLst>
                  <a:gd name="T0" fmla="*/ 0 w 346"/>
                  <a:gd name="T1" fmla="*/ 0 h 241"/>
                  <a:gd name="T2" fmla="*/ 0 w 346"/>
                  <a:gd name="T3" fmla="*/ 0 h 241"/>
                  <a:gd name="T4" fmla="*/ 0 w 346"/>
                  <a:gd name="T5" fmla="*/ 0 h 241"/>
                  <a:gd name="T6" fmla="*/ 0 w 346"/>
                  <a:gd name="T7" fmla="*/ 0 h 241"/>
                  <a:gd name="T8" fmla="*/ 0 w 346"/>
                  <a:gd name="T9" fmla="*/ 0 h 241"/>
                  <a:gd name="T10" fmla="*/ 0 60000 65536"/>
                  <a:gd name="T11" fmla="*/ 0 60000 65536"/>
                  <a:gd name="T12" fmla="*/ 0 60000 65536"/>
                  <a:gd name="T13" fmla="*/ 0 60000 65536"/>
                  <a:gd name="T14" fmla="*/ 0 60000 65536"/>
                  <a:gd name="T15" fmla="*/ 0 w 346"/>
                  <a:gd name="T16" fmla="*/ 0 h 241"/>
                  <a:gd name="T17" fmla="*/ 346 w 346"/>
                  <a:gd name="T18" fmla="*/ 241 h 241"/>
                </a:gdLst>
                <a:ahLst/>
                <a:cxnLst>
                  <a:cxn ang="T10">
                    <a:pos x="T0" y="T1"/>
                  </a:cxn>
                  <a:cxn ang="T11">
                    <a:pos x="T2" y="T3"/>
                  </a:cxn>
                  <a:cxn ang="T12">
                    <a:pos x="T4" y="T5"/>
                  </a:cxn>
                  <a:cxn ang="T13">
                    <a:pos x="T6" y="T7"/>
                  </a:cxn>
                  <a:cxn ang="T14">
                    <a:pos x="T8" y="T9"/>
                  </a:cxn>
                </a:cxnLst>
                <a:rect l="T15" t="T16" r="T17" b="T18"/>
                <a:pathLst>
                  <a:path w="346" h="241">
                    <a:moveTo>
                      <a:pt x="340" y="0"/>
                    </a:moveTo>
                    <a:lnTo>
                      <a:pt x="346" y="11"/>
                    </a:lnTo>
                    <a:lnTo>
                      <a:pt x="6" y="241"/>
                    </a:lnTo>
                    <a:lnTo>
                      <a:pt x="0" y="229"/>
                    </a:lnTo>
                    <a:lnTo>
                      <a:pt x="340" y="0"/>
                    </a:lnTo>
                    <a:close/>
                  </a:path>
                </a:pathLst>
              </a:custGeom>
              <a:solidFill>
                <a:srgbClr val="000000"/>
              </a:solidFill>
              <a:ln w="0">
                <a:solidFill>
                  <a:srgbClr val="000000"/>
                </a:solidFill>
                <a:round/>
                <a:headEnd/>
                <a:tailEnd/>
              </a:ln>
            </p:spPr>
            <p:txBody>
              <a:bodyPr/>
              <a:lstStyle/>
              <a:p>
                <a:endParaRPr lang="ja-JP" altLang="en-US"/>
              </a:p>
            </p:txBody>
          </p:sp>
          <p:sp>
            <p:nvSpPr>
              <p:cNvPr id="12363" name="Freeform 66"/>
              <p:cNvSpPr>
                <a:spLocks/>
              </p:cNvSpPr>
              <p:nvPr/>
            </p:nvSpPr>
            <p:spPr bwMode="auto">
              <a:xfrm>
                <a:off x="2692" y="741"/>
                <a:ext cx="1" cy="2"/>
              </a:xfrm>
              <a:custGeom>
                <a:avLst/>
                <a:gdLst>
                  <a:gd name="T0" fmla="*/ 0 w 3"/>
                  <a:gd name="T1" fmla="*/ 0 h 13"/>
                  <a:gd name="T2" fmla="*/ 0 w 3"/>
                  <a:gd name="T3" fmla="*/ 0 h 13"/>
                  <a:gd name="T4" fmla="*/ 0 w 3"/>
                  <a:gd name="T5" fmla="*/ 0 h 13"/>
                  <a:gd name="T6" fmla="*/ 0 w 3"/>
                  <a:gd name="T7" fmla="*/ 0 h 13"/>
                  <a:gd name="T8" fmla="*/ 0 60000 65536"/>
                  <a:gd name="T9" fmla="*/ 0 60000 65536"/>
                  <a:gd name="T10" fmla="*/ 0 60000 65536"/>
                  <a:gd name="T11" fmla="*/ 0 60000 65536"/>
                  <a:gd name="T12" fmla="*/ 0 w 3"/>
                  <a:gd name="T13" fmla="*/ 0 h 13"/>
                  <a:gd name="T14" fmla="*/ 3 w 3"/>
                  <a:gd name="T15" fmla="*/ 13 h 13"/>
                </a:gdLst>
                <a:ahLst/>
                <a:cxnLst>
                  <a:cxn ang="T8">
                    <a:pos x="T0" y="T1"/>
                  </a:cxn>
                  <a:cxn ang="T9">
                    <a:pos x="T2" y="T3"/>
                  </a:cxn>
                  <a:cxn ang="T10">
                    <a:pos x="T4" y="T5"/>
                  </a:cxn>
                  <a:cxn ang="T11">
                    <a:pos x="T6" y="T7"/>
                  </a:cxn>
                </a:cxnLst>
                <a:rect l="T12" t="T13" r="T14" b="T15"/>
                <a:pathLst>
                  <a:path w="3" h="13">
                    <a:moveTo>
                      <a:pt x="0" y="0"/>
                    </a:moveTo>
                    <a:lnTo>
                      <a:pt x="3" y="8"/>
                    </a:lnTo>
                    <a:lnTo>
                      <a:pt x="1" y="13"/>
                    </a:lnTo>
                    <a:lnTo>
                      <a:pt x="0" y="0"/>
                    </a:lnTo>
                    <a:close/>
                  </a:path>
                </a:pathLst>
              </a:custGeom>
              <a:solidFill>
                <a:srgbClr val="000000"/>
              </a:solidFill>
              <a:ln w="0">
                <a:solidFill>
                  <a:srgbClr val="000000"/>
                </a:solidFill>
                <a:round/>
                <a:headEnd/>
                <a:tailEnd/>
              </a:ln>
            </p:spPr>
            <p:txBody>
              <a:bodyPr/>
              <a:lstStyle/>
              <a:p>
                <a:endParaRPr lang="ja-JP" altLang="en-US"/>
              </a:p>
            </p:txBody>
          </p:sp>
          <p:sp>
            <p:nvSpPr>
              <p:cNvPr id="12364" name="Freeform 67"/>
              <p:cNvSpPr>
                <a:spLocks/>
              </p:cNvSpPr>
              <p:nvPr/>
            </p:nvSpPr>
            <p:spPr bwMode="auto">
              <a:xfrm>
                <a:off x="2693" y="741"/>
                <a:ext cx="50" cy="25"/>
              </a:xfrm>
              <a:custGeom>
                <a:avLst/>
                <a:gdLst>
                  <a:gd name="T0" fmla="*/ 0 w 356"/>
                  <a:gd name="T1" fmla="*/ 0 h 176"/>
                  <a:gd name="T2" fmla="*/ 0 w 356"/>
                  <a:gd name="T3" fmla="*/ 0 h 176"/>
                  <a:gd name="T4" fmla="*/ 0 w 356"/>
                  <a:gd name="T5" fmla="*/ 0 h 176"/>
                  <a:gd name="T6" fmla="*/ 0 w 356"/>
                  <a:gd name="T7" fmla="*/ 0 h 176"/>
                  <a:gd name="T8" fmla="*/ 0 w 356"/>
                  <a:gd name="T9" fmla="*/ 0 h 176"/>
                  <a:gd name="T10" fmla="*/ 0 60000 65536"/>
                  <a:gd name="T11" fmla="*/ 0 60000 65536"/>
                  <a:gd name="T12" fmla="*/ 0 60000 65536"/>
                  <a:gd name="T13" fmla="*/ 0 60000 65536"/>
                  <a:gd name="T14" fmla="*/ 0 60000 65536"/>
                  <a:gd name="T15" fmla="*/ 0 w 356"/>
                  <a:gd name="T16" fmla="*/ 0 h 176"/>
                  <a:gd name="T17" fmla="*/ 356 w 356"/>
                  <a:gd name="T18" fmla="*/ 176 h 176"/>
                </a:gdLst>
                <a:ahLst/>
                <a:cxnLst>
                  <a:cxn ang="T10">
                    <a:pos x="T0" y="T1"/>
                  </a:cxn>
                  <a:cxn ang="T11">
                    <a:pos x="T2" y="T3"/>
                  </a:cxn>
                  <a:cxn ang="T12">
                    <a:pos x="T4" y="T5"/>
                  </a:cxn>
                  <a:cxn ang="T13">
                    <a:pos x="T6" y="T7"/>
                  </a:cxn>
                  <a:cxn ang="T14">
                    <a:pos x="T8" y="T9"/>
                  </a:cxn>
                </a:cxnLst>
                <a:rect l="T15" t="T16" r="T17" b="T18"/>
                <a:pathLst>
                  <a:path w="356" h="176">
                    <a:moveTo>
                      <a:pt x="0" y="14"/>
                    </a:moveTo>
                    <a:lnTo>
                      <a:pt x="4" y="0"/>
                    </a:lnTo>
                    <a:lnTo>
                      <a:pt x="356" y="163"/>
                    </a:lnTo>
                    <a:lnTo>
                      <a:pt x="352" y="176"/>
                    </a:lnTo>
                    <a:lnTo>
                      <a:pt x="0" y="14"/>
                    </a:lnTo>
                    <a:close/>
                  </a:path>
                </a:pathLst>
              </a:custGeom>
              <a:solidFill>
                <a:srgbClr val="000000"/>
              </a:solidFill>
              <a:ln w="0">
                <a:solidFill>
                  <a:srgbClr val="000000"/>
                </a:solidFill>
                <a:round/>
                <a:headEnd/>
                <a:tailEnd/>
              </a:ln>
            </p:spPr>
            <p:txBody>
              <a:bodyPr/>
              <a:lstStyle/>
              <a:p>
                <a:endParaRPr lang="ja-JP" altLang="en-US"/>
              </a:p>
            </p:txBody>
          </p:sp>
          <p:sp>
            <p:nvSpPr>
              <p:cNvPr id="12365" name="Freeform 68"/>
              <p:cNvSpPr>
                <a:spLocks/>
              </p:cNvSpPr>
              <p:nvPr/>
            </p:nvSpPr>
            <p:spPr bwMode="auto">
              <a:xfrm>
                <a:off x="2743" y="765"/>
                <a:ext cx="1" cy="1"/>
              </a:xfrm>
              <a:custGeom>
                <a:avLst/>
                <a:gdLst>
                  <a:gd name="T0" fmla="*/ 0 w 5"/>
                  <a:gd name="T1" fmla="*/ 0 h 4"/>
                  <a:gd name="T2" fmla="*/ 0 w 5"/>
                  <a:gd name="T3" fmla="*/ 0 h 4"/>
                  <a:gd name="T4" fmla="*/ 0 w 5"/>
                  <a:gd name="T5" fmla="*/ 0 h 4"/>
                  <a:gd name="T6" fmla="*/ 0 w 5"/>
                  <a:gd name="T7" fmla="*/ 0 h 4"/>
                  <a:gd name="T8" fmla="*/ 0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4"/>
                    </a:moveTo>
                    <a:lnTo>
                      <a:pt x="2" y="4"/>
                    </a:lnTo>
                    <a:lnTo>
                      <a:pt x="5" y="3"/>
                    </a:lnTo>
                    <a:lnTo>
                      <a:pt x="2" y="0"/>
                    </a:lnTo>
                    <a:lnTo>
                      <a:pt x="0" y="4"/>
                    </a:lnTo>
                    <a:close/>
                  </a:path>
                </a:pathLst>
              </a:custGeom>
              <a:solidFill>
                <a:srgbClr val="000000"/>
              </a:solidFill>
              <a:ln w="0">
                <a:solidFill>
                  <a:srgbClr val="000000"/>
                </a:solidFill>
                <a:round/>
                <a:headEnd/>
                <a:tailEnd/>
              </a:ln>
            </p:spPr>
            <p:txBody>
              <a:bodyPr/>
              <a:lstStyle/>
              <a:p>
                <a:endParaRPr lang="ja-JP" altLang="en-US"/>
              </a:p>
            </p:txBody>
          </p:sp>
          <p:sp>
            <p:nvSpPr>
              <p:cNvPr id="12366" name="Freeform 69"/>
              <p:cNvSpPr>
                <a:spLocks/>
              </p:cNvSpPr>
              <p:nvPr/>
            </p:nvSpPr>
            <p:spPr bwMode="auto">
              <a:xfrm>
                <a:off x="2793" y="727"/>
                <a:ext cx="2" cy="2"/>
              </a:xfrm>
              <a:custGeom>
                <a:avLst/>
                <a:gdLst>
                  <a:gd name="T0" fmla="*/ 0 w 14"/>
                  <a:gd name="T1" fmla="*/ 0 h 12"/>
                  <a:gd name="T2" fmla="*/ 0 w 14"/>
                  <a:gd name="T3" fmla="*/ 0 h 12"/>
                  <a:gd name="T4" fmla="*/ 0 w 14"/>
                  <a:gd name="T5" fmla="*/ 0 h 12"/>
                  <a:gd name="T6" fmla="*/ 0 w 14"/>
                  <a:gd name="T7" fmla="*/ 0 h 12"/>
                  <a:gd name="T8" fmla="*/ 0 w 14"/>
                  <a:gd name="T9" fmla="*/ 0 h 12"/>
                  <a:gd name="T10" fmla="*/ 0 60000 65536"/>
                  <a:gd name="T11" fmla="*/ 0 60000 65536"/>
                  <a:gd name="T12" fmla="*/ 0 60000 65536"/>
                  <a:gd name="T13" fmla="*/ 0 60000 65536"/>
                  <a:gd name="T14" fmla="*/ 0 60000 65536"/>
                  <a:gd name="T15" fmla="*/ 0 w 14"/>
                  <a:gd name="T16" fmla="*/ 0 h 12"/>
                  <a:gd name="T17" fmla="*/ 14 w 14"/>
                  <a:gd name="T18" fmla="*/ 12 h 12"/>
                </a:gdLst>
                <a:ahLst/>
                <a:cxnLst>
                  <a:cxn ang="T10">
                    <a:pos x="T0" y="T1"/>
                  </a:cxn>
                  <a:cxn ang="T11">
                    <a:pos x="T2" y="T3"/>
                  </a:cxn>
                  <a:cxn ang="T12">
                    <a:pos x="T4" y="T5"/>
                  </a:cxn>
                  <a:cxn ang="T13">
                    <a:pos x="T6" y="T7"/>
                  </a:cxn>
                  <a:cxn ang="T14">
                    <a:pos x="T8" y="T9"/>
                  </a:cxn>
                </a:cxnLst>
                <a:rect l="T15" t="T16" r="T17" b="T18"/>
                <a:pathLst>
                  <a:path w="14" h="12">
                    <a:moveTo>
                      <a:pt x="3" y="12"/>
                    </a:moveTo>
                    <a:lnTo>
                      <a:pt x="14" y="3"/>
                    </a:lnTo>
                    <a:lnTo>
                      <a:pt x="2" y="0"/>
                    </a:lnTo>
                    <a:lnTo>
                      <a:pt x="0" y="9"/>
                    </a:lnTo>
                    <a:lnTo>
                      <a:pt x="3" y="12"/>
                    </a:lnTo>
                    <a:close/>
                  </a:path>
                </a:pathLst>
              </a:custGeom>
              <a:solidFill>
                <a:srgbClr val="000000"/>
              </a:solidFill>
              <a:ln w="0">
                <a:solidFill>
                  <a:srgbClr val="000000"/>
                </a:solidFill>
                <a:round/>
                <a:headEnd/>
                <a:tailEnd/>
              </a:ln>
            </p:spPr>
            <p:txBody>
              <a:bodyPr/>
              <a:lstStyle/>
              <a:p>
                <a:endParaRPr lang="ja-JP" altLang="en-US"/>
              </a:p>
            </p:txBody>
          </p:sp>
          <p:sp>
            <p:nvSpPr>
              <p:cNvPr id="12367" name="Freeform 70"/>
              <p:cNvSpPr>
                <a:spLocks/>
              </p:cNvSpPr>
              <p:nvPr/>
            </p:nvSpPr>
            <p:spPr bwMode="auto">
              <a:xfrm>
                <a:off x="2743" y="728"/>
                <a:ext cx="51" cy="38"/>
              </a:xfrm>
              <a:custGeom>
                <a:avLst/>
                <a:gdLst>
                  <a:gd name="T0" fmla="*/ 0 w 358"/>
                  <a:gd name="T1" fmla="*/ 0 h 268"/>
                  <a:gd name="T2" fmla="*/ 0 w 358"/>
                  <a:gd name="T3" fmla="*/ 0 h 268"/>
                  <a:gd name="T4" fmla="*/ 0 w 358"/>
                  <a:gd name="T5" fmla="*/ 0 h 268"/>
                  <a:gd name="T6" fmla="*/ 0 w 358"/>
                  <a:gd name="T7" fmla="*/ 0 h 268"/>
                  <a:gd name="T8" fmla="*/ 0 w 358"/>
                  <a:gd name="T9" fmla="*/ 0 h 268"/>
                  <a:gd name="T10" fmla="*/ 0 60000 65536"/>
                  <a:gd name="T11" fmla="*/ 0 60000 65536"/>
                  <a:gd name="T12" fmla="*/ 0 60000 65536"/>
                  <a:gd name="T13" fmla="*/ 0 60000 65536"/>
                  <a:gd name="T14" fmla="*/ 0 60000 65536"/>
                  <a:gd name="T15" fmla="*/ 0 w 358"/>
                  <a:gd name="T16" fmla="*/ 0 h 268"/>
                  <a:gd name="T17" fmla="*/ 358 w 358"/>
                  <a:gd name="T18" fmla="*/ 268 h 268"/>
                </a:gdLst>
                <a:ahLst/>
                <a:cxnLst>
                  <a:cxn ang="T10">
                    <a:pos x="T0" y="T1"/>
                  </a:cxn>
                  <a:cxn ang="T11">
                    <a:pos x="T2" y="T3"/>
                  </a:cxn>
                  <a:cxn ang="T12">
                    <a:pos x="T4" y="T5"/>
                  </a:cxn>
                  <a:cxn ang="T13">
                    <a:pos x="T6" y="T7"/>
                  </a:cxn>
                  <a:cxn ang="T14">
                    <a:pos x="T8" y="T9"/>
                  </a:cxn>
                </a:cxnLst>
                <a:rect l="T15" t="T16" r="T17" b="T18"/>
                <a:pathLst>
                  <a:path w="358" h="268">
                    <a:moveTo>
                      <a:pt x="6" y="268"/>
                    </a:moveTo>
                    <a:lnTo>
                      <a:pt x="0" y="257"/>
                    </a:lnTo>
                    <a:lnTo>
                      <a:pt x="352" y="0"/>
                    </a:lnTo>
                    <a:lnTo>
                      <a:pt x="358" y="11"/>
                    </a:lnTo>
                    <a:lnTo>
                      <a:pt x="6" y="268"/>
                    </a:lnTo>
                    <a:close/>
                  </a:path>
                </a:pathLst>
              </a:custGeom>
              <a:solidFill>
                <a:srgbClr val="000000"/>
              </a:solidFill>
              <a:ln w="0">
                <a:solidFill>
                  <a:srgbClr val="000000"/>
                </a:solidFill>
                <a:round/>
                <a:headEnd/>
                <a:tailEnd/>
              </a:ln>
            </p:spPr>
            <p:txBody>
              <a:bodyPr/>
              <a:lstStyle/>
              <a:p>
                <a:endParaRPr lang="ja-JP" altLang="en-US"/>
              </a:p>
            </p:txBody>
          </p:sp>
          <p:sp>
            <p:nvSpPr>
              <p:cNvPr id="12368" name="Freeform 71"/>
              <p:cNvSpPr>
                <a:spLocks/>
              </p:cNvSpPr>
              <p:nvPr/>
            </p:nvSpPr>
            <p:spPr bwMode="auto">
              <a:xfrm>
                <a:off x="2743" y="729"/>
                <a:ext cx="56" cy="96"/>
              </a:xfrm>
              <a:custGeom>
                <a:avLst/>
                <a:gdLst>
                  <a:gd name="T0" fmla="*/ 0 w 389"/>
                  <a:gd name="T1" fmla="*/ 0 h 676"/>
                  <a:gd name="T2" fmla="*/ 0 w 389"/>
                  <a:gd name="T3" fmla="*/ 0 h 676"/>
                  <a:gd name="T4" fmla="*/ 0 w 389"/>
                  <a:gd name="T5" fmla="*/ 0 h 676"/>
                  <a:gd name="T6" fmla="*/ 0 w 389"/>
                  <a:gd name="T7" fmla="*/ 0 h 676"/>
                  <a:gd name="T8" fmla="*/ 0 w 389"/>
                  <a:gd name="T9" fmla="*/ 0 h 676"/>
                  <a:gd name="T10" fmla="*/ 0 60000 65536"/>
                  <a:gd name="T11" fmla="*/ 0 60000 65536"/>
                  <a:gd name="T12" fmla="*/ 0 60000 65536"/>
                  <a:gd name="T13" fmla="*/ 0 60000 65536"/>
                  <a:gd name="T14" fmla="*/ 0 60000 65536"/>
                  <a:gd name="T15" fmla="*/ 0 w 389"/>
                  <a:gd name="T16" fmla="*/ 0 h 676"/>
                  <a:gd name="T17" fmla="*/ 389 w 389"/>
                  <a:gd name="T18" fmla="*/ 676 h 676"/>
                </a:gdLst>
                <a:ahLst/>
                <a:cxnLst>
                  <a:cxn ang="T10">
                    <a:pos x="T0" y="T1"/>
                  </a:cxn>
                  <a:cxn ang="T11">
                    <a:pos x="T2" y="T3"/>
                  </a:cxn>
                  <a:cxn ang="T12">
                    <a:pos x="T4" y="T5"/>
                  </a:cxn>
                  <a:cxn ang="T13">
                    <a:pos x="T6" y="T7"/>
                  </a:cxn>
                  <a:cxn ang="T14">
                    <a:pos x="T8" y="T9"/>
                  </a:cxn>
                </a:cxnLst>
                <a:rect l="T15" t="T16" r="T17" b="T18"/>
                <a:pathLst>
                  <a:path w="389" h="676">
                    <a:moveTo>
                      <a:pt x="389" y="365"/>
                    </a:moveTo>
                    <a:lnTo>
                      <a:pt x="352" y="0"/>
                    </a:lnTo>
                    <a:lnTo>
                      <a:pt x="0" y="257"/>
                    </a:lnTo>
                    <a:lnTo>
                      <a:pt x="49" y="676"/>
                    </a:lnTo>
                    <a:lnTo>
                      <a:pt x="389" y="365"/>
                    </a:lnTo>
                    <a:close/>
                  </a:path>
                </a:pathLst>
              </a:custGeom>
              <a:solidFill>
                <a:srgbClr val="FFFFFF"/>
              </a:solidFill>
              <a:ln w="9525">
                <a:noFill/>
                <a:round/>
                <a:headEnd/>
                <a:tailEnd/>
              </a:ln>
            </p:spPr>
            <p:txBody>
              <a:bodyPr/>
              <a:lstStyle/>
              <a:p>
                <a:endParaRPr lang="ja-JP" altLang="en-US"/>
              </a:p>
            </p:txBody>
          </p:sp>
          <p:sp>
            <p:nvSpPr>
              <p:cNvPr id="12369" name="Freeform 72"/>
              <p:cNvSpPr>
                <a:spLocks/>
              </p:cNvSpPr>
              <p:nvPr/>
            </p:nvSpPr>
            <p:spPr bwMode="auto">
              <a:xfrm>
                <a:off x="2793" y="728"/>
                <a:ext cx="7" cy="53"/>
              </a:xfrm>
              <a:custGeom>
                <a:avLst/>
                <a:gdLst>
                  <a:gd name="T0" fmla="*/ 0 w 49"/>
                  <a:gd name="T1" fmla="*/ 0 h 368"/>
                  <a:gd name="T2" fmla="*/ 0 w 49"/>
                  <a:gd name="T3" fmla="*/ 0 h 368"/>
                  <a:gd name="T4" fmla="*/ 0 w 49"/>
                  <a:gd name="T5" fmla="*/ 0 h 368"/>
                  <a:gd name="T6" fmla="*/ 0 w 49"/>
                  <a:gd name="T7" fmla="*/ 0 h 368"/>
                  <a:gd name="T8" fmla="*/ 0 w 49"/>
                  <a:gd name="T9" fmla="*/ 0 h 368"/>
                  <a:gd name="T10" fmla="*/ 0 60000 65536"/>
                  <a:gd name="T11" fmla="*/ 0 60000 65536"/>
                  <a:gd name="T12" fmla="*/ 0 60000 65536"/>
                  <a:gd name="T13" fmla="*/ 0 60000 65536"/>
                  <a:gd name="T14" fmla="*/ 0 60000 65536"/>
                  <a:gd name="T15" fmla="*/ 0 w 49"/>
                  <a:gd name="T16" fmla="*/ 0 h 368"/>
                  <a:gd name="T17" fmla="*/ 49 w 49"/>
                  <a:gd name="T18" fmla="*/ 368 h 368"/>
                </a:gdLst>
                <a:ahLst/>
                <a:cxnLst>
                  <a:cxn ang="T10">
                    <a:pos x="T0" y="T1"/>
                  </a:cxn>
                  <a:cxn ang="T11">
                    <a:pos x="T2" y="T3"/>
                  </a:cxn>
                  <a:cxn ang="T12">
                    <a:pos x="T4" y="T5"/>
                  </a:cxn>
                  <a:cxn ang="T13">
                    <a:pos x="T6" y="T7"/>
                  </a:cxn>
                  <a:cxn ang="T14">
                    <a:pos x="T8" y="T9"/>
                  </a:cxn>
                </a:cxnLst>
                <a:rect l="T15" t="T16" r="T17" b="T18"/>
                <a:pathLst>
                  <a:path w="49" h="368">
                    <a:moveTo>
                      <a:pt x="49" y="365"/>
                    </a:moveTo>
                    <a:lnTo>
                      <a:pt x="37" y="368"/>
                    </a:lnTo>
                    <a:lnTo>
                      <a:pt x="0" y="3"/>
                    </a:lnTo>
                    <a:lnTo>
                      <a:pt x="12" y="0"/>
                    </a:lnTo>
                    <a:lnTo>
                      <a:pt x="49" y="365"/>
                    </a:lnTo>
                    <a:close/>
                  </a:path>
                </a:pathLst>
              </a:custGeom>
              <a:solidFill>
                <a:srgbClr val="000000"/>
              </a:solidFill>
              <a:ln w="0">
                <a:solidFill>
                  <a:srgbClr val="000000"/>
                </a:solidFill>
                <a:round/>
                <a:headEnd/>
                <a:tailEnd/>
              </a:ln>
            </p:spPr>
            <p:txBody>
              <a:bodyPr/>
              <a:lstStyle/>
              <a:p>
                <a:endParaRPr lang="ja-JP" altLang="en-US"/>
              </a:p>
            </p:txBody>
          </p:sp>
          <p:sp>
            <p:nvSpPr>
              <p:cNvPr id="12370" name="Freeform 73"/>
              <p:cNvSpPr>
                <a:spLocks/>
              </p:cNvSpPr>
              <p:nvPr/>
            </p:nvSpPr>
            <p:spPr bwMode="auto">
              <a:xfrm>
                <a:off x="2793" y="727"/>
                <a:ext cx="1" cy="2"/>
              </a:xfrm>
              <a:custGeom>
                <a:avLst/>
                <a:gdLst>
                  <a:gd name="T0" fmla="*/ 0 w 9"/>
                  <a:gd name="T1" fmla="*/ 0 h 15"/>
                  <a:gd name="T2" fmla="*/ 0 w 9"/>
                  <a:gd name="T3" fmla="*/ 0 h 15"/>
                  <a:gd name="T4" fmla="*/ 0 w 9"/>
                  <a:gd name="T5" fmla="*/ 0 h 15"/>
                  <a:gd name="T6" fmla="*/ 0 w 9"/>
                  <a:gd name="T7" fmla="*/ 0 h 15"/>
                  <a:gd name="T8" fmla="*/ 0 w 9"/>
                  <a:gd name="T9" fmla="*/ 0 h 15"/>
                  <a:gd name="T10" fmla="*/ 0 60000 65536"/>
                  <a:gd name="T11" fmla="*/ 0 60000 65536"/>
                  <a:gd name="T12" fmla="*/ 0 60000 65536"/>
                  <a:gd name="T13" fmla="*/ 0 60000 65536"/>
                  <a:gd name="T14" fmla="*/ 0 60000 65536"/>
                  <a:gd name="T15" fmla="*/ 0 w 9"/>
                  <a:gd name="T16" fmla="*/ 0 h 15"/>
                  <a:gd name="T17" fmla="*/ 9 w 9"/>
                  <a:gd name="T18" fmla="*/ 15 h 15"/>
                </a:gdLst>
                <a:ahLst/>
                <a:cxnLst>
                  <a:cxn ang="T10">
                    <a:pos x="T0" y="T1"/>
                  </a:cxn>
                  <a:cxn ang="T11">
                    <a:pos x="T2" y="T3"/>
                  </a:cxn>
                  <a:cxn ang="T12">
                    <a:pos x="T4" y="T5"/>
                  </a:cxn>
                  <a:cxn ang="T13">
                    <a:pos x="T6" y="T7"/>
                  </a:cxn>
                  <a:cxn ang="T14">
                    <a:pos x="T8" y="T9"/>
                  </a:cxn>
                </a:cxnLst>
                <a:rect l="T15" t="T16" r="T17" b="T18"/>
                <a:pathLst>
                  <a:path w="9" h="15">
                    <a:moveTo>
                      <a:pt x="9" y="11"/>
                    </a:moveTo>
                    <a:lnTo>
                      <a:pt x="8" y="0"/>
                    </a:lnTo>
                    <a:lnTo>
                      <a:pt x="0" y="7"/>
                    </a:lnTo>
                    <a:lnTo>
                      <a:pt x="3" y="15"/>
                    </a:lnTo>
                    <a:lnTo>
                      <a:pt x="9" y="11"/>
                    </a:lnTo>
                    <a:close/>
                  </a:path>
                </a:pathLst>
              </a:custGeom>
              <a:solidFill>
                <a:srgbClr val="000000"/>
              </a:solidFill>
              <a:ln w="0">
                <a:solidFill>
                  <a:srgbClr val="000000"/>
                </a:solidFill>
                <a:round/>
                <a:headEnd/>
                <a:tailEnd/>
              </a:ln>
            </p:spPr>
            <p:txBody>
              <a:bodyPr/>
              <a:lstStyle/>
              <a:p>
                <a:endParaRPr lang="ja-JP" altLang="en-US"/>
              </a:p>
            </p:txBody>
          </p:sp>
          <p:sp>
            <p:nvSpPr>
              <p:cNvPr id="12371" name="Freeform 74"/>
              <p:cNvSpPr>
                <a:spLocks/>
              </p:cNvSpPr>
              <p:nvPr/>
            </p:nvSpPr>
            <p:spPr bwMode="auto">
              <a:xfrm>
                <a:off x="2743" y="728"/>
                <a:ext cx="51" cy="38"/>
              </a:xfrm>
              <a:custGeom>
                <a:avLst/>
                <a:gdLst>
                  <a:gd name="T0" fmla="*/ 0 w 358"/>
                  <a:gd name="T1" fmla="*/ 0 h 268"/>
                  <a:gd name="T2" fmla="*/ 0 w 358"/>
                  <a:gd name="T3" fmla="*/ 0 h 268"/>
                  <a:gd name="T4" fmla="*/ 0 w 358"/>
                  <a:gd name="T5" fmla="*/ 0 h 268"/>
                  <a:gd name="T6" fmla="*/ 0 w 358"/>
                  <a:gd name="T7" fmla="*/ 0 h 268"/>
                  <a:gd name="T8" fmla="*/ 0 w 358"/>
                  <a:gd name="T9" fmla="*/ 0 h 268"/>
                  <a:gd name="T10" fmla="*/ 0 60000 65536"/>
                  <a:gd name="T11" fmla="*/ 0 60000 65536"/>
                  <a:gd name="T12" fmla="*/ 0 60000 65536"/>
                  <a:gd name="T13" fmla="*/ 0 60000 65536"/>
                  <a:gd name="T14" fmla="*/ 0 60000 65536"/>
                  <a:gd name="T15" fmla="*/ 0 w 358"/>
                  <a:gd name="T16" fmla="*/ 0 h 268"/>
                  <a:gd name="T17" fmla="*/ 358 w 358"/>
                  <a:gd name="T18" fmla="*/ 268 h 268"/>
                </a:gdLst>
                <a:ahLst/>
                <a:cxnLst>
                  <a:cxn ang="T10">
                    <a:pos x="T0" y="T1"/>
                  </a:cxn>
                  <a:cxn ang="T11">
                    <a:pos x="T2" y="T3"/>
                  </a:cxn>
                  <a:cxn ang="T12">
                    <a:pos x="T4" y="T5"/>
                  </a:cxn>
                  <a:cxn ang="T13">
                    <a:pos x="T6" y="T7"/>
                  </a:cxn>
                  <a:cxn ang="T14">
                    <a:pos x="T8" y="T9"/>
                  </a:cxn>
                </a:cxnLst>
                <a:rect l="T15" t="T16" r="T17" b="T18"/>
                <a:pathLst>
                  <a:path w="358" h="268">
                    <a:moveTo>
                      <a:pt x="352" y="0"/>
                    </a:moveTo>
                    <a:lnTo>
                      <a:pt x="358" y="11"/>
                    </a:lnTo>
                    <a:lnTo>
                      <a:pt x="6" y="268"/>
                    </a:lnTo>
                    <a:lnTo>
                      <a:pt x="0" y="257"/>
                    </a:lnTo>
                    <a:lnTo>
                      <a:pt x="352" y="0"/>
                    </a:lnTo>
                    <a:close/>
                  </a:path>
                </a:pathLst>
              </a:custGeom>
              <a:solidFill>
                <a:srgbClr val="000000"/>
              </a:solidFill>
              <a:ln w="0">
                <a:solidFill>
                  <a:srgbClr val="000000"/>
                </a:solidFill>
                <a:round/>
                <a:headEnd/>
                <a:tailEnd/>
              </a:ln>
            </p:spPr>
            <p:txBody>
              <a:bodyPr/>
              <a:lstStyle/>
              <a:p>
                <a:endParaRPr lang="ja-JP" altLang="en-US"/>
              </a:p>
            </p:txBody>
          </p:sp>
          <p:sp>
            <p:nvSpPr>
              <p:cNvPr id="12372" name="Freeform 75"/>
              <p:cNvSpPr>
                <a:spLocks/>
              </p:cNvSpPr>
              <p:nvPr/>
            </p:nvSpPr>
            <p:spPr bwMode="auto">
              <a:xfrm>
                <a:off x="2742" y="764"/>
                <a:ext cx="1" cy="1"/>
              </a:xfrm>
              <a:custGeom>
                <a:avLst/>
                <a:gdLst>
                  <a:gd name="T0" fmla="*/ 0 w 6"/>
                  <a:gd name="T1" fmla="*/ 0 h 8"/>
                  <a:gd name="T2" fmla="*/ 0 w 6"/>
                  <a:gd name="T3" fmla="*/ 0 h 8"/>
                  <a:gd name="T4" fmla="*/ 0 w 6"/>
                  <a:gd name="T5" fmla="*/ 0 h 8"/>
                  <a:gd name="T6" fmla="*/ 0 w 6"/>
                  <a:gd name="T7" fmla="*/ 0 h 8"/>
                  <a:gd name="T8" fmla="*/ 0 w 6"/>
                  <a:gd name="T9" fmla="*/ 0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3" y="0"/>
                    </a:moveTo>
                    <a:lnTo>
                      <a:pt x="0" y="1"/>
                    </a:lnTo>
                    <a:lnTo>
                      <a:pt x="0" y="7"/>
                    </a:lnTo>
                    <a:lnTo>
                      <a:pt x="6" y="8"/>
                    </a:lnTo>
                    <a:lnTo>
                      <a:pt x="3" y="0"/>
                    </a:lnTo>
                    <a:close/>
                  </a:path>
                </a:pathLst>
              </a:custGeom>
              <a:solidFill>
                <a:srgbClr val="000000"/>
              </a:solidFill>
              <a:ln w="0">
                <a:solidFill>
                  <a:srgbClr val="000000"/>
                </a:solidFill>
                <a:round/>
                <a:headEnd/>
                <a:tailEnd/>
              </a:ln>
            </p:spPr>
            <p:txBody>
              <a:bodyPr/>
              <a:lstStyle/>
              <a:p>
                <a:endParaRPr lang="ja-JP" altLang="en-US"/>
              </a:p>
            </p:txBody>
          </p:sp>
          <p:sp>
            <p:nvSpPr>
              <p:cNvPr id="12373" name="Freeform 76"/>
              <p:cNvSpPr>
                <a:spLocks/>
              </p:cNvSpPr>
              <p:nvPr/>
            </p:nvSpPr>
            <p:spPr bwMode="auto">
              <a:xfrm>
                <a:off x="2742" y="765"/>
                <a:ext cx="9" cy="60"/>
              </a:xfrm>
              <a:custGeom>
                <a:avLst/>
                <a:gdLst>
                  <a:gd name="T0" fmla="*/ 0 w 61"/>
                  <a:gd name="T1" fmla="*/ 0 h 422"/>
                  <a:gd name="T2" fmla="*/ 0 w 61"/>
                  <a:gd name="T3" fmla="*/ 0 h 422"/>
                  <a:gd name="T4" fmla="*/ 0 w 61"/>
                  <a:gd name="T5" fmla="*/ 0 h 422"/>
                  <a:gd name="T6" fmla="*/ 0 w 61"/>
                  <a:gd name="T7" fmla="*/ 0 h 422"/>
                  <a:gd name="T8" fmla="*/ 0 w 61"/>
                  <a:gd name="T9" fmla="*/ 0 h 422"/>
                  <a:gd name="T10" fmla="*/ 0 60000 65536"/>
                  <a:gd name="T11" fmla="*/ 0 60000 65536"/>
                  <a:gd name="T12" fmla="*/ 0 60000 65536"/>
                  <a:gd name="T13" fmla="*/ 0 60000 65536"/>
                  <a:gd name="T14" fmla="*/ 0 60000 65536"/>
                  <a:gd name="T15" fmla="*/ 0 w 61"/>
                  <a:gd name="T16" fmla="*/ 0 h 422"/>
                  <a:gd name="T17" fmla="*/ 61 w 61"/>
                  <a:gd name="T18" fmla="*/ 422 h 422"/>
                </a:gdLst>
                <a:ahLst/>
                <a:cxnLst>
                  <a:cxn ang="T10">
                    <a:pos x="T0" y="T1"/>
                  </a:cxn>
                  <a:cxn ang="T11">
                    <a:pos x="T2" y="T3"/>
                  </a:cxn>
                  <a:cxn ang="T12">
                    <a:pos x="T4" y="T5"/>
                  </a:cxn>
                  <a:cxn ang="T13">
                    <a:pos x="T6" y="T7"/>
                  </a:cxn>
                  <a:cxn ang="T14">
                    <a:pos x="T8" y="T9"/>
                  </a:cxn>
                </a:cxnLst>
                <a:rect l="T15" t="T16" r="T17" b="T18"/>
                <a:pathLst>
                  <a:path w="61" h="422">
                    <a:moveTo>
                      <a:pt x="0" y="3"/>
                    </a:moveTo>
                    <a:lnTo>
                      <a:pt x="12" y="0"/>
                    </a:lnTo>
                    <a:lnTo>
                      <a:pt x="61" y="419"/>
                    </a:lnTo>
                    <a:lnTo>
                      <a:pt x="49" y="422"/>
                    </a:lnTo>
                    <a:lnTo>
                      <a:pt x="0" y="3"/>
                    </a:lnTo>
                    <a:close/>
                  </a:path>
                </a:pathLst>
              </a:custGeom>
              <a:solidFill>
                <a:srgbClr val="000000"/>
              </a:solidFill>
              <a:ln w="0">
                <a:solidFill>
                  <a:srgbClr val="000000"/>
                </a:solidFill>
                <a:round/>
                <a:headEnd/>
                <a:tailEnd/>
              </a:ln>
            </p:spPr>
            <p:txBody>
              <a:bodyPr/>
              <a:lstStyle/>
              <a:p>
                <a:endParaRPr lang="ja-JP" altLang="en-US"/>
              </a:p>
            </p:txBody>
          </p:sp>
          <p:sp>
            <p:nvSpPr>
              <p:cNvPr id="12374" name="Freeform 77"/>
              <p:cNvSpPr>
                <a:spLocks/>
              </p:cNvSpPr>
              <p:nvPr/>
            </p:nvSpPr>
            <p:spPr bwMode="auto">
              <a:xfrm>
                <a:off x="2749" y="825"/>
                <a:ext cx="2" cy="1"/>
              </a:xfrm>
              <a:custGeom>
                <a:avLst/>
                <a:gdLst>
                  <a:gd name="T0" fmla="*/ 0 w 10"/>
                  <a:gd name="T1" fmla="*/ 0 h 4"/>
                  <a:gd name="T2" fmla="*/ 0 w 10"/>
                  <a:gd name="T3" fmla="*/ 0 h 4"/>
                  <a:gd name="T4" fmla="*/ 0 w 10"/>
                  <a:gd name="T5" fmla="*/ 0 h 4"/>
                  <a:gd name="T6" fmla="*/ 0 w 10"/>
                  <a:gd name="T7" fmla="*/ 0 h 4"/>
                  <a:gd name="T8" fmla="*/ 0 60000 65536"/>
                  <a:gd name="T9" fmla="*/ 0 60000 65536"/>
                  <a:gd name="T10" fmla="*/ 0 60000 65536"/>
                  <a:gd name="T11" fmla="*/ 0 60000 65536"/>
                  <a:gd name="T12" fmla="*/ 0 w 10"/>
                  <a:gd name="T13" fmla="*/ 0 h 4"/>
                  <a:gd name="T14" fmla="*/ 10 w 10"/>
                  <a:gd name="T15" fmla="*/ 4 h 4"/>
                </a:gdLst>
                <a:ahLst/>
                <a:cxnLst>
                  <a:cxn ang="T8">
                    <a:pos x="T0" y="T1"/>
                  </a:cxn>
                  <a:cxn ang="T9">
                    <a:pos x="T2" y="T3"/>
                  </a:cxn>
                  <a:cxn ang="T10">
                    <a:pos x="T4" y="T5"/>
                  </a:cxn>
                  <a:cxn ang="T11">
                    <a:pos x="T6" y="T7"/>
                  </a:cxn>
                </a:cxnLst>
                <a:rect l="T12" t="T13" r="T14" b="T15"/>
                <a:pathLst>
                  <a:path w="10" h="4">
                    <a:moveTo>
                      <a:pt x="0" y="0"/>
                    </a:moveTo>
                    <a:lnTo>
                      <a:pt x="6" y="1"/>
                    </a:lnTo>
                    <a:lnTo>
                      <a:pt x="10" y="4"/>
                    </a:lnTo>
                    <a:lnTo>
                      <a:pt x="0" y="0"/>
                    </a:lnTo>
                    <a:close/>
                  </a:path>
                </a:pathLst>
              </a:custGeom>
              <a:solidFill>
                <a:srgbClr val="000000"/>
              </a:solidFill>
              <a:ln w="0">
                <a:solidFill>
                  <a:srgbClr val="000000"/>
                </a:solidFill>
                <a:round/>
                <a:headEnd/>
                <a:tailEnd/>
              </a:ln>
            </p:spPr>
            <p:txBody>
              <a:bodyPr/>
              <a:lstStyle/>
              <a:p>
                <a:endParaRPr lang="ja-JP" altLang="en-US"/>
              </a:p>
            </p:txBody>
          </p:sp>
          <p:sp>
            <p:nvSpPr>
              <p:cNvPr id="12375" name="Freeform 78"/>
              <p:cNvSpPr>
                <a:spLocks/>
              </p:cNvSpPr>
              <p:nvPr/>
            </p:nvSpPr>
            <p:spPr bwMode="auto">
              <a:xfrm>
                <a:off x="2799" y="780"/>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4" y="7"/>
                    </a:moveTo>
                    <a:lnTo>
                      <a:pt x="6" y="4"/>
                    </a:lnTo>
                    <a:lnTo>
                      <a:pt x="6" y="0"/>
                    </a:lnTo>
                    <a:lnTo>
                      <a:pt x="0" y="4"/>
                    </a:lnTo>
                    <a:lnTo>
                      <a:pt x="4" y="7"/>
                    </a:lnTo>
                    <a:close/>
                  </a:path>
                </a:pathLst>
              </a:custGeom>
              <a:solidFill>
                <a:srgbClr val="000000"/>
              </a:solidFill>
              <a:ln w="0">
                <a:solidFill>
                  <a:srgbClr val="000000"/>
                </a:solidFill>
                <a:round/>
                <a:headEnd/>
                <a:tailEnd/>
              </a:ln>
            </p:spPr>
            <p:txBody>
              <a:bodyPr/>
              <a:lstStyle/>
              <a:p>
                <a:endParaRPr lang="ja-JP" altLang="en-US"/>
              </a:p>
            </p:txBody>
          </p:sp>
          <p:sp>
            <p:nvSpPr>
              <p:cNvPr id="12376" name="Freeform 79"/>
              <p:cNvSpPr>
                <a:spLocks/>
              </p:cNvSpPr>
              <p:nvPr/>
            </p:nvSpPr>
            <p:spPr bwMode="auto">
              <a:xfrm>
                <a:off x="2750" y="780"/>
                <a:ext cx="49" cy="46"/>
              </a:xfrm>
              <a:custGeom>
                <a:avLst/>
                <a:gdLst>
                  <a:gd name="T0" fmla="*/ 0 w 348"/>
                  <a:gd name="T1" fmla="*/ 0 h 322"/>
                  <a:gd name="T2" fmla="*/ 0 w 348"/>
                  <a:gd name="T3" fmla="*/ 0 h 322"/>
                  <a:gd name="T4" fmla="*/ 0 w 348"/>
                  <a:gd name="T5" fmla="*/ 0 h 322"/>
                  <a:gd name="T6" fmla="*/ 0 w 348"/>
                  <a:gd name="T7" fmla="*/ 0 h 322"/>
                  <a:gd name="T8" fmla="*/ 0 w 348"/>
                  <a:gd name="T9" fmla="*/ 0 h 322"/>
                  <a:gd name="T10" fmla="*/ 0 60000 65536"/>
                  <a:gd name="T11" fmla="*/ 0 60000 65536"/>
                  <a:gd name="T12" fmla="*/ 0 60000 65536"/>
                  <a:gd name="T13" fmla="*/ 0 60000 65536"/>
                  <a:gd name="T14" fmla="*/ 0 60000 65536"/>
                  <a:gd name="T15" fmla="*/ 0 w 348"/>
                  <a:gd name="T16" fmla="*/ 0 h 322"/>
                  <a:gd name="T17" fmla="*/ 348 w 348"/>
                  <a:gd name="T18" fmla="*/ 322 h 322"/>
                </a:gdLst>
                <a:ahLst/>
                <a:cxnLst>
                  <a:cxn ang="T10">
                    <a:pos x="T0" y="T1"/>
                  </a:cxn>
                  <a:cxn ang="T11">
                    <a:pos x="T2" y="T3"/>
                  </a:cxn>
                  <a:cxn ang="T12">
                    <a:pos x="T4" y="T5"/>
                  </a:cxn>
                  <a:cxn ang="T13">
                    <a:pos x="T6" y="T7"/>
                  </a:cxn>
                  <a:cxn ang="T14">
                    <a:pos x="T8" y="T9"/>
                  </a:cxn>
                </a:cxnLst>
                <a:rect l="T15" t="T16" r="T17" b="T18"/>
                <a:pathLst>
                  <a:path w="348" h="322">
                    <a:moveTo>
                      <a:pt x="8" y="322"/>
                    </a:moveTo>
                    <a:lnTo>
                      <a:pt x="0" y="311"/>
                    </a:lnTo>
                    <a:lnTo>
                      <a:pt x="340" y="0"/>
                    </a:lnTo>
                    <a:lnTo>
                      <a:pt x="348" y="11"/>
                    </a:lnTo>
                    <a:lnTo>
                      <a:pt x="8" y="322"/>
                    </a:lnTo>
                    <a:close/>
                  </a:path>
                </a:pathLst>
              </a:custGeom>
              <a:solidFill>
                <a:srgbClr val="000000"/>
              </a:solidFill>
              <a:ln w="0">
                <a:solidFill>
                  <a:srgbClr val="000000"/>
                </a:solidFill>
                <a:round/>
                <a:headEnd/>
                <a:tailEnd/>
              </a:ln>
            </p:spPr>
            <p:txBody>
              <a:bodyPr/>
              <a:lstStyle/>
              <a:p>
                <a:endParaRPr lang="ja-JP" altLang="en-US"/>
              </a:p>
            </p:txBody>
          </p:sp>
          <p:sp>
            <p:nvSpPr>
              <p:cNvPr id="12377" name="Freeform 80"/>
              <p:cNvSpPr>
                <a:spLocks/>
              </p:cNvSpPr>
              <p:nvPr/>
            </p:nvSpPr>
            <p:spPr bwMode="auto">
              <a:xfrm>
                <a:off x="2693" y="742"/>
                <a:ext cx="55" cy="83"/>
              </a:xfrm>
              <a:custGeom>
                <a:avLst/>
                <a:gdLst>
                  <a:gd name="T0" fmla="*/ 0 w 388"/>
                  <a:gd name="T1" fmla="*/ 0 h 582"/>
                  <a:gd name="T2" fmla="*/ 0 w 388"/>
                  <a:gd name="T3" fmla="*/ 0 h 582"/>
                  <a:gd name="T4" fmla="*/ 0 w 388"/>
                  <a:gd name="T5" fmla="*/ 0 h 582"/>
                  <a:gd name="T6" fmla="*/ 0 w 388"/>
                  <a:gd name="T7" fmla="*/ 0 h 582"/>
                  <a:gd name="T8" fmla="*/ 0 w 388"/>
                  <a:gd name="T9" fmla="*/ 0 h 582"/>
                  <a:gd name="T10" fmla="*/ 0 60000 65536"/>
                  <a:gd name="T11" fmla="*/ 0 60000 65536"/>
                  <a:gd name="T12" fmla="*/ 0 60000 65536"/>
                  <a:gd name="T13" fmla="*/ 0 60000 65536"/>
                  <a:gd name="T14" fmla="*/ 0 60000 65536"/>
                  <a:gd name="T15" fmla="*/ 0 w 388"/>
                  <a:gd name="T16" fmla="*/ 0 h 582"/>
                  <a:gd name="T17" fmla="*/ 388 w 388"/>
                  <a:gd name="T18" fmla="*/ 582 h 582"/>
                </a:gdLst>
                <a:ahLst/>
                <a:cxnLst>
                  <a:cxn ang="T10">
                    <a:pos x="T0" y="T1"/>
                  </a:cxn>
                  <a:cxn ang="T11">
                    <a:pos x="T2" y="T3"/>
                  </a:cxn>
                  <a:cxn ang="T12">
                    <a:pos x="T4" y="T5"/>
                  </a:cxn>
                  <a:cxn ang="T13">
                    <a:pos x="T6" y="T7"/>
                  </a:cxn>
                  <a:cxn ang="T14">
                    <a:pos x="T8" y="T9"/>
                  </a:cxn>
                </a:cxnLst>
                <a:rect l="T15" t="T16" r="T17" b="T18"/>
                <a:pathLst>
                  <a:path w="388" h="582">
                    <a:moveTo>
                      <a:pt x="352" y="163"/>
                    </a:moveTo>
                    <a:lnTo>
                      <a:pt x="0" y="0"/>
                    </a:lnTo>
                    <a:lnTo>
                      <a:pt x="85" y="406"/>
                    </a:lnTo>
                    <a:lnTo>
                      <a:pt x="388" y="582"/>
                    </a:lnTo>
                    <a:lnTo>
                      <a:pt x="352" y="163"/>
                    </a:lnTo>
                    <a:close/>
                  </a:path>
                </a:pathLst>
              </a:custGeom>
              <a:solidFill>
                <a:srgbClr val="C0C0C0"/>
              </a:solidFill>
              <a:ln w="9525">
                <a:noFill/>
                <a:round/>
                <a:headEnd/>
                <a:tailEnd/>
              </a:ln>
            </p:spPr>
            <p:txBody>
              <a:bodyPr/>
              <a:lstStyle/>
              <a:p>
                <a:endParaRPr lang="ja-JP" altLang="en-US"/>
              </a:p>
            </p:txBody>
          </p:sp>
          <p:sp>
            <p:nvSpPr>
              <p:cNvPr id="12378" name="Freeform 81"/>
              <p:cNvSpPr>
                <a:spLocks/>
              </p:cNvSpPr>
              <p:nvPr/>
            </p:nvSpPr>
            <p:spPr bwMode="auto">
              <a:xfrm>
                <a:off x="2693" y="741"/>
                <a:ext cx="50" cy="25"/>
              </a:xfrm>
              <a:custGeom>
                <a:avLst/>
                <a:gdLst>
                  <a:gd name="T0" fmla="*/ 0 w 356"/>
                  <a:gd name="T1" fmla="*/ 0 h 176"/>
                  <a:gd name="T2" fmla="*/ 0 w 356"/>
                  <a:gd name="T3" fmla="*/ 0 h 176"/>
                  <a:gd name="T4" fmla="*/ 0 w 356"/>
                  <a:gd name="T5" fmla="*/ 0 h 176"/>
                  <a:gd name="T6" fmla="*/ 0 w 356"/>
                  <a:gd name="T7" fmla="*/ 0 h 176"/>
                  <a:gd name="T8" fmla="*/ 0 w 356"/>
                  <a:gd name="T9" fmla="*/ 0 h 176"/>
                  <a:gd name="T10" fmla="*/ 0 60000 65536"/>
                  <a:gd name="T11" fmla="*/ 0 60000 65536"/>
                  <a:gd name="T12" fmla="*/ 0 60000 65536"/>
                  <a:gd name="T13" fmla="*/ 0 60000 65536"/>
                  <a:gd name="T14" fmla="*/ 0 60000 65536"/>
                  <a:gd name="T15" fmla="*/ 0 w 356"/>
                  <a:gd name="T16" fmla="*/ 0 h 176"/>
                  <a:gd name="T17" fmla="*/ 356 w 356"/>
                  <a:gd name="T18" fmla="*/ 176 h 176"/>
                </a:gdLst>
                <a:ahLst/>
                <a:cxnLst>
                  <a:cxn ang="T10">
                    <a:pos x="T0" y="T1"/>
                  </a:cxn>
                  <a:cxn ang="T11">
                    <a:pos x="T2" y="T3"/>
                  </a:cxn>
                  <a:cxn ang="T12">
                    <a:pos x="T4" y="T5"/>
                  </a:cxn>
                  <a:cxn ang="T13">
                    <a:pos x="T6" y="T7"/>
                  </a:cxn>
                  <a:cxn ang="T14">
                    <a:pos x="T8" y="T9"/>
                  </a:cxn>
                </a:cxnLst>
                <a:rect l="T15" t="T16" r="T17" b="T18"/>
                <a:pathLst>
                  <a:path w="356" h="176">
                    <a:moveTo>
                      <a:pt x="356" y="163"/>
                    </a:moveTo>
                    <a:lnTo>
                      <a:pt x="352" y="176"/>
                    </a:lnTo>
                    <a:lnTo>
                      <a:pt x="0" y="14"/>
                    </a:lnTo>
                    <a:lnTo>
                      <a:pt x="4" y="0"/>
                    </a:lnTo>
                    <a:lnTo>
                      <a:pt x="356" y="163"/>
                    </a:lnTo>
                    <a:close/>
                  </a:path>
                </a:pathLst>
              </a:custGeom>
              <a:solidFill>
                <a:srgbClr val="000000"/>
              </a:solidFill>
              <a:ln w="0">
                <a:solidFill>
                  <a:srgbClr val="000000"/>
                </a:solidFill>
                <a:round/>
                <a:headEnd/>
                <a:tailEnd/>
              </a:ln>
            </p:spPr>
            <p:txBody>
              <a:bodyPr/>
              <a:lstStyle/>
              <a:p>
                <a:endParaRPr lang="ja-JP" altLang="en-US"/>
              </a:p>
            </p:txBody>
          </p:sp>
          <p:sp>
            <p:nvSpPr>
              <p:cNvPr id="12379" name="Freeform 82"/>
              <p:cNvSpPr>
                <a:spLocks/>
              </p:cNvSpPr>
              <p:nvPr/>
            </p:nvSpPr>
            <p:spPr bwMode="auto">
              <a:xfrm>
                <a:off x="2692" y="740"/>
                <a:ext cx="1" cy="2"/>
              </a:xfrm>
              <a:custGeom>
                <a:avLst/>
                <a:gdLst>
                  <a:gd name="T0" fmla="*/ 0 w 11"/>
                  <a:gd name="T1" fmla="*/ 0 h 14"/>
                  <a:gd name="T2" fmla="*/ 0 w 11"/>
                  <a:gd name="T3" fmla="*/ 0 h 14"/>
                  <a:gd name="T4" fmla="*/ 0 w 11"/>
                  <a:gd name="T5" fmla="*/ 0 h 14"/>
                  <a:gd name="T6" fmla="*/ 0 w 11"/>
                  <a:gd name="T7" fmla="*/ 0 h 14"/>
                  <a:gd name="T8" fmla="*/ 0 w 11"/>
                  <a:gd name="T9" fmla="*/ 0 h 14"/>
                  <a:gd name="T10" fmla="*/ 0 60000 65536"/>
                  <a:gd name="T11" fmla="*/ 0 60000 65536"/>
                  <a:gd name="T12" fmla="*/ 0 60000 65536"/>
                  <a:gd name="T13" fmla="*/ 0 60000 65536"/>
                  <a:gd name="T14" fmla="*/ 0 60000 65536"/>
                  <a:gd name="T15" fmla="*/ 0 w 11"/>
                  <a:gd name="T16" fmla="*/ 0 h 14"/>
                  <a:gd name="T17" fmla="*/ 11 w 11"/>
                  <a:gd name="T18" fmla="*/ 14 h 14"/>
                </a:gdLst>
                <a:ahLst/>
                <a:cxnLst>
                  <a:cxn ang="T10">
                    <a:pos x="T0" y="T1"/>
                  </a:cxn>
                  <a:cxn ang="T11">
                    <a:pos x="T2" y="T3"/>
                  </a:cxn>
                  <a:cxn ang="T12">
                    <a:pos x="T4" y="T5"/>
                  </a:cxn>
                  <a:cxn ang="T13">
                    <a:pos x="T6" y="T7"/>
                  </a:cxn>
                  <a:cxn ang="T14">
                    <a:pos x="T8" y="T9"/>
                  </a:cxn>
                </a:cxnLst>
                <a:rect l="T15" t="T16" r="T17" b="T18"/>
                <a:pathLst>
                  <a:path w="11" h="14">
                    <a:moveTo>
                      <a:pt x="11" y="5"/>
                    </a:moveTo>
                    <a:lnTo>
                      <a:pt x="0" y="0"/>
                    </a:lnTo>
                    <a:lnTo>
                      <a:pt x="3" y="13"/>
                    </a:lnTo>
                    <a:lnTo>
                      <a:pt x="9" y="14"/>
                    </a:lnTo>
                    <a:lnTo>
                      <a:pt x="11" y="5"/>
                    </a:lnTo>
                    <a:close/>
                  </a:path>
                </a:pathLst>
              </a:custGeom>
              <a:solidFill>
                <a:srgbClr val="000000"/>
              </a:solidFill>
              <a:ln w="0">
                <a:solidFill>
                  <a:srgbClr val="000000"/>
                </a:solidFill>
                <a:round/>
                <a:headEnd/>
                <a:tailEnd/>
              </a:ln>
            </p:spPr>
            <p:txBody>
              <a:bodyPr/>
              <a:lstStyle/>
              <a:p>
                <a:endParaRPr lang="ja-JP" altLang="en-US"/>
              </a:p>
            </p:txBody>
          </p:sp>
          <p:sp>
            <p:nvSpPr>
              <p:cNvPr id="12380" name="Freeform 83"/>
              <p:cNvSpPr>
                <a:spLocks/>
              </p:cNvSpPr>
              <p:nvPr/>
            </p:nvSpPr>
            <p:spPr bwMode="auto">
              <a:xfrm>
                <a:off x="2692" y="742"/>
                <a:ext cx="14" cy="58"/>
              </a:xfrm>
              <a:custGeom>
                <a:avLst/>
                <a:gdLst>
                  <a:gd name="T0" fmla="*/ 0 w 97"/>
                  <a:gd name="T1" fmla="*/ 0 h 408"/>
                  <a:gd name="T2" fmla="*/ 0 w 97"/>
                  <a:gd name="T3" fmla="*/ 0 h 408"/>
                  <a:gd name="T4" fmla="*/ 0 w 97"/>
                  <a:gd name="T5" fmla="*/ 0 h 408"/>
                  <a:gd name="T6" fmla="*/ 0 w 97"/>
                  <a:gd name="T7" fmla="*/ 0 h 408"/>
                  <a:gd name="T8" fmla="*/ 0 w 97"/>
                  <a:gd name="T9" fmla="*/ 0 h 408"/>
                  <a:gd name="T10" fmla="*/ 0 60000 65536"/>
                  <a:gd name="T11" fmla="*/ 0 60000 65536"/>
                  <a:gd name="T12" fmla="*/ 0 60000 65536"/>
                  <a:gd name="T13" fmla="*/ 0 60000 65536"/>
                  <a:gd name="T14" fmla="*/ 0 60000 65536"/>
                  <a:gd name="T15" fmla="*/ 0 w 97"/>
                  <a:gd name="T16" fmla="*/ 0 h 408"/>
                  <a:gd name="T17" fmla="*/ 97 w 97"/>
                  <a:gd name="T18" fmla="*/ 408 h 408"/>
                </a:gdLst>
                <a:ahLst/>
                <a:cxnLst>
                  <a:cxn ang="T10">
                    <a:pos x="T0" y="T1"/>
                  </a:cxn>
                  <a:cxn ang="T11">
                    <a:pos x="T2" y="T3"/>
                  </a:cxn>
                  <a:cxn ang="T12">
                    <a:pos x="T4" y="T5"/>
                  </a:cxn>
                  <a:cxn ang="T13">
                    <a:pos x="T6" y="T7"/>
                  </a:cxn>
                  <a:cxn ang="T14">
                    <a:pos x="T8" y="T9"/>
                  </a:cxn>
                </a:cxnLst>
                <a:rect l="T15" t="T16" r="T17" b="T18"/>
                <a:pathLst>
                  <a:path w="97" h="408">
                    <a:moveTo>
                      <a:pt x="0" y="2"/>
                    </a:moveTo>
                    <a:lnTo>
                      <a:pt x="12" y="0"/>
                    </a:lnTo>
                    <a:lnTo>
                      <a:pt x="97" y="406"/>
                    </a:lnTo>
                    <a:lnTo>
                      <a:pt x="85" y="408"/>
                    </a:lnTo>
                    <a:lnTo>
                      <a:pt x="0" y="2"/>
                    </a:lnTo>
                    <a:close/>
                  </a:path>
                </a:pathLst>
              </a:custGeom>
              <a:solidFill>
                <a:srgbClr val="000000"/>
              </a:solidFill>
              <a:ln w="0">
                <a:solidFill>
                  <a:srgbClr val="000000"/>
                </a:solidFill>
                <a:round/>
                <a:headEnd/>
                <a:tailEnd/>
              </a:ln>
            </p:spPr>
            <p:txBody>
              <a:bodyPr/>
              <a:lstStyle/>
              <a:p>
                <a:endParaRPr lang="ja-JP" altLang="en-US"/>
              </a:p>
            </p:txBody>
          </p:sp>
          <p:sp>
            <p:nvSpPr>
              <p:cNvPr id="12381" name="Freeform 84"/>
              <p:cNvSpPr>
                <a:spLocks/>
              </p:cNvSpPr>
              <p:nvPr/>
            </p:nvSpPr>
            <p:spPr bwMode="auto">
              <a:xfrm>
                <a:off x="2704" y="800"/>
                <a:ext cx="1" cy="1"/>
              </a:xfrm>
              <a:custGeom>
                <a:avLst/>
                <a:gdLst>
                  <a:gd name="T0" fmla="*/ 0 w 6"/>
                  <a:gd name="T1" fmla="*/ 0 h 4"/>
                  <a:gd name="T2" fmla="*/ 0 w 6"/>
                  <a:gd name="T3" fmla="*/ 0 h 4"/>
                  <a:gd name="T4" fmla="*/ 0 w 6"/>
                  <a:gd name="T5" fmla="*/ 0 h 4"/>
                  <a:gd name="T6" fmla="*/ 0 w 6"/>
                  <a:gd name="T7" fmla="*/ 0 h 4"/>
                  <a:gd name="T8" fmla="*/ 0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0"/>
                    </a:moveTo>
                    <a:lnTo>
                      <a:pt x="1" y="2"/>
                    </a:lnTo>
                    <a:lnTo>
                      <a:pt x="3" y="4"/>
                    </a:lnTo>
                    <a:lnTo>
                      <a:pt x="6" y="1"/>
                    </a:lnTo>
                    <a:lnTo>
                      <a:pt x="0" y="0"/>
                    </a:lnTo>
                    <a:close/>
                  </a:path>
                </a:pathLst>
              </a:custGeom>
              <a:solidFill>
                <a:srgbClr val="000000"/>
              </a:solidFill>
              <a:ln w="0">
                <a:solidFill>
                  <a:srgbClr val="000000"/>
                </a:solidFill>
                <a:round/>
                <a:headEnd/>
                <a:tailEnd/>
              </a:ln>
            </p:spPr>
            <p:txBody>
              <a:bodyPr/>
              <a:lstStyle/>
              <a:p>
                <a:endParaRPr lang="ja-JP" altLang="en-US"/>
              </a:p>
            </p:txBody>
          </p:sp>
          <p:sp>
            <p:nvSpPr>
              <p:cNvPr id="12382" name="Freeform 85"/>
              <p:cNvSpPr>
                <a:spLocks/>
              </p:cNvSpPr>
              <p:nvPr/>
            </p:nvSpPr>
            <p:spPr bwMode="auto">
              <a:xfrm>
                <a:off x="2705" y="799"/>
                <a:ext cx="44" cy="27"/>
              </a:xfrm>
              <a:custGeom>
                <a:avLst/>
                <a:gdLst>
                  <a:gd name="T0" fmla="*/ 0 w 310"/>
                  <a:gd name="T1" fmla="*/ 0 h 187"/>
                  <a:gd name="T2" fmla="*/ 0 w 310"/>
                  <a:gd name="T3" fmla="*/ 0 h 187"/>
                  <a:gd name="T4" fmla="*/ 0 w 310"/>
                  <a:gd name="T5" fmla="*/ 0 h 187"/>
                  <a:gd name="T6" fmla="*/ 0 w 310"/>
                  <a:gd name="T7" fmla="*/ 0 h 187"/>
                  <a:gd name="T8" fmla="*/ 0 w 310"/>
                  <a:gd name="T9" fmla="*/ 0 h 187"/>
                  <a:gd name="T10" fmla="*/ 0 60000 65536"/>
                  <a:gd name="T11" fmla="*/ 0 60000 65536"/>
                  <a:gd name="T12" fmla="*/ 0 60000 65536"/>
                  <a:gd name="T13" fmla="*/ 0 60000 65536"/>
                  <a:gd name="T14" fmla="*/ 0 60000 65536"/>
                  <a:gd name="T15" fmla="*/ 0 w 310"/>
                  <a:gd name="T16" fmla="*/ 0 h 187"/>
                  <a:gd name="T17" fmla="*/ 310 w 310"/>
                  <a:gd name="T18" fmla="*/ 187 h 187"/>
                </a:gdLst>
                <a:ahLst/>
                <a:cxnLst>
                  <a:cxn ang="T10">
                    <a:pos x="T0" y="T1"/>
                  </a:cxn>
                  <a:cxn ang="T11">
                    <a:pos x="T2" y="T3"/>
                  </a:cxn>
                  <a:cxn ang="T12">
                    <a:pos x="T4" y="T5"/>
                  </a:cxn>
                  <a:cxn ang="T13">
                    <a:pos x="T6" y="T7"/>
                  </a:cxn>
                  <a:cxn ang="T14">
                    <a:pos x="T8" y="T9"/>
                  </a:cxn>
                </a:cxnLst>
                <a:rect l="T15" t="T16" r="T17" b="T18"/>
                <a:pathLst>
                  <a:path w="310" h="187">
                    <a:moveTo>
                      <a:pt x="0" y="11"/>
                    </a:moveTo>
                    <a:lnTo>
                      <a:pt x="6" y="0"/>
                    </a:lnTo>
                    <a:lnTo>
                      <a:pt x="310" y="176"/>
                    </a:lnTo>
                    <a:lnTo>
                      <a:pt x="303" y="187"/>
                    </a:lnTo>
                    <a:lnTo>
                      <a:pt x="0" y="11"/>
                    </a:lnTo>
                    <a:close/>
                  </a:path>
                </a:pathLst>
              </a:custGeom>
              <a:solidFill>
                <a:srgbClr val="000000"/>
              </a:solidFill>
              <a:ln w="0">
                <a:solidFill>
                  <a:srgbClr val="000000"/>
                </a:solidFill>
                <a:round/>
                <a:headEnd/>
                <a:tailEnd/>
              </a:ln>
            </p:spPr>
            <p:txBody>
              <a:bodyPr/>
              <a:lstStyle/>
              <a:p>
                <a:endParaRPr lang="ja-JP" altLang="en-US"/>
              </a:p>
            </p:txBody>
          </p:sp>
          <p:sp>
            <p:nvSpPr>
              <p:cNvPr id="12383" name="Freeform 86"/>
              <p:cNvSpPr>
                <a:spLocks/>
              </p:cNvSpPr>
              <p:nvPr/>
            </p:nvSpPr>
            <p:spPr bwMode="auto">
              <a:xfrm>
                <a:off x="2748" y="825"/>
                <a:ext cx="1" cy="1"/>
              </a:xfrm>
              <a:custGeom>
                <a:avLst/>
                <a:gdLst>
                  <a:gd name="T0" fmla="*/ 0 w 10"/>
                  <a:gd name="T1" fmla="*/ 0 h 7"/>
                  <a:gd name="T2" fmla="*/ 0 w 10"/>
                  <a:gd name="T3" fmla="*/ 0 h 7"/>
                  <a:gd name="T4" fmla="*/ 0 w 10"/>
                  <a:gd name="T5" fmla="*/ 0 h 7"/>
                  <a:gd name="T6" fmla="*/ 0 w 10"/>
                  <a:gd name="T7" fmla="*/ 0 h 7"/>
                  <a:gd name="T8" fmla="*/ 0 60000 65536"/>
                  <a:gd name="T9" fmla="*/ 0 60000 65536"/>
                  <a:gd name="T10" fmla="*/ 0 60000 65536"/>
                  <a:gd name="T11" fmla="*/ 0 60000 65536"/>
                  <a:gd name="T12" fmla="*/ 0 w 10"/>
                  <a:gd name="T13" fmla="*/ 0 h 7"/>
                  <a:gd name="T14" fmla="*/ 10 w 10"/>
                  <a:gd name="T15" fmla="*/ 7 h 7"/>
                </a:gdLst>
                <a:ahLst/>
                <a:cxnLst>
                  <a:cxn ang="T8">
                    <a:pos x="T0" y="T1"/>
                  </a:cxn>
                  <a:cxn ang="T9">
                    <a:pos x="T2" y="T3"/>
                  </a:cxn>
                  <a:cxn ang="T10">
                    <a:pos x="T4" y="T5"/>
                  </a:cxn>
                  <a:cxn ang="T11">
                    <a:pos x="T6" y="T7"/>
                  </a:cxn>
                </a:cxnLst>
                <a:rect l="T12" t="T13" r="T14" b="T15"/>
                <a:pathLst>
                  <a:path w="10" h="7">
                    <a:moveTo>
                      <a:pt x="0" y="7"/>
                    </a:moveTo>
                    <a:lnTo>
                      <a:pt x="3" y="4"/>
                    </a:lnTo>
                    <a:lnTo>
                      <a:pt x="10" y="0"/>
                    </a:lnTo>
                    <a:lnTo>
                      <a:pt x="0" y="7"/>
                    </a:lnTo>
                    <a:close/>
                  </a:path>
                </a:pathLst>
              </a:custGeom>
              <a:solidFill>
                <a:srgbClr val="000000"/>
              </a:solidFill>
              <a:ln w="0">
                <a:solidFill>
                  <a:srgbClr val="000000"/>
                </a:solidFill>
                <a:round/>
                <a:headEnd/>
                <a:tailEnd/>
              </a:ln>
            </p:spPr>
            <p:txBody>
              <a:bodyPr/>
              <a:lstStyle/>
              <a:p>
                <a:endParaRPr lang="ja-JP" altLang="en-US"/>
              </a:p>
            </p:txBody>
          </p:sp>
          <p:sp>
            <p:nvSpPr>
              <p:cNvPr id="12384" name="Freeform 87"/>
              <p:cNvSpPr>
                <a:spLocks/>
              </p:cNvSpPr>
              <p:nvPr/>
            </p:nvSpPr>
            <p:spPr bwMode="auto">
              <a:xfrm>
                <a:off x="2743" y="764"/>
                <a:ext cx="1" cy="1"/>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6" y="5"/>
                    </a:moveTo>
                    <a:lnTo>
                      <a:pt x="6" y="1"/>
                    </a:lnTo>
                    <a:lnTo>
                      <a:pt x="2" y="0"/>
                    </a:lnTo>
                    <a:lnTo>
                      <a:pt x="0" y="9"/>
                    </a:lnTo>
                    <a:lnTo>
                      <a:pt x="6" y="5"/>
                    </a:lnTo>
                    <a:close/>
                  </a:path>
                </a:pathLst>
              </a:custGeom>
              <a:solidFill>
                <a:srgbClr val="000000"/>
              </a:solidFill>
              <a:ln w="0">
                <a:solidFill>
                  <a:srgbClr val="000000"/>
                </a:solidFill>
                <a:round/>
                <a:headEnd/>
                <a:tailEnd/>
              </a:ln>
            </p:spPr>
            <p:txBody>
              <a:bodyPr/>
              <a:lstStyle/>
              <a:p>
                <a:endParaRPr lang="ja-JP" altLang="en-US"/>
              </a:p>
            </p:txBody>
          </p:sp>
          <p:sp>
            <p:nvSpPr>
              <p:cNvPr id="12385" name="Freeform 88"/>
              <p:cNvSpPr>
                <a:spLocks/>
              </p:cNvSpPr>
              <p:nvPr/>
            </p:nvSpPr>
            <p:spPr bwMode="auto">
              <a:xfrm>
                <a:off x="2742" y="765"/>
                <a:ext cx="7" cy="60"/>
              </a:xfrm>
              <a:custGeom>
                <a:avLst/>
                <a:gdLst>
                  <a:gd name="T0" fmla="*/ 0 w 49"/>
                  <a:gd name="T1" fmla="*/ 0 h 422"/>
                  <a:gd name="T2" fmla="*/ 0 w 49"/>
                  <a:gd name="T3" fmla="*/ 0 h 422"/>
                  <a:gd name="T4" fmla="*/ 0 w 49"/>
                  <a:gd name="T5" fmla="*/ 0 h 422"/>
                  <a:gd name="T6" fmla="*/ 0 w 49"/>
                  <a:gd name="T7" fmla="*/ 0 h 422"/>
                  <a:gd name="T8" fmla="*/ 0 w 49"/>
                  <a:gd name="T9" fmla="*/ 0 h 422"/>
                  <a:gd name="T10" fmla="*/ 0 60000 65536"/>
                  <a:gd name="T11" fmla="*/ 0 60000 65536"/>
                  <a:gd name="T12" fmla="*/ 0 60000 65536"/>
                  <a:gd name="T13" fmla="*/ 0 60000 65536"/>
                  <a:gd name="T14" fmla="*/ 0 60000 65536"/>
                  <a:gd name="T15" fmla="*/ 0 w 49"/>
                  <a:gd name="T16" fmla="*/ 0 h 422"/>
                  <a:gd name="T17" fmla="*/ 49 w 49"/>
                  <a:gd name="T18" fmla="*/ 422 h 422"/>
                </a:gdLst>
                <a:ahLst/>
                <a:cxnLst>
                  <a:cxn ang="T10">
                    <a:pos x="T0" y="T1"/>
                  </a:cxn>
                  <a:cxn ang="T11">
                    <a:pos x="T2" y="T3"/>
                  </a:cxn>
                  <a:cxn ang="T12">
                    <a:pos x="T4" y="T5"/>
                  </a:cxn>
                  <a:cxn ang="T13">
                    <a:pos x="T6" y="T7"/>
                  </a:cxn>
                  <a:cxn ang="T14">
                    <a:pos x="T8" y="T9"/>
                  </a:cxn>
                </a:cxnLst>
                <a:rect l="T15" t="T16" r="T17" b="T18"/>
                <a:pathLst>
                  <a:path w="49" h="422">
                    <a:moveTo>
                      <a:pt x="49" y="419"/>
                    </a:moveTo>
                    <a:lnTo>
                      <a:pt x="36" y="422"/>
                    </a:lnTo>
                    <a:lnTo>
                      <a:pt x="0" y="3"/>
                    </a:lnTo>
                    <a:lnTo>
                      <a:pt x="12" y="0"/>
                    </a:lnTo>
                    <a:lnTo>
                      <a:pt x="49" y="419"/>
                    </a:lnTo>
                    <a:close/>
                  </a:path>
                </a:pathLst>
              </a:custGeom>
              <a:solidFill>
                <a:srgbClr val="000000"/>
              </a:solidFill>
              <a:ln w="0">
                <a:solidFill>
                  <a:srgbClr val="000000"/>
                </a:solidFill>
                <a:round/>
                <a:headEnd/>
                <a:tailEnd/>
              </a:ln>
            </p:spPr>
            <p:txBody>
              <a:bodyPr/>
              <a:lstStyle/>
              <a:p>
                <a:endParaRPr lang="ja-JP" altLang="en-US"/>
              </a:p>
            </p:txBody>
          </p:sp>
          <p:sp>
            <p:nvSpPr>
              <p:cNvPr id="12386" name="Freeform 89"/>
              <p:cNvSpPr>
                <a:spLocks/>
              </p:cNvSpPr>
              <p:nvPr/>
            </p:nvSpPr>
            <p:spPr bwMode="auto">
              <a:xfrm>
                <a:off x="2780" y="734"/>
                <a:ext cx="258" cy="209"/>
              </a:xfrm>
              <a:custGeom>
                <a:avLst/>
                <a:gdLst>
                  <a:gd name="T0" fmla="*/ 0 w 1810"/>
                  <a:gd name="T1" fmla="*/ 0 h 1461"/>
                  <a:gd name="T2" fmla="*/ 0 w 1810"/>
                  <a:gd name="T3" fmla="*/ 0 h 1461"/>
                  <a:gd name="T4" fmla="*/ 0 w 1810"/>
                  <a:gd name="T5" fmla="*/ 0 h 1461"/>
                  <a:gd name="T6" fmla="*/ 0 w 1810"/>
                  <a:gd name="T7" fmla="*/ 0 h 1461"/>
                  <a:gd name="T8" fmla="*/ 0 w 1810"/>
                  <a:gd name="T9" fmla="*/ 0 h 1461"/>
                  <a:gd name="T10" fmla="*/ 0 60000 65536"/>
                  <a:gd name="T11" fmla="*/ 0 60000 65536"/>
                  <a:gd name="T12" fmla="*/ 0 60000 65536"/>
                  <a:gd name="T13" fmla="*/ 0 60000 65536"/>
                  <a:gd name="T14" fmla="*/ 0 60000 65536"/>
                  <a:gd name="T15" fmla="*/ 0 w 1810"/>
                  <a:gd name="T16" fmla="*/ 0 h 1461"/>
                  <a:gd name="T17" fmla="*/ 1810 w 1810"/>
                  <a:gd name="T18" fmla="*/ 1461 h 1461"/>
                </a:gdLst>
                <a:ahLst/>
                <a:cxnLst>
                  <a:cxn ang="T10">
                    <a:pos x="T0" y="T1"/>
                  </a:cxn>
                  <a:cxn ang="T11">
                    <a:pos x="T2" y="T3"/>
                  </a:cxn>
                  <a:cxn ang="T12">
                    <a:pos x="T4" y="T5"/>
                  </a:cxn>
                  <a:cxn ang="T13">
                    <a:pos x="T6" y="T7"/>
                  </a:cxn>
                  <a:cxn ang="T14">
                    <a:pos x="T8" y="T9"/>
                  </a:cxn>
                </a:cxnLst>
                <a:rect l="T15" t="T16" r="T17" b="T18"/>
                <a:pathLst>
                  <a:path w="1810" h="1461">
                    <a:moveTo>
                      <a:pt x="0" y="568"/>
                    </a:moveTo>
                    <a:lnTo>
                      <a:pt x="207" y="0"/>
                    </a:lnTo>
                    <a:lnTo>
                      <a:pt x="1810" y="474"/>
                    </a:lnTo>
                    <a:lnTo>
                      <a:pt x="1470" y="1461"/>
                    </a:lnTo>
                    <a:lnTo>
                      <a:pt x="0" y="568"/>
                    </a:lnTo>
                    <a:close/>
                  </a:path>
                </a:pathLst>
              </a:custGeom>
              <a:solidFill>
                <a:srgbClr val="FFFFFF"/>
              </a:solidFill>
              <a:ln w="9525">
                <a:noFill/>
                <a:round/>
                <a:headEnd/>
                <a:tailEnd/>
              </a:ln>
            </p:spPr>
            <p:txBody>
              <a:bodyPr/>
              <a:lstStyle/>
              <a:p>
                <a:endParaRPr lang="ja-JP" altLang="en-US"/>
              </a:p>
            </p:txBody>
          </p:sp>
          <p:sp>
            <p:nvSpPr>
              <p:cNvPr id="12387" name="Freeform 90"/>
              <p:cNvSpPr>
                <a:spLocks/>
              </p:cNvSpPr>
              <p:nvPr/>
            </p:nvSpPr>
            <p:spPr bwMode="auto">
              <a:xfrm>
                <a:off x="2779" y="734"/>
                <a:ext cx="31" cy="82"/>
              </a:xfrm>
              <a:custGeom>
                <a:avLst/>
                <a:gdLst>
                  <a:gd name="T0" fmla="*/ 0 w 219"/>
                  <a:gd name="T1" fmla="*/ 0 h 572"/>
                  <a:gd name="T2" fmla="*/ 0 w 219"/>
                  <a:gd name="T3" fmla="*/ 0 h 572"/>
                  <a:gd name="T4" fmla="*/ 0 w 219"/>
                  <a:gd name="T5" fmla="*/ 0 h 572"/>
                  <a:gd name="T6" fmla="*/ 0 w 219"/>
                  <a:gd name="T7" fmla="*/ 0 h 572"/>
                  <a:gd name="T8" fmla="*/ 0 w 219"/>
                  <a:gd name="T9" fmla="*/ 0 h 572"/>
                  <a:gd name="T10" fmla="*/ 0 60000 65536"/>
                  <a:gd name="T11" fmla="*/ 0 60000 65536"/>
                  <a:gd name="T12" fmla="*/ 0 60000 65536"/>
                  <a:gd name="T13" fmla="*/ 0 60000 65536"/>
                  <a:gd name="T14" fmla="*/ 0 60000 65536"/>
                  <a:gd name="T15" fmla="*/ 0 w 219"/>
                  <a:gd name="T16" fmla="*/ 0 h 572"/>
                  <a:gd name="T17" fmla="*/ 219 w 219"/>
                  <a:gd name="T18" fmla="*/ 572 h 572"/>
                </a:gdLst>
                <a:ahLst/>
                <a:cxnLst>
                  <a:cxn ang="T10">
                    <a:pos x="T0" y="T1"/>
                  </a:cxn>
                  <a:cxn ang="T11">
                    <a:pos x="T2" y="T3"/>
                  </a:cxn>
                  <a:cxn ang="T12">
                    <a:pos x="T4" y="T5"/>
                  </a:cxn>
                  <a:cxn ang="T13">
                    <a:pos x="T6" y="T7"/>
                  </a:cxn>
                  <a:cxn ang="T14">
                    <a:pos x="T8" y="T9"/>
                  </a:cxn>
                </a:cxnLst>
                <a:rect l="T15" t="T16" r="T17" b="T18"/>
                <a:pathLst>
                  <a:path w="219" h="572">
                    <a:moveTo>
                      <a:pt x="12" y="572"/>
                    </a:moveTo>
                    <a:lnTo>
                      <a:pt x="0" y="568"/>
                    </a:lnTo>
                    <a:lnTo>
                      <a:pt x="207" y="0"/>
                    </a:lnTo>
                    <a:lnTo>
                      <a:pt x="219" y="4"/>
                    </a:lnTo>
                    <a:lnTo>
                      <a:pt x="12" y="572"/>
                    </a:lnTo>
                    <a:close/>
                  </a:path>
                </a:pathLst>
              </a:custGeom>
              <a:solidFill>
                <a:srgbClr val="000000"/>
              </a:solidFill>
              <a:ln w="0">
                <a:solidFill>
                  <a:srgbClr val="000000"/>
                </a:solidFill>
                <a:round/>
                <a:headEnd/>
                <a:tailEnd/>
              </a:ln>
            </p:spPr>
            <p:txBody>
              <a:bodyPr/>
              <a:lstStyle/>
              <a:p>
                <a:endParaRPr lang="ja-JP" altLang="en-US"/>
              </a:p>
            </p:txBody>
          </p:sp>
          <p:sp>
            <p:nvSpPr>
              <p:cNvPr id="12388" name="Freeform 91"/>
              <p:cNvSpPr>
                <a:spLocks/>
              </p:cNvSpPr>
              <p:nvPr/>
            </p:nvSpPr>
            <p:spPr bwMode="auto">
              <a:xfrm>
                <a:off x="2808" y="733"/>
                <a:ext cx="1" cy="1"/>
              </a:xfrm>
              <a:custGeom>
                <a:avLst/>
                <a:gdLst>
                  <a:gd name="T0" fmla="*/ 0 w 8"/>
                  <a:gd name="T1" fmla="*/ 0 h 12"/>
                  <a:gd name="T2" fmla="*/ 0 w 8"/>
                  <a:gd name="T3" fmla="*/ 0 h 12"/>
                  <a:gd name="T4" fmla="*/ 0 w 8"/>
                  <a:gd name="T5" fmla="*/ 0 h 12"/>
                  <a:gd name="T6" fmla="*/ 0 w 8"/>
                  <a:gd name="T7" fmla="*/ 0 h 12"/>
                  <a:gd name="T8" fmla="*/ 0 w 8"/>
                  <a:gd name="T9" fmla="*/ 0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0" y="8"/>
                    </a:moveTo>
                    <a:lnTo>
                      <a:pt x="2" y="0"/>
                    </a:lnTo>
                    <a:lnTo>
                      <a:pt x="8" y="3"/>
                    </a:lnTo>
                    <a:lnTo>
                      <a:pt x="6" y="12"/>
                    </a:lnTo>
                    <a:lnTo>
                      <a:pt x="0" y="8"/>
                    </a:lnTo>
                    <a:close/>
                  </a:path>
                </a:pathLst>
              </a:custGeom>
              <a:solidFill>
                <a:srgbClr val="000000"/>
              </a:solidFill>
              <a:ln w="0">
                <a:solidFill>
                  <a:srgbClr val="000000"/>
                </a:solidFill>
                <a:round/>
                <a:headEnd/>
                <a:tailEnd/>
              </a:ln>
            </p:spPr>
            <p:txBody>
              <a:bodyPr/>
              <a:lstStyle/>
              <a:p>
                <a:endParaRPr lang="ja-JP" altLang="en-US"/>
              </a:p>
            </p:txBody>
          </p:sp>
          <p:sp>
            <p:nvSpPr>
              <p:cNvPr id="12389" name="Freeform 92"/>
              <p:cNvSpPr>
                <a:spLocks/>
              </p:cNvSpPr>
              <p:nvPr/>
            </p:nvSpPr>
            <p:spPr bwMode="auto">
              <a:xfrm>
                <a:off x="2809" y="733"/>
                <a:ext cx="229" cy="70"/>
              </a:xfrm>
              <a:custGeom>
                <a:avLst/>
                <a:gdLst>
                  <a:gd name="T0" fmla="*/ 0 w 1607"/>
                  <a:gd name="T1" fmla="*/ 0 h 487"/>
                  <a:gd name="T2" fmla="*/ 0 w 1607"/>
                  <a:gd name="T3" fmla="*/ 0 h 487"/>
                  <a:gd name="T4" fmla="*/ 0 w 1607"/>
                  <a:gd name="T5" fmla="*/ 0 h 487"/>
                  <a:gd name="T6" fmla="*/ 0 w 1607"/>
                  <a:gd name="T7" fmla="*/ 0 h 487"/>
                  <a:gd name="T8" fmla="*/ 0 w 1607"/>
                  <a:gd name="T9" fmla="*/ 0 h 487"/>
                  <a:gd name="T10" fmla="*/ 0 60000 65536"/>
                  <a:gd name="T11" fmla="*/ 0 60000 65536"/>
                  <a:gd name="T12" fmla="*/ 0 60000 65536"/>
                  <a:gd name="T13" fmla="*/ 0 60000 65536"/>
                  <a:gd name="T14" fmla="*/ 0 60000 65536"/>
                  <a:gd name="T15" fmla="*/ 0 w 1607"/>
                  <a:gd name="T16" fmla="*/ 0 h 487"/>
                  <a:gd name="T17" fmla="*/ 1607 w 1607"/>
                  <a:gd name="T18" fmla="*/ 487 h 487"/>
                </a:gdLst>
                <a:ahLst/>
                <a:cxnLst>
                  <a:cxn ang="T10">
                    <a:pos x="T0" y="T1"/>
                  </a:cxn>
                  <a:cxn ang="T11">
                    <a:pos x="T2" y="T3"/>
                  </a:cxn>
                  <a:cxn ang="T12">
                    <a:pos x="T4" y="T5"/>
                  </a:cxn>
                  <a:cxn ang="T13">
                    <a:pos x="T6" y="T7"/>
                  </a:cxn>
                  <a:cxn ang="T14">
                    <a:pos x="T8" y="T9"/>
                  </a:cxn>
                </a:cxnLst>
                <a:rect l="T15" t="T16" r="T17" b="T18"/>
                <a:pathLst>
                  <a:path w="1607" h="487">
                    <a:moveTo>
                      <a:pt x="0" y="14"/>
                    </a:moveTo>
                    <a:lnTo>
                      <a:pt x="4" y="0"/>
                    </a:lnTo>
                    <a:lnTo>
                      <a:pt x="1607" y="474"/>
                    </a:lnTo>
                    <a:lnTo>
                      <a:pt x="1603" y="487"/>
                    </a:lnTo>
                    <a:lnTo>
                      <a:pt x="0" y="14"/>
                    </a:lnTo>
                    <a:close/>
                  </a:path>
                </a:pathLst>
              </a:custGeom>
              <a:solidFill>
                <a:srgbClr val="000000"/>
              </a:solidFill>
              <a:ln w="0">
                <a:solidFill>
                  <a:srgbClr val="000000"/>
                </a:solidFill>
                <a:round/>
                <a:headEnd/>
                <a:tailEnd/>
              </a:ln>
            </p:spPr>
            <p:txBody>
              <a:bodyPr/>
              <a:lstStyle/>
              <a:p>
                <a:endParaRPr lang="ja-JP" altLang="en-US"/>
              </a:p>
            </p:txBody>
          </p:sp>
          <p:sp>
            <p:nvSpPr>
              <p:cNvPr id="12390" name="Freeform 93"/>
              <p:cNvSpPr>
                <a:spLocks/>
              </p:cNvSpPr>
              <p:nvPr/>
            </p:nvSpPr>
            <p:spPr bwMode="auto">
              <a:xfrm>
                <a:off x="3038" y="801"/>
                <a:ext cx="1" cy="1"/>
              </a:xfrm>
              <a:custGeom>
                <a:avLst/>
                <a:gdLst>
                  <a:gd name="T0" fmla="*/ 0 w 8"/>
                  <a:gd name="T1" fmla="*/ 0 h 9"/>
                  <a:gd name="T2" fmla="*/ 0 w 8"/>
                  <a:gd name="T3" fmla="*/ 0 h 9"/>
                  <a:gd name="T4" fmla="*/ 0 w 8"/>
                  <a:gd name="T5" fmla="*/ 0 h 9"/>
                  <a:gd name="T6" fmla="*/ 0 w 8"/>
                  <a:gd name="T7" fmla="*/ 0 h 9"/>
                  <a:gd name="T8" fmla="*/ 0 w 8"/>
                  <a:gd name="T9" fmla="*/ 0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2" y="0"/>
                    </a:moveTo>
                    <a:lnTo>
                      <a:pt x="8" y="1"/>
                    </a:lnTo>
                    <a:lnTo>
                      <a:pt x="6" y="9"/>
                    </a:lnTo>
                    <a:lnTo>
                      <a:pt x="0" y="9"/>
                    </a:lnTo>
                    <a:lnTo>
                      <a:pt x="2" y="0"/>
                    </a:lnTo>
                    <a:close/>
                  </a:path>
                </a:pathLst>
              </a:custGeom>
              <a:solidFill>
                <a:srgbClr val="000000"/>
              </a:solidFill>
              <a:ln w="0">
                <a:solidFill>
                  <a:srgbClr val="000000"/>
                </a:solidFill>
                <a:round/>
                <a:headEnd/>
                <a:tailEnd/>
              </a:ln>
            </p:spPr>
            <p:txBody>
              <a:bodyPr/>
              <a:lstStyle/>
              <a:p>
                <a:endParaRPr lang="ja-JP" altLang="en-US"/>
              </a:p>
            </p:txBody>
          </p:sp>
          <p:sp>
            <p:nvSpPr>
              <p:cNvPr id="12391" name="Freeform 94"/>
              <p:cNvSpPr>
                <a:spLocks/>
              </p:cNvSpPr>
              <p:nvPr/>
            </p:nvSpPr>
            <p:spPr bwMode="auto">
              <a:xfrm>
                <a:off x="2989" y="801"/>
                <a:ext cx="50" cy="142"/>
              </a:xfrm>
              <a:custGeom>
                <a:avLst/>
                <a:gdLst>
                  <a:gd name="T0" fmla="*/ 0 w 352"/>
                  <a:gd name="T1" fmla="*/ 0 h 992"/>
                  <a:gd name="T2" fmla="*/ 0 w 352"/>
                  <a:gd name="T3" fmla="*/ 0 h 992"/>
                  <a:gd name="T4" fmla="*/ 0 w 352"/>
                  <a:gd name="T5" fmla="*/ 0 h 992"/>
                  <a:gd name="T6" fmla="*/ 0 w 352"/>
                  <a:gd name="T7" fmla="*/ 0 h 992"/>
                  <a:gd name="T8" fmla="*/ 0 w 352"/>
                  <a:gd name="T9" fmla="*/ 0 h 992"/>
                  <a:gd name="T10" fmla="*/ 0 60000 65536"/>
                  <a:gd name="T11" fmla="*/ 0 60000 65536"/>
                  <a:gd name="T12" fmla="*/ 0 60000 65536"/>
                  <a:gd name="T13" fmla="*/ 0 60000 65536"/>
                  <a:gd name="T14" fmla="*/ 0 60000 65536"/>
                  <a:gd name="T15" fmla="*/ 0 w 352"/>
                  <a:gd name="T16" fmla="*/ 0 h 992"/>
                  <a:gd name="T17" fmla="*/ 352 w 352"/>
                  <a:gd name="T18" fmla="*/ 992 h 992"/>
                </a:gdLst>
                <a:ahLst/>
                <a:cxnLst>
                  <a:cxn ang="T10">
                    <a:pos x="T0" y="T1"/>
                  </a:cxn>
                  <a:cxn ang="T11">
                    <a:pos x="T2" y="T3"/>
                  </a:cxn>
                  <a:cxn ang="T12">
                    <a:pos x="T4" y="T5"/>
                  </a:cxn>
                  <a:cxn ang="T13">
                    <a:pos x="T6" y="T7"/>
                  </a:cxn>
                  <a:cxn ang="T14">
                    <a:pos x="T8" y="T9"/>
                  </a:cxn>
                </a:cxnLst>
                <a:rect l="T15" t="T16" r="T17" b="T18"/>
                <a:pathLst>
                  <a:path w="352" h="992">
                    <a:moveTo>
                      <a:pt x="340" y="0"/>
                    </a:moveTo>
                    <a:lnTo>
                      <a:pt x="352" y="5"/>
                    </a:lnTo>
                    <a:lnTo>
                      <a:pt x="12" y="992"/>
                    </a:lnTo>
                    <a:lnTo>
                      <a:pt x="0" y="987"/>
                    </a:lnTo>
                    <a:lnTo>
                      <a:pt x="340" y="0"/>
                    </a:lnTo>
                    <a:close/>
                  </a:path>
                </a:pathLst>
              </a:custGeom>
              <a:solidFill>
                <a:srgbClr val="000000"/>
              </a:solidFill>
              <a:ln w="0">
                <a:solidFill>
                  <a:srgbClr val="000000"/>
                </a:solidFill>
                <a:round/>
                <a:headEnd/>
                <a:tailEnd/>
              </a:ln>
            </p:spPr>
            <p:txBody>
              <a:bodyPr/>
              <a:lstStyle/>
              <a:p>
                <a:endParaRPr lang="ja-JP" altLang="en-US"/>
              </a:p>
            </p:txBody>
          </p:sp>
          <p:sp>
            <p:nvSpPr>
              <p:cNvPr id="12392" name="Freeform 95"/>
              <p:cNvSpPr>
                <a:spLocks/>
              </p:cNvSpPr>
              <p:nvPr/>
            </p:nvSpPr>
            <p:spPr bwMode="auto">
              <a:xfrm>
                <a:off x="2989" y="943"/>
                <a:ext cx="1" cy="1"/>
              </a:xfrm>
              <a:custGeom>
                <a:avLst/>
                <a:gdLst>
                  <a:gd name="T0" fmla="*/ 0 w 9"/>
                  <a:gd name="T1" fmla="*/ 0 h 3"/>
                  <a:gd name="T2" fmla="*/ 0 w 9"/>
                  <a:gd name="T3" fmla="*/ 0 h 3"/>
                  <a:gd name="T4" fmla="*/ 0 w 9"/>
                  <a:gd name="T5" fmla="*/ 0 h 3"/>
                  <a:gd name="T6" fmla="*/ 0 w 9"/>
                  <a:gd name="T7" fmla="*/ 0 h 3"/>
                  <a:gd name="T8" fmla="*/ 0 60000 65536"/>
                  <a:gd name="T9" fmla="*/ 0 60000 65536"/>
                  <a:gd name="T10" fmla="*/ 0 60000 65536"/>
                  <a:gd name="T11" fmla="*/ 0 60000 65536"/>
                  <a:gd name="T12" fmla="*/ 0 w 9"/>
                  <a:gd name="T13" fmla="*/ 0 h 3"/>
                  <a:gd name="T14" fmla="*/ 9 w 9"/>
                  <a:gd name="T15" fmla="*/ 3 h 3"/>
                </a:gdLst>
                <a:ahLst/>
                <a:cxnLst>
                  <a:cxn ang="T8">
                    <a:pos x="T0" y="T1"/>
                  </a:cxn>
                  <a:cxn ang="T9">
                    <a:pos x="T2" y="T3"/>
                  </a:cxn>
                  <a:cxn ang="T10">
                    <a:pos x="T4" y="T5"/>
                  </a:cxn>
                  <a:cxn ang="T11">
                    <a:pos x="T6" y="T7"/>
                  </a:cxn>
                </a:cxnLst>
                <a:rect l="T12" t="T13" r="T14" b="T15"/>
                <a:pathLst>
                  <a:path w="9" h="3">
                    <a:moveTo>
                      <a:pt x="9" y="0"/>
                    </a:moveTo>
                    <a:lnTo>
                      <a:pt x="3" y="0"/>
                    </a:lnTo>
                    <a:lnTo>
                      <a:pt x="0" y="3"/>
                    </a:lnTo>
                    <a:lnTo>
                      <a:pt x="9" y="0"/>
                    </a:lnTo>
                    <a:close/>
                  </a:path>
                </a:pathLst>
              </a:custGeom>
              <a:solidFill>
                <a:srgbClr val="000000"/>
              </a:solidFill>
              <a:ln w="0">
                <a:solidFill>
                  <a:srgbClr val="000000"/>
                </a:solidFill>
                <a:round/>
                <a:headEnd/>
                <a:tailEnd/>
              </a:ln>
            </p:spPr>
            <p:txBody>
              <a:bodyPr/>
              <a:lstStyle/>
              <a:p>
                <a:endParaRPr lang="ja-JP" altLang="en-US"/>
              </a:p>
            </p:txBody>
          </p:sp>
          <p:sp>
            <p:nvSpPr>
              <p:cNvPr id="12393" name="Freeform 96"/>
              <p:cNvSpPr>
                <a:spLocks/>
              </p:cNvSpPr>
              <p:nvPr/>
            </p:nvSpPr>
            <p:spPr bwMode="auto">
              <a:xfrm>
                <a:off x="2778" y="815"/>
                <a:ext cx="2" cy="1"/>
              </a:xfrm>
              <a:custGeom>
                <a:avLst/>
                <a:gdLst>
                  <a:gd name="T0" fmla="*/ 0 w 8"/>
                  <a:gd name="T1" fmla="*/ 0 h 8"/>
                  <a:gd name="T2" fmla="*/ 0 w 8"/>
                  <a:gd name="T3" fmla="*/ 0 h 8"/>
                  <a:gd name="T4" fmla="*/ 0 w 8"/>
                  <a:gd name="T5" fmla="*/ 0 h 8"/>
                  <a:gd name="T6" fmla="*/ 0 w 8"/>
                  <a:gd name="T7" fmla="*/ 0 h 8"/>
                  <a:gd name="T8" fmla="*/ 0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5" y="8"/>
                    </a:moveTo>
                    <a:lnTo>
                      <a:pt x="0" y="3"/>
                    </a:lnTo>
                    <a:lnTo>
                      <a:pt x="2" y="0"/>
                    </a:lnTo>
                    <a:lnTo>
                      <a:pt x="8" y="4"/>
                    </a:lnTo>
                    <a:lnTo>
                      <a:pt x="5" y="8"/>
                    </a:lnTo>
                    <a:close/>
                  </a:path>
                </a:pathLst>
              </a:custGeom>
              <a:solidFill>
                <a:srgbClr val="000000"/>
              </a:solidFill>
              <a:ln w="0">
                <a:solidFill>
                  <a:srgbClr val="000000"/>
                </a:solidFill>
                <a:round/>
                <a:headEnd/>
                <a:tailEnd/>
              </a:ln>
            </p:spPr>
            <p:txBody>
              <a:bodyPr/>
              <a:lstStyle/>
              <a:p>
                <a:endParaRPr lang="ja-JP" altLang="en-US"/>
              </a:p>
            </p:txBody>
          </p:sp>
          <p:sp>
            <p:nvSpPr>
              <p:cNvPr id="12394" name="Freeform 97"/>
              <p:cNvSpPr>
                <a:spLocks/>
              </p:cNvSpPr>
              <p:nvPr/>
            </p:nvSpPr>
            <p:spPr bwMode="auto">
              <a:xfrm>
                <a:off x="2779" y="814"/>
                <a:ext cx="211" cy="130"/>
              </a:xfrm>
              <a:custGeom>
                <a:avLst/>
                <a:gdLst>
                  <a:gd name="T0" fmla="*/ 0 w 1476"/>
                  <a:gd name="T1" fmla="*/ 0 h 904"/>
                  <a:gd name="T2" fmla="*/ 0 w 1476"/>
                  <a:gd name="T3" fmla="*/ 0 h 904"/>
                  <a:gd name="T4" fmla="*/ 0 w 1476"/>
                  <a:gd name="T5" fmla="*/ 0 h 904"/>
                  <a:gd name="T6" fmla="*/ 0 w 1476"/>
                  <a:gd name="T7" fmla="*/ 0 h 904"/>
                  <a:gd name="T8" fmla="*/ 0 w 1476"/>
                  <a:gd name="T9" fmla="*/ 0 h 904"/>
                  <a:gd name="T10" fmla="*/ 0 60000 65536"/>
                  <a:gd name="T11" fmla="*/ 0 60000 65536"/>
                  <a:gd name="T12" fmla="*/ 0 60000 65536"/>
                  <a:gd name="T13" fmla="*/ 0 60000 65536"/>
                  <a:gd name="T14" fmla="*/ 0 60000 65536"/>
                  <a:gd name="T15" fmla="*/ 0 w 1476"/>
                  <a:gd name="T16" fmla="*/ 0 h 904"/>
                  <a:gd name="T17" fmla="*/ 1476 w 1476"/>
                  <a:gd name="T18" fmla="*/ 904 h 904"/>
                </a:gdLst>
                <a:ahLst/>
                <a:cxnLst>
                  <a:cxn ang="T10">
                    <a:pos x="T0" y="T1"/>
                  </a:cxn>
                  <a:cxn ang="T11">
                    <a:pos x="T2" y="T3"/>
                  </a:cxn>
                  <a:cxn ang="T12">
                    <a:pos x="T4" y="T5"/>
                  </a:cxn>
                  <a:cxn ang="T13">
                    <a:pos x="T6" y="T7"/>
                  </a:cxn>
                  <a:cxn ang="T14">
                    <a:pos x="T8" y="T9"/>
                  </a:cxn>
                </a:cxnLst>
                <a:rect l="T15" t="T16" r="T17" b="T18"/>
                <a:pathLst>
                  <a:path w="1476" h="904">
                    <a:moveTo>
                      <a:pt x="1476" y="893"/>
                    </a:moveTo>
                    <a:lnTo>
                      <a:pt x="1470" y="904"/>
                    </a:lnTo>
                    <a:lnTo>
                      <a:pt x="0" y="12"/>
                    </a:lnTo>
                    <a:lnTo>
                      <a:pt x="6" y="0"/>
                    </a:lnTo>
                    <a:lnTo>
                      <a:pt x="1476" y="893"/>
                    </a:lnTo>
                    <a:close/>
                  </a:path>
                </a:pathLst>
              </a:custGeom>
              <a:solidFill>
                <a:srgbClr val="000000"/>
              </a:solidFill>
              <a:ln w="0">
                <a:solidFill>
                  <a:srgbClr val="000000"/>
                </a:solidFill>
                <a:round/>
                <a:headEnd/>
                <a:tailEnd/>
              </a:ln>
            </p:spPr>
            <p:txBody>
              <a:bodyPr/>
              <a:lstStyle/>
              <a:p>
                <a:endParaRPr lang="ja-JP" altLang="en-US"/>
              </a:p>
            </p:txBody>
          </p:sp>
          <p:sp>
            <p:nvSpPr>
              <p:cNvPr id="12395" name="Freeform 98"/>
              <p:cNvSpPr>
                <a:spLocks/>
              </p:cNvSpPr>
              <p:nvPr/>
            </p:nvSpPr>
            <p:spPr bwMode="auto">
              <a:xfrm>
                <a:off x="2774" y="763"/>
                <a:ext cx="21" cy="14"/>
              </a:xfrm>
              <a:custGeom>
                <a:avLst/>
                <a:gdLst>
                  <a:gd name="T0" fmla="*/ 0 w 145"/>
                  <a:gd name="T1" fmla="*/ 0 h 95"/>
                  <a:gd name="T2" fmla="*/ 0 w 145"/>
                  <a:gd name="T3" fmla="*/ 0 h 95"/>
                  <a:gd name="T4" fmla="*/ 0 w 145"/>
                  <a:gd name="T5" fmla="*/ 0 h 95"/>
                  <a:gd name="T6" fmla="*/ 0 w 145"/>
                  <a:gd name="T7" fmla="*/ 0 h 95"/>
                  <a:gd name="T8" fmla="*/ 0 w 145"/>
                  <a:gd name="T9" fmla="*/ 0 h 95"/>
                  <a:gd name="T10" fmla="*/ 0 w 145"/>
                  <a:gd name="T11" fmla="*/ 0 h 95"/>
                  <a:gd name="T12" fmla="*/ 0 60000 65536"/>
                  <a:gd name="T13" fmla="*/ 0 60000 65536"/>
                  <a:gd name="T14" fmla="*/ 0 60000 65536"/>
                  <a:gd name="T15" fmla="*/ 0 60000 65536"/>
                  <a:gd name="T16" fmla="*/ 0 60000 65536"/>
                  <a:gd name="T17" fmla="*/ 0 60000 65536"/>
                  <a:gd name="T18" fmla="*/ 0 w 145"/>
                  <a:gd name="T19" fmla="*/ 0 h 95"/>
                  <a:gd name="T20" fmla="*/ 145 w 145"/>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145" h="95">
                    <a:moveTo>
                      <a:pt x="145" y="54"/>
                    </a:moveTo>
                    <a:lnTo>
                      <a:pt x="24" y="0"/>
                    </a:lnTo>
                    <a:lnTo>
                      <a:pt x="12" y="14"/>
                    </a:lnTo>
                    <a:lnTo>
                      <a:pt x="0" y="27"/>
                    </a:lnTo>
                    <a:lnTo>
                      <a:pt x="145" y="95"/>
                    </a:lnTo>
                    <a:lnTo>
                      <a:pt x="145" y="54"/>
                    </a:lnTo>
                    <a:close/>
                  </a:path>
                </a:pathLst>
              </a:custGeom>
              <a:solidFill>
                <a:srgbClr val="FFFFFF"/>
              </a:solidFill>
              <a:ln w="9525">
                <a:noFill/>
                <a:round/>
                <a:headEnd/>
                <a:tailEnd/>
              </a:ln>
            </p:spPr>
            <p:txBody>
              <a:bodyPr/>
              <a:lstStyle/>
              <a:p>
                <a:endParaRPr lang="ja-JP" altLang="en-US"/>
              </a:p>
            </p:txBody>
          </p:sp>
          <p:sp>
            <p:nvSpPr>
              <p:cNvPr id="12396" name="Freeform 99"/>
              <p:cNvSpPr>
                <a:spLocks/>
              </p:cNvSpPr>
              <p:nvPr/>
            </p:nvSpPr>
            <p:spPr bwMode="auto">
              <a:xfrm>
                <a:off x="2778" y="762"/>
                <a:ext cx="17" cy="10"/>
              </a:xfrm>
              <a:custGeom>
                <a:avLst/>
                <a:gdLst>
                  <a:gd name="T0" fmla="*/ 0 w 125"/>
                  <a:gd name="T1" fmla="*/ 0 h 68"/>
                  <a:gd name="T2" fmla="*/ 0 w 125"/>
                  <a:gd name="T3" fmla="*/ 0 h 68"/>
                  <a:gd name="T4" fmla="*/ 0 w 125"/>
                  <a:gd name="T5" fmla="*/ 0 h 68"/>
                  <a:gd name="T6" fmla="*/ 0 w 125"/>
                  <a:gd name="T7" fmla="*/ 0 h 68"/>
                  <a:gd name="T8" fmla="*/ 0 w 125"/>
                  <a:gd name="T9" fmla="*/ 0 h 68"/>
                  <a:gd name="T10" fmla="*/ 0 60000 65536"/>
                  <a:gd name="T11" fmla="*/ 0 60000 65536"/>
                  <a:gd name="T12" fmla="*/ 0 60000 65536"/>
                  <a:gd name="T13" fmla="*/ 0 60000 65536"/>
                  <a:gd name="T14" fmla="*/ 0 60000 65536"/>
                  <a:gd name="T15" fmla="*/ 0 w 125"/>
                  <a:gd name="T16" fmla="*/ 0 h 68"/>
                  <a:gd name="T17" fmla="*/ 125 w 125"/>
                  <a:gd name="T18" fmla="*/ 68 h 68"/>
                </a:gdLst>
                <a:ahLst/>
                <a:cxnLst>
                  <a:cxn ang="T10">
                    <a:pos x="T0" y="T1"/>
                  </a:cxn>
                  <a:cxn ang="T11">
                    <a:pos x="T2" y="T3"/>
                  </a:cxn>
                  <a:cxn ang="T12">
                    <a:pos x="T4" y="T5"/>
                  </a:cxn>
                  <a:cxn ang="T13">
                    <a:pos x="T6" y="T7"/>
                  </a:cxn>
                  <a:cxn ang="T14">
                    <a:pos x="T8" y="T9"/>
                  </a:cxn>
                </a:cxnLst>
                <a:rect l="T15" t="T16" r="T17" b="T18"/>
                <a:pathLst>
                  <a:path w="125" h="68">
                    <a:moveTo>
                      <a:pt x="125" y="54"/>
                    </a:moveTo>
                    <a:lnTo>
                      <a:pt x="121" y="68"/>
                    </a:lnTo>
                    <a:lnTo>
                      <a:pt x="0" y="14"/>
                    </a:lnTo>
                    <a:lnTo>
                      <a:pt x="4" y="0"/>
                    </a:lnTo>
                    <a:lnTo>
                      <a:pt x="125" y="54"/>
                    </a:lnTo>
                    <a:close/>
                  </a:path>
                </a:pathLst>
              </a:custGeom>
              <a:solidFill>
                <a:srgbClr val="000000"/>
              </a:solidFill>
              <a:ln w="0">
                <a:solidFill>
                  <a:srgbClr val="000000"/>
                </a:solidFill>
                <a:round/>
                <a:headEnd/>
                <a:tailEnd/>
              </a:ln>
            </p:spPr>
            <p:txBody>
              <a:bodyPr/>
              <a:lstStyle/>
              <a:p>
                <a:endParaRPr lang="ja-JP" altLang="en-US"/>
              </a:p>
            </p:txBody>
          </p:sp>
          <p:sp>
            <p:nvSpPr>
              <p:cNvPr id="12397" name="Freeform 100"/>
              <p:cNvSpPr>
                <a:spLocks/>
              </p:cNvSpPr>
              <p:nvPr/>
            </p:nvSpPr>
            <p:spPr bwMode="auto">
              <a:xfrm>
                <a:off x="2777" y="762"/>
                <a:ext cx="1" cy="1"/>
              </a:xfrm>
              <a:custGeom>
                <a:avLst/>
                <a:gdLst>
                  <a:gd name="T0" fmla="*/ 0 w 6"/>
                  <a:gd name="T1" fmla="*/ 0 h 11"/>
                  <a:gd name="T2" fmla="*/ 0 w 6"/>
                  <a:gd name="T3" fmla="*/ 0 h 11"/>
                  <a:gd name="T4" fmla="*/ 0 w 6"/>
                  <a:gd name="T5" fmla="*/ 0 h 11"/>
                  <a:gd name="T6" fmla="*/ 0 w 6"/>
                  <a:gd name="T7" fmla="*/ 0 h 11"/>
                  <a:gd name="T8" fmla="*/ 0 w 6"/>
                  <a:gd name="T9" fmla="*/ 0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6" y="2"/>
                    </a:moveTo>
                    <a:lnTo>
                      <a:pt x="3" y="0"/>
                    </a:lnTo>
                    <a:lnTo>
                      <a:pt x="0" y="4"/>
                    </a:lnTo>
                    <a:lnTo>
                      <a:pt x="4" y="11"/>
                    </a:lnTo>
                    <a:lnTo>
                      <a:pt x="6" y="2"/>
                    </a:lnTo>
                    <a:close/>
                  </a:path>
                </a:pathLst>
              </a:custGeom>
              <a:solidFill>
                <a:srgbClr val="000000"/>
              </a:solidFill>
              <a:ln w="0">
                <a:solidFill>
                  <a:srgbClr val="000000"/>
                </a:solidFill>
                <a:round/>
                <a:headEnd/>
                <a:tailEnd/>
              </a:ln>
            </p:spPr>
            <p:txBody>
              <a:bodyPr/>
              <a:lstStyle/>
              <a:p>
                <a:endParaRPr lang="ja-JP" altLang="en-US"/>
              </a:p>
            </p:txBody>
          </p:sp>
          <p:sp>
            <p:nvSpPr>
              <p:cNvPr id="12398" name="Freeform 101"/>
              <p:cNvSpPr>
                <a:spLocks/>
              </p:cNvSpPr>
              <p:nvPr/>
            </p:nvSpPr>
            <p:spPr bwMode="auto">
              <a:xfrm>
                <a:off x="2776" y="762"/>
                <a:ext cx="2" cy="4"/>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12" y="0"/>
                    </a:moveTo>
                    <a:lnTo>
                      <a:pt x="20" y="9"/>
                    </a:lnTo>
                    <a:lnTo>
                      <a:pt x="8" y="23"/>
                    </a:lnTo>
                    <a:lnTo>
                      <a:pt x="0" y="14"/>
                    </a:lnTo>
                    <a:lnTo>
                      <a:pt x="12" y="0"/>
                    </a:lnTo>
                    <a:close/>
                  </a:path>
                </a:pathLst>
              </a:custGeom>
              <a:solidFill>
                <a:srgbClr val="000000"/>
              </a:solidFill>
              <a:ln w="0">
                <a:solidFill>
                  <a:srgbClr val="000000"/>
                </a:solidFill>
                <a:round/>
                <a:headEnd/>
                <a:tailEnd/>
              </a:ln>
            </p:spPr>
            <p:txBody>
              <a:bodyPr/>
              <a:lstStyle/>
              <a:p>
                <a:endParaRPr lang="ja-JP" altLang="en-US"/>
              </a:p>
            </p:txBody>
          </p:sp>
          <p:sp>
            <p:nvSpPr>
              <p:cNvPr id="12399" name="Freeform 102"/>
              <p:cNvSpPr>
                <a:spLocks/>
              </p:cNvSpPr>
              <p:nvPr/>
            </p:nvSpPr>
            <p:spPr bwMode="auto">
              <a:xfrm>
                <a:off x="2774" y="764"/>
                <a:ext cx="3" cy="4"/>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12" y="0"/>
                    </a:moveTo>
                    <a:lnTo>
                      <a:pt x="20" y="9"/>
                    </a:lnTo>
                    <a:lnTo>
                      <a:pt x="8" y="22"/>
                    </a:lnTo>
                    <a:lnTo>
                      <a:pt x="0" y="13"/>
                    </a:lnTo>
                    <a:lnTo>
                      <a:pt x="12" y="0"/>
                    </a:lnTo>
                    <a:close/>
                  </a:path>
                </a:pathLst>
              </a:custGeom>
              <a:solidFill>
                <a:srgbClr val="000000"/>
              </a:solidFill>
              <a:ln w="0">
                <a:solidFill>
                  <a:srgbClr val="000000"/>
                </a:solidFill>
                <a:round/>
                <a:headEnd/>
                <a:tailEnd/>
              </a:ln>
            </p:spPr>
            <p:txBody>
              <a:bodyPr/>
              <a:lstStyle/>
              <a:p>
                <a:endParaRPr lang="ja-JP" altLang="en-US"/>
              </a:p>
            </p:txBody>
          </p:sp>
          <p:sp>
            <p:nvSpPr>
              <p:cNvPr id="12400" name="Freeform 103"/>
              <p:cNvSpPr>
                <a:spLocks/>
              </p:cNvSpPr>
              <p:nvPr/>
            </p:nvSpPr>
            <p:spPr bwMode="auto">
              <a:xfrm>
                <a:off x="2773" y="766"/>
                <a:ext cx="1" cy="2"/>
              </a:xfrm>
              <a:custGeom>
                <a:avLst/>
                <a:gdLst>
                  <a:gd name="T0" fmla="*/ 0 w 10"/>
                  <a:gd name="T1" fmla="*/ 0 h 12"/>
                  <a:gd name="T2" fmla="*/ 0 w 10"/>
                  <a:gd name="T3" fmla="*/ 0 h 12"/>
                  <a:gd name="T4" fmla="*/ 0 w 10"/>
                  <a:gd name="T5" fmla="*/ 0 h 12"/>
                  <a:gd name="T6" fmla="*/ 0 w 10"/>
                  <a:gd name="T7" fmla="*/ 0 h 12"/>
                  <a:gd name="T8" fmla="*/ 0 w 10"/>
                  <a:gd name="T9" fmla="*/ 0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6" y="0"/>
                    </a:moveTo>
                    <a:lnTo>
                      <a:pt x="0" y="6"/>
                    </a:lnTo>
                    <a:lnTo>
                      <a:pt x="8" y="12"/>
                    </a:lnTo>
                    <a:lnTo>
                      <a:pt x="10" y="7"/>
                    </a:lnTo>
                    <a:lnTo>
                      <a:pt x="6" y="0"/>
                    </a:lnTo>
                    <a:close/>
                  </a:path>
                </a:pathLst>
              </a:custGeom>
              <a:solidFill>
                <a:srgbClr val="000000"/>
              </a:solidFill>
              <a:ln w="0">
                <a:solidFill>
                  <a:srgbClr val="000000"/>
                </a:solidFill>
                <a:round/>
                <a:headEnd/>
                <a:tailEnd/>
              </a:ln>
            </p:spPr>
            <p:txBody>
              <a:bodyPr/>
              <a:lstStyle/>
              <a:p>
                <a:endParaRPr lang="ja-JP" altLang="en-US"/>
              </a:p>
            </p:txBody>
          </p:sp>
          <p:sp>
            <p:nvSpPr>
              <p:cNvPr id="12401" name="Freeform 104"/>
              <p:cNvSpPr>
                <a:spLocks/>
              </p:cNvSpPr>
              <p:nvPr/>
            </p:nvSpPr>
            <p:spPr bwMode="auto">
              <a:xfrm>
                <a:off x="2774" y="766"/>
                <a:ext cx="21" cy="12"/>
              </a:xfrm>
              <a:custGeom>
                <a:avLst/>
                <a:gdLst>
                  <a:gd name="T0" fmla="*/ 0 w 149"/>
                  <a:gd name="T1" fmla="*/ 0 h 81"/>
                  <a:gd name="T2" fmla="*/ 0 w 149"/>
                  <a:gd name="T3" fmla="*/ 0 h 81"/>
                  <a:gd name="T4" fmla="*/ 0 w 149"/>
                  <a:gd name="T5" fmla="*/ 0 h 81"/>
                  <a:gd name="T6" fmla="*/ 0 w 149"/>
                  <a:gd name="T7" fmla="*/ 0 h 81"/>
                  <a:gd name="T8" fmla="*/ 0 w 149"/>
                  <a:gd name="T9" fmla="*/ 0 h 81"/>
                  <a:gd name="T10" fmla="*/ 0 60000 65536"/>
                  <a:gd name="T11" fmla="*/ 0 60000 65536"/>
                  <a:gd name="T12" fmla="*/ 0 60000 65536"/>
                  <a:gd name="T13" fmla="*/ 0 60000 65536"/>
                  <a:gd name="T14" fmla="*/ 0 60000 65536"/>
                  <a:gd name="T15" fmla="*/ 0 w 149"/>
                  <a:gd name="T16" fmla="*/ 0 h 81"/>
                  <a:gd name="T17" fmla="*/ 149 w 149"/>
                  <a:gd name="T18" fmla="*/ 81 h 81"/>
                </a:gdLst>
                <a:ahLst/>
                <a:cxnLst>
                  <a:cxn ang="T10">
                    <a:pos x="T0" y="T1"/>
                  </a:cxn>
                  <a:cxn ang="T11">
                    <a:pos x="T2" y="T3"/>
                  </a:cxn>
                  <a:cxn ang="T12">
                    <a:pos x="T4" y="T5"/>
                  </a:cxn>
                  <a:cxn ang="T13">
                    <a:pos x="T6" y="T7"/>
                  </a:cxn>
                  <a:cxn ang="T14">
                    <a:pos x="T8" y="T9"/>
                  </a:cxn>
                </a:cxnLst>
                <a:rect l="T15" t="T16" r="T17" b="T18"/>
                <a:pathLst>
                  <a:path w="149" h="81">
                    <a:moveTo>
                      <a:pt x="0" y="14"/>
                    </a:moveTo>
                    <a:lnTo>
                      <a:pt x="4" y="0"/>
                    </a:lnTo>
                    <a:lnTo>
                      <a:pt x="149" y="68"/>
                    </a:lnTo>
                    <a:lnTo>
                      <a:pt x="145" y="81"/>
                    </a:lnTo>
                    <a:lnTo>
                      <a:pt x="0" y="14"/>
                    </a:lnTo>
                    <a:close/>
                  </a:path>
                </a:pathLst>
              </a:custGeom>
              <a:solidFill>
                <a:srgbClr val="000000"/>
              </a:solidFill>
              <a:ln w="0">
                <a:solidFill>
                  <a:srgbClr val="000000"/>
                </a:solidFill>
                <a:round/>
                <a:headEnd/>
                <a:tailEnd/>
              </a:ln>
            </p:spPr>
            <p:txBody>
              <a:bodyPr/>
              <a:lstStyle/>
              <a:p>
                <a:endParaRPr lang="ja-JP" altLang="en-US"/>
              </a:p>
            </p:txBody>
          </p:sp>
          <p:sp>
            <p:nvSpPr>
              <p:cNvPr id="12402" name="Freeform 105"/>
              <p:cNvSpPr>
                <a:spLocks/>
              </p:cNvSpPr>
              <p:nvPr/>
            </p:nvSpPr>
            <p:spPr bwMode="auto">
              <a:xfrm>
                <a:off x="2795" y="777"/>
                <a:ext cx="1" cy="1"/>
              </a:xfrm>
              <a:custGeom>
                <a:avLst/>
                <a:gdLst>
                  <a:gd name="T0" fmla="*/ 0 w 9"/>
                  <a:gd name="T1" fmla="*/ 0 h 6"/>
                  <a:gd name="T2" fmla="*/ 0 w 9"/>
                  <a:gd name="T3" fmla="*/ 0 h 6"/>
                  <a:gd name="T4" fmla="*/ 0 w 9"/>
                  <a:gd name="T5" fmla="*/ 0 h 6"/>
                  <a:gd name="T6" fmla="*/ 0 w 9"/>
                  <a:gd name="T7" fmla="*/ 0 h 6"/>
                  <a:gd name="T8" fmla="*/ 0 60000 65536"/>
                  <a:gd name="T9" fmla="*/ 0 60000 65536"/>
                  <a:gd name="T10" fmla="*/ 0 60000 65536"/>
                  <a:gd name="T11" fmla="*/ 0 60000 65536"/>
                  <a:gd name="T12" fmla="*/ 0 w 9"/>
                  <a:gd name="T13" fmla="*/ 0 h 6"/>
                  <a:gd name="T14" fmla="*/ 9 w 9"/>
                  <a:gd name="T15" fmla="*/ 6 h 6"/>
                </a:gdLst>
                <a:ahLst/>
                <a:cxnLst>
                  <a:cxn ang="T8">
                    <a:pos x="T0" y="T1"/>
                  </a:cxn>
                  <a:cxn ang="T9">
                    <a:pos x="T2" y="T3"/>
                  </a:cxn>
                  <a:cxn ang="T10">
                    <a:pos x="T4" y="T5"/>
                  </a:cxn>
                  <a:cxn ang="T11">
                    <a:pos x="T6" y="T7"/>
                  </a:cxn>
                </a:cxnLst>
                <a:rect l="T12" t="T13" r="T14" b="T15"/>
                <a:pathLst>
                  <a:path w="9" h="6">
                    <a:moveTo>
                      <a:pt x="0" y="6"/>
                    </a:moveTo>
                    <a:lnTo>
                      <a:pt x="2" y="2"/>
                    </a:lnTo>
                    <a:lnTo>
                      <a:pt x="9" y="0"/>
                    </a:lnTo>
                    <a:lnTo>
                      <a:pt x="0" y="6"/>
                    </a:lnTo>
                    <a:close/>
                  </a:path>
                </a:pathLst>
              </a:custGeom>
              <a:solidFill>
                <a:srgbClr val="000000"/>
              </a:solidFill>
              <a:ln w="0">
                <a:solidFill>
                  <a:srgbClr val="000000"/>
                </a:solidFill>
                <a:round/>
                <a:headEnd/>
                <a:tailEnd/>
              </a:ln>
            </p:spPr>
            <p:txBody>
              <a:bodyPr/>
              <a:lstStyle/>
              <a:p>
                <a:endParaRPr lang="ja-JP" altLang="en-US"/>
              </a:p>
            </p:txBody>
          </p:sp>
          <p:sp>
            <p:nvSpPr>
              <p:cNvPr id="12403" name="Freeform 106"/>
              <p:cNvSpPr>
                <a:spLocks/>
              </p:cNvSpPr>
              <p:nvPr/>
            </p:nvSpPr>
            <p:spPr bwMode="auto">
              <a:xfrm>
                <a:off x="2795" y="770"/>
                <a:ext cx="1" cy="1"/>
              </a:xfrm>
              <a:custGeom>
                <a:avLst/>
                <a:gdLst>
                  <a:gd name="T0" fmla="*/ 0 w 7"/>
                  <a:gd name="T1" fmla="*/ 0 h 9"/>
                  <a:gd name="T2" fmla="*/ 0 w 7"/>
                  <a:gd name="T3" fmla="*/ 0 h 9"/>
                  <a:gd name="T4" fmla="*/ 0 w 7"/>
                  <a:gd name="T5" fmla="*/ 0 h 9"/>
                  <a:gd name="T6" fmla="*/ 0 w 7"/>
                  <a:gd name="T7" fmla="*/ 0 h 9"/>
                  <a:gd name="T8" fmla="*/ 0 w 7"/>
                  <a:gd name="T9" fmla="*/ 0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7"/>
                    </a:moveTo>
                    <a:lnTo>
                      <a:pt x="7" y="1"/>
                    </a:lnTo>
                    <a:lnTo>
                      <a:pt x="2" y="0"/>
                    </a:lnTo>
                    <a:lnTo>
                      <a:pt x="0" y="9"/>
                    </a:lnTo>
                    <a:lnTo>
                      <a:pt x="7" y="7"/>
                    </a:lnTo>
                    <a:close/>
                  </a:path>
                </a:pathLst>
              </a:custGeom>
              <a:solidFill>
                <a:srgbClr val="000000"/>
              </a:solidFill>
              <a:ln w="0">
                <a:solidFill>
                  <a:srgbClr val="000000"/>
                </a:solidFill>
                <a:round/>
                <a:headEnd/>
                <a:tailEnd/>
              </a:ln>
            </p:spPr>
            <p:txBody>
              <a:bodyPr/>
              <a:lstStyle/>
              <a:p>
                <a:endParaRPr lang="ja-JP" altLang="en-US"/>
              </a:p>
            </p:txBody>
          </p:sp>
          <p:sp>
            <p:nvSpPr>
              <p:cNvPr id="12404" name="Rectangle 107"/>
              <p:cNvSpPr>
                <a:spLocks noChangeArrowheads="1"/>
              </p:cNvSpPr>
              <p:nvPr/>
            </p:nvSpPr>
            <p:spPr bwMode="auto">
              <a:xfrm>
                <a:off x="2794" y="771"/>
                <a:ext cx="2" cy="6"/>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405" name="Freeform 108"/>
              <p:cNvSpPr>
                <a:spLocks/>
              </p:cNvSpPr>
              <p:nvPr/>
            </p:nvSpPr>
            <p:spPr bwMode="auto">
              <a:xfrm>
                <a:off x="2632" y="684"/>
                <a:ext cx="19" cy="45"/>
              </a:xfrm>
              <a:custGeom>
                <a:avLst/>
                <a:gdLst>
                  <a:gd name="T0" fmla="*/ 0 w 133"/>
                  <a:gd name="T1" fmla="*/ 0 h 311"/>
                  <a:gd name="T2" fmla="*/ 0 w 133"/>
                  <a:gd name="T3" fmla="*/ 0 h 311"/>
                  <a:gd name="T4" fmla="*/ 0 w 133"/>
                  <a:gd name="T5" fmla="*/ 0 h 311"/>
                  <a:gd name="T6" fmla="*/ 0 w 133"/>
                  <a:gd name="T7" fmla="*/ 0 h 311"/>
                  <a:gd name="T8" fmla="*/ 0 w 133"/>
                  <a:gd name="T9" fmla="*/ 0 h 311"/>
                  <a:gd name="T10" fmla="*/ 0 w 133"/>
                  <a:gd name="T11" fmla="*/ 0 h 311"/>
                  <a:gd name="T12" fmla="*/ 0 60000 65536"/>
                  <a:gd name="T13" fmla="*/ 0 60000 65536"/>
                  <a:gd name="T14" fmla="*/ 0 60000 65536"/>
                  <a:gd name="T15" fmla="*/ 0 60000 65536"/>
                  <a:gd name="T16" fmla="*/ 0 60000 65536"/>
                  <a:gd name="T17" fmla="*/ 0 60000 65536"/>
                  <a:gd name="T18" fmla="*/ 0 w 133"/>
                  <a:gd name="T19" fmla="*/ 0 h 311"/>
                  <a:gd name="T20" fmla="*/ 133 w 133"/>
                  <a:gd name="T21" fmla="*/ 311 h 311"/>
                </a:gdLst>
                <a:ahLst/>
                <a:cxnLst>
                  <a:cxn ang="T12">
                    <a:pos x="T0" y="T1"/>
                  </a:cxn>
                  <a:cxn ang="T13">
                    <a:pos x="T2" y="T3"/>
                  </a:cxn>
                  <a:cxn ang="T14">
                    <a:pos x="T4" y="T5"/>
                  </a:cxn>
                  <a:cxn ang="T15">
                    <a:pos x="T6" y="T7"/>
                  </a:cxn>
                  <a:cxn ang="T16">
                    <a:pos x="T8" y="T9"/>
                  </a:cxn>
                  <a:cxn ang="T17">
                    <a:pos x="T10" y="T11"/>
                  </a:cxn>
                </a:cxnLst>
                <a:rect l="T18" t="T19" r="T20" b="T21"/>
                <a:pathLst>
                  <a:path w="133" h="311">
                    <a:moveTo>
                      <a:pt x="121" y="0"/>
                    </a:moveTo>
                    <a:lnTo>
                      <a:pt x="0" y="297"/>
                    </a:lnTo>
                    <a:lnTo>
                      <a:pt x="24" y="311"/>
                    </a:lnTo>
                    <a:lnTo>
                      <a:pt x="133" y="13"/>
                    </a:lnTo>
                    <a:lnTo>
                      <a:pt x="121" y="0"/>
                    </a:lnTo>
                    <a:close/>
                  </a:path>
                </a:pathLst>
              </a:custGeom>
              <a:solidFill>
                <a:srgbClr val="FFFFFF"/>
              </a:solidFill>
              <a:ln w="9525">
                <a:noFill/>
                <a:round/>
                <a:headEnd/>
                <a:tailEnd/>
              </a:ln>
            </p:spPr>
            <p:txBody>
              <a:bodyPr/>
              <a:lstStyle/>
              <a:p>
                <a:endParaRPr lang="ja-JP" altLang="en-US"/>
              </a:p>
            </p:txBody>
          </p:sp>
          <p:sp>
            <p:nvSpPr>
              <p:cNvPr id="12406" name="Freeform 109"/>
              <p:cNvSpPr>
                <a:spLocks/>
              </p:cNvSpPr>
              <p:nvPr/>
            </p:nvSpPr>
            <p:spPr bwMode="auto">
              <a:xfrm>
                <a:off x="2631" y="684"/>
                <a:ext cx="19" cy="43"/>
              </a:xfrm>
              <a:custGeom>
                <a:avLst/>
                <a:gdLst>
                  <a:gd name="T0" fmla="*/ 0 w 131"/>
                  <a:gd name="T1" fmla="*/ 0 h 302"/>
                  <a:gd name="T2" fmla="*/ 0 w 131"/>
                  <a:gd name="T3" fmla="*/ 0 h 302"/>
                  <a:gd name="T4" fmla="*/ 0 w 131"/>
                  <a:gd name="T5" fmla="*/ 0 h 302"/>
                  <a:gd name="T6" fmla="*/ 0 w 131"/>
                  <a:gd name="T7" fmla="*/ 0 h 302"/>
                  <a:gd name="T8" fmla="*/ 0 w 131"/>
                  <a:gd name="T9" fmla="*/ 0 h 302"/>
                  <a:gd name="T10" fmla="*/ 0 60000 65536"/>
                  <a:gd name="T11" fmla="*/ 0 60000 65536"/>
                  <a:gd name="T12" fmla="*/ 0 60000 65536"/>
                  <a:gd name="T13" fmla="*/ 0 60000 65536"/>
                  <a:gd name="T14" fmla="*/ 0 60000 65536"/>
                  <a:gd name="T15" fmla="*/ 0 w 131"/>
                  <a:gd name="T16" fmla="*/ 0 h 302"/>
                  <a:gd name="T17" fmla="*/ 131 w 131"/>
                  <a:gd name="T18" fmla="*/ 302 h 302"/>
                </a:gdLst>
                <a:ahLst/>
                <a:cxnLst>
                  <a:cxn ang="T10">
                    <a:pos x="T0" y="T1"/>
                  </a:cxn>
                  <a:cxn ang="T11">
                    <a:pos x="T2" y="T3"/>
                  </a:cxn>
                  <a:cxn ang="T12">
                    <a:pos x="T4" y="T5"/>
                  </a:cxn>
                  <a:cxn ang="T13">
                    <a:pos x="T6" y="T7"/>
                  </a:cxn>
                  <a:cxn ang="T14">
                    <a:pos x="T8" y="T9"/>
                  </a:cxn>
                </a:cxnLst>
                <a:rect l="T15" t="T16" r="T17" b="T18"/>
                <a:pathLst>
                  <a:path w="131" h="302">
                    <a:moveTo>
                      <a:pt x="121" y="0"/>
                    </a:moveTo>
                    <a:lnTo>
                      <a:pt x="131" y="5"/>
                    </a:lnTo>
                    <a:lnTo>
                      <a:pt x="10" y="302"/>
                    </a:lnTo>
                    <a:lnTo>
                      <a:pt x="0" y="298"/>
                    </a:lnTo>
                    <a:lnTo>
                      <a:pt x="121" y="0"/>
                    </a:lnTo>
                    <a:close/>
                  </a:path>
                </a:pathLst>
              </a:custGeom>
              <a:solidFill>
                <a:srgbClr val="000000"/>
              </a:solidFill>
              <a:ln w="0">
                <a:solidFill>
                  <a:srgbClr val="000000"/>
                </a:solidFill>
                <a:round/>
                <a:headEnd/>
                <a:tailEnd/>
              </a:ln>
            </p:spPr>
            <p:txBody>
              <a:bodyPr/>
              <a:lstStyle/>
              <a:p>
                <a:endParaRPr lang="ja-JP" altLang="en-US"/>
              </a:p>
            </p:txBody>
          </p:sp>
          <p:sp>
            <p:nvSpPr>
              <p:cNvPr id="12407" name="Freeform 110"/>
              <p:cNvSpPr>
                <a:spLocks/>
              </p:cNvSpPr>
              <p:nvPr/>
            </p:nvSpPr>
            <p:spPr bwMode="auto">
              <a:xfrm>
                <a:off x="2631" y="726"/>
                <a:ext cx="1" cy="1"/>
              </a:xfrm>
              <a:custGeom>
                <a:avLst/>
                <a:gdLst>
                  <a:gd name="T0" fmla="*/ 0 w 7"/>
                  <a:gd name="T1" fmla="*/ 0 h 8"/>
                  <a:gd name="T2" fmla="*/ 0 w 7"/>
                  <a:gd name="T3" fmla="*/ 0 h 8"/>
                  <a:gd name="T4" fmla="*/ 0 w 7"/>
                  <a:gd name="T5" fmla="*/ 0 h 8"/>
                  <a:gd name="T6" fmla="*/ 0 w 7"/>
                  <a:gd name="T7" fmla="*/ 0 h 8"/>
                  <a:gd name="T8" fmla="*/ 0 w 7"/>
                  <a:gd name="T9" fmla="*/ 0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2" y="0"/>
                    </a:moveTo>
                    <a:lnTo>
                      <a:pt x="0" y="4"/>
                    </a:lnTo>
                    <a:lnTo>
                      <a:pt x="4" y="8"/>
                    </a:lnTo>
                    <a:lnTo>
                      <a:pt x="7" y="4"/>
                    </a:lnTo>
                    <a:lnTo>
                      <a:pt x="2" y="0"/>
                    </a:lnTo>
                    <a:close/>
                  </a:path>
                </a:pathLst>
              </a:custGeom>
              <a:solidFill>
                <a:srgbClr val="000000"/>
              </a:solidFill>
              <a:ln w="0">
                <a:solidFill>
                  <a:srgbClr val="000000"/>
                </a:solidFill>
                <a:round/>
                <a:headEnd/>
                <a:tailEnd/>
              </a:ln>
            </p:spPr>
            <p:txBody>
              <a:bodyPr/>
              <a:lstStyle/>
              <a:p>
                <a:endParaRPr lang="ja-JP" altLang="en-US"/>
              </a:p>
            </p:txBody>
          </p:sp>
          <p:sp>
            <p:nvSpPr>
              <p:cNvPr id="12408" name="Freeform 111"/>
              <p:cNvSpPr>
                <a:spLocks/>
              </p:cNvSpPr>
              <p:nvPr/>
            </p:nvSpPr>
            <p:spPr bwMode="auto">
              <a:xfrm>
                <a:off x="2632" y="726"/>
                <a:ext cx="4" cy="3"/>
              </a:xfrm>
              <a:custGeom>
                <a:avLst/>
                <a:gdLst>
                  <a:gd name="T0" fmla="*/ 0 w 30"/>
                  <a:gd name="T1" fmla="*/ 0 h 25"/>
                  <a:gd name="T2" fmla="*/ 0 w 30"/>
                  <a:gd name="T3" fmla="*/ 0 h 25"/>
                  <a:gd name="T4" fmla="*/ 0 w 30"/>
                  <a:gd name="T5" fmla="*/ 0 h 25"/>
                  <a:gd name="T6" fmla="*/ 0 w 30"/>
                  <a:gd name="T7" fmla="*/ 0 h 25"/>
                  <a:gd name="T8" fmla="*/ 0 w 30"/>
                  <a:gd name="T9" fmla="*/ 0 h 25"/>
                  <a:gd name="T10" fmla="*/ 0 60000 65536"/>
                  <a:gd name="T11" fmla="*/ 0 60000 65536"/>
                  <a:gd name="T12" fmla="*/ 0 60000 65536"/>
                  <a:gd name="T13" fmla="*/ 0 60000 65536"/>
                  <a:gd name="T14" fmla="*/ 0 60000 65536"/>
                  <a:gd name="T15" fmla="*/ 0 w 30"/>
                  <a:gd name="T16" fmla="*/ 0 h 25"/>
                  <a:gd name="T17" fmla="*/ 30 w 30"/>
                  <a:gd name="T18" fmla="*/ 25 h 25"/>
                </a:gdLst>
                <a:ahLst/>
                <a:cxnLst>
                  <a:cxn ang="T10">
                    <a:pos x="T0" y="T1"/>
                  </a:cxn>
                  <a:cxn ang="T11">
                    <a:pos x="T2" y="T3"/>
                  </a:cxn>
                  <a:cxn ang="T12">
                    <a:pos x="T4" y="T5"/>
                  </a:cxn>
                  <a:cxn ang="T13">
                    <a:pos x="T6" y="T7"/>
                  </a:cxn>
                  <a:cxn ang="T14">
                    <a:pos x="T8" y="T9"/>
                  </a:cxn>
                </a:cxnLst>
                <a:rect l="T15" t="T16" r="T17" b="T18"/>
                <a:pathLst>
                  <a:path w="30" h="25">
                    <a:moveTo>
                      <a:pt x="0" y="12"/>
                    </a:moveTo>
                    <a:lnTo>
                      <a:pt x="6" y="0"/>
                    </a:lnTo>
                    <a:lnTo>
                      <a:pt x="30" y="14"/>
                    </a:lnTo>
                    <a:lnTo>
                      <a:pt x="24" y="25"/>
                    </a:lnTo>
                    <a:lnTo>
                      <a:pt x="0" y="12"/>
                    </a:lnTo>
                    <a:close/>
                  </a:path>
                </a:pathLst>
              </a:custGeom>
              <a:solidFill>
                <a:srgbClr val="000000"/>
              </a:solidFill>
              <a:ln w="0">
                <a:solidFill>
                  <a:srgbClr val="000000"/>
                </a:solidFill>
                <a:round/>
                <a:headEnd/>
                <a:tailEnd/>
              </a:ln>
            </p:spPr>
            <p:txBody>
              <a:bodyPr/>
              <a:lstStyle/>
              <a:p>
                <a:endParaRPr lang="ja-JP" altLang="en-US"/>
              </a:p>
            </p:txBody>
          </p:sp>
          <p:sp>
            <p:nvSpPr>
              <p:cNvPr id="12409" name="Freeform 112"/>
              <p:cNvSpPr>
                <a:spLocks/>
              </p:cNvSpPr>
              <p:nvPr/>
            </p:nvSpPr>
            <p:spPr bwMode="auto">
              <a:xfrm>
                <a:off x="2635" y="729"/>
                <a:ext cx="1" cy="1"/>
              </a:xfrm>
              <a:custGeom>
                <a:avLst/>
                <a:gdLst>
                  <a:gd name="T0" fmla="*/ 0 w 9"/>
                  <a:gd name="T1" fmla="*/ 0 h 3"/>
                  <a:gd name="T2" fmla="*/ 0 w 9"/>
                  <a:gd name="T3" fmla="*/ 0 h 3"/>
                  <a:gd name="T4" fmla="*/ 0 w 9"/>
                  <a:gd name="T5" fmla="*/ 0 h 3"/>
                  <a:gd name="T6" fmla="*/ 0 w 9"/>
                  <a:gd name="T7" fmla="*/ 0 h 3"/>
                  <a:gd name="T8" fmla="*/ 0 60000 65536"/>
                  <a:gd name="T9" fmla="*/ 0 60000 65536"/>
                  <a:gd name="T10" fmla="*/ 0 60000 65536"/>
                  <a:gd name="T11" fmla="*/ 0 60000 65536"/>
                  <a:gd name="T12" fmla="*/ 0 w 9"/>
                  <a:gd name="T13" fmla="*/ 0 h 3"/>
                  <a:gd name="T14" fmla="*/ 9 w 9"/>
                  <a:gd name="T15" fmla="*/ 3 h 3"/>
                </a:gdLst>
                <a:ahLst/>
                <a:cxnLst>
                  <a:cxn ang="T8">
                    <a:pos x="T0" y="T1"/>
                  </a:cxn>
                  <a:cxn ang="T9">
                    <a:pos x="T2" y="T3"/>
                  </a:cxn>
                  <a:cxn ang="T10">
                    <a:pos x="T4" y="T5"/>
                  </a:cxn>
                  <a:cxn ang="T11">
                    <a:pos x="T6" y="T7"/>
                  </a:cxn>
                </a:cxnLst>
                <a:rect l="T12" t="T13" r="T14" b="T15"/>
                <a:pathLst>
                  <a:path w="9" h="3">
                    <a:moveTo>
                      <a:pt x="0" y="3"/>
                    </a:moveTo>
                    <a:lnTo>
                      <a:pt x="3" y="0"/>
                    </a:lnTo>
                    <a:lnTo>
                      <a:pt x="9" y="0"/>
                    </a:lnTo>
                    <a:lnTo>
                      <a:pt x="0" y="3"/>
                    </a:lnTo>
                    <a:close/>
                  </a:path>
                </a:pathLst>
              </a:custGeom>
              <a:solidFill>
                <a:srgbClr val="000000"/>
              </a:solidFill>
              <a:ln w="0">
                <a:solidFill>
                  <a:srgbClr val="000000"/>
                </a:solidFill>
                <a:round/>
                <a:headEnd/>
                <a:tailEnd/>
              </a:ln>
            </p:spPr>
            <p:txBody>
              <a:bodyPr/>
              <a:lstStyle/>
              <a:p>
                <a:endParaRPr lang="ja-JP" altLang="en-US"/>
              </a:p>
            </p:txBody>
          </p:sp>
          <p:sp>
            <p:nvSpPr>
              <p:cNvPr id="12410" name="Freeform 113"/>
              <p:cNvSpPr>
                <a:spLocks/>
              </p:cNvSpPr>
              <p:nvPr/>
            </p:nvSpPr>
            <p:spPr bwMode="auto">
              <a:xfrm>
                <a:off x="2635" y="686"/>
                <a:ext cx="17" cy="43"/>
              </a:xfrm>
              <a:custGeom>
                <a:avLst/>
                <a:gdLst>
                  <a:gd name="T0" fmla="*/ 0 w 121"/>
                  <a:gd name="T1" fmla="*/ 0 h 302"/>
                  <a:gd name="T2" fmla="*/ 0 w 121"/>
                  <a:gd name="T3" fmla="*/ 0 h 302"/>
                  <a:gd name="T4" fmla="*/ 0 w 121"/>
                  <a:gd name="T5" fmla="*/ 0 h 302"/>
                  <a:gd name="T6" fmla="*/ 0 w 121"/>
                  <a:gd name="T7" fmla="*/ 0 h 302"/>
                  <a:gd name="T8" fmla="*/ 0 w 121"/>
                  <a:gd name="T9" fmla="*/ 0 h 302"/>
                  <a:gd name="T10" fmla="*/ 0 60000 65536"/>
                  <a:gd name="T11" fmla="*/ 0 60000 65536"/>
                  <a:gd name="T12" fmla="*/ 0 60000 65536"/>
                  <a:gd name="T13" fmla="*/ 0 60000 65536"/>
                  <a:gd name="T14" fmla="*/ 0 60000 65536"/>
                  <a:gd name="T15" fmla="*/ 0 w 121"/>
                  <a:gd name="T16" fmla="*/ 0 h 302"/>
                  <a:gd name="T17" fmla="*/ 121 w 121"/>
                  <a:gd name="T18" fmla="*/ 302 h 302"/>
                </a:gdLst>
                <a:ahLst/>
                <a:cxnLst>
                  <a:cxn ang="T10">
                    <a:pos x="T0" y="T1"/>
                  </a:cxn>
                  <a:cxn ang="T11">
                    <a:pos x="T2" y="T3"/>
                  </a:cxn>
                  <a:cxn ang="T12">
                    <a:pos x="T4" y="T5"/>
                  </a:cxn>
                  <a:cxn ang="T13">
                    <a:pos x="T6" y="T7"/>
                  </a:cxn>
                  <a:cxn ang="T14">
                    <a:pos x="T8" y="T9"/>
                  </a:cxn>
                </a:cxnLst>
                <a:rect l="T15" t="T16" r="T17" b="T18"/>
                <a:pathLst>
                  <a:path w="121" h="302">
                    <a:moveTo>
                      <a:pt x="12" y="302"/>
                    </a:moveTo>
                    <a:lnTo>
                      <a:pt x="0" y="297"/>
                    </a:lnTo>
                    <a:lnTo>
                      <a:pt x="109" y="0"/>
                    </a:lnTo>
                    <a:lnTo>
                      <a:pt x="121" y="4"/>
                    </a:lnTo>
                    <a:lnTo>
                      <a:pt x="12" y="302"/>
                    </a:lnTo>
                    <a:close/>
                  </a:path>
                </a:pathLst>
              </a:custGeom>
              <a:solidFill>
                <a:srgbClr val="000000"/>
              </a:solidFill>
              <a:ln w="0">
                <a:solidFill>
                  <a:srgbClr val="000000"/>
                </a:solidFill>
                <a:round/>
                <a:headEnd/>
                <a:tailEnd/>
              </a:ln>
            </p:spPr>
            <p:txBody>
              <a:bodyPr/>
              <a:lstStyle/>
              <a:p>
                <a:endParaRPr lang="ja-JP" altLang="en-US"/>
              </a:p>
            </p:txBody>
          </p:sp>
          <p:sp>
            <p:nvSpPr>
              <p:cNvPr id="12411" name="Freeform 114"/>
              <p:cNvSpPr>
                <a:spLocks/>
              </p:cNvSpPr>
              <p:nvPr/>
            </p:nvSpPr>
            <p:spPr bwMode="auto">
              <a:xfrm>
                <a:off x="2651" y="685"/>
                <a:ext cx="1" cy="1"/>
              </a:xfrm>
              <a:custGeom>
                <a:avLst/>
                <a:gdLst>
                  <a:gd name="T0" fmla="*/ 0 w 7"/>
                  <a:gd name="T1" fmla="*/ 0 h 7"/>
                  <a:gd name="T2" fmla="*/ 0 w 7"/>
                  <a:gd name="T3" fmla="*/ 0 h 7"/>
                  <a:gd name="T4" fmla="*/ 0 w 7"/>
                  <a:gd name="T5" fmla="*/ 0 h 7"/>
                  <a:gd name="T6" fmla="*/ 0 w 7"/>
                  <a:gd name="T7" fmla="*/ 0 h 7"/>
                  <a:gd name="T8" fmla="*/ 0 w 7"/>
                  <a:gd name="T9" fmla="*/ 0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6" y="7"/>
                    </a:moveTo>
                    <a:lnTo>
                      <a:pt x="7" y="3"/>
                    </a:lnTo>
                    <a:lnTo>
                      <a:pt x="4" y="0"/>
                    </a:lnTo>
                    <a:lnTo>
                      <a:pt x="0" y="7"/>
                    </a:lnTo>
                    <a:lnTo>
                      <a:pt x="6" y="7"/>
                    </a:lnTo>
                    <a:close/>
                  </a:path>
                </a:pathLst>
              </a:custGeom>
              <a:solidFill>
                <a:srgbClr val="000000"/>
              </a:solidFill>
              <a:ln w="0">
                <a:solidFill>
                  <a:srgbClr val="000000"/>
                </a:solidFill>
                <a:round/>
                <a:headEnd/>
                <a:tailEnd/>
              </a:ln>
            </p:spPr>
            <p:txBody>
              <a:bodyPr/>
              <a:lstStyle/>
              <a:p>
                <a:endParaRPr lang="ja-JP" altLang="en-US"/>
              </a:p>
            </p:txBody>
          </p:sp>
          <p:sp>
            <p:nvSpPr>
              <p:cNvPr id="12412" name="Freeform 115"/>
              <p:cNvSpPr>
                <a:spLocks/>
              </p:cNvSpPr>
              <p:nvPr/>
            </p:nvSpPr>
            <p:spPr bwMode="auto">
              <a:xfrm>
                <a:off x="2649" y="682"/>
                <a:ext cx="1" cy="2"/>
              </a:xfrm>
              <a:custGeom>
                <a:avLst/>
                <a:gdLst>
                  <a:gd name="T0" fmla="*/ 0 w 9"/>
                  <a:gd name="T1" fmla="*/ 0 h 15"/>
                  <a:gd name="T2" fmla="*/ 0 w 9"/>
                  <a:gd name="T3" fmla="*/ 0 h 15"/>
                  <a:gd name="T4" fmla="*/ 0 w 9"/>
                  <a:gd name="T5" fmla="*/ 0 h 15"/>
                  <a:gd name="T6" fmla="*/ 0 w 9"/>
                  <a:gd name="T7" fmla="*/ 0 h 15"/>
                  <a:gd name="T8" fmla="*/ 0 w 9"/>
                  <a:gd name="T9" fmla="*/ 0 h 15"/>
                  <a:gd name="T10" fmla="*/ 0 60000 65536"/>
                  <a:gd name="T11" fmla="*/ 0 60000 65536"/>
                  <a:gd name="T12" fmla="*/ 0 60000 65536"/>
                  <a:gd name="T13" fmla="*/ 0 60000 65536"/>
                  <a:gd name="T14" fmla="*/ 0 60000 65536"/>
                  <a:gd name="T15" fmla="*/ 0 w 9"/>
                  <a:gd name="T16" fmla="*/ 0 h 15"/>
                  <a:gd name="T17" fmla="*/ 9 w 9"/>
                  <a:gd name="T18" fmla="*/ 15 h 15"/>
                </a:gdLst>
                <a:ahLst/>
                <a:cxnLst>
                  <a:cxn ang="T10">
                    <a:pos x="T0" y="T1"/>
                  </a:cxn>
                  <a:cxn ang="T11">
                    <a:pos x="T2" y="T3"/>
                  </a:cxn>
                  <a:cxn ang="T12">
                    <a:pos x="T4" y="T5"/>
                  </a:cxn>
                  <a:cxn ang="T13">
                    <a:pos x="T6" y="T7"/>
                  </a:cxn>
                  <a:cxn ang="T14">
                    <a:pos x="T8" y="T9"/>
                  </a:cxn>
                </a:cxnLst>
                <a:rect l="T15" t="T16" r="T17" b="T18"/>
                <a:pathLst>
                  <a:path w="9" h="15">
                    <a:moveTo>
                      <a:pt x="9" y="8"/>
                    </a:moveTo>
                    <a:lnTo>
                      <a:pt x="3" y="0"/>
                    </a:lnTo>
                    <a:lnTo>
                      <a:pt x="0" y="10"/>
                    </a:lnTo>
                    <a:lnTo>
                      <a:pt x="5" y="15"/>
                    </a:lnTo>
                    <a:lnTo>
                      <a:pt x="9" y="8"/>
                    </a:lnTo>
                    <a:close/>
                  </a:path>
                </a:pathLst>
              </a:custGeom>
              <a:solidFill>
                <a:srgbClr val="000000"/>
              </a:solidFill>
              <a:ln w="0">
                <a:solidFill>
                  <a:srgbClr val="000000"/>
                </a:solidFill>
                <a:round/>
                <a:headEnd/>
                <a:tailEnd/>
              </a:ln>
            </p:spPr>
            <p:txBody>
              <a:bodyPr/>
              <a:lstStyle/>
              <a:p>
                <a:endParaRPr lang="ja-JP" altLang="en-US"/>
              </a:p>
            </p:txBody>
          </p:sp>
          <p:sp>
            <p:nvSpPr>
              <p:cNvPr id="12413" name="Freeform 116"/>
              <p:cNvSpPr>
                <a:spLocks/>
              </p:cNvSpPr>
              <p:nvPr/>
            </p:nvSpPr>
            <p:spPr bwMode="auto">
              <a:xfrm>
                <a:off x="2649" y="683"/>
                <a:ext cx="3" cy="4"/>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20" y="13"/>
                    </a:moveTo>
                    <a:lnTo>
                      <a:pt x="12" y="23"/>
                    </a:lnTo>
                    <a:lnTo>
                      <a:pt x="0" y="9"/>
                    </a:lnTo>
                    <a:lnTo>
                      <a:pt x="8" y="0"/>
                    </a:lnTo>
                    <a:lnTo>
                      <a:pt x="20" y="13"/>
                    </a:lnTo>
                    <a:close/>
                  </a:path>
                </a:pathLst>
              </a:custGeom>
              <a:solidFill>
                <a:srgbClr val="000000"/>
              </a:solidFill>
              <a:ln w="0">
                <a:solidFill>
                  <a:srgbClr val="000000"/>
                </a:solidFill>
                <a:round/>
                <a:headEnd/>
                <a:tailEnd/>
              </a:ln>
            </p:spPr>
            <p:txBody>
              <a:bodyPr/>
              <a:lstStyle/>
              <a:p>
                <a:endParaRPr lang="ja-JP" altLang="en-US"/>
              </a:p>
            </p:txBody>
          </p:sp>
          <p:sp>
            <p:nvSpPr>
              <p:cNvPr id="12414" name="Freeform 117"/>
              <p:cNvSpPr>
                <a:spLocks/>
              </p:cNvSpPr>
              <p:nvPr/>
            </p:nvSpPr>
            <p:spPr bwMode="auto">
              <a:xfrm>
                <a:off x="2662" y="698"/>
                <a:ext cx="24" cy="52"/>
              </a:xfrm>
              <a:custGeom>
                <a:avLst/>
                <a:gdLst>
                  <a:gd name="T0" fmla="*/ 0 w 170"/>
                  <a:gd name="T1" fmla="*/ 0 h 365"/>
                  <a:gd name="T2" fmla="*/ 0 w 170"/>
                  <a:gd name="T3" fmla="*/ 0 h 365"/>
                  <a:gd name="T4" fmla="*/ 0 w 170"/>
                  <a:gd name="T5" fmla="*/ 0 h 365"/>
                  <a:gd name="T6" fmla="*/ 0 w 170"/>
                  <a:gd name="T7" fmla="*/ 0 h 365"/>
                  <a:gd name="T8" fmla="*/ 0 w 170"/>
                  <a:gd name="T9" fmla="*/ 0 h 365"/>
                  <a:gd name="T10" fmla="*/ 0 w 170"/>
                  <a:gd name="T11" fmla="*/ 0 h 365"/>
                  <a:gd name="T12" fmla="*/ 0 w 170"/>
                  <a:gd name="T13" fmla="*/ 0 h 365"/>
                  <a:gd name="T14" fmla="*/ 0 60000 65536"/>
                  <a:gd name="T15" fmla="*/ 0 60000 65536"/>
                  <a:gd name="T16" fmla="*/ 0 60000 65536"/>
                  <a:gd name="T17" fmla="*/ 0 60000 65536"/>
                  <a:gd name="T18" fmla="*/ 0 60000 65536"/>
                  <a:gd name="T19" fmla="*/ 0 60000 65536"/>
                  <a:gd name="T20" fmla="*/ 0 60000 65536"/>
                  <a:gd name="T21" fmla="*/ 0 w 170"/>
                  <a:gd name="T22" fmla="*/ 0 h 365"/>
                  <a:gd name="T23" fmla="*/ 170 w 170"/>
                  <a:gd name="T24" fmla="*/ 365 h 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0" h="365">
                    <a:moveTo>
                      <a:pt x="158" y="0"/>
                    </a:moveTo>
                    <a:lnTo>
                      <a:pt x="0" y="352"/>
                    </a:lnTo>
                    <a:lnTo>
                      <a:pt x="24" y="365"/>
                    </a:lnTo>
                    <a:lnTo>
                      <a:pt x="73" y="244"/>
                    </a:lnTo>
                    <a:lnTo>
                      <a:pt x="170" y="14"/>
                    </a:lnTo>
                    <a:lnTo>
                      <a:pt x="146" y="0"/>
                    </a:lnTo>
                    <a:lnTo>
                      <a:pt x="158" y="0"/>
                    </a:lnTo>
                    <a:close/>
                  </a:path>
                </a:pathLst>
              </a:custGeom>
              <a:solidFill>
                <a:srgbClr val="FFFFFF"/>
              </a:solidFill>
              <a:ln w="9525">
                <a:noFill/>
                <a:round/>
                <a:headEnd/>
                <a:tailEnd/>
              </a:ln>
            </p:spPr>
            <p:txBody>
              <a:bodyPr/>
              <a:lstStyle/>
              <a:p>
                <a:endParaRPr lang="ja-JP" altLang="en-US"/>
              </a:p>
            </p:txBody>
          </p:sp>
          <p:sp>
            <p:nvSpPr>
              <p:cNvPr id="12415" name="Freeform 118"/>
              <p:cNvSpPr>
                <a:spLocks/>
              </p:cNvSpPr>
              <p:nvPr/>
            </p:nvSpPr>
            <p:spPr bwMode="auto">
              <a:xfrm>
                <a:off x="2661" y="697"/>
                <a:ext cx="24" cy="51"/>
              </a:xfrm>
              <a:custGeom>
                <a:avLst/>
                <a:gdLst>
                  <a:gd name="T0" fmla="*/ 0 w 168"/>
                  <a:gd name="T1" fmla="*/ 0 h 358"/>
                  <a:gd name="T2" fmla="*/ 0 w 168"/>
                  <a:gd name="T3" fmla="*/ 0 h 358"/>
                  <a:gd name="T4" fmla="*/ 0 w 168"/>
                  <a:gd name="T5" fmla="*/ 0 h 358"/>
                  <a:gd name="T6" fmla="*/ 0 w 168"/>
                  <a:gd name="T7" fmla="*/ 0 h 358"/>
                  <a:gd name="T8" fmla="*/ 0 w 168"/>
                  <a:gd name="T9" fmla="*/ 0 h 358"/>
                  <a:gd name="T10" fmla="*/ 0 60000 65536"/>
                  <a:gd name="T11" fmla="*/ 0 60000 65536"/>
                  <a:gd name="T12" fmla="*/ 0 60000 65536"/>
                  <a:gd name="T13" fmla="*/ 0 60000 65536"/>
                  <a:gd name="T14" fmla="*/ 0 60000 65536"/>
                  <a:gd name="T15" fmla="*/ 0 w 168"/>
                  <a:gd name="T16" fmla="*/ 0 h 358"/>
                  <a:gd name="T17" fmla="*/ 168 w 168"/>
                  <a:gd name="T18" fmla="*/ 358 h 358"/>
                </a:gdLst>
                <a:ahLst/>
                <a:cxnLst>
                  <a:cxn ang="T10">
                    <a:pos x="T0" y="T1"/>
                  </a:cxn>
                  <a:cxn ang="T11">
                    <a:pos x="T2" y="T3"/>
                  </a:cxn>
                  <a:cxn ang="T12">
                    <a:pos x="T4" y="T5"/>
                  </a:cxn>
                  <a:cxn ang="T13">
                    <a:pos x="T6" y="T7"/>
                  </a:cxn>
                  <a:cxn ang="T14">
                    <a:pos x="T8" y="T9"/>
                  </a:cxn>
                </a:cxnLst>
                <a:rect l="T15" t="T16" r="T17" b="T18"/>
                <a:pathLst>
                  <a:path w="168" h="358">
                    <a:moveTo>
                      <a:pt x="158" y="0"/>
                    </a:moveTo>
                    <a:lnTo>
                      <a:pt x="168" y="7"/>
                    </a:lnTo>
                    <a:lnTo>
                      <a:pt x="10" y="358"/>
                    </a:lnTo>
                    <a:lnTo>
                      <a:pt x="0" y="351"/>
                    </a:lnTo>
                    <a:lnTo>
                      <a:pt x="158" y="0"/>
                    </a:lnTo>
                    <a:close/>
                  </a:path>
                </a:pathLst>
              </a:custGeom>
              <a:solidFill>
                <a:srgbClr val="000000"/>
              </a:solidFill>
              <a:ln w="0">
                <a:solidFill>
                  <a:srgbClr val="000000"/>
                </a:solidFill>
                <a:round/>
                <a:headEnd/>
                <a:tailEnd/>
              </a:ln>
            </p:spPr>
            <p:txBody>
              <a:bodyPr/>
              <a:lstStyle/>
              <a:p>
                <a:endParaRPr lang="ja-JP" altLang="en-US"/>
              </a:p>
            </p:txBody>
          </p:sp>
          <p:sp>
            <p:nvSpPr>
              <p:cNvPr id="12416" name="Freeform 119"/>
              <p:cNvSpPr>
                <a:spLocks/>
              </p:cNvSpPr>
              <p:nvPr/>
            </p:nvSpPr>
            <p:spPr bwMode="auto">
              <a:xfrm>
                <a:off x="2660" y="747"/>
                <a:ext cx="2" cy="1"/>
              </a:xfrm>
              <a:custGeom>
                <a:avLst/>
                <a:gdLst>
                  <a:gd name="T0" fmla="*/ 0 w 8"/>
                  <a:gd name="T1" fmla="*/ 0 h 9"/>
                  <a:gd name="T2" fmla="*/ 0 w 8"/>
                  <a:gd name="T3" fmla="*/ 0 h 9"/>
                  <a:gd name="T4" fmla="*/ 0 w 8"/>
                  <a:gd name="T5" fmla="*/ 0 h 9"/>
                  <a:gd name="T6" fmla="*/ 0 w 8"/>
                  <a:gd name="T7" fmla="*/ 0 h 9"/>
                  <a:gd name="T8" fmla="*/ 0 w 8"/>
                  <a:gd name="T9" fmla="*/ 0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3" y="0"/>
                    </a:moveTo>
                    <a:lnTo>
                      <a:pt x="0" y="6"/>
                    </a:lnTo>
                    <a:lnTo>
                      <a:pt x="5" y="9"/>
                    </a:lnTo>
                    <a:lnTo>
                      <a:pt x="8" y="6"/>
                    </a:lnTo>
                    <a:lnTo>
                      <a:pt x="3" y="0"/>
                    </a:lnTo>
                    <a:close/>
                  </a:path>
                </a:pathLst>
              </a:custGeom>
              <a:solidFill>
                <a:srgbClr val="000000"/>
              </a:solidFill>
              <a:ln w="0">
                <a:solidFill>
                  <a:srgbClr val="000000"/>
                </a:solidFill>
                <a:round/>
                <a:headEnd/>
                <a:tailEnd/>
              </a:ln>
            </p:spPr>
            <p:txBody>
              <a:bodyPr/>
              <a:lstStyle/>
              <a:p>
                <a:endParaRPr lang="ja-JP" altLang="en-US"/>
              </a:p>
            </p:txBody>
          </p:sp>
          <p:sp>
            <p:nvSpPr>
              <p:cNvPr id="12417" name="Freeform 120"/>
              <p:cNvSpPr>
                <a:spLocks/>
              </p:cNvSpPr>
              <p:nvPr/>
            </p:nvSpPr>
            <p:spPr bwMode="auto">
              <a:xfrm>
                <a:off x="2661" y="747"/>
                <a:ext cx="4" cy="3"/>
              </a:xfrm>
              <a:custGeom>
                <a:avLst/>
                <a:gdLst>
                  <a:gd name="T0" fmla="*/ 0 w 30"/>
                  <a:gd name="T1" fmla="*/ 0 h 25"/>
                  <a:gd name="T2" fmla="*/ 0 w 30"/>
                  <a:gd name="T3" fmla="*/ 0 h 25"/>
                  <a:gd name="T4" fmla="*/ 0 w 30"/>
                  <a:gd name="T5" fmla="*/ 0 h 25"/>
                  <a:gd name="T6" fmla="*/ 0 w 30"/>
                  <a:gd name="T7" fmla="*/ 0 h 25"/>
                  <a:gd name="T8" fmla="*/ 0 w 30"/>
                  <a:gd name="T9" fmla="*/ 0 h 25"/>
                  <a:gd name="T10" fmla="*/ 0 60000 65536"/>
                  <a:gd name="T11" fmla="*/ 0 60000 65536"/>
                  <a:gd name="T12" fmla="*/ 0 60000 65536"/>
                  <a:gd name="T13" fmla="*/ 0 60000 65536"/>
                  <a:gd name="T14" fmla="*/ 0 60000 65536"/>
                  <a:gd name="T15" fmla="*/ 0 w 30"/>
                  <a:gd name="T16" fmla="*/ 0 h 25"/>
                  <a:gd name="T17" fmla="*/ 30 w 30"/>
                  <a:gd name="T18" fmla="*/ 25 h 25"/>
                </a:gdLst>
                <a:ahLst/>
                <a:cxnLst>
                  <a:cxn ang="T10">
                    <a:pos x="T0" y="T1"/>
                  </a:cxn>
                  <a:cxn ang="T11">
                    <a:pos x="T2" y="T3"/>
                  </a:cxn>
                  <a:cxn ang="T12">
                    <a:pos x="T4" y="T5"/>
                  </a:cxn>
                  <a:cxn ang="T13">
                    <a:pos x="T6" y="T7"/>
                  </a:cxn>
                  <a:cxn ang="T14">
                    <a:pos x="T8" y="T9"/>
                  </a:cxn>
                </a:cxnLst>
                <a:rect l="T15" t="T16" r="T17" b="T18"/>
                <a:pathLst>
                  <a:path w="30" h="25">
                    <a:moveTo>
                      <a:pt x="0" y="11"/>
                    </a:moveTo>
                    <a:lnTo>
                      <a:pt x="6" y="0"/>
                    </a:lnTo>
                    <a:lnTo>
                      <a:pt x="30" y="14"/>
                    </a:lnTo>
                    <a:lnTo>
                      <a:pt x="24" y="25"/>
                    </a:lnTo>
                    <a:lnTo>
                      <a:pt x="0" y="11"/>
                    </a:lnTo>
                    <a:close/>
                  </a:path>
                </a:pathLst>
              </a:custGeom>
              <a:solidFill>
                <a:srgbClr val="000000"/>
              </a:solidFill>
              <a:ln w="0">
                <a:solidFill>
                  <a:srgbClr val="000000"/>
                </a:solidFill>
                <a:round/>
                <a:headEnd/>
                <a:tailEnd/>
              </a:ln>
            </p:spPr>
            <p:txBody>
              <a:bodyPr/>
              <a:lstStyle/>
              <a:p>
                <a:endParaRPr lang="ja-JP" altLang="en-US"/>
              </a:p>
            </p:txBody>
          </p:sp>
          <p:sp>
            <p:nvSpPr>
              <p:cNvPr id="12418" name="Freeform 121"/>
              <p:cNvSpPr>
                <a:spLocks/>
              </p:cNvSpPr>
              <p:nvPr/>
            </p:nvSpPr>
            <p:spPr bwMode="auto">
              <a:xfrm>
                <a:off x="2665" y="750"/>
                <a:ext cx="1" cy="1"/>
              </a:xfrm>
              <a:custGeom>
                <a:avLst/>
                <a:gdLst>
                  <a:gd name="T0" fmla="*/ 0 w 8"/>
                  <a:gd name="T1" fmla="*/ 0 h 4"/>
                  <a:gd name="T2" fmla="*/ 0 w 8"/>
                  <a:gd name="T3" fmla="*/ 0 h 4"/>
                  <a:gd name="T4" fmla="*/ 0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4"/>
                    </a:moveTo>
                    <a:lnTo>
                      <a:pt x="3" y="0"/>
                    </a:lnTo>
                    <a:lnTo>
                      <a:pt x="8" y="0"/>
                    </a:lnTo>
                    <a:lnTo>
                      <a:pt x="0" y="4"/>
                    </a:lnTo>
                    <a:close/>
                  </a:path>
                </a:pathLst>
              </a:custGeom>
              <a:solidFill>
                <a:srgbClr val="000000"/>
              </a:solidFill>
              <a:ln w="0">
                <a:solidFill>
                  <a:srgbClr val="000000"/>
                </a:solidFill>
                <a:round/>
                <a:headEnd/>
                <a:tailEnd/>
              </a:ln>
            </p:spPr>
            <p:txBody>
              <a:bodyPr/>
              <a:lstStyle/>
              <a:p>
                <a:endParaRPr lang="ja-JP" altLang="en-US"/>
              </a:p>
            </p:txBody>
          </p:sp>
          <p:sp>
            <p:nvSpPr>
              <p:cNvPr id="12419" name="Freeform 122"/>
              <p:cNvSpPr>
                <a:spLocks/>
              </p:cNvSpPr>
              <p:nvPr/>
            </p:nvSpPr>
            <p:spPr bwMode="auto">
              <a:xfrm>
                <a:off x="2664" y="732"/>
                <a:ext cx="9" cy="18"/>
              </a:xfrm>
              <a:custGeom>
                <a:avLst/>
                <a:gdLst>
                  <a:gd name="T0" fmla="*/ 0 w 59"/>
                  <a:gd name="T1" fmla="*/ 0 h 126"/>
                  <a:gd name="T2" fmla="*/ 0 w 59"/>
                  <a:gd name="T3" fmla="*/ 0 h 126"/>
                  <a:gd name="T4" fmla="*/ 0 w 59"/>
                  <a:gd name="T5" fmla="*/ 0 h 126"/>
                  <a:gd name="T6" fmla="*/ 0 w 59"/>
                  <a:gd name="T7" fmla="*/ 0 h 126"/>
                  <a:gd name="T8" fmla="*/ 0 w 59"/>
                  <a:gd name="T9" fmla="*/ 0 h 126"/>
                  <a:gd name="T10" fmla="*/ 0 60000 65536"/>
                  <a:gd name="T11" fmla="*/ 0 60000 65536"/>
                  <a:gd name="T12" fmla="*/ 0 60000 65536"/>
                  <a:gd name="T13" fmla="*/ 0 60000 65536"/>
                  <a:gd name="T14" fmla="*/ 0 60000 65536"/>
                  <a:gd name="T15" fmla="*/ 0 w 59"/>
                  <a:gd name="T16" fmla="*/ 0 h 126"/>
                  <a:gd name="T17" fmla="*/ 59 w 59"/>
                  <a:gd name="T18" fmla="*/ 126 h 126"/>
                </a:gdLst>
                <a:ahLst/>
                <a:cxnLst>
                  <a:cxn ang="T10">
                    <a:pos x="T0" y="T1"/>
                  </a:cxn>
                  <a:cxn ang="T11">
                    <a:pos x="T2" y="T3"/>
                  </a:cxn>
                  <a:cxn ang="T12">
                    <a:pos x="T4" y="T5"/>
                  </a:cxn>
                  <a:cxn ang="T13">
                    <a:pos x="T6" y="T7"/>
                  </a:cxn>
                  <a:cxn ang="T14">
                    <a:pos x="T8" y="T9"/>
                  </a:cxn>
                </a:cxnLst>
                <a:rect l="T15" t="T16" r="T17" b="T18"/>
                <a:pathLst>
                  <a:path w="59" h="126">
                    <a:moveTo>
                      <a:pt x="10" y="126"/>
                    </a:moveTo>
                    <a:lnTo>
                      <a:pt x="0" y="122"/>
                    </a:lnTo>
                    <a:lnTo>
                      <a:pt x="49" y="0"/>
                    </a:lnTo>
                    <a:lnTo>
                      <a:pt x="59" y="5"/>
                    </a:lnTo>
                    <a:lnTo>
                      <a:pt x="10" y="126"/>
                    </a:lnTo>
                    <a:close/>
                  </a:path>
                </a:pathLst>
              </a:custGeom>
              <a:solidFill>
                <a:srgbClr val="000000"/>
              </a:solidFill>
              <a:ln w="0">
                <a:solidFill>
                  <a:srgbClr val="000000"/>
                </a:solidFill>
                <a:round/>
                <a:headEnd/>
                <a:tailEnd/>
              </a:ln>
            </p:spPr>
            <p:txBody>
              <a:bodyPr/>
              <a:lstStyle/>
              <a:p>
                <a:endParaRPr lang="ja-JP" altLang="en-US"/>
              </a:p>
            </p:txBody>
          </p:sp>
          <p:sp>
            <p:nvSpPr>
              <p:cNvPr id="12420" name="Freeform 123"/>
              <p:cNvSpPr>
                <a:spLocks/>
              </p:cNvSpPr>
              <p:nvPr/>
            </p:nvSpPr>
            <p:spPr bwMode="auto">
              <a:xfrm>
                <a:off x="2671" y="732"/>
                <a:ext cx="1" cy="1"/>
              </a:xfrm>
              <a:custGeom>
                <a:avLst/>
                <a:gdLst>
                  <a:gd name="T0" fmla="*/ 0 w 5"/>
                  <a:gd name="T1" fmla="*/ 0 h 6"/>
                  <a:gd name="T2" fmla="*/ 0 w 5"/>
                  <a:gd name="T3" fmla="*/ 0 h 6"/>
                  <a:gd name="T4" fmla="*/ 0 w 5"/>
                  <a:gd name="T5" fmla="*/ 0 h 6"/>
                  <a:gd name="T6" fmla="*/ 0 w 5"/>
                  <a:gd name="T7" fmla="*/ 0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0" y="1"/>
                    </a:moveTo>
                    <a:lnTo>
                      <a:pt x="5" y="6"/>
                    </a:lnTo>
                    <a:lnTo>
                      <a:pt x="0" y="0"/>
                    </a:lnTo>
                    <a:lnTo>
                      <a:pt x="0" y="1"/>
                    </a:lnTo>
                    <a:close/>
                  </a:path>
                </a:pathLst>
              </a:custGeom>
              <a:solidFill>
                <a:srgbClr val="000000"/>
              </a:solidFill>
              <a:ln w="0">
                <a:solidFill>
                  <a:srgbClr val="000000"/>
                </a:solidFill>
                <a:round/>
                <a:headEnd/>
                <a:tailEnd/>
              </a:ln>
            </p:spPr>
            <p:txBody>
              <a:bodyPr/>
              <a:lstStyle/>
              <a:p>
                <a:endParaRPr lang="ja-JP" altLang="en-US"/>
              </a:p>
            </p:txBody>
          </p:sp>
          <p:sp>
            <p:nvSpPr>
              <p:cNvPr id="12421" name="Freeform 124"/>
              <p:cNvSpPr>
                <a:spLocks/>
              </p:cNvSpPr>
              <p:nvPr/>
            </p:nvSpPr>
            <p:spPr bwMode="auto">
              <a:xfrm>
                <a:off x="2671" y="699"/>
                <a:ext cx="16" cy="34"/>
              </a:xfrm>
              <a:custGeom>
                <a:avLst/>
                <a:gdLst>
                  <a:gd name="T0" fmla="*/ 0 w 107"/>
                  <a:gd name="T1" fmla="*/ 0 h 237"/>
                  <a:gd name="T2" fmla="*/ 0 w 107"/>
                  <a:gd name="T3" fmla="*/ 0 h 237"/>
                  <a:gd name="T4" fmla="*/ 0 w 107"/>
                  <a:gd name="T5" fmla="*/ 0 h 237"/>
                  <a:gd name="T6" fmla="*/ 0 w 107"/>
                  <a:gd name="T7" fmla="*/ 0 h 237"/>
                  <a:gd name="T8" fmla="*/ 0 w 107"/>
                  <a:gd name="T9" fmla="*/ 0 h 237"/>
                  <a:gd name="T10" fmla="*/ 0 60000 65536"/>
                  <a:gd name="T11" fmla="*/ 0 60000 65536"/>
                  <a:gd name="T12" fmla="*/ 0 60000 65536"/>
                  <a:gd name="T13" fmla="*/ 0 60000 65536"/>
                  <a:gd name="T14" fmla="*/ 0 60000 65536"/>
                  <a:gd name="T15" fmla="*/ 0 w 107"/>
                  <a:gd name="T16" fmla="*/ 0 h 237"/>
                  <a:gd name="T17" fmla="*/ 107 w 107"/>
                  <a:gd name="T18" fmla="*/ 237 h 237"/>
                </a:gdLst>
                <a:ahLst/>
                <a:cxnLst>
                  <a:cxn ang="T10">
                    <a:pos x="T0" y="T1"/>
                  </a:cxn>
                  <a:cxn ang="T11">
                    <a:pos x="T2" y="T3"/>
                  </a:cxn>
                  <a:cxn ang="T12">
                    <a:pos x="T4" y="T5"/>
                  </a:cxn>
                  <a:cxn ang="T13">
                    <a:pos x="T6" y="T7"/>
                  </a:cxn>
                  <a:cxn ang="T14">
                    <a:pos x="T8" y="T9"/>
                  </a:cxn>
                </a:cxnLst>
                <a:rect l="T15" t="T16" r="T17" b="T18"/>
                <a:pathLst>
                  <a:path w="107" h="237">
                    <a:moveTo>
                      <a:pt x="10" y="237"/>
                    </a:moveTo>
                    <a:lnTo>
                      <a:pt x="0" y="230"/>
                    </a:lnTo>
                    <a:lnTo>
                      <a:pt x="97" y="0"/>
                    </a:lnTo>
                    <a:lnTo>
                      <a:pt x="107" y="7"/>
                    </a:lnTo>
                    <a:lnTo>
                      <a:pt x="10" y="237"/>
                    </a:lnTo>
                    <a:close/>
                  </a:path>
                </a:pathLst>
              </a:custGeom>
              <a:solidFill>
                <a:srgbClr val="000000"/>
              </a:solidFill>
              <a:ln w="0">
                <a:solidFill>
                  <a:srgbClr val="000000"/>
                </a:solidFill>
                <a:round/>
                <a:headEnd/>
                <a:tailEnd/>
              </a:ln>
            </p:spPr>
            <p:txBody>
              <a:bodyPr/>
              <a:lstStyle/>
              <a:p>
                <a:endParaRPr lang="ja-JP" altLang="en-US"/>
              </a:p>
            </p:txBody>
          </p:sp>
          <p:sp>
            <p:nvSpPr>
              <p:cNvPr id="12422" name="Freeform 125"/>
              <p:cNvSpPr>
                <a:spLocks/>
              </p:cNvSpPr>
              <p:nvPr/>
            </p:nvSpPr>
            <p:spPr bwMode="auto">
              <a:xfrm>
                <a:off x="2686" y="699"/>
                <a:ext cx="1" cy="1"/>
              </a:xfrm>
              <a:custGeom>
                <a:avLst/>
                <a:gdLst>
                  <a:gd name="T0" fmla="*/ 0 w 8"/>
                  <a:gd name="T1" fmla="*/ 0 h 9"/>
                  <a:gd name="T2" fmla="*/ 0 w 8"/>
                  <a:gd name="T3" fmla="*/ 0 h 9"/>
                  <a:gd name="T4" fmla="*/ 0 w 8"/>
                  <a:gd name="T5" fmla="*/ 0 h 9"/>
                  <a:gd name="T6" fmla="*/ 0 w 8"/>
                  <a:gd name="T7" fmla="*/ 0 h 9"/>
                  <a:gd name="T8" fmla="*/ 0 w 8"/>
                  <a:gd name="T9" fmla="*/ 0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5" y="9"/>
                    </a:moveTo>
                    <a:lnTo>
                      <a:pt x="8" y="1"/>
                    </a:lnTo>
                    <a:lnTo>
                      <a:pt x="3" y="0"/>
                    </a:lnTo>
                    <a:lnTo>
                      <a:pt x="0" y="8"/>
                    </a:lnTo>
                    <a:lnTo>
                      <a:pt x="5" y="9"/>
                    </a:lnTo>
                    <a:close/>
                  </a:path>
                </a:pathLst>
              </a:custGeom>
              <a:solidFill>
                <a:srgbClr val="000000"/>
              </a:solidFill>
              <a:ln w="0">
                <a:solidFill>
                  <a:srgbClr val="000000"/>
                </a:solidFill>
                <a:round/>
                <a:headEnd/>
                <a:tailEnd/>
              </a:ln>
            </p:spPr>
            <p:txBody>
              <a:bodyPr/>
              <a:lstStyle/>
              <a:p>
                <a:endParaRPr lang="ja-JP" altLang="en-US"/>
              </a:p>
            </p:txBody>
          </p:sp>
          <p:sp>
            <p:nvSpPr>
              <p:cNvPr id="12423" name="Freeform 126"/>
              <p:cNvSpPr>
                <a:spLocks/>
              </p:cNvSpPr>
              <p:nvPr/>
            </p:nvSpPr>
            <p:spPr bwMode="auto">
              <a:xfrm>
                <a:off x="2682" y="697"/>
                <a:ext cx="4" cy="3"/>
              </a:xfrm>
              <a:custGeom>
                <a:avLst/>
                <a:gdLst>
                  <a:gd name="T0" fmla="*/ 0 w 30"/>
                  <a:gd name="T1" fmla="*/ 0 h 25"/>
                  <a:gd name="T2" fmla="*/ 0 w 30"/>
                  <a:gd name="T3" fmla="*/ 0 h 25"/>
                  <a:gd name="T4" fmla="*/ 0 w 30"/>
                  <a:gd name="T5" fmla="*/ 0 h 25"/>
                  <a:gd name="T6" fmla="*/ 0 w 30"/>
                  <a:gd name="T7" fmla="*/ 0 h 25"/>
                  <a:gd name="T8" fmla="*/ 0 w 30"/>
                  <a:gd name="T9" fmla="*/ 0 h 25"/>
                  <a:gd name="T10" fmla="*/ 0 60000 65536"/>
                  <a:gd name="T11" fmla="*/ 0 60000 65536"/>
                  <a:gd name="T12" fmla="*/ 0 60000 65536"/>
                  <a:gd name="T13" fmla="*/ 0 60000 65536"/>
                  <a:gd name="T14" fmla="*/ 0 60000 65536"/>
                  <a:gd name="T15" fmla="*/ 0 w 30"/>
                  <a:gd name="T16" fmla="*/ 0 h 25"/>
                  <a:gd name="T17" fmla="*/ 30 w 30"/>
                  <a:gd name="T18" fmla="*/ 25 h 25"/>
                </a:gdLst>
                <a:ahLst/>
                <a:cxnLst>
                  <a:cxn ang="T10">
                    <a:pos x="T0" y="T1"/>
                  </a:cxn>
                  <a:cxn ang="T11">
                    <a:pos x="T2" y="T3"/>
                  </a:cxn>
                  <a:cxn ang="T12">
                    <a:pos x="T4" y="T5"/>
                  </a:cxn>
                  <a:cxn ang="T13">
                    <a:pos x="T6" y="T7"/>
                  </a:cxn>
                  <a:cxn ang="T14">
                    <a:pos x="T8" y="T9"/>
                  </a:cxn>
                </a:cxnLst>
                <a:rect l="T15" t="T16" r="T17" b="T18"/>
                <a:pathLst>
                  <a:path w="30" h="25">
                    <a:moveTo>
                      <a:pt x="30" y="14"/>
                    </a:moveTo>
                    <a:lnTo>
                      <a:pt x="24" y="25"/>
                    </a:lnTo>
                    <a:lnTo>
                      <a:pt x="0" y="12"/>
                    </a:lnTo>
                    <a:lnTo>
                      <a:pt x="6" y="0"/>
                    </a:lnTo>
                    <a:lnTo>
                      <a:pt x="30" y="14"/>
                    </a:lnTo>
                    <a:close/>
                  </a:path>
                </a:pathLst>
              </a:custGeom>
              <a:solidFill>
                <a:srgbClr val="000000"/>
              </a:solidFill>
              <a:ln w="0">
                <a:solidFill>
                  <a:srgbClr val="000000"/>
                </a:solidFill>
                <a:round/>
                <a:headEnd/>
                <a:tailEnd/>
              </a:ln>
            </p:spPr>
            <p:txBody>
              <a:bodyPr/>
              <a:lstStyle/>
              <a:p>
                <a:endParaRPr lang="ja-JP" altLang="en-US"/>
              </a:p>
            </p:txBody>
          </p:sp>
          <p:sp>
            <p:nvSpPr>
              <p:cNvPr id="12424" name="Freeform 127"/>
              <p:cNvSpPr>
                <a:spLocks/>
              </p:cNvSpPr>
              <p:nvPr/>
            </p:nvSpPr>
            <p:spPr bwMode="auto">
              <a:xfrm>
                <a:off x="2682" y="696"/>
                <a:ext cx="1" cy="2"/>
              </a:xfrm>
              <a:custGeom>
                <a:avLst/>
                <a:gdLst>
                  <a:gd name="T0" fmla="*/ 0 w 3"/>
                  <a:gd name="T1" fmla="*/ 0 h 13"/>
                  <a:gd name="T2" fmla="*/ 0 w 3"/>
                  <a:gd name="T3" fmla="*/ 0 h 13"/>
                  <a:gd name="T4" fmla="*/ 0 w 3"/>
                  <a:gd name="T5" fmla="*/ 0 h 13"/>
                  <a:gd name="T6" fmla="*/ 0 w 3"/>
                  <a:gd name="T7" fmla="*/ 0 h 13"/>
                  <a:gd name="T8" fmla="*/ 0 60000 65536"/>
                  <a:gd name="T9" fmla="*/ 0 60000 65536"/>
                  <a:gd name="T10" fmla="*/ 0 60000 65536"/>
                  <a:gd name="T11" fmla="*/ 0 60000 65536"/>
                  <a:gd name="T12" fmla="*/ 0 w 3"/>
                  <a:gd name="T13" fmla="*/ 0 h 13"/>
                  <a:gd name="T14" fmla="*/ 3 w 3"/>
                  <a:gd name="T15" fmla="*/ 13 h 13"/>
                </a:gdLst>
                <a:ahLst/>
                <a:cxnLst>
                  <a:cxn ang="T8">
                    <a:pos x="T0" y="T1"/>
                  </a:cxn>
                  <a:cxn ang="T9">
                    <a:pos x="T2" y="T3"/>
                  </a:cxn>
                  <a:cxn ang="T10">
                    <a:pos x="T4" y="T5"/>
                  </a:cxn>
                  <a:cxn ang="T11">
                    <a:pos x="T6" y="T7"/>
                  </a:cxn>
                </a:cxnLst>
                <a:rect l="T12" t="T13" r="T14" b="T15"/>
                <a:pathLst>
                  <a:path w="3" h="13">
                    <a:moveTo>
                      <a:pt x="0" y="13"/>
                    </a:moveTo>
                    <a:lnTo>
                      <a:pt x="3" y="9"/>
                    </a:lnTo>
                    <a:lnTo>
                      <a:pt x="3" y="0"/>
                    </a:lnTo>
                    <a:lnTo>
                      <a:pt x="0" y="13"/>
                    </a:lnTo>
                    <a:close/>
                  </a:path>
                </a:pathLst>
              </a:custGeom>
              <a:solidFill>
                <a:srgbClr val="000000"/>
              </a:solidFill>
              <a:ln w="0">
                <a:solidFill>
                  <a:srgbClr val="000000"/>
                </a:solidFill>
                <a:round/>
                <a:headEnd/>
                <a:tailEnd/>
              </a:ln>
            </p:spPr>
            <p:txBody>
              <a:bodyPr/>
              <a:lstStyle/>
              <a:p>
                <a:endParaRPr lang="ja-JP" altLang="en-US"/>
              </a:p>
            </p:txBody>
          </p:sp>
          <p:sp>
            <p:nvSpPr>
              <p:cNvPr id="12425" name="Freeform 128"/>
              <p:cNvSpPr>
                <a:spLocks/>
              </p:cNvSpPr>
              <p:nvPr/>
            </p:nvSpPr>
            <p:spPr bwMode="auto">
              <a:xfrm>
                <a:off x="2684" y="696"/>
                <a:ext cx="2" cy="2"/>
              </a:xfrm>
              <a:custGeom>
                <a:avLst/>
                <a:gdLst>
                  <a:gd name="T0" fmla="*/ 0 w 10"/>
                  <a:gd name="T1" fmla="*/ 0 h 12"/>
                  <a:gd name="T2" fmla="*/ 0 w 10"/>
                  <a:gd name="T3" fmla="*/ 0 h 12"/>
                  <a:gd name="T4" fmla="*/ 0 w 10"/>
                  <a:gd name="T5" fmla="*/ 0 h 12"/>
                  <a:gd name="T6" fmla="*/ 0 w 10"/>
                  <a:gd name="T7" fmla="*/ 0 h 12"/>
                  <a:gd name="T8" fmla="*/ 0 w 10"/>
                  <a:gd name="T9" fmla="*/ 0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
                    </a:moveTo>
                    <a:lnTo>
                      <a:pt x="10" y="0"/>
                    </a:lnTo>
                    <a:lnTo>
                      <a:pt x="5" y="12"/>
                    </a:lnTo>
                    <a:lnTo>
                      <a:pt x="0" y="10"/>
                    </a:lnTo>
                    <a:lnTo>
                      <a:pt x="0" y="1"/>
                    </a:lnTo>
                    <a:close/>
                  </a:path>
                </a:pathLst>
              </a:custGeom>
              <a:solidFill>
                <a:srgbClr val="000000"/>
              </a:solidFill>
              <a:ln w="0">
                <a:solidFill>
                  <a:srgbClr val="000000"/>
                </a:solidFill>
                <a:round/>
                <a:headEnd/>
                <a:tailEnd/>
              </a:ln>
            </p:spPr>
            <p:txBody>
              <a:bodyPr/>
              <a:lstStyle/>
              <a:p>
                <a:endParaRPr lang="ja-JP" altLang="en-US"/>
              </a:p>
            </p:txBody>
          </p:sp>
          <p:sp>
            <p:nvSpPr>
              <p:cNvPr id="12426" name="Rectangle 129"/>
              <p:cNvSpPr>
                <a:spLocks noChangeArrowheads="1"/>
              </p:cNvSpPr>
              <p:nvPr/>
            </p:nvSpPr>
            <p:spPr bwMode="auto">
              <a:xfrm>
                <a:off x="2682" y="696"/>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427" name="Freeform 130"/>
              <p:cNvSpPr>
                <a:spLocks/>
              </p:cNvSpPr>
              <p:nvPr/>
            </p:nvSpPr>
            <p:spPr bwMode="auto">
              <a:xfrm>
                <a:off x="2787" y="740"/>
                <a:ext cx="242" cy="190"/>
              </a:xfrm>
              <a:custGeom>
                <a:avLst/>
                <a:gdLst>
                  <a:gd name="T0" fmla="*/ 0 w 1700"/>
                  <a:gd name="T1" fmla="*/ 0 h 1325"/>
                  <a:gd name="T2" fmla="*/ 0 w 1700"/>
                  <a:gd name="T3" fmla="*/ 0 h 1325"/>
                  <a:gd name="T4" fmla="*/ 0 w 1700"/>
                  <a:gd name="T5" fmla="*/ 0 h 1325"/>
                  <a:gd name="T6" fmla="*/ 0 w 1700"/>
                  <a:gd name="T7" fmla="*/ 0 h 1325"/>
                  <a:gd name="T8" fmla="*/ 0 w 1700"/>
                  <a:gd name="T9" fmla="*/ 0 h 1325"/>
                  <a:gd name="T10" fmla="*/ 0 60000 65536"/>
                  <a:gd name="T11" fmla="*/ 0 60000 65536"/>
                  <a:gd name="T12" fmla="*/ 0 60000 65536"/>
                  <a:gd name="T13" fmla="*/ 0 60000 65536"/>
                  <a:gd name="T14" fmla="*/ 0 60000 65536"/>
                  <a:gd name="T15" fmla="*/ 0 w 1700"/>
                  <a:gd name="T16" fmla="*/ 0 h 1325"/>
                  <a:gd name="T17" fmla="*/ 1700 w 1700"/>
                  <a:gd name="T18" fmla="*/ 1325 h 1325"/>
                </a:gdLst>
                <a:ahLst/>
                <a:cxnLst>
                  <a:cxn ang="T10">
                    <a:pos x="T0" y="T1"/>
                  </a:cxn>
                  <a:cxn ang="T11">
                    <a:pos x="T2" y="T3"/>
                  </a:cxn>
                  <a:cxn ang="T12">
                    <a:pos x="T4" y="T5"/>
                  </a:cxn>
                  <a:cxn ang="T13">
                    <a:pos x="T6" y="T7"/>
                  </a:cxn>
                  <a:cxn ang="T14">
                    <a:pos x="T8" y="T9"/>
                  </a:cxn>
                </a:cxnLst>
                <a:rect l="T15" t="T16" r="T17" b="T18"/>
                <a:pathLst>
                  <a:path w="1700" h="1325">
                    <a:moveTo>
                      <a:pt x="0" y="514"/>
                    </a:moveTo>
                    <a:lnTo>
                      <a:pt x="182" y="0"/>
                    </a:lnTo>
                    <a:lnTo>
                      <a:pt x="1700" y="460"/>
                    </a:lnTo>
                    <a:lnTo>
                      <a:pt x="1409" y="1325"/>
                    </a:lnTo>
                    <a:lnTo>
                      <a:pt x="0" y="514"/>
                    </a:lnTo>
                    <a:close/>
                  </a:path>
                </a:pathLst>
              </a:custGeom>
              <a:solidFill>
                <a:srgbClr val="808080"/>
              </a:solidFill>
              <a:ln w="9525">
                <a:noFill/>
                <a:round/>
                <a:headEnd/>
                <a:tailEnd/>
              </a:ln>
            </p:spPr>
            <p:txBody>
              <a:bodyPr/>
              <a:lstStyle/>
              <a:p>
                <a:endParaRPr lang="ja-JP" altLang="en-US"/>
              </a:p>
            </p:txBody>
          </p:sp>
          <p:sp>
            <p:nvSpPr>
              <p:cNvPr id="12428" name="Freeform 131"/>
              <p:cNvSpPr>
                <a:spLocks/>
              </p:cNvSpPr>
              <p:nvPr/>
            </p:nvSpPr>
            <p:spPr bwMode="auto">
              <a:xfrm>
                <a:off x="2786" y="740"/>
                <a:ext cx="27" cy="74"/>
              </a:xfrm>
              <a:custGeom>
                <a:avLst/>
                <a:gdLst>
                  <a:gd name="T0" fmla="*/ 0 w 194"/>
                  <a:gd name="T1" fmla="*/ 0 h 519"/>
                  <a:gd name="T2" fmla="*/ 0 w 194"/>
                  <a:gd name="T3" fmla="*/ 0 h 519"/>
                  <a:gd name="T4" fmla="*/ 0 w 194"/>
                  <a:gd name="T5" fmla="*/ 0 h 519"/>
                  <a:gd name="T6" fmla="*/ 0 w 194"/>
                  <a:gd name="T7" fmla="*/ 0 h 519"/>
                  <a:gd name="T8" fmla="*/ 0 w 194"/>
                  <a:gd name="T9" fmla="*/ 0 h 519"/>
                  <a:gd name="T10" fmla="*/ 0 60000 65536"/>
                  <a:gd name="T11" fmla="*/ 0 60000 65536"/>
                  <a:gd name="T12" fmla="*/ 0 60000 65536"/>
                  <a:gd name="T13" fmla="*/ 0 60000 65536"/>
                  <a:gd name="T14" fmla="*/ 0 60000 65536"/>
                  <a:gd name="T15" fmla="*/ 0 w 194"/>
                  <a:gd name="T16" fmla="*/ 0 h 519"/>
                  <a:gd name="T17" fmla="*/ 194 w 194"/>
                  <a:gd name="T18" fmla="*/ 519 h 519"/>
                </a:gdLst>
                <a:ahLst/>
                <a:cxnLst>
                  <a:cxn ang="T10">
                    <a:pos x="T0" y="T1"/>
                  </a:cxn>
                  <a:cxn ang="T11">
                    <a:pos x="T2" y="T3"/>
                  </a:cxn>
                  <a:cxn ang="T12">
                    <a:pos x="T4" y="T5"/>
                  </a:cxn>
                  <a:cxn ang="T13">
                    <a:pos x="T6" y="T7"/>
                  </a:cxn>
                  <a:cxn ang="T14">
                    <a:pos x="T8" y="T9"/>
                  </a:cxn>
                </a:cxnLst>
                <a:rect l="T15" t="T16" r="T17" b="T18"/>
                <a:pathLst>
                  <a:path w="194" h="519">
                    <a:moveTo>
                      <a:pt x="12" y="519"/>
                    </a:moveTo>
                    <a:lnTo>
                      <a:pt x="0" y="514"/>
                    </a:lnTo>
                    <a:lnTo>
                      <a:pt x="182" y="0"/>
                    </a:lnTo>
                    <a:lnTo>
                      <a:pt x="194" y="5"/>
                    </a:lnTo>
                    <a:lnTo>
                      <a:pt x="12" y="519"/>
                    </a:lnTo>
                    <a:close/>
                  </a:path>
                </a:pathLst>
              </a:custGeom>
              <a:solidFill>
                <a:srgbClr val="000000"/>
              </a:solidFill>
              <a:ln w="0">
                <a:solidFill>
                  <a:srgbClr val="000000"/>
                </a:solidFill>
                <a:round/>
                <a:headEnd/>
                <a:tailEnd/>
              </a:ln>
            </p:spPr>
            <p:txBody>
              <a:bodyPr/>
              <a:lstStyle/>
              <a:p>
                <a:endParaRPr lang="ja-JP" altLang="en-US"/>
              </a:p>
            </p:txBody>
          </p:sp>
          <p:sp>
            <p:nvSpPr>
              <p:cNvPr id="12429" name="Freeform 132"/>
              <p:cNvSpPr>
                <a:spLocks/>
              </p:cNvSpPr>
              <p:nvPr/>
            </p:nvSpPr>
            <p:spPr bwMode="auto">
              <a:xfrm>
                <a:off x="2812" y="738"/>
                <a:ext cx="1" cy="2"/>
              </a:xfrm>
              <a:custGeom>
                <a:avLst/>
                <a:gdLst>
                  <a:gd name="T0" fmla="*/ 0 w 8"/>
                  <a:gd name="T1" fmla="*/ 0 h 13"/>
                  <a:gd name="T2" fmla="*/ 0 w 8"/>
                  <a:gd name="T3" fmla="*/ 0 h 13"/>
                  <a:gd name="T4" fmla="*/ 0 w 8"/>
                  <a:gd name="T5" fmla="*/ 0 h 13"/>
                  <a:gd name="T6" fmla="*/ 0 w 8"/>
                  <a:gd name="T7" fmla="*/ 0 h 13"/>
                  <a:gd name="T8" fmla="*/ 0 w 8"/>
                  <a:gd name="T9" fmla="*/ 0 h 13"/>
                  <a:gd name="T10" fmla="*/ 0 60000 65536"/>
                  <a:gd name="T11" fmla="*/ 0 60000 65536"/>
                  <a:gd name="T12" fmla="*/ 0 60000 65536"/>
                  <a:gd name="T13" fmla="*/ 0 60000 65536"/>
                  <a:gd name="T14" fmla="*/ 0 60000 65536"/>
                  <a:gd name="T15" fmla="*/ 0 w 8"/>
                  <a:gd name="T16" fmla="*/ 0 h 13"/>
                  <a:gd name="T17" fmla="*/ 8 w 8"/>
                  <a:gd name="T18" fmla="*/ 13 h 13"/>
                </a:gdLst>
                <a:ahLst/>
                <a:cxnLst>
                  <a:cxn ang="T10">
                    <a:pos x="T0" y="T1"/>
                  </a:cxn>
                  <a:cxn ang="T11">
                    <a:pos x="T2" y="T3"/>
                  </a:cxn>
                  <a:cxn ang="T12">
                    <a:pos x="T4" y="T5"/>
                  </a:cxn>
                  <a:cxn ang="T13">
                    <a:pos x="T6" y="T7"/>
                  </a:cxn>
                  <a:cxn ang="T14">
                    <a:pos x="T8" y="T9"/>
                  </a:cxn>
                </a:cxnLst>
                <a:rect l="T15" t="T16" r="T17" b="T18"/>
                <a:pathLst>
                  <a:path w="8" h="13">
                    <a:moveTo>
                      <a:pt x="0" y="8"/>
                    </a:moveTo>
                    <a:lnTo>
                      <a:pt x="2" y="0"/>
                    </a:lnTo>
                    <a:lnTo>
                      <a:pt x="8" y="4"/>
                    </a:lnTo>
                    <a:lnTo>
                      <a:pt x="6" y="13"/>
                    </a:lnTo>
                    <a:lnTo>
                      <a:pt x="0" y="8"/>
                    </a:lnTo>
                    <a:close/>
                  </a:path>
                </a:pathLst>
              </a:custGeom>
              <a:solidFill>
                <a:srgbClr val="000000"/>
              </a:solidFill>
              <a:ln w="0">
                <a:solidFill>
                  <a:srgbClr val="000000"/>
                </a:solidFill>
                <a:round/>
                <a:headEnd/>
                <a:tailEnd/>
              </a:ln>
            </p:spPr>
            <p:txBody>
              <a:bodyPr/>
              <a:lstStyle/>
              <a:p>
                <a:endParaRPr lang="ja-JP" altLang="en-US"/>
              </a:p>
            </p:txBody>
          </p:sp>
          <p:sp>
            <p:nvSpPr>
              <p:cNvPr id="12430" name="Freeform 133"/>
              <p:cNvSpPr>
                <a:spLocks/>
              </p:cNvSpPr>
              <p:nvPr/>
            </p:nvSpPr>
            <p:spPr bwMode="auto">
              <a:xfrm>
                <a:off x="2812" y="739"/>
                <a:ext cx="218" cy="68"/>
              </a:xfrm>
              <a:custGeom>
                <a:avLst/>
                <a:gdLst>
                  <a:gd name="T0" fmla="*/ 0 w 1522"/>
                  <a:gd name="T1" fmla="*/ 0 h 473"/>
                  <a:gd name="T2" fmla="*/ 0 w 1522"/>
                  <a:gd name="T3" fmla="*/ 0 h 473"/>
                  <a:gd name="T4" fmla="*/ 0 w 1522"/>
                  <a:gd name="T5" fmla="*/ 0 h 473"/>
                  <a:gd name="T6" fmla="*/ 0 w 1522"/>
                  <a:gd name="T7" fmla="*/ 0 h 473"/>
                  <a:gd name="T8" fmla="*/ 0 w 1522"/>
                  <a:gd name="T9" fmla="*/ 0 h 473"/>
                  <a:gd name="T10" fmla="*/ 0 60000 65536"/>
                  <a:gd name="T11" fmla="*/ 0 60000 65536"/>
                  <a:gd name="T12" fmla="*/ 0 60000 65536"/>
                  <a:gd name="T13" fmla="*/ 0 60000 65536"/>
                  <a:gd name="T14" fmla="*/ 0 60000 65536"/>
                  <a:gd name="T15" fmla="*/ 0 w 1522"/>
                  <a:gd name="T16" fmla="*/ 0 h 473"/>
                  <a:gd name="T17" fmla="*/ 1522 w 1522"/>
                  <a:gd name="T18" fmla="*/ 473 h 473"/>
                </a:gdLst>
                <a:ahLst/>
                <a:cxnLst>
                  <a:cxn ang="T10">
                    <a:pos x="T0" y="T1"/>
                  </a:cxn>
                  <a:cxn ang="T11">
                    <a:pos x="T2" y="T3"/>
                  </a:cxn>
                  <a:cxn ang="T12">
                    <a:pos x="T4" y="T5"/>
                  </a:cxn>
                  <a:cxn ang="T13">
                    <a:pos x="T6" y="T7"/>
                  </a:cxn>
                  <a:cxn ang="T14">
                    <a:pos x="T8" y="T9"/>
                  </a:cxn>
                </a:cxnLst>
                <a:rect l="T15" t="T16" r="T17" b="T18"/>
                <a:pathLst>
                  <a:path w="1522" h="473">
                    <a:moveTo>
                      <a:pt x="0" y="13"/>
                    </a:moveTo>
                    <a:lnTo>
                      <a:pt x="4" y="0"/>
                    </a:lnTo>
                    <a:lnTo>
                      <a:pt x="1522" y="460"/>
                    </a:lnTo>
                    <a:lnTo>
                      <a:pt x="1518" y="473"/>
                    </a:lnTo>
                    <a:lnTo>
                      <a:pt x="0" y="13"/>
                    </a:lnTo>
                    <a:close/>
                  </a:path>
                </a:pathLst>
              </a:custGeom>
              <a:solidFill>
                <a:srgbClr val="000000"/>
              </a:solidFill>
              <a:ln w="0">
                <a:solidFill>
                  <a:srgbClr val="000000"/>
                </a:solidFill>
                <a:round/>
                <a:headEnd/>
                <a:tailEnd/>
              </a:ln>
            </p:spPr>
            <p:txBody>
              <a:bodyPr/>
              <a:lstStyle/>
              <a:p>
                <a:endParaRPr lang="ja-JP" altLang="en-US"/>
              </a:p>
            </p:txBody>
          </p:sp>
          <p:sp>
            <p:nvSpPr>
              <p:cNvPr id="12431" name="Freeform 134"/>
              <p:cNvSpPr>
                <a:spLocks/>
              </p:cNvSpPr>
              <p:nvPr/>
            </p:nvSpPr>
            <p:spPr bwMode="auto">
              <a:xfrm>
                <a:off x="3029" y="805"/>
                <a:ext cx="2" cy="1"/>
              </a:xfrm>
              <a:custGeom>
                <a:avLst/>
                <a:gdLst>
                  <a:gd name="T0" fmla="*/ 0 w 8"/>
                  <a:gd name="T1" fmla="*/ 0 h 9"/>
                  <a:gd name="T2" fmla="*/ 0 w 8"/>
                  <a:gd name="T3" fmla="*/ 0 h 9"/>
                  <a:gd name="T4" fmla="*/ 0 w 8"/>
                  <a:gd name="T5" fmla="*/ 0 h 9"/>
                  <a:gd name="T6" fmla="*/ 0 w 8"/>
                  <a:gd name="T7" fmla="*/ 0 h 9"/>
                  <a:gd name="T8" fmla="*/ 0 w 8"/>
                  <a:gd name="T9" fmla="*/ 0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2" y="0"/>
                    </a:moveTo>
                    <a:lnTo>
                      <a:pt x="8" y="1"/>
                    </a:lnTo>
                    <a:lnTo>
                      <a:pt x="6" y="9"/>
                    </a:lnTo>
                    <a:lnTo>
                      <a:pt x="0" y="9"/>
                    </a:lnTo>
                    <a:lnTo>
                      <a:pt x="2" y="0"/>
                    </a:lnTo>
                    <a:close/>
                  </a:path>
                </a:pathLst>
              </a:custGeom>
              <a:solidFill>
                <a:srgbClr val="000000"/>
              </a:solidFill>
              <a:ln w="0">
                <a:solidFill>
                  <a:srgbClr val="000000"/>
                </a:solidFill>
                <a:round/>
                <a:headEnd/>
                <a:tailEnd/>
              </a:ln>
            </p:spPr>
            <p:txBody>
              <a:bodyPr/>
              <a:lstStyle/>
              <a:p>
                <a:endParaRPr lang="ja-JP" altLang="en-US"/>
              </a:p>
            </p:txBody>
          </p:sp>
          <p:sp>
            <p:nvSpPr>
              <p:cNvPr id="12432" name="Freeform 135"/>
              <p:cNvSpPr>
                <a:spLocks/>
              </p:cNvSpPr>
              <p:nvPr/>
            </p:nvSpPr>
            <p:spPr bwMode="auto">
              <a:xfrm>
                <a:off x="2987" y="805"/>
                <a:ext cx="43" cy="125"/>
              </a:xfrm>
              <a:custGeom>
                <a:avLst/>
                <a:gdLst>
                  <a:gd name="T0" fmla="*/ 0 w 303"/>
                  <a:gd name="T1" fmla="*/ 0 h 870"/>
                  <a:gd name="T2" fmla="*/ 0 w 303"/>
                  <a:gd name="T3" fmla="*/ 0 h 870"/>
                  <a:gd name="T4" fmla="*/ 0 w 303"/>
                  <a:gd name="T5" fmla="*/ 0 h 870"/>
                  <a:gd name="T6" fmla="*/ 0 w 303"/>
                  <a:gd name="T7" fmla="*/ 0 h 870"/>
                  <a:gd name="T8" fmla="*/ 0 w 303"/>
                  <a:gd name="T9" fmla="*/ 0 h 870"/>
                  <a:gd name="T10" fmla="*/ 0 60000 65536"/>
                  <a:gd name="T11" fmla="*/ 0 60000 65536"/>
                  <a:gd name="T12" fmla="*/ 0 60000 65536"/>
                  <a:gd name="T13" fmla="*/ 0 60000 65536"/>
                  <a:gd name="T14" fmla="*/ 0 60000 65536"/>
                  <a:gd name="T15" fmla="*/ 0 w 303"/>
                  <a:gd name="T16" fmla="*/ 0 h 870"/>
                  <a:gd name="T17" fmla="*/ 303 w 303"/>
                  <a:gd name="T18" fmla="*/ 870 h 870"/>
                </a:gdLst>
                <a:ahLst/>
                <a:cxnLst>
                  <a:cxn ang="T10">
                    <a:pos x="T0" y="T1"/>
                  </a:cxn>
                  <a:cxn ang="T11">
                    <a:pos x="T2" y="T3"/>
                  </a:cxn>
                  <a:cxn ang="T12">
                    <a:pos x="T4" y="T5"/>
                  </a:cxn>
                  <a:cxn ang="T13">
                    <a:pos x="T6" y="T7"/>
                  </a:cxn>
                  <a:cxn ang="T14">
                    <a:pos x="T8" y="T9"/>
                  </a:cxn>
                </a:cxnLst>
                <a:rect l="T15" t="T16" r="T17" b="T18"/>
                <a:pathLst>
                  <a:path w="303" h="870">
                    <a:moveTo>
                      <a:pt x="291" y="0"/>
                    </a:moveTo>
                    <a:lnTo>
                      <a:pt x="303" y="5"/>
                    </a:lnTo>
                    <a:lnTo>
                      <a:pt x="12" y="870"/>
                    </a:lnTo>
                    <a:lnTo>
                      <a:pt x="0" y="865"/>
                    </a:lnTo>
                    <a:lnTo>
                      <a:pt x="291" y="0"/>
                    </a:lnTo>
                    <a:close/>
                  </a:path>
                </a:pathLst>
              </a:custGeom>
              <a:solidFill>
                <a:srgbClr val="000000"/>
              </a:solidFill>
              <a:ln w="0">
                <a:solidFill>
                  <a:srgbClr val="000000"/>
                </a:solidFill>
                <a:round/>
                <a:headEnd/>
                <a:tailEnd/>
              </a:ln>
            </p:spPr>
            <p:txBody>
              <a:bodyPr/>
              <a:lstStyle/>
              <a:p>
                <a:endParaRPr lang="ja-JP" altLang="en-US"/>
              </a:p>
            </p:txBody>
          </p:sp>
          <p:sp>
            <p:nvSpPr>
              <p:cNvPr id="12433" name="Freeform 136"/>
              <p:cNvSpPr>
                <a:spLocks/>
              </p:cNvSpPr>
              <p:nvPr/>
            </p:nvSpPr>
            <p:spPr bwMode="auto">
              <a:xfrm>
                <a:off x="2987" y="930"/>
                <a:ext cx="2" cy="1"/>
              </a:xfrm>
              <a:custGeom>
                <a:avLst/>
                <a:gdLst>
                  <a:gd name="T0" fmla="*/ 0 w 9"/>
                  <a:gd name="T1" fmla="*/ 0 h 3"/>
                  <a:gd name="T2" fmla="*/ 0 w 9"/>
                  <a:gd name="T3" fmla="*/ 0 h 3"/>
                  <a:gd name="T4" fmla="*/ 0 w 9"/>
                  <a:gd name="T5" fmla="*/ 0 h 3"/>
                  <a:gd name="T6" fmla="*/ 0 w 9"/>
                  <a:gd name="T7" fmla="*/ 0 h 3"/>
                  <a:gd name="T8" fmla="*/ 0 60000 65536"/>
                  <a:gd name="T9" fmla="*/ 0 60000 65536"/>
                  <a:gd name="T10" fmla="*/ 0 60000 65536"/>
                  <a:gd name="T11" fmla="*/ 0 60000 65536"/>
                  <a:gd name="T12" fmla="*/ 0 w 9"/>
                  <a:gd name="T13" fmla="*/ 0 h 3"/>
                  <a:gd name="T14" fmla="*/ 9 w 9"/>
                  <a:gd name="T15" fmla="*/ 3 h 3"/>
                </a:gdLst>
                <a:ahLst/>
                <a:cxnLst>
                  <a:cxn ang="T8">
                    <a:pos x="T0" y="T1"/>
                  </a:cxn>
                  <a:cxn ang="T9">
                    <a:pos x="T2" y="T3"/>
                  </a:cxn>
                  <a:cxn ang="T10">
                    <a:pos x="T4" y="T5"/>
                  </a:cxn>
                  <a:cxn ang="T11">
                    <a:pos x="T6" y="T7"/>
                  </a:cxn>
                </a:cxnLst>
                <a:rect l="T12" t="T13" r="T14" b="T15"/>
                <a:pathLst>
                  <a:path w="9" h="3">
                    <a:moveTo>
                      <a:pt x="9" y="0"/>
                    </a:moveTo>
                    <a:lnTo>
                      <a:pt x="3" y="0"/>
                    </a:lnTo>
                    <a:lnTo>
                      <a:pt x="0" y="3"/>
                    </a:lnTo>
                    <a:lnTo>
                      <a:pt x="9" y="0"/>
                    </a:lnTo>
                    <a:close/>
                  </a:path>
                </a:pathLst>
              </a:custGeom>
              <a:solidFill>
                <a:srgbClr val="000000"/>
              </a:solidFill>
              <a:ln w="0">
                <a:solidFill>
                  <a:srgbClr val="000000"/>
                </a:solidFill>
                <a:round/>
                <a:headEnd/>
                <a:tailEnd/>
              </a:ln>
            </p:spPr>
            <p:txBody>
              <a:bodyPr/>
              <a:lstStyle/>
              <a:p>
                <a:endParaRPr lang="ja-JP" altLang="en-US"/>
              </a:p>
            </p:txBody>
          </p:sp>
          <p:sp>
            <p:nvSpPr>
              <p:cNvPr id="12434" name="Freeform 137"/>
              <p:cNvSpPr>
                <a:spLocks/>
              </p:cNvSpPr>
              <p:nvPr/>
            </p:nvSpPr>
            <p:spPr bwMode="auto">
              <a:xfrm>
                <a:off x="2785" y="813"/>
                <a:ext cx="2" cy="1"/>
              </a:xfrm>
              <a:custGeom>
                <a:avLst/>
                <a:gdLst>
                  <a:gd name="T0" fmla="*/ 0 w 8"/>
                  <a:gd name="T1" fmla="*/ 0 h 8"/>
                  <a:gd name="T2" fmla="*/ 0 w 8"/>
                  <a:gd name="T3" fmla="*/ 0 h 8"/>
                  <a:gd name="T4" fmla="*/ 0 w 8"/>
                  <a:gd name="T5" fmla="*/ 0 h 8"/>
                  <a:gd name="T6" fmla="*/ 0 w 8"/>
                  <a:gd name="T7" fmla="*/ 0 h 8"/>
                  <a:gd name="T8" fmla="*/ 0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5" y="8"/>
                    </a:moveTo>
                    <a:lnTo>
                      <a:pt x="0" y="5"/>
                    </a:lnTo>
                    <a:lnTo>
                      <a:pt x="2" y="0"/>
                    </a:lnTo>
                    <a:lnTo>
                      <a:pt x="8" y="5"/>
                    </a:lnTo>
                    <a:lnTo>
                      <a:pt x="5" y="8"/>
                    </a:lnTo>
                    <a:close/>
                  </a:path>
                </a:pathLst>
              </a:custGeom>
              <a:solidFill>
                <a:srgbClr val="000000"/>
              </a:solidFill>
              <a:ln w="0">
                <a:solidFill>
                  <a:srgbClr val="000000"/>
                </a:solidFill>
                <a:round/>
                <a:headEnd/>
                <a:tailEnd/>
              </a:ln>
            </p:spPr>
            <p:txBody>
              <a:bodyPr/>
              <a:lstStyle/>
              <a:p>
                <a:endParaRPr lang="ja-JP" altLang="en-US"/>
              </a:p>
            </p:txBody>
          </p:sp>
          <p:sp>
            <p:nvSpPr>
              <p:cNvPr id="12435" name="Freeform 138"/>
              <p:cNvSpPr>
                <a:spLocks/>
              </p:cNvSpPr>
              <p:nvPr/>
            </p:nvSpPr>
            <p:spPr bwMode="auto">
              <a:xfrm>
                <a:off x="2786" y="813"/>
                <a:ext cx="202" cy="117"/>
              </a:xfrm>
              <a:custGeom>
                <a:avLst/>
                <a:gdLst>
                  <a:gd name="T0" fmla="*/ 0 w 1415"/>
                  <a:gd name="T1" fmla="*/ 0 h 822"/>
                  <a:gd name="T2" fmla="*/ 0 w 1415"/>
                  <a:gd name="T3" fmla="*/ 0 h 822"/>
                  <a:gd name="T4" fmla="*/ 0 w 1415"/>
                  <a:gd name="T5" fmla="*/ 0 h 822"/>
                  <a:gd name="T6" fmla="*/ 0 w 1415"/>
                  <a:gd name="T7" fmla="*/ 0 h 822"/>
                  <a:gd name="T8" fmla="*/ 0 w 1415"/>
                  <a:gd name="T9" fmla="*/ 0 h 822"/>
                  <a:gd name="T10" fmla="*/ 0 60000 65536"/>
                  <a:gd name="T11" fmla="*/ 0 60000 65536"/>
                  <a:gd name="T12" fmla="*/ 0 60000 65536"/>
                  <a:gd name="T13" fmla="*/ 0 60000 65536"/>
                  <a:gd name="T14" fmla="*/ 0 60000 65536"/>
                  <a:gd name="T15" fmla="*/ 0 w 1415"/>
                  <a:gd name="T16" fmla="*/ 0 h 822"/>
                  <a:gd name="T17" fmla="*/ 1415 w 1415"/>
                  <a:gd name="T18" fmla="*/ 822 h 822"/>
                </a:gdLst>
                <a:ahLst/>
                <a:cxnLst>
                  <a:cxn ang="T10">
                    <a:pos x="T0" y="T1"/>
                  </a:cxn>
                  <a:cxn ang="T11">
                    <a:pos x="T2" y="T3"/>
                  </a:cxn>
                  <a:cxn ang="T12">
                    <a:pos x="T4" y="T5"/>
                  </a:cxn>
                  <a:cxn ang="T13">
                    <a:pos x="T6" y="T7"/>
                  </a:cxn>
                  <a:cxn ang="T14">
                    <a:pos x="T8" y="T9"/>
                  </a:cxn>
                </a:cxnLst>
                <a:rect l="T15" t="T16" r="T17" b="T18"/>
                <a:pathLst>
                  <a:path w="1415" h="822">
                    <a:moveTo>
                      <a:pt x="1415" y="811"/>
                    </a:moveTo>
                    <a:lnTo>
                      <a:pt x="1409" y="822"/>
                    </a:lnTo>
                    <a:lnTo>
                      <a:pt x="0" y="11"/>
                    </a:lnTo>
                    <a:lnTo>
                      <a:pt x="6" y="0"/>
                    </a:lnTo>
                    <a:lnTo>
                      <a:pt x="1415" y="811"/>
                    </a:lnTo>
                    <a:close/>
                  </a:path>
                </a:pathLst>
              </a:custGeom>
              <a:solidFill>
                <a:srgbClr val="000000"/>
              </a:solidFill>
              <a:ln w="0">
                <a:solidFill>
                  <a:srgbClr val="000000"/>
                </a:solidFill>
                <a:round/>
                <a:headEnd/>
                <a:tailEnd/>
              </a:ln>
            </p:spPr>
            <p:txBody>
              <a:bodyPr/>
              <a:lstStyle/>
              <a:p>
                <a:endParaRPr lang="ja-JP" altLang="en-US"/>
              </a:p>
            </p:txBody>
          </p:sp>
          <p:sp>
            <p:nvSpPr>
              <p:cNvPr id="12436" name="Freeform 139"/>
              <p:cNvSpPr>
                <a:spLocks/>
              </p:cNvSpPr>
              <p:nvPr/>
            </p:nvSpPr>
            <p:spPr bwMode="auto">
              <a:xfrm>
                <a:off x="2990" y="802"/>
                <a:ext cx="53" cy="145"/>
              </a:xfrm>
              <a:custGeom>
                <a:avLst/>
                <a:gdLst>
                  <a:gd name="T0" fmla="*/ 0 w 376"/>
                  <a:gd name="T1" fmla="*/ 0 h 1014"/>
                  <a:gd name="T2" fmla="*/ 0 w 376"/>
                  <a:gd name="T3" fmla="*/ 0 h 1014"/>
                  <a:gd name="T4" fmla="*/ 0 w 376"/>
                  <a:gd name="T5" fmla="*/ 0 h 1014"/>
                  <a:gd name="T6" fmla="*/ 0 w 376"/>
                  <a:gd name="T7" fmla="*/ 0 h 1014"/>
                  <a:gd name="T8" fmla="*/ 0 w 376"/>
                  <a:gd name="T9" fmla="*/ 0 h 1014"/>
                  <a:gd name="T10" fmla="*/ 0 60000 65536"/>
                  <a:gd name="T11" fmla="*/ 0 60000 65536"/>
                  <a:gd name="T12" fmla="*/ 0 60000 65536"/>
                  <a:gd name="T13" fmla="*/ 0 60000 65536"/>
                  <a:gd name="T14" fmla="*/ 0 60000 65536"/>
                  <a:gd name="T15" fmla="*/ 0 w 376"/>
                  <a:gd name="T16" fmla="*/ 0 h 1014"/>
                  <a:gd name="T17" fmla="*/ 376 w 376"/>
                  <a:gd name="T18" fmla="*/ 1014 h 1014"/>
                </a:gdLst>
                <a:ahLst/>
                <a:cxnLst>
                  <a:cxn ang="T10">
                    <a:pos x="T0" y="T1"/>
                  </a:cxn>
                  <a:cxn ang="T11">
                    <a:pos x="T2" y="T3"/>
                  </a:cxn>
                  <a:cxn ang="T12">
                    <a:pos x="T4" y="T5"/>
                  </a:cxn>
                  <a:cxn ang="T13">
                    <a:pos x="T6" y="T7"/>
                  </a:cxn>
                  <a:cxn ang="T14">
                    <a:pos x="T8" y="T9"/>
                  </a:cxn>
                </a:cxnLst>
                <a:rect l="T15" t="T16" r="T17" b="T18"/>
                <a:pathLst>
                  <a:path w="376" h="1014">
                    <a:moveTo>
                      <a:pt x="0" y="1000"/>
                    </a:moveTo>
                    <a:lnTo>
                      <a:pt x="340" y="0"/>
                    </a:lnTo>
                    <a:lnTo>
                      <a:pt x="376" y="13"/>
                    </a:lnTo>
                    <a:lnTo>
                      <a:pt x="36" y="1014"/>
                    </a:lnTo>
                    <a:lnTo>
                      <a:pt x="0" y="1000"/>
                    </a:lnTo>
                    <a:close/>
                  </a:path>
                </a:pathLst>
              </a:custGeom>
              <a:solidFill>
                <a:srgbClr val="FFFFFF"/>
              </a:solidFill>
              <a:ln w="9525">
                <a:noFill/>
                <a:round/>
                <a:headEnd/>
                <a:tailEnd/>
              </a:ln>
            </p:spPr>
            <p:txBody>
              <a:bodyPr/>
              <a:lstStyle/>
              <a:p>
                <a:endParaRPr lang="ja-JP" altLang="en-US"/>
              </a:p>
            </p:txBody>
          </p:sp>
          <p:sp>
            <p:nvSpPr>
              <p:cNvPr id="12437" name="Freeform 140"/>
              <p:cNvSpPr>
                <a:spLocks/>
              </p:cNvSpPr>
              <p:nvPr/>
            </p:nvSpPr>
            <p:spPr bwMode="auto">
              <a:xfrm>
                <a:off x="2989" y="801"/>
                <a:ext cx="50" cy="144"/>
              </a:xfrm>
              <a:custGeom>
                <a:avLst/>
                <a:gdLst>
                  <a:gd name="T0" fmla="*/ 0 w 352"/>
                  <a:gd name="T1" fmla="*/ 0 h 1005"/>
                  <a:gd name="T2" fmla="*/ 0 w 352"/>
                  <a:gd name="T3" fmla="*/ 0 h 1005"/>
                  <a:gd name="T4" fmla="*/ 0 w 352"/>
                  <a:gd name="T5" fmla="*/ 0 h 1005"/>
                  <a:gd name="T6" fmla="*/ 0 w 352"/>
                  <a:gd name="T7" fmla="*/ 0 h 1005"/>
                  <a:gd name="T8" fmla="*/ 0 w 352"/>
                  <a:gd name="T9" fmla="*/ 0 h 1005"/>
                  <a:gd name="T10" fmla="*/ 0 60000 65536"/>
                  <a:gd name="T11" fmla="*/ 0 60000 65536"/>
                  <a:gd name="T12" fmla="*/ 0 60000 65536"/>
                  <a:gd name="T13" fmla="*/ 0 60000 65536"/>
                  <a:gd name="T14" fmla="*/ 0 60000 65536"/>
                  <a:gd name="T15" fmla="*/ 0 w 352"/>
                  <a:gd name="T16" fmla="*/ 0 h 1005"/>
                  <a:gd name="T17" fmla="*/ 352 w 352"/>
                  <a:gd name="T18" fmla="*/ 1005 h 1005"/>
                </a:gdLst>
                <a:ahLst/>
                <a:cxnLst>
                  <a:cxn ang="T10">
                    <a:pos x="T0" y="T1"/>
                  </a:cxn>
                  <a:cxn ang="T11">
                    <a:pos x="T2" y="T3"/>
                  </a:cxn>
                  <a:cxn ang="T12">
                    <a:pos x="T4" y="T5"/>
                  </a:cxn>
                  <a:cxn ang="T13">
                    <a:pos x="T6" y="T7"/>
                  </a:cxn>
                  <a:cxn ang="T14">
                    <a:pos x="T8" y="T9"/>
                  </a:cxn>
                </a:cxnLst>
                <a:rect l="T15" t="T16" r="T17" b="T18"/>
                <a:pathLst>
                  <a:path w="352" h="1005">
                    <a:moveTo>
                      <a:pt x="12" y="1005"/>
                    </a:moveTo>
                    <a:lnTo>
                      <a:pt x="0" y="1001"/>
                    </a:lnTo>
                    <a:lnTo>
                      <a:pt x="340" y="0"/>
                    </a:lnTo>
                    <a:lnTo>
                      <a:pt x="352" y="5"/>
                    </a:lnTo>
                    <a:lnTo>
                      <a:pt x="12" y="1005"/>
                    </a:lnTo>
                    <a:close/>
                  </a:path>
                </a:pathLst>
              </a:custGeom>
              <a:solidFill>
                <a:srgbClr val="000000"/>
              </a:solidFill>
              <a:ln w="0">
                <a:solidFill>
                  <a:srgbClr val="000000"/>
                </a:solidFill>
                <a:round/>
                <a:headEnd/>
                <a:tailEnd/>
              </a:ln>
            </p:spPr>
            <p:txBody>
              <a:bodyPr/>
              <a:lstStyle/>
              <a:p>
                <a:endParaRPr lang="ja-JP" altLang="en-US"/>
              </a:p>
            </p:txBody>
          </p:sp>
          <p:sp>
            <p:nvSpPr>
              <p:cNvPr id="12438" name="Freeform 141"/>
              <p:cNvSpPr>
                <a:spLocks/>
              </p:cNvSpPr>
              <p:nvPr/>
            </p:nvSpPr>
            <p:spPr bwMode="auto">
              <a:xfrm>
                <a:off x="3037" y="800"/>
                <a:ext cx="1" cy="2"/>
              </a:xfrm>
              <a:custGeom>
                <a:avLst/>
                <a:gdLst>
                  <a:gd name="T0" fmla="*/ 0 w 8"/>
                  <a:gd name="T1" fmla="*/ 0 h 13"/>
                  <a:gd name="T2" fmla="*/ 0 w 8"/>
                  <a:gd name="T3" fmla="*/ 0 h 13"/>
                  <a:gd name="T4" fmla="*/ 0 w 8"/>
                  <a:gd name="T5" fmla="*/ 0 h 13"/>
                  <a:gd name="T6" fmla="*/ 0 w 8"/>
                  <a:gd name="T7" fmla="*/ 0 h 13"/>
                  <a:gd name="T8" fmla="*/ 0 w 8"/>
                  <a:gd name="T9" fmla="*/ 0 h 13"/>
                  <a:gd name="T10" fmla="*/ 0 60000 65536"/>
                  <a:gd name="T11" fmla="*/ 0 60000 65536"/>
                  <a:gd name="T12" fmla="*/ 0 60000 65536"/>
                  <a:gd name="T13" fmla="*/ 0 60000 65536"/>
                  <a:gd name="T14" fmla="*/ 0 60000 65536"/>
                  <a:gd name="T15" fmla="*/ 0 w 8"/>
                  <a:gd name="T16" fmla="*/ 0 h 13"/>
                  <a:gd name="T17" fmla="*/ 8 w 8"/>
                  <a:gd name="T18" fmla="*/ 13 h 13"/>
                </a:gdLst>
                <a:ahLst/>
                <a:cxnLst>
                  <a:cxn ang="T10">
                    <a:pos x="T0" y="T1"/>
                  </a:cxn>
                  <a:cxn ang="T11">
                    <a:pos x="T2" y="T3"/>
                  </a:cxn>
                  <a:cxn ang="T12">
                    <a:pos x="T4" y="T5"/>
                  </a:cxn>
                  <a:cxn ang="T13">
                    <a:pos x="T6" y="T7"/>
                  </a:cxn>
                  <a:cxn ang="T14">
                    <a:pos x="T8" y="T9"/>
                  </a:cxn>
                </a:cxnLst>
                <a:rect l="T15" t="T16" r="T17" b="T18"/>
                <a:pathLst>
                  <a:path w="8" h="13">
                    <a:moveTo>
                      <a:pt x="0" y="8"/>
                    </a:moveTo>
                    <a:lnTo>
                      <a:pt x="2" y="0"/>
                    </a:lnTo>
                    <a:lnTo>
                      <a:pt x="8" y="4"/>
                    </a:lnTo>
                    <a:lnTo>
                      <a:pt x="6" y="13"/>
                    </a:lnTo>
                    <a:lnTo>
                      <a:pt x="0" y="8"/>
                    </a:lnTo>
                    <a:close/>
                  </a:path>
                </a:pathLst>
              </a:custGeom>
              <a:solidFill>
                <a:srgbClr val="000000"/>
              </a:solidFill>
              <a:ln w="0">
                <a:solidFill>
                  <a:srgbClr val="000000"/>
                </a:solidFill>
                <a:round/>
                <a:headEnd/>
                <a:tailEnd/>
              </a:ln>
            </p:spPr>
            <p:txBody>
              <a:bodyPr/>
              <a:lstStyle/>
              <a:p>
                <a:endParaRPr lang="ja-JP" altLang="en-US"/>
              </a:p>
            </p:txBody>
          </p:sp>
          <p:sp>
            <p:nvSpPr>
              <p:cNvPr id="12439" name="Freeform 142"/>
              <p:cNvSpPr>
                <a:spLocks/>
              </p:cNvSpPr>
              <p:nvPr/>
            </p:nvSpPr>
            <p:spPr bwMode="auto">
              <a:xfrm>
                <a:off x="3038" y="801"/>
                <a:ext cx="6" cy="4"/>
              </a:xfrm>
              <a:custGeom>
                <a:avLst/>
                <a:gdLst>
                  <a:gd name="T0" fmla="*/ 0 w 40"/>
                  <a:gd name="T1" fmla="*/ 0 h 27"/>
                  <a:gd name="T2" fmla="*/ 0 w 40"/>
                  <a:gd name="T3" fmla="*/ 0 h 27"/>
                  <a:gd name="T4" fmla="*/ 0 w 40"/>
                  <a:gd name="T5" fmla="*/ 0 h 27"/>
                  <a:gd name="T6" fmla="*/ 0 w 40"/>
                  <a:gd name="T7" fmla="*/ 0 h 27"/>
                  <a:gd name="T8" fmla="*/ 0 w 40"/>
                  <a:gd name="T9" fmla="*/ 0 h 27"/>
                  <a:gd name="T10" fmla="*/ 0 60000 65536"/>
                  <a:gd name="T11" fmla="*/ 0 60000 65536"/>
                  <a:gd name="T12" fmla="*/ 0 60000 65536"/>
                  <a:gd name="T13" fmla="*/ 0 60000 65536"/>
                  <a:gd name="T14" fmla="*/ 0 60000 65536"/>
                  <a:gd name="T15" fmla="*/ 0 w 40"/>
                  <a:gd name="T16" fmla="*/ 0 h 27"/>
                  <a:gd name="T17" fmla="*/ 40 w 40"/>
                  <a:gd name="T18" fmla="*/ 27 h 27"/>
                </a:gdLst>
                <a:ahLst/>
                <a:cxnLst>
                  <a:cxn ang="T10">
                    <a:pos x="T0" y="T1"/>
                  </a:cxn>
                  <a:cxn ang="T11">
                    <a:pos x="T2" y="T3"/>
                  </a:cxn>
                  <a:cxn ang="T12">
                    <a:pos x="T4" y="T5"/>
                  </a:cxn>
                  <a:cxn ang="T13">
                    <a:pos x="T6" y="T7"/>
                  </a:cxn>
                  <a:cxn ang="T14">
                    <a:pos x="T8" y="T9"/>
                  </a:cxn>
                </a:cxnLst>
                <a:rect l="T15" t="T16" r="T17" b="T18"/>
                <a:pathLst>
                  <a:path w="40" h="27">
                    <a:moveTo>
                      <a:pt x="0" y="13"/>
                    </a:moveTo>
                    <a:lnTo>
                      <a:pt x="4" y="0"/>
                    </a:lnTo>
                    <a:lnTo>
                      <a:pt x="40" y="13"/>
                    </a:lnTo>
                    <a:lnTo>
                      <a:pt x="36" y="27"/>
                    </a:lnTo>
                    <a:lnTo>
                      <a:pt x="0" y="13"/>
                    </a:lnTo>
                    <a:close/>
                  </a:path>
                </a:pathLst>
              </a:custGeom>
              <a:solidFill>
                <a:srgbClr val="000000"/>
              </a:solidFill>
              <a:ln w="0">
                <a:solidFill>
                  <a:srgbClr val="000000"/>
                </a:solidFill>
                <a:round/>
                <a:headEnd/>
                <a:tailEnd/>
              </a:ln>
            </p:spPr>
            <p:txBody>
              <a:bodyPr/>
              <a:lstStyle/>
              <a:p>
                <a:endParaRPr lang="ja-JP" altLang="en-US"/>
              </a:p>
            </p:txBody>
          </p:sp>
          <p:sp>
            <p:nvSpPr>
              <p:cNvPr id="12440" name="Freeform 143"/>
              <p:cNvSpPr>
                <a:spLocks/>
              </p:cNvSpPr>
              <p:nvPr/>
            </p:nvSpPr>
            <p:spPr bwMode="auto">
              <a:xfrm>
                <a:off x="3043" y="803"/>
                <a:ext cx="2" cy="1"/>
              </a:xfrm>
              <a:custGeom>
                <a:avLst/>
                <a:gdLst>
                  <a:gd name="T0" fmla="*/ 0 w 9"/>
                  <a:gd name="T1" fmla="*/ 0 h 9"/>
                  <a:gd name="T2" fmla="*/ 0 w 9"/>
                  <a:gd name="T3" fmla="*/ 0 h 9"/>
                  <a:gd name="T4" fmla="*/ 0 w 9"/>
                  <a:gd name="T5" fmla="*/ 0 h 9"/>
                  <a:gd name="T6" fmla="*/ 0 w 9"/>
                  <a:gd name="T7" fmla="*/ 0 h 9"/>
                  <a:gd name="T8" fmla="*/ 0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2" y="0"/>
                    </a:moveTo>
                    <a:lnTo>
                      <a:pt x="9" y="1"/>
                    </a:lnTo>
                    <a:lnTo>
                      <a:pt x="7" y="9"/>
                    </a:lnTo>
                    <a:lnTo>
                      <a:pt x="0" y="9"/>
                    </a:lnTo>
                    <a:lnTo>
                      <a:pt x="2" y="0"/>
                    </a:lnTo>
                    <a:close/>
                  </a:path>
                </a:pathLst>
              </a:custGeom>
              <a:solidFill>
                <a:srgbClr val="000000"/>
              </a:solidFill>
              <a:ln w="0">
                <a:solidFill>
                  <a:srgbClr val="000000"/>
                </a:solidFill>
                <a:round/>
                <a:headEnd/>
                <a:tailEnd/>
              </a:ln>
            </p:spPr>
            <p:txBody>
              <a:bodyPr/>
              <a:lstStyle/>
              <a:p>
                <a:endParaRPr lang="ja-JP" altLang="en-US"/>
              </a:p>
            </p:txBody>
          </p:sp>
          <p:sp>
            <p:nvSpPr>
              <p:cNvPr id="12441" name="Freeform 144"/>
              <p:cNvSpPr>
                <a:spLocks/>
              </p:cNvSpPr>
              <p:nvPr/>
            </p:nvSpPr>
            <p:spPr bwMode="auto">
              <a:xfrm>
                <a:off x="2994" y="803"/>
                <a:ext cx="50" cy="144"/>
              </a:xfrm>
              <a:custGeom>
                <a:avLst/>
                <a:gdLst>
                  <a:gd name="T0" fmla="*/ 0 w 353"/>
                  <a:gd name="T1" fmla="*/ 0 h 1005"/>
                  <a:gd name="T2" fmla="*/ 0 w 353"/>
                  <a:gd name="T3" fmla="*/ 0 h 1005"/>
                  <a:gd name="T4" fmla="*/ 0 w 353"/>
                  <a:gd name="T5" fmla="*/ 0 h 1005"/>
                  <a:gd name="T6" fmla="*/ 0 w 353"/>
                  <a:gd name="T7" fmla="*/ 0 h 1005"/>
                  <a:gd name="T8" fmla="*/ 0 w 353"/>
                  <a:gd name="T9" fmla="*/ 0 h 1005"/>
                  <a:gd name="T10" fmla="*/ 0 60000 65536"/>
                  <a:gd name="T11" fmla="*/ 0 60000 65536"/>
                  <a:gd name="T12" fmla="*/ 0 60000 65536"/>
                  <a:gd name="T13" fmla="*/ 0 60000 65536"/>
                  <a:gd name="T14" fmla="*/ 0 60000 65536"/>
                  <a:gd name="T15" fmla="*/ 0 w 353"/>
                  <a:gd name="T16" fmla="*/ 0 h 1005"/>
                  <a:gd name="T17" fmla="*/ 353 w 353"/>
                  <a:gd name="T18" fmla="*/ 1005 h 1005"/>
                </a:gdLst>
                <a:ahLst/>
                <a:cxnLst>
                  <a:cxn ang="T10">
                    <a:pos x="T0" y="T1"/>
                  </a:cxn>
                  <a:cxn ang="T11">
                    <a:pos x="T2" y="T3"/>
                  </a:cxn>
                  <a:cxn ang="T12">
                    <a:pos x="T4" y="T5"/>
                  </a:cxn>
                  <a:cxn ang="T13">
                    <a:pos x="T6" y="T7"/>
                  </a:cxn>
                  <a:cxn ang="T14">
                    <a:pos x="T8" y="T9"/>
                  </a:cxn>
                </a:cxnLst>
                <a:rect l="T15" t="T16" r="T17" b="T18"/>
                <a:pathLst>
                  <a:path w="353" h="1005">
                    <a:moveTo>
                      <a:pt x="340" y="0"/>
                    </a:moveTo>
                    <a:lnTo>
                      <a:pt x="353" y="4"/>
                    </a:lnTo>
                    <a:lnTo>
                      <a:pt x="12" y="1005"/>
                    </a:lnTo>
                    <a:lnTo>
                      <a:pt x="0" y="1000"/>
                    </a:lnTo>
                    <a:lnTo>
                      <a:pt x="340" y="0"/>
                    </a:lnTo>
                    <a:close/>
                  </a:path>
                </a:pathLst>
              </a:custGeom>
              <a:solidFill>
                <a:srgbClr val="000000"/>
              </a:solidFill>
              <a:ln w="0">
                <a:solidFill>
                  <a:srgbClr val="000000"/>
                </a:solidFill>
                <a:round/>
                <a:headEnd/>
                <a:tailEnd/>
              </a:ln>
            </p:spPr>
            <p:txBody>
              <a:bodyPr/>
              <a:lstStyle/>
              <a:p>
                <a:endParaRPr lang="ja-JP" altLang="en-US"/>
              </a:p>
            </p:txBody>
          </p:sp>
          <p:sp>
            <p:nvSpPr>
              <p:cNvPr id="12442" name="Freeform 145"/>
              <p:cNvSpPr>
                <a:spLocks/>
              </p:cNvSpPr>
              <p:nvPr/>
            </p:nvSpPr>
            <p:spPr bwMode="auto">
              <a:xfrm>
                <a:off x="2994" y="947"/>
                <a:ext cx="2" cy="1"/>
              </a:xfrm>
              <a:custGeom>
                <a:avLst/>
                <a:gdLst>
                  <a:gd name="T0" fmla="*/ 0 w 8"/>
                  <a:gd name="T1" fmla="*/ 0 h 5"/>
                  <a:gd name="T2" fmla="*/ 0 w 8"/>
                  <a:gd name="T3" fmla="*/ 0 h 5"/>
                  <a:gd name="T4" fmla="*/ 0 w 8"/>
                  <a:gd name="T5" fmla="*/ 0 h 5"/>
                  <a:gd name="T6" fmla="*/ 0 w 8"/>
                  <a:gd name="T7" fmla="*/ 0 h 5"/>
                  <a:gd name="T8" fmla="*/ 0 w 8"/>
                  <a:gd name="T9" fmla="*/ 0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8" y="0"/>
                    </a:moveTo>
                    <a:lnTo>
                      <a:pt x="6" y="5"/>
                    </a:lnTo>
                    <a:lnTo>
                      <a:pt x="0" y="4"/>
                    </a:lnTo>
                    <a:lnTo>
                      <a:pt x="2" y="0"/>
                    </a:lnTo>
                    <a:lnTo>
                      <a:pt x="8" y="0"/>
                    </a:lnTo>
                    <a:close/>
                  </a:path>
                </a:pathLst>
              </a:custGeom>
              <a:solidFill>
                <a:srgbClr val="000000"/>
              </a:solidFill>
              <a:ln w="0">
                <a:solidFill>
                  <a:srgbClr val="000000"/>
                </a:solidFill>
                <a:round/>
                <a:headEnd/>
                <a:tailEnd/>
              </a:ln>
            </p:spPr>
            <p:txBody>
              <a:bodyPr/>
              <a:lstStyle/>
              <a:p>
                <a:endParaRPr lang="ja-JP" altLang="en-US"/>
              </a:p>
            </p:txBody>
          </p:sp>
          <p:sp>
            <p:nvSpPr>
              <p:cNvPr id="12443" name="Freeform 146"/>
              <p:cNvSpPr>
                <a:spLocks/>
              </p:cNvSpPr>
              <p:nvPr/>
            </p:nvSpPr>
            <p:spPr bwMode="auto">
              <a:xfrm>
                <a:off x="2988" y="944"/>
                <a:ext cx="2" cy="2"/>
              </a:xfrm>
              <a:custGeom>
                <a:avLst/>
                <a:gdLst>
                  <a:gd name="T0" fmla="*/ 0 w 8"/>
                  <a:gd name="T1" fmla="*/ 0 h 9"/>
                  <a:gd name="T2" fmla="*/ 0 w 8"/>
                  <a:gd name="T3" fmla="*/ 0 h 9"/>
                  <a:gd name="T4" fmla="*/ 0 w 8"/>
                  <a:gd name="T5" fmla="*/ 0 h 9"/>
                  <a:gd name="T6" fmla="*/ 0 w 8"/>
                  <a:gd name="T7" fmla="*/ 0 h 9"/>
                  <a:gd name="T8" fmla="*/ 0 w 8"/>
                  <a:gd name="T9" fmla="*/ 0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6" y="9"/>
                    </a:moveTo>
                    <a:lnTo>
                      <a:pt x="0" y="5"/>
                    </a:lnTo>
                    <a:lnTo>
                      <a:pt x="2" y="0"/>
                    </a:lnTo>
                    <a:lnTo>
                      <a:pt x="8" y="4"/>
                    </a:lnTo>
                    <a:lnTo>
                      <a:pt x="6" y="9"/>
                    </a:lnTo>
                    <a:close/>
                  </a:path>
                </a:pathLst>
              </a:custGeom>
              <a:solidFill>
                <a:srgbClr val="000000"/>
              </a:solidFill>
              <a:ln w="0">
                <a:solidFill>
                  <a:srgbClr val="000000"/>
                </a:solidFill>
                <a:round/>
                <a:headEnd/>
                <a:tailEnd/>
              </a:ln>
            </p:spPr>
            <p:txBody>
              <a:bodyPr/>
              <a:lstStyle/>
              <a:p>
                <a:endParaRPr lang="ja-JP" altLang="en-US"/>
              </a:p>
            </p:txBody>
          </p:sp>
          <p:sp>
            <p:nvSpPr>
              <p:cNvPr id="12444" name="Freeform 147"/>
              <p:cNvSpPr>
                <a:spLocks/>
              </p:cNvSpPr>
              <p:nvPr/>
            </p:nvSpPr>
            <p:spPr bwMode="auto">
              <a:xfrm>
                <a:off x="2989" y="944"/>
                <a:ext cx="6" cy="4"/>
              </a:xfrm>
              <a:custGeom>
                <a:avLst/>
                <a:gdLst>
                  <a:gd name="T0" fmla="*/ 0 w 40"/>
                  <a:gd name="T1" fmla="*/ 0 h 27"/>
                  <a:gd name="T2" fmla="*/ 0 w 40"/>
                  <a:gd name="T3" fmla="*/ 0 h 27"/>
                  <a:gd name="T4" fmla="*/ 0 w 40"/>
                  <a:gd name="T5" fmla="*/ 0 h 27"/>
                  <a:gd name="T6" fmla="*/ 0 w 40"/>
                  <a:gd name="T7" fmla="*/ 0 h 27"/>
                  <a:gd name="T8" fmla="*/ 0 w 40"/>
                  <a:gd name="T9" fmla="*/ 0 h 27"/>
                  <a:gd name="T10" fmla="*/ 0 60000 65536"/>
                  <a:gd name="T11" fmla="*/ 0 60000 65536"/>
                  <a:gd name="T12" fmla="*/ 0 60000 65536"/>
                  <a:gd name="T13" fmla="*/ 0 60000 65536"/>
                  <a:gd name="T14" fmla="*/ 0 60000 65536"/>
                  <a:gd name="T15" fmla="*/ 0 w 40"/>
                  <a:gd name="T16" fmla="*/ 0 h 27"/>
                  <a:gd name="T17" fmla="*/ 40 w 40"/>
                  <a:gd name="T18" fmla="*/ 27 h 27"/>
                </a:gdLst>
                <a:ahLst/>
                <a:cxnLst>
                  <a:cxn ang="T10">
                    <a:pos x="T0" y="T1"/>
                  </a:cxn>
                  <a:cxn ang="T11">
                    <a:pos x="T2" y="T3"/>
                  </a:cxn>
                  <a:cxn ang="T12">
                    <a:pos x="T4" y="T5"/>
                  </a:cxn>
                  <a:cxn ang="T13">
                    <a:pos x="T6" y="T7"/>
                  </a:cxn>
                  <a:cxn ang="T14">
                    <a:pos x="T8" y="T9"/>
                  </a:cxn>
                </a:cxnLst>
                <a:rect l="T15" t="T16" r="T17" b="T18"/>
                <a:pathLst>
                  <a:path w="40" h="27">
                    <a:moveTo>
                      <a:pt x="40" y="14"/>
                    </a:moveTo>
                    <a:lnTo>
                      <a:pt x="36" y="27"/>
                    </a:lnTo>
                    <a:lnTo>
                      <a:pt x="0" y="14"/>
                    </a:lnTo>
                    <a:lnTo>
                      <a:pt x="4" y="0"/>
                    </a:lnTo>
                    <a:lnTo>
                      <a:pt x="40" y="14"/>
                    </a:lnTo>
                    <a:close/>
                  </a:path>
                </a:pathLst>
              </a:custGeom>
              <a:solidFill>
                <a:srgbClr val="000000"/>
              </a:solidFill>
              <a:ln w="0">
                <a:solidFill>
                  <a:srgbClr val="000000"/>
                </a:solidFill>
                <a:round/>
                <a:headEnd/>
                <a:tailEnd/>
              </a:ln>
            </p:spPr>
            <p:txBody>
              <a:bodyPr/>
              <a:lstStyle/>
              <a:p>
                <a:endParaRPr lang="ja-JP" altLang="en-US"/>
              </a:p>
            </p:txBody>
          </p:sp>
          <p:sp>
            <p:nvSpPr>
              <p:cNvPr id="12445" name="Freeform 148"/>
              <p:cNvSpPr>
                <a:spLocks/>
              </p:cNvSpPr>
              <p:nvPr/>
            </p:nvSpPr>
            <p:spPr bwMode="auto">
              <a:xfrm>
                <a:off x="2839" y="758"/>
                <a:ext cx="34" cy="89"/>
              </a:xfrm>
              <a:custGeom>
                <a:avLst/>
                <a:gdLst>
                  <a:gd name="T0" fmla="*/ 0 w 243"/>
                  <a:gd name="T1" fmla="*/ 0 h 622"/>
                  <a:gd name="T2" fmla="*/ 0 w 243"/>
                  <a:gd name="T3" fmla="*/ 0 h 622"/>
                  <a:gd name="T4" fmla="*/ 0 w 243"/>
                  <a:gd name="T5" fmla="*/ 0 h 622"/>
                  <a:gd name="T6" fmla="*/ 0 w 243"/>
                  <a:gd name="T7" fmla="*/ 0 h 622"/>
                  <a:gd name="T8" fmla="*/ 0 w 243"/>
                  <a:gd name="T9" fmla="*/ 0 h 622"/>
                  <a:gd name="T10" fmla="*/ 0 w 243"/>
                  <a:gd name="T11" fmla="*/ 0 h 622"/>
                  <a:gd name="T12" fmla="*/ 0 60000 65536"/>
                  <a:gd name="T13" fmla="*/ 0 60000 65536"/>
                  <a:gd name="T14" fmla="*/ 0 60000 65536"/>
                  <a:gd name="T15" fmla="*/ 0 60000 65536"/>
                  <a:gd name="T16" fmla="*/ 0 60000 65536"/>
                  <a:gd name="T17" fmla="*/ 0 60000 65536"/>
                  <a:gd name="T18" fmla="*/ 0 w 243"/>
                  <a:gd name="T19" fmla="*/ 0 h 622"/>
                  <a:gd name="T20" fmla="*/ 243 w 243"/>
                  <a:gd name="T21" fmla="*/ 622 h 622"/>
                </a:gdLst>
                <a:ahLst/>
                <a:cxnLst>
                  <a:cxn ang="T12">
                    <a:pos x="T0" y="T1"/>
                  </a:cxn>
                  <a:cxn ang="T13">
                    <a:pos x="T2" y="T3"/>
                  </a:cxn>
                  <a:cxn ang="T14">
                    <a:pos x="T4" y="T5"/>
                  </a:cxn>
                  <a:cxn ang="T15">
                    <a:pos x="T6" y="T7"/>
                  </a:cxn>
                  <a:cxn ang="T16">
                    <a:pos x="T8" y="T9"/>
                  </a:cxn>
                  <a:cxn ang="T17">
                    <a:pos x="T10" y="T11"/>
                  </a:cxn>
                </a:cxnLst>
                <a:rect l="T18" t="T19" r="T20" b="T21"/>
                <a:pathLst>
                  <a:path w="243" h="622">
                    <a:moveTo>
                      <a:pt x="194" y="27"/>
                    </a:moveTo>
                    <a:lnTo>
                      <a:pt x="0" y="594"/>
                    </a:lnTo>
                    <a:lnTo>
                      <a:pt x="24" y="622"/>
                    </a:lnTo>
                    <a:lnTo>
                      <a:pt x="243" y="13"/>
                    </a:lnTo>
                    <a:lnTo>
                      <a:pt x="207" y="0"/>
                    </a:lnTo>
                    <a:lnTo>
                      <a:pt x="194" y="27"/>
                    </a:lnTo>
                    <a:close/>
                  </a:path>
                </a:pathLst>
              </a:custGeom>
              <a:solidFill>
                <a:srgbClr val="FFFFFF"/>
              </a:solidFill>
              <a:ln w="9525">
                <a:noFill/>
                <a:round/>
                <a:headEnd/>
                <a:tailEnd/>
              </a:ln>
            </p:spPr>
            <p:txBody>
              <a:bodyPr/>
              <a:lstStyle/>
              <a:p>
                <a:endParaRPr lang="ja-JP" altLang="en-US"/>
              </a:p>
            </p:txBody>
          </p:sp>
          <p:sp>
            <p:nvSpPr>
              <p:cNvPr id="12446" name="Freeform 149"/>
              <p:cNvSpPr>
                <a:spLocks/>
              </p:cNvSpPr>
              <p:nvPr/>
            </p:nvSpPr>
            <p:spPr bwMode="auto">
              <a:xfrm>
                <a:off x="2838" y="761"/>
                <a:ext cx="29" cy="82"/>
              </a:xfrm>
              <a:custGeom>
                <a:avLst/>
                <a:gdLst>
                  <a:gd name="T0" fmla="*/ 0 w 207"/>
                  <a:gd name="T1" fmla="*/ 0 h 572"/>
                  <a:gd name="T2" fmla="*/ 0 w 207"/>
                  <a:gd name="T3" fmla="*/ 0 h 572"/>
                  <a:gd name="T4" fmla="*/ 0 w 207"/>
                  <a:gd name="T5" fmla="*/ 0 h 572"/>
                  <a:gd name="T6" fmla="*/ 0 w 207"/>
                  <a:gd name="T7" fmla="*/ 0 h 572"/>
                  <a:gd name="T8" fmla="*/ 0 w 207"/>
                  <a:gd name="T9" fmla="*/ 0 h 572"/>
                  <a:gd name="T10" fmla="*/ 0 60000 65536"/>
                  <a:gd name="T11" fmla="*/ 0 60000 65536"/>
                  <a:gd name="T12" fmla="*/ 0 60000 65536"/>
                  <a:gd name="T13" fmla="*/ 0 60000 65536"/>
                  <a:gd name="T14" fmla="*/ 0 60000 65536"/>
                  <a:gd name="T15" fmla="*/ 0 w 207"/>
                  <a:gd name="T16" fmla="*/ 0 h 572"/>
                  <a:gd name="T17" fmla="*/ 207 w 207"/>
                  <a:gd name="T18" fmla="*/ 572 h 572"/>
                </a:gdLst>
                <a:ahLst/>
                <a:cxnLst>
                  <a:cxn ang="T10">
                    <a:pos x="T0" y="T1"/>
                  </a:cxn>
                  <a:cxn ang="T11">
                    <a:pos x="T2" y="T3"/>
                  </a:cxn>
                  <a:cxn ang="T12">
                    <a:pos x="T4" y="T5"/>
                  </a:cxn>
                  <a:cxn ang="T13">
                    <a:pos x="T6" y="T7"/>
                  </a:cxn>
                  <a:cxn ang="T14">
                    <a:pos x="T8" y="T9"/>
                  </a:cxn>
                </a:cxnLst>
                <a:rect l="T15" t="T16" r="T17" b="T18"/>
                <a:pathLst>
                  <a:path w="207" h="572">
                    <a:moveTo>
                      <a:pt x="194" y="0"/>
                    </a:moveTo>
                    <a:lnTo>
                      <a:pt x="207" y="5"/>
                    </a:lnTo>
                    <a:lnTo>
                      <a:pt x="12" y="572"/>
                    </a:lnTo>
                    <a:lnTo>
                      <a:pt x="0" y="568"/>
                    </a:lnTo>
                    <a:lnTo>
                      <a:pt x="194" y="0"/>
                    </a:lnTo>
                    <a:close/>
                  </a:path>
                </a:pathLst>
              </a:custGeom>
              <a:solidFill>
                <a:srgbClr val="000000"/>
              </a:solidFill>
              <a:ln w="0">
                <a:solidFill>
                  <a:srgbClr val="000000"/>
                </a:solidFill>
                <a:round/>
                <a:headEnd/>
                <a:tailEnd/>
              </a:ln>
            </p:spPr>
            <p:txBody>
              <a:bodyPr/>
              <a:lstStyle/>
              <a:p>
                <a:endParaRPr lang="ja-JP" altLang="en-US"/>
              </a:p>
            </p:txBody>
          </p:sp>
          <p:sp>
            <p:nvSpPr>
              <p:cNvPr id="12447" name="Freeform 150"/>
              <p:cNvSpPr>
                <a:spLocks/>
              </p:cNvSpPr>
              <p:nvPr/>
            </p:nvSpPr>
            <p:spPr bwMode="auto">
              <a:xfrm>
                <a:off x="2838" y="842"/>
                <a:ext cx="1" cy="1"/>
              </a:xfrm>
              <a:custGeom>
                <a:avLst/>
                <a:gdLst>
                  <a:gd name="T0" fmla="*/ 0 w 7"/>
                  <a:gd name="T1" fmla="*/ 0 h 7"/>
                  <a:gd name="T2" fmla="*/ 0 w 7"/>
                  <a:gd name="T3" fmla="*/ 0 h 7"/>
                  <a:gd name="T4" fmla="*/ 0 w 7"/>
                  <a:gd name="T5" fmla="*/ 0 h 7"/>
                  <a:gd name="T6" fmla="*/ 0 w 7"/>
                  <a:gd name="T7" fmla="*/ 0 h 7"/>
                  <a:gd name="T8" fmla="*/ 0 w 7"/>
                  <a:gd name="T9" fmla="*/ 0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0"/>
                    </a:moveTo>
                    <a:lnTo>
                      <a:pt x="0" y="2"/>
                    </a:lnTo>
                    <a:lnTo>
                      <a:pt x="3" y="7"/>
                    </a:lnTo>
                    <a:lnTo>
                      <a:pt x="7" y="4"/>
                    </a:lnTo>
                    <a:lnTo>
                      <a:pt x="1" y="0"/>
                    </a:lnTo>
                    <a:close/>
                  </a:path>
                </a:pathLst>
              </a:custGeom>
              <a:solidFill>
                <a:srgbClr val="000000"/>
              </a:solidFill>
              <a:ln w="0">
                <a:solidFill>
                  <a:srgbClr val="000000"/>
                </a:solidFill>
                <a:round/>
                <a:headEnd/>
                <a:tailEnd/>
              </a:ln>
            </p:spPr>
            <p:txBody>
              <a:bodyPr/>
              <a:lstStyle/>
              <a:p>
                <a:endParaRPr lang="ja-JP" altLang="en-US"/>
              </a:p>
            </p:txBody>
          </p:sp>
          <p:sp>
            <p:nvSpPr>
              <p:cNvPr id="12448" name="Freeform 151"/>
              <p:cNvSpPr>
                <a:spLocks/>
              </p:cNvSpPr>
              <p:nvPr/>
            </p:nvSpPr>
            <p:spPr bwMode="auto">
              <a:xfrm>
                <a:off x="2838" y="842"/>
                <a:ext cx="5" cy="5"/>
              </a:xfrm>
              <a:custGeom>
                <a:avLst/>
                <a:gdLst>
                  <a:gd name="T0" fmla="*/ 0 w 32"/>
                  <a:gd name="T1" fmla="*/ 0 h 36"/>
                  <a:gd name="T2" fmla="*/ 0 w 32"/>
                  <a:gd name="T3" fmla="*/ 0 h 36"/>
                  <a:gd name="T4" fmla="*/ 0 w 32"/>
                  <a:gd name="T5" fmla="*/ 0 h 36"/>
                  <a:gd name="T6" fmla="*/ 0 w 32"/>
                  <a:gd name="T7" fmla="*/ 0 h 36"/>
                  <a:gd name="T8" fmla="*/ 0 w 32"/>
                  <a:gd name="T9" fmla="*/ 0 h 36"/>
                  <a:gd name="T10" fmla="*/ 0 60000 65536"/>
                  <a:gd name="T11" fmla="*/ 0 60000 65536"/>
                  <a:gd name="T12" fmla="*/ 0 60000 65536"/>
                  <a:gd name="T13" fmla="*/ 0 60000 65536"/>
                  <a:gd name="T14" fmla="*/ 0 60000 65536"/>
                  <a:gd name="T15" fmla="*/ 0 w 32"/>
                  <a:gd name="T16" fmla="*/ 0 h 36"/>
                  <a:gd name="T17" fmla="*/ 32 w 32"/>
                  <a:gd name="T18" fmla="*/ 36 h 36"/>
                </a:gdLst>
                <a:ahLst/>
                <a:cxnLst>
                  <a:cxn ang="T10">
                    <a:pos x="T0" y="T1"/>
                  </a:cxn>
                  <a:cxn ang="T11">
                    <a:pos x="T2" y="T3"/>
                  </a:cxn>
                  <a:cxn ang="T12">
                    <a:pos x="T4" y="T5"/>
                  </a:cxn>
                  <a:cxn ang="T13">
                    <a:pos x="T6" y="T7"/>
                  </a:cxn>
                  <a:cxn ang="T14">
                    <a:pos x="T8" y="T9"/>
                  </a:cxn>
                </a:cxnLst>
                <a:rect l="T15" t="T16" r="T17" b="T18"/>
                <a:pathLst>
                  <a:path w="32" h="36">
                    <a:moveTo>
                      <a:pt x="0" y="9"/>
                    </a:moveTo>
                    <a:lnTo>
                      <a:pt x="8" y="0"/>
                    </a:lnTo>
                    <a:lnTo>
                      <a:pt x="32" y="27"/>
                    </a:lnTo>
                    <a:lnTo>
                      <a:pt x="24" y="36"/>
                    </a:lnTo>
                    <a:lnTo>
                      <a:pt x="0" y="9"/>
                    </a:lnTo>
                    <a:close/>
                  </a:path>
                </a:pathLst>
              </a:custGeom>
              <a:solidFill>
                <a:srgbClr val="000000"/>
              </a:solidFill>
              <a:ln w="0">
                <a:solidFill>
                  <a:srgbClr val="000000"/>
                </a:solidFill>
                <a:round/>
                <a:headEnd/>
                <a:tailEnd/>
              </a:ln>
            </p:spPr>
            <p:txBody>
              <a:bodyPr/>
              <a:lstStyle/>
              <a:p>
                <a:endParaRPr lang="ja-JP" altLang="en-US"/>
              </a:p>
            </p:txBody>
          </p:sp>
          <p:sp>
            <p:nvSpPr>
              <p:cNvPr id="12449" name="Freeform 152"/>
              <p:cNvSpPr>
                <a:spLocks/>
              </p:cNvSpPr>
              <p:nvPr/>
            </p:nvSpPr>
            <p:spPr bwMode="auto">
              <a:xfrm>
                <a:off x="2841" y="847"/>
                <a:ext cx="2" cy="1"/>
              </a:xfrm>
              <a:custGeom>
                <a:avLst/>
                <a:gdLst>
                  <a:gd name="T0" fmla="*/ 0 w 10"/>
                  <a:gd name="T1" fmla="*/ 1 h 2"/>
                  <a:gd name="T2" fmla="*/ 0 w 10"/>
                  <a:gd name="T3" fmla="*/ 0 h 2"/>
                  <a:gd name="T4" fmla="*/ 0 w 10"/>
                  <a:gd name="T5" fmla="*/ 0 h 2"/>
                  <a:gd name="T6" fmla="*/ 0 w 10"/>
                  <a:gd name="T7" fmla="*/ 1 h 2"/>
                  <a:gd name="T8" fmla="*/ 0 60000 65536"/>
                  <a:gd name="T9" fmla="*/ 0 60000 65536"/>
                  <a:gd name="T10" fmla="*/ 0 60000 65536"/>
                  <a:gd name="T11" fmla="*/ 0 60000 65536"/>
                  <a:gd name="T12" fmla="*/ 0 w 10"/>
                  <a:gd name="T13" fmla="*/ 0 h 2"/>
                  <a:gd name="T14" fmla="*/ 10 w 10"/>
                  <a:gd name="T15" fmla="*/ 2 h 2"/>
                </a:gdLst>
                <a:ahLst/>
                <a:cxnLst>
                  <a:cxn ang="T8">
                    <a:pos x="T0" y="T1"/>
                  </a:cxn>
                  <a:cxn ang="T9">
                    <a:pos x="T2" y="T3"/>
                  </a:cxn>
                  <a:cxn ang="T10">
                    <a:pos x="T4" y="T5"/>
                  </a:cxn>
                  <a:cxn ang="T11">
                    <a:pos x="T6" y="T7"/>
                  </a:cxn>
                </a:cxnLst>
                <a:rect l="T12" t="T13" r="T14" b="T15"/>
                <a:pathLst>
                  <a:path w="10" h="2">
                    <a:moveTo>
                      <a:pt x="0" y="2"/>
                    </a:moveTo>
                    <a:lnTo>
                      <a:pt x="4" y="0"/>
                    </a:lnTo>
                    <a:lnTo>
                      <a:pt x="10" y="0"/>
                    </a:lnTo>
                    <a:lnTo>
                      <a:pt x="0" y="2"/>
                    </a:lnTo>
                    <a:close/>
                  </a:path>
                </a:pathLst>
              </a:custGeom>
              <a:solidFill>
                <a:srgbClr val="000000"/>
              </a:solidFill>
              <a:ln w="0">
                <a:solidFill>
                  <a:srgbClr val="000000"/>
                </a:solidFill>
                <a:round/>
                <a:headEnd/>
                <a:tailEnd/>
              </a:ln>
            </p:spPr>
            <p:txBody>
              <a:bodyPr/>
              <a:lstStyle/>
              <a:p>
                <a:endParaRPr lang="ja-JP" altLang="en-US"/>
              </a:p>
            </p:txBody>
          </p:sp>
          <p:sp>
            <p:nvSpPr>
              <p:cNvPr id="12450" name="Freeform 153"/>
              <p:cNvSpPr>
                <a:spLocks/>
              </p:cNvSpPr>
              <p:nvPr/>
            </p:nvSpPr>
            <p:spPr bwMode="auto">
              <a:xfrm>
                <a:off x="2841" y="759"/>
                <a:ext cx="33" cy="88"/>
              </a:xfrm>
              <a:custGeom>
                <a:avLst/>
                <a:gdLst>
                  <a:gd name="T0" fmla="*/ 0 w 231"/>
                  <a:gd name="T1" fmla="*/ 0 h 613"/>
                  <a:gd name="T2" fmla="*/ 0 w 231"/>
                  <a:gd name="T3" fmla="*/ 0 h 613"/>
                  <a:gd name="T4" fmla="*/ 0 w 231"/>
                  <a:gd name="T5" fmla="*/ 0 h 613"/>
                  <a:gd name="T6" fmla="*/ 0 w 231"/>
                  <a:gd name="T7" fmla="*/ 0 h 613"/>
                  <a:gd name="T8" fmla="*/ 0 w 231"/>
                  <a:gd name="T9" fmla="*/ 0 h 613"/>
                  <a:gd name="T10" fmla="*/ 0 60000 65536"/>
                  <a:gd name="T11" fmla="*/ 0 60000 65536"/>
                  <a:gd name="T12" fmla="*/ 0 60000 65536"/>
                  <a:gd name="T13" fmla="*/ 0 60000 65536"/>
                  <a:gd name="T14" fmla="*/ 0 60000 65536"/>
                  <a:gd name="T15" fmla="*/ 0 w 231"/>
                  <a:gd name="T16" fmla="*/ 0 h 613"/>
                  <a:gd name="T17" fmla="*/ 231 w 231"/>
                  <a:gd name="T18" fmla="*/ 613 h 613"/>
                </a:gdLst>
                <a:ahLst/>
                <a:cxnLst>
                  <a:cxn ang="T10">
                    <a:pos x="T0" y="T1"/>
                  </a:cxn>
                  <a:cxn ang="T11">
                    <a:pos x="T2" y="T3"/>
                  </a:cxn>
                  <a:cxn ang="T12">
                    <a:pos x="T4" y="T5"/>
                  </a:cxn>
                  <a:cxn ang="T13">
                    <a:pos x="T6" y="T7"/>
                  </a:cxn>
                  <a:cxn ang="T14">
                    <a:pos x="T8" y="T9"/>
                  </a:cxn>
                </a:cxnLst>
                <a:rect l="T15" t="T16" r="T17" b="T18"/>
                <a:pathLst>
                  <a:path w="231" h="613">
                    <a:moveTo>
                      <a:pt x="12" y="613"/>
                    </a:moveTo>
                    <a:lnTo>
                      <a:pt x="0" y="608"/>
                    </a:lnTo>
                    <a:lnTo>
                      <a:pt x="219" y="0"/>
                    </a:lnTo>
                    <a:lnTo>
                      <a:pt x="231" y="4"/>
                    </a:lnTo>
                    <a:lnTo>
                      <a:pt x="12" y="613"/>
                    </a:lnTo>
                    <a:close/>
                  </a:path>
                </a:pathLst>
              </a:custGeom>
              <a:solidFill>
                <a:srgbClr val="000000"/>
              </a:solidFill>
              <a:ln w="0">
                <a:solidFill>
                  <a:srgbClr val="000000"/>
                </a:solidFill>
                <a:round/>
                <a:headEnd/>
                <a:tailEnd/>
              </a:ln>
            </p:spPr>
            <p:txBody>
              <a:bodyPr/>
              <a:lstStyle/>
              <a:p>
                <a:endParaRPr lang="ja-JP" altLang="en-US"/>
              </a:p>
            </p:txBody>
          </p:sp>
          <p:sp>
            <p:nvSpPr>
              <p:cNvPr id="12451" name="Freeform 154"/>
              <p:cNvSpPr>
                <a:spLocks/>
              </p:cNvSpPr>
              <p:nvPr/>
            </p:nvSpPr>
            <p:spPr bwMode="auto">
              <a:xfrm>
                <a:off x="2873" y="758"/>
                <a:ext cx="1" cy="2"/>
              </a:xfrm>
              <a:custGeom>
                <a:avLst/>
                <a:gdLst>
                  <a:gd name="T0" fmla="*/ 0 w 8"/>
                  <a:gd name="T1" fmla="*/ 0 h 9"/>
                  <a:gd name="T2" fmla="*/ 0 w 8"/>
                  <a:gd name="T3" fmla="*/ 0 h 9"/>
                  <a:gd name="T4" fmla="*/ 0 w 8"/>
                  <a:gd name="T5" fmla="*/ 0 h 9"/>
                  <a:gd name="T6" fmla="*/ 0 w 8"/>
                  <a:gd name="T7" fmla="*/ 0 h 9"/>
                  <a:gd name="T8" fmla="*/ 0 w 8"/>
                  <a:gd name="T9" fmla="*/ 0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6" y="9"/>
                    </a:moveTo>
                    <a:lnTo>
                      <a:pt x="8" y="1"/>
                    </a:lnTo>
                    <a:lnTo>
                      <a:pt x="2" y="0"/>
                    </a:lnTo>
                    <a:lnTo>
                      <a:pt x="0" y="9"/>
                    </a:lnTo>
                    <a:lnTo>
                      <a:pt x="6" y="9"/>
                    </a:lnTo>
                    <a:close/>
                  </a:path>
                </a:pathLst>
              </a:custGeom>
              <a:solidFill>
                <a:srgbClr val="000000"/>
              </a:solidFill>
              <a:ln w="0">
                <a:solidFill>
                  <a:srgbClr val="000000"/>
                </a:solidFill>
                <a:round/>
                <a:headEnd/>
                <a:tailEnd/>
              </a:ln>
            </p:spPr>
            <p:txBody>
              <a:bodyPr/>
              <a:lstStyle/>
              <a:p>
                <a:endParaRPr lang="ja-JP" altLang="en-US"/>
              </a:p>
            </p:txBody>
          </p:sp>
          <p:sp>
            <p:nvSpPr>
              <p:cNvPr id="12452" name="Freeform 155"/>
              <p:cNvSpPr>
                <a:spLocks/>
              </p:cNvSpPr>
              <p:nvPr/>
            </p:nvSpPr>
            <p:spPr bwMode="auto">
              <a:xfrm>
                <a:off x="2868" y="756"/>
                <a:ext cx="6" cy="4"/>
              </a:xfrm>
              <a:custGeom>
                <a:avLst/>
                <a:gdLst>
                  <a:gd name="T0" fmla="*/ 0 w 40"/>
                  <a:gd name="T1" fmla="*/ 0 h 27"/>
                  <a:gd name="T2" fmla="*/ 0 w 40"/>
                  <a:gd name="T3" fmla="*/ 0 h 27"/>
                  <a:gd name="T4" fmla="*/ 0 w 40"/>
                  <a:gd name="T5" fmla="*/ 0 h 27"/>
                  <a:gd name="T6" fmla="*/ 0 w 40"/>
                  <a:gd name="T7" fmla="*/ 0 h 27"/>
                  <a:gd name="T8" fmla="*/ 0 w 40"/>
                  <a:gd name="T9" fmla="*/ 0 h 27"/>
                  <a:gd name="T10" fmla="*/ 0 60000 65536"/>
                  <a:gd name="T11" fmla="*/ 0 60000 65536"/>
                  <a:gd name="T12" fmla="*/ 0 60000 65536"/>
                  <a:gd name="T13" fmla="*/ 0 60000 65536"/>
                  <a:gd name="T14" fmla="*/ 0 60000 65536"/>
                  <a:gd name="T15" fmla="*/ 0 w 40"/>
                  <a:gd name="T16" fmla="*/ 0 h 27"/>
                  <a:gd name="T17" fmla="*/ 40 w 40"/>
                  <a:gd name="T18" fmla="*/ 27 h 27"/>
                </a:gdLst>
                <a:ahLst/>
                <a:cxnLst>
                  <a:cxn ang="T10">
                    <a:pos x="T0" y="T1"/>
                  </a:cxn>
                  <a:cxn ang="T11">
                    <a:pos x="T2" y="T3"/>
                  </a:cxn>
                  <a:cxn ang="T12">
                    <a:pos x="T4" y="T5"/>
                  </a:cxn>
                  <a:cxn ang="T13">
                    <a:pos x="T6" y="T7"/>
                  </a:cxn>
                  <a:cxn ang="T14">
                    <a:pos x="T8" y="T9"/>
                  </a:cxn>
                </a:cxnLst>
                <a:rect l="T15" t="T16" r="T17" b="T18"/>
                <a:pathLst>
                  <a:path w="40" h="27">
                    <a:moveTo>
                      <a:pt x="40" y="13"/>
                    </a:moveTo>
                    <a:lnTo>
                      <a:pt x="36" y="27"/>
                    </a:lnTo>
                    <a:lnTo>
                      <a:pt x="0" y="13"/>
                    </a:lnTo>
                    <a:lnTo>
                      <a:pt x="4" y="0"/>
                    </a:lnTo>
                    <a:lnTo>
                      <a:pt x="40" y="13"/>
                    </a:lnTo>
                    <a:close/>
                  </a:path>
                </a:pathLst>
              </a:custGeom>
              <a:solidFill>
                <a:srgbClr val="000000"/>
              </a:solidFill>
              <a:ln w="0">
                <a:solidFill>
                  <a:srgbClr val="000000"/>
                </a:solidFill>
                <a:round/>
                <a:headEnd/>
                <a:tailEnd/>
              </a:ln>
            </p:spPr>
            <p:txBody>
              <a:bodyPr/>
              <a:lstStyle/>
              <a:p>
                <a:endParaRPr lang="ja-JP" altLang="en-US"/>
              </a:p>
            </p:txBody>
          </p:sp>
          <p:sp>
            <p:nvSpPr>
              <p:cNvPr id="12453" name="Freeform 156"/>
              <p:cNvSpPr>
                <a:spLocks/>
              </p:cNvSpPr>
              <p:nvPr/>
            </p:nvSpPr>
            <p:spPr bwMode="auto">
              <a:xfrm>
                <a:off x="2867" y="756"/>
                <a:ext cx="1" cy="2"/>
              </a:xfrm>
              <a:custGeom>
                <a:avLst/>
                <a:gdLst>
                  <a:gd name="T0" fmla="*/ 0 w 7"/>
                  <a:gd name="T1" fmla="*/ 0 h 13"/>
                  <a:gd name="T2" fmla="*/ 0 w 7"/>
                  <a:gd name="T3" fmla="*/ 0 h 13"/>
                  <a:gd name="T4" fmla="*/ 0 w 7"/>
                  <a:gd name="T5" fmla="*/ 0 h 13"/>
                  <a:gd name="T6" fmla="*/ 0 w 7"/>
                  <a:gd name="T7" fmla="*/ 0 h 13"/>
                  <a:gd name="T8" fmla="*/ 0 w 7"/>
                  <a:gd name="T9" fmla="*/ 0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7" y="4"/>
                    </a:moveTo>
                    <a:lnTo>
                      <a:pt x="2" y="0"/>
                    </a:lnTo>
                    <a:lnTo>
                      <a:pt x="0" y="7"/>
                    </a:lnTo>
                    <a:lnTo>
                      <a:pt x="5" y="13"/>
                    </a:lnTo>
                    <a:lnTo>
                      <a:pt x="7" y="4"/>
                    </a:lnTo>
                    <a:close/>
                  </a:path>
                </a:pathLst>
              </a:custGeom>
              <a:solidFill>
                <a:srgbClr val="000000"/>
              </a:solidFill>
              <a:ln w="0">
                <a:solidFill>
                  <a:srgbClr val="000000"/>
                </a:solidFill>
                <a:round/>
                <a:headEnd/>
                <a:tailEnd/>
              </a:ln>
            </p:spPr>
            <p:txBody>
              <a:bodyPr/>
              <a:lstStyle/>
              <a:p>
                <a:endParaRPr lang="ja-JP" altLang="en-US"/>
              </a:p>
            </p:txBody>
          </p:sp>
          <p:sp>
            <p:nvSpPr>
              <p:cNvPr id="12454" name="Freeform 157"/>
              <p:cNvSpPr>
                <a:spLocks/>
              </p:cNvSpPr>
              <p:nvPr/>
            </p:nvSpPr>
            <p:spPr bwMode="auto">
              <a:xfrm>
                <a:off x="2865" y="761"/>
                <a:ext cx="1" cy="1"/>
              </a:xfrm>
              <a:custGeom>
                <a:avLst/>
                <a:gdLst>
                  <a:gd name="T0" fmla="*/ 0 w 6"/>
                  <a:gd name="T1" fmla="*/ 0 h 6"/>
                  <a:gd name="T2" fmla="*/ 0 w 6"/>
                  <a:gd name="T3" fmla="*/ 0 h 6"/>
                  <a:gd name="T4" fmla="*/ 0 w 6"/>
                  <a:gd name="T5" fmla="*/ 0 h 6"/>
                  <a:gd name="T6" fmla="*/ 0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1" y="0"/>
                    </a:moveTo>
                    <a:lnTo>
                      <a:pt x="6" y="6"/>
                    </a:lnTo>
                    <a:lnTo>
                      <a:pt x="0" y="1"/>
                    </a:lnTo>
                    <a:lnTo>
                      <a:pt x="1" y="0"/>
                    </a:lnTo>
                    <a:close/>
                  </a:path>
                </a:pathLst>
              </a:custGeom>
              <a:solidFill>
                <a:srgbClr val="000000"/>
              </a:solidFill>
              <a:ln w="0">
                <a:solidFill>
                  <a:srgbClr val="000000"/>
                </a:solidFill>
                <a:round/>
                <a:headEnd/>
                <a:tailEnd/>
              </a:ln>
            </p:spPr>
            <p:txBody>
              <a:bodyPr/>
              <a:lstStyle/>
              <a:p>
                <a:endParaRPr lang="ja-JP" altLang="en-US"/>
              </a:p>
            </p:txBody>
          </p:sp>
          <p:sp>
            <p:nvSpPr>
              <p:cNvPr id="12455" name="Freeform 158"/>
              <p:cNvSpPr>
                <a:spLocks/>
              </p:cNvSpPr>
              <p:nvPr/>
            </p:nvSpPr>
            <p:spPr bwMode="auto">
              <a:xfrm>
                <a:off x="2866" y="757"/>
                <a:ext cx="3" cy="5"/>
              </a:xfrm>
              <a:custGeom>
                <a:avLst/>
                <a:gdLst>
                  <a:gd name="T0" fmla="*/ 0 w 23"/>
                  <a:gd name="T1" fmla="*/ 0 h 34"/>
                  <a:gd name="T2" fmla="*/ 0 w 23"/>
                  <a:gd name="T3" fmla="*/ 0 h 34"/>
                  <a:gd name="T4" fmla="*/ 0 w 23"/>
                  <a:gd name="T5" fmla="*/ 0 h 34"/>
                  <a:gd name="T6" fmla="*/ 0 w 23"/>
                  <a:gd name="T7" fmla="*/ 0 h 34"/>
                  <a:gd name="T8" fmla="*/ 0 w 23"/>
                  <a:gd name="T9" fmla="*/ 0 h 34"/>
                  <a:gd name="T10" fmla="*/ 0 60000 65536"/>
                  <a:gd name="T11" fmla="*/ 0 60000 65536"/>
                  <a:gd name="T12" fmla="*/ 0 60000 65536"/>
                  <a:gd name="T13" fmla="*/ 0 60000 65536"/>
                  <a:gd name="T14" fmla="*/ 0 60000 65536"/>
                  <a:gd name="T15" fmla="*/ 0 w 23"/>
                  <a:gd name="T16" fmla="*/ 0 h 34"/>
                  <a:gd name="T17" fmla="*/ 23 w 23"/>
                  <a:gd name="T18" fmla="*/ 34 h 34"/>
                </a:gdLst>
                <a:ahLst/>
                <a:cxnLst>
                  <a:cxn ang="T10">
                    <a:pos x="T0" y="T1"/>
                  </a:cxn>
                  <a:cxn ang="T11">
                    <a:pos x="T2" y="T3"/>
                  </a:cxn>
                  <a:cxn ang="T12">
                    <a:pos x="T4" y="T5"/>
                  </a:cxn>
                  <a:cxn ang="T13">
                    <a:pos x="T6" y="T7"/>
                  </a:cxn>
                  <a:cxn ang="T14">
                    <a:pos x="T8" y="T9"/>
                  </a:cxn>
                </a:cxnLst>
                <a:rect l="T15" t="T16" r="T17" b="T18"/>
                <a:pathLst>
                  <a:path w="23" h="34">
                    <a:moveTo>
                      <a:pt x="13" y="0"/>
                    </a:moveTo>
                    <a:lnTo>
                      <a:pt x="23" y="7"/>
                    </a:lnTo>
                    <a:lnTo>
                      <a:pt x="11" y="34"/>
                    </a:lnTo>
                    <a:lnTo>
                      <a:pt x="0" y="27"/>
                    </a:lnTo>
                    <a:lnTo>
                      <a:pt x="13" y="0"/>
                    </a:lnTo>
                    <a:close/>
                  </a:path>
                </a:pathLst>
              </a:custGeom>
              <a:solidFill>
                <a:srgbClr val="000000"/>
              </a:solidFill>
              <a:ln w="0">
                <a:solidFill>
                  <a:srgbClr val="000000"/>
                </a:solidFill>
                <a:round/>
                <a:headEnd/>
                <a:tailEnd/>
              </a:ln>
            </p:spPr>
            <p:txBody>
              <a:bodyPr/>
              <a:lstStyle/>
              <a:p>
                <a:endParaRPr lang="ja-JP" altLang="en-US"/>
              </a:p>
            </p:txBody>
          </p:sp>
          <p:sp>
            <p:nvSpPr>
              <p:cNvPr id="12456" name="Freeform 159"/>
              <p:cNvSpPr>
                <a:spLocks/>
              </p:cNvSpPr>
              <p:nvPr/>
            </p:nvSpPr>
            <p:spPr bwMode="auto">
              <a:xfrm>
                <a:off x="2911" y="779"/>
                <a:ext cx="35" cy="108"/>
              </a:xfrm>
              <a:custGeom>
                <a:avLst/>
                <a:gdLst>
                  <a:gd name="T0" fmla="*/ 0 w 243"/>
                  <a:gd name="T1" fmla="*/ 0 h 757"/>
                  <a:gd name="T2" fmla="*/ 0 w 243"/>
                  <a:gd name="T3" fmla="*/ 0 h 757"/>
                  <a:gd name="T4" fmla="*/ 0 w 243"/>
                  <a:gd name="T5" fmla="*/ 0 h 757"/>
                  <a:gd name="T6" fmla="*/ 0 w 243"/>
                  <a:gd name="T7" fmla="*/ 0 h 757"/>
                  <a:gd name="T8" fmla="*/ 0 w 243"/>
                  <a:gd name="T9" fmla="*/ 0 h 757"/>
                  <a:gd name="T10" fmla="*/ 0 60000 65536"/>
                  <a:gd name="T11" fmla="*/ 0 60000 65536"/>
                  <a:gd name="T12" fmla="*/ 0 60000 65536"/>
                  <a:gd name="T13" fmla="*/ 0 60000 65536"/>
                  <a:gd name="T14" fmla="*/ 0 60000 65536"/>
                  <a:gd name="T15" fmla="*/ 0 w 243"/>
                  <a:gd name="T16" fmla="*/ 0 h 757"/>
                  <a:gd name="T17" fmla="*/ 243 w 243"/>
                  <a:gd name="T18" fmla="*/ 757 h 757"/>
                </a:gdLst>
                <a:ahLst/>
                <a:cxnLst>
                  <a:cxn ang="T10">
                    <a:pos x="T0" y="T1"/>
                  </a:cxn>
                  <a:cxn ang="T11">
                    <a:pos x="T2" y="T3"/>
                  </a:cxn>
                  <a:cxn ang="T12">
                    <a:pos x="T4" y="T5"/>
                  </a:cxn>
                  <a:cxn ang="T13">
                    <a:pos x="T6" y="T7"/>
                  </a:cxn>
                  <a:cxn ang="T14">
                    <a:pos x="T8" y="T9"/>
                  </a:cxn>
                </a:cxnLst>
                <a:rect l="T15" t="T16" r="T17" b="T18"/>
                <a:pathLst>
                  <a:path w="243" h="757">
                    <a:moveTo>
                      <a:pt x="0" y="744"/>
                    </a:moveTo>
                    <a:lnTo>
                      <a:pt x="25" y="757"/>
                    </a:lnTo>
                    <a:lnTo>
                      <a:pt x="243" y="14"/>
                    </a:lnTo>
                    <a:lnTo>
                      <a:pt x="219" y="0"/>
                    </a:lnTo>
                    <a:lnTo>
                      <a:pt x="0" y="744"/>
                    </a:lnTo>
                    <a:close/>
                  </a:path>
                </a:pathLst>
              </a:custGeom>
              <a:solidFill>
                <a:srgbClr val="FFFFFF"/>
              </a:solidFill>
              <a:ln w="9525">
                <a:noFill/>
                <a:round/>
                <a:headEnd/>
                <a:tailEnd/>
              </a:ln>
            </p:spPr>
            <p:txBody>
              <a:bodyPr/>
              <a:lstStyle/>
              <a:p>
                <a:endParaRPr lang="ja-JP" altLang="en-US"/>
              </a:p>
            </p:txBody>
          </p:sp>
          <p:sp>
            <p:nvSpPr>
              <p:cNvPr id="12457" name="Freeform 160"/>
              <p:cNvSpPr>
                <a:spLocks/>
              </p:cNvSpPr>
              <p:nvPr/>
            </p:nvSpPr>
            <p:spPr bwMode="auto">
              <a:xfrm>
                <a:off x="2911" y="884"/>
                <a:ext cx="4" cy="4"/>
              </a:xfrm>
              <a:custGeom>
                <a:avLst/>
                <a:gdLst>
                  <a:gd name="T0" fmla="*/ 0 w 31"/>
                  <a:gd name="T1" fmla="*/ 0 h 25"/>
                  <a:gd name="T2" fmla="*/ 0 w 31"/>
                  <a:gd name="T3" fmla="*/ 0 h 25"/>
                  <a:gd name="T4" fmla="*/ 0 w 31"/>
                  <a:gd name="T5" fmla="*/ 0 h 25"/>
                  <a:gd name="T6" fmla="*/ 0 w 31"/>
                  <a:gd name="T7" fmla="*/ 0 h 25"/>
                  <a:gd name="T8" fmla="*/ 0 w 31"/>
                  <a:gd name="T9" fmla="*/ 0 h 25"/>
                  <a:gd name="T10" fmla="*/ 0 60000 65536"/>
                  <a:gd name="T11" fmla="*/ 0 60000 65536"/>
                  <a:gd name="T12" fmla="*/ 0 60000 65536"/>
                  <a:gd name="T13" fmla="*/ 0 60000 65536"/>
                  <a:gd name="T14" fmla="*/ 0 60000 65536"/>
                  <a:gd name="T15" fmla="*/ 0 w 31"/>
                  <a:gd name="T16" fmla="*/ 0 h 25"/>
                  <a:gd name="T17" fmla="*/ 31 w 31"/>
                  <a:gd name="T18" fmla="*/ 25 h 25"/>
                </a:gdLst>
                <a:ahLst/>
                <a:cxnLst>
                  <a:cxn ang="T10">
                    <a:pos x="T0" y="T1"/>
                  </a:cxn>
                  <a:cxn ang="T11">
                    <a:pos x="T2" y="T3"/>
                  </a:cxn>
                  <a:cxn ang="T12">
                    <a:pos x="T4" y="T5"/>
                  </a:cxn>
                  <a:cxn ang="T13">
                    <a:pos x="T6" y="T7"/>
                  </a:cxn>
                  <a:cxn ang="T14">
                    <a:pos x="T8" y="T9"/>
                  </a:cxn>
                </a:cxnLst>
                <a:rect l="T15" t="T16" r="T17" b="T18"/>
                <a:pathLst>
                  <a:path w="31" h="25">
                    <a:moveTo>
                      <a:pt x="0" y="11"/>
                    </a:moveTo>
                    <a:lnTo>
                      <a:pt x="6" y="0"/>
                    </a:lnTo>
                    <a:lnTo>
                      <a:pt x="31" y="14"/>
                    </a:lnTo>
                    <a:lnTo>
                      <a:pt x="25" y="25"/>
                    </a:lnTo>
                    <a:lnTo>
                      <a:pt x="0" y="11"/>
                    </a:lnTo>
                    <a:close/>
                  </a:path>
                </a:pathLst>
              </a:custGeom>
              <a:solidFill>
                <a:srgbClr val="000000"/>
              </a:solidFill>
              <a:ln w="0">
                <a:solidFill>
                  <a:srgbClr val="000000"/>
                </a:solidFill>
                <a:round/>
                <a:headEnd/>
                <a:tailEnd/>
              </a:ln>
            </p:spPr>
            <p:txBody>
              <a:bodyPr/>
              <a:lstStyle/>
              <a:p>
                <a:endParaRPr lang="ja-JP" altLang="en-US"/>
              </a:p>
            </p:txBody>
          </p:sp>
          <p:sp>
            <p:nvSpPr>
              <p:cNvPr id="12458" name="Freeform 161"/>
              <p:cNvSpPr>
                <a:spLocks/>
              </p:cNvSpPr>
              <p:nvPr/>
            </p:nvSpPr>
            <p:spPr bwMode="auto">
              <a:xfrm>
                <a:off x="2915" y="887"/>
                <a:ext cx="1" cy="1"/>
              </a:xfrm>
              <a:custGeom>
                <a:avLst/>
                <a:gdLst>
                  <a:gd name="T0" fmla="*/ 0 w 9"/>
                  <a:gd name="T1" fmla="*/ 0 h 4"/>
                  <a:gd name="T2" fmla="*/ 0 w 9"/>
                  <a:gd name="T3" fmla="*/ 0 h 4"/>
                  <a:gd name="T4" fmla="*/ 0 w 9"/>
                  <a:gd name="T5" fmla="*/ 0 h 4"/>
                  <a:gd name="T6" fmla="*/ 0 w 9"/>
                  <a:gd name="T7" fmla="*/ 0 h 4"/>
                  <a:gd name="T8" fmla="*/ 0 60000 65536"/>
                  <a:gd name="T9" fmla="*/ 0 60000 65536"/>
                  <a:gd name="T10" fmla="*/ 0 60000 65536"/>
                  <a:gd name="T11" fmla="*/ 0 60000 65536"/>
                  <a:gd name="T12" fmla="*/ 0 w 9"/>
                  <a:gd name="T13" fmla="*/ 0 h 4"/>
                  <a:gd name="T14" fmla="*/ 9 w 9"/>
                  <a:gd name="T15" fmla="*/ 4 h 4"/>
                </a:gdLst>
                <a:ahLst/>
                <a:cxnLst>
                  <a:cxn ang="T8">
                    <a:pos x="T0" y="T1"/>
                  </a:cxn>
                  <a:cxn ang="T9">
                    <a:pos x="T2" y="T3"/>
                  </a:cxn>
                  <a:cxn ang="T10">
                    <a:pos x="T4" y="T5"/>
                  </a:cxn>
                  <a:cxn ang="T11">
                    <a:pos x="T6" y="T7"/>
                  </a:cxn>
                </a:cxnLst>
                <a:rect l="T12" t="T13" r="T14" b="T15"/>
                <a:pathLst>
                  <a:path w="9" h="4">
                    <a:moveTo>
                      <a:pt x="0" y="4"/>
                    </a:moveTo>
                    <a:lnTo>
                      <a:pt x="3" y="0"/>
                    </a:lnTo>
                    <a:lnTo>
                      <a:pt x="9" y="0"/>
                    </a:lnTo>
                    <a:lnTo>
                      <a:pt x="0" y="4"/>
                    </a:lnTo>
                    <a:close/>
                  </a:path>
                </a:pathLst>
              </a:custGeom>
              <a:solidFill>
                <a:srgbClr val="000000"/>
              </a:solidFill>
              <a:ln w="0">
                <a:solidFill>
                  <a:srgbClr val="000000"/>
                </a:solidFill>
                <a:round/>
                <a:headEnd/>
                <a:tailEnd/>
              </a:ln>
            </p:spPr>
            <p:txBody>
              <a:bodyPr/>
              <a:lstStyle/>
              <a:p>
                <a:endParaRPr lang="ja-JP" altLang="en-US"/>
              </a:p>
            </p:txBody>
          </p:sp>
          <p:sp>
            <p:nvSpPr>
              <p:cNvPr id="12459" name="Freeform 162"/>
              <p:cNvSpPr>
                <a:spLocks/>
              </p:cNvSpPr>
              <p:nvPr/>
            </p:nvSpPr>
            <p:spPr bwMode="auto">
              <a:xfrm>
                <a:off x="2914" y="780"/>
                <a:ext cx="33" cy="107"/>
              </a:xfrm>
              <a:custGeom>
                <a:avLst/>
                <a:gdLst>
                  <a:gd name="T0" fmla="*/ 0 w 231"/>
                  <a:gd name="T1" fmla="*/ 0 h 748"/>
                  <a:gd name="T2" fmla="*/ 0 w 231"/>
                  <a:gd name="T3" fmla="*/ 0 h 748"/>
                  <a:gd name="T4" fmla="*/ 0 w 231"/>
                  <a:gd name="T5" fmla="*/ 0 h 748"/>
                  <a:gd name="T6" fmla="*/ 0 w 231"/>
                  <a:gd name="T7" fmla="*/ 0 h 748"/>
                  <a:gd name="T8" fmla="*/ 0 w 231"/>
                  <a:gd name="T9" fmla="*/ 0 h 748"/>
                  <a:gd name="T10" fmla="*/ 0 60000 65536"/>
                  <a:gd name="T11" fmla="*/ 0 60000 65536"/>
                  <a:gd name="T12" fmla="*/ 0 60000 65536"/>
                  <a:gd name="T13" fmla="*/ 0 60000 65536"/>
                  <a:gd name="T14" fmla="*/ 0 60000 65536"/>
                  <a:gd name="T15" fmla="*/ 0 w 231"/>
                  <a:gd name="T16" fmla="*/ 0 h 748"/>
                  <a:gd name="T17" fmla="*/ 231 w 231"/>
                  <a:gd name="T18" fmla="*/ 748 h 748"/>
                </a:gdLst>
                <a:ahLst/>
                <a:cxnLst>
                  <a:cxn ang="T10">
                    <a:pos x="T0" y="T1"/>
                  </a:cxn>
                  <a:cxn ang="T11">
                    <a:pos x="T2" y="T3"/>
                  </a:cxn>
                  <a:cxn ang="T12">
                    <a:pos x="T4" y="T5"/>
                  </a:cxn>
                  <a:cxn ang="T13">
                    <a:pos x="T6" y="T7"/>
                  </a:cxn>
                  <a:cxn ang="T14">
                    <a:pos x="T8" y="T9"/>
                  </a:cxn>
                </a:cxnLst>
                <a:rect l="T15" t="T16" r="T17" b="T18"/>
                <a:pathLst>
                  <a:path w="231" h="748">
                    <a:moveTo>
                      <a:pt x="13" y="748"/>
                    </a:moveTo>
                    <a:lnTo>
                      <a:pt x="0" y="744"/>
                    </a:lnTo>
                    <a:lnTo>
                      <a:pt x="219" y="0"/>
                    </a:lnTo>
                    <a:lnTo>
                      <a:pt x="231" y="5"/>
                    </a:lnTo>
                    <a:lnTo>
                      <a:pt x="13" y="748"/>
                    </a:lnTo>
                    <a:close/>
                  </a:path>
                </a:pathLst>
              </a:custGeom>
              <a:solidFill>
                <a:srgbClr val="000000"/>
              </a:solidFill>
              <a:ln w="0">
                <a:solidFill>
                  <a:srgbClr val="000000"/>
                </a:solidFill>
                <a:round/>
                <a:headEnd/>
                <a:tailEnd/>
              </a:ln>
            </p:spPr>
            <p:txBody>
              <a:bodyPr/>
              <a:lstStyle/>
              <a:p>
                <a:endParaRPr lang="ja-JP" altLang="en-US"/>
              </a:p>
            </p:txBody>
          </p:sp>
          <p:sp>
            <p:nvSpPr>
              <p:cNvPr id="12460" name="Freeform 163"/>
              <p:cNvSpPr>
                <a:spLocks/>
              </p:cNvSpPr>
              <p:nvPr/>
            </p:nvSpPr>
            <p:spPr bwMode="auto">
              <a:xfrm>
                <a:off x="2946" y="780"/>
                <a:ext cx="1" cy="1"/>
              </a:xfrm>
              <a:custGeom>
                <a:avLst/>
                <a:gdLst>
                  <a:gd name="T0" fmla="*/ 0 w 8"/>
                  <a:gd name="T1" fmla="*/ 0 h 8"/>
                  <a:gd name="T2" fmla="*/ 0 w 8"/>
                  <a:gd name="T3" fmla="*/ 0 h 8"/>
                  <a:gd name="T4" fmla="*/ 0 w 8"/>
                  <a:gd name="T5" fmla="*/ 0 h 8"/>
                  <a:gd name="T6" fmla="*/ 0 w 8"/>
                  <a:gd name="T7" fmla="*/ 0 h 8"/>
                  <a:gd name="T8" fmla="*/ 0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6" y="8"/>
                    </a:moveTo>
                    <a:lnTo>
                      <a:pt x="8" y="1"/>
                    </a:lnTo>
                    <a:lnTo>
                      <a:pt x="3" y="0"/>
                    </a:lnTo>
                    <a:lnTo>
                      <a:pt x="0" y="8"/>
                    </a:lnTo>
                    <a:lnTo>
                      <a:pt x="6" y="8"/>
                    </a:lnTo>
                    <a:close/>
                  </a:path>
                </a:pathLst>
              </a:custGeom>
              <a:solidFill>
                <a:srgbClr val="000000"/>
              </a:solidFill>
              <a:ln w="0">
                <a:solidFill>
                  <a:srgbClr val="000000"/>
                </a:solidFill>
                <a:round/>
                <a:headEnd/>
                <a:tailEnd/>
              </a:ln>
            </p:spPr>
            <p:txBody>
              <a:bodyPr/>
              <a:lstStyle/>
              <a:p>
                <a:endParaRPr lang="ja-JP" altLang="en-US"/>
              </a:p>
            </p:txBody>
          </p:sp>
          <p:sp>
            <p:nvSpPr>
              <p:cNvPr id="12461" name="Freeform 164"/>
              <p:cNvSpPr>
                <a:spLocks/>
              </p:cNvSpPr>
              <p:nvPr/>
            </p:nvSpPr>
            <p:spPr bwMode="auto">
              <a:xfrm>
                <a:off x="2942" y="778"/>
                <a:ext cx="5" cy="3"/>
              </a:xfrm>
              <a:custGeom>
                <a:avLst/>
                <a:gdLst>
                  <a:gd name="T0" fmla="*/ 0 w 30"/>
                  <a:gd name="T1" fmla="*/ 0 h 25"/>
                  <a:gd name="T2" fmla="*/ 0 w 30"/>
                  <a:gd name="T3" fmla="*/ 0 h 25"/>
                  <a:gd name="T4" fmla="*/ 0 w 30"/>
                  <a:gd name="T5" fmla="*/ 0 h 25"/>
                  <a:gd name="T6" fmla="*/ 0 w 30"/>
                  <a:gd name="T7" fmla="*/ 0 h 25"/>
                  <a:gd name="T8" fmla="*/ 0 w 30"/>
                  <a:gd name="T9" fmla="*/ 0 h 25"/>
                  <a:gd name="T10" fmla="*/ 0 60000 65536"/>
                  <a:gd name="T11" fmla="*/ 0 60000 65536"/>
                  <a:gd name="T12" fmla="*/ 0 60000 65536"/>
                  <a:gd name="T13" fmla="*/ 0 60000 65536"/>
                  <a:gd name="T14" fmla="*/ 0 60000 65536"/>
                  <a:gd name="T15" fmla="*/ 0 w 30"/>
                  <a:gd name="T16" fmla="*/ 0 h 25"/>
                  <a:gd name="T17" fmla="*/ 30 w 30"/>
                  <a:gd name="T18" fmla="*/ 25 h 25"/>
                </a:gdLst>
                <a:ahLst/>
                <a:cxnLst>
                  <a:cxn ang="T10">
                    <a:pos x="T0" y="T1"/>
                  </a:cxn>
                  <a:cxn ang="T11">
                    <a:pos x="T2" y="T3"/>
                  </a:cxn>
                  <a:cxn ang="T12">
                    <a:pos x="T4" y="T5"/>
                  </a:cxn>
                  <a:cxn ang="T13">
                    <a:pos x="T6" y="T7"/>
                  </a:cxn>
                  <a:cxn ang="T14">
                    <a:pos x="T8" y="T9"/>
                  </a:cxn>
                </a:cxnLst>
                <a:rect l="T15" t="T16" r="T17" b="T18"/>
                <a:pathLst>
                  <a:path w="30" h="25">
                    <a:moveTo>
                      <a:pt x="30" y="14"/>
                    </a:moveTo>
                    <a:lnTo>
                      <a:pt x="24" y="25"/>
                    </a:lnTo>
                    <a:lnTo>
                      <a:pt x="0" y="12"/>
                    </a:lnTo>
                    <a:lnTo>
                      <a:pt x="6" y="0"/>
                    </a:lnTo>
                    <a:lnTo>
                      <a:pt x="30" y="14"/>
                    </a:lnTo>
                    <a:close/>
                  </a:path>
                </a:pathLst>
              </a:custGeom>
              <a:solidFill>
                <a:srgbClr val="000000"/>
              </a:solidFill>
              <a:ln w="0">
                <a:solidFill>
                  <a:srgbClr val="000000"/>
                </a:solidFill>
                <a:round/>
                <a:headEnd/>
                <a:tailEnd/>
              </a:ln>
            </p:spPr>
            <p:txBody>
              <a:bodyPr/>
              <a:lstStyle/>
              <a:p>
                <a:endParaRPr lang="ja-JP" altLang="en-US"/>
              </a:p>
            </p:txBody>
          </p:sp>
          <p:sp>
            <p:nvSpPr>
              <p:cNvPr id="12462" name="Freeform 165"/>
              <p:cNvSpPr>
                <a:spLocks/>
              </p:cNvSpPr>
              <p:nvPr/>
            </p:nvSpPr>
            <p:spPr bwMode="auto">
              <a:xfrm>
                <a:off x="2942" y="777"/>
                <a:ext cx="1" cy="2"/>
              </a:xfrm>
              <a:custGeom>
                <a:avLst/>
                <a:gdLst>
                  <a:gd name="T0" fmla="*/ 0 w 9"/>
                  <a:gd name="T1" fmla="*/ 0 h 12"/>
                  <a:gd name="T2" fmla="*/ 0 w 9"/>
                  <a:gd name="T3" fmla="*/ 0 h 12"/>
                  <a:gd name="T4" fmla="*/ 0 w 9"/>
                  <a:gd name="T5" fmla="*/ 0 h 12"/>
                  <a:gd name="T6" fmla="*/ 0 w 9"/>
                  <a:gd name="T7" fmla="*/ 0 h 12"/>
                  <a:gd name="T8" fmla="*/ 0 w 9"/>
                  <a:gd name="T9" fmla="*/ 0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9" y="4"/>
                    </a:moveTo>
                    <a:lnTo>
                      <a:pt x="2" y="0"/>
                    </a:lnTo>
                    <a:lnTo>
                      <a:pt x="0" y="8"/>
                    </a:lnTo>
                    <a:lnTo>
                      <a:pt x="6" y="12"/>
                    </a:lnTo>
                    <a:lnTo>
                      <a:pt x="9" y="4"/>
                    </a:lnTo>
                    <a:close/>
                  </a:path>
                </a:pathLst>
              </a:custGeom>
              <a:solidFill>
                <a:srgbClr val="000000"/>
              </a:solidFill>
              <a:ln w="0">
                <a:solidFill>
                  <a:srgbClr val="000000"/>
                </a:solidFill>
                <a:round/>
                <a:headEnd/>
                <a:tailEnd/>
              </a:ln>
            </p:spPr>
            <p:txBody>
              <a:bodyPr/>
              <a:lstStyle/>
              <a:p>
                <a:endParaRPr lang="ja-JP" altLang="en-US"/>
              </a:p>
            </p:txBody>
          </p:sp>
          <p:sp>
            <p:nvSpPr>
              <p:cNvPr id="12463" name="Freeform 166"/>
              <p:cNvSpPr>
                <a:spLocks/>
              </p:cNvSpPr>
              <p:nvPr/>
            </p:nvSpPr>
            <p:spPr bwMode="auto">
              <a:xfrm>
                <a:off x="2910" y="884"/>
                <a:ext cx="1" cy="2"/>
              </a:xfrm>
              <a:custGeom>
                <a:avLst/>
                <a:gdLst>
                  <a:gd name="T0" fmla="*/ 0 w 8"/>
                  <a:gd name="T1" fmla="*/ 0 h 8"/>
                  <a:gd name="T2" fmla="*/ 0 w 8"/>
                  <a:gd name="T3" fmla="*/ 0 h 8"/>
                  <a:gd name="T4" fmla="*/ 0 w 8"/>
                  <a:gd name="T5" fmla="*/ 0 h 8"/>
                  <a:gd name="T6" fmla="*/ 0 w 8"/>
                  <a:gd name="T7" fmla="*/ 0 h 8"/>
                  <a:gd name="T8" fmla="*/ 0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2" y="0"/>
                    </a:moveTo>
                    <a:lnTo>
                      <a:pt x="0" y="5"/>
                    </a:lnTo>
                    <a:lnTo>
                      <a:pt x="5" y="8"/>
                    </a:lnTo>
                    <a:lnTo>
                      <a:pt x="8" y="5"/>
                    </a:lnTo>
                    <a:lnTo>
                      <a:pt x="2" y="0"/>
                    </a:lnTo>
                    <a:close/>
                  </a:path>
                </a:pathLst>
              </a:custGeom>
              <a:solidFill>
                <a:srgbClr val="000000"/>
              </a:solidFill>
              <a:ln w="0">
                <a:solidFill>
                  <a:srgbClr val="000000"/>
                </a:solidFill>
                <a:round/>
                <a:headEnd/>
                <a:tailEnd/>
              </a:ln>
            </p:spPr>
            <p:txBody>
              <a:bodyPr/>
              <a:lstStyle/>
              <a:p>
                <a:endParaRPr lang="ja-JP" altLang="en-US"/>
              </a:p>
            </p:txBody>
          </p:sp>
          <p:sp>
            <p:nvSpPr>
              <p:cNvPr id="12464" name="Freeform 167"/>
              <p:cNvSpPr>
                <a:spLocks/>
              </p:cNvSpPr>
              <p:nvPr/>
            </p:nvSpPr>
            <p:spPr bwMode="auto">
              <a:xfrm>
                <a:off x="2911" y="778"/>
                <a:ext cx="33" cy="107"/>
              </a:xfrm>
              <a:custGeom>
                <a:avLst/>
                <a:gdLst>
                  <a:gd name="T0" fmla="*/ 0 w 231"/>
                  <a:gd name="T1" fmla="*/ 0 h 748"/>
                  <a:gd name="T2" fmla="*/ 0 w 231"/>
                  <a:gd name="T3" fmla="*/ 0 h 748"/>
                  <a:gd name="T4" fmla="*/ 0 w 231"/>
                  <a:gd name="T5" fmla="*/ 0 h 748"/>
                  <a:gd name="T6" fmla="*/ 0 w 231"/>
                  <a:gd name="T7" fmla="*/ 0 h 748"/>
                  <a:gd name="T8" fmla="*/ 0 w 231"/>
                  <a:gd name="T9" fmla="*/ 0 h 748"/>
                  <a:gd name="T10" fmla="*/ 0 60000 65536"/>
                  <a:gd name="T11" fmla="*/ 0 60000 65536"/>
                  <a:gd name="T12" fmla="*/ 0 60000 65536"/>
                  <a:gd name="T13" fmla="*/ 0 60000 65536"/>
                  <a:gd name="T14" fmla="*/ 0 60000 65536"/>
                  <a:gd name="T15" fmla="*/ 0 w 231"/>
                  <a:gd name="T16" fmla="*/ 0 h 748"/>
                  <a:gd name="T17" fmla="*/ 231 w 231"/>
                  <a:gd name="T18" fmla="*/ 748 h 748"/>
                </a:gdLst>
                <a:ahLst/>
                <a:cxnLst>
                  <a:cxn ang="T10">
                    <a:pos x="T0" y="T1"/>
                  </a:cxn>
                  <a:cxn ang="T11">
                    <a:pos x="T2" y="T3"/>
                  </a:cxn>
                  <a:cxn ang="T12">
                    <a:pos x="T4" y="T5"/>
                  </a:cxn>
                  <a:cxn ang="T13">
                    <a:pos x="T6" y="T7"/>
                  </a:cxn>
                  <a:cxn ang="T14">
                    <a:pos x="T8" y="T9"/>
                  </a:cxn>
                </a:cxnLst>
                <a:rect l="T15" t="T16" r="T17" b="T18"/>
                <a:pathLst>
                  <a:path w="231" h="748">
                    <a:moveTo>
                      <a:pt x="219" y="0"/>
                    </a:moveTo>
                    <a:lnTo>
                      <a:pt x="231" y="4"/>
                    </a:lnTo>
                    <a:lnTo>
                      <a:pt x="12" y="748"/>
                    </a:lnTo>
                    <a:lnTo>
                      <a:pt x="0" y="743"/>
                    </a:lnTo>
                    <a:lnTo>
                      <a:pt x="219" y="0"/>
                    </a:lnTo>
                    <a:close/>
                  </a:path>
                </a:pathLst>
              </a:custGeom>
              <a:solidFill>
                <a:srgbClr val="000000"/>
              </a:solidFill>
              <a:ln w="0">
                <a:solidFill>
                  <a:srgbClr val="000000"/>
                </a:solidFill>
                <a:round/>
                <a:headEnd/>
                <a:tailEnd/>
              </a:ln>
            </p:spPr>
            <p:txBody>
              <a:bodyPr/>
              <a:lstStyle/>
              <a:p>
                <a:endParaRPr lang="ja-JP" altLang="en-US"/>
              </a:p>
            </p:txBody>
          </p:sp>
          <p:sp>
            <p:nvSpPr>
              <p:cNvPr id="12465" name="Freeform 168"/>
              <p:cNvSpPr>
                <a:spLocks/>
              </p:cNvSpPr>
              <p:nvPr/>
            </p:nvSpPr>
            <p:spPr bwMode="auto">
              <a:xfrm>
                <a:off x="2700" y="704"/>
                <a:ext cx="88" cy="58"/>
              </a:xfrm>
              <a:custGeom>
                <a:avLst/>
                <a:gdLst>
                  <a:gd name="T0" fmla="*/ 0 w 620"/>
                  <a:gd name="T1" fmla="*/ 0 h 406"/>
                  <a:gd name="T2" fmla="*/ 0 w 620"/>
                  <a:gd name="T3" fmla="*/ 0 h 406"/>
                  <a:gd name="T4" fmla="*/ 0 w 620"/>
                  <a:gd name="T5" fmla="*/ 0 h 406"/>
                  <a:gd name="T6" fmla="*/ 0 w 620"/>
                  <a:gd name="T7" fmla="*/ 0 h 406"/>
                  <a:gd name="T8" fmla="*/ 0 w 620"/>
                  <a:gd name="T9" fmla="*/ 0 h 406"/>
                  <a:gd name="T10" fmla="*/ 0 w 620"/>
                  <a:gd name="T11" fmla="*/ 0 h 406"/>
                  <a:gd name="T12" fmla="*/ 0 w 620"/>
                  <a:gd name="T13" fmla="*/ 0 h 406"/>
                  <a:gd name="T14" fmla="*/ 0 w 620"/>
                  <a:gd name="T15" fmla="*/ 0 h 406"/>
                  <a:gd name="T16" fmla="*/ 0 w 620"/>
                  <a:gd name="T17" fmla="*/ 0 h 406"/>
                  <a:gd name="T18" fmla="*/ 0 w 620"/>
                  <a:gd name="T19" fmla="*/ 0 h 406"/>
                  <a:gd name="T20" fmla="*/ 0 w 620"/>
                  <a:gd name="T21" fmla="*/ 0 h 406"/>
                  <a:gd name="T22" fmla="*/ 0 w 620"/>
                  <a:gd name="T23" fmla="*/ 0 h 406"/>
                  <a:gd name="T24" fmla="*/ 0 w 620"/>
                  <a:gd name="T25" fmla="*/ 0 h 406"/>
                  <a:gd name="T26" fmla="*/ 0 w 620"/>
                  <a:gd name="T27" fmla="*/ 0 h 406"/>
                  <a:gd name="T28" fmla="*/ 0 w 620"/>
                  <a:gd name="T29" fmla="*/ 0 h 406"/>
                  <a:gd name="T30" fmla="*/ 0 w 620"/>
                  <a:gd name="T31" fmla="*/ 0 h 406"/>
                  <a:gd name="T32" fmla="*/ 0 w 620"/>
                  <a:gd name="T33" fmla="*/ 0 h 406"/>
                  <a:gd name="T34" fmla="*/ 0 w 620"/>
                  <a:gd name="T35" fmla="*/ 0 h 406"/>
                  <a:gd name="T36" fmla="*/ 0 w 620"/>
                  <a:gd name="T37" fmla="*/ 0 h 406"/>
                  <a:gd name="T38" fmla="*/ 0 w 620"/>
                  <a:gd name="T39" fmla="*/ 0 h 406"/>
                  <a:gd name="T40" fmla="*/ 0 w 620"/>
                  <a:gd name="T41" fmla="*/ 0 h 406"/>
                  <a:gd name="T42" fmla="*/ 0 w 620"/>
                  <a:gd name="T43" fmla="*/ 0 h 406"/>
                  <a:gd name="T44" fmla="*/ 0 w 620"/>
                  <a:gd name="T45" fmla="*/ 0 h 406"/>
                  <a:gd name="T46" fmla="*/ 0 w 620"/>
                  <a:gd name="T47" fmla="*/ 0 h 406"/>
                  <a:gd name="T48" fmla="*/ 0 w 620"/>
                  <a:gd name="T49" fmla="*/ 0 h 406"/>
                  <a:gd name="T50" fmla="*/ 0 w 620"/>
                  <a:gd name="T51" fmla="*/ 0 h 406"/>
                  <a:gd name="T52" fmla="*/ 0 w 620"/>
                  <a:gd name="T53" fmla="*/ 0 h 406"/>
                  <a:gd name="T54" fmla="*/ 0 w 620"/>
                  <a:gd name="T55" fmla="*/ 0 h 406"/>
                  <a:gd name="T56" fmla="*/ 0 w 620"/>
                  <a:gd name="T57" fmla="*/ 0 h 406"/>
                  <a:gd name="T58" fmla="*/ 0 w 620"/>
                  <a:gd name="T59" fmla="*/ 0 h 406"/>
                  <a:gd name="T60" fmla="*/ 0 w 620"/>
                  <a:gd name="T61" fmla="*/ 0 h 406"/>
                  <a:gd name="T62" fmla="*/ 0 w 620"/>
                  <a:gd name="T63" fmla="*/ 0 h 406"/>
                  <a:gd name="T64" fmla="*/ 0 w 620"/>
                  <a:gd name="T65" fmla="*/ 0 h 406"/>
                  <a:gd name="T66" fmla="*/ 0 w 620"/>
                  <a:gd name="T67" fmla="*/ 0 h 406"/>
                  <a:gd name="T68" fmla="*/ 0 w 620"/>
                  <a:gd name="T69" fmla="*/ 0 h 406"/>
                  <a:gd name="T70" fmla="*/ 0 w 620"/>
                  <a:gd name="T71" fmla="*/ 0 h 406"/>
                  <a:gd name="T72" fmla="*/ 0 w 620"/>
                  <a:gd name="T73" fmla="*/ 0 h 406"/>
                  <a:gd name="T74" fmla="*/ 0 w 620"/>
                  <a:gd name="T75" fmla="*/ 0 h 406"/>
                  <a:gd name="T76" fmla="*/ 0 w 620"/>
                  <a:gd name="T77" fmla="*/ 0 h 406"/>
                  <a:gd name="T78" fmla="*/ 0 w 620"/>
                  <a:gd name="T79" fmla="*/ 0 h 406"/>
                  <a:gd name="T80" fmla="*/ 0 w 620"/>
                  <a:gd name="T81" fmla="*/ 0 h 406"/>
                  <a:gd name="T82" fmla="*/ 0 w 620"/>
                  <a:gd name="T83" fmla="*/ 0 h 406"/>
                  <a:gd name="T84" fmla="*/ 0 w 620"/>
                  <a:gd name="T85" fmla="*/ 0 h 406"/>
                  <a:gd name="T86" fmla="*/ 0 w 620"/>
                  <a:gd name="T87" fmla="*/ 0 h 406"/>
                  <a:gd name="T88" fmla="*/ 0 w 620"/>
                  <a:gd name="T89" fmla="*/ 0 h 406"/>
                  <a:gd name="T90" fmla="*/ 0 w 620"/>
                  <a:gd name="T91" fmla="*/ 0 h 406"/>
                  <a:gd name="T92" fmla="*/ 0 w 620"/>
                  <a:gd name="T93" fmla="*/ 0 h 406"/>
                  <a:gd name="T94" fmla="*/ 0 w 620"/>
                  <a:gd name="T95" fmla="*/ 0 h 406"/>
                  <a:gd name="T96" fmla="*/ 0 w 620"/>
                  <a:gd name="T97" fmla="*/ 0 h 4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0"/>
                  <a:gd name="T148" fmla="*/ 0 h 406"/>
                  <a:gd name="T149" fmla="*/ 620 w 620"/>
                  <a:gd name="T150" fmla="*/ 406 h 4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0" h="406">
                    <a:moveTo>
                      <a:pt x="0" y="270"/>
                    </a:moveTo>
                    <a:lnTo>
                      <a:pt x="0" y="270"/>
                    </a:lnTo>
                    <a:lnTo>
                      <a:pt x="0" y="257"/>
                    </a:lnTo>
                    <a:lnTo>
                      <a:pt x="0" y="243"/>
                    </a:lnTo>
                    <a:lnTo>
                      <a:pt x="0" y="230"/>
                    </a:lnTo>
                    <a:lnTo>
                      <a:pt x="0" y="216"/>
                    </a:lnTo>
                    <a:lnTo>
                      <a:pt x="0" y="203"/>
                    </a:lnTo>
                    <a:lnTo>
                      <a:pt x="13" y="203"/>
                    </a:lnTo>
                    <a:lnTo>
                      <a:pt x="13" y="189"/>
                    </a:lnTo>
                    <a:lnTo>
                      <a:pt x="13" y="176"/>
                    </a:lnTo>
                    <a:lnTo>
                      <a:pt x="13" y="162"/>
                    </a:lnTo>
                    <a:lnTo>
                      <a:pt x="25" y="162"/>
                    </a:lnTo>
                    <a:lnTo>
                      <a:pt x="25" y="149"/>
                    </a:lnTo>
                    <a:lnTo>
                      <a:pt x="37" y="149"/>
                    </a:lnTo>
                    <a:lnTo>
                      <a:pt x="37" y="135"/>
                    </a:lnTo>
                    <a:lnTo>
                      <a:pt x="49" y="135"/>
                    </a:lnTo>
                    <a:lnTo>
                      <a:pt x="61" y="135"/>
                    </a:lnTo>
                    <a:lnTo>
                      <a:pt x="61" y="149"/>
                    </a:lnTo>
                    <a:lnTo>
                      <a:pt x="73" y="149"/>
                    </a:lnTo>
                    <a:lnTo>
                      <a:pt x="85" y="162"/>
                    </a:lnTo>
                    <a:lnTo>
                      <a:pt x="98" y="162"/>
                    </a:lnTo>
                    <a:lnTo>
                      <a:pt x="98" y="176"/>
                    </a:lnTo>
                    <a:lnTo>
                      <a:pt x="110" y="176"/>
                    </a:lnTo>
                    <a:lnTo>
                      <a:pt x="122" y="176"/>
                    </a:lnTo>
                    <a:lnTo>
                      <a:pt x="134" y="176"/>
                    </a:lnTo>
                    <a:lnTo>
                      <a:pt x="146" y="176"/>
                    </a:lnTo>
                    <a:lnTo>
                      <a:pt x="158" y="162"/>
                    </a:lnTo>
                    <a:lnTo>
                      <a:pt x="170" y="162"/>
                    </a:lnTo>
                    <a:lnTo>
                      <a:pt x="183" y="149"/>
                    </a:lnTo>
                    <a:lnTo>
                      <a:pt x="195" y="135"/>
                    </a:lnTo>
                    <a:lnTo>
                      <a:pt x="219" y="122"/>
                    </a:lnTo>
                    <a:lnTo>
                      <a:pt x="231" y="95"/>
                    </a:lnTo>
                    <a:lnTo>
                      <a:pt x="243" y="68"/>
                    </a:lnTo>
                    <a:lnTo>
                      <a:pt x="243" y="41"/>
                    </a:lnTo>
                    <a:lnTo>
                      <a:pt x="255" y="27"/>
                    </a:lnTo>
                    <a:lnTo>
                      <a:pt x="268" y="13"/>
                    </a:lnTo>
                    <a:lnTo>
                      <a:pt x="280" y="0"/>
                    </a:lnTo>
                    <a:lnTo>
                      <a:pt x="292" y="0"/>
                    </a:lnTo>
                    <a:lnTo>
                      <a:pt x="304" y="13"/>
                    </a:lnTo>
                    <a:lnTo>
                      <a:pt x="316" y="13"/>
                    </a:lnTo>
                    <a:lnTo>
                      <a:pt x="328" y="27"/>
                    </a:lnTo>
                    <a:lnTo>
                      <a:pt x="340" y="54"/>
                    </a:lnTo>
                    <a:lnTo>
                      <a:pt x="353" y="68"/>
                    </a:lnTo>
                    <a:lnTo>
                      <a:pt x="365" y="81"/>
                    </a:lnTo>
                    <a:lnTo>
                      <a:pt x="377" y="95"/>
                    </a:lnTo>
                    <a:lnTo>
                      <a:pt x="389" y="95"/>
                    </a:lnTo>
                    <a:lnTo>
                      <a:pt x="413" y="108"/>
                    </a:lnTo>
                    <a:lnTo>
                      <a:pt x="438" y="122"/>
                    </a:lnTo>
                    <a:lnTo>
                      <a:pt x="462" y="135"/>
                    </a:lnTo>
                    <a:lnTo>
                      <a:pt x="474" y="135"/>
                    </a:lnTo>
                    <a:lnTo>
                      <a:pt x="486" y="135"/>
                    </a:lnTo>
                    <a:lnTo>
                      <a:pt x="498" y="135"/>
                    </a:lnTo>
                    <a:lnTo>
                      <a:pt x="511" y="135"/>
                    </a:lnTo>
                    <a:lnTo>
                      <a:pt x="523" y="108"/>
                    </a:lnTo>
                    <a:lnTo>
                      <a:pt x="535" y="95"/>
                    </a:lnTo>
                    <a:lnTo>
                      <a:pt x="547" y="95"/>
                    </a:lnTo>
                    <a:lnTo>
                      <a:pt x="547" y="81"/>
                    </a:lnTo>
                    <a:lnTo>
                      <a:pt x="559" y="81"/>
                    </a:lnTo>
                    <a:lnTo>
                      <a:pt x="559" y="68"/>
                    </a:lnTo>
                    <a:lnTo>
                      <a:pt x="571" y="81"/>
                    </a:lnTo>
                    <a:lnTo>
                      <a:pt x="583" y="81"/>
                    </a:lnTo>
                    <a:lnTo>
                      <a:pt x="583" y="95"/>
                    </a:lnTo>
                    <a:lnTo>
                      <a:pt x="596" y="108"/>
                    </a:lnTo>
                    <a:lnTo>
                      <a:pt x="608" y="135"/>
                    </a:lnTo>
                    <a:lnTo>
                      <a:pt x="608" y="149"/>
                    </a:lnTo>
                    <a:lnTo>
                      <a:pt x="608" y="162"/>
                    </a:lnTo>
                    <a:lnTo>
                      <a:pt x="620" y="162"/>
                    </a:lnTo>
                    <a:lnTo>
                      <a:pt x="620" y="176"/>
                    </a:lnTo>
                    <a:lnTo>
                      <a:pt x="608" y="176"/>
                    </a:lnTo>
                    <a:lnTo>
                      <a:pt x="608" y="189"/>
                    </a:lnTo>
                    <a:lnTo>
                      <a:pt x="596" y="189"/>
                    </a:lnTo>
                    <a:lnTo>
                      <a:pt x="583" y="203"/>
                    </a:lnTo>
                    <a:lnTo>
                      <a:pt x="571" y="203"/>
                    </a:lnTo>
                    <a:lnTo>
                      <a:pt x="547" y="230"/>
                    </a:lnTo>
                    <a:lnTo>
                      <a:pt x="511" y="257"/>
                    </a:lnTo>
                    <a:lnTo>
                      <a:pt x="474" y="284"/>
                    </a:lnTo>
                    <a:lnTo>
                      <a:pt x="425" y="311"/>
                    </a:lnTo>
                    <a:lnTo>
                      <a:pt x="377" y="352"/>
                    </a:lnTo>
                    <a:lnTo>
                      <a:pt x="328" y="392"/>
                    </a:lnTo>
                    <a:lnTo>
                      <a:pt x="316" y="392"/>
                    </a:lnTo>
                    <a:lnTo>
                      <a:pt x="304" y="406"/>
                    </a:lnTo>
                    <a:lnTo>
                      <a:pt x="292" y="406"/>
                    </a:lnTo>
                    <a:lnTo>
                      <a:pt x="292" y="392"/>
                    </a:lnTo>
                    <a:lnTo>
                      <a:pt x="231" y="379"/>
                    </a:lnTo>
                    <a:lnTo>
                      <a:pt x="183" y="352"/>
                    </a:lnTo>
                    <a:lnTo>
                      <a:pt x="146" y="338"/>
                    </a:lnTo>
                    <a:lnTo>
                      <a:pt x="110" y="311"/>
                    </a:lnTo>
                    <a:lnTo>
                      <a:pt x="73" y="297"/>
                    </a:lnTo>
                    <a:lnTo>
                      <a:pt x="37" y="284"/>
                    </a:lnTo>
                    <a:lnTo>
                      <a:pt x="13" y="270"/>
                    </a:lnTo>
                    <a:lnTo>
                      <a:pt x="0" y="270"/>
                    </a:lnTo>
                    <a:close/>
                  </a:path>
                </a:pathLst>
              </a:custGeom>
              <a:solidFill>
                <a:srgbClr val="C0C0C0"/>
              </a:solidFill>
              <a:ln w="9525">
                <a:noFill/>
                <a:round/>
                <a:headEnd/>
                <a:tailEnd/>
              </a:ln>
            </p:spPr>
            <p:txBody>
              <a:bodyPr/>
              <a:lstStyle/>
              <a:p>
                <a:endParaRPr lang="ja-JP" altLang="en-US"/>
              </a:p>
            </p:txBody>
          </p:sp>
          <p:sp>
            <p:nvSpPr>
              <p:cNvPr id="12466" name="Rectangle 169"/>
              <p:cNvSpPr>
                <a:spLocks noChangeArrowheads="1"/>
              </p:cNvSpPr>
              <p:nvPr/>
            </p:nvSpPr>
            <p:spPr bwMode="auto">
              <a:xfrm>
                <a:off x="2699" y="740"/>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467" name="Rectangle 170"/>
              <p:cNvSpPr>
                <a:spLocks noChangeArrowheads="1"/>
              </p:cNvSpPr>
              <p:nvPr/>
            </p:nvSpPr>
            <p:spPr bwMode="auto">
              <a:xfrm>
                <a:off x="2699" y="738"/>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468" name="Rectangle 171"/>
              <p:cNvSpPr>
                <a:spLocks noChangeArrowheads="1"/>
              </p:cNvSpPr>
              <p:nvPr/>
            </p:nvSpPr>
            <p:spPr bwMode="auto">
              <a:xfrm>
                <a:off x="2699" y="736"/>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469" name="Rectangle 172"/>
              <p:cNvSpPr>
                <a:spLocks noChangeArrowheads="1"/>
              </p:cNvSpPr>
              <p:nvPr/>
            </p:nvSpPr>
            <p:spPr bwMode="auto">
              <a:xfrm>
                <a:off x="2699" y="734"/>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470" name="Rectangle 173"/>
              <p:cNvSpPr>
                <a:spLocks noChangeArrowheads="1"/>
              </p:cNvSpPr>
              <p:nvPr/>
            </p:nvSpPr>
            <p:spPr bwMode="auto">
              <a:xfrm>
                <a:off x="2699" y="732"/>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471" name="Freeform 174"/>
              <p:cNvSpPr>
                <a:spLocks/>
              </p:cNvSpPr>
              <p:nvPr/>
            </p:nvSpPr>
            <p:spPr bwMode="auto">
              <a:xfrm>
                <a:off x="2699" y="731"/>
                <a:ext cx="1" cy="2"/>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0" y="7"/>
                    </a:moveTo>
                    <a:lnTo>
                      <a:pt x="0" y="0"/>
                    </a:lnTo>
                    <a:lnTo>
                      <a:pt x="6" y="0"/>
                    </a:lnTo>
                    <a:lnTo>
                      <a:pt x="6" y="9"/>
                    </a:lnTo>
                    <a:lnTo>
                      <a:pt x="0" y="7"/>
                    </a:lnTo>
                    <a:close/>
                  </a:path>
                </a:pathLst>
              </a:custGeom>
              <a:solidFill>
                <a:srgbClr val="000000"/>
              </a:solidFill>
              <a:ln w="0">
                <a:solidFill>
                  <a:srgbClr val="000000"/>
                </a:solidFill>
                <a:round/>
                <a:headEnd/>
                <a:tailEnd/>
              </a:ln>
            </p:spPr>
            <p:txBody>
              <a:bodyPr/>
              <a:lstStyle/>
              <a:p>
                <a:endParaRPr lang="ja-JP" altLang="en-US"/>
              </a:p>
            </p:txBody>
          </p:sp>
          <p:sp>
            <p:nvSpPr>
              <p:cNvPr id="12472" name="Rectangle 175"/>
              <p:cNvSpPr>
                <a:spLocks noChangeArrowheads="1"/>
              </p:cNvSpPr>
              <p:nvPr/>
            </p:nvSpPr>
            <p:spPr bwMode="auto">
              <a:xfrm>
                <a:off x="2700" y="731"/>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473" name="Freeform 176"/>
              <p:cNvSpPr>
                <a:spLocks/>
              </p:cNvSpPr>
              <p:nvPr/>
            </p:nvSpPr>
            <p:spPr bwMode="auto">
              <a:xfrm>
                <a:off x="2702" y="732"/>
                <a:ext cx="1" cy="1"/>
              </a:xfrm>
              <a:custGeom>
                <a:avLst/>
                <a:gdLst>
                  <a:gd name="T0" fmla="*/ 0 w 6"/>
                  <a:gd name="T1" fmla="*/ 0 h 6"/>
                  <a:gd name="T2" fmla="*/ 0 w 6"/>
                  <a:gd name="T3" fmla="*/ 0 h 6"/>
                  <a:gd name="T4" fmla="*/ 0 w 6"/>
                  <a:gd name="T5" fmla="*/ 0 h 6"/>
                  <a:gd name="T6" fmla="*/ 0 w 6"/>
                  <a:gd name="T7" fmla="*/ 0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6"/>
                    </a:moveTo>
                    <a:lnTo>
                      <a:pt x="6" y="6"/>
                    </a:lnTo>
                    <a:lnTo>
                      <a:pt x="6" y="0"/>
                    </a:lnTo>
                    <a:lnTo>
                      <a:pt x="0" y="2"/>
                    </a:lnTo>
                    <a:lnTo>
                      <a:pt x="0" y="6"/>
                    </a:lnTo>
                    <a:close/>
                  </a:path>
                </a:pathLst>
              </a:custGeom>
              <a:solidFill>
                <a:srgbClr val="000000"/>
              </a:solidFill>
              <a:ln w="0">
                <a:solidFill>
                  <a:srgbClr val="000000"/>
                </a:solidFill>
                <a:round/>
                <a:headEnd/>
                <a:tailEnd/>
              </a:ln>
            </p:spPr>
            <p:txBody>
              <a:bodyPr/>
              <a:lstStyle/>
              <a:p>
                <a:endParaRPr lang="ja-JP" altLang="en-US"/>
              </a:p>
            </p:txBody>
          </p:sp>
          <p:sp>
            <p:nvSpPr>
              <p:cNvPr id="12474" name="Rectangle 177"/>
              <p:cNvSpPr>
                <a:spLocks noChangeArrowheads="1"/>
              </p:cNvSpPr>
              <p:nvPr/>
            </p:nvSpPr>
            <p:spPr bwMode="auto">
              <a:xfrm>
                <a:off x="2701" y="730"/>
                <a:ext cx="1"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475" name="Rectangle 178"/>
              <p:cNvSpPr>
                <a:spLocks noChangeArrowheads="1"/>
              </p:cNvSpPr>
              <p:nvPr/>
            </p:nvSpPr>
            <p:spPr bwMode="auto">
              <a:xfrm>
                <a:off x="2701" y="728"/>
                <a:ext cx="1"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476" name="Rectangle 179"/>
              <p:cNvSpPr>
                <a:spLocks noChangeArrowheads="1"/>
              </p:cNvSpPr>
              <p:nvPr/>
            </p:nvSpPr>
            <p:spPr bwMode="auto">
              <a:xfrm>
                <a:off x="2701" y="726"/>
                <a:ext cx="1"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477" name="Freeform 180"/>
              <p:cNvSpPr>
                <a:spLocks/>
              </p:cNvSpPr>
              <p:nvPr/>
            </p:nvSpPr>
            <p:spPr bwMode="auto">
              <a:xfrm>
                <a:off x="2701" y="725"/>
                <a:ext cx="1" cy="2"/>
              </a:xfrm>
              <a:custGeom>
                <a:avLst/>
                <a:gdLst>
                  <a:gd name="T0" fmla="*/ 0 w 7"/>
                  <a:gd name="T1" fmla="*/ 0 h 9"/>
                  <a:gd name="T2" fmla="*/ 0 w 7"/>
                  <a:gd name="T3" fmla="*/ 0 h 9"/>
                  <a:gd name="T4" fmla="*/ 0 w 7"/>
                  <a:gd name="T5" fmla="*/ 0 h 9"/>
                  <a:gd name="T6" fmla="*/ 0 w 7"/>
                  <a:gd name="T7" fmla="*/ 0 h 9"/>
                  <a:gd name="T8" fmla="*/ 0 w 7"/>
                  <a:gd name="T9" fmla="*/ 0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0" y="7"/>
                    </a:moveTo>
                    <a:lnTo>
                      <a:pt x="0" y="0"/>
                    </a:lnTo>
                    <a:lnTo>
                      <a:pt x="7" y="0"/>
                    </a:lnTo>
                    <a:lnTo>
                      <a:pt x="7" y="9"/>
                    </a:lnTo>
                    <a:lnTo>
                      <a:pt x="0" y="7"/>
                    </a:lnTo>
                    <a:close/>
                  </a:path>
                </a:pathLst>
              </a:custGeom>
              <a:solidFill>
                <a:srgbClr val="000000"/>
              </a:solidFill>
              <a:ln w="0">
                <a:solidFill>
                  <a:srgbClr val="000000"/>
                </a:solidFill>
                <a:round/>
                <a:headEnd/>
                <a:tailEnd/>
              </a:ln>
            </p:spPr>
            <p:txBody>
              <a:bodyPr/>
              <a:lstStyle/>
              <a:p>
                <a:endParaRPr lang="ja-JP" altLang="en-US"/>
              </a:p>
            </p:txBody>
          </p:sp>
          <p:sp>
            <p:nvSpPr>
              <p:cNvPr id="12478" name="Rectangle 181"/>
              <p:cNvSpPr>
                <a:spLocks noChangeArrowheads="1"/>
              </p:cNvSpPr>
              <p:nvPr/>
            </p:nvSpPr>
            <p:spPr bwMode="auto">
              <a:xfrm>
                <a:off x="2702" y="725"/>
                <a:ext cx="1"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479" name="Freeform 182"/>
              <p:cNvSpPr>
                <a:spLocks/>
              </p:cNvSpPr>
              <p:nvPr/>
            </p:nvSpPr>
            <p:spPr bwMode="auto">
              <a:xfrm>
                <a:off x="2703" y="726"/>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7"/>
                    </a:moveTo>
                    <a:lnTo>
                      <a:pt x="6" y="7"/>
                    </a:lnTo>
                    <a:lnTo>
                      <a:pt x="6" y="0"/>
                    </a:lnTo>
                    <a:lnTo>
                      <a:pt x="0" y="2"/>
                    </a:lnTo>
                    <a:lnTo>
                      <a:pt x="0" y="7"/>
                    </a:lnTo>
                    <a:close/>
                  </a:path>
                </a:pathLst>
              </a:custGeom>
              <a:solidFill>
                <a:srgbClr val="000000"/>
              </a:solidFill>
              <a:ln w="0">
                <a:solidFill>
                  <a:srgbClr val="000000"/>
                </a:solidFill>
                <a:round/>
                <a:headEnd/>
                <a:tailEnd/>
              </a:ln>
            </p:spPr>
            <p:txBody>
              <a:bodyPr/>
              <a:lstStyle/>
              <a:p>
                <a:endParaRPr lang="ja-JP" altLang="en-US"/>
              </a:p>
            </p:txBody>
          </p:sp>
          <p:sp>
            <p:nvSpPr>
              <p:cNvPr id="12480" name="Rectangle 183"/>
              <p:cNvSpPr>
                <a:spLocks noChangeArrowheads="1"/>
              </p:cNvSpPr>
              <p:nvPr/>
            </p:nvSpPr>
            <p:spPr bwMode="auto">
              <a:xfrm>
                <a:off x="2702" y="724"/>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481" name="Freeform 184"/>
              <p:cNvSpPr>
                <a:spLocks/>
              </p:cNvSpPr>
              <p:nvPr/>
            </p:nvSpPr>
            <p:spPr bwMode="auto">
              <a:xfrm>
                <a:off x="2702" y="724"/>
                <a:ext cx="1" cy="1"/>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0" y="6"/>
                    </a:moveTo>
                    <a:lnTo>
                      <a:pt x="0" y="0"/>
                    </a:lnTo>
                    <a:lnTo>
                      <a:pt x="6" y="0"/>
                    </a:lnTo>
                    <a:lnTo>
                      <a:pt x="6" y="9"/>
                    </a:lnTo>
                    <a:lnTo>
                      <a:pt x="0" y="6"/>
                    </a:lnTo>
                    <a:close/>
                  </a:path>
                </a:pathLst>
              </a:custGeom>
              <a:solidFill>
                <a:srgbClr val="000000"/>
              </a:solidFill>
              <a:ln w="0">
                <a:solidFill>
                  <a:srgbClr val="000000"/>
                </a:solidFill>
                <a:round/>
                <a:headEnd/>
                <a:tailEnd/>
              </a:ln>
            </p:spPr>
            <p:txBody>
              <a:bodyPr/>
              <a:lstStyle/>
              <a:p>
                <a:endParaRPr lang="ja-JP" altLang="en-US"/>
              </a:p>
            </p:txBody>
          </p:sp>
          <p:sp>
            <p:nvSpPr>
              <p:cNvPr id="12482" name="Rectangle 185"/>
              <p:cNvSpPr>
                <a:spLocks noChangeArrowheads="1"/>
              </p:cNvSpPr>
              <p:nvPr/>
            </p:nvSpPr>
            <p:spPr bwMode="auto">
              <a:xfrm>
                <a:off x="2703" y="724"/>
                <a:ext cx="2"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483" name="Freeform 186"/>
              <p:cNvSpPr>
                <a:spLocks/>
              </p:cNvSpPr>
              <p:nvPr/>
            </p:nvSpPr>
            <p:spPr bwMode="auto">
              <a:xfrm>
                <a:off x="2705" y="724"/>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7"/>
                    </a:moveTo>
                    <a:lnTo>
                      <a:pt x="6" y="7"/>
                    </a:lnTo>
                    <a:lnTo>
                      <a:pt x="6" y="0"/>
                    </a:lnTo>
                    <a:lnTo>
                      <a:pt x="0" y="3"/>
                    </a:lnTo>
                    <a:lnTo>
                      <a:pt x="0" y="7"/>
                    </a:lnTo>
                    <a:close/>
                  </a:path>
                </a:pathLst>
              </a:custGeom>
              <a:solidFill>
                <a:srgbClr val="000000"/>
              </a:solidFill>
              <a:ln w="0">
                <a:solidFill>
                  <a:srgbClr val="000000"/>
                </a:solidFill>
                <a:round/>
                <a:headEnd/>
                <a:tailEnd/>
              </a:ln>
            </p:spPr>
            <p:txBody>
              <a:bodyPr/>
              <a:lstStyle/>
              <a:p>
                <a:endParaRPr lang="ja-JP" altLang="en-US"/>
              </a:p>
            </p:txBody>
          </p:sp>
          <p:sp>
            <p:nvSpPr>
              <p:cNvPr id="12484" name="Rectangle 187"/>
              <p:cNvSpPr>
                <a:spLocks noChangeArrowheads="1"/>
              </p:cNvSpPr>
              <p:nvPr/>
            </p:nvSpPr>
            <p:spPr bwMode="auto">
              <a:xfrm>
                <a:off x="2704" y="723"/>
                <a:ext cx="2"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485" name="Freeform 188"/>
              <p:cNvSpPr>
                <a:spLocks/>
              </p:cNvSpPr>
              <p:nvPr/>
            </p:nvSpPr>
            <p:spPr bwMode="auto">
              <a:xfrm>
                <a:off x="2704" y="722"/>
                <a:ext cx="1" cy="1"/>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0" y="7"/>
                    </a:moveTo>
                    <a:lnTo>
                      <a:pt x="0" y="0"/>
                    </a:lnTo>
                    <a:lnTo>
                      <a:pt x="6" y="0"/>
                    </a:lnTo>
                    <a:lnTo>
                      <a:pt x="6" y="9"/>
                    </a:lnTo>
                    <a:lnTo>
                      <a:pt x="0" y="7"/>
                    </a:lnTo>
                    <a:close/>
                  </a:path>
                </a:pathLst>
              </a:custGeom>
              <a:solidFill>
                <a:srgbClr val="000000"/>
              </a:solidFill>
              <a:ln w="0">
                <a:solidFill>
                  <a:srgbClr val="000000"/>
                </a:solidFill>
                <a:round/>
                <a:headEnd/>
                <a:tailEnd/>
              </a:ln>
            </p:spPr>
            <p:txBody>
              <a:bodyPr/>
              <a:lstStyle/>
              <a:p>
                <a:endParaRPr lang="ja-JP" altLang="en-US"/>
              </a:p>
            </p:txBody>
          </p:sp>
          <p:sp>
            <p:nvSpPr>
              <p:cNvPr id="12486" name="Rectangle 189"/>
              <p:cNvSpPr>
                <a:spLocks noChangeArrowheads="1"/>
              </p:cNvSpPr>
              <p:nvPr/>
            </p:nvSpPr>
            <p:spPr bwMode="auto">
              <a:xfrm>
                <a:off x="2705" y="722"/>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487" name="Rectangle 190"/>
              <p:cNvSpPr>
                <a:spLocks noChangeArrowheads="1"/>
              </p:cNvSpPr>
              <p:nvPr/>
            </p:nvSpPr>
            <p:spPr bwMode="auto">
              <a:xfrm>
                <a:off x="2707" y="722"/>
                <a:ext cx="1"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488" name="Freeform 191"/>
              <p:cNvSpPr>
                <a:spLocks/>
              </p:cNvSpPr>
              <p:nvPr/>
            </p:nvSpPr>
            <p:spPr bwMode="auto">
              <a:xfrm>
                <a:off x="2708" y="722"/>
                <a:ext cx="1" cy="1"/>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0" y="0"/>
                    </a:moveTo>
                    <a:lnTo>
                      <a:pt x="6" y="0"/>
                    </a:lnTo>
                    <a:lnTo>
                      <a:pt x="6" y="7"/>
                    </a:lnTo>
                    <a:lnTo>
                      <a:pt x="0" y="9"/>
                    </a:lnTo>
                    <a:lnTo>
                      <a:pt x="0" y="0"/>
                    </a:lnTo>
                    <a:close/>
                  </a:path>
                </a:pathLst>
              </a:custGeom>
              <a:solidFill>
                <a:srgbClr val="000000"/>
              </a:solidFill>
              <a:ln w="0">
                <a:solidFill>
                  <a:srgbClr val="000000"/>
                </a:solidFill>
                <a:round/>
                <a:headEnd/>
                <a:tailEnd/>
              </a:ln>
            </p:spPr>
            <p:txBody>
              <a:bodyPr/>
              <a:lstStyle/>
              <a:p>
                <a:endParaRPr lang="ja-JP" altLang="en-US"/>
              </a:p>
            </p:txBody>
          </p:sp>
          <p:sp>
            <p:nvSpPr>
              <p:cNvPr id="12489" name="Rectangle 192"/>
              <p:cNvSpPr>
                <a:spLocks noChangeArrowheads="1"/>
              </p:cNvSpPr>
              <p:nvPr/>
            </p:nvSpPr>
            <p:spPr bwMode="auto">
              <a:xfrm>
                <a:off x="2708" y="723"/>
                <a:ext cx="1"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490" name="Freeform 193"/>
              <p:cNvSpPr>
                <a:spLocks/>
              </p:cNvSpPr>
              <p:nvPr/>
            </p:nvSpPr>
            <p:spPr bwMode="auto">
              <a:xfrm>
                <a:off x="2708" y="724"/>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0"/>
                    </a:moveTo>
                    <a:lnTo>
                      <a:pt x="0" y="7"/>
                    </a:lnTo>
                    <a:lnTo>
                      <a:pt x="6" y="7"/>
                    </a:lnTo>
                    <a:lnTo>
                      <a:pt x="6" y="3"/>
                    </a:lnTo>
                    <a:lnTo>
                      <a:pt x="0" y="0"/>
                    </a:lnTo>
                    <a:close/>
                  </a:path>
                </a:pathLst>
              </a:custGeom>
              <a:solidFill>
                <a:srgbClr val="000000"/>
              </a:solidFill>
              <a:ln w="0">
                <a:solidFill>
                  <a:srgbClr val="000000"/>
                </a:solidFill>
                <a:round/>
                <a:headEnd/>
                <a:tailEnd/>
              </a:ln>
            </p:spPr>
            <p:txBody>
              <a:bodyPr/>
              <a:lstStyle/>
              <a:p>
                <a:endParaRPr lang="ja-JP" altLang="en-US"/>
              </a:p>
            </p:txBody>
          </p:sp>
          <p:sp>
            <p:nvSpPr>
              <p:cNvPr id="12491" name="Rectangle 194"/>
              <p:cNvSpPr>
                <a:spLocks noChangeArrowheads="1"/>
              </p:cNvSpPr>
              <p:nvPr/>
            </p:nvSpPr>
            <p:spPr bwMode="auto">
              <a:xfrm>
                <a:off x="2708" y="724"/>
                <a:ext cx="2"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492" name="Freeform 195"/>
              <p:cNvSpPr>
                <a:spLocks/>
              </p:cNvSpPr>
              <p:nvPr/>
            </p:nvSpPr>
            <p:spPr bwMode="auto">
              <a:xfrm>
                <a:off x="2710" y="723"/>
                <a:ext cx="1" cy="2"/>
              </a:xfrm>
              <a:custGeom>
                <a:avLst/>
                <a:gdLst>
                  <a:gd name="T0" fmla="*/ 0 w 4"/>
                  <a:gd name="T1" fmla="*/ 0 h 10"/>
                  <a:gd name="T2" fmla="*/ 0 w 4"/>
                  <a:gd name="T3" fmla="*/ 0 h 10"/>
                  <a:gd name="T4" fmla="*/ 0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0" y="1"/>
                    </a:moveTo>
                    <a:lnTo>
                      <a:pt x="2" y="0"/>
                    </a:lnTo>
                    <a:lnTo>
                      <a:pt x="4" y="3"/>
                    </a:lnTo>
                    <a:lnTo>
                      <a:pt x="0" y="10"/>
                    </a:lnTo>
                    <a:lnTo>
                      <a:pt x="0" y="1"/>
                    </a:lnTo>
                    <a:close/>
                  </a:path>
                </a:pathLst>
              </a:custGeom>
              <a:solidFill>
                <a:srgbClr val="000000"/>
              </a:solidFill>
              <a:ln w="0">
                <a:solidFill>
                  <a:srgbClr val="000000"/>
                </a:solidFill>
                <a:round/>
                <a:headEnd/>
                <a:tailEnd/>
              </a:ln>
            </p:spPr>
            <p:txBody>
              <a:bodyPr/>
              <a:lstStyle/>
              <a:p>
                <a:endParaRPr lang="ja-JP" altLang="en-US"/>
              </a:p>
            </p:txBody>
          </p:sp>
          <p:sp>
            <p:nvSpPr>
              <p:cNvPr id="12493" name="Freeform 196"/>
              <p:cNvSpPr>
                <a:spLocks/>
              </p:cNvSpPr>
              <p:nvPr/>
            </p:nvSpPr>
            <p:spPr bwMode="auto">
              <a:xfrm>
                <a:off x="2710" y="724"/>
                <a:ext cx="2" cy="3"/>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0" y="9"/>
                    </a:moveTo>
                    <a:lnTo>
                      <a:pt x="8" y="0"/>
                    </a:lnTo>
                    <a:lnTo>
                      <a:pt x="20" y="13"/>
                    </a:lnTo>
                    <a:lnTo>
                      <a:pt x="12" y="22"/>
                    </a:lnTo>
                    <a:lnTo>
                      <a:pt x="0" y="9"/>
                    </a:lnTo>
                    <a:close/>
                  </a:path>
                </a:pathLst>
              </a:custGeom>
              <a:solidFill>
                <a:srgbClr val="000000"/>
              </a:solidFill>
              <a:ln w="0">
                <a:solidFill>
                  <a:srgbClr val="000000"/>
                </a:solidFill>
                <a:round/>
                <a:headEnd/>
                <a:tailEnd/>
              </a:ln>
            </p:spPr>
            <p:txBody>
              <a:bodyPr/>
              <a:lstStyle/>
              <a:p>
                <a:endParaRPr lang="ja-JP" altLang="en-US"/>
              </a:p>
            </p:txBody>
          </p:sp>
          <p:sp>
            <p:nvSpPr>
              <p:cNvPr id="12494" name="Freeform 197"/>
              <p:cNvSpPr>
                <a:spLocks/>
              </p:cNvSpPr>
              <p:nvPr/>
            </p:nvSpPr>
            <p:spPr bwMode="auto">
              <a:xfrm>
                <a:off x="2711" y="727"/>
                <a:ext cx="1" cy="1"/>
              </a:xfrm>
              <a:custGeom>
                <a:avLst/>
                <a:gdLst>
                  <a:gd name="T0" fmla="*/ 0 w 4"/>
                  <a:gd name="T1" fmla="*/ 0 h 5"/>
                  <a:gd name="T2" fmla="*/ 0 w 4"/>
                  <a:gd name="T3" fmla="*/ 0 h 5"/>
                  <a:gd name="T4" fmla="*/ 0 w 4"/>
                  <a:gd name="T5" fmla="*/ 0 h 5"/>
                  <a:gd name="T6" fmla="*/ 0 w 4"/>
                  <a:gd name="T7" fmla="*/ 0 h 5"/>
                  <a:gd name="T8" fmla="*/ 0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2"/>
                    </a:moveTo>
                    <a:lnTo>
                      <a:pt x="2" y="4"/>
                    </a:lnTo>
                    <a:lnTo>
                      <a:pt x="4" y="5"/>
                    </a:lnTo>
                    <a:lnTo>
                      <a:pt x="4" y="0"/>
                    </a:lnTo>
                    <a:lnTo>
                      <a:pt x="0" y="2"/>
                    </a:lnTo>
                    <a:close/>
                  </a:path>
                </a:pathLst>
              </a:custGeom>
              <a:solidFill>
                <a:srgbClr val="000000"/>
              </a:solidFill>
              <a:ln w="0">
                <a:solidFill>
                  <a:srgbClr val="000000"/>
                </a:solidFill>
                <a:round/>
                <a:headEnd/>
                <a:tailEnd/>
              </a:ln>
            </p:spPr>
            <p:txBody>
              <a:bodyPr/>
              <a:lstStyle/>
              <a:p>
                <a:endParaRPr lang="ja-JP" altLang="en-US"/>
              </a:p>
            </p:txBody>
          </p:sp>
          <p:sp>
            <p:nvSpPr>
              <p:cNvPr id="12495" name="Rectangle 198"/>
              <p:cNvSpPr>
                <a:spLocks noChangeArrowheads="1"/>
              </p:cNvSpPr>
              <p:nvPr/>
            </p:nvSpPr>
            <p:spPr bwMode="auto">
              <a:xfrm>
                <a:off x="2712" y="725"/>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496" name="Freeform 199"/>
              <p:cNvSpPr>
                <a:spLocks/>
              </p:cNvSpPr>
              <p:nvPr/>
            </p:nvSpPr>
            <p:spPr bwMode="auto">
              <a:xfrm>
                <a:off x="2714" y="725"/>
                <a:ext cx="1" cy="2"/>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0" y="0"/>
                    </a:moveTo>
                    <a:lnTo>
                      <a:pt x="6" y="0"/>
                    </a:lnTo>
                    <a:lnTo>
                      <a:pt x="6" y="7"/>
                    </a:lnTo>
                    <a:lnTo>
                      <a:pt x="0" y="9"/>
                    </a:lnTo>
                    <a:lnTo>
                      <a:pt x="0" y="0"/>
                    </a:lnTo>
                    <a:close/>
                  </a:path>
                </a:pathLst>
              </a:custGeom>
              <a:solidFill>
                <a:srgbClr val="000000"/>
              </a:solidFill>
              <a:ln w="0">
                <a:solidFill>
                  <a:srgbClr val="000000"/>
                </a:solidFill>
                <a:round/>
                <a:headEnd/>
                <a:tailEnd/>
              </a:ln>
            </p:spPr>
            <p:txBody>
              <a:bodyPr/>
              <a:lstStyle/>
              <a:p>
                <a:endParaRPr lang="ja-JP" altLang="en-US"/>
              </a:p>
            </p:txBody>
          </p:sp>
          <p:sp>
            <p:nvSpPr>
              <p:cNvPr id="12497" name="Rectangle 200"/>
              <p:cNvSpPr>
                <a:spLocks noChangeArrowheads="1"/>
              </p:cNvSpPr>
              <p:nvPr/>
            </p:nvSpPr>
            <p:spPr bwMode="auto">
              <a:xfrm>
                <a:off x="2713" y="726"/>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498" name="Freeform 201"/>
              <p:cNvSpPr>
                <a:spLocks/>
              </p:cNvSpPr>
              <p:nvPr/>
            </p:nvSpPr>
            <p:spPr bwMode="auto">
              <a:xfrm>
                <a:off x="2713" y="728"/>
                <a:ext cx="1" cy="1"/>
              </a:xfrm>
              <a:custGeom>
                <a:avLst/>
                <a:gdLst>
                  <a:gd name="T0" fmla="*/ 0 w 7"/>
                  <a:gd name="T1" fmla="*/ 0 h 7"/>
                  <a:gd name="T2" fmla="*/ 0 w 7"/>
                  <a:gd name="T3" fmla="*/ 0 h 7"/>
                  <a:gd name="T4" fmla="*/ 0 w 7"/>
                  <a:gd name="T5" fmla="*/ 0 h 7"/>
                  <a:gd name="T6" fmla="*/ 0 w 7"/>
                  <a:gd name="T7" fmla="*/ 0 h 7"/>
                  <a:gd name="T8" fmla="*/ 0 w 7"/>
                  <a:gd name="T9" fmla="*/ 0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0"/>
                    </a:moveTo>
                    <a:lnTo>
                      <a:pt x="0" y="7"/>
                    </a:lnTo>
                    <a:lnTo>
                      <a:pt x="7" y="7"/>
                    </a:lnTo>
                    <a:lnTo>
                      <a:pt x="7" y="3"/>
                    </a:lnTo>
                    <a:lnTo>
                      <a:pt x="0" y="0"/>
                    </a:lnTo>
                    <a:close/>
                  </a:path>
                </a:pathLst>
              </a:custGeom>
              <a:solidFill>
                <a:srgbClr val="000000"/>
              </a:solidFill>
              <a:ln w="0">
                <a:solidFill>
                  <a:srgbClr val="000000"/>
                </a:solidFill>
                <a:round/>
                <a:headEnd/>
                <a:tailEnd/>
              </a:ln>
            </p:spPr>
            <p:txBody>
              <a:bodyPr/>
              <a:lstStyle/>
              <a:p>
                <a:endParaRPr lang="ja-JP" altLang="en-US"/>
              </a:p>
            </p:txBody>
          </p:sp>
          <p:sp>
            <p:nvSpPr>
              <p:cNvPr id="12499" name="Rectangle 202"/>
              <p:cNvSpPr>
                <a:spLocks noChangeArrowheads="1"/>
              </p:cNvSpPr>
              <p:nvPr/>
            </p:nvSpPr>
            <p:spPr bwMode="auto">
              <a:xfrm>
                <a:off x="2714" y="727"/>
                <a:ext cx="1"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500" name="Rectangle 203"/>
              <p:cNvSpPr>
                <a:spLocks noChangeArrowheads="1"/>
              </p:cNvSpPr>
              <p:nvPr/>
            </p:nvSpPr>
            <p:spPr bwMode="auto">
              <a:xfrm>
                <a:off x="2715" y="727"/>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501" name="Rectangle 204"/>
              <p:cNvSpPr>
                <a:spLocks noChangeArrowheads="1"/>
              </p:cNvSpPr>
              <p:nvPr/>
            </p:nvSpPr>
            <p:spPr bwMode="auto">
              <a:xfrm>
                <a:off x="2717" y="727"/>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502" name="Rectangle 205"/>
              <p:cNvSpPr>
                <a:spLocks noChangeArrowheads="1"/>
              </p:cNvSpPr>
              <p:nvPr/>
            </p:nvSpPr>
            <p:spPr bwMode="auto">
              <a:xfrm>
                <a:off x="2719" y="727"/>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503" name="Freeform 206"/>
              <p:cNvSpPr>
                <a:spLocks/>
              </p:cNvSpPr>
              <p:nvPr/>
            </p:nvSpPr>
            <p:spPr bwMode="auto">
              <a:xfrm>
                <a:off x="2721" y="729"/>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4"/>
                    </a:moveTo>
                    <a:lnTo>
                      <a:pt x="2" y="3"/>
                    </a:lnTo>
                    <a:lnTo>
                      <a:pt x="4" y="2"/>
                    </a:lnTo>
                    <a:lnTo>
                      <a:pt x="0" y="0"/>
                    </a:lnTo>
                    <a:lnTo>
                      <a:pt x="0" y="4"/>
                    </a:lnTo>
                    <a:close/>
                  </a:path>
                </a:pathLst>
              </a:custGeom>
              <a:solidFill>
                <a:srgbClr val="000000"/>
              </a:solidFill>
              <a:ln w="0">
                <a:solidFill>
                  <a:srgbClr val="000000"/>
                </a:solidFill>
                <a:round/>
                <a:headEnd/>
                <a:tailEnd/>
              </a:ln>
            </p:spPr>
            <p:txBody>
              <a:bodyPr/>
              <a:lstStyle/>
              <a:p>
                <a:endParaRPr lang="ja-JP" altLang="en-US"/>
              </a:p>
            </p:txBody>
          </p:sp>
          <p:sp>
            <p:nvSpPr>
              <p:cNvPr id="12504" name="Freeform 207"/>
              <p:cNvSpPr>
                <a:spLocks/>
              </p:cNvSpPr>
              <p:nvPr/>
            </p:nvSpPr>
            <p:spPr bwMode="auto">
              <a:xfrm>
                <a:off x="2720" y="726"/>
                <a:ext cx="3" cy="3"/>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8" y="23"/>
                    </a:moveTo>
                    <a:lnTo>
                      <a:pt x="0" y="14"/>
                    </a:lnTo>
                    <a:lnTo>
                      <a:pt x="12" y="0"/>
                    </a:lnTo>
                    <a:lnTo>
                      <a:pt x="20" y="9"/>
                    </a:lnTo>
                    <a:lnTo>
                      <a:pt x="8" y="23"/>
                    </a:lnTo>
                    <a:close/>
                  </a:path>
                </a:pathLst>
              </a:custGeom>
              <a:solidFill>
                <a:srgbClr val="000000"/>
              </a:solidFill>
              <a:ln w="0">
                <a:solidFill>
                  <a:srgbClr val="000000"/>
                </a:solidFill>
                <a:round/>
                <a:headEnd/>
                <a:tailEnd/>
              </a:ln>
            </p:spPr>
            <p:txBody>
              <a:bodyPr/>
              <a:lstStyle/>
              <a:p>
                <a:endParaRPr lang="ja-JP" altLang="en-US"/>
              </a:p>
            </p:txBody>
          </p:sp>
          <p:sp>
            <p:nvSpPr>
              <p:cNvPr id="12505" name="Freeform 208"/>
              <p:cNvSpPr>
                <a:spLocks/>
              </p:cNvSpPr>
              <p:nvPr/>
            </p:nvSpPr>
            <p:spPr bwMode="auto">
              <a:xfrm>
                <a:off x="2722" y="725"/>
                <a:ext cx="1" cy="2"/>
              </a:xfrm>
              <a:custGeom>
                <a:avLst/>
                <a:gdLst>
                  <a:gd name="T0" fmla="*/ 0 w 4"/>
                  <a:gd name="T1" fmla="*/ 0 h 10"/>
                  <a:gd name="T2" fmla="*/ 0 w 4"/>
                  <a:gd name="T3" fmla="*/ 0 h 10"/>
                  <a:gd name="T4" fmla="*/ 0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0" y="3"/>
                    </a:moveTo>
                    <a:lnTo>
                      <a:pt x="2" y="0"/>
                    </a:lnTo>
                    <a:lnTo>
                      <a:pt x="4" y="1"/>
                    </a:lnTo>
                    <a:lnTo>
                      <a:pt x="4" y="10"/>
                    </a:lnTo>
                    <a:lnTo>
                      <a:pt x="0" y="3"/>
                    </a:lnTo>
                    <a:close/>
                  </a:path>
                </a:pathLst>
              </a:custGeom>
              <a:solidFill>
                <a:srgbClr val="000000"/>
              </a:solidFill>
              <a:ln w="0">
                <a:solidFill>
                  <a:srgbClr val="000000"/>
                </a:solidFill>
                <a:round/>
                <a:headEnd/>
                <a:tailEnd/>
              </a:ln>
            </p:spPr>
            <p:txBody>
              <a:bodyPr/>
              <a:lstStyle/>
              <a:p>
                <a:endParaRPr lang="ja-JP" altLang="en-US"/>
              </a:p>
            </p:txBody>
          </p:sp>
          <p:sp>
            <p:nvSpPr>
              <p:cNvPr id="12506" name="Rectangle 209"/>
              <p:cNvSpPr>
                <a:spLocks noChangeArrowheads="1"/>
              </p:cNvSpPr>
              <p:nvPr/>
            </p:nvSpPr>
            <p:spPr bwMode="auto">
              <a:xfrm>
                <a:off x="2722" y="725"/>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507" name="Freeform 210"/>
              <p:cNvSpPr>
                <a:spLocks/>
              </p:cNvSpPr>
              <p:nvPr/>
            </p:nvSpPr>
            <p:spPr bwMode="auto">
              <a:xfrm>
                <a:off x="2724" y="727"/>
                <a:ext cx="1" cy="1"/>
              </a:xfrm>
              <a:custGeom>
                <a:avLst/>
                <a:gdLst>
                  <a:gd name="T0" fmla="*/ 0 w 4"/>
                  <a:gd name="T1" fmla="*/ 0 h 5"/>
                  <a:gd name="T2" fmla="*/ 0 w 4"/>
                  <a:gd name="T3" fmla="*/ 0 h 5"/>
                  <a:gd name="T4" fmla="*/ 0 w 4"/>
                  <a:gd name="T5" fmla="*/ 0 h 5"/>
                  <a:gd name="T6" fmla="*/ 0 w 4"/>
                  <a:gd name="T7" fmla="*/ 0 h 5"/>
                  <a:gd name="T8" fmla="*/ 0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5"/>
                    </a:moveTo>
                    <a:lnTo>
                      <a:pt x="2" y="4"/>
                    </a:lnTo>
                    <a:lnTo>
                      <a:pt x="4" y="2"/>
                    </a:lnTo>
                    <a:lnTo>
                      <a:pt x="0" y="0"/>
                    </a:lnTo>
                    <a:lnTo>
                      <a:pt x="0" y="5"/>
                    </a:lnTo>
                    <a:close/>
                  </a:path>
                </a:pathLst>
              </a:custGeom>
              <a:solidFill>
                <a:srgbClr val="000000"/>
              </a:solidFill>
              <a:ln w="0">
                <a:solidFill>
                  <a:srgbClr val="000000"/>
                </a:solidFill>
                <a:round/>
                <a:headEnd/>
                <a:tailEnd/>
              </a:ln>
            </p:spPr>
            <p:txBody>
              <a:bodyPr/>
              <a:lstStyle/>
              <a:p>
                <a:endParaRPr lang="ja-JP" altLang="en-US"/>
              </a:p>
            </p:txBody>
          </p:sp>
          <p:sp>
            <p:nvSpPr>
              <p:cNvPr id="12508" name="Freeform 211"/>
              <p:cNvSpPr>
                <a:spLocks/>
              </p:cNvSpPr>
              <p:nvPr/>
            </p:nvSpPr>
            <p:spPr bwMode="auto">
              <a:xfrm>
                <a:off x="2723" y="724"/>
                <a:ext cx="3" cy="3"/>
              </a:xfrm>
              <a:custGeom>
                <a:avLst/>
                <a:gdLst>
                  <a:gd name="T0" fmla="*/ 0 w 21"/>
                  <a:gd name="T1" fmla="*/ 0 h 22"/>
                  <a:gd name="T2" fmla="*/ 0 w 21"/>
                  <a:gd name="T3" fmla="*/ 0 h 22"/>
                  <a:gd name="T4" fmla="*/ 0 w 21"/>
                  <a:gd name="T5" fmla="*/ 0 h 22"/>
                  <a:gd name="T6" fmla="*/ 0 w 21"/>
                  <a:gd name="T7" fmla="*/ 0 h 22"/>
                  <a:gd name="T8" fmla="*/ 0 w 21"/>
                  <a:gd name="T9" fmla="*/ 0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8" y="22"/>
                    </a:moveTo>
                    <a:lnTo>
                      <a:pt x="0" y="13"/>
                    </a:lnTo>
                    <a:lnTo>
                      <a:pt x="13" y="0"/>
                    </a:lnTo>
                    <a:lnTo>
                      <a:pt x="21" y="9"/>
                    </a:lnTo>
                    <a:lnTo>
                      <a:pt x="8" y="22"/>
                    </a:lnTo>
                    <a:close/>
                  </a:path>
                </a:pathLst>
              </a:custGeom>
              <a:solidFill>
                <a:srgbClr val="000000"/>
              </a:solidFill>
              <a:ln w="0">
                <a:solidFill>
                  <a:srgbClr val="000000"/>
                </a:solidFill>
                <a:round/>
                <a:headEnd/>
                <a:tailEnd/>
              </a:ln>
            </p:spPr>
            <p:txBody>
              <a:bodyPr/>
              <a:lstStyle/>
              <a:p>
                <a:endParaRPr lang="ja-JP" altLang="en-US"/>
              </a:p>
            </p:txBody>
          </p:sp>
          <p:sp>
            <p:nvSpPr>
              <p:cNvPr id="12509" name="Freeform 212"/>
              <p:cNvSpPr>
                <a:spLocks/>
              </p:cNvSpPr>
              <p:nvPr/>
            </p:nvSpPr>
            <p:spPr bwMode="auto">
              <a:xfrm>
                <a:off x="2725" y="722"/>
                <a:ext cx="3" cy="3"/>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8" y="23"/>
                    </a:moveTo>
                    <a:lnTo>
                      <a:pt x="0" y="14"/>
                    </a:lnTo>
                    <a:lnTo>
                      <a:pt x="12" y="0"/>
                    </a:lnTo>
                    <a:lnTo>
                      <a:pt x="20" y="9"/>
                    </a:lnTo>
                    <a:lnTo>
                      <a:pt x="8" y="23"/>
                    </a:lnTo>
                    <a:close/>
                  </a:path>
                </a:pathLst>
              </a:custGeom>
              <a:solidFill>
                <a:srgbClr val="000000"/>
              </a:solidFill>
              <a:ln w="0">
                <a:solidFill>
                  <a:srgbClr val="000000"/>
                </a:solidFill>
                <a:round/>
                <a:headEnd/>
                <a:tailEnd/>
              </a:ln>
            </p:spPr>
            <p:txBody>
              <a:bodyPr/>
              <a:lstStyle/>
              <a:p>
                <a:endParaRPr lang="ja-JP" altLang="en-US"/>
              </a:p>
            </p:txBody>
          </p:sp>
          <p:sp>
            <p:nvSpPr>
              <p:cNvPr id="12510" name="Freeform 213"/>
              <p:cNvSpPr>
                <a:spLocks/>
              </p:cNvSpPr>
              <p:nvPr/>
            </p:nvSpPr>
            <p:spPr bwMode="auto">
              <a:xfrm>
                <a:off x="2727" y="722"/>
                <a:ext cx="1" cy="1"/>
              </a:xfrm>
              <a:custGeom>
                <a:avLst/>
                <a:gdLst>
                  <a:gd name="T0" fmla="*/ 0 w 4"/>
                  <a:gd name="T1" fmla="*/ 0 h 8"/>
                  <a:gd name="T2" fmla="*/ 0 w 4"/>
                  <a:gd name="T3" fmla="*/ 0 h 8"/>
                  <a:gd name="T4" fmla="*/ 0 w 4"/>
                  <a:gd name="T5" fmla="*/ 0 h 8"/>
                  <a:gd name="T6" fmla="*/ 0 w 4"/>
                  <a:gd name="T7" fmla="*/ 0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0" y="1"/>
                    </a:moveTo>
                    <a:lnTo>
                      <a:pt x="4" y="8"/>
                    </a:lnTo>
                    <a:lnTo>
                      <a:pt x="1" y="0"/>
                    </a:lnTo>
                    <a:lnTo>
                      <a:pt x="0" y="1"/>
                    </a:lnTo>
                    <a:close/>
                  </a:path>
                </a:pathLst>
              </a:custGeom>
              <a:solidFill>
                <a:srgbClr val="000000"/>
              </a:solidFill>
              <a:ln w="0">
                <a:solidFill>
                  <a:srgbClr val="000000"/>
                </a:solidFill>
                <a:round/>
                <a:headEnd/>
                <a:tailEnd/>
              </a:ln>
            </p:spPr>
            <p:txBody>
              <a:bodyPr/>
              <a:lstStyle/>
              <a:p>
                <a:endParaRPr lang="ja-JP" altLang="en-US"/>
              </a:p>
            </p:txBody>
          </p:sp>
          <p:sp>
            <p:nvSpPr>
              <p:cNvPr id="12511" name="Freeform 214"/>
              <p:cNvSpPr>
                <a:spLocks/>
              </p:cNvSpPr>
              <p:nvPr/>
            </p:nvSpPr>
            <p:spPr bwMode="auto">
              <a:xfrm>
                <a:off x="2727" y="720"/>
                <a:ext cx="4" cy="3"/>
              </a:xfrm>
              <a:custGeom>
                <a:avLst/>
                <a:gdLst>
                  <a:gd name="T0" fmla="*/ 0 w 30"/>
                  <a:gd name="T1" fmla="*/ 0 h 25"/>
                  <a:gd name="T2" fmla="*/ 0 w 30"/>
                  <a:gd name="T3" fmla="*/ 0 h 25"/>
                  <a:gd name="T4" fmla="*/ 0 w 30"/>
                  <a:gd name="T5" fmla="*/ 0 h 25"/>
                  <a:gd name="T6" fmla="*/ 0 w 30"/>
                  <a:gd name="T7" fmla="*/ 0 h 25"/>
                  <a:gd name="T8" fmla="*/ 0 w 30"/>
                  <a:gd name="T9" fmla="*/ 0 h 25"/>
                  <a:gd name="T10" fmla="*/ 0 60000 65536"/>
                  <a:gd name="T11" fmla="*/ 0 60000 65536"/>
                  <a:gd name="T12" fmla="*/ 0 60000 65536"/>
                  <a:gd name="T13" fmla="*/ 0 60000 65536"/>
                  <a:gd name="T14" fmla="*/ 0 60000 65536"/>
                  <a:gd name="T15" fmla="*/ 0 w 30"/>
                  <a:gd name="T16" fmla="*/ 0 h 25"/>
                  <a:gd name="T17" fmla="*/ 30 w 30"/>
                  <a:gd name="T18" fmla="*/ 25 h 25"/>
                </a:gdLst>
                <a:ahLst/>
                <a:cxnLst>
                  <a:cxn ang="T10">
                    <a:pos x="T0" y="T1"/>
                  </a:cxn>
                  <a:cxn ang="T11">
                    <a:pos x="T2" y="T3"/>
                  </a:cxn>
                  <a:cxn ang="T12">
                    <a:pos x="T4" y="T5"/>
                  </a:cxn>
                  <a:cxn ang="T13">
                    <a:pos x="T6" y="T7"/>
                  </a:cxn>
                  <a:cxn ang="T14">
                    <a:pos x="T8" y="T9"/>
                  </a:cxn>
                </a:cxnLst>
                <a:rect l="T15" t="T16" r="T17" b="T18"/>
                <a:pathLst>
                  <a:path w="30" h="25">
                    <a:moveTo>
                      <a:pt x="6" y="25"/>
                    </a:moveTo>
                    <a:lnTo>
                      <a:pt x="0" y="13"/>
                    </a:lnTo>
                    <a:lnTo>
                      <a:pt x="24" y="0"/>
                    </a:lnTo>
                    <a:lnTo>
                      <a:pt x="30" y="11"/>
                    </a:lnTo>
                    <a:lnTo>
                      <a:pt x="6" y="25"/>
                    </a:lnTo>
                    <a:close/>
                  </a:path>
                </a:pathLst>
              </a:custGeom>
              <a:solidFill>
                <a:srgbClr val="000000"/>
              </a:solidFill>
              <a:ln w="0">
                <a:solidFill>
                  <a:srgbClr val="000000"/>
                </a:solidFill>
                <a:round/>
                <a:headEnd/>
                <a:tailEnd/>
              </a:ln>
            </p:spPr>
            <p:txBody>
              <a:bodyPr/>
              <a:lstStyle/>
              <a:p>
                <a:endParaRPr lang="ja-JP" altLang="en-US"/>
              </a:p>
            </p:txBody>
          </p:sp>
          <p:sp>
            <p:nvSpPr>
              <p:cNvPr id="12512" name="Freeform 215"/>
              <p:cNvSpPr>
                <a:spLocks/>
              </p:cNvSpPr>
              <p:nvPr/>
            </p:nvSpPr>
            <p:spPr bwMode="auto">
              <a:xfrm>
                <a:off x="2731" y="721"/>
                <a:ext cx="1" cy="1"/>
              </a:xfrm>
              <a:custGeom>
                <a:avLst/>
                <a:gdLst>
                  <a:gd name="T0" fmla="*/ 0 w 5"/>
                  <a:gd name="T1" fmla="*/ 0 h 3"/>
                  <a:gd name="T2" fmla="*/ 0 w 5"/>
                  <a:gd name="T3" fmla="*/ 0 h 3"/>
                  <a:gd name="T4" fmla="*/ 0 w 5"/>
                  <a:gd name="T5" fmla="*/ 0 h 3"/>
                  <a:gd name="T6" fmla="*/ 0 w 5"/>
                  <a:gd name="T7" fmla="*/ 0 h 3"/>
                  <a:gd name="T8" fmla="*/ 0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3" y="3"/>
                    </a:moveTo>
                    <a:lnTo>
                      <a:pt x="4" y="1"/>
                    </a:lnTo>
                    <a:lnTo>
                      <a:pt x="5" y="1"/>
                    </a:lnTo>
                    <a:lnTo>
                      <a:pt x="0" y="0"/>
                    </a:lnTo>
                    <a:lnTo>
                      <a:pt x="3" y="3"/>
                    </a:lnTo>
                    <a:close/>
                  </a:path>
                </a:pathLst>
              </a:custGeom>
              <a:solidFill>
                <a:srgbClr val="000000"/>
              </a:solidFill>
              <a:ln w="0">
                <a:solidFill>
                  <a:srgbClr val="000000"/>
                </a:solidFill>
                <a:round/>
                <a:headEnd/>
                <a:tailEnd/>
              </a:ln>
            </p:spPr>
            <p:txBody>
              <a:bodyPr/>
              <a:lstStyle/>
              <a:p>
                <a:endParaRPr lang="ja-JP" altLang="en-US"/>
              </a:p>
            </p:txBody>
          </p:sp>
          <p:sp>
            <p:nvSpPr>
              <p:cNvPr id="12513" name="Freeform 216"/>
              <p:cNvSpPr>
                <a:spLocks/>
              </p:cNvSpPr>
              <p:nvPr/>
            </p:nvSpPr>
            <p:spPr bwMode="auto">
              <a:xfrm>
                <a:off x="2730" y="716"/>
                <a:ext cx="3" cy="5"/>
              </a:xfrm>
              <a:custGeom>
                <a:avLst/>
                <a:gdLst>
                  <a:gd name="T0" fmla="*/ 0 w 22"/>
                  <a:gd name="T1" fmla="*/ 0 h 34"/>
                  <a:gd name="T2" fmla="*/ 0 w 22"/>
                  <a:gd name="T3" fmla="*/ 0 h 34"/>
                  <a:gd name="T4" fmla="*/ 0 w 22"/>
                  <a:gd name="T5" fmla="*/ 0 h 34"/>
                  <a:gd name="T6" fmla="*/ 0 w 22"/>
                  <a:gd name="T7" fmla="*/ 0 h 34"/>
                  <a:gd name="T8" fmla="*/ 0 w 22"/>
                  <a:gd name="T9" fmla="*/ 0 h 34"/>
                  <a:gd name="T10" fmla="*/ 0 60000 65536"/>
                  <a:gd name="T11" fmla="*/ 0 60000 65536"/>
                  <a:gd name="T12" fmla="*/ 0 60000 65536"/>
                  <a:gd name="T13" fmla="*/ 0 60000 65536"/>
                  <a:gd name="T14" fmla="*/ 0 60000 65536"/>
                  <a:gd name="T15" fmla="*/ 0 w 22"/>
                  <a:gd name="T16" fmla="*/ 0 h 34"/>
                  <a:gd name="T17" fmla="*/ 22 w 22"/>
                  <a:gd name="T18" fmla="*/ 34 h 34"/>
                </a:gdLst>
                <a:ahLst/>
                <a:cxnLst>
                  <a:cxn ang="T10">
                    <a:pos x="T0" y="T1"/>
                  </a:cxn>
                  <a:cxn ang="T11">
                    <a:pos x="T2" y="T3"/>
                  </a:cxn>
                  <a:cxn ang="T12">
                    <a:pos x="T4" y="T5"/>
                  </a:cxn>
                  <a:cxn ang="T13">
                    <a:pos x="T6" y="T7"/>
                  </a:cxn>
                  <a:cxn ang="T14">
                    <a:pos x="T8" y="T9"/>
                  </a:cxn>
                </a:cxnLst>
                <a:rect l="T15" t="T16" r="T17" b="T18"/>
                <a:pathLst>
                  <a:path w="22" h="34">
                    <a:moveTo>
                      <a:pt x="10" y="34"/>
                    </a:moveTo>
                    <a:lnTo>
                      <a:pt x="0" y="27"/>
                    </a:lnTo>
                    <a:lnTo>
                      <a:pt x="12" y="0"/>
                    </a:lnTo>
                    <a:lnTo>
                      <a:pt x="22" y="7"/>
                    </a:lnTo>
                    <a:lnTo>
                      <a:pt x="10" y="34"/>
                    </a:lnTo>
                    <a:close/>
                  </a:path>
                </a:pathLst>
              </a:custGeom>
              <a:solidFill>
                <a:srgbClr val="000000"/>
              </a:solidFill>
              <a:ln w="0">
                <a:solidFill>
                  <a:srgbClr val="000000"/>
                </a:solidFill>
                <a:round/>
                <a:headEnd/>
                <a:tailEnd/>
              </a:ln>
            </p:spPr>
            <p:txBody>
              <a:bodyPr/>
              <a:lstStyle/>
              <a:p>
                <a:endParaRPr lang="ja-JP" altLang="en-US"/>
              </a:p>
            </p:txBody>
          </p:sp>
          <p:sp>
            <p:nvSpPr>
              <p:cNvPr id="12514" name="Freeform 217"/>
              <p:cNvSpPr>
                <a:spLocks/>
              </p:cNvSpPr>
              <p:nvPr/>
            </p:nvSpPr>
            <p:spPr bwMode="auto">
              <a:xfrm>
                <a:off x="2732" y="712"/>
                <a:ext cx="3" cy="5"/>
              </a:xfrm>
              <a:custGeom>
                <a:avLst/>
                <a:gdLst>
                  <a:gd name="T0" fmla="*/ 0 w 22"/>
                  <a:gd name="T1" fmla="*/ 0 h 34"/>
                  <a:gd name="T2" fmla="*/ 0 w 22"/>
                  <a:gd name="T3" fmla="*/ 0 h 34"/>
                  <a:gd name="T4" fmla="*/ 0 w 22"/>
                  <a:gd name="T5" fmla="*/ 0 h 34"/>
                  <a:gd name="T6" fmla="*/ 0 w 22"/>
                  <a:gd name="T7" fmla="*/ 0 h 34"/>
                  <a:gd name="T8" fmla="*/ 0 w 22"/>
                  <a:gd name="T9" fmla="*/ 0 h 34"/>
                  <a:gd name="T10" fmla="*/ 0 60000 65536"/>
                  <a:gd name="T11" fmla="*/ 0 60000 65536"/>
                  <a:gd name="T12" fmla="*/ 0 60000 65536"/>
                  <a:gd name="T13" fmla="*/ 0 60000 65536"/>
                  <a:gd name="T14" fmla="*/ 0 60000 65536"/>
                  <a:gd name="T15" fmla="*/ 0 w 22"/>
                  <a:gd name="T16" fmla="*/ 0 h 34"/>
                  <a:gd name="T17" fmla="*/ 22 w 22"/>
                  <a:gd name="T18" fmla="*/ 34 h 34"/>
                </a:gdLst>
                <a:ahLst/>
                <a:cxnLst>
                  <a:cxn ang="T10">
                    <a:pos x="T0" y="T1"/>
                  </a:cxn>
                  <a:cxn ang="T11">
                    <a:pos x="T2" y="T3"/>
                  </a:cxn>
                  <a:cxn ang="T12">
                    <a:pos x="T4" y="T5"/>
                  </a:cxn>
                  <a:cxn ang="T13">
                    <a:pos x="T6" y="T7"/>
                  </a:cxn>
                  <a:cxn ang="T14">
                    <a:pos x="T8" y="T9"/>
                  </a:cxn>
                </a:cxnLst>
                <a:rect l="T15" t="T16" r="T17" b="T18"/>
                <a:pathLst>
                  <a:path w="22" h="34">
                    <a:moveTo>
                      <a:pt x="10" y="34"/>
                    </a:moveTo>
                    <a:lnTo>
                      <a:pt x="0" y="27"/>
                    </a:lnTo>
                    <a:lnTo>
                      <a:pt x="12" y="0"/>
                    </a:lnTo>
                    <a:lnTo>
                      <a:pt x="22" y="7"/>
                    </a:lnTo>
                    <a:lnTo>
                      <a:pt x="10" y="34"/>
                    </a:lnTo>
                    <a:close/>
                  </a:path>
                </a:pathLst>
              </a:custGeom>
              <a:solidFill>
                <a:srgbClr val="000000"/>
              </a:solidFill>
              <a:ln w="0">
                <a:solidFill>
                  <a:srgbClr val="000000"/>
                </a:solidFill>
                <a:round/>
                <a:headEnd/>
                <a:tailEnd/>
              </a:ln>
            </p:spPr>
            <p:txBody>
              <a:bodyPr/>
              <a:lstStyle/>
              <a:p>
                <a:endParaRPr lang="ja-JP" altLang="en-US"/>
              </a:p>
            </p:txBody>
          </p:sp>
          <p:sp>
            <p:nvSpPr>
              <p:cNvPr id="12515" name="Freeform 218"/>
              <p:cNvSpPr>
                <a:spLocks/>
              </p:cNvSpPr>
              <p:nvPr/>
            </p:nvSpPr>
            <p:spPr bwMode="auto">
              <a:xfrm>
                <a:off x="2734" y="713"/>
                <a:ext cx="1" cy="1"/>
              </a:xfrm>
              <a:custGeom>
                <a:avLst/>
                <a:gdLst>
                  <a:gd name="T0" fmla="*/ 0 w 6"/>
                  <a:gd name="T1" fmla="*/ 0 h 4"/>
                  <a:gd name="T2" fmla="*/ 0 w 6"/>
                  <a:gd name="T3" fmla="*/ 0 h 4"/>
                  <a:gd name="T4" fmla="*/ 0 w 6"/>
                  <a:gd name="T5" fmla="*/ 0 h 4"/>
                  <a:gd name="T6" fmla="*/ 0 w 6"/>
                  <a:gd name="T7" fmla="*/ 0 h 4"/>
                  <a:gd name="T8" fmla="*/ 0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5" y="4"/>
                    </a:moveTo>
                    <a:lnTo>
                      <a:pt x="6" y="0"/>
                    </a:lnTo>
                    <a:lnTo>
                      <a:pt x="0" y="3"/>
                    </a:lnTo>
                    <a:lnTo>
                      <a:pt x="5" y="4"/>
                    </a:lnTo>
                    <a:close/>
                  </a:path>
                </a:pathLst>
              </a:custGeom>
              <a:solidFill>
                <a:srgbClr val="000000"/>
              </a:solidFill>
              <a:ln w="0">
                <a:solidFill>
                  <a:srgbClr val="000000"/>
                </a:solidFill>
                <a:round/>
                <a:headEnd/>
                <a:tailEnd/>
              </a:ln>
            </p:spPr>
            <p:txBody>
              <a:bodyPr/>
              <a:lstStyle/>
              <a:p>
                <a:endParaRPr lang="ja-JP" altLang="en-US"/>
              </a:p>
            </p:txBody>
          </p:sp>
          <p:sp>
            <p:nvSpPr>
              <p:cNvPr id="12516" name="Rectangle 219"/>
              <p:cNvSpPr>
                <a:spLocks noChangeArrowheads="1"/>
              </p:cNvSpPr>
              <p:nvPr/>
            </p:nvSpPr>
            <p:spPr bwMode="auto">
              <a:xfrm>
                <a:off x="2734" y="709"/>
                <a:ext cx="1" cy="4"/>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517" name="Freeform 220"/>
              <p:cNvSpPr>
                <a:spLocks/>
              </p:cNvSpPr>
              <p:nvPr/>
            </p:nvSpPr>
            <p:spPr bwMode="auto">
              <a:xfrm>
                <a:off x="2734" y="708"/>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4"/>
                    </a:moveTo>
                    <a:lnTo>
                      <a:pt x="0" y="1"/>
                    </a:lnTo>
                    <a:lnTo>
                      <a:pt x="2" y="0"/>
                    </a:lnTo>
                    <a:lnTo>
                      <a:pt x="6" y="7"/>
                    </a:lnTo>
                    <a:lnTo>
                      <a:pt x="0" y="4"/>
                    </a:lnTo>
                    <a:close/>
                  </a:path>
                </a:pathLst>
              </a:custGeom>
              <a:solidFill>
                <a:srgbClr val="000000"/>
              </a:solidFill>
              <a:ln w="0">
                <a:solidFill>
                  <a:srgbClr val="000000"/>
                </a:solidFill>
                <a:round/>
                <a:headEnd/>
                <a:tailEnd/>
              </a:ln>
            </p:spPr>
            <p:txBody>
              <a:bodyPr/>
              <a:lstStyle/>
              <a:p>
                <a:endParaRPr lang="ja-JP" altLang="en-US"/>
              </a:p>
            </p:txBody>
          </p:sp>
          <p:sp>
            <p:nvSpPr>
              <p:cNvPr id="12518" name="Freeform 221"/>
              <p:cNvSpPr>
                <a:spLocks/>
              </p:cNvSpPr>
              <p:nvPr/>
            </p:nvSpPr>
            <p:spPr bwMode="auto">
              <a:xfrm>
                <a:off x="2734" y="706"/>
                <a:ext cx="3" cy="4"/>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8" y="23"/>
                    </a:moveTo>
                    <a:lnTo>
                      <a:pt x="0" y="14"/>
                    </a:lnTo>
                    <a:lnTo>
                      <a:pt x="12" y="0"/>
                    </a:lnTo>
                    <a:lnTo>
                      <a:pt x="20" y="9"/>
                    </a:lnTo>
                    <a:lnTo>
                      <a:pt x="8" y="23"/>
                    </a:lnTo>
                    <a:close/>
                  </a:path>
                </a:pathLst>
              </a:custGeom>
              <a:solidFill>
                <a:srgbClr val="000000"/>
              </a:solidFill>
              <a:ln w="0">
                <a:solidFill>
                  <a:srgbClr val="000000"/>
                </a:solidFill>
                <a:round/>
                <a:headEnd/>
                <a:tailEnd/>
              </a:ln>
            </p:spPr>
            <p:txBody>
              <a:bodyPr/>
              <a:lstStyle/>
              <a:p>
                <a:endParaRPr lang="ja-JP" altLang="en-US"/>
              </a:p>
            </p:txBody>
          </p:sp>
          <p:sp>
            <p:nvSpPr>
              <p:cNvPr id="12519" name="Freeform 222"/>
              <p:cNvSpPr>
                <a:spLocks/>
              </p:cNvSpPr>
              <p:nvPr/>
            </p:nvSpPr>
            <p:spPr bwMode="auto">
              <a:xfrm>
                <a:off x="2736" y="705"/>
                <a:ext cx="3" cy="3"/>
              </a:xfrm>
              <a:custGeom>
                <a:avLst/>
                <a:gdLst>
                  <a:gd name="T0" fmla="*/ 0 w 21"/>
                  <a:gd name="T1" fmla="*/ 0 h 22"/>
                  <a:gd name="T2" fmla="*/ 0 w 21"/>
                  <a:gd name="T3" fmla="*/ 0 h 22"/>
                  <a:gd name="T4" fmla="*/ 0 w 21"/>
                  <a:gd name="T5" fmla="*/ 0 h 22"/>
                  <a:gd name="T6" fmla="*/ 0 w 21"/>
                  <a:gd name="T7" fmla="*/ 0 h 22"/>
                  <a:gd name="T8" fmla="*/ 0 w 21"/>
                  <a:gd name="T9" fmla="*/ 0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8" y="22"/>
                    </a:moveTo>
                    <a:lnTo>
                      <a:pt x="0" y="13"/>
                    </a:lnTo>
                    <a:lnTo>
                      <a:pt x="13" y="0"/>
                    </a:lnTo>
                    <a:lnTo>
                      <a:pt x="21" y="9"/>
                    </a:lnTo>
                    <a:lnTo>
                      <a:pt x="8" y="22"/>
                    </a:lnTo>
                    <a:close/>
                  </a:path>
                </a:pathLst>
              </a:custGeom>
              <a:solidFill>
                <a:srgbClr val="000000"/>
              </a:solidFill>
              <a:ln w="0">
                <a:solidFill>
                  <a:srgbClr val="000000"/>
                </a:solidFill>
                <a:round/>
                <a:headEnd/>
                <a:tailEnd/>
              </a:ln>
            </p:spPr>
            <p:txBody>
              <a:bodyPr/>
              <a:lstStyle/>
              <a:p>
                <a:endParaRPr lang="ja-JP" altLang="en-US"/>
              </a:p>
            </p:txBody>
          </p:sp>
          <p:sp>
            <p:nvSpPr>
              <p:cNvPr id="12520" name="Freeform 223"/>
              <p:cNvSpPr>
                <a:spLocks/>
              </p:cNvSpPr>
              <p:nvPr/>
            </p:nvSpPr>
            <p:spPr bwMode="auto">
              <a:xfrm>
                <a:off x="2737" y="703"/>
                <a:ext cx="3" cy="3"/>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8" y="23"/>
                    </a:moveTo>
                    <a:lnTo>
                      <a:pt x="0" y="14"/>
                    </a:lnTo>
                    <a:lnTo>
                      <a:pt x="12" y="0"/>
                    </a:lnTo>
                    <a:lnTo>
                      <a:pt x="20" y="9"/>
                    </a:lnTo>
                    <a:lnTo>
                      <a:pt x="8" y="23"/>
                    </a:lnTo>
                    <a:close/>
                  </a:path>
                </a:pathLst>
              </a:custGeom>
              <a:solidFill>
                <a:srgbClr val="000000"/>
              </a:solidFill>
              <a:ln w="0">
                <a:solidFill>
                  <a:srgbClr val="000000"/>
                </a:solidFill>
                <a:round/>
                <a:headEnd/>
                <a:tailEnd/>
              </a:ln>
            </p:spPr>
            <p:txBody>
              <a:bodyPr/>
              <a:lstStyle/>
              <a:p>
                <a:endParaRPr lang="ja-JP" altLang="en-US"/>
              </a:p>
            </p:txBody>
          </p:sp>
          <p:sp>
            <p:nvSpPr>
              <p:cNvPr id="12521" name="Freeform 224"/>
              <p:cNvSpPr>
                <a:spLocks/>
              </p:cNvSpPr>
              <p:nvPr/>
            </p:nvSpPr>
            <p:spPr bwMode="auto">
              <a:xfrm>
                <a:off x="2739" y="702"/>
                <a:ext cx="1" cy="2"/>
              </a:xfrm>
              <a:custGeom>
                <a:avLst/>
                <a:gdLst>
                  <a:gd name="T0" fmla="*/ 0 w 4"/>
                  <a:gd name="T1" fmla="*/ 0 h 10"/>
                  <a:gd name="T2" fmla="*/ 0 w 4"/>
                  <a:gd name="T3" fmla="*/ 0 h 10"/>
                  <a:gd name="T4" fmla="*/ 0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0" y="3"/>
                    </a:moveTo>
                    <a:lnTo>
                      <a:pt x="2" y="0"/>
                    </a:lnTo>
                    <a:lnTo>
                      <a:pt x="4" y="1"/>
                    </a:lnTo>
                    <a:lnTo>
                      <a:pt x="4" y="10"/>
                    </a:lnTo>
                    <a:lnTo>
                      <a:pt x="0" y="3"/>
                    </a:lnTo>
                    <a:close/>
                  </a:path>
                </a:pathLst>
              </a:custGeom>
              <a:solidFill>
                <a:srgbClr val="000000"/>
              </a:solidFill>
              <a:ln w="0">
                <a:solidFill>
                  <a:srgbClr val="000000"/>
                </a:solidFill>
                <a:round/>
                <a:headEnd/>
                <a:tailEnd/>
              </a:ln>
            </p:spPr>
            <p:txBody>
              <a:bodyPr/>
              <a:lstStyle/>
              <a:p>
                <a:endParaRPr lang="ja-JP" altLang="en-US"/>
              </a:p>
            </p:txBody>
          </p:sp>
          <p:sp>
            <p:nvSpPr>
              <p:cNvPr id="12522" name="Rectangle 225"/>
              <p:cNvSpPr>
                <a:spLocks noChangeArrowheads="1"/>
              </p:cNvSpPr>
              <p:nvPr/>
            </p:nvSpPr>
            <p:spPr bwMode="auto">
              <a:xfrm>
                <a:off x="2740" y="702"/>
                <a:ext cx="1"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523" name="Freeform 226"/>
              <p:cNvSpPr>
                <a:spLocks/>
              </p:cNvSpPr>
              <p:nvPr/>
            </p:nvSpPr>
            <p:spPr bwMode="auto">
              <a:xfrm>
                <a:off x="2741" y="702"/>
                <a:ext cx="1" cy="2"/>
              </a:xfrm>
              <a:custGeom>
                <a:avLst/>
                <a:gdLst>
                  <a:gd name="T0" fmla="*/ 0 w 4"/>
                  <a:gd name="T1" fmla="*/ 0 h 10"/>
                  <a:gd name="T2" fmla="*/ 0 w 4"/>
                  <a:gd name="T3" fmla="*/ 0 h 10"/>
                  <a:gd name="T4" fmla="*/ 0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0" y="1"/>
                    </a:moveTo>
                    <a:lnTo>
                      <a:pt x="2" y="0"/>
                    </a:lnTo>
                    <a:lnTo>
                      <a:pt x="4" y="3"/>
                    </a:lnTo>
                    <a:lnTo>
                      <a:pt x="0" y="10"/>
                    </a:lnTo>
                    <a:lnTo>
                      <a:pt x="0" y="1"/>
                    </a:lnTo>
                    <a:close/>
                  </a:path>
                </a:pathLst>
              </a:custGeom>
              <a:solidFill>
                <a:srgbClr val="000000"/>
              </a:solidFill>
              <a:ln w="0">
                <a:solidFill>
                  <a:srgbClr val="000000"/>
                </a:solidFill>
                <a:round/>
                <a:headEnd/>
                <a:tailEnd/>
              </a:ln>
            </p:spPr>
            <p:txBody>
              <a:bodyPr/>
              <a:lstStyle/>
              <a:p>
                <a:endParaRPr lang="ja-JP" altLang="en-US"/>
              </a:p>
            </p:txBody>
          </p:sp>
          <p:sp>
            <p:nvSpPr>
              <p:cNvPr id="12524" name="Freeform 227"/>
              <p:cNvSpPr>
                <a:spLocks/>
              </p:cNvSpPr>
              <p:nvPr/>
            </p:nvSpPr>
            <p:spPr bwMode="auto">
              <a:xfrm>
                <a:off x="2741" y="703"/>
                <a:ext cx="3" cy="3"/>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0" y="9"/>
                    </a:moveTo>
                    <a:lnTo>
                      <a:pt x="8" y="0"/>
                    </a:lnTo>
                    <a:lnTo>
                      <a:pt x="20" y="14"/>
                    </a:lnTo>
                    <a:lnTo>
                      <a:pt x="12" y="23"/>
                    </a:lnTo>
                    <a:lnTo>
                      <a:pt x="0" y="9"/>
                    </a:lnTo>
                    <a:close/>
                  </a:path>
                </a:pathLst>
              </a:custGeom>
              <a:solidFill>
                <a:srgbClr val="000000"/>
              </a:solidFill>
              <a:ln w="0">
                <a:solidFill>
                  <a:srgbClr val="000000"/>
                </a:solidFill>
                <a:round/>
                <a:headEnd/>
                <a:tailEnd/>
              </a:ln>
            </p:spPr>
            <p:txBody>
              <a:bodyPr/>
              <a:lstStyle/>
              <a:p>
                <a:endParaRPr lang="ja-JP" altLang="en-US"/>
              </a:p>
            </p:txBody>
          </p:sp>
          <p:sp>
            <p:nvSpPr>
              <p:cNvPr id="12525" name="Freeform 228"/>
              <p:cNvSpPr>
                <a:spLocks/>
              </p:cNvSpPr>
              <p:nvPr/>
            </p:nvSpPr>
            <p:spPr bwMode="auto">
              <a:xfrm>
                <a:off x="2743" y="705"/>
                <a:ext cx="1" cy="1"/>
              </a:xfrm>
              <a:custGeom>
                <a:avLst/>
                <a:gdLst>
                  <a:gd name="T0" fmla="*/ 0 w 4"/>
                  <a:gd name="T1" fmla="*/ 0 h 5"/>
                  <a:gd name="T2" fmla="*/ 0 w 4"/>
                  <a:gd name="T3" fmla="*/ 0 h 5"/>
                  <a:gd name="T4" fmla="*/ 0 w 4"/>
                  <a:gd name="T5" fmla="*/ 0 h 5"/>
                  <a:gd name="T6" fmla="*/ 0 w 4"/>
                  <a:gd name="T7" fmla="*/ 0 h 5"/>
                  <a:gd name="T8" fmla="*/ 0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3"/>
                    </a:moveTo>
                    <a:lnTo>
                      <a:pt x="2" y="4"/>
                    </a:lnTo>
                    <a:lnTo>
                      <a:pt x="4" y="5"/>
                    </a:lnTo>
                    <a:lnTo>
                      <a:pt x="4" y="0"/>
                    </a:lnTo>
                    <a:lnTo>
                      <a:pt x="0" y="3"/>
                    </a:lnTo>
                    <a:close/>
                  </a:path>
                </a:pathLst>
              </a:custGeom>
              <a:solidFill>
                <a:srgbClr val="000000"/>
              </a:solidFill>
              <a:ln w="0">
                <a:solidFill>
                  <a:srgbClr val="000000"/>
                </a:solidFill>
                <a:round/>
                <a:headEnd/>
                <a:tailEnd/>
              </a:ln>
            </p:spPr>
            <p:txBody>
              <a:bodyPr/>
              <a:lstStyle/>
              <a:p>
                <a:endParaRPr lang="ja-JP" altLang="en-US"/>
              </a:p>
            </p:txBody>
          </p:sp>
          <p:sp>
            <p:nvSpPr>
              <p:cNvPr id="12526" name="Rectangle 229"/>
              <p:cNvSpPr>
                <a:spLocks noChangeArrowheads="1"/>
              </p:cNvSpPr>
              <p:nvPr/>
            </p:nvSpPr>
            <p:spPr bwMode="auto">
              <a:xfrm>
                <a:off x="2743" y="704"/>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527" name="Freeform 230"/>
              <p:cNvSpPr>
                <a:spLocks/>
              </p:cNvSpPr>
              <p:nvPr/>
            </p:nvSpPr>
            <p:spPr bwMode="auto">
              <a:xfrm>
                <a:off x="2745" y="704"/>
                <a:ext cx="1" cy="1"/>
              </a:xfrm>
              <a:custGeom>
                <a:avLst/>
                <a:gdLst>
                  <a:gd name="T0" fmla="*/ 0 w 4"/>
                  <a:gd name="T1" fmla="*/ 0 h 10"/>
                  <a:gd name="T2" fmla="*/ 0 w 4"/>
                  <a:gd name="T3" fmla="*/ 0 h 10"/>
                  <a:gd name="T4" fmla="*/ 0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0" y="1"/>
                    </a:moveTo>
                    <a:lnTo>
                      <a:pt x="2" y="0"/>
                    </a:lnTo>
                    <a:lnTo>
                      <a:pt x="4" y="4"/>
                    </a:lnTo>
                    <a:lnTo>
                      <a:pt x="0" y="10"/>
                    </a:lnTo>
                    <a:lnTo>
                      <a:pt x="0" y="1"/>
                    </a:lnTo>
                    <a:close/>
                  </a:path>
                </a:pathLst>
              </a:custGeom>
              <a:solidFill>
                <a:srgbClr val="000000"/>
              </a:solidFill>
              <a:ln w="0">
                <a:solidFill>
                  <a:srgbClr val="000000"/>
                </a:solidFill>
                <a:round/>
                <a:headEnd/>
                <a:tailEnd/>
              </a:ln>
            </p:spPr>
            <p:txBody>
              <a:bodyPr/>
              <a:lstStyle/>
              <a:p>
                <a:endParaRPr lang="ja-JP" altLang="en-US"/>
              </a:p>
            </p:txBody>
          </p:sp>
          <p:sp>
            <p:nvSpPr>
              <p:cNvPr id="12528" name="Freeform 231"/>
              <p:cNvSpPr>
                <a:spLocks/>
              </p:cNvSpPr>
              <p:nvPr/>
            </p:nvSpPr>
            <p:spPr bwMode="auto">
              <a:xfrm>
                <a:off x="2744" y="705"/>
                <a:ext cx="3" cy="3"/>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0" y="9"/>
                    </a:moveTo>
                    <a:lnTo>
                      <a:pt x="8" y="0"/>
                    </a:lnTo>
                    <a:lnTo>
                      <a:pt x="20" y="13"/>
                    </a:lnTo>
                    <a:lnTo>
                      <a:pt x="12" y="22"/>
                    </a:lnTo>
                    <a:lnTo>
                      <a:pt x="0" y="9"/>
                    </a:lnTo>
                    <a:close/>
                  </a:path>
                </a:pathLst>
              </a:custGeom>
              <a:solidFill>
                <a:srgbClr val="000000"/>
              </a:solidFill>
              <a:ln w="0">
                <a:solidFill>
                  <a:srgbClr val="000000"/>
                </a:solidFill>
                <a:round/>
                <a:headEnd/>
                <a:tailEnd/>
              </a:ln>
            </p:spPr>
            <p:txBody>
              <a:bodyPr/>
              <a:lstStyle/>
              <a:p>
                <a:endParaRPr lang="ja-JP" altLang="en-US"/>
              </a:p>
            </p:txBody>
          </p:sp>
          <p:sp>
            <p:nvSpPr>
              <p:cNvPr id="12529" name="Freeform 232"/>
              <p:cNvSpPr>
                <a:spLocks/>
              </p:cNvSpPr>
              <p:nvPr/>
            </p:nvSpPr>
            <p:spPr bwMode="auto">
              <a:xfrm>
                <a:off x="2747" y="706"/>
                <a:ext cx="1" cy="1"/>
              </a:xfrm>
              <a:custGeom>
                <a:avLst/>
                <a:gdLst>
                  <a:gd name="T0" fmla="*/ 0 w 5"/>
                  <a:gd name="T1" fmla="*/ 0 h 7"/>
                  <a:gd name="T2" fmla="*/ 0 w 5"/>
                  <a:gd name="T3" fmla="*/ 0 h 7"/>
                  <a:gd name="T4" fmla="*/ 0 w 5"/>
                  <a:gd name="T5" fmla="*/ 0 h 7"/>
                  <a:gd name="T6" fmla="*/ 0 w 5"/>
                  <a:gd name="T7" fmla="*/ 0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4" y="0"/>
                    </a:moveTo>
                    <a:lnTo>
                      <a:pt x="0" y="7"/>
                    </a:lnTo>
                    <a:lnTo>
                      <a:pt x="5" y="1"/>
                    </a:lnTo>
                    <a:lnTo>
                      <a:pt x="4" y="0"/>
                    </a:lnTo>
                    <a:close/>
                  </a:path>
                </a:pathLst>
              </a:custGeom>
              <a:solidFill>
                <a:srgbClr val="000000"/>
              </a:solidFill>
              <a:ln w="0">
                <a:solidFill>
                  <a:srgbClr val="000000"/>
                </a:solidFill>
                <a:round/>
                <a:headEnd/>
                <a:tailEnd/>
              </a:ln>
            </p:spPr>
            <p:txBody>
              <a:bodyPr/>
              <a:lstStyle/>
              <a:p>
                <a:endParaRPr lang="ja-JP" altLang="en-US"/>
              </a:p>
            </p:txBody>
          </p:sp>
          <p:sp>
            <p:nvSpPr>
              <p:cNvPr id="12530" name="Freeform 233"/>
              <p:cNvSpPr>
                <a:spLocks/>
              </p:cNvSpPr>
              <p:nvPr/>
            </p:nvSpPr>
            <p:spPr bwMode="auto">
              <a:xfrm>
                <a:off x="2746" y="707"/>
                <a:ext cx="3" cy="4"/>
              </a:xfrm>
              <a:custGeom>
                <a:avLst/>
                <a:gdLst>
                  <a:gd name="T0" fmla="*/ 0 w 23"/>
                  <a:gd name="T1" fmla="*/ 0 h 34"/>
                  <a:gd name="T2" fmla="*/ 0 w 23"/>
                  <a:gd name="T3" fmla="*/ 0 h 34"/>
                  <a:gd name="T4" fmla="*/ 0 w 23"/>
                  <a:gd name="T5" fmla="*/ 0 h 34"/>
                  <a:gd name="T6" fmla="*/ 0 w 23"/>
                  <a:gd name="T7" fmla="*/ 0 h 34"/>
                  <a:gd name="T8" fmla="*/ 0 w 23"/>
                  <a:gd name="T9" fmla="*/ 0 h 34"/>
                  <a:gd name="T10" fmla="*/ 0 60000 65536"/>
                  <a:gd name="T11" fmla="*/ 0 60000 65536"/>
                  <a:gd name="T12" fmla="*/ 0 60000 65536"/>
                  <a:gd name="T13" fmla="*/ 0 60000 65536"/>
                  <a:gd name="T14" fmla="*/ 0 60000 65536"/>
                  <a:gd name="T15" fmla="*/ 0 w 23"/>
                  <a:gd name="T16" fmla="*/ 0 h 34"/>
                  <a:gd name="T17" fmla="*/ 23 w 23"/>
                  <a:gd name="T18" fmla="*/ 34 h 34"/>
                </a:gdLst>
                <a:ahLst/>
                <a:cxnLst>
                  <a:cxn ang="T10">
                    <a:pos x="T0" y="T1"/>
                  </a:cxn>
                  <a:cxn ang="T11">
                    <a:pos x="T2" y="T3"/>
                  </a:cxn>
                  <a:cxn ang="T12">
                    <a:pos x="T4" y="T5"/>
                  </a:cxn>
                  <a:cxn ang="T13">
                    <a:pos x="T6" y="T7"/>
                  </a:cxn>
                  <a:cxn ang="T14">
                    <a:pos x="T8" y="T9"/>
                  </a:cxn>
                </a:cxnLst>
                <a:rect l="T15" t="T16" r="T17" b="T18"/>
                <a:pathLst>
                  <a:path w="23" h="34">
                    <a:moveTo>
                      <a:pt x="0" y="7"/>
                    </a:moveTo>
                    <a:lnTo>
                      <a:pt x="10" y="0"/>
                    </a:lnTo>
                    <a:lnTo>
                      <a:pt x="23" y="27"/>
                    </a:lnTo>
                    <a:lnTo>
                      <a:pt x="12" y="34"/>
                    </a:lnTo>
                    <a:lnTo>
                      <a:pt x="0" y="7"/>
                    </a:lnTo>
                    <a:close/>
                  </a:path>
                </a:pathLst>
              </a:custGeom>
              <a:solidFill>
                <a:srgbClr val="000000"/>
              </a:solidFill>
              <a:ln w="0">
                <a:solidFill>
                  <a:srgbClr val="000000"/>
                </a:solidFill>
                <a:round/>
                <a:headEnd/>
                <a:tailEnd/>
              </a:ln>
            </p:spPr>
            <p:txBody>
              <a:bodyPr/>
              <a:lstStyle/>
              <a:p>
                <a:endParaRPr lang="ja-JP" altLang="en-US"/>
              </a:p>
            </p:txBody>
          </p:sp>
          <p:sp>
            <p:nvSpPr>
              <p:cNvPr id="12531" name="Freeform 234"/>
              <p:cNvSpPr>
                <a:spLocks/>
              </p:cNvSpPr>
              <p:nvPr/>
            </p:nvSpPr>
            <p:spPr bwMode="auto">
              <a:xfrm>
                <a:off x="2748" y="711"/>
                <a:ext cx="1" cy="1"/>
              </a:xfrm>
              <a:custGeom>
                <a:avLst/>
                <a:gdLst>
                  <a:gd name="T0" fmla="*/ 0 w 5"/>
                  <a:gd name="T1" fmla="*/ 1 h 2"/>
                  <a:gd name="T2" fmla="*/ 0 w 5"/>
                  <a:gd name="T3" fmla="*/ 0 h 2"/>
                  <a:gd name="T4" fmla="*/ 0 w 5"/>
                  <a:gd name="T5" fmla="*/ 1 h 2"/>
                  <a:gd name="T6" fmla="*/ 0 w 5"/>
                  <a:gd name="T7" fmla="*/ 1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0" y="1"/>
                    </a:moveTo>
                    <a:lnTo>
                      <a:pt x="5" y="0"/>
                    </a:lnTo>
                    <a:lnTo>
                      <a:pt x="1" y="2"/>
                    </a:lnTo>
                    <a:lnTo>
                      <a:pt x="0" y="1"/>
                    </a:lnTo>
                    <a:close/>
                  </a:path>
                </a:pathLst>
              </a:custGeom>
              <a:solidFill>
                <a:srgbClr val="000000"/>
              </a:solidFill>
              <a:ln w="0">
                <a:solidFill>
                  <a:srgbClr val="000000"/>
                </a:solidFill>
                <a:round/>
                <a:headEnd/>
                <a:tailEnd/>
              </a:ln>
            </p:spPr>
            <p:txBody>
              <a:bodyPr/>
              <a:lstStyle/>
              <a:p>
                <a:endParaRPr lang="ja-JP" altLang="en-US"/>
              </a:p>
            </p:txBody>
          </p:sp>
          <p:sp>
            <p:nvSpPr>
              <p:cNvPr id="12532" name="Freeform 235"/>
              <p:cNvSpPr>
                <a:spLocks/>
              </p:cNvSpPr>
              <p:nvPr/>
            </p:nvSpPr>
            <p:spPr bwMode="auto">
              <a:xfrm>
                <a:off x="2748" y="710"/>
                <a:ext cx="3" cy="4"/>
              </a:xfrm>
              <a:custGeom>
                <a:avLst/>
                <a:gdLst>
                  <a:gd name="T0" fmla="*/ 0 w 21"/>
                  <a:gd name="T1" fmla="*/ 0 h 23"/>
                  <a:gd name="T2" fmla="*/ 0 w 21"/>
                  <a:gd name="T3" fmla="*/ 0 h 23"/>
                  <a:gd name="T4" fmla="*/ 0 w 21"/>
                  <a:gd name="T5" fmla="*/ 0 h 23"/>
                  <a:gd name="T6" fmla="*/ 0 w 21"/>
                  <a:gd name="T7" fmla="*/ 0 h 23"/>
                  <a:gd name="T8" fmla="*/ 0 w 21"/>
                  <a:gd name="T9" fmla="*/ 0 h 23"/>
                  <a:gd name="T10" fmla="*/ 0 60000 65536"/>
                  <a:gd name="T11" fmla="*/ 0 60000 65536"/>
                  <a:gd name="T12" fmla="*/ 0 60000 65536"/>
                  <a:gd name="T13" fmla="*/ 0 60000 65536"/>
                  <a:gd name="T14" fmla="*/ 0 60000 65536"/>
                  <a:gd name="T15" fmla="*/ 0 w 21"/>
                  <a:gd name="T16" fmla="*/ 0 h 23"/>
                  <a:gd name="T17" fmla="*/ 21 w 21"/>
                  <a:gd name="T18" fmla="*/ 23 h 23"/>
                </a:gdLst>
                <a:ahLst/>
                <a:cxnLst>
                  <a:cxn ang="T10">
                    <a:pos x="T0" y="T1"/>
                  </a:cxn>
                  <a:cxn ang="T11">
                    <a:pos x="T2" y="T3"/>
                  </a:cxn>
                  <a:cxn ang="T12">
                    <a:pos x="T4" y="T5"/>
                  </a:cxn>
                  <a:cxn ang="T13">
                    <a:pos x="T6" y="T7"/>
                  </a:cxn>
                  <a:cxn ang="T14">
                    <a:pos x="T8" y="T9"/>
                  </a:cxn>
                </a:cxnLst>
                <a:rect l="T15" t="T16" r="T17" b="T18"/>
                <a:pathLst>
                  <a:path w="21" h="23">
                    <a:moveTo>
                      <a:pt x="0" y="9"/>
                    </a:moveTo>
                    <a:lnTo>
                      <a:pt x="9" y="0"/>
                    </a:lnTo>
                    <a:lnTo>
                      <a:pt x="21" y="14"/>
                    </a:lnTo>
                    <a:lnTo>
                      <a:pt x="13" y="23"/>
                    </a:lnTo>
                    <a:lnTo>
                      <a:pt x="0" y="9"/>
                    </a:lnTo>
                    <a:close/>
                  </a:path>
                </a:pathLst>
              </a:custGeom>
              <a:solidFill>
                <a:srgbClr val="000000"/>
              </a:solidFill>
              <a:ln w="0">
                <a:solidFill>
                  <a:srgbClr val="000000"/>
                </a:solidFill>
                <a:round/>
                <a:headEnd/>
                <a:tailEnd/>
              </a:ln>
            </p:spPr>
            <p:txBody>
              <a:bodyPr/>
              <a:lstStyle/>
              <a:p>
                <a:endParaRPr lang="ja-JP" altLang="en-US"/>
              </a:p>
            </p:txBody>
          </p:sp>
          <p:sp>
            <p:nvSpPr>
              <p:cNvPr id="12533" name="Freeform 236"/>
              <p:cNvSpPr>
                <a:spLocks/>
              </p:cNvSpPr>
              <p:nvPr/>
            </p:nvSpPr>
            <p:spPr bwMode="auto">
              <a:xfrm>
                <a:off x="2750" y="712"/>
                <a:ext cx="2" cy="3"/>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0" y="9"/>
                    </a:moveTo>
                    <a:lnTo>
                      <a:pt x="8" y="0"/>
                    </a:lnTo>
                    <a:lnTo>
                      <a:pt x="20" y="13"/>
                    </a:lnTo>
                    <a:lnTo>
                      <a:pt x="12" y="22"/>
                    </a:lnTo>
                    <a:lnTo>
                      <a:pt x="0" y="9"/>
                    </a:lnTo>
                    <a:close/>
                  </a:path>
                </a:pathLst>
              </a:custGeom>
              <a:solidFill>
                <a:srgbClr val="000000"/>
              </a:solidFill>
              <a:ln w="0">
                <a:solidFill>
                  <a:srgbClr val="000000"/>
                </a:solidFill>
                <a:round/>
                <a:headEnd/>
                <a:tailEnd/>
              </a:ln>
            </p:spPr>
            <p:txBody>
              <a:bodyPr/>
              <a:lstStyle/>
              <a:p>
                <a:endParaRPr lang="ja-JP" altLang="en-US"/>
              </a:p>
            </p:txBody>
          </p:sp>
          <p:sp>
            <p:nvSpPr>
              <p:cNvPr id="12534" name="Freeform 237"/>
              <p:cNvSpPr>
                <a:spLocks/>
              </p:cNvSpPr>
              <p:nvPr/>
            </p:nvSpPr>
            <p:spPr bwMode="auto">
              <a:xfrm>
                <a:off x="2751" y="714"/>
                <a:ext cx="3" cy="3"/>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0" y="9"/>
                    </a:moveTo>
                    <a:lnTo>
                      <a:pt x="8" y="0"/>
                    </a:lnTo>
                    <a:lnTo>
                      <a:pt x="20" y="14"/>
                    </a:lnTo>
                    <a:lnTo>
                      <a:pt x="12" y="23"/>
                    </a:lnTo>
                    <a:lnTo>
                      <a:pt x="0" y="9"/>
                    </a:lnTo>
                    <a:close/>
                  </a:path>
                </a:pathLst>
              </a:custGeom>
              <a:solidFill>
                <a:srgbClr val="000000"/>
              </a:solidFill>
              <a:ln w="0">
                <a:solidFill>
                  <a:srgbClr val="000000"/>
                </a:solidFill>
                <a:round/>
                <a:headEnd/>
                <a:tailEnd/>
              </a:ln>
            </p:spPr>
            <p:txBody>
              <a:bodyPr/>
              <a:lstStyle/>
              <a:p>
                <a:endParaRPr lang="ja-JP" altLang="en-US"/>
              </a:p>
            </p:txBody>
          </p:sp>
          <p:sp>
            <p:nvSpPr>
              <p:cNvPr id="12535" name="Freeform 238"/>
              <p:cNvSpPr>
                <a:spLocks/>
              </p:cNvSpPr>
              <p:nvPr/>
            </p:nvSpPr>
            <p:spPr bwMode="auto">
              <a:xfrm>
                <a:off x="2753" y="717"/>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2"/>
                    </a:moveTo>
                    <a:lnTo>
                      <a:pt x="2" y="3"/>
                    </a:lnTo>
                    <a:lnTo>
                      <a:pt x="4" y="4"/>
                    </a:lnTo>
                    <a:lnTo>
                      <a:pt x="4" y="0"/>
                    </a:lnTo>
                    <a:lnTo>
                      <a:pt x="0" y="2"/>
                    </a:lnTo>
                    <a:close/>
                  </a:path>
                </a:pathLst>
              </a:custGeom>
              <a:solidFill>
                <a:srgbClr val="000000"/>
              </a:solidFill>
              <a:ln w="0">
                <a:solidFill>
                  <a:srgbClr val="000000"/>
                </a:solidFill>
                <a:round/>
                <a:headEnd/>
                <a:tailEnd/>
              </a:ln>
            </p:spPr>
            <p:txBody>
              <a:bodyPr/>
              <a:lstStyle/>
              <a:p>
                <a:endParaRPr lang="ja-JP" altLang="en-US"/>
              </a:p>
            </p:txBody>
          </p:sp>
          <p:sp>
            <p:nvSpPr>
              <p:cNvPr id="12536" name="Rectangle 239"/>
              <p:cNvSpPr>
                <a:spLocks noChangeArrowheads="1"/>
              </p:cNvSpPr>
              <p:nvPr/>
            </p:nvSpPr>
            <p:spPr bwMode="auto">
              <a:xfrm>
                <a:off x="2754" y="716"/>
                <a:ext cx="1"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537" name="Freeform 240"/>
              <p:cNvSpPr>
                <a:spLocks/>
              </p:cNvSpPr>
              <p:nvPr/>
            </p:nvSpPr>
            <p:spPr bwMode="auto">
              <a:xfrm>
                <a:off x="2755" y="716"/>
                <a:ext cx="1" cy="1"/>
              </a:xfrm>
              <a:custGeom>
                <a:avLst/>
                <a:gdLst>
                  <a:gd name="T0" fmla="*/ 0 w 3"/>
                  <a:gd name="T1" fmla="*/ 0 h 11"/>
                  <a:gd name="T2" fmla="*/ 0 w 3"/>
                  <a:gd name="T3" fmla="*/ 0 h 11"/>
                  <a:gd name="T4" fmla="*/ 0 w 3"/>
                  <a:gd name="T5" fmla="*/ 0 h 11"/>
                  <a:gd name="T6" fmla="*/ 0 w 3"/>
                  <a:gd name="T7" fmla="*/ 0 h 11"/>
                  <a:gd name="T8" fmla="*/ 0 w 3"/>
                  <a:gd name="T9" fmla="*/ 0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0" y="2"/>
                    </a:moveTo>
                    <a:lnTo>
                      <a:pt x="1" y="0"/>
                    </a:lnTo>
                    <a:lnTo>
                      <a:pt x="3" y="3"/>
                    </a:lnTo>
                    <a:lnTo>
                      <a:pt x="0" y="11"/>
                    </a:lnTo>
                    <a:lnTo>
                      <a:pt x="0" y="2"/>
                    </a:lnTo>
                    <a:close/>
                  </a:path>
                </a:pathLst>
              </a:custGeom>
              <a:solidFill>
                <a:srgbClr val="000000"/>
              </a:solidFill>
              <a:ln w="0">
                <a:solidFill>
                  <a:srgbClr val="000000"/>
                </a:solidFill>
                <a:round/>
                <a:headEnd/>
                <a:tailEnd/>
              </a:ln>
            </p:spPr>
            <p:txBody>
              <a:bodyPr/>
              <a:lstStyle/>
              <a:p>
                <a:endParaRPr lang="ja-JP" altLang="en-US"/>
              </a:p>
            </p:txBody>
          </p:sp>
          <p:sp>
            <p:nvSpPr>
              <p:cNvPr id="12538" name="Freeform 241"/>
              <p:cNvSpPr>
                <a:spLocks/>
              </p:cNvSpPr>
              <p:nvPr/>
            </p:nvSpPr>
            <p:spPr bwMode="auto">
              <a:xfrm>
                <a:off x="2755" y="716"/>
                <a:ext cx="4" cy="4"/>
              </a:xfrm>
              <a:custGeom>
                <a:avLst/>
                <a:gdLst>
                  <a:gd name="T0" fmla="*/ 0 w 30"/>
                  <a:gd name="T1" fmla="*/ 0 h 25"/>
                  <a:gd name="T2" fmla="*/ 0 w 30"/>
                  <a:gd name="T3" fmla="*/ 0 h 25"/>
                  <a:gd name="T4" fmla="*/ 0 w 30"/>
                  <a:gd name="T5" fmla="*/ 0 h 25"/>
                  <a:gd name="T6" fmla="*/ 0 w 30"/>
                  <a:gd name="T7" fmla="*/ 0 h 25"/>
                  <a:gd name="T8" fmla="*/ 0 w 30"/>
                  <a:gd name="T9" fmla="*/ 0 h 25"/>
                  <a:gd name="T10" fmla="*/ 0 60000 65536"/>
                  <a:gd name="T11" fmla="*/ 0 60000 65536"/>
                  <a:gd name="T12" fmla="*/ 0 60000 65536"/>
                  <a:gd name="T13" fmla="*/ 0 60000 65536"/>
                  <a:gd name="T14" fmla="*/ 0 60000 65536"/>
                  <a:gd name="T15" fmla="*/ 0 w 30"/>
                  <a:gd name="T16" fmla="*/ 0 h 25"/>
                  <a:gd name="T17" fmla="*/ 30 w 30"/>
                  <a:gd name="T18" fmla="*/ 25 h 25"/>
                </a:gdLst>
                <a:ahLst/>
                <a:cxnLst>
                  <a:cxn ang="T10">
                    <a:pos x="T0" y="T1"/>
                  </a:cxn>
                  <a:cxn ang="T11">
                    <a:pos x="T2" y="T3"/>
                  </a:cxn>
                  <a:cxn ang="T12">
                    <a:pos x="T4" y="T5"/>
                  </a:cxn>
                  <a:cxn ang="T13">
                    <a:pos x="T6" y="T7"/>
                  </a:cxn>
                  <a:cxn ang="T14">
                    <a:pos x="T8" y="T9"/>
                  </a:cxn>
                </a:cxnLst>
                <a:rect l="T15" t="T16" r="T17" b="T18"/>
                <a:pathLst>
                  <a:path w="30" h="25">
                    <a:moveTo>
                      <a:pt x="0" y="11"/>
                    </a:moveTo>
                    <a:lnTo>
                      <a:pt x="6" y="0"/>
                    </a:lnTo>
                    <a:lnTo>
                      <a:pt x="30" y="13"/>
                    </a:lnTo>
                    <a:lnTo>
                      <a:pt x="24" y="25"/>
                    </a:lnTo>
                    <a:lnTo>
                      <a:pt x="0" y="11"/>
                    </a:lnTo>
                    <a:close/>
                  </a:path>
                </a:pathLst>
              </a:custGeom>
              <a:solidFill>
                <a:srgbClr val="000000"/>
              </a:solidFill>
              <a:ln w="0">
                <a:solidFill>
                  <a:srgbClr val="000000"/>
                </a:solidFill>
                <a:round/>
                <a:headEnd/>
                <a:tailEnd/>
              </a:ln>
            </p:spPr>
            <p:txBody>
              <a:bodyPr/>
              <a:lstStyle/>
              <a:p>
                <a:endParaRPr lang="ja-JP" altLang="en-US"/>
              </a:p>
            </p:txBody>
          </p:sp>
          <p:sp>
            <p:nvSpPr>
              <p:cNvPr id="12539" name="Freeform 242"/>
              <p:cNvSpPr>
                <a:spLocks/>
              </p:cNvSpPr>
              <p:nvPr/>
            </p:nvSpPr>
            <p:spPr bwMode="auto">
              <a:xfrm>
                <a:off x="2758" y="718"/>
                <a:ext cx="5" cy="3"/>
              </a:xfrm>
              <a:custGeom>
                <a:avLst/>
                <a:gdLst>
                  <a:gd name="T0" fmla="*/ 0 w 31"/>
                  <a:gd name="T1" fmla="*/ 0 h 25"/>
                  <a:gd name="T2" fmla="*/ 0 w 31"/>
                  <a:gd name="T3" fmla="*/ 0 h 25"/>
                  <a:gd name="T4" fmla="*/ 0 w 31"/>
                  <a:gd name="T5" fmla="*/ 0 h 25"/>
                  <a:gd name="T6" fmla="*/ 0 w 31"/>
                  <a:gd name="T7" fmla="*/ 0 h 25"/>
                  <a:gd name="T8" fmla="*/ 0 w 31"/>
                  <a:gd name="T9" fmla="*/ 0 h 25"/>
                  <a:gd name="T10" fmla="*/ 0 60000 65536"/>
                  <a:gd name="T11" fmla="*/ 0 60000 65536"/>
                  <a:gd name="T12" fmla="*/ 0 60000 65536"/>
                  <a:gd name="T13" fmla="*/ 0 60000 65536"/>
                  <a:gd name="T14" fmla="*/ 0 60000 65536"/>
                  <a:gd name="T15" fmla="*/ 0 w 31"/>
                  <a:gd name="T16" fmla="*/ 0 h 25"/>
                  <a:gd name="T17" fmla="*/ 31 w 31"/>
                  <a:gd name="T18" fmla="*/ 25 h 25"/>
                </a:gdLst>
                <a:ahLst/>
                <a:cxnLst>
                  <a:cxn ang="T10">
                    <a:pos x="T0" y="T1"/>
                  </a:cxn>
                  <a:cxn ang="T11">
                    <a:pos x="T2" y="T3"/>
                  </a:cxn>
                  <a:cxn ang="T12">
                    <a:pos x="T4" y="T5"/>
                  </a:cxn>
                  <a:cxn ang="T13">
                    <a:pos x="T6" y="T7"/>
                  </a:cxn>
                  <a:cxn ang="T14">
                    <a:pos x="T8" y="T9"/>
                  </a:cxn>
                </a:cxnLst>
                <a:rect l="T15" t="T16" r="T17" b="T18"/>
                <a:pathLst>
                  <a:path w="31" h="25">
                    <a:moveTo>
                      <a:pt x="0" y="12"/>
                    </a:moveTo>
                    <a:lnTo>
                      <a:pt x="6" y="0"/>
                    </a:lnTo>
                    <a:lnTo>
                      <a:pt x="31" y="14"/>
                    </a:lnTo>
                    <a:lnTo>
                      <a:pt x="25" y="25"/>
                    </a:lnTo>
                    <a:lnTo>
                      <a:pt x="0" y="12"/>
                    </a:lnTo>
                    <a:close/>
                  </a:path>
                </a:pathLst>
              </a:custGeom>
              <a:solidFill>
                <a:srgbClr val="000000"/>
              </a:solidFill>
              <a:ln w="0">
                <a:solidFill>
                  <a:srgbClr val="000000"/>
                </a:solidFill>
                <a:round/>
                <a:headEnd/>
                <a:tailEnd/>
              </a:ln>
            </p:spPr>
            <p:txBody>
              <a:bodyPr/>
              <a:lstStyle/>
              <a:p>
                <a:endParaRPr lang="ja-JP" altLang="en-US"/>
              </a:p>
            </p:txBody>
          </p:sp>
          <p:sp>
            <p:nvSpPr>
              <p:cNvPr id="12540" name="Freeform 243"/>
              <p:cNvSpPr>
                <a:spLocks/>
              </p:cNvSpPr>
              <p:nvPr/>
            </p:nvSpPr>
            <p:spPr bwMode="auto">
              <a:xfrm>
                <a:off x="2762" y="720"/>
                <a:ext cx="4" cy="3"/>
              </a:xfrm>
              <a:custGeom>
                <a:avLst/>
                <a:gdLst>
                  <a:gd name="T0" fmla="*/ 0 w 30"/>
                  <a:gd name="T1" fmla="*/ 0 h 25"/>
                  <a:gd name="T2" fmla="*/ 0 w 30"/>
                  <a:gd name="T3" fmla="*/ 0 h 25"/>
                  <a:gd name="T4" fmla="*/ 0 w 30"/>
                  <a:gd name="T5" fmla="*/ 0 h 25"/>
                  <a:gd name="T6" fmla="*/ 0 w 30"/>
                  <a:gd name="T7" fmla="*/ 0 h 25"/>
                  <a:gd name="T8" fmla="*/ 0 w 30"/>
                  <a:gd name="T9" fmla="*/ 0 h 25"/>
                  <a:gd name="T10" fmla="*/ 0 60000 65536"/>
                  <a:gd name="T11" fmla="*/ 0 60000 65536"/>
                  <a:gd name="T12" fmla="*/ 0 60000 65536"/>
                  <a:gd name="T13" fmla="*/ 0 60000 65536"/>
                  <a:gd name="T14" fmla="*/ 0 60000 65536"/>
                  <a:gd name="T15" fmla="*/ 0 w 30"/>
                  <a:gd name="T16" fmla="*/ 0 h 25"/>
                  <a:gd name="T17" fmla="*/ 30 w 30"/>
                  <a:gd name="T18" fmla="*/ 25 h 25"/>
                </a:gdLst>
                <a:ahLst/>
                <a:cxnLst>
                  <a:cxn ang="T10">
                    <a:pos x="T0" y="T1"/>
                  </a:cxn>
                  <a:cxn ang="T11">
                    <a:pos x="T2" y="T3"/>
                  </a:cxn>
                  <a:cxn ang="T12">
                    <a:pos x="T4" y="T5"/>
                  </a:cxn>
                  <a:cxn ang="T13">
                    <a:pos x="T6" y="T7"/>
                  </a:cxn>
                  <a:cxn ang="T14">
                    <a:pos x="T8" y="T9"/>
                  </a:cxn>
                </a:cxnLst>
                <a:rect l="T15" t="T16" r="T17" b="T18"/>
                <a:pathLst>
                  <a:path w="30" h="25">
                    <a:moveTo>
                      <a:pt x="0" y="11"/>
                    </a:moveTo>
                    <a:lnTo>
                      <a:pt x="6" y="0"/>
                    </a:lnTo>
                    <a:lnTo>
                      <a:pt x="30" y="13"/>
                    </a:lnTo>
                    <a:lnTo>
                      <a:pt x="24" y="25"/>
                    </a:lnTo>
                    <a:lnTo>
                      <a:pt x="0" y="11"/>
                    </a:lnTo>
                    <a:close/>
                  </a:path>
                </a:pathLst>
              </a:custGeom>
              <a:solidFill>
                <a:srgbClr val="000000"/>
              </a:solidFill>
              <a:ln w="0">
                <a:solidFill>
                  <a:srgbClr val="000000"/>
                </a:solidFill>
                <a:round/>
                <a:headEnd/>
                <a:tailEnd/>
              </a:ln>
            </p:spPr>
            <p:txBody>
              <a:bodyPr/>
              <a:lstStyle/>
              <a:p>
                <a:endParaRPr lang="ja-JP" altLang="en-US"/>
              </a:p>
            </p:txBody>
          </p:sp>
        </p:grpSp>
        <p:grpSp>
          <p:nvGrpSpPr>
            <p:cNvPr id="23" name="Group 244"/>
            <p:cNvGrpSpPr>
              <a:grpSpLocks/>
            </p:cNvGrpSpPr>
            <p:nvPr/>
          </p:nvGrpSpPr>
          <p:grpSpPr bwMode="auto">
            <a:xfrm>
              <a:off x="315" y="1159"/>
              <a:ext cx="90" cy="0"/>
              <a:chOff x="2699" y="710"/>
              <a:chExt cx="90" cy="53"/>
            </a:xfrm>
          </p:grpSpPr>
          <p:sp>
            <p:nvSpPr>
              <p:cNvPr id="1901" name="Freeform 245"/>
              <p:cNvSpPr>
                <a:spLocks/>
              </p:cNvSpPr>
              <p:nvPr/>
            </p:nvSpPr>
            <p:spPr bwMode="auto">
              <a:xfrm>
                <a:off x="2765" y="723"/>
                <a:ext cx="1" cy="1"/>
              </a:xfrm>
              <a:custGeom>
                <a:avLst/>
                <a:gdLst>
                  <a:gd name="T0" fmla="*/ 0 w 3"/>
                  <a:gd name="T1" fmla="*/ 0 h 5"/>
                  <a:gd name="T2" fmla="*/ 0 w 3"/>
                  <a:gd name="T3" fmla="*/ 0 h 5"/>
                  <a:gd name="T4" fmla="*/ 0 w 3"/>
                  <a:gd name="T5" fmla="*/ 0 h 5"/>
                  <a:gd name="T6" fmla="*/ 0 w 3"/>
                  <a:gd name="T7" fmla="*/ 0 h 5"/>
                  <a:gd name="T8" fmla="*/ 0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4"/>
                    </a:moveTo>
                    <a:lnTo>
                      <a:pt x="2" y="4"/>
                    </a:lnTo>
                    <a:lnTo>
                      <a:pt x="3" y="5"/>
                    </a:lnTo>
                    <a:lnTo>
                      <a:pt x="3" y="0"/>
                    </a:lnTo>
                    <a:lnTo>
                      <a:pt x="0" y="4"/>
                    </a:lnTo>
                    <a:close/>
                  </a:path>
                </a:pathLst>
              </a:custGeom>
              <a:solidFill>
                <a:srgbClr val="000000"/>
              </a:solidFill>
              <a:ln w="0">
                <a:solidFill>
                  <a:srgbClr val="000000"/>
                </a:solidFill>
                <a:round/>
                <a:headEnd/>
                <a:tailEnd/>
              </a:ln>
            </p:spPr>
            <p:txBody>
              <a:bodyPr/>
              <a:lstStyle/>
              <a:p>
                <a:endParaRPr lang="ja-JP" altLang="en-US"/>
              </a:p>
            </p:txBody>
          </p:sp>
          <p:sp>
            <p:nvSpPr>
              <p:cNvPr id="1902" name="Rectangle 246"/>
              <p:cNvSpPr>
                <a:spLocks noChangeArrowheads="1"/>
              </p:cNvSpPr>
              <p:nvPr/>
            </p:nvSpPr>
            <p:spPr bwMode="auto">
              <a:xfrm>
                <a:off x="2766" y="722"/>
                <a:ext cx="1"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903" name="Rectangle 247"/>
              <p:cNvSpPr>
                <a:spLocks noChangeArrowheads="1"/>
              </p:cNvSpPr>
              <p:nvPr/>
            </p:nvSpPr>
            <p:spPr bwMode="auto">
              <a:xfrm>
                <a:off x="2767" y="722"/>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904" name="Rectangle 248"/>
              <p:cNvSpPr>
                <a:spLocks noChangeArrowheads="1"/>
              </p:cNvSpPr>
              <p:nvPr/>
            </p:nvSpPr>
            <p:spPr bwMode="auto">
              <a:xfrm>
                <a:off x="2769" y="722"/>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905" name="Rectangle 249"/>
              <p:cNvSpPr>
                <a:spLocks noChangeArrowheads="1"/>
              </p:cNvSpPr>
              <p:nvPr/>
            </p:nvSpPr>
            <p:spPr bwMode="auto">
              <a:xfrm>
                <a:off x="2771" y="722"/>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906" name="Freeform 250"/>
              <p:cNvSpPr>
                <a:spLocks/>
              </p:cNvSpPr>
              <p:nvPr/>
            </p:nvSpPr>
            <p:spPr bwMode="auto">
              <a:xfrm>
                <a:off x="2773" y="723"/>
                <a:ext cx="1" cy="1"/>
              </a:xfrm>
              <a:custGeom>
                <a:avLst/>
                <a:gdLst>
                  <a:gd name="T0" fmla="*/ 0 w 5"/>
                  <a:gd name="T1" fmla="*/ 0 h 5"/>
                  <a:gd name="T2" fmla="*/ 0 w 5"/>
                  <a:gd name="T3" fmla="*/ 0 h 5"/>
                  <a:gd name="T4" fmla="*/ 0 w 5"/>
                  <a:gd name="T5" fmla="*/ 0 h 5"/>
                  <a:gd name="T6" fmla="*/ 0 w 5"/>
                  <a:gd name="T7" fmla="*/ 0 h 5"/>
                  <a:gd name="T8" fmla="*/ 0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5"/>
                    </a:moveTo>
                    <a:lnTo>
                      <a:pt x="4" y="4"/>
                    </a:lnTo>
                    <a:lnTo>
                      <a:pt x="5" y="1"/>
                    </a:lnTo>
                    <a:lnTo>
                      <a:pt x="0" y="0"/>
                    </a:lnTo>
                    <a:lnTo>
                      <a:pt x="0" y="5"/>
                    </a:lnTo>
                    <a:close/>
                  </a:path>
                </a:pathLst>
              </a:custGeom>
              <a:solidFill>
                <a:srgbClr val="000000"/>
              </a:solidFill>
              <a:ln w="0">
                <a:solidFill>
                  <a:srgbClr val="000000"/>
                </a:solidFill>
                <a:round/>
                <a:headEnd/>
                <a:tailEnd/>
              </a:ln>
            </p:spPr>
            <p:txBody>
              <a:bodyPr/>
              <a:lstStyle/>
              <a:p>
                <a:endParaRPr lang="ja-JP" altLang="en-US"/>
              </a:p>
            </p:txBody>
          </p:sp>
          <p:sp>
            <p:nvSpPr>
              <p:cNvPr id="1907" name="Freeform 251"/>
              <p:cNvSpPr>
                <a:spLocks/>
              </p:cNvSpPr>
              <p:nvPr/>
            </p:nvSpPr>
            <p:spPr bwMode="auto">
              <a:xfrm>
                <a:off x="2772" y="718"/>
                <a:ext cx="3" cy="5"/>
              </a:xfrm>
              <a:custGeom>
                <a:avLst/>
                <a:gdLst>
                  <a:gd name="T0" fmla="*/ 0 w 23"/>
                  <a:gd name="T1" fmla="*/ 0 h 34"/>
                  <a:gd name="T2" fmla="*/ 0 w 23"/>
                  <a:gd name="T3" fmla="*/ 0 h 34"/>
                  <a:gd name="T4" fmla="*/ 0 w 23"/>
                  <a:gd name="T5" fmla="*/ 0 h 34"/>
                  <a:gd name="T6" fmla="*/ 0 w 23"/>
                  <a:gd name="T7" fmla="*/ 0 h 34"/>
                  <a:gd name="T8" fmla="*/ 0 w 23"/>
                  <a:gd name="T9" fmla="*/ 0 h 34"/>
                  <a:gd name="T10" fmla="*/ 0 60000 65536"/>
                  <a:gd name="T11" fmla="*/ 0 60000 65536"/>
                  <a:gd name="T12" fmla="*/ 0 60000 65536"/>
                  <a:gd name="T13" fmla="*/ 0 60000 65536"/>
                  <a:gd name="T14" fmla="*/ 0 60000 65536"/>
                  <a:gd name="T15" fmla="*/ 0 w 23"/>
                  <a:gd name="T16" fmla="*/ 0 h 34"/>
                  <a:gd name="T17" fmla="*/ 23 w 23"/>
                  <a:gd name="T18" fmla="*/ 34 h 34"/>
                </a:gdLst>
                <a:ahLst/>
                <a:cxnLst>
                  <a:cxn ang="T10">
                    <a:pos x="T0" y="T1"/>
                  </a:cxn>
                  <a:cxn ang="T11">
                    <a:pos x="T2" y="T3"/>
                  </a:cxn>
                  <a:cxn ang="T12">
                    <a:pos x="T4" y="T5"/>
                  </a:cxn>
                  <a:cxn ang="T13">
                    <a:pos x="T6" y="T7"/>
                  </a:cxn>
                  <a:cxn ang="T14">
                    <a:pos x="T8" y="T9"/>
                  </a:cxn>
                </a:cxnLst>
                <a:rect l="T15" t="T16" r="T17" b="T18"/>
                <a:pathLst>
                  <a:path w="23" h="34">
                    <a:moveTo>
                      <a:pt x="11" y="34"/>
                    </a:moveTo>
                    <a:lnTo>
                      <a:pt x="0" y="28"/>
                    </a:lnTo>
                    <a:lnTo>
                      <a:pt x="13" y="0"/>
                    </a:lnTo>
                    <a:lnTo>
                      <a:pt x="23" y="7"/>
                    </a:lnTo>
                    <a:lnTo>
                      <a:pt x="11" y="34"/>
                    </a:lnTo>
                    <a:close/>
                  </a:path>
                </a:pathLst>
              </a:custGeom>
              <a:solidFill>
                <a:srgbClr val="000000"/>
              </a:solidFill>
              <a:ln w="0">
                <a:solidFill>
                  <a:srgbClr val="000000"/>
                </a:solidFill>
                <a:round/>
                <a:headEnd/>
                <a:tailEnd/>
              </a:ln>
            </p:spPr>
            <p:txBody>
              <a:bodyPr/>
              <a:lstStyle/>
              <a:p>
                <a:endParaRPr lang="ja-JP" altLang="en-US"/>
              </a:p>
            </p:txBody>
          </p:sp>
          <p:sp>
            <p:nvSpPr>
              <p:cNvPr id="1908" name="Freeform 252"/>
              <p:cNvSpPr>
                <a:spLocks/>
              </p:cNvSpPr>
              <p:nvPr/>
            </p:nvSpPr>
            <p:spPr bwMode="auto">
              <a:xfrm>
                <a:off x="2774" y="718"/>
                <a:ext cx="1" cy="1"/>
              </a:xfrm>
              <a:custGeom>
                <a:avLst/>
                <a:gdLst>
                  <a:gd name="T0" fmla="*/ 0 w 5"/>
                  <a:gd name="T1" fmla="*/ 0 h 7"/>
                  <a:gd name="T2" fmla="*/ 0 w 5"/>
                  <a:gd name="T3" fmla="*/ 0 h 7"/>
                  <a:gd name="T4" fmla="*/ 0 w 5"/>
                  <a:gd name="T5" fmla="*/ 0 h 7"/>
                  <a:gd name="T6" fmla="*/ 0 w 5"/>
                  <a:gd name="T7" fmla="*/ 0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0" y="1"/>
                    </a:moveTo>
                    <a:lnTo>
                      <a:pt x="5" y="7"/>
                    </a:lnTo>
                    <a:lnTo>
                      <a:pt x="1" y="0"/>
                    </a:lnTo>
                    <a:lnTo>
                      <a:pt x="0" y="1"/>
                    </a:lnTo>
                    <a:close/>
                  </a:path>
                </a:pathLst>
              </a:custGeom>
              <a:solidFill>
                <a:srgbClr val="000000"/>
              </a:solidFill>
              <a:ln w="0">
                <a:solidFill>
                  <a:srgbClr val="000000"/>
                </a:solidFill>
                <a:round/>
                <a:headEnd/>
                <a:tailEnd/>
              </a:ln>
            </p:spPr>
            <p:txBody>
              <a:bodyPr/>
              <a:lstStyle/>
              <a:p>
                <a:endParaRPr lang="ja-JP" altLang="en-US"/>
              </a:p>
            </p:txBody>
          </p:sp>
          <p:sp>
            <p:nvSpPr>
              <p:cNvPr id="1909" name="Freeform 253"/>
              <p:cNvSpPr>
                <a:spLocks/>
              </p:cNvSpPr>
              <p:nvPr/>
            </p:nvSpPr>
            <p:spPr bwMode="auto">
              <a:xfrm>
                <a:off x="2774" y="716"/>
                <a:ext cx="3" cy="3"/>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8" y="22"/>
                    </a:moveTo>
                    <a:lnTo>
                      <a:pt x="0" y="13"/>
                    </a:lnTo>
                    <a:lnTo>
                      <a:pt x="12" y="0"/>
                    </a:lnTo>
                    <a:lnTo>
                      <a:pt x="20" y="9"/>
                    </a:lnTo>
                    <a:lnTo>
                      <a:pt x="8" y="22"/>
                    </a:lnTo>
                    <a:close/>
                  </a:path>
                </a:pathLst>
              </a:custGeom>
              <a:solidFill>
                <a:srgbClr val="000000"/>
              </a:solidFill>
              <a:ln w="0">
                <a:solidFill>
                  <a:srgbClr val="000000"/>
                </a:solidFill>
                <a:round/>
                <a:headEnd/>
                <a:tailEnd/>
              </a:ln>
            </p:spPr>
            <p:txBody>
              <a:bodyPr/>
              <a:lstStyle/>
              <a:p>
                <a:endParaRPr lang="ja-JP" altLang="en-US"/>
              </a:p>
            </p:txBody>
          </p:sp>
          <p:sp>
            <p:nvSpPr>
              <p:cNvPr id="1910" name="Freeform 254"/>
              <p:cNvSpPr>
                <a:spLocks/>
              </p:cNvSpPr>
              <p:nvPr/>
            </p:nvSpPr>
            <p:spPr bwMode="auto">
              <a:xfrm>
                <a:off x="2776" y="716"/>
                <a:ext cx="1" cy="1"/>
              </a:xfrm>
              <a:custGeom>
                <a:avLst/>
                <a:gdLst>
                  <a:gd name="T0" fmla="*/ 0 w 4"/>
                  <a:gd name="T1" fmla="*/ 0 h 11"/>
                  <a:gd name="T2" fmla="*/ 0 w 4"/>
                  <a:gd name="T3" fmla="*/ 0 h 11"/>
                  <a:gd name="T4" fmla="*/ 0 w 4"/>
                  <a:gd name="T5" fmla="*/ 0 h 11"/>
                  <a:gd name="T6" fmla="*/ 0 w 4"/>
                  <a:gd name="T7" fmla="*/ 0 h 11"/>
                  <a:gd name="T8" fmla="*/ 0 w 4"/>
                  <a:gd name="T9" fmla="*/ 0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0" y="4"/>
                    </a:moveTo>
                    <a:lnTo>
                      <a:pt x="2" y="0"/>
                    </a:lnTo>
                    <a:lnTo>
                      <a:pt x="4" y="2"/>
                    </a:lnTo>
                    <a:lnTo>
                      <a:pt x="4" y="11"/>
                    </a:lnTo>
                    <a:lnTo>
                      <a:pt x="0" y="4"/>
                    </a:lnTo>
                    <a:close/>
                  </a:path>
                </a:pathLst>
              </a:custGeom>
              <a:solidFill>
                <a:srgbClr val="000000"/>
              </a:solidFill>
              <a:ln w="0">
                <a:solidFill>
                  <a:srgbClr val="000000"/>
                </a:solidFill>
                <a:round/>
                <a:headEnd/>
                <a:tailEnd/>
              </a:ln>
            </p:spPr>
            <p:txBody>
              <a:bodyPr/>
              <a:lstStyle/>
              <a:p>
                <a:endParaRPr lang="ja-JP" altLang="en-US"/>
              </a:p>
            </p:txBody>
          </p:sp>
          <p:sp>
            <p:nvSpPr>
              <p:cNvPr id="1911" name="Rectangle 255"/>
              <p:cNvSpPr>
                <a:spLocks noChangeArrowheads="1"/>
              </p:cNvSpPr>
              <p:nvPr/>
            </p:nvSpPr>
            <p:spPr bwMode="auto">
              <a:xfrm>
                <a:off x="2776" y="716"/>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912" name="Freeform 256"/>
              <p:cNvSpPr>
                <a:spLocks/>
              </p:cNvSpPr>
              <p:nvPr/>
            </p:nvSpPr>
            <p:spPr bwMode="auto">
              <a:xfrm>
                <a:off x="2778" y="717"/>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7"/>
                    </a:moveTo>
                    <a:lnTo>
                      <a:pt x="6" y="7"/>
                    </a:lnTo>
                    <a:lnTo>
                      <a:pt x="6" y="0"/>
                    </a:lnTo>
                    <a:lnTo>
                      <a:pt x="0" y="3"/>
                    </a:lnTo>
                    <a:lnTo>
                      <a:pt x="0" y="7"/>
                    </a:lnTo>
                    <a:close/>
                  </a:path>
                </a:pathLst>
              </a:custGeom>
              <a:solidFill>
                <a:srgbClr val="000000"/>
              </a:solidFill>
              <a:ln w="0">
                <a:solidFill>
                  <a:srgbClr val="000000"/>
                </a:solidFill>
                <a:round/>
                <a:headEnd/>
                <a:tailEnd/>
              </a:ln>
            </p:spPr>
            <p:txBody>
              <a:bodyPr/>
              <a:lstStyle/>
              <a:p>
                <a:endParaRPr lang="ja-JP" altLang="en-US"/>
              </a:p>
            </p:txBody>
          </p:sp>
          <p:sp>
            <p:nvSpPr>
              <p:cNvPr id="1913" name="Rectangle 257"/>
              <p:cNvSpPr>
                <a:spLocks noChangeArrowheads="1"/>
              </p:cNvSpPr>
              <p:nvPr/>
            </p:nvSpPr>
            <p:spPr bwMode="auto">
              <a:xfrm>
                <a:off x="2777" y="715"/>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914" name="Freeform 258"/>
              <p:cNvSpPr>
                <a:spLocks/>
              </p:cNvSpPr>
              <p:nvPr/>
            </p:nvSpPr>
            <p:spPr bwMode="auto">
              <a:xfrm>
                <a:off x="2777" y="714"/>
                <a:ext cx="1" cy="1"/>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0" y="7"/>
                    </a:moveTo>
                    <a:lnTo>
                      <a:pt x="0" y="0"/>
                    </a:lnTo>
                    <a:lnTo>
                      <a:pt x="6" y="0"/>
                    </a:lnTo>
                    <a:lnTo>
                      <a:pt x="6" y="9"/>
                    </a:lnTo>
                    <a:lnTo>
                      <a:pt x="0" y="7"/>
                    </a:lnTo>
                    <a:close/>
                  </a:path>
                </a:pathLst>
              </a:custGeom>
              <a:solidFill>
                <a:srgbClr val="000000"/>
              </a:solidFill>
              <a:ln w="0">
                <a:solidFill>
                  <a:srgbClr val="000000"/>
                </a:solidFill>
                <a:round/>
                <a:headEnd/>
                <a:tailEnd/>
              </a:ln>
            </p:spPr>
            <p:txBody>
              <a:bodyPr/>
              <a:lstStyle/>
              <a:p>
                <a:endParaRPr lang="ja-JP" altLang="en-US"/>
              </a:p>
            </p:txBody>
          </p:sp>
          <p:sp>
            <p:nvSpPr>
              <p:cNvPr id="1915" name="Rectangle 259"/>
              <p:cNvSpPr>
                <a:spLocks noChangeArrowheads="1"/>
              </p:cNvSpPr>
              <p:nvPr/>
            </p:nvSpPr>
            <p:spPr bwMode="auto">
              <a:xfrm>
                <a:off x="2778" y="714"/>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916" name="Freeform 260"/>
              <p:cNvSpPr>
                <a:spLocks/>
              </p:cNvSpPr>
              <p:nvPr/>
            </p:nvSpPr>
            <p:spPr bwMode="auto">
              <a:xfrm>
                <a:off x="2780" y="715"/>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7"/>
                    </a:moveTo>
                    <a:lnTo>
                      <a:pt x="6" y="7"/>
                    </a:lnTo>
                    <a:lnTo>
                      <a:pt x="6" y="0"/>
                    </a:lnTo>
                    <a:lnTo>
                      <a:pt x="0" y="2"/>
                    </a:lnTo>
                    <a:lnTo>
                      <a:pt x="0" y="7"/>
                    </a:lnTo>
                    <a:close/>
                  </a:path>
                </a:pathLst>
              </a:custGeom>
              <a:solidFill>
                <a:srgbClr val="000000"/>
              </a:solidFill>
              <a:ln w="0">
                <a:solidFill>
                  <a:srgbClr val="000000"/>
                </a:solidFill>
                <a:round/>
                <a:headEnd/>
                <a:tailEnd/>
              </a:ln>
            </p:spPr>
            <p:txBody>
              <a:bodyPr/>
              <a:lstStyle/>
              <a:p>
                <a:endParaRPr lang="ja-JP" altLang="en-US"/>
              </a:p>
            </p:txBody>
          </p:sp>
          <p:sp>
            <p:nvSpPr>
              <p:cNvPr id="1917" name="Rectangle 261"/>
              <p:cNvSpPr>
                <a:spLocks noChangeArrowheads="1"/>
              </p:cNvSpPr>
              <p:nvPr/>
            </p:nvSpPr>
            <p:spPr bwMode="auto">
              <a:xfrm>
                <a:off x="2779" y="713"/>
                <a:ext cx="1"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918" name="Freeform 262"/>
              <p:cNvSpPr>
                <a:spLocks/>
              </p:cNvSpPr>
              <p:nvPr/>
            </p:nvSpPr>
            <p:spPr bwMode="auto">
              <a:xfrm>
                <a:off x="2779" y="710"/>
                <a:ext cx="1" cy="3"/>
              </a:xfrm>
              <a:custGeom>
                <a:avLst/>
                <a:gdLst>
                  <a:gd name="T0" fmla="*/ 0 w 10"/>
                  <a:gd name="T1" fmla="*/ 0 h 20"/>
                  <a:gd name="T2" fmla="*/ 0 w 10"/>
                  <a:gd name="T3" fmla="*/ 0 h 20"/>
                  <a:gd name="T4" fmla="*/ 0 w 10"/>
                  <a:gd name="T5" fmla="*/ 0 h 20"/>
                  <a:gd name="T6" fmla="*/ 0 w 10"/>
                  <a:gd name="T7" fmla="*/ 0 h 20"/>
                  <a:gd name="T8" fmla="*/ 0 w 10"/>
                  <a:gd name="T9" fmla="*/ 0 h 20"/>
                  <a:gd name="T10" fmla="*/ 0 60000 65536"/>
                  <a:gd name="T11" fmla="*/ 0 60000 65536"/>
                  <a:gd name="T12" fmla="*/ 0 60000 65536"/>
                  <a:gd name="T13" fmla="*/ 0 60000 65536"/>
                  <a:gd name="T14" fmla="*/ 0 60000 65536"/>
                  <a:gd name="T15" fmla="*/ 0 w 10"/>
                  <a:gd name="T16" fmla="*/ 0 h 20"/>
                  <a:gd name="T17" fmla="*/ 10 w 10"/>
                  <a:gd name="T18" fmla="*/ 20 h 20"/>
                </a:gdLst>
                <a:ahLst/>
                <a:cxnLst>
                  <a:cxn ang="T10">
                    <a:pos x="T0" y="T1"/>
                  </a:cxn>
                  <a:cxn ang="T11">
                    <a:pos x="T2" y="T3"/>
                  </a:cxn>
                  <a:cxn ang="T12">
                    <a:pos x="T4" y="T5"/>
                  </a:cxn>
                  <a:cxn ang="T13">
                    <a:pos x="T6" y="T7"/>
                  </a:cxn>
                  <a:cxn ang="T14">
                    <a:pos x="T8" y="T9"/>
                  </a:cxn>
                </a:cxnLst>
                <a:rect l="T15" t="T16" r="T17" b="T18"/>
                <a:pathLst>
                  <a:path w="10" h="20">
                    <a:moveTo>
                      <a:pt x="0" y="17"/>
                    </a:moveTo>
                    <a:lnTo>
                      <a:pt x="0" y="0"/>
                    </a:lnTo>
                    <a:lnTo>
                      <a:pt x="10" y="13"/>
                    </a:lnTo>
                    <a:lnTo>
                      <a:pt x="6" y="20"/>
                    </a:lnTo>
                    <a:lnTo>
                      <a:pt x="0" y="17"/>
                    </a:lnTo>
                    <a:close/>
                  </a:path>
                </a:pathLst>
              </a:custGeom>
              <a:solidFill>
                <a:srgbClr val="000000"/>
              </a:solidFill>
              <a:ln w="0">
                <a:solidFill>
                  <a:srgbClr val="000000"/>
                </a:solidFill>
                <a:round/>
                <a:headEnd/>
                <a:tailEnd/>
              </a:ln>
            </p:spPr>
            <p:txBody>
              <a:bodyPr/>
              <a:lstStyle/>
              <a:p>
                <a:endParaRPr lang="ja-JP" altLang="en-US"/>
              </a:p>
            </p:txBody>
          </p:sp>
          <p:sp>
            <p:nvSpPr>
              <p:cNvPr id="1919" name="Freeform 263"/>
              <p:cNvSpPr>
                <a:spLocks/>
              </p:cNvSpPr>
              <p:nvPr/>
            </p:nvSpPr>
            <p:spPr bwMode="auto">
              <a:xfrm>
                <a:off x="2779" y="712"/>
                <a:ext cx="3" cy="3"/>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0" y="9"/>
                    </a:moveTo>
                    <a:lnTo>
                      <a:pt x="8" y="0"/>
                    </a:lnTo>
                    <a:lnTo>
                      <a:pt x="20" y="13"/>
                    </a:lnTo>
                    <a:lnTo>
                      <a:pt x="12" y="22"/>
                    </a:lnTo>
                    <a:lnTo>
                      <a:pt x="0" y="9"/>
                    </a:lnTo>
                    <a:close/>
                  </a:path>
                </a:pathLst>
              </a:custGeom>
              <a:solidFill>
                <a:srgbClr val="000000"/>
              </a:solidFill>
              <a:ln w="0">
                <a:solidFill>
                  <a:srgbClr val="000000"/>
                </a:solidFill>
                <a:round/>
                <a:headEnd/>
                <a:tailEnd/>
              </a:ln>
            </p:spPr>
            <p:txBody>
              <a:bodyPr/>
              <a:lstStyle/>
              <a:p>
                <a:endParaRPr lang="ja-JP" altLang="en-US"/>
              </a:p>
            </p:txBody>
          </p:sp>
          <p:sp>
            <p:nvSpPr>
              <p:cNvPr id="1920" name="Freeform 264"/>
              <p:cNvSpPr>
                <a:spLocks/>
              </p:cNvSpPr>
              <p:nvPr/>
            </p:nvSpPr>
            <p:spPr bwMode="auto">
              <a:xfrm>
                <a:off x="2781" y="715"/>
                <a:ext cx="1" cy="1"/>
              </a:xfrm>
              <a:custGeom>
                <a:avLst/>
                <a:gdLst>
                  <a:gd name="T0" fmla="*/ 0 w 4"/>
                  <a:gd name="T1" fmla="*/ 0 h 5"/>
                  <a:gd name="T2" fmla="*/ 0 w 4"/>
                  <a:gd name="T3" fmla="*/ 0 h 5"/>
                  <a:gd name="T4" fmla="*/ 0 w 4"/>
                  <a:gd name="T5" fmla="*/ 0 h 5"/>
                  <a:gd name="T6" fmla="*/ 0 w 4"/>
                  <a:gd name="T7" fmla="*/ 0 h 5"/>
                  <a:gd name="T8" fmla="*/ 0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2"/>
                    </a:moveTo>
                    <a:lnTo>
                      <a:pt x="2" y="3"/>
                    </a:lnTo>
                    <a:lnTo>
                      <a:pt x="4" y="5"/>
                    </a:lnTo>
                    <a:lnTo>
                      <a:pt x="4" y="0"/>
                    </a:lnTo>
                    <a:lnTo>
                      <a:pt x="0" y="2"/>
                    </a:lnTo>
                    <a:close/>
                  </a:path>
                </a:pathLst>
              </a:custGeom>
              <a:solidFill>
                <a:srgbClr val="000000"/>
              </a:solidFill>
              <a:ln w="0">
                <a:solidFill>
                  <a:srgbClr val="000000"/>
                </a:solidFill>
                <a:round/>
                <a:headEnd/>
                <a:tailEnd/>
              </a:ln>
            </p:spPr>
            <p:txBody>
              <a:bodyPr/>
              <a:lstStyle/>
              <a:p>
                <a:endParaRPr lang="ja-JP" altLang="en-US"/>
              </a:p>
            </p:txBody>
          </p:sp>
          <p:sp>
            <p:nvSpPr>
              <p:cNvPr id="1921" name="Rectangle 265"/>
              <p:cNvSpPr>
                <a:spLocks noChangeArrowheads="1"/>
              </p:cNvSpPr>
              <p:nvPr/>
            </p:nvSpPr>
            <p:spPr bwMode="auto">
              <a:xfrm>
                <a:off x="2781" y="714"/>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922" name="Freeform 266"/>
              <p:cNvSpPr>
                <a:spLocks/>
              </p:cNvSpPr>
              <p:nvPr/>
            </p:nvSpPr>
            <p:spPr bwMode="auto">
              <a:xfrm>
                <a:off x="2783" y="714"/>
                <a:ext cx="1" cy="1"/>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0" y="0"/>
                    </a:moveTo>
                    <a:lnTo>
                      <a:pt x="6" y="0"/>
                    </a:lnTo>
                    <a:lnTo>
                      <a:pt x="6" y="7"/>
                    </a:lnTo>
                    <a:lnTo>
                      <a:pt x="0" y="9"/>
                    </a:lnTo>
                    <a:lnTo>
                      <a:pt x="0" y="0"/>
                    </a:lnTo>
                    <a:close/>
                  </a:path>
                </a:pathLst>
              </a:custGeom>
              <a:solidFill>
                <a:srgbClr val="000000"/>
              </a:solidFill>
              <a:ln w="0">
                <a:solidFill>
                  <a:srgbClr val="000000"/>
                </a:solidFill>
                <a:round/>
                <a:headEnd/>
                <a:tailEnd/>
              </a:ln>
            </p:spPr>
            <p:txBody>
              <a:bodyPr/>
              <a:lstStyle/>
              <a:p>
                <a:endParaRPr lang="ja-JP" altLang="en-US"/>
              </a:p>
            </p:txBody>
          </p:sp>
          <p:sp>
            <p:nvSpPr>
              <p:cNvPr id="1923" name="Rectangle 267"/>
              <p:cNvSpPr>
                <a:spLocks noChangeArrowheads="1"/>
              </p:cNvSpPr>
              <p:nvPr/>
            </p:nvSpPr>
            <p:spPr bwMode="auto">
              <a:xfrm>
                <a:off x="2782" y="715"/>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924" name="Freeform 268"/>
              <p:cNvSpPr>
                <a:spLocks/>
              </p:cNvSpPr>
              <p:nvPr/>
            </p:nvSpPr>
            <p:spPr bwMode="auto">
              <a:xfrm>
                <a:off x="2782" y="717"/>
                <a:ext cx="1" cy="1"/>
              </a:xfrm>
              <a:custGeom>
                <a:avLst/>
                <a:gdLst>
                  <a:gd name="T0" fmla="*/ 0 w 6"/>
                  <a:gd name="T1" fmla="*/ 0 h 5"/>
                  <a:gd name="T2" fmla="*/ 0 w 6"/>
                  <a:gd name="T3" fmla="*/ 0 h 5"/>
                  <a:gd name="T4" fmla="*/ 0 w 6"/>
                  <a:gd name="T5" fmla="*/ 0 h 5"/>
                  <a:gd name="T6" fmla="*/ 0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0"/>
                    </a:moveTo>
                    <a:lnTo>
                      <a:pt x="0" y="1"/>
                    </a:lnTo>
                    <a:lnTo>
                      <a:pt x="2" y="5"/>
                    </a:lnTo>
                    <a:lnTo>
                      <a:pt x="6" y="3"/>
                    </a:lnTo>
                    <a:lnTo>
                      <a:pt x="0" y="0"/>
                    </a:lnTo>
                    <a:close/>
                  </a:path>
                </a:pathLst>
              </a:custGeom>
              <a:solidFill>
                <a:srgbClr val="000000"/>
              </a:solidFill>
              <a:ln w="0">
                <a:solidFill>
                  <a:srgbClr val="000000"/>
                </a:solidFill>
                <a:round/>
                <a:headEnd/>
                <a:tailEnd/>
              </a:ln>
            </p:spPr>
            <p:txBody>
              <a:bodyPr/>
              <a:lstStyle/>
              <a:p>
                <a:endParaRPr lang="ja-JP" altLang="en-US"/>
              </a:p>
            </p:txBody>
          </p:sp>
          <p:sp>
            <p:nvSpPr>
              <p:cNvPr id="1925" name="Freeform 269"/>
              <p:cNvSpPr>
                <a:spLocks/>
              </p:cNvSpPr>
              <p:nvPr/>
            </p:nvSpPr>
            <p:spPr bwMode="auto">
              <a:xfrm>
                <a:off x="2782" y="716"/>
                <a:ext cx="3" cy="3"/>
              </a:xfrm>
              <a:custGeom>
                <a:avLst/>
                <a:gdLst>
                  <a:gd name="T0" fmla="*/ 0 w 21"/>
                  <a:gd name="T1" fmla="*/ 0 h 22"/>
                  <a:gd name="T2" fmla="*/ 0 w 21"/>
                  <a:gd name="T3" fmla="*/ 0 h 22"/>
                  <a:gd name="T4" fmla="*/ 0 w 21"/>
                  <a:gd name="T5" fmla="*/ 0 h 22"/>
                  <a:gd name="T6" fmla="*/ 0 w 21"/>
                  <a:gd name="T7" fmla="*/ 0 h 22"/>
                  <a:gd name="T8" fmla="*/ 0 w 21"/>
                  <a:gd name="T9" fmla="*/ 0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0" y="9"/>
                    </a:moveTo>
                    <a:lnTo>
                      <a:pt x="8" y="0"/>
                    </a:lnTo>
                    <a:lnTo>
                      <a:pt x="21" y="13"/>
                    </a:lnTo>
                    <a:lnTo>
                      <a:pt x="13" y="22"/>
                    </a:lnTo>
                    <a:lnTo>
                      <a:pt x="0" y="9"/>
                    </a:lnTo>
                    <a:close/>
                  </a:path>
                </a:pathLst>
              </a:custGeom>
              <a:solidFill>
                <a:srgbClr val="000000"/>
              </a:solidFill>
              <a:ln w="0">
                <a:solidFill>
                  <a:srgbClr val="000000"/>
                </a:solidFill>
                <a:round/>
                <a:headEnd/>
                <a:tailEnd/>
              </a:ln>
            </p:spPr>
            <p:txBody>
              <a:bodyPr/>
              <a:lstStyle/>
              <a:p>
                <a:endParaRPr lang="ja-JP" altLang="en-US"/>
              </a:p>
            </p:txBody>
          </p:sp>
          <p:sp>
            <p:nvSpPr>
              <p:cNvPr id="1926" name="Freeform 270"/>
              <p:cNvSpPr>
                <a:spLocks/>
              </p:cNvSpPr>
              <p:nvPr/>
            </p:nvSpPr>
            <p:spPr bwMode="auto">
              <a:xfrm>
                <a:off x="2785" y="718"/>
                <a:ext cx="1" cy="1"/>
              </a:xfrm>
              <a:custGeom>
                <a:avLst/>
                <a:gdLst>
                  <a:gd name="T0" fmla="*/ 0 w 5"/>
                  <a:gd name="T1" fmla="*/ 0 h 7"/>
                  <a:gd name="T2" fmla="*/ 0 w 5"/>
                  <a:gd name="T3" fmla="*/ 0 h 7"/>
                  <a:gd name="T4" fmla="*/ 0 w 5"/>
                  <a:gd name="T5" fmla="*/ 0 h 7"/>
                  <a:gd name="T6" fmla="*/ 0 w 5"/>
                  <a:gd name="T7" fmla="*/ 0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4" y="0"/>
                    </a:moveTo>
                    <a:lnTo>
                      <a:pt x="0" y="7"/>
                    </a:lnTo>
                    <a:lnTo>
                      <a:pt x="5" y="1"/>
                    </a:lnTo>
                    <a:lnTo>
                      <a:pt x="4" y="0"/>
                    </a:lnTo>
                    <a:close/>
                  </a:path>
                </a:pathLst>
              </a:custGeom>
              <a:solidFill>
                <a:srgbClr val="000000"/>
              </a:solidFill>
              <a:ln w="0">
                <a:solidFill>
                  <a:srgbClr val="000000"/>
                </a:solidFill>
                <a:round/>
                <a:headEnd/>
                <a:tailEnd/>
              </a:ln>
            </p:spPr>
            <p:txBody>
              <a:bodyPr/>
              <a:lstStyle/>
              <a:p>
                <a:endParaRPr lang="ja-JP" altLang="en-US"/>
              </a:p>
            </p:txBody>
          </p:sp>
          <p:sp>
            <p:nvSpPr>
              <p:cNvPr id="1927" name="Freeform 271"/>
              <p:cNvSpPr>
                <a:spLocks/>
              </p:cNvSpPr>
              <p:nvPr/>
            </p:nvSpPr>
            <p:spPr bwMode="auto">
              <a:xfrm>
                <a:off x="2784" y="718"/>
                <a:ext cx="3" cy="5"/>
              </a:xfrm>
              <a:custGeom>
                <a:avLst/>
                <a:gdLst>
                  <a:gd name="T0" fmla="*/ 0 w 23"/>
                  <a:gd name="T1" fmla="*/ 0 h 34"/>
                  <a:gd name="T2" fmla="*/ 0 w 23"/>
                  <a:gd name="T3" fmla="*/ 0 h 34"/>
                  <a:gd name="T4" fmla="*/ 0 w 23"/>
                  <a:gd name="T5" fmla="*/ 0 h 34"/>
                  <a:gd name="T6" fmla="*/ 0 w 23"/>
                  <a:gd name="T7" fmla="*/ 0 h 34"/>
                  <a:gd name="T8" fmla="*/ 0 w 23"/>
                  <a:gd name="T9" fmla="*/ 0 h 34"/>
                  <a:gd name="T10" fmla="*/ 0 60000 65536"/>
                  <a:gd name="T11" fmla="*/ 0 60000 65536"/>
                  <a:gd name="T12" fmla="*/ 0 60000 65536"/>
                  <a:gd name="T13" fmla="*/ 0 60000 65536"/>
                  <a:gd name="T14" fmla="*/ 0 60000 65536"/>
                  <a:gd name="T15" fmla="*/ 0 w 23"/>
                  <a:gd name="T16" fmla="*/ 0 h 34"/>
                  <a:gd name="T17" fmla="*/ 23 w 23"/>
                  <a:gd name="T18" fmla="*/ 34 h 34"/>
                </a:gdLst>
                <a:ahLst/>
                <a:cxnLst>
                  <a:cxn ang="T10">
                    <a:pos x="T0" y="T1"/>
                  </a:cxn>
                  <a:cxn ang="T11">
                    <a:pos x="T2" y="T3"/>
                  </a:cxn>
                  <a:cxn ang="T12">
                    <a:pos x="T4" y="T5"/>
                  </a:cxn>
                  <a:cxn ang="T13">
                    <a:pos x="T6" y="T7"/>
                  </a:cxn>
                  <a:cxn ang="T14">
                    <a:pos x="T8" y="T9"/>
                  </a:cxn>
                </a:cxnLst>
                <a:rect l="T15" t="T16" r="T17" b="T18"/>
                <a:pathLst>
                  <a:path w="23" h="34">
                    <a:moveTo>
                      <a:pt x="0" y="7"/>
                    </a:moveTo>
                    <a:lnTo>
                      <a:pt x="11" y="0"/>
                    </a:lnTo>
                    <a:lnTo>
                      <a:pt x="23" y="28"/>
                    </a:lnTo>
                    <a:lnTo>
                      <a:pt x="13" y="34"/>
                    </a:lnTo>
                    <a:lnTo>
                      <a:pt x="0" y="7"/>
                    </a:lnTo>
                    <a:close/>
                  </a:path>
                </a:pathLst>
              </a:custGeom>
              <a:solidFill>
                <a:srgbClr val="000000"/>
              </a:solidFill>
              <a:ln w="0">
                <a:solidFill>
                  <a:srgbClr val="000000"/>
                </a:solidFill>
                <a:round/>
                <a:headEnd/>
                <a:tailEnd/>
              </a:ln>
            </p:spPr>
            <p:txBody>
              <a:bodyPr/>
              <a:lstStyle/>
              <a:p>
                <a:endParaRPr lang="ja-JP" altLang="en-US"/>
              </a:p>
            </p:txBody>
          </p:sp>
          <p:sp>
            <p:nvSpPr>
              <p:cNvPr id="1928" name="Freeform 272"/>
              <p:cNvSpPr>
                <a:spLocks/>
              </p:cNvSpPr>
              <p:nvPr/>
            </p:nvSpPr>
            <p:spPr bwMode="auto">
              <a:xfrm>
                <a:off x="2787" y="722"/>
                <a:ext cx="1" cy="1"/>
              </a:xfrm>
              <a:custGeom>
                <a:avLst/>
                <a:gdLst>
                  <a:gd name="T0" fmla="*/ 0 w 6"/>
                  <a:gd name="T1" fmla="*/ 0 h 5"/>
                  <a:gd name="T2" fmla="*/ 0 w 6"/>
                  <a:gd name="T3" fmla="*/ 0 h 5"/>
                  <a:gd name="T4" fmla="*/ 0 w 6"/>
                  <a:gd name="T5" fmla="*/ 0 h 5"/>
                  <a:gd name="T6" fmla="*/ 0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5" y="0"/>
                    </a:moveTo>
                    <a:lnTo>
                      <a:pt x="6" y="1"/>
                    </a:lnTo>
                    <a:lnTo>
                      <a:pt x="6" y="3"/>
                    </a:lnTo>
                    <a:lnTo>
                      <a:pt x="0" y="5"/>
                    </a:lnTo>
                    <a:lnTo>
                      <a:pt x="5" y="0"/>
                    </a:lnTo>
                    <a:close/>
                  </a:path>
                </a:pathLst>
              </a:custGeom>
              <a:solidFill>
                <a:srgbClr val="000000"/>
              </a:solidFill>
              <a:ln w="0">
                <a:solidFill>
                  <a:srgbClr val="000000"/>
                </a:solidFill>
                <a:round/>
                <a:headEnd/>
                <a:tailEnd/>
              </a:ln>
            </p:spPr>
            <p:txBody>
              <a:bodyPr/>
              <a:lstStyle/>
              <a:p>
                <a:endParaRPr lang="ja-JP" altLang="en-US"/>
              </a:p>
            </p:txBody>
          </p:sp>
          <p:sp>
            <p:nvSpPr>
              <p:cNvPr id="1929" name="Rectangle 273"/>
              <p:cNvSpPr>
                <a:spLocks noChangeArrowheads="1"/>
              </p:cNvSpPr>
              <p:nvPr/>
            </p:nvSpPr>
            <p:spPr bwMode="auto">
              <a:xfrm>
                <a:off x="2786" y="723"/>
                <a:ext cx="1"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930" name="Rectangle 274"/>
              <p:cNvSpPr>
                <a:spLocks noChangeArrowheads="1"/>
              </p:cNvSpPr>
              <p:nvPr/>
            </p:nvSpPr>
            <p:spPr bwMode="auto">
              <a:xfrm>
                <a:off x="2786" y="724"/>
                <a:ext cx="1"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931" name="Freeform 275"/>
              <p:cNvSpPr>
                <a:spLocks/>
              </p:cNvSpPr>
              <p:nvPr/>
            </p:nvSpPr>
            <p:spPr bwMode="auto">
              <a:xfrm>
                <a:off x="2786" y="726"/>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0"/>
                    </a:moveTo>
                    <a:lnTo>
                      <a:pt x="0" y="7"/>
                    </a:lnTo>
                    <a:lnTo>
                      <a:pt x="6" y="7"/>
                    </a:lnTo>
                    <a:lnTo>
                      <a:pt x="6" y="2"/>
                    </a:lnTo>
                    <a:lnTo>
                      <a:pt x="0" y="0"/>
                    </a:lnTo>
                    <a:close/>
                  </a:path>
                </a:pathLst>
              </a:custGeom>
              <a:solidFill>
                <a:srgbClr val="000000"/>
              </a:solidFill>
              <a:ln w="0">
                <a:solidFill>
                  <a:srgbClr val="000000"/>
                </a:solidFill>
                <a:round/>
                <a:headEnd/>
                <a:tailEnd/>
              </a:ln>
            </p:spPr>
            <p:txBody>
              <a:bodyPr/>
              <a:lstStyle/>
              <a:p>
                <a:endParaRPr lang="ja-JP" altLang="en-US"/>
              </a:p>
            </p:txBody>
          </p:sp>
          <p:sp>
            <p:nvSpPr>
              <p:cNvPr id="1932" name="Rectangle 276"/>
              <p:cNvSpPr>
                <a:spLocks noChangeArrowheads="1"/>
              </p:cNvSpPr>
              <p:nvPr/>
            </p:nvSpPr>
            <p:spPr bwMode="auto">
              <a:xfrm>
                <a:off x="2787" y="725"/>
                <a:ext cx="1"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933" name="Freeform 277"/>
              <p:cNvSpPr>
                <a:spLocks/>
              </p:cNvSpPr>
              <p:nvPr/>
            </p:nvSpPr>
            <p:spPr bwMode="auto">
              <a:xfrm>
                <a:off x="2788" y="725"/>
                <a:ext cx="1" cy="2"/>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0" y="0"/>
                    </a:moveTo>
                    <a:lnTo>
                      <a:pt x="6" y="0"/>
                    </a:lnTo>
                    <a:lnTo>
                      <a:pt x="6" y="7"/>
                    </a:lnTo>
                    <a:lnTo>
                      <a:pt x="0" y="9"/>
                    </a:lnTo>
                    <a:lnTo>
                      <a:pt x="0" y="0"/>
                    </a:lnTo>
                    <a:close/>
                  </a:path>
                </a:pathLst>
              </a:custGeom>
              <a:solidFill>
                <a:srgbClr val="000000"/>
              </a:solidFill>
              <a:ln w="0">
                <a:solidFill>
                  <a:srgbClr val="000000"/>
                </a:solidFill>
                <a:round/>
                <a:headEnd/>
                <a:tailEnd/>
              </a:ln>
            </p:spPr>
            <p:txBody>
              <a:bodyPr/>
              <a:lstStyle/>
              <a:p>
                <a:endParaRPr lang="ja-JP" altLang="en-US"/>
              </a:p>
            </p:txBody>
          </p:sp>
          <p:sp>
            <p:nvSpPr>
              <p:cNvPr id="1934" name="Rectangle 278"/>
              <p:cNvSpPr>
                <a:spLocks noChangeArrowheads="1"/>
              </p:cNvSpPr>
              <p:nvPr/>
            </p:nvSpPr>
            <p:spPr bwMode="auto">
              <a:xfrm>
                <a:off x="2787" y="726"/>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935" name="Freeform 279"/>
              <p:cNvSpPr>
                <a:spLocks/>
              </p:cNvSpPr>
              <p:nvPr/>
            </p:nvSpPr>
            <p:spPr bwMode="auto">
              <a:xfrm>
                <a:off x="2788" y="728"/>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0"/>
                    </a:moveTo>
                    <a:lnTo>
                      <a:pt x="6" y="7"/>
                    </a:lnTo>
                    <a:lnTo>
                      <a:pt x="0" y="7"/>
                    </a:lnTo>
                    <a:lnTo>
                      <a:pt x="0" y="3"/>
                    </a:lnTo>
                    <a:lnTo>
                      <a:pt x="6" y="0"/>
                    </a:lnTo>
                    <a:close/>
                  </a:path>
                </a:pathLst>
              </a:custGeom>
              <a:solidFill>
                <a:srgbClr val="000000"/>
              </a:solidFill>
              <a:ln w="0">
                <a:solidFill>
                  <a:srgbClr val="000000"/>
                </a:solidFill>
                <a:round/>
                <a:headEnd/>
                <a:tailEnd/>
              </a:ln>
            </p:spPr>
            <p:txBody>
              <a:bodyPr/>
              <a:lstStyle/>
              <a:p>
                <a:endParaRPr lang="ja-JP" altLang="en-US"/>
              </a:p>
            </p:txBody>
          </p:sp>
          <p:sp>
            <p:nvSpPr>
              <p:cNvPr id="1936" name="Rectangle 280"/>
              <p:cNvSpPr>
                <a:spLocks noChangeArrowheads="1"/>
              </p:cNvSpPr>
              <p:nvPr/>
            </p:nvSpPr>
            <p:spPr bwMode="auto">
              <a:xfrm>
                <a:off x="2787" y="727"/>
                <a:ext cx="1"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937" name="Freeform 281"/>
              <p:cNvSpPr>
                <a:spLocks/>
              </p:cNvSpPr>
              <p:nvPr/>
            </p:nvSpPr>
            <p:spPr bwMode="auto">
              <a:xfrm>
                <a:off x="2786" y="727"/>
                <a:ext cx="1" cy="2"/>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6" y="0"/>
                    </a:moveTo>
                    <a:lnTo>
                      <a:pt x="0" y="0"/>
                    </a:lnTo>
                    <a:lnTo>
                      <a:pt x="0" y="6"/>
                    </a:lnTo>
                    <a:lnTo>
                      <a:pt x="6" y="9"/>
                    </a:lnTo>
                    <a:lnTo>
                      <a:pt x="6" y="0"/>
                    </a:lnTo>
                    <a:close/>
                  </a:path>
                </a:pathLst>
              </a:custGeom>
              <a:solidFill>
                <a:srgbClr val="000000"/>
              </a:solidFill>
              <a:ln w="0">
                <a:solidFill>
                  <a:srgbClr val="000000"/>
                </a:solidFill>
                <a:round/>
                <a:headEnd/>
                <a:tailEnd/>
              </a:ln>
            </p:spPr>
            <p:txBody>
              <a:bodyPr/>
              <a:lstStyle/>
              <a:p>
                <a:endParaRPr lang="ja-JP" altLang="en-US"/>
              </a:p>
            </p:txBody>
          </p:sp>
          <p:sp>
            <p:nvSpPr>
              <p:cNvPr id="1938" name="Rectangle 282"/>
              <p:cNvSpPr>
                <a:spLocks noChangeArrowheads="1"/>
              </p:cNvSpPr>
              <p:nvPr/>
            </p:nvSpPr>
            <p:spPr bwMode="auto">
              <a:xfrm>
                <a:off x="2786" y="728"/>
                <a:ext cx="1"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939" name="Freeform 283"/>
              <p:cNvSpPr>
                <a:spLocks/>
              </p:cNvSpPr>
              <p:nvPr/>
            </p:nvSpPr>
            <p:spPr bwMode="auto">
              <a:xfrm>
                <a:off x="2787" y="730"/>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0"/>
                    </a:moveTo>
                    <a:lnTo>
                      <a:pt x="6" y="7"/>
                    </a:lnTo>
                    <a:lnTo>
                      <a:pt x="0" y="7"/>
                    </a:lnTo>
                    <a:lnTo>
                      <a:pt x="0" y="2"/>
                    </a:lnTo>
                    <a:lnTo>
                      <a:pt x="6" y="0"/>
                    </a:lnTo>
                    <a:close/>
                  </a:path>
                </a:pathLst>
              </a:custGeom>
              <a:solidFill>
                <a:srgbClr val="000000"/>
              </a:solidFill>
              <a:ln w="0">
                <a:solidFill>
                  <a:srgbClr val="000000"/>
                </a:solidFill>
                <a:round/>
                <a:headEnd/>
                <a:tailEnd/>
              </a:ln>
            </p:spPr>
            <p:txBody>
              <a:bodyPr/>
              <a:lstStyle/>
              <a:p>
                <a:endParaRPr lang="ja-JP" altLang="en-US"/>
              </a:p>
            </p:txBody>
          </p:sp>
          <p:sp>
            <p:nvSpPr>
              <p:cNvPr id="1940" name="Rectangle 284"/>
              <p:cNvSpPr>
                <a:spLocks noChangeArrowheads="1"/>
              </p:cNvSpPr>
              <p:nvPr/>
            </p:nvSpPr>
            <p:spPr bwMode="auto">
              <a:xfrm>
                <a:off x="2785" y="729"/>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941" name="Freeform 285"/>
              <p:cNvSpPr>
                <a:spLocks/>
              </p:cNvSpPr>
              <p:nvPr/>
            </p:nvSpPr>
            <p:spPr bwMode="auto">
              <a:xfrm>
                <a:off x="2784" y="729"/>
                <a:ext cx="1" cy="2"/>
              </a:xfrm>
              <a:custGeom>
                <a:avLst/>
                <a:gdLst>
                  <a:gd name="T0" fmla="*/ 0 w 4"/>
                  <a:gd name="T1" fmla="*/ 0 h 10"/>
                  <a:gd name="T2" fmla="*/ 0 w 4"/>
                  <a:gd name="T3" fmla="*/ 0 h 10"/>
                  <a:gd name="T4" fmla="*/ 0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4" y="1"/>
                    </a:moveTo>
                    <a:lnTo>
                      <a:pt x="2" y="0"/>
                    </a:lnTo>
                    <a:lnTo>
                      <a:pt x="0" y="3"/>
                    </a:lnTo>
                    <a:lnTo>
                      <a:pt x="4" y="10"/>
                    </a:lnTo>
                    <a:lnTo>
                      <a:pt x="4" y="1"/>
                    </a:lnTo>
                    <a:close/>
                  </a:path>
                </a:pathLst>
              </a:custGeom>
              <a:solidFill>
                <a:srgbClr val="000000"/>
              </a:solidFill>
              <a:ln w="0">
                <a:solidFill>
                  <a:srgbClr val="000000"/>
                </a:solidFill>
                <a:round/>
                <a:headEnd/>
                <a:tailEnd/>
              </a:ln>
            </p:spPr>
            <p:txBody>
              <a:bodyPr/>
              <a:lstStyle/>
              <a:p>
                <a:endParaRPr lang="ja-JP" altLang="en-US"/>
              </a:p>
            </p:txBody>
          </p:sp>
          <p:sp>
            <p:nvSpPr>
              <p:cNvPr id="1942" name="Freeform 286"/>
              <p:cNvSpPr>
                <a:spLocks/>
              </p:cNvSpPr>
              <p:nvPr/>
            </p:nvSpPr>
            <p:spPr bwMode="auto">
              <a:xfrm>
                <a:off x="2782" y="730"/>
                <a:ext cx="3" cy="3"/>
              </a:xfrm>
              <a:custGeom>
                <a:avLst/>
                <a:gdLst>
                  <a:gd name="T0" fmla="*/ 0 w 21"/>
                  <a:gd name="T1" fmla="*/ 0 h 23"/>
                  <a:gd name="T2" fmla="*/ 0 w 21"/>
                  <a:gd name="T3" fmla="*/ 0 h 23"/>
                  <a:gd name="T4" fmla="*/ 0 w 21"/>
                  <a:gd name="T5" fmla="*/ 0 h 23"/>
                  <a:gd name="T6" fmla="*/ 0 w 21"/>
                  <a:gd name="T7" fmla="*/ 0 h 23"/>
                  <a:gd name="T8" fmla="*/ 0 w 21"/>
                  <a:gd name="T9" fmla="*/ 0 h 23"/>
                  <a:gd name="T10" fmla="*/ 0 60000 65536"/>
                  <a:gd name="T11" fmla="*/ 0 60000 65536"/>
                  <a:gd name="T12" fmla="*/ 0 60000 65536"/>
                  <a:gd name="T13" fmla="*/ 0 60000 65536"/>
                  <a:gd name="T14" fmla="*/ 0 60000 65536"/>
                  <a:gd name="T15" fmla="*/ 0 w 21"/>
                  <a:gd name="T16" fmla="*/ 0 h 23"/>
                  <a:gd name="T17" fmla="*/ 21 w 21"/>
                  <a:gd name="T18" fmla="*/ 23 h 23"/>
                </a:gdLst>
                <a:ahLst/>
                <a:cxnLst>
                  <a:cxn ang="T10">
                    <a:pos x="T0" y="T1"/>
                  </a:cxn>
                  <a:cxn ang="T11">
                    <a:pos x="T2" y="T3"/>
                  </a:cxn>
                  <a:cxn ang="T12">
                    <a:pos x="T4" y="T5"/>
                  </a:cxn>
                  <a:cxn ang="T13">
                    <a:pos x="T6" y="T7"/>
                  </a:cxn>
                  <a:cxn ang="T14">
                    <a:pos x="T8" y="T9"/>
                  </a:cxn>
                </a:cxnLst>
                <a:rect l="T15" t="T16" r="T17" b="T18"/>
                <a:pathLst>
                  <a:path w="21" h="23">
                    <a:moveTo>
                      <a:pt x="13" y="0"/>
                    </a:moveTo>
                    <a:lnTo>
                      <a:pt x="21" y="10"/>
                    </a:lnTo>
                    <a:lnTo>
                      <a:pt x="8" y="23"/>
                    </a:lnTo>
                    <a:lnTo>
                      <a:pt x="0" y="14"/>
                    </a:lnTo>
                    <a:lnTo>
                      <a:pt x="13" y="0"/>
                    </a:lnTo>
                    <a:close/>
                  </a:path>
                </a:pathLst>
              </a:custGeom>
              <a:solidFill>
                <a:srgbClr val="000000"/>
              </a:solidFill>
              <a:ln w="0">
                <a:solidFill>
                  <a:srgbClr val="000000"/>
                </a:solidFill>
                <a:round/>
                <a:headEnd/>
                <a:tailEnd/>
              </a:ln>
            </p:spPr>
            <p:txBody>
              <a:bodyPr/>
              <a:lstStyle/>
              <a:p>
                <a:endParaRPr lang="ja-JP" altLang="en-US"/>
              </a:p>
            </p:txBody>
          </p:sp>
          <p:sp>
            <p:nvSpPr>
              <p:cNvPr id="1943" name="Freeform 287"/>
              <p:cNvSpPr>
                <a:spLocks/>
              </p:cNvSpPr>
              <p:nvPr/>
            </p:nvSpPr>
            <p:spPr bwMode="auto">
              <a:xfrm>
                <a:off x="2783" y="733"/>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3"/>
                    </a:lnTo>
                    <a:lnTo>
                      <a:pt x="0" y="4"/>
                    </a:lnTo>
                    <a:lnTo>
                      <a:pt x="0" y="0"/>
                    </a:lnTo>
                    <a:lnTo>
                      <a:pt x="4" y="2"/>
                    </a:lnTo>
                    <a:close/>
                  </a:path>
                </a:pathLst>
              </a:custGeom>
              <a:solidFill>
                <a:srgbClr val="000000"/>
              </a:solidFill>
              <a:ln w="0">
                <a:solidFill>
                  <a:srgbClr val="000000"/>
                </a:solidFill>
                <a:round/>
                <a:headEnd/>
                <a:tailEnd/>
              </a:ln>
            </p:spPr>
            <p:txBody>
              <a:bodyPr/>
              <a:lstStyle/>
              <a:p>
                <a:endParaRPr lang="ja-JP" altLang="en-US"/>
              </a:p>
            </p:txBody>
          </p:sp>
          <p:sp>
            <p:nvSpPr>
              <p:cNvPr id="1944" name="Rectangle 288"/>
              <p:cNvSpPr>
                <a:spLocks noChangeArrowheads="1"/>
              </p:cNvSpPr>
              <p:nvPr/>
            </p:nvSpPr>
            <p:spPr bwMode="auto">
              <a:xfrm>
                <a:off x="2781" y="731"/>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945" name="Freeform 289"/>
              <p:cNvSpPr>
                <a:spLocks/>
              </p:cNvSpPr>
              <p:nvPr/>
            </p:nvSpPr>
            <p:spPr bwMode="auto">
              <a:xfrm>
                <a:off x="2781" y="731"/>
                <a:ext cx="1" cy="2"/>
              </a:xfrm>
              <a:custGeom>
                <a:avLst/>
                <a:gdLst>
                  <a:gd name="T0" fmla="*/ 0 w 4"/>
                  <a:gd name="T1" fmla="*/ 0 h 10"/>
                  <a:gd name="T2" fmla="*/ 0 w 4"/>
                  <a:gd name="T3" fmla="*/ 0 h 10"/>
                  <a:gd name="T4" fmla="*/ 0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4" y="1"/>
                    </a:moveTo>
                    <a:lnTo>
                      <a:pt x="2" y="0"/>
                    </a:lnTo>
                    <a:lnTo>
                      <a:pt x="0" y="3"/>
                    </a:lnTo>
                    <a:lnTo>
                      <a:pt x="4" y="10"/>
                    </a:lnTo>
                    <a:lnTo>
                      <a:pt x="4" y="1"/>
                    </a:lnTo>
                    <a:close/>
                  </a:path>
                </a:pathLst>
              </a:custGeom>
              <a:solidFill>
                <a:srgbClr val="000000"/>
              </a:solidFill>
              <a:ln w="0">
                <a:solidFill>
                  <a:srgbClr val="000000"/>
                </a:solidFill>
                <a:round/>
                <a:headEnd/>
                <a:tailEnd/>
              </a:ln>
            </p:spPr>
            <p:txBody>
              <a:bodyPr/>
              <a:lstStyle/>
              <a:p>
                <a:endParaRPr lang="ja-JP" altLang="en-US"/>
              </a:p>
            </p:txBody>
          </p:sp>
          <p:sp>
            <p:nvSpPr>
              <p:cNvPr id="1946" name="Freeform 290"/>
              <p:cNvSpPr>
                <a:spLocks/>
              </p:cNvSpPr>
              <p:nvPr/>
            </p:nvSpPr>
            <p:spPr bwMode="auto">
              <a:xfrm>
                <a:off x="2777" y="732"/>
                <a:ext cx="5" cy="5"/>
              </a:xfrm>
              <a:custGeom>
                <a:avLst/>
                <a:gdLst>
                  <a:gd name="T0" fmla="*/ 0 w 32"/>
                  <a:gd name="T1" fmla="*/ 0 h 36"/>
                  <a:gd name="T2" fmla="*/ 0 w 32"/>
                  <a:gd name="T3" fmla="*/ 0 h 36"/>
                  <a:gd name="T4" fmla="*/ 0 w 32"/>
                  <a:gd name="T5" fmla="*/ 0 h 36"/>
                  <a:gd name="T6" fmla="*/ 0 w 32"/>
                  <a:gd name="T7" fmla="*/ 0 h 36"/>
                  <a:gd name="T8" fmla="*/ 0 w 32"/>
                  <a:gd name="T9" fmla="*/ 0 h 36"/>
                  <a:gd name="T10" fmla="*/ 0 60000 65536"/>
                  <a:gd name="T11" fmla="*/ 0 60000 65536"/>
                  <a:gd name="T12" fmla="*/ 0 60000 65536"/>
                  <a:gd name="T13" fmla="*/ 0 60000 65536"/>
                  <a:gd name="T14" fmla="*/ 0 60000 65536"/>
                  <a:gd name="T15" fmla="*/ 0 w 32"/>
                  <a:gd name="T16" fmla="*/ 0 h 36"/>
                  <a:gd name="T17" fmla="*/ 32 w 32"/>
                  <a:gd name="T18" fmla="*/ 36 h 36"/>
                </a:gdLst>
                <a:ahLst/>
                <a:cxnLst>
                  <a:cxn ang="T10">
                    <a:pos x="T0" y="T1"/>
                  </a:cxn>
                  <a:cxn ang="T11">
                    <a:pos x="T2" y="T3"/>
                  </a:cxn>
                  <a:cxn ang="T12">
                    <a:pos x="T4" y="T5"/>
                  </a:cxn>
                  <a:cxn ang="T13">
                    <a:pos x="T6" y="T7"/>
                  </a:cxn>
                  <a:cxn ang="T14">
                    <a:pos x="T8" y="T9"/>
                  </a:cxn>
                </a:cxnLst>
                <a:rect l="T15" t="T16" r="T17" b="T18"/>
                <a:pathLst>
                  <a:path w="32" h="36">
                    <a:moveTo>
                      <a:pt x="24" y="0"/>
                    </a:moveTo>
                    <a:lnTo>
                      <a:pt x="32" y="9"/>
                    </a:lnTo>
                    <a:lnTo>
                      <a:pt x="8" y="36"/>
                    </a:lnTo>
                    <a:lnTo>
                      <a:pt x="0" y="27"/>
                    </a:lnTo>
                    <a:lnTo>
                      <a:pt x="24" y="0"/>
                    </a:lnTo>
                    <a:close/>
                  </a:path>
                </a:pathLst>
              </a:custGeom>
              <a:solidFill>
                <a:srgbClr val="000000"/>
              </a:solidFill>
              <a:ln w="0">
                <a:solidFill>
                  <a:srgbClr val="000000"/>
                </a:solidFill>
                <a:round/>
                <a:headEnd/>
                <a:tailEnd/>
              </a:ln>
            </p:spPr>
            <p:txBody>
              <a:bodyPr/>
              <a:lstStyle/>
              <a:p>
                <a:endParaRPr lang="ja-JP" altLang="en-US"/>
              </a:p>
            </p:txBody>
          </p:sp>
          <p:sp>
            <p:nvSpPr>
              <p:cNvPr id="1947" name="Freeform 291"/>
              <p:cNvSpPr>
                <a:spLocks/>
              </p:cNvSpPr>
              <p:nvPr/>
            </p:nvSpPr>
            <p:spPr bwMode="auto">
              <a:xfrm>
                <a:off x="2778" y="736"/>
                <a:ext cx="1" cy="1"/>
              </a:xfrm>
              <a:custGeom>
                <a:avLst/>
                <a:gdLst>
                  <a:gd name="T0" fmla="*/ 0 w 4"/>
                  <a:gd name="T1" fmla="*/ 0 h 3"/>
                  <a:gd name="T2" fmla="*/ 0 w 4"/>
                  <a:gd name="T3" fmla="*/ 0 h 3"/>
                  <a:gd name="T4" fmla="*/ 0 w 4"/>
                  <a:gd name="T5" fmla="*/ 0 h 3"/>
                  <a:gd name="T6" fmla="*/ 0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4" y="2"/>
                    </a:moveTo>
                    <a:lnTo>
                      <a:pt x="0" y="0"/>
                    </a:lnTo>
                    <a:lnTo>
                      <a:pt x="3" y="3"/>
                    </a:lnTo>
                    <a:lnTo>
                      <a:pt x="4" y="2"/>
                    </a:lnTo>
                    <a:close/>
                  </a:path>
                </a:pathLst>
              </a:custGeom>
              <a:solidFill>
                <a:srgbClr val="000000"/>
              </a:solidFill>
              <a:ln w="0">
                <a:solidFill>
                  <a:srgbClr val="000000"/>
                </a:solidFill>
                <a:round/>
                <a:headEnd/>
                <a:tailEnd/>
              </a:ln>
            </p:spPr>
            <p:txBody>
              <a:bodyPr/>
              <a:lstStyle/>
              <a:p>
                <a:endParaRPr lang="ja-JP" altLang="en-US"/>
              </a:p>
            </p:txBody>
          </p:sp>
          <p:sp>
            <p:nvSpPr>
              <p:cNvPr id="1948" name="Freeform 292"/>
              <p:cNvSpPr>
                <a:spLocks/>
              </p:cNvSpPr>
              <p:nvPr/>
            </p:nvSpPr>
            <p:spPr bwMode="auto">
              <a:xfrm>
                <a:off x="2772" y="735"/>
                <a:ext cx="6" cy="6"/>
              </a:xfrm>
              <a:custGeom>
                <a:avLst/>
                <a:gdLst>
                  <a:gd name="T0" fmla="*/ 0 w 43"/>
                  <a:gd name="T1" fmla="*/ 0 h 38"/>
                  <a:gd name="T2" fmla="*/ 0 w 43"/>
                  <a:gd name="T3" fmla="*/ 0 h 38"/>
                  <a:gd name="T4" fmla="*/ 0 w 43"/>
                  <a:gd name="T5" fmla="*/ 0 h 38"/>
                  <a:gd name="T6" fmla="*/ 0 w 43"/>
                  <a:gd name="T7" fmla="*/ 0 h 38"/>
                  <a:gd name="T8" fmla="*/ 0 w 43"/>
                  <a:gd name="T9" fmla="*/ 0 h 38"/>
                  <a:gd name="T10" fmla="*/ 0 60000 65536"/>
                  <a:gd name="T11" fmla="*/ 0 60000 65536"/>
                  <a:gd name="T12" fmla="*/ 0 60000 65536"/>
                  <a:gd name="T13" fmla="*/ 0 60000 65536"/>
                  <a:gd name="T14" fmla="*/ 0 60000 65536"/>
                  <a:gd name="T15" fmla="*/ 0 w 43"/>
                  <a:gd name="T16" fmla="*/ 0 h 38"/>
                  <a:gd name="T17" fmla="*/ 43 w 43"/>
                  <a:gd name="T18" fmla="*/ 38 h 38"/>
                </a:gdLst>
                <a:ahLst/>
                <a:cxnLst>
                  <a:cxn ang="T10">
                    <a:pos x="T0" y="T1"/>
                  </a:cxn>
                  <a:cxn ang="T11">
                    <a:pos x="T2" y="T3"/>
                  </a:cxn>
                  <a:cxn ang="T12">
                    <a:pos x="T4" y="T5"/>
                  </a:cxn>
                  <a:cxn ang="T13">
                    <a:pos x="T6" y="T7"/>
                  </a:cxn>
                  <a:cxn ang="T14">
                    <a:pos x="T8" y="T9"/>
                  </a:cxn>
                </a:cxnLst>
                <a:rect l="T15" t="T16" r="T17" b="T18"/>
                <a:pathLst>
                  <a:path w="43" h="38">
                    <a:moveTo>
                      <a:pt x="37" y="0"/>
                    </a:moveTo>
                    <a:lnTo>
                      <a:pt x="43" y="11"/>
                    </a:lnTo>
                    <a:lnTo>
                      <a:pt x="7" y="38"/>
                    </a:lnTo>
                    <a:lnTo>
                      <a:pt x="0" y="27"/>
                    </a:lnTo>
                    <a:lnTo>
                      <a:pt x="37" y="0"/>
                    </a:lnTo>
                    <a:close/>
                  </a:path>
                </a:pathLst>
              </a:custGeom>
              <a:solidFill>
                <a:srgbClr val="000000"/>
              </a:solidFill>
              <a:ln w="0">
                <a:solidFill>
                  <a:srgbClr val="000000"/>
                </a:solidFill>
                <a:round/>
                <a:headEnd/>
                <a:tailEnd/>
              </a:ln>
            </p:spPr>
            <p:txBody>
              <a:bodyPr/>
              <a:lstStyle/>
              <a:p>
                <a:endParaRPr lang="ja-JP" altLang="en-US"/>
              </a:p>
            </p:txBody>
          </p:sp>
          <p:sp>
            <p:nvSpPr>
              <p:cNvPr id="1949" name="Freeform 293"/>
              <p:cNvSpPr>
                <a:spLocks/>
              </p:cNvSpPr>
              <p:nvPr/>
            </p:nvSpPr>
            <p:spPr bwMode="auto">
              <a:xfrm>
                <a:off x="2767" y="739"/>
                <a:ext cx="6" cy="6"/>
              </a:xfrm>
              <a:custGeom>
                <a:avLst/>
                <a:gdLst>
                  <a:gd name="T0" fmla="*/ 0 w 43"/>
                  <a:gd name="T1" fmla="*/ 0 h 38"/>
                  <a:gd name="T2" fmla="*/ 0 w 43"/>
                  <a:gd name="T3" fmla="*/ 0 h 38"/>
                  <a:gd name="T4" fmla="*/ 0 w 43"/>
                  <a:gd name="T5" fmla="*/ 0 h 38"/>
                  <a:gd name="T6" fmla="*/ 0 w 43"/>
                  <a:gd name="T7" fmla="*/ 0 h 38"/>
                  <a:gd name="T8" fmla="*/ 0 w 43"/>
                  <a:gd name="T9" fmla="*/ 0 h 38"/>
                  <a:gd name="T10" fmla="*/ 0 60000 65536"/>
                  <a:gd name="T11" fmla="*/ 0 60000 65536"/>
                  <a:gd name="T12" fmla="*/ 0 60000 65536"/>
                  <a:gd name="T13" fmla="*/ 0 60000 65536"/>
                  <a:gd name="T14" fmla="*/ 0 60000 65536"/>
                  <a:gd name="T15" fmla="*/ 0 w 43"/>
                  <a:gd name="T16" fmla="*/ 0 h 38"/>
                  <a:gd name="T17" fmla="*/ 43 w 43"/>
                  <a:gd name="T18" fmla="*/ 38 h 38"/>
                </a:gdLst>
                <a:ahLst/>
                <a:cxnLst>
                  <a:cxn ang="T10">
                    <a:pos x="T0" y="T1"/>
                  </a:cxn>
                  <a:cxn ang="T11">
                    <a:pos x="T2" y="T3"/>
                  </a:cxn>
                  <a:cxn ang="T12">
                    <a:pos x="T4" y="T5"/>
                  </a:cxn>
                  <a:cxn ang="T13">
                    <a:pos x="T6" y="T7"/>
                  </a:cxn>
                  <a:cxn ang="T14">
                    <a:pos x="T8" y="T9"/>
                  </a:cxn>
                </a:cxnLst>
                <a:rect l="T15" t="T16" r="T17" b="T18"/>
                <a:pathLst>
                  <a:path w="43" h="38">
                    <a:moveTo>
                      <a:pt x="36" y="0"/>
                    </a:moveTo>
                    <a:lnTo>
                      <a:pt x="43" y="11"/>
                    </a:lnTo>
                    <a:lnTo>
                      <a:pt x="6" y="38"/>
                    </a:lnTo>
                    <a:lnTo>
                      <a:pt x="0" y="27"/>
                    </a:lnTo>
                    <a:lnTo>
                      <a:pt x="36" y="0"/>
                    </a:lnTo>
                    <a:close/>
                  </a:path>
                </a:pathLst>
              </a:custGeom>
              <a:solidFill>
                <a:srgbClr val="000000"/>
              </a:solidFill>
              <a:ln w="0">
                <a:solidFill>
                  <a:srgbClr val="000000"/>
                </a:solidFill>
                <a:round/>
                <a:headEnd/>
                <a:tailEnd/>
              </a:ln>
            </p:spPr>
            <p:txBody>
              <a:bodyPr/>
              <a:lstStyle/>
              <a:p>
                <a:endParaRPr lang="ja-JP" altLang="en-US"/>
              </a:p>
            </p:txBody>
          </p:sp>
          <p:sp>
            <p:nvSpPr>
              <p:cNvPr id="1950" name="Freeform 294"/>
              <p:cNvSpPr>
                <a:spLocks/>
              </p:cNvSpPr>
              <p:nvPr/>
            </p:nvSpPr>
            <p:spPr bwMode="auto">
              <a:xfrm>
                <a:off x="2767" y="744"/>
                <a:ext cx="1" cy="1"/>
              </a:xfrm>
              <a:custGeom>
                <a:avLst/>
                <a:gdLst>
                  <a:gd name="T0" fmla="*/ 0 w 3"/>
                  <a:gd name="T1" fmla="*/ 0 h 3"/>
                  <a:gd name="T2" fmla="*/ 0 w 3"/>
                  <a:gd name="T3" fmla="*/ 0 h 3"/>
                  <a:gd name="T4" fmla="*/ 0 w 3"/>
                  <a:gd name="T5" fmla="*/ 0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3" y="3"/>
                    </a:moveTo>
                    <a:lnTo>
                      <a:pt x="0" y="0"/>
                    </a:lnTo>
                    <a:lnTo>
                      <a:pt x="3" y="3"/>
                    </a:lnTo>
                    <a:close/>
                  </a:path>
                </a:pathLst>
              </a:custGeom>
              <a:solidFill>
                <a:srgbClr val="000000"/>
              </a:solidFill>
              <a:ln w="0">
                <a:solidFill>
                  <a:srgbClr val="000000"/>
                </a:solidFill>
                <a:round/>
                <a:headEnd/>
                <a:tailEnd/>
              </a:ln>
            </p:spPr>
            <p:txBody>
              <a:bodyPr/>
              <a:lstStyle/>
              <a:p>
                <a:endParaRPr lang="ja-JP" altLang="en-US"/>
              </a:p>
            </p:txBody>
          </p:sp>
          <p:sp>
            <p:nvSpPr>
              <p:cNvPr id="1951" name="Freeform 295"/>
              <p:cNvSpPr>
                <a:spLocks/>
              </p:cNvSpPr>
              <p:nvPr/>
            </p:nvSpPr>
            <p:spPr bwMode="auto">
              <a:xfrm>
                <a:off x="2760" y="743"/>
                <a:ext cx="8" cy="5"/>
              </a:xfrm>
              <a:custGeom>
                <a:avLst/>
                <a:gdLst>
                  <a:gd name="T0" fmla="*/ 0 w 55"/>
                  <a:gd name="T1" fmla="*/ 0 h 38"/>
                  <a:gd name="T2" fmla="*/ 0 w 55"/>
                  <a:gd name="T3" fmla="*/ 0 h 38"/>
                  <a:gd name="T4" fmla="*/ 0 w 55"/>
                  <a:gd name="T5" fmla="*/ 0 h 38"/>
                  <a:gd name="T6" fmla="*/ 0 w 55"/>
                  <a:gd name="T7" fmla="*/ 0 h 38"/>
                  <a:gd name="T8" fmla="*/ 0 w 55"/>
                  <a:gd name="T9" fmla="*/ 0 h 38"/>
                  <a:gd name="T10" fmla="*/ 0 60000 65536"/>
                  <a:gd name="T11" fmla="*/ 0 60000 65536"/>
                  <a:gd name="T12" fmla="*/ 0 60000 65536"/>
                  <a:gd name="T13" fmla="*/ 0 60000 65536"/>
                  <a:gd name="T14" fmla="*/ 0 60000 65536"/>
                  <a:gd name="T15" fmla="*/ 0 w 55"/>
                  <a:gd name="T16" fmla="*/ 0 h 38"/>
                  <a:gd name="T17" fmla="*/ 55 w 55"/>
                  <a:gd name="T18" fmla="*/ 38 h 38"/>
                </a:gdLst>
                <a:ahLst/>
                <a:cxnLst>
                  <a:cxn ang="T10">
                    <a:pos x="T0" y="T1"/>
                  </a:cxn>
                  <a:cxn ang="T11">
                    <a:pos x="T2" y="T3"/>
                  </a:cxn>
                  <a:cxn ang="T12">
                    <a:pos x="T4" y="T5"/>
                  </a:cxn>
                  <a:cxn ang="T13">
                    <a:pos x="T6" y="T7"/>
                  </a:cxn>
                  <a:cxn ang="T14">
                    <a:pos x="T8" y="T9"/>
                  </a:cxn>
                </a:cxnLst>
                <a:rect l="T15" t="T16" r="T17" b="T18"/>
                <a:pathLst>
                  <a:path w="55" h="38">
                    <a:moveTo>
                      <a:pt x="49" y="0"/>
                    </a:moveTo>
                    <a:lnTo>
                      <a:pt x="55" y="11"/>
                    </a:lnTo>
                    <a:lnTo>
                      <a:pt x="7" y="38"/>
                    </a:lnTo>
                    <a:lnTo>
                      <a:pt x="0" y="27"/>
                    </a:lnTo>
                    <a:lnTo>
                      <a:pt x="49" y="0"/>
                    </a:lnTo>
                    <a:close/>
                  </a:path>
                </a:pathLst>
              </a:custGeom>
              <a:solidFill>
                <a:srgbClr val="000000"/>
              </a:solidFill>
              <a:ln w="0">
                <a:solidFill>
                  <a:srgbClr val="000000"/>
                </a:solidFill>
                <a:round/>
                <a:headEnd/>
                <a:tailEnd/>
              </a:ln>
            </p:spPr>
            <p:txBody>
              <a:bodyPr/>
              <a:lstStyle/>
              <a:p>
                <a:endParaRPr lang="ja-JP" altLang="en-US"/>
              </a:p>
            </p:txBody>
          </p:sp>
          <p:sp>
            <p:nvSpPr>
              <p:cNvPr id="1952" name="Freeform 296"/>
              <p:cNvSpPr>
                <a:spLocks/>
              </p:cNvSpPr>
              <p:nvPr/>
            </p:nvSpPr>
            <p:spPr bwMode="auto">
              <a:xfrm>
                <a:off x="2760" y="747"/>
                <a:ext cx="1" cy="1"/>
              </a:xfrm>
              <a:custGeom>
                <a:avLst/>
                <a:gdLst>
                  <a:gd name="T0" fmla="*/ 0 w 4"/>
                  <a:gd name="T1" fmla="*/ 0 h 8"/>
                  <a:gd name="T2" fmla="*/ 0 w 4"/>
                  <a:gd name="T3" fmla="*/ 0 h 8"/>
                  <a:gd name="T4" fmla="*/ 0 w 4"/>
                  <a:gd name="T5" fmla="*/ 0 h 8"/>
                  <a:gd name="T6" fmla="*/ 0 w 4"/>
                  <a:gd name="T7" fmla="*/ 0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1" y="0"/>
                    </a:moveTo>
                    <a:lnTo>
                      <a:pt x="4" y="8"/>
                    </a:lnTo>
                    <a:lnTo>
                      <a:pt x="0" y="0"/>
                    </a:lnTo>
                    <a:lnTo>
                      <a:pt x="1" y="0"/>
                    </a:lnTo>
                    <a:close/>
                  </a:path>
                </a:pathLst>
              </a:custGeom>
              <a:solidFill>
                <a:srgbClr val="000000"/>
              </a:solidFill>
              <a:ln w="0">
                <a:solidFill>
                  <a:srgbClr val="000000"/>
                </a:solidFill>
                <a:round/>
                <a:headEnd/>
                <a:tailEnd/>
              </a:ln>
            </p:spPr>
            <p:txBody>
              <a:bodyPr/>
              <a:lstStyle/>
              <a:p>
                <a:endParaRPr lang="ja-JP" altLang="en-US"/>
              </a:p>
            </p:txBody>
          </p:sp>
          <p:sp>
            <p:nvSpPr>
              <p:cNvPr id="1953" name="Freeform 297"/>
              <p:cNvSpPr>
                <a:spLocks/>
              </p:cNvSpPr>
              <p:nvPr/>
            </p:nvSpPr>
            <p:spPr bwMode="auto">
              <a:xfrm>
                <a:off x="2753" y="747"/>
                <a:ext cx="8" cy="7"/>
              </a:xfrm>
              <a:custGeom>
                <a:avLst/>
                <a:gdLst>
                  <a:gd name="T0" fmla="*/ 0 w 57"/>
                  <a:gd name="T1" fmla="*/ 0 h 52"/>
                  <a:gd name="T2" fmla="*/ 0 w 57"/>
                  <a:gd name="T3" fmla="*/ 0 h 52"/>
                  <a:gd name="T4" fmla="*/ 0 w 57"/>
                  <a:gd name="T5" fmla="*/ 0 h 52"/>
                  <a:gd name="T6" fmla="*/ 0 w 57"/>
                  <a:gd name="T7" fmla="*/ 0 h 52"/>
                  <a:gd name="T8" fmla="*/ 0 w 57"/>
                  <a:gd name="T9" fmla="*/ 0 h 52"/>
                  <a:gd name="T10" fmla="*/ 0 60000 65536"/>
                  <a:gd name="T11" fmla="*/ 0 60000 65536"/>
                  <a:gd name="T12" fmla="*/ 0 60000 65536"/>
                  <a:gd name="T13" fmla="*/ 0 60000 65536"/>
                  <a:gd name="T14" fmla="*/ 0 60000 65536"/>
                  <a:gd name="T15" fmla="*/ 0 w 57"/>
                  <a:gd name="T16" fmla="*/ 0 h 52"/>
                  <a:gd name="T17" fmla="*/ 57 w 57"/>
                  <a:gd name="T18" fmla="*/ 52 h 52"/>
                </a:gdLst>
                <a:ahLst/>
                <a:cxnLst>
                  <a:cxn ang="T10">
                    <a:pos x="T0" y="T1"/>
                  </a:cxn>
                  <a:cxn ang="T11">
                    <a:pos x="T2" y="T3"/>
                  </a:cxn>
                  <a:cxn ang="T12">
                    <a:pos x="T4" y="T5"/>
                  </a:cxn>
                  <a:cxn ang="T13">
                    <a:pos x="T6" y="T7"/>
                  </a:cxn>
                  <a:cxn ang="T14">
                    <a:pos x="T8" y="T9"/>
                  </a:cxn>
                </a:cxnLst>
                <a:rect l="T15" t="T16" r="T17" b="T18"/>
                <a:pathLst>
                  <a:path w="57" h="52">
                    <a:moveTo>
                      <a:pt x="48" y="0"/>
                    </a:moveTo>
                    <a:lnTo>
                      <a:pt x="57" y="11"/>
                    </a:lnTo>
                    <a:lnTo>
                      <a:pt x="8" y="52"/>
                    </a:lnTo>
                    <a:lnTo>
                      <a:pt x="0" y="41"/>
                    </a:lnTo>
                    <a:lnTo>
                      <a:pt x="48" y="0"/>
                    </a:lnTo>
                    <a:close/>
                  </a:path>
                </a:pathLst>
              </a:custGeom>
              <a:solidFill>
                <a:srgbClr val="000000"/>
              </a:solidFill>
              <a:ln w="0">
                <a:solidFill>
                  <a:srgbClr val="000000"/>
                </a:solidFill>
                <a:round/>
                <a:headEnd/>
                <a:tailEnd/>
              </a:ln>
            </p:spPr>
            <p:txBody>
              <a:bodyPr/>
              <a:lstStyle/>
              <a:p>
                <a:endParaRPr lang="ja-JP" altLang="en-US"/>
              </a:p>
            </p:txBody>
          </p:sp>
          <p:sp>
            <p:nvSpPr>
              <p:cNvPr id="1954" name="Freeform 298"/>
              <p:cNvSpPr>
                <a:spLocks/>
              </p:cNvSpPr>
              <p:nvPr/>
            </p:nvSpPr>
            <p:spPr bwMode="auto">
              <a:xfrm>
                <a:off x="2746" y="753"/>
                <a:ext cx="8" cy="7"/>
              </a:xfrm>
              <a:custGeom>
                <a:avLst/>
                <a:gdLst>
                  <a:gd name="T0" fmla="*/ 0 w 57"/>
                  <a:gd name="T1" fmla="*/ 0 h 51"/>
                  <a:gd name="T2" fmla="*/ 0 w 57"/>
                  <a:gd name="T3" fmla="*/ 0 h 51"/>
                  <a:gd name="T4" fmla="*/ 0 w 57"/>
                  <a:gd name="T5" fmla="*/ 0 h 51"/>
                  <a:gd name="T6" fmla="*/ 0 w 57"/>
                  <a:gd name="T7" fmla="*/ 0 h 51"/>
                  <a:gd name="T8" fmla="*/ 0 w 57"/>
                  <a:gd name="T9" fmla="*/ 0 h 51"/>
                  <a:gd name="T10" fmla="*/ 0 60000 65536"/>
                  <a:gd name="T11" fmla="*/ 0 60000 65536"/>
                  <a:gd name="T12" fmla="*/ 0 60000 65536"/>
                  <a:gd name="T13" fmla="*/ 0 60000 65536"/>
                  <a:gd name="T14" fmla="*/ 0 60000 65536"/>
                  <a:gd name="T15" fmla="*/ 0 w 57"/>
                  <a:gd name="T16" fmla="*/ 0 h 51"/>
                  <a:gd name="T17" fmla="*/ 57 w 57"/>
                  <a:gd name="T18" fmla="*/ 51 h 51"/>
                </a:gdLst>
                <a:ahLst/>
                <a:cxnLst>
                  <a:cxn ang="T10">
                    <a:pos x="T0" y="T1"/>
                  </a:cxn>
                  <a:cxn ang="T11">
                    <a:pos x="T2" y="T3"/>
                  </a:cxn>
                  <a:cxn ang="T12">
                    <a:pos x="T4" y="T5"/>
                  </a:cxn>
                  <a:cxn ang="T13">
                    <a:pos x="T6" y="T7"/>
                  </a:cxn>
                  <a:cxn ang="T14">
                    <a:pos x="T8" y="T9"/>
                  </a:cxn>
                </a:cxnLst>
                <a:rect l="T15" t="T16" r="T17" b="T18"/>
                <a:pathLst>
                  <a:path w="57" h="51">
                    <a:moveTo>
                      <a:pt x="49" y="0"/>
                    </a:moveTo>
                    <a:lnTo>
                      <a:pt x="57" y="11"/>
                    </a:lnTo>
                    <a:lnTo>
                      <a:pt x="8" y="51"/>
                    </a:lnTo>
                    <a:lnTo>
                      <a:pt x="0" y="40"/>
                    </a:lnTo>
                    <a:lnTo>
                      <a:pt x="49" y="0"/>
                    </a:lnTo>
                    <a:close/>
                  </a:path>
                </a:pathLst>
              </a:custGeom>
              <a:solidFill>
                <a:srgbClr val="000000"/>
              </a:solidFill>
              <a:ln w="0">
                <a:solidFill>
                  <a:srgbClr val="000000"/>
                </a:solidFill>
                <a:round/>
                <a:headEnd/>
                <a:tailEnd/>
              </a:ln>
            </p:spPr>
            <p:txBody>
              <a:bodyPr/>
              <a:lstStyle/>
              <a:p>
                <a:endParaRPr lang="ja-JP" altLang="en-US"/>
              </a:p>
            </p:txBody>
          </p:sp>
          <p:sp>
            <p:nvSpPr>
              <p:cNvPr id="1955" name="Freeform 299"/>
              <p:cNvSpPr>
                <a:spLocks/>
              </p:cNvSpPr>
              <p:nvPr/>
            </p:nvSpPr>
            <p:spPr bwMode="auto">
              <a:xfrm>
                <a:off x="2747" y="760"/>
                <a:ext cx="1" cy="1"/>
              </a:xfrm>
              <a:custGeom>
                <a:avLst/>
                <a:gdLst>
                  <a:gd name="T0" fmla="*/ 0 w 4"/>
                  <a:gd name="T1" fmla="*/ 0 h 5"/>
                  <a:gd name="T2" fmla="*/ 0 w 4"/>
                  <a:gd name="T3" fmla="*/ 0 h 5"/>
                  <a:gd name="T4" fmla="*/ 0 w 4"/>
                  <a:gd name="T5" fmla="*/ 0 h 5"/>
                  <a:gd name="T6" fmla="*/ 0 w 4"/>
                  <a:gd name="T7" fmla="*/ 0 h 5"/>
                  <a:gd name="T8" fmla="*/ 0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3"/>
                    </a:moveTo>
                    <a:lnTo>
                      <a:pt x="3" y="3"/>
                    </a:lnTo>
                    <a:lnTo>
                      <a:pt x="0" y="5"/>
                    </a:lnTo>
                    <a:lnTo>
                      <a:pt x="0" y="0"/>
                    </a:lnTo>
                    <a:lnTo>
                      <a:pt x="4" y="3"/>
                    </a:lnTo>
                    <a:close/>
                  </a:path>
                </a:pathLst>
              </a:custGeom>
              <a:solidFill>
                <a:srgbClr val="000000"/>
              </a:solidFill>
              <a:ln w="0">
                <a:solidFill>
                  <a:srgbClr val="000000"/>
                </a:solidFill>
                <a:round/>
                <a:headEnd/>
                <a:tailEnd/>
              </a:ln>
            </p:spPr>
            <p:txBody>
              <a:bodyPr/>
              <a:lstStyle/>
              <a:p>
                <a:endParaRPr lang="ja-JP" altLang="en-US"/>
              </a:p>
            </p:txBody>
          </p:sp>
          <p:sp>
            <p:nvSpPr>
              <p:cNvPr id="1956" name="Rectangle 300"/>
              <p:cNvSpPr>
                <a:spLocks noChangeArrowheads="1"/>
              </p:cNvSpPr>
              <p:nvPr/>
            </p:nvSpPr>
            <p:spPr bwMode="auto">
              <a:xfrm>
                <a:off x="2745" y="758"/>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957" name="Freeform 301"/>
              <p:cNvSpPr>
                <a:spLocks/>
              </p:cNvSpPr>
              <p:nvPr/>
            </p:nvSpPr>
            <p:spPr bwMode="auto">
              <a:xfrm>
                <a:off x="2744" y="758"/>
                <a:ext cx="1" cy="2"/>
              </a:xfrm>
              <a:custGeom>
                <a:avLst/>
                <a:gdLst>
                  <a:gd name="T0" fmla="*/ 0 w 4"/>
                  <a:gd name="T1" fmla="*/ 0 h 10"/>
                  <a:gd name="T2" fmla="*/ 0 w 4"/>
                  <a:gd name="T3" fmla="*/ 0 h 10"/>
                  <a:gd name="T4" fmla="*/ 0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4" y="1"/>
                    </a:moveTo>
                    <a:lnTo>
                      <a:pt x="2" y="0"/>
                    </a:lnTo>
                    <a:lnTo>
                      <a:pt x="0" y="3"/>
                    </a:lnTo>
                    <a:lnTo>
                      <a:pt x="4" y="10"/>
                    </a:lnTo>
                    <a:lnTo>
                      <a:pt x="4" y="1"/>
                    </a:lnTo>
                    <a:close/>
                  </a:path>
                </a:pathLst>
              </a:custGeom>
              <a:solidFill>
                <a:srgbClr val="000000"/>
              </a:solidFill>
              <a:ln w="0">
                <a:solidFill>
                  <a:srgbClr val="000000"/>
                </a:solidFill>
                <a:round/>
                <a:headEnd/>
                <a:tailEnd/>
              </a:ln>
            </p:spPr>
            <p:txBody>
              <a:bodyPr/>
              <a:lstStyle/>
              <a:p>
                <a:endParaRPr lang="ja-JP" altLang="en-US"/>
              </a:p>
            </p:txBody>
          </p:sp>
          <p:sp>
            <p:nvSpPr>
              <p:cNvPr id="1958" name="Freeform 302"/>
              <p:cNvSpPr>
                <a:spLocks/>
              </p:cNvSpPr>
              <p:nvPr/>
            </p:nvSpPr>
            <p:spPr bwMode="auto">
              <a:xfrm>
                <a:off x="2743" y="759"/>
                <a:ext cx="2" cy="3"/>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12" y="0"/>
                    </a:moveTo>
                    <a:lnTo>
                      <a:pt x="20" y="9"/>
                    </a:lnTo>
                    <a:lnTo>
                      <a:pt x="8" y="23"/>
                    </a:lnTo>
                    <a:lnTo>
                      <a:pt x="0" y="14"/>
                    </a:lnTo>
                    <a:lnTo>
                      <a:pt x="12" y="0"/>
                    </a:lnTo>
                    <a:close/>
                  </a:path>
                </a:pathLst>
              </a:custGeom>
              <a:solidFill>
                <a:srgbClr val="000000"/>
              </a:solidFill>
              <a:ln w="0">
                <a:solidFill>
                  <a:srgbClr val="000000"/>
                </a:solidFill>
                <a:round/>
                <a:headEnd/>
                <a:tailEnd/>
              </a:ln>
            </p:spPr>
            <p:txBody>
              <a:bodyPr/>
              <a:lstStyle/>
              <a:p>
                <a:endParaRPr lang="ja-JP" altLang="en-US"/>
              </a:p>
            </p:txBody>
          </p:sp>
          <p:sp>
            <p:nvSpPr>
              <p:cNvPr id="1959" name="Freeform 303"/>
              <p:cNvSpPr>
                <a:spLocks/>
              </p:cNvSpPr>
              <p:nvPr/>
            </p:nvSpPr>
            <p:spPr bwMode="auto">
              <a:xfrm>
                <a:off x="2743" y="762"/>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3"/>
                    </a:lnTo>
                    <a:lnTo>
                      <a:pt x="0" y="4"/>
                    </a:lnTo>
                    <a:lnTo>
                      <a:pt x="0" y="0"/>
                    </a:lnTo>
                    <a:lnTo>
                      <a:pt x="4" y="2"/>
                    </a:lnTo>
                    <a:close/>
                  </a:path>
                </a:pathLst>
              </a:custGeom>
              <a:solidFill>
                <a:srgbClr val="000000"/>
              </a:solidFill>
              <a:ln w="0">
                <a:solidFill>
                  <a:srgbClr val="000000"/>
                </a:solidFill>
                <a:round/>
                <a:headEnd/>
                <a:tailEnd/>
              </a:ln>
            </p:spPr>
            <p:txBody>
              <a:bodyPr/>
              <a:lstStyle/>
              <a:p>
                <a:endParaRPr lang="ja-JP" altLang="en-US"/>
              </a:p>
            </p:txBody>
          </p:sp>
          <p:sp>
            <p:nvSpPr>
              <p:cNvPr id="1960" name="Rectangle 304"/>
              <p:cNvSpPr>
                <a:spLocks noChangeArrowheads="1"/>
              </p:cNvSpPr>
              <p:nvPr/>
            </p:nvSpPr>
            <p:spPr bwMode="auto">
              <a:xfrm>
                <a:off x="2741" y="760"/>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961" name="Freeform 305"/>
              <p:cNvSpPr>
                <a:spLocks/>
              </p:cNvSpPr>
              <p:nvPr/>
            </p:nvSpPr>
            <p:spPr bwMode="auto">
              <a:xfrm>
                <a:off x="2741" y="761"/>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7"/>
                    </a:moveTo>
                    <a:lnTo>
                      <a:pt x="0" y="7"/>
                    </a:lnTo>
                    <a:lnTo>
                      <a:pt x="0" y="0"/>
                    </a:lnTo>
                    <a:lnTo>
                      <a:pt x="6" y="3"/>
                    </a:lnTo>
                    <a:lnTo>
                      <a:pt x="6" y="7"/>
                    </a:lnTo>
                    <a:close/>
                  </a:path>
                </a:pathLst>
              </a:custGeom>
              <a:solidFill>
                <a:srgbClr val="000000"/>
              </a:solidFill>
              <a:ln w="0">
                <a:solidFill>
                  <a:srgbClr val="000000"/>
                </a:solidFill>
                <a:round/>
                <a:headEnd/>
                <a:tailEnd/>
              </a:ln>
            </p:spPr>
            <p:txBody>
              <a:bodyPr/>
              <a:lstStyle/>
              <a:p>
                <a:endParaRPr lang="ja-JP" altLang="en-US"/>
              </a:p>
            </p:txBody>
          </p:sp>
          <p:sp>
            <p:nvSpPr>
              <p:cNvPr id="1962" name="Rectangle 306"/>
              <p:cNvSpPr>
                <a:spLocks noChangeArrowheads="1"/>
              </p:cNvSpPr>
              <p:nvPr/>
            </p:nvSpPr>
            <p:spPr bwMode="auto">
              <a:xfrm>
                <a:off x="2741" y="759"/>
                <a:ext cx="1"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963" name="Freeform 307"/>
              <p:cNvSpPr>
                <a:spLocks/>
              </p:cNvSpPr>
              <p:nvPr/>
            </p:nvSpPr>
            <p:spPr bwMode="auto">
              <a:xfrm>
                <a:off x="2741" y="758"/>
                <a:ext cx="1" cy="2"/>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6" y="7"/>
                    </a:moveTo>
                    <a:lnTo>
                      <a:pt x="6" y="0"/>
                    </a:lnTo>
                    <a:lnTo>
                      <a:pt x="1" y="0"/>
                    </a:lnTo>
                    <a:lnTo>
                      <a:pt x="0" y="9"/>
                    </a:lnTo>
                    <a:lnTo>
                      <a:pt x="6" y="7"/>
                    </a:lnTo>
                    <a:close/>
                  </a:path>
                </a:pathLst>
              </a:custGeom>
              <a:solidFill>
                <a:srgbClr val="000000"/>
              </a:solidFill>
              <a:ln w="0">
                <a:solidFill>
                  <a:srgbClr val="000000"/>
                </a:solidFill>
                <a:round/>
                <a:headEnd/>
                <a:tailEnd/>
              </a:ln>
            </p:spPr>
            <p:txBody>
              <a:bodyPr/>
              <a:lstStyle/>
              <a:p>
                <a:endParaRPr lang="ja-JP" altLang="en-US"/>
              </a:p>
            </p:txBody>
          </p:sp>
          <p:sp>
            <p:nvSpPr>
              <p:cNvPr id="1964" name="Freeform 308"/>
              <p:cNvSpPr>
                <a:spLocks/>
              </p:cNvSpPr>
              <p:nvPr/>
            </p:nvSpPr>
            <p:spPr bwMode="auto">
              <a:xfrm>
                <a:off x="2733" y="756"/>
                <a:ext cx="9" cy="4"/>
              </a:xfrm>
              <a:custGeom>
                <a:avLst/>
                <a:gdLst>
                  <a:gd name="T0" fmla="*/ 0 w 63"/>
                  <a:gd name="T1" fmla="*/ 0 h 27"/>
                  <a:gd name="T2" fmla="*/ 0 w 63"/>
                  <a:gd name="T3" fmla="*/ 0 h 27"/>
                  <a:gd name="T4" fmla="*/ 0 w 63"/>
                  <a:gd name="T5" fmla="*/ 0 h 27"/>
                  <a:gd name="T6" fmla="*/ 0 w 63"/>
                  <a:gd name="T7" fmla="*/ 0 h 27"/>
                  <a:gd name="T8" fmla="*/ 0 w 63"/>
                  <a:gd name="T9" fmla="*/ 0 h 27"/>
                  <a:gd name="T10" fmla="*/ 0 60000 65536"/>
                  <a:gd name="T11" fmla="*/ 0 60000 65536"/>
                  <a:gd name="T12" fmla="*/ 0 60000 65536"/>
                  <a:gd name="T13" fmla="*/ 0 60000 65536"/>
                  <a:gd name="T14" fmla="*/ 0 60000 65536"/>
                  <a:gd name="T15" fmla="*/ 0 w 63"/>
                  <a:gd name="T16" fmla="*/ 0 h 27"/>
                  <a:gd name="T17" fmla="*/ 63 w 63"/>
                  <a:gd name="T18" fmla="*/ 27 h 27"/>
                </a:gdLst>
                <a:ahLst/>
                <a:cxnLst>
                  <a:cxn ang="T10">
                    <a:pos x="T0" y="T1"/>
                  </a:cxn>
                  <a:cxn ang="T11">
                    <a:pos x="T2" y="T3"/>
                  </a:cxn>
                  <a:cxn ang="T12">
                    <a:pos x="T4" y="T5"/>
                  </a:cxn>
                  <a:cxn ang="T13">
                    <a:pos x="T6" y="T7"/>
                  </a:cxn>
                  <a:cxn ang="T14">
                    <a:pos x="T8" y="T9"/>
                  </a:cxn>
                </a:cxnLst>
                <a:rect l="T15" t="T16" r="T17" b="T18"/>
                <a:pathLst>
                  <a:path w="63" h="27">
                    <a:moveTo>
                      <a:pt x="63" y="13"/>
                    </a:moveTo>
                    <a:lnTo>
                      <a:pt x="61" y="27"/>
                    </a:lnTo>
                    <a:lnTo>
                      <a:pt x="0" y="13"/>
                    </a:lnTo>
                    <a:lnTo>
                      <a:pt x="2" y="0"/>
                    </a:lnTo>
                    <a:lnTo>
                      <a:pt x="63" y="13"/>
                    </a:lnTo>
                    <a:close/>
                  </a:path>
                </a:pathLst>
              </a:custGeom>
              <a:solidFill>
                <a:srgbClr val="000000"/>
              </a:solidFill>
              <a:ln w="0">
                <a:solidFill>
                  <a:srgbClr val="000000"/>
                </a:solidFill>
                <a:round/>
                <a:headEnd/>
                <a:tailEnd/>
              </a:ln>
            </p:spPr>
            <p:txBody>
              <a:bodyPr/>
              <a:lstStyle/>
              <a:p>
                <a:endParaRPr lang="ja-JP" altLang="en-US"/>
              </a:p>
            </p:txBody>
          </p:sp>
          <p:sp>
            <p:nvSpPr>
              <p:cNvPr id="1965" name="Freeform 309"/>
              <p:cNvSpPr>
                <a:spLocks/>
              </p:cNvSpPr>
              <p:nvPr/>
            </p:nvSpPr>
            <p:spPr bwMode="auto">
              <a:xfrm>
                <a:off x="2732" y="758"/>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lnTo>
                      <a:pt x="2" y="3"/>
                    </a:lnTo>
                    <a:lnTo>
                      <a:pt x="0" y="3"/>
                    </a:lnTo>
                    <a:lnTo>
                      <a:pt x="3" y="0"/>
                    </a:lnTo>
                    <a:lnTo>
                      <a:pt x="2" y="4"/>
                    </a:lnTo>
                    <a:close/>
                  </a:path>
                </a:pathLst>
              </a:custGeom>
              <a:solidFill>
                <a:srgbClr val="000000"/>
              </a:solidFill>
              <a:ln w="0">
                <a:solidFill>
                  <a:srgbClr val="000000"/>
                </a:solidFill>
                <a:round/>
                <a:headEnd/>
                <a:tailEnd/>
              </a:ln>
            </p:spPr>
            <p:txBody>
              <a:bodyPr/>
              <a:lstStyle/>
              <a:p>
                <a:endParaRPr lang="ja-JP" altLang="en-US"/>
              </a:p>
            </p:txBody>
          </p:sp>
          <p:sp>
            <p:nvSpPr>
              <p:cNvPr id="1966" name="Freeform 310"/>
              <p:cNvSpPr>
                <a:spLocks/>
              </p:cNvSpPr>
              <p:nvPr/>
            </p:nvSpPr>
            <p:spPr bwMode="auto">
              <a:xfrm>
                <a:off x="2725" y="753"/>
                <a:ext cx="8" cy="5"/>
              </a:xfrm>
              <a:custGeom>
                <a:avLst/>
                <a:gdLst>
                  <a:gd name="T0" fmla="*/ 0 w 54"/>
                  <a:gd name="T1" fmla="*/ 0 h 38"/>
                  <a:gd name="T2" fmla="*/ 0 w 54"/>
                  <a:gd name="T3" fmla="*/ 0 h 38"/>
                  <a:gd name="T4" fmla="*/ 0 w 54"/>
                  <a:gd name="T5" fmla="*/ 0 h 38"/>
                  <a:gd name="T6" fmla="*/ 0 w 54"/>
                  <a:gd name="T7" fmla="*/ 0 h 38"/>
                  <a:gd name="T8" fmla="*/ 0 w 54"/>
                  <a:gd name="T9" fmla="*/ 0 h 38"/>
                  <a:gd name="T10" fmla="*/ 0 60000 65536"/>
                  <a:gd name="T11" fmla="*/ 0 60000 65536"/>
                  <a:gd name="T12" fmla="*/ 0 60000 65536"/>
                  <a:gd name="T13" fmla="*/ 0 60000 65536"/>
                  <a:gd name="T14" fmla="*/ 0 60000 65536"/>
                  <a:gd name="T15" fmla="*/ 0 w 54"/>
                  <a:gd name="T16" fmla="*/ 0 h 38"/>
                  <a:gd name="T17" fmla="*/ 54 w 54"/>
                  <a:gd name="T18" fmla="*/ 38 h 38"/>
                </a:gdLst>
                <a:ahLst/>
                <a:cxnLst>
                  <a:cxn ang="T10">
                    <a:pos x="T0" y="T1"/>
                  </a:cxn>
                  <a:cxn ang="T11">
                    <a:pos x="T2" y="T3"/>
                  </a:cxn>
                  <a:cxn ang="T12">
                    <a:pos x="T4" y="T5"/>
                  </a:cxn>
                  <a:cxn ang="T13">
                    <a:pos x="T6" y="T7"/>
                  </a:cxn>
                  <a:cxn ang="T14">
                    <a:pos x="T8" y="T9"/>
                  </a:cxn>
                </a:cxnLst>
                <a:rect l="T15" t="T16" r="T17" b="T18"/>
                <a:pathLst>
                  <a:path w="54" h="38">
                    <a:moveTo>
                      <a:pt x="54" y="27"/>
                    </a:moveTo>
                    <a:lnTo>
                      <a:pt x="48" y="38"/>
                    </a:lnTo>
                    <a:lnTo>
                      <a:pt x="0" y="11"/>
                    </a:lnTo>
                    <a:lnTo>
                      <a:pt x="6" y="0"/>
                    </a:lnTo>
                    <a:lnTo>
                      <a:pt x="54" y="27"/>
                    </a:lnTo>
                    <a:close/>
                  </a:path>
                </a:pathLst>
              </a:custGeom>
              <a:solidFill>
                <a:srgbClr val="000000"/>
              </a:solidFill>
              <a:ln w="0">
                <a:solidFill>
                  <a:srgbClr val="000000"/>
                </a:solidFill>
                <a:round/>
                <a:headEnd/>
                <a:tailEnd/>
              </a:ln>
            </p:spPr>
            <p:txBody>
              <a:bodyPr/>
              <a:lstStyle/>
              <a:p>
                <a:endParaRPr lang="ja-JP" altLang="en-US"/>
              </a:p>
            </p:txBody>
          </p:sp>
          <p:sp>
            <p:nvSpPr>
              <p:cNvPr id="1967" name="Freeform 311"/>
              <p:cNvSpPr>
                <a:spLocks/>
              </p:cNvSpPr>
              <p:nvPr/>
            </p:nvSpPr>
            <p:spPr bwMode="auto">
              <a:xfrm>
                <a:off x="2726" y="752"/>
                <a:ext cx="1" cy="2"/>
              </a:xfrm>
              <a:custGeom>
                <a:avLst/>
                <a:gdLst>
                  <a:gd name="T0" fmla="*/ 0 w 3"/>
                  <a:gd name="T1" fmla="*/ 0 h 10"/>
                  <a:gd name="T2" fmla="*/ 0 w 3"/>
                  <a:gd name="T3" fmla="*/ 0 h 10"/>
                  <a:gd name="T4" fmla="*/ 0 w 3"/>
                  <a:gd name="T5" fmla="*/ 0 h 10"/>
                  <a:gd name="T6" fmla="*/ 0 w 3"/>
                  <a:gd name="T7" fmla="*/ 0 h 10"/>
                  <a:gd name="T8" fmla="*/ 0 60000 65536"/>
                  <a:gd name="T9" fmla="*/ 0 60000 65536"/>
                  <a:gd name="T10" fmla="*/ 0 60000 65536"/>
                  <a:gd name="T11" fmla="*/ 0 60000 65536"/>
                  <a:gd name="T12" fmla="*/ 0 w 3"/>
                  <a:gd name="T13" fmla="*/ 0 h 10"/>
                  <a:gd name="T14" fmla="*/ 3 w 3"/>
                  <a:gd name="T15" fmla="*/ 10 h 10"/>
                </a:gdLst>
                <a:ahLst/>
                <a:cxnLst>
                  <a:cxn ang="T8">
                    <a:pos x="T0" y="T1"/>
                  </a:cxn>
                  <a:cxn ang="T9">
                    <a:pos x="T2" y="T3"/>
                  </a:cxn>
                  <a:cxn ang="T10">
                    <a:pos x="T4" y="T5"/>
                  </a:cxn>
                  <a:cxn ang="T11">
                    <a:pos x="T6" y="T7"/>
                  </a:cxn>
                </a:cxnLst>
                <a:rect l="T12" t="T13" r="T14" b="T15"/>
                <a:pathLst>
                  <a:path w="3" h="10">
                    <a:moveTo>
                      <a:pt x="3" y="2"/>
                    </a:moveTo>
                    <a:lnTo>
                      <a:pt x="0" y="10"/>
                    </a:lnTo>
                    <a:lnTo>
                      <a:pt x="2" y="0"/>
                    </a:lnTo>
                    <a:lnTo>
                      <a:pt x="3" y="2"/>
                    </a:lnTo>
                    <a:close/>
                  </a:path>
                </a:pathLst>
              </a:custGeom>
              <a:solidFill>
                <a:srgbClr val="000000"/>
              </a:solidFill>
              <a:ln w="0">
                <a:solidFill>
                  <a:srgbClr val="000000"/>
                </a:solidFill>
                <a:round/>
                <a:headEnd/>
                <a:tailEnd/>
              </a:ln>
            </p:spPr>
            <p:txBody>
              <a:bodyPr/>
              <a:lstStyle/>
              <a:p>
                <a:endParaRPr lang="ja-JP" altLang="en-US"/>
              </a:p>
            </p:txBody>
          </p:sp>
          <p:sp>
            <p:nvSpPr>
              <p:cNvPr id="1968" name="Freeform 312"/>
              <p:cNvSpPr>
                <a:spLocks/>
              </p:cNvSpPr>
              <p:nvPr/>
            </p:nvSpPr>
            <p:spPr bwMode="auto">
              <a:xfrm>
                <a:off x="2720" y="751"/>
                <a:ext cx="6" cy="3"/>
              </a:xfrm>
              <a:custGeom>
                <a:avLst/>
                <a:gdLst>
                  <a:gd name="T0" fmla="*/ 0 w 41"/>
                  <a:gd name="T1" fmla="*/ 0 h 27"/>
                  <a:gd name="T2" fmla="*/ 0 w 41"/>
                  <a:gd name="T3" fmla="*/ 0 h 27"/>
                  <a:gd name="T4" fmla="*/ 0 w 41"/>
                  <a:gd name="T5" fmla="*/ 0 h 27"/>
                  <a:gd name="T6" fmla="*/ 0 w 41"/>
                  <a:gd name="T7" fmla="*/ 0 h 27"/>
                  <a:gd name="T8" fmla="*/ 0 w 41"/>
                  <a:gd name="T9" fmla="*/ 0 h 27"/>
                  <a:gd name="T10" fmla="*/ 0 60000 65536"/>
                  <a:gd name="T11" fmla="*/ 0 60000 65536"/>
                  <a:gd name="T12" fmla="*/ 0 60000 65536"/>
                  <a:gd name="T13" fmla="*/ 0 60000 65536"/>
                  <a:gd name="T14" fmla="*/ 0 60000 65536"/>
                  <a:gd name="T15" fmla="*/ 0 w 41"/>
                  <a:gd name="T16" fmla="*/ 0 h 27"/>
                  <a:gd name="T17" fmla="*/ 41 w 41"/>
                  <a:gd name="T18" fmla="*/ 27 h 27"/>
                </a:gdLst>
                <a:ahLst/>
                <a:cxnLst>
                  <a:cxn ang="T10">
                    <a:pos x="T0" y="T1"/>
                  </a:cxn>
                  <a:cxn ang="T11">
                    <a:pos x="T2" y="T3"/>
                  </a:cxn>
                  <a:cxn ang="T12">
                    <a:pos x="T4" y="T5"/>
                  </a:cxn>
                  <a:cxn ang="T13">
                    <a:pos x="T6" y="T7"/>
                  </a:cxn>
                  <a:cxn ang="T14">
                    <a:pos x="T8" y="T9"/>
                  </a:cxn>
                </a:cxnLst>
                <a:rect l="T15" t="T16" r="T17" b="T18"/>
                <a:pathLst>
                  <a:path w="41" h="27">
                    <a:moveTo>
                      <a:pt x="41" y="13"/>
                    </a:moveTo>
                    <a:lnTo>
                      <a:pt x="37" y="27"/>
                    </a:lnTo>
                    <a:lnTo>
                      <a:pt x="0" y="13"/>
                    </a:lnTo>
                    <a:lnTo>
                      <a:pt x="4" y="0"/>
                    </a:lnTo>
                    <a:lnTo>
                      <a:pt x="41" y="13"/>
                    </a:lnTo>
                    <a:close/>
                  </a:path>
                </a:pathLst>
              </a:custGeom>
              <a:solidFill>
                <a:srgbClr val="000000"/>
              </a:solidFill>
              <a:ln w="0">
                <a:solidFill>
                  <a:srgbClr val="000000"/>
                </a:solidFill>
                <a:round/>
                <a:headEnd/>
                <a:tailEnd/>
              </a:ln>
            </p:spPr>
            <p:txBody>
              <a:bodyPr/>
              <a:lstStyle/>
              <a:p>
                <a:endParaRPr lang="ja-JP" altLang="en-US"/>
              </a:p>
            </p:txBody>
          </p:sp>
          <p:sp>
            <p:nvSpPr>
              <p:cNvPr id="1969" name="Freeform 313"/>
              <p:cNvSpPr>
                <a:spLocks/>
              </p:cNvSpPr>
              <p:nvPr/>
            </p:nvSpPr>
            <p:spPr bwMode="auto">
              <a:xfrm>
                <a:off x="2720" y="752"/>
                <a:ext cx="1" cy="1"/>
              </a:xfrm>
              <a:custGeom>
                <a:avLst/>
                <a:gdLst>
                  <a:gd name="T0" fmla="*/ 0 w 3"/>
                  <a:gd name="T1" fmla="*/ 0 h 4"/>
                  <a:gd name="T2" fmla="*/ 0 w 3"/>
                  <a:gd name="T3" fmla="*/ 0 h 4"/>
                  <a:gd name="T4" fmla="*/ 0 w 3"/>
                  <a:gd name="T5" fmla="*/ 0 h 4"/>
                  <a:gd name="T6" fmla="*/ 0 w 3"/>
                  <a:gd name="T7" fmla="*/ 0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1" y="4"/>
                    </a:moveTo>
                    <a:lnTo>
                      <a:pt x="3" y="0"/>
                    </a:lnTo>
                    <a:lnTo>
                      <a:pt x="0" y="3"/>
                    </a:lnTo>
                    <a:lnTo>
                      <a:pt x="1" y="4"/>
                    </a:lnTo>
                    <a:close/>
                  </a:path>
                </a:pathLst>
              </a:custGeom>
              <a:solidFill>
                <a:srgbClr val="000000"/>
              </a:solidFill>
              <a:ln w="0">
                <a:solidFill>
                  <a:srgbClr val="000000"/>
                </a:solidFill>
                <a:round/>
                <a:headEnd/>
                <a:tailEnd/>
              </a:ln>
            </p:spPr>
            <p:txBody>
              <a:bodyPr/>
              <a:lstStyle/>
              <a:p>
                <a:endParaRPr lang="ja-JP" altLang="en-US"/>
              </a:p>
            </p:txBody>
          </p:sp>
          <p:sp>
            <p:nvSpPr>
              <p:cNvPr id="1970" name="Freeform 314"/>
              <p:cNvSpPr>
                <a:spLocks/>
              </p:cNvSpPr>
              <p:nvPr/>
            </p:nvSpPr>
            <p:spPr bwMode="auto">
              <a:xfrm>
                <a:off x="2715" y="747"/>
                <a:ext cx="6" cy="5"/>
              </a:xfrm>
              <a:custGeom>
                <a:avLst/>
                <a:gdLst>
                  <a:gd name="T0" fmla="*/ 0 w 42"/>
                  <a:gd name="T1" fmla="*/ 0 h 38"/>
                  <a:gd name="T2" fmla="*/ 0 w 42"/>
                  <a:gd name="T3" fmla="*/ 0 h 38"/>
                  <a:gd name="T4" fmla="*/ 0 w 42"/>
                  <a:gd name="T5" fmla="*/ 0 h 38"/>
                  <a:gd name="T6" fmla="*/ 0 w 42"/>
                  <a:gd name="T7" fmla="*/ 0 h 38"/>
                  <a:gd name="T8" fmla="*/ 0 w 42"/>
                  <a:gd name="T9" fmla="*/ 0 h 38"/>
                  <a:gd name="T10" fmla="*/ 0 60000 65536"/>
                  <a:gd name="T11" fmla="*/ 0 60000 65536"/>
                  <a:gd name="T12" fmla="*/ 0 60000 65536"/>
                  <a:gd name="T13" fmla="*/ 0 60000 65536"/>
                  <a:gd name="T14" fmla="*/ 0 60000 65536"/>
                  <a:gd name="T15" fmla="*/ 0 w 42"/>
                  <a:gd name="T16" fmla="*/ 0 h 38"/>
                  <a:gd name="T17" fmla="*/ 42 w 42"/>
                  <a:gd name="T18" fmla="*/ 38 h 38"/>
                </a:gdLst>
                <a:ahLst/>
                <a:cxnLst>
                  <a:cxn ang="T10">
                    <a:pos x="T0" y="T1"/>
                  </a:cxn>
                  <a:cxn ang="T11">
                    <a:pos x="T2" y="T3"/>
                  </a:cxn>
                  <a:cxn ang="T12">
                    <a:pos x="T4" y="T5"/>
                  </a:cxn>
                  <a:cxn ang="T13">
                    <a:pos x="T6" y="T7"/>
                  </a:cxn>
                  <a:cxn ang="T14">
                    <a:pos x="T8" y="T9"/>
                  </a:cxn>
                </a:cxnLst>
                <a:rect l="T15" t="T16" r="T17" b="T18"/>
                <a:pathLst>
                  <a:path w="42" h="38">
                    <a:moveTo>
                      <a:pt x="42" y="27"/>
                    </a:moveTo>
                    <a:lnTo>
                      <a:pt x="36" y="38"/>
                    </a:lnTo>
                    <a:lnTo>
                      <a:pt x="0" y="11"/>
                    </a:lnTo>
                    <a:lnTo>
                      <a:pt x="6" y="0"/>
                    </a:lnTo>
                    <a:lnTo>
                      <a:pt x="42" y="27"/>
                    </a:lnTo>
                    <a:close/>
                  </a:path>
                </a:pathLst>
              </a:custGeom>
              <a:solidFill>
                <a:srgbClr val="000000"/>
              </a:solidFill>
              <a:ln w="0">
                <a:solidFill>
                  <a:srgbClr val="000000"/>
                </a:solidFill>
                <a:round/>
                <a:headEnd/>
                <a:tailEnd/>
              </a:ln>
            </p:spPr>
            <p:txBody>
              <a:bodyPr/>
              <a:lstStyle/>
              <a:p>
                <a:endParaRPr lang="ja-JP" altLang="en-US"/>
              </a:p>
            </p:txBody>
          </p:sp>
          <p:sp>
            <p:nvSpPr>
              <p:cNvPr id="1971" name="Freeform 315"/>
              <p:cNvSpPr>
                <a:spLocks/>
              </p:cNvSpPr>
              <p:nvPr/>
            </p:nvSpPr>
            <p:spPr bwMode="auto">
              <a:xfrm>
                <a:off x="2715" y="747"/>
                <a:ext cx="1" cy="1"/>
              </a:xfrm>
              <a:custGeom>
                <a:avLst/>
                <a:gdLst>
                  <a:gd name="T0" fmla="*/ 0 w 3"/>
                  <a:gd name="T1" fmla="*/ 0 h 9"/>
                  <a:gd name="T2" fmla="*/ 0 w 3"/>
                  <a:gd name="T3" fmla="*/ 0 h 9"/>
                  <a:gd name="T4" fmla="*/ 0 w 3"/>
                  <a:gd name="T5" fmla="*/ 0 h 9"/>
                  <a:gd name="T6" fmla="*/ 0 w 3"/>
                  <a:gd name="T7" fmla="*/ 0 h 9"/>
                  <a:gd name="T8" fmla="*/ 0 60000 65536"/>
                  <a:gd name="T9" fmla="*/ 0 60000 65536"/>
                  <a:gd name="T10" fmla="*/ 0 60000 65536"/>
                  <a:gd name="T11" fmla="*/ 0 60000 65536"/>
                  <a:gd name="T12" fmla="*/ 0 w 3"/>
                  <a:gd name="T13" fmla="*/ 0 h 9"/>
                  <a:gd name="T14" fmla="*/ 3 w 3"/>
                  <a:gd name="T15" fmla="*/ 9 h 9"/>
                </a:gdLst>
                <a:ahLst/>
                <a:cxnLst>
                  <a:cxn ang="T8">
                    <a:pos x="T0" y="T1"/>
                  </a:cxn>
                  <a:cxn ang="T9">
                    <a:pos x="T2" y="T3"/>
                  </a:cxn>
                  <a:cxn ang="T10">
                    <a:pos x="T4" y="T5"/>
                  </a:cxn>
                  <a:cxn ang="T11">
                    <a:pos x="T6" y="T7"/>
                  </a:cxn>
                </a:cxnLst>
                <a:rect l="T12" t="T13" r="T14" b="T15"/>
                <a:pathLst>
                  <a:path w="3" h="9">
                    <a:moveTo>
                      <a:pt x="3" y="1"/>
                    </a:moveTo>
                    <a:lnTo>
                      <a:pt x="0" y="9"/>
                    </a:lnTo>
                    <a:lnTo>
                      <a:pt x="2" y="0"/>
                    </a:lnTo>
                    <a:lnTo>
                      <a:pt x="3" y="1"/>
                    </a:lnTo>
                    <a:close/>
                  </a:path>
                </a:pathLst>
              </a:custGeom>
              <a:solidFill>
                <a:srgbClr val="000000"/>
              </a:solidFill>
              <a:ln w="0">
                <a:solidFill>
                  <a:srgbClr val="000000"/>
                </a:solidFill>
                <a:round/>
                <a:headEnd/>
                <a:tailEnd/>
              </a:ln>
            </p:spPr>
            <p:txBody>
              <a:bodyPr/>
              <a:lstStyle/>
              <a:p>
                <a:endParaRPr lang="ja-JP" altLang="en-US"/>
              </a:p>
            </p:txBody>
          </p:sp>
          <p:sp>
            <p:nvSpPr>
              <p:cNvPr id="1972" name="Freeform 316"/>
              <p:cNvSpPr>
                <a:spLocks/>
              </p:cNvSpPr>
              <p:nvPr/>
            </p:nvSpPr>
            <p:spPr bwMode="auto">
              <a:xfrm>
                <a:off x="2710" y="745"/>
                <a:ext cx="6" cy="4"/>
              </a:xfrm>
              <a:custGeom>
                <a:avLst/>
                <a:gdLst>
                  <a:gd name="T0" fmla="*/ 0 w 41"/>
                  <a:gd name="T1" fmla="*/ 0 h 27"/>
                  <a:gd name="T2" fmla="*/ 0 w 41"/>
                  <a:gd name="T3" fmla="*/ 0 h 27"/>
                  <a:gd name="T4" fmla="*/ 0 w 41"/>
                  <a:gd name="T5" fmla="*/ 0 h 27"/>
                  <a:gd name="T6" fmla="*/ 0 w 41"/>
                  <a:gd name="T7" fmla="*/ 0 h 27"/>
                  <a:gd name="T8" fmla="*/ 0 w 41"/>
                  <a:gd name="T9" fmla="*/ 0 h 27"/>
                  <a:gd name="T10" fmla="*/ 0 60000 65536"/>
                  <a:gd name="T11" fmla="*/ 0 60000 65536"/>
                  <a:gd name="T12" fmla="*/ 0 60000 65536"/>
                  <a:gd name="T13" fmla="*/ 0 60000 65536"/>
                  <a:gd name="T14" fmla="*/ 0 60000 65536"/>
                  <a:gd name="T15" fmla="*/ 0 w 41"/>
                  <a:gd name="T16" fmla="*/ 0 h 27"/>
                  <a:gd name="T17" fmla="*/ 41 w 41"/>
                  <a:gd name="T18" fmla="*/ 27 h 27"/>
                </a:gdLst>
                <a:ahLst/>
                <a:cxnLst>
                  <a:cxn ang="T10">
                    <a:pos x="T0" y="T1"/>
                  </a:cxn>
                  <a:cxn ang="T11">
                    <a:pos x="T2" y="T3"/>
                  </a:cxn>
                  <a:cxn ang="T12">
                    <a:pos x="T4" y="T5"/>
                  </a:cxn>
                  <a:cxn ang="T13">
                    <a:pos x="T6" y="T7"/>
                  </a:cxn>
                  <a:cxn ang="T14">
                    <a:pos x="T8" y="T9"/>
                  </a:cxn>
                </a:cxnLst>
                <a:rect l="T15" t="T16" r="T17" b="T18"/>
                <a:pathLst>
                  <a:path w="41" h="27">
                    <a:moveTo>
                      <a:pt x="41" y="14"/>
                    </a:moveTo>
                    <a:lnTo>
                      <a:pt x="37" y="27"/>
                    </a:lnTo>
                    <a:lnTo>
                      <a:pt x="0" y="14"/>
                    </a:lnTo>
                    <a:lnTo>
                      <a:pt x="4" y="0"/>
                    </a:lnTo>
                    <a:lnTo>
                      <a:pt x="41" y="14"/>
                    </a:lnTo>
                    <a:close/>
                  </a:path>
                </a:pathLst>
              </a:custGeom>
              <a:solidFill>
                <a:srgbClr val="000000"/>
              </a:solidFill>
              <a:ln w="0">
                <a:solidFill>
                  <a:srgbClr val="000000"/>
                </a:solidFill>
                <a:round/>
                <a:headEnd/>
                <a:tailEnd/>
              </a:ln>
            </p:spPr>
            <p:txBody>
              <a:bodyPr/>
              <a:lstStyle/>
              <a:p>
                <a:endParaRPr lang="ja-JP" altLang="en-US"/>
              </a:p>
            </p:txBody>
          </p:sp>
          <p:sp>
            <p:nvSpPr>
              <p:cNvPr id="1973" name="Freeform 317"/>
              <p:cNvSpPr>
                <a:spLocks/>
              </p:cNvSpPr>
              <p:nvPr/>
            </p:nvSpPr>
            <p:spPr bwMode="auto">
              <a:xfrm>
                <a:off x="2705" y="743"/>
                <a:ext cx="5" cy="4"/>
              </a:xfrm>
              <a:custGeom>
                <a:avLst/>
                <a:gdLst>
                  <a:gd name="T0" fmla="*/ 0 w 40"/>
                  <a:gd name="T1" fmla="*/ 0 h 27"/>
                  <a:gd name="T2" fmla="*/ 0 w 40"/>
                  <a:gd name="T3" fmla="*/ 0 h 27"/>
                  <a:gd name="T4" fmla="*/ 0 w 40"/>
                  <a:gd name="T5" fmla="*/ 0 h 27"/>
                  <a:gd name="T6" fmla="*/ 0 w 40"/>
                  <a:gd name="T7" fmla="*/ 0 h 27"/>
                  <a:gd name="T8" fmla="*/ 0 w 40"/>
                  <a:gd name="T9" fmla="*/ 0 h 27"/>
                  <a:gd name="T10" fmla="*/ 0 60000 65536"/>
                  <a:gd name="T11" fmla="*/ 0 60000 65536"/>
                  <a:gd name="T12" fmla="*/ 0 60000 65536"/>
                  <a:gd name="T13" fmla="*/ 0 60000 65536"/>
                  <a:gd name="T14" fmla="*/ 0 60000 65536"/>
                  <a:gd name="T15" fmla="*/ 0 w 40"/>
                  <a:gd name="T16" fmla="*/ 0 h 27"/>
                  <a:gd name="T17" fmla="*/ 40 w 40"/>
                  <a:gd name="T18" fmla="*/ 27 h 27"/>
                </a:gdLst>
                <a:ahLst/>
                <a:cxnLst>
                  <a:cxn ang="T10">
                    <a:pos x="T0" y="T1"/>
                  </a:cxn>
                  <a:cxn ang="T11">
                    <a:pos x="T2" y="T3"/>
                  </a:cxn>
                  <a:cxn ang="T12">
                    <a:pos x="T4" y="T5"/>
                  </a:cxn>
                  <a:cxn ang="T13">
                    <a:pos x="T6" y="T7"/>
                  </a:cxn>
                  <a:cxn ang="T14">
                    <a:pos x="T8" y="T9"/>
                  </a:cxn>
                </a:cxnLst>
                <a:rect l="T15" t="T16" r="T17" b="T18"/>
                <a:pathLst>
                  <a:path w="40" h="27">
                    <a:moveTo>
                      <a:pt x="40" y="13"/>
                    </a:moveTo>
                    <a:lnTo>
                      <a:pt x="36" y="27"/>
                    </a:lnTo>
                    <a:lnTo>
                      <a:pt x="0" y="13"/>
                    </a:lnTo>
                    <a:lnTo>
                      <a:pt x="4" y="0"/>
                    </a:lnTo>
                    <a:lnTo>
                      <a:pt x="40" y="13"/>
                    </a:lnTo>
                    <a:close/>
                  </a:path>
                </a:pathLst>
              </a:custGeom>
              <a:solidFill>
                <a:srgbClr val="000000"/>
              </a:solidFill>
              <a:ln w="0">
                <a:solidFill>
                  <a:srgbClr val="000000"/>
                </a:solidFill>
                <a:round/>
                <a:headEnd/>
                <a:tailEnd/>
              </a:ln>
            </p:spPr>
            <p:txBody>
              <a:bodyPr/>
              <a:lstStyle/>
              <a:p>
                <a:endParaRPr lang="ja-JP" altLang="en-US"/>
              </a:p>
            </p:txBody>
          </p:sp>
          <p:sp>
            <p:nvSpPr>
              <p:cNvPr id="1974" name="Freeform 318"/>
              <p:cNvSpPr>
                <a:spLocks/>
              </p:cNvSpPr>
              <p:nvPr/>
            </p:nvSpPr>
            <p:spPr bwMode="auto">
              <a:xfrm>
                <a:off x="2705" y="744"/>
                <a:ext cx="1" cy="1"/>
              </a:xfrm>
              <a:custGeom>
                <a:avLst/>
                <a:gdLst>
                  <a:gd name="T0" fmla="*/ 0 w 3"/>
                  <a:gd name="T1" fmla="*/ 0 h 4"/>
                  <a:gd name="T2" fmla="*/ 0 w 3"/>
                  <a:gd name="T3" fmla="*/ 0 h 4"/>
                  <a:gd name="T4" fmla="*/ 0 w 3"/>
                  <a:gd name="T5" fmla="*/ 0 h 4"/>
                  <a:gd name="T6" fmla="*/ 0 w 3"/>
                  <a:gd name="T7" fmla="*/ 0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1" y="4"/>
                    </a:moveTo>
                    <a:lnTo>
                      <a:pt x="3" y="0"/>
                    </a:lnTo>
                    <a:lnTo>
                      <a:pt x="0" y="3"/>
                    </a:lnTo>
                    <a:lnTo>
                      <a:pt x="1" y="4"/>
                    </a:lnTo>
                    <a:close/>
                  </a:path>
                </a:pathLst>
              </a:custGeom>
              <a:solidFill>
                <a:srgbClr val="000000"/>
              </a:solidFill>
              <a:ln w="0">
                <a:solidFill>
                  <a:srgbClr val="000000"/>
                </a:solidFill>
                <a:round/>
                <a:headEnd/>
                <a:tailEnd/>
              </a:ln>
            </p:spPr>
            <p:txBody>
              <a:bodyPr/>
              <a:lstStyle/>
              <a:p>
                <a:endParaRPr lang="ja-JP" altLang="en-US"/>
              </a:p>
            </p:txBody>
          </p:sp>
          <p:sp>
            <p:nvSpPr>
              <p:cNvPr id="1975" name="Freeform 319"/>
              <p:cNvSpPr>
                <a:spLocks/>
              </p:cNvSpPr>
              <p:nvPr/>
            </p:nvSpPr>
            <p:spPr bwMode="auto">
              <a:xfrm>
                <a:off x="2701" y="741"/>
                <a:ext cx="4" cy="4"/>
              </a:xfrm>
              <a:custGeom>
                <a:avLst/>
                <a:gdLst>
                  <a:gd name="T0" fmla="*/ 0 w 31"/>
                  <a:gd name="T1" fmla="*/ 0 h 25"/>
                  <a:gd name="T2" fmla="*/ 0 w 31"/>
                  <a:gd name="T3" fmla="*/ 0 h 25"/>
                  <a:gd name="T4" fmla="*/ 0 w 31"/>
                  <a:gd name="T5" fmla="*/ 0 h 25"/>
                  <a:gd name="T6" fmla="*/ 0 w 31"/>
                  <a:gd name="T7" fmla="*/ 0 h 25"/>
                  <a:gd name="T8" fmla="*/ 0 w 31"/>
                  <a:gd name="T9" fmla="*/ 0 h 25"/>
                  <a:gd name="T10" fmla="*/ 0 60000 65536"/>
                  <a:gd name="T11" fmla="*/ 0 60000 65536"/>
                  <a:gd name="T12" fmla="*/ 0 60000 65536"/>
                  <a:gd name="T13" fmla="*/ 0 60000 65536"/>
                  <a:gd name="T14" fmla="*/ 0 60000 65536"/>
                  <a:gd name="T15" fmla="*/ 0 w 31"/>
                  <a:gd name="T16" fmla="*/ 0 h 25"/>
                  <a:gd name="T17" fmla="*/ 31 w 31"/>
                  <a:gd name="T18" fmla="*/ 25 h 25"/>
                </a:gdLst>
                <a:ahLst/>
                <a:cxnLst>
                  <a:cxn ang="T10">
                    <a:pos x="T0" y="T1"/>
                  </a:cxn>
                  <a:cxn ang="T11">
                    <a:pos x="T2" y="T3"/>
                  </a:cxn>
                  <a:cxn ang="T12">
                    <a:pos x="T4" y="T5"/>
                  </a:cxn>
                  <a:cxn ang="T13">
                    <a:pos x="T6" y="T7"/>
                  </a:cxn>
                  <a:cxn ang="T14">
                    <a:pos x="T8" y="T9"/>
                  </a:cxn>
                </a:cxnLst>
                <a:rect l="T15" t="T16" r="T17" b="T18"/>
                <a:pathLst>
                  <a:path w="31" h="25">
                    <a:moveTo>
                      <a:pt x="31" y="14"/>
                    </a:moveTo>
                    <a:lnTo>
                      <a:pt x="25" y="25"/>
                    </a:lnTo>
                    <a:lnTo>
                      <a:pt x="0" y="12"/>
                    </a:lnTo>
                    <a:lnTo>
                      <a:pt x="7" y="0"/>
                    </a:lnTo>
                    <a:lnTo>
                      <a:pt x="31" y="14"/>
                    </a:lnTo>
                    <a:close/>
                  </a:path>
                </a:pathLst>
              </a:custGeom>
              <a:solidFill>
                <a:srgbClr val="000000"/>
              </a:solidFill>
              <a:ln w="0">
                <a:solidFill>
                  <a:srgbClr val="000000"/>
                </a:solidFill>
                <a:round/>
                <a:headEnd/>
                <a:tailEnd/>
              </a:ln>
            </p:spPr>
            <p:txBody>
              <a:bodyPr/>
              <a:lstStyle/>
              <a:p>
                <a:endParaRPr lang="ja-JP" altLang="en-US"/>
              </a:p>
            </p:txBody>
          </p:sp>
          <p:sp>
            <p:nvSpPr>
              <p:cNvPr id="1976" name="Freeform 320"/>
              <p:cNvSpPr>
                <a:spLocks/>
              </p:cNvSpPr>
              <p:nvPr/>
            </p:nvSpPr>
            <p:spPr bwMode="auto">
              <a:xfrm>
                <a:off x="2702" y="741"/>
                <a:ext cx="1" cy="1"/>
              </a:xfrm>
              <a:custGeom>
                <a:avLst/>
                <a:gdLst>
                  <a:gd name="T0" fmla="*/ 0 w 3"/>
                  <a:gd name="T1" fmla="*/ 0 h 10"/>
                  <a:gd name="T2" fmla="*/ 0 w 3"/>
                  <a:gd name="T3" fmla="*/ 0 h 10"/>
                  <a:gd name="T4" fmla="*/ 0 w 3"/>
                  <a:gd name="T5" fmla="*/ 0 h 10"/>
                  <a:gd name="T6" fmla="*/ 0 w 3"/>
                  <a:gd name="T7" fmla="*/ 0 h 10"/>
                  <a:gd name="T8" fmla="*/ 0 w 3"/>
                  <a:gd name="T9" fmla="*/ 0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3" y="2"/>
                    </a:moveTo>
                    <a:lnTo>
                      <a:pt x="1" y="0"/>
                    </a:lnTo>
                    <a:lnTo>
                      <a:pt x="0" y="1"/>
                    </a:lnTo>
                    <a:lnTo>
                      <a:pt x="0" y="10"/>
                    </a:lnTo>
                    <a:lnTo>
                      <a:pt x="3" y="2"/>
                    </a:lnTo>
                    <a:close/>
                  </a:path>
                </a:pathLst>
              </a:custGeom>
              <a:solidFill>
                <a:srgbClr val="000000"/>
              </a:solidFill>
              <a:ln w="0">
                <a:solidFill>
                  <a:srgbClr val="000000"/>
                </a:solidFill>
                <a:round/>
                <a:headEnd/>
                <a:tailEnd/>
              </a:ln>
            </p:spPr>
            <p:txBody>
              <a:bodyPr/>
              <a:lstStyle/>
              <a:p>
                <a:endParaRPr lang="ja-JP" altLang="en-US"/>
              </a:p>
            </p:txBody>
          </p:sp>
          <p:sp>
            <p:nvSpPr>
              <p:cNvPr id="1977" name="Freeform 321"/>
              <p:cNvSpPr>
                <a:spLocks/>
              </p:cNvSpPr>
              <p:nvPr/>
            </p:nvSpPr>
            <p:spPr bwMode="auto">
              <a:xfrm>
                <a:off x="2699" y="742"/>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7"/>
                    </a:moveTo>
                    <a:lnTo>
                      <a:pt x="0" y="7"/>
                    </a:lnTo>
                    <a:lnTo>
                      <a:pt x="0" y="0"/>
                    </a:lnTo>
                    <a:lnTo>
                      <a:pt x="6" y="2"/>
                    </a:lnTo>
                    <a:lnTo>
                      <a:pt x="6" y="7"/>
                    </a:lnTo>
                    <a:close/>
                  </a:path>
                </a:pathLst>
              </a:custGeom>
              <a:solidFill>
                <a:srgbClr val="000000"/>
              </a:solidFill>
              <a:ln w="0">
                <a:solidFill>
                  <a:srgbClr val="000000"/>
                </a:solidFill>
                <a:round/>
                <a:headEnd/>
                <a:tailEnd/>
              </a:ln>
            </p:spPr>
            <p:txBody>
              <a:bodyPr/>
              <a:lstStyle/>
              <a:p>
                <a:endParaRPr lang="ja-JP" altLang="en-US"/>
              </a:p>
            </p:txBody>
          </p:sp>
          <p:sp>
            <p:nvSpPr>
              <p:cNvPr id="1978" name="Rectangle 322"/>
              <p:cNvSpPr>
                <a:spLocks noChangeArrowheads="1"/>
              </p:cNvSpPr>
              <p:nvPr/>
            </p:nvSpPr>
            <p:spPr bwMode="auto">
              <a:xfrm>
                <a:off x="2700" y="741"/>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979" name="Rectangle 323"/>
              <p:cNvSpPr>
                <a:spLocks noChangeArrowheads="1"/>
              </p:cNvSpPr>
              <p:nvPr/>
            </p:nvSpPr>
            <p:spPr bwMode="auto">
              <a:xfrm>
                <a:off x="2706" y="730"/>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980" name="Freeform 324"/>
              <p:cNvSpPr>
                <a:spLocks/>
              </p:cNvSpPr>
              <p:nvPr/>
            </p:nvSpPr>
            <p:spPr bwMode="auto">
              <a:xfrm>
                <a:off x="2706" y="732"/>
                <a:ext cx="1" cy="1"/>
              </a:xfrm>
              <a:custGeom>
                <a:avLst/>
                <a:gdLst>
                  <a:gd name="T0" fmla="*/ 0 w 6"/>
                  <a:gd name="T1" fmla="*/ 0 h 6"/>
                  <a:gd name="T2" fmla="*/ 0 w 6"/>
                  <a:gd name="T3" fmla="*/ 0 h 6"/>
                  <a:gd name="T4" fmla="*/ 0 w 6"/>
                  <a:gd name="T5" fmla="*/ 0 h 6"/>
                  <a:gd name="T6" fmla="*/ 0 w 6"/>
                  <a:gd name="T7" fmla="*/ 0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0" y="6"/>
                    </a:lnTo>
                    <a:lnTo>
                      <a:pt x="6" y="6"/>
                    </a:lnTo>
                    <a:lnTo>
                      <a:pt x="6" y="2"/>
                    </a:lnTo>
                    <a:lnTo>
                      <a:pt x="0" y="0"/>
                    </a:lnTo>
                    <a:close/>
                  </a:path>
                </a:pathLst>
              </a:custGeom>
              <a:solidFill>
                <a:srgbClr val="FFFFFF"/>
              </a:solidFill>
              <a:ln w="0">
                <a:solidFill>
                  <a:srgbClr val="FFFFFF"/>
                </a:solidFill>
                <a:round/>
                <a:headEnd/>
                <a:tailEnd/>
              </a:ln>
            </p:spPr>
            <p:txBody>
              <a:bodyPr/>
              <a:lstStyle/>
              <a:p>
                <a:endParaRPr lang="ja-JP" altLang="en-US"/>
              </a:p>
            </p:txBody>
          </p:sp>
          <p:sp>
            <p:nvSpPr>
              <p:cNvPr id="1981" name="Rectangle 325"/>
              <p:cNvSpPr>
                <a:spLocks noChangeArrowheads="1"/>
              </p:cNvSpPr>
              <p:nvPr/>
            </p:nvSpPr>
            <p:spPr bwMode="auto">
              <a:xfrm>
                <a:off x="2707" y="731"/>
                <a:ext cx="1"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982" name="Freeform 326"/>
              <p:cNvSpPr>
                <a:spLocks/>
              </p:cNvSpPr>
              <p:nvPr/>
            </p:nvSpPr>
            <p:spPr bwMode="auto">
              <a:xfrm>
                <a:off x="2708" y="731"/>
                <a:ext cx="1" cy="2"/>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0" y="0"/>
                    </a:moveTo>
                    <a:lnTo>
                      <a:pt x="6" y="0"/>
                    </a:lnTo>
                    <a:lnTo>
                      <a:pt x="6" y="7"/>
                    </a:lnTo>
                    <a:lnTo>
                      <a:pt x="0" y="9"/>
                    </a:lnTo>
                    <a:lnTo>
                      <a:pt x="0" y="0"/>
                    </a:lnTo>
                    <a:close/>
                  </a:path>
                </a:pathLst>
              </a:custGeom>
              <a:solidFill>
                <a:srgbClr val="FFFFFF"/>
              </a:solidFill>
              <a:ln w="0">
                <a:solidFill>
                  <a:srgbClr val="FFFFFF"/>
                </a:solidFill>
                <a:round/>
                <a:headEnd/>
                <a:tailEnd/>
              </a:ln>
            </p:spPr>
            <p:txBody>
              <a:bodyPr/>
              <a:lstStyle/>
              <a:p>
                <a:endParaRPr lang="ja-JP" altLang="en-US"/>
              </a:p>
            </p:txBody>
          </p:sp>
          <p:sp>
            <p:nvSpPr>
              <p:cNvPr id="1983" name="Rectangle 327"/>
              <p:cNvSpPr>
                <a:spLocks noChangeArrowheads="1"/>
              </p:cNvSpPr>
              <p:nvPr/>
            </p:nvSpPr>
            <p:spPr bwMode="auto">
              <a:xfrm>
                <a:off x="2708" y="732"/>
                <a:ext cx="1"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984" name="Rectangle 328"/>
              <p:cNvSpPr>
                <a:spLocks noChangeArrowheads="1"/>
              </p:cNvSpPr>
              <p:nvPr/>
            </p:nvSpPr>
            <p:spPr bwMode="auto">
              <a:xfrm>
                <a:off x="2708" y="734"/>
                <a:ext cx="1"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985" name="Freeform 329"/>
              <p:cNvSpPr>
                <a:spLocks/>
              </p:cNvSpPr>
              <p:nvPr/>
            </p:nvSpPr>
            <p:spPr bwMode="auto">
              <a:xfrm>
                <a:off x="2708" y="736"/>
                <a:ext cx="1" cy="1"/>
              </a:xfrm>
              <a:custGeom>
                <a:avLst/>
                <a:gdLst>
                  <a:gd name="T0" fmla="*/ 0 w 6"/>
                  <a:gd name="T1" fmla="*/ 0 h 6"/>
                  <a:gd name="T2" fmla="*/ 0 w 6"/>
                  <a:gd name="T3" fmla="*/ 0 h 6"/>
                  <a:gd name="T4" fmla="*/ 0 w 6"/>
                  <a:gd name="T5" fmla="*/ 0 h 6"/>
                  <a:gd name="T6" fmla="*/ 0 w 6"/>
                  <a:gd name="T7" fmla="*/ 0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0" y="6"/>
                    </a:lnTo>
                    <a:lnTo>
                      <a:pt x="6" y="6"/>
                    </a:lnTo>
                    <a:lnTo>
                      <a:pt x="6" y="2"/>
                    </a:lnTo>
                    <a:lnTo>
                      <a:pt x="0" y="0"/>
                    </a:lnTo>
                    <a:close/>
                  </a:path>
                </a:pathLst>
              </a:custGeom>
              <a:solidFill>
                <a:srgbClr val="FFFFFF"/>
              </a:solidFill>
              <a:ln w="0">
                <a:solidFill>
                  <a:srgbClr val="FFFFFF"/>
                </a:solidFill>
                <a:round/>
                <a:headEnd/>
                <a:tailEnd/>
              </a:ln>
            </p:spPr>
            <p:txBody>
              <a:bodyPr/>
              <a:lstStyle/>
              <a:p>
                <a:endParaRPr lang="ja-JP" altLang="en-US"/>
              </a:p>
            </p:txBody>
          </p:sp>
          <p:sp>
            <p:nvSpPr>
              <p:cNvPr id="1986" name="Rectangle 330"/>
              <p:cNvSpPr>
                <a:spLocks noChangeArrowheads="1"/>
              </p:cNvSpPr>
              <p:nvPr/>
            </p:nvSpPr>
            <p:spPr bwMode="auto">
              <a:xfrm>
                <a:off x="2708" y="735"/>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987" name="Freeform 331"/>
              <p:cNvSpPr>
                <a:spLocks/>
              </p:cNvSpPr>
              <p:nvPr/>
            </p:nvSpPr>
            <p:spPr bwMode="auto">
              <a:xfrm>
                <a:off x="2710" y="735"/>
                <a:ext cx="1" cy="1"/>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0" y="0"/>
                    </a:moveTo>
                    <a:lnTo>
                      <a:pt x="6" y="0"/>
                    </a:lnTo>
                    <a:lnTo>
                      <a:pt x="6" y="7"/>
                    </a:lnTo>
                    <a:lnTo>
                      <a:pt x="0" y="9"/>
                    </a:lnTo>
                    <a:lnTo>
                      <a:pt x="0" y="0"/>
                    </a:lnTo>
                    <a:close/>
                  </a:path>
                </a:pathLst>
              </a:custGeom>
              <a:solidFill>
                <a:srgbClr val="FFFFFF"/>
              </a:solidFill>
              <a:ln w="0">
                <a:solidFill>
                  <a:srgbClr val="FFFFFF"/>
                </a:solidFill>
                <a:round/>
                <a:headEnd/>
                <a:tailEnd/>
              </a:ln>
            </p:spPr>
            <p:txBody>
              <a:bodyPr/>
              <a:lstStyle/>
              <a:p>
                <a:endParaRPr lang="ja-JP" altLang="en-US"/>
              </a:p>
            </p:txBody>
          </p:sp>
          <p:sp>
            <p:nvSpPr>
              <p:cNvPr id="1988" name="Rectangle 332"/>
              <p:cNvSpPr>
                <a:spLocks noChangeArrowheads="1"/>
              </p:cNvSpPr>
              <p:nvPr/>
            </p:nvSpPr>
            <p:spPr bwMode="auto">
              <a:xfrm>
                <a:off x="2709" y="736"/>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989" name="Freeform 333"/>
              <p:cNvSpPr>
                <a:spLocks/>
              </p:cNvSpPr>
              <p:nvPr/>
            </p:nvSpPr>
            <p:spPr bwMode="auto">
              <a:xfrm>
                <a:off x="2709" y="738"/>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0"/>
                    </a:moveTo>
                    <a:lnTo>
                      <a:pt x="0" y="7"/>
                    </a:lnTo>
                    <a:lnTo>
                      <a:pt x="6" y="7"/>
                    </a:lnTo>
                    <a:lnTo>
                      <a:pt x="6" y="2"/>
                    </a:lnTo>
                    <a:lnTo>
                      <a:pt x="0" y="0"/>
                    </a:lnTo>
                    <a:close/>
                  </a:path>
                </a:pathLst>
              </a:custGeom>
              <a:solidFill>
                <a:srgbClr val="FFFFFF"/>
              </a:solidFill>
              <a:ln w="0">
                <a:solidFill>
                  <a:srgbClr val="FFFFFF"/>
                </a:solidFill>
                <a:round/>
                <a:headEnd/>
                <a:tailEnd/>
              </a:ln>
            </p:spPr>
            <p:txBody>
              <a:bodyPr/>
              <a:lstStyle/>
              <a:p>
                <a:endParaRPr lang="ja-JP" altLang="en-US"/>
              </a:p>
            </p:txBody>
          </p:sp>
          <p:sp>
            <p:nvSpPr>
              <p:cNvPr id="1990" name="Rectangle 334"/>
              <p:cNvSpPr>
                <a:spLocks noChangeArrowheads="1"/>
              </p:cNvSpPr>
              <p:nvPr/>
            </p:nvSpPr>
            <p:spPr bwMode="auto">
              <a:xfrm>
                <a:off x="2710" y="737"/>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991" name="Rectangle 335"/>
              <p:cNvSpPr>
                <a:spLocks noChangeArrowheads="1"/>
              </p:cNvSpPr>
              <p:nvPr/>
            </p:nvSpPr>
            <p:spPr bwMode="auto">
              <a:xfrm>
                <a:off x="2712" y="737"/>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992" name="Freeform 336"/>
              <p:cNvSpPr>
                <a:spLocks/>
              </p:cNvSpPr>
              <p:nvPr/>
            </p:nvSpPr>
            <p:spPr bwMode="auto">
              <a:xfrm>
                <a:off x="2714" y="737"/>
                <a:ext cx="1" cy="1"/>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0" y="0"/>
                    </a:moveTo>
                    <a:lnTo>
                      <a:pt x="6" y="0"/>
                    </a:lnTo>
                    <a:lnTo>
                      <a:pt x="6" y="7"/>
                    </a:lnTo>
                    <a:lnTo>
                      <a:pt x="0" y="9"/>
                    </a:lnTo>
                    <a:lnTo>
                      <a:pt x="0" y="0"/>
                    </a:lnTo>
                    <a:close/>
                  </a:path>
                </a:pathLst>
              </a:custGeom>
              <a:solidFill>
                <a:srgbClr val="FFFFFF"/>
              </a:solidFill>
              <a:ln w="0">
                <a:solidFill>
                  <a:srgbClr val="FFFFFF"/>
                </a:solidFill>
                <a:round/>
                <a:headEnd/>
                <a:tailEnd/>
              </a:ln>
            </p:spPr>
            <p:txBody>
              <a:bodyPr/>
              <a:lstStyle/>
              <a:p>
                <a:endParaRPr lang="ja-JP" altLang="en-US"/>
              </a:p>
            </p:txBody>
          </p:sp>
          <p:sp>
            <p:nvSpPr>
              <p:cNvPr id="1993" name="Rectangle 337"/>
              <p:cNvSpPr>
                <a:spLocks noChangeArrowheads="1"/>
              </p:cNvSpPr>
              <p:nvPr/>
            </p:nvSpPr>
            <p:spPr bwMode="auto">
              <a:xfrm>
                <a:off x="2713" y="738"/>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994" name="Freeform 338"/>
              <p:cNvSpPr>
                <a:spLocks/>
              </p:cNvSpPr>
              <p:nvPr/>
            </p:nvSpPr>
            <p:spPr bwMode="auto">
              <a:xfrm>
                <a:off x="2713" y="740"/>
                <a:ext cx="1" cy="1"/>
              </a:xfrm>
              <a:custGeom>
                <a:avLst/>
                <a:gdLst>
                  <a:gd name="T0" fmla="*/ 0 w 7"/>
                  <a:gd name="T1" fmla="*/ 0 h 6"/>
                  <a:gd name="T2" fmla="*/ 0 w 7"/>
                  <a:gd name="T3" fmla="*/ 0 h 6"/>
                  <a:gd name="T4" fmla="*/ 0 w 7"/>
                  <a:gd name="T5" fmla="*/ 0 h 6"/>
                  <a:gd name="T6" fmla="*/ 0 w 7"/>
                  <a:gd name="T7" fmla="*/ 0 h 6"/>
                  <a:gd name="T8" fmla="*/ 0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0" y="0"/>
                    </a:moveTo>
                    <a:lnTo>
                      <a:pt x="0" y="6"/>
                    </a:lnTo>
                    <a:lnTo>
                      <a:pt x="7" y="6"/>
                    </a:lnTo>
                    <a:lnTo>
                      <a:pt x="7" y="2"/>
                    </a:lnTo>
                    <a:lnTo>
                      <a:pt x="0" y="0"/>
                    </a:lnTo>
                    <a:close/>
                  </a:path>
                </a:pathLst>
              </a:custGeom>
              <a:solidFill>
                <a:srgbClr val="FFFFFF"/>
              </a:solidFill>
              <a:ln w="0">
                <a:solidFill>
                  <a:srgbClr val="FFFFFF"/>
                </a:solidFill>
                <a:round/>
                <a:headEnd/>
                <a:tailEnd/>
              </a:ln>
            </p:spPr>
            <p:txBody>
              <a:bodyPr/>
              <a:lstStyle/>
              <a:p>
                <a:endParaRPr lang="ja-JP" altLang="en-US"/>
              </a:p>
            </p:txBody>
          </p:sp>
          <p:sp>
            <p:nvSpPr>
              <p:cNvPr id="1995" name="Rectangle 339"/>
              <p:cNvSpPr>
                <a:spLocks noChangeArrowheads="1"/>
              </p:cNvSpPr>
              <p:nvPr/>
            </p:nvSpPr>
            <p:spPr bwMode="auto">
              <a:xfrm>
                <a:off x="2714" y="739"/>
                <a:ext cx="1"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996" name="Rectangle 340"/>
              <p:cNvSpPr>
                <a:spLocks noChangeArrowheads="1"/>
              </p:cNvSpPr>
              <p:nvPr/>
            </p:nvSpPr>
            <p:spPr bwMode="auto">
              <a:xfrm>
                <a:off x="2715" y="739"/>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997" name="Freeform 341"/>
              <p:cNvSpPr>
                <a:spLocks/>
              </p:cNvSpPr>
              <p:nvPr/>
            </p:nvSpPr>
            <p:spPr bwMode="auto">
              <a:xfrm>
                <a:off x="2717" y="739"/>
                <a:ext cx="1" cy="1"/>
              </a:xfrm>
              <a:custGeom>
                <a:avLst/>
                <a:gdLst>
                  <a:gd name="T0" fmla="*/ 0 w 4"/>
                  <a:gd name="T1" fmla="*/ 0 h 10"/>
                  <a:gd name="T2" fmla="*/ 0 w 4"/>
                  <a:gd name="T3" fmla="*/ 0 h 10"/>
                  <a:gd name="T4" fmla="*/ 0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0" y="1"/>
                    </a:moveTo>
                    <a:lnTo>
                      <a:pt x="2" y="0"/>
                    </a:lnTo>
                    <a:lnTo>
                      <a:pt x="4" y="3"/>
                    </a:lnTo>
                    <a:lnTo>
                      <a:pt x="0" y="10"/>
                    </a:lnTo>
                    <a:lnTo>
                      <a:pt x="0" y="1"/>
                    </a:lnTo>
                    <a:close/>
                  </a:path>
                </a:pathLst>
              </a:custGeom>
              <a:solidFill>
                <a:srgbClr val="FFFFFF"/>
              </a:solidFill>
              <a:ln w="0">
                <a:solidFill>
                  <a:srgbClr val="FFFFFF"/>
                </a:solidFill>
                <a:round/>
                <a:headEnd/>
                <a:tailEnd/>
              </a:ln>
            </p:spPr>
            <p:txBody>
              <a:bodyPr/>
              <a:lstStyle/>
              <a:p>
                <a:endParaRPr lang="ja-JP" altLang="en-US"/>
              </a:p>
            </p:txBody>
          </p:sp>
          <p:sp>
            <p:nvSpPr>
              <p:cNvPr id="1998" name="Freeform 342"/>
              <p:cNvSpPr>
                <a:spLocks/>
              </p:cNvSpPr>
              <p:nvPr/>
            </p:nvSpPr>
            <p:spPr bwMode="auto">
              <a:xfrm>
                <a:off x="2717" y="739"/>
                <a:ext cx="2" cy="4"/>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0" y="9"/>
                    </a:moveTo>
                    <a:lnTo>
                      <a:pt x="8" y="0"/>
                    </a:lnTo>
                    <a:lnTo>
                      <a:pt x="20" y="14"/>
                    </a:lnTo>
                    <a:lnTo>
                      <a:pt x="12" y="23"/>
                    </a:lnTo>
                    <a:lnTo>
                      <a:pt x="0" y="9"/>
                    </a:lnTo>
                    <a:close/>
                  </a:path>
                </a:pathLst>
              </a:custGeom>
              <a:solidFill>
                <a:srgbClr val="FFFFFF"/>
              </a:solidFill>
              <a:ln w="0">
                <a:solidFill>
                  <a:srgbClr val="FFFFFF"/>
                </a:solidFill>
                <a:round/>
                <a:headEnd/>
                <a:tailEnd/>
              </a:ln>
            </p:spPr>
            <p:txBody>
              <a:bodyPr/>
              <a:lstStyle/>
              <a:p>
                <a:endParaRPr lang="ja-JP" altLang="en-US"/>
              </a:p>
            </p:txBody>
          </p:sp>
          <p:sp>
            <p:nvSpPr>
              <p:cNvPr id="1999" name="Freeform 343"/>
              <p:cNvSpPr>
                <a:spLocks/>
              </p:cNvSpPr>
              <p:nvPr/>
            </p:nvSpPr>
            <p:spPr bwMode="auto">
              <a:xfrm>
                <a:off x="2718" y="742"/>
                <a:ext cx="1" cy="1"/>
              </a:xfrm>
              <a:custGeom>
                <a:avLst/>
                <a:gdLst>
                  <a:gd name="T0" fmla="*/ 0 w 4"/>
                  <a:gd name="T1" fmla="*/ 0 h 5"/>
                  <a:gd name="T2" fmla="*/ 0 w 4"/>
                  <a:gd name="T3" fmla="*/ 0 h 5"/>
                  <a:gd name="T4" fmla="*/ 0 w 4"/>
                  <a:gd name="T5" fmla="*/ 0 h 5"/>
                  <a:gd name="T6" fmla="*/ 0 w 4"/>
                  <a:gd name="T7" fmla="*/ 0 h 5"/>
                  <a:gd name="T8" fmla="*/ 0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3"/>
                    </a:moveTo>
                    <a:lnTo>
                      <a:pt x="2" y="4"/>
                    </a:lnTo>
                    <a:lnTo>
                      <a:pt x="4" y="5"/>
                    </a:lnTo>
                    <a:lnTo>
                      <a:pt x="4" y="0"/>
                    </a:lnTo>
                    <a:lnTo>
                      <a:pt x="0" y="3"/>
                    </a:lnTo>
                    <a:close/>
                  </a:path>
                </a:pathLst>
              </a:custGeom>
              <a:solidFill>
                <a:srgbClr val="FFFFFF"/>
              </a:solidFill>
              <a:ln w="0">
                <a:solidFill>
                  <a:srgbClr val="FFFFFF"/>
                </a:solidFill>
                <a:round/>
                <a:headEnd/>
                <a:tailEnd/>
              </a:ln>
            </p:spPr>
            <p:txBody>
              <a:bodyPr/>
              <a:lstStyle/>
              <a:p>
                <a:endParaRPr lang="ja-JP" altLang="en-US"/>
              </a:p>
            </p:txBody>
          </p:sp>
          <p:sp>
            <p:nvSpPr>
              <p:cNvPr id="2000" name="Rectangle 344"/>
              <p:cNvSpPr>
                <a:spLocks noChangeArrowheads="1"/>
              </p:cNvSpPr>
              <p:nvPr/>
            </p:nvSpPr>
            <p:spPr bwMode="auto">
              <a:xfrm>
                <a:off x="2719" y="741"/>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2001" name="Rectangle 345"/>
              <p:cNvSpPr>
                <a:spLocks noChangeArrowheads="1"/>
              </p:cNvSpPr>
              <p:nvPr/>
            </p:nvSpPr>
            <p:spPr bwMode="auto">
              <a:xfrm>
                <a:off x="2721" y="741"/>
                <a:ext cx="1"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2002" name="Freeform 346"/>
              <p:cNvSpPr>
                <a:spLocks/>
              </p:cNvSpPr>
              <p:nvPr/>
            </p:nvSpPr>
            <p:spPr bwMode="auto">
              <a:xfrm>
                <a:off x="2722" y="741"/>
                <a:ext cx="1" cy="1"/>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0" y="0"/>
                    </a:moveTo>
                    <a:lnTo>
                      <a:pt x="6" y="0"/>
                    </a:lnTo>
                    <a:lnTo>
                      <a:pt x="6" y="7"/>
                    </a:lnTo>
                    <a:lnTo>
                      <a:pt x="0" y="9"/>
                    </a:lnTo>
                    <a:lnTo>
                      <a:pt x="0" y="0"/>
                    </a:lnTo>
                    <a:close/>
                  </a:path>
                </a:pathLst>
              </a:custGeom>
              <a:solidFill>
                <a:srgbClr val="FFFFFF"/>
              </a:solidFill>
              <a:ln w="0">
                <a:solidFill>
                  <a:srgbClr val="FFFFFF"/>
                </a:solidFill>
                <a:round/>
                <a:headEnd/>
                <a:tailEnd/>
              </a:ln>
            </p:spPr>
            <p:txBody>
              <a:bodyPr/>
              <a:lstStyle/>
              <a:p>
                <a:endParaRPr lang="ja-JP" altLang="en-US"/>
              </a:p>
            </p:txBody>
          </p:sp>
          <p:sp>
            <p:nvSpPr>
              <p:cNvPr id="2003" name="Rectangle 347"/>
              <p:cNvSpPr>
                <a:spLocks noChangeArrowheads="1"/>
              </p:cNvSpPr>
              <p:nvPr/>
            </p:nvSpPr>
            <p:spPr bwMode="auto">
              <a:xfrm>
                <a:off x="2721" y="742"/>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2004" name="Freeform 348"/>
              <p:cNvSpPr>
                <a:spLocks/>
              </p:cNvSpPr>
              <p:nvPr/>
            </p:nvSpPr>
            <p:spPr bwMode="auto">
              <a:xfrm>
                <a:off x="2721" y="744"/>
                <a:ext cx="1" cy="1"/>
              </a:xfrm>
              <a:custGeom>
                <a:avLst/>
                <a:gdLst>
                  <a:gd name="T0" fmla="*/ 0 w 6"/>
                  <a:gd name="T1" fmla="*/ 0 h 6"/>
                  <a:gd name="T2" fmla="*/ 0 w 6"/>
                  <a:gd name="T3" fmla="*/ 0 h 6"/>
                  <a:gd name="T4" fmla="*/ 0 w 6"/>
                  <a:gd name="T5" fmla="*/ 0 h 6"/>
                  <a:gd name="T6" fmla="*/ 0 w 6"/>
                  <a:gd name="T7" fmla="*/ 0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0" y="6"/>
                    </a:lnTo>
                    <a:lnTo>
                      <a:pt x="6" y="6"/>
                    </a:lnTo>
                    <a:lnTo>
                      <a:pt x="6" y="2"/>
                    </a:lnTo>
                    <a:lnTo>
                      <a:pt x="0" y="0"/>
                    </a:lnTo>
                    <a:close/>
                  </a:path>
                </a:pathLst>
              </a:custGeom>
              <a:solidFill>
                <a:srgbClr val="FFFFFF"/>
              </a:solidFill>
              <a:ln w="0">
                <a:solidFill>
                  <a:srgbClr val="FFFFFF"/>
                </a:solidFill>
                <a:round/>
                <a:headEnd/>
                <a:tailEnd/>
              </a:ln>
            </p:spPr>
            <p:txBody>
              <a:bodyPr/>
              <a:lstStyle/>
              <a:p>
                <a:endParaRPr lang="ja-JP" altLang="en-US"/>
              </a:p>
            </p:txBody>
          </p:sp>
          <p:sp>
            <p:nvSpPr>
              <p:cNvPr id="2005" name="Rectangle 349"/>
              <p:cNvSpPr>
                <a:spLocks noChangeArrowheads="1"/>
              </p:cNvSpPr>
              <p:nvPr/>
            </p:nvSpPr>
            <p:spPr bwMode="auto">
              <a:xfrm>
                <a:off x="2722" y="743"/>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2006" name="Rectangle 350"/>
              <p:cNvSpPr>
                <a:spLocks noChangeArrowheads="1"/>
              </p:cNvSpPr>
              <p:nvPr/>
            </p:nvSpPr>
            <p:spPr bwMode="auto">
              <a:xfrm>
                <a:off x="2724" y="743"/>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2007" name="Rectangle 351"/>
              <p:cNvSpPr>
                <a:spLocks noChangeArrowheads="1"/>
              </p:cNvSpPr>
              <p:nvPr/>
            </p:nvSpPr>
            <p:spPr bwMode="auto">
              <a:xfrm>
                <a:off x="2726" y="743"/>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2008" name="Freeform 352"/>
              <p:cNvSpPr>
                <a:spLocks/>
              </p:cNvSpPr>
              <p:nvPr/>
            </p:nvSpPr>
            <p:spPr bwMode="auto">
              <a:xfrm>
                <a:off x="2728" y="743"/>
                <a:ext cx="1" cy="1"/>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0" y="0"/>
                    </a:moveTo>
                    <a:lnTo>
                      <a:pt x="6" y="0"/>
                    </a:lnTo>
                    <a:lnTo>
                      <a:pt x="6" y="7"/>
                    </a:lnTo>
                    <a:lnTo>
                      <a:pt x="0" y="9"/>
                    </a:lnTo>
                    <a:lnTo>
                      <a:pt x="0" y="0"/>
                    </a:lnTo>
                    <a:close/>
                  </a:path>
                </a:pathLst>
              </a:custGeom>
              <a:solidFill>
                <a:srgbClr val="FFFFFF"/>
              </a:solidFill>
              <a:ln w="0">
                <a:solidFill>
                  <a:srgbClr val="FFFFFF"/>
                </a:solidFill>
                <a:round/>
                <a:headEnd/>
                <a:tailEnd/>
              </a:ln>
            </p:spPr>
            <p:txBody>
              <a:bodyPr/>
              <a:lstStyle/>
              <a:p>
                <a:endParaRPr lang="ja-JP" altLang="en-US"/>
              </a:p>
            </p:txBody>
          </p:sp>
          <p:sp>
            <p:nvSpPr>
              <p:cNvPr id="2009" name="Rectangle 353"/>
              <p:cNvSpPr>
                <a:spLocks noChangeArrowheads="1"/>
              </p:cNvSpPr>
              <p:nvPr/>
            </p:nvSpPr>
            <p:spPr bwMode="auto">
              <a:xfrm>
                <a:off x="2727" y="744"/>
                <a:ext cx="1"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2010" name="Freeform 354"/>
              <p:cNvSpPr>
                <a:spLocks/>
              </p:cNvSpPr>
              <p:nvPr/>
            </p:nvSpPr>
            <p:spPr bwMode="auto">
              <a:xfrm>
                <a:off x="2727" y="746"/>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0"/>
                    </a:moveTo>
                    <a:lnTo>
                      <a:pt x="0" y="7"/>
                    </a:lnTo>
                    <a:lnTo>
                      <a:pt x="6" y="7"/>
                    </a:lnTo>
                    <a:lnTo>
                      <a:pt x="6" y="2"/>
                    </a:lnTo>
                    <a:lnTo>
                      <a:pt x="0" y="0"/>
                    </a:lnTo>
                    <a:close/>
                  </a:path>
                </a:pathLst>
              </a:custGeom>
              <a:solidFill>
                <a:srgbClr val="FFFFFF"/>
              </a:solidFill>
              <a:ln w="0">
                <a:solidFill>
                  <a:srgbClr val="FFFFFF"/>
                </a:solidFill>
                <a:round/>
                <a:headEnd/>
                <a:tailEnd/>
              </a:ln>
            </p:spPr>
            <p:txBody>
              <a:bodyPr/>
              <a:lstStyle/>
              <a:p>
                <a:endParaRPr lang="ja-JP" altLang="en-US"/>
              </a:p>
            </p:txBody>
          </p:sp>
          <p:sp>
            <p:nvSpPr>
              <p:cNvPr id="2011" name="Rectangle 355"/>
              <p:cNvSpPr>
                <a:spLocks noChangeArrowheads="1"/>
              </p:cNvSpPr>
              <p:nvPr/>
            </p:nvSpPr>
            <p:spPr bwMode="auto">
              <a:xfrm>
                <a:off x="2728" y="745"/>
                <a:ext cx="1"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2012" name="Freeform 356"/>
              <p:cNvSpPr>
                <a:spLocks/>
              </p:cNvSpPr>
              <p:nvPr/>
            </p:nvSpPr>
            <p:spPr bwMode="auto">
              <a:xfrm>
                <a:off x="2729" y="745"/>
                <a:ext cx="1" cy="1"/>
              </a:xfrm>
              <a:custGeom>
                <a:avLst/>
                <a:gdLst>
                  <a:gd name="T0" fmla="*/ 0 w 4"/>
                  <a:gd name="T1" fmla="*/ 0 h 10"/>
                  <a:gd name="T2" fmla="*/ 0 w 4"/>
                  <a:gd name="T3" fmla="*/ 0 h 10"/>
                  <a:gd name="T4" fmla="*/ 0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0" y="1"/>
                    </a:moveTo>
                    <a:lnTo>
                      <a:pt x="2" y="0"/>
                    </a:lnTo>
                    <a:lnTo>
                      <a:pt x="4" y="4"/>
                    </a:lnTo>
                    <a:lnTo>
                      <a:pt x="0" y="10"/>
                    </a:lnTo>
                    <a:lnTo>
                      <a:pt x="0" y="1"/>
                    </a:lnTo>
                    <a:close/>
                  </a:path>
                </a:pathLst>
              </a:custGeom>
              <a:solidFill>
                <a:srgbClr val="FFFFFF"/>
              </a:solidFill>
              <a:ln w="0">
                <a:solidFill>
                  <a:srgbClr val="FFFFFF"/>
                </a:solidFill>
                <a:round/>
                <a:headEnd/>
                <a:tailEnd/>
              </a:ln>
            </p:spPr>
            <p:txBody>
              <a:bodyPr/>
              <a:lstStyle/>
              <a:p>
                <a:endParaRPr lang="ja-JP" altLang="en-US"/>
              </a:p>
            </p:txBody>
          </p:sp>
          <p:sp>
            <p:nvSpPr>
              <p:cNvPr id="2013" name="Freeform 357"/>
              <p:cNvSpPr>
                <a:spLocks/>
              </p:cNvSpPr>
              <p:nvPr/>
            </p:nvSpPr>
            <p:spPr bwMode="auto">
              <a:xfrm>
                <a:off x="2729" y="745"/>
                <a:ext cx="3" cy="3"/>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0" y="9"/>
                    </a:moveTo>
                    <a:lnTo>
                      <a:pt x="8" y="0"/>
                    </a:lnTo>
                    <a:lnTo>
                      <a:pt x="20" y="13"/>
                    </a:lnTo>
                    <a:lnTo>
                      <a:pt x="12" y="22"/>
                    </a:lnTo>
                    <a:lnTo>
                      <a:pt x="0" y="9"/>
                    </a:lnTo>
                    <a:close/>
                  </a:path>
                </a:pathLst>
              </a:custGeom>
              <a:solidFill>
                <a:srgbClr val="FFFFFF"/>
              </a:solidFill>
              <a:ln w="0">
                <a:solidFill>
                  <a:srgbClr val="FFFFFF"/>
                </a:solidFill>
                <a:round/>
                <a:headEnd/>
                <a:tailEnd/>
              </a:ln>
            </p:spPr>
            <p:txBody>
              <a:bodyPr/>
              <a:lstStyle/>
              <a:p>
                <a:endParaRPr lang="ja-JP" altLang="en-US"/>
              </a:p>
            </p:txBody>
          </p:sp>
          <p:sp>
            <p:nvSpPr>
              <p:cNvPr id="2014" name="Freeform 358"/>
              <p:cNvSpPr>
                <a:spLocks/>
              </p:cNvSpPr>
              <p:nvPr/>
            </p:nvSpPr>
            <p:spPr bwMode="auto">
              <a:xfrm>
                <a:off x="2730" y="748"/>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2"/>
                    </a:moveTo>
                    <a:lnTo>
                      <a:pt x="2" y="3"/>
                    </a:lnTo>
                    <a:lnTo>
                      <a:pt x="4" y="4"/>
                    </a:lnTo>
                    <a:lnTo>
                      <a:pt x="4" y="0"/>
                    </a:lnTo>
                    <a:lnTo>
                      <a:pt x="0" y="2"/>
                    </a:lnTo>
                    <a:close/>
                  </a:path>
                </a:pathLst>
              </a:custGeom>
              <a:solidFill>
                <a:srgbClr val="FFFFFF"/>
              </a:solidFill>
              <a:ln w="0">
                <a:solidFill>
                  <a:srgbClr val="FFFFFF"/>
                </a:solidFill>
                <a:round/>
                <a:headEnd/>
                <a:tailEnd/>
              </a:ln>
            </p:spPr>
            <p:txBody>
              <a:bodyPr/>
              <a:lstStyle/>
              <a:p>
                <a:endParaRPr lang="ja-JP" altLang="en-US"/>
              </a:p>
            </p:txBody>
          </p:sp>
          <p:sp>
            <p:nvSpPr>
              <p:cNvPr id="2015" name="Rectangle 359"/>
              <p:cNvSpPr>
                <a:spLocks noChangeArrowheads="1"/>
              </p:cNvSpPr>
              <p:nvPr/>
            </p:nvSpPr>
            <p:spPr bwMode="auto">
              <a:xfrm>
                <a:off x="2731" y="747"/>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2016" name="Rectangle 360"/>
              <p:cNvSpPr>
                <a:spLocks noChangeArrowheads="1"/>
              </p:cNvSpPr>
              <p:nvPr/>
            </p:nvSpPr>
            <p:spPr bwMode="auto">
              <a:xfrm>
                <a:off x="2733" y="747"/>
                <a:ext cx="1"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2017" name="Freeform 361"/>
              <p:cNvSpPr>
                <a:spLocks/>
              </p:cNvSpPr>
              <p:nvPr/>
            </p:nvSpPr>
            <p:spPr bwMode="auto">
              <a:xfrm>
                <a:off x="2734" y="748"/>
                <a:ext cx="1" cy="1"/>
              </a:xfrm>
              <a:custGeom>
                <a:avLst/>
                <a:gdLst>
                  <a:gd name="T0" fmla="*/ 0 w 6"/>
                  <a:gd name="T1" fmla="*/ 0 h 6"/>
                  <a:gd name="T2" fmla="*/ 0 w 6"/>
                  <a:gd name="T3" fmla="*/ 0 h 6"/>
                  <a:gd name="T4" fmla="*/ 0 w 6"/>
                  <a:gd name="T5" fmla="*/ 0 h 6"/>
                  <a:gd name="T6" fmla="*/ 0 w 6"/>
                  <a:gd name="T7" fmla="*/ 0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6"/>
                    </a:moveTo>
                    <a:lnTo>
                      <a:pt x="6" y="6"/>
                    </a:lnTo>
                    <a:lnTo>
                      <a:pt x="6" y="0"/>
                    </a:lnTo>
                    <a:lnTo>
                      <a:pt x="0" y="2"/>
                    </a:lnTo>
                    <a:lnTo>
                      <a:pt x="0" y="6"/>
                    </a:lnTo>
                    <a:close/>
                  </a:path>
                </a:pathLst>
              </a:custGeom>
              <a:solidFill>
                <a:srgbClr val="FFFFFF"/>
              </a:solidFill>
              <a:ln w="0">
                <a:solidFill>
                  <a:srgbClr val="FFFFFF"/>
                </a:solidFill>
                <a:round/>
                <a:headEnd/>
                <a:tailEnd/>
              </a:ln>
            </p:spPr>
            <p:txBody>
              <a:bodyPr/>
              <a:lstStyle/>
              <a:p>
                <a:endParaRPr lang="ja-JP" altLang="en-US"/>
              </a:p>
            </p:txBody>
          </p:sp>
          <p:sp>
            <p:nvSpPr>
              <p:cNvPr id="2018" name="Rectangle 362"/>
              <p:cNvSpPr>
                <a:spLocks noChangeArrowheads="1"/>
              </p:cNvSpPr>
              <p:nvPr/>
            </p:nvSpPr>
            <p:spPr bwMode="auto">
              <a:xfrm>
                <a:off x="2734" y="746"/>
                <a:ext cx="1"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2019" name="Freeform 363"/>
              <p:cNvSpPr>
                <a:spLocks/>
              </p:cNvSpPr>
              <p:nvPr/>
            </p:nvSpPr>
            <p:spPr bwMode="auto">
              <a:xfrm>
                <a:off x="2734" y="745"/>
                <a:ext cx="1" cy="1"/>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0" y="7"/>
                    </a:moveTo>
                    <a:lnTo>
                      <a:pt x="0" y="0"/>
                    </a:lnTo>
                    <a:lnTo>
                      <a:pt x="6" y="0"/>
                    </a:lnTo>
                    <a:lnTo>
                      <a:pt x="6" y="9"/>
                    </a:lnTo>
                    <a:lnTo>
                      <a:pt x="0" y="7"/>
                    </a:lnTo>
                    <a:close/>
                  </a:path>
                </a:pathLst>
              </a:custGeom>
              <a:solidFill>
                <a:srgbClr val="FFFFFF"/>
              </a:solidFill>
              <a:ln w="0">
                <a:solidFill>
                  <a:srgbClr val="FFFFFF"/>
                </a:solidFill>
                <a:round/>
                <a:headEnd/>
                <a:tailEnd/>
              </a:ln>
            </p:spPr>
            <p:txBody>
              <a:bodyPr/>
              <a:lstStyle/>
              <a:p>
                <a:endParaRPr lang="ja-JP" altLang="en-US"/>
              </a:p>
            </p:txBody>
          </p:sp>
          <p:sp>
            <p:nvSpPr>
              <p:cNvPr id="2020" name="Rectangle 364"/>
              <p:cNvSpPr>
                <a:spLocks noChangeArrowheads="1"/>
              </p:cNvSpPr>
              <p:nvPr/>
            </p:nvSpPr>
            <p:spPr bwMode="auto">
              <a:xfrm>
                <a:off x="2734" y="745"/>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2021" name="Freeform 365"/>
              <p:cNvSpPr>
                <a:spLocks/>
              </p:cNvSpPr>
              <p:nvPr/>
            </p:nvSpPr>
            <p:spPr bwMode="auto">
              <a:xfrm>
                <a:off x="2736" y="746"/>
                <a:ext cx="1" cy="1"/>
              </a:xfrm>
              <a:custGeom>
                <a:avLst/>
                <a:gdLst>
                  <a:gd name="T0" fmla="*/ 0 w 7"/>
                  <a:gd name="T1" fmla="*/ 0 h 7"/>
                  <a:gd name="T2" fmla="*/ 0 w 7"/>
                  <a:gd name="T3" fmla="*/ 0 h 7"/>
                  <a:gd name="T4" fmla="*/ 0 w 7"/>
                  <a:gd name="T5" fmla="*/ 0 h 7"/>
                  <a:gd name="T6" fmla="*/ 0 w 7"/>
                  <a:gd name="T7" fmla="*/ 0 h 7"/>
                  <a:gd name="T8" fmla="*/ 0 w 7"/>
                  <a:gd name="T9" fmla="*/ 0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7"/>
                    </a:moveTo>
                    <a:lnTo>
                      <a:pt x="7" y="7"/>
                    </a:lnTo>
                    <a:lnTo>
                      <a:pt x="7" y="0"/>
                    </a:lnTo>
                    <a:lnTo>
                      <a:pt x="0" y="2"/>
                    </a:lnTo>
                    <a:lnTo>
                      <a:pt x="0" y="7"/>
                    </a:lnTo>
                    <a:close/>
                  </a:path>
                </a:pathLst>
              </a:custGeom>
              <a:solidFill>
                <a:srgbClr val="FFFFFF"/>
              </a:solidFill>
              <a:ln w="0">
                <a:solidFill>
                  <a:srgbClr val="FFFFFF"/>
                </a:solidFill>
                <a:round/>
                <a:headEnd/>
                <a:tailEnd/>
              </a:ln>
            </p:spPr>
            <p:txBody>
              <a:bodyPr/>
              <a:lstStyle/>
              <a:p>
                <a:endParaRPr lang="ja-JP" altLang="en-US"/>
              </a:p>
            </p:txBody>
          </p:sp>
          <p:sp>
            <p:nvSpPr>
              <p:cNvPr id="2022" name="Rectangle 366"/>
              <p:cNvSpPr>
                <a:spLocks noChangeArrowheads="1"/>
              </p:cNvSpPr>
              <p:nvPr/>
            </p:nvSpPr>
            <p:spPr bwMode="auto">
              <a:xfrm>
                <a:off x="2735" y="744"/>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2023" name="Rectangle 367"/>
              <p:cNvSpPr>
                <a:spLocks noChangeArrowheads="1"/>
              </p:cNvSpPr>
              <p:nvPr/>
            </p:nvSpPr>
            <p:spPr bwMode="auto">
              <a:xfrm>
                <a:off x="2735" y="742"/>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2024" name="Rectangle 368"/>
              <p:cNvSpPr>
                <a:spLocks noChangeArrowheads="1"/>
              </p:cNvSpPr>
              <p:nvPr/>
            </p:nvSpPr>
            <p:spPr bwMode="auto">
              <a:xfrm>
                <a:off x="2735" y="740"/>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2025" name="Freeform 369"/>
              <p:cNvSpPr>
                <a:spLocks/>
              </p:cNvSpPr>
              <p:nvPr/>
            </p:nvSpPr>
            <p:spPr bwMode="auto">
              <a:xfrm>
                <a:off x="2735" y="739"/>
                <a:ext cx="1" cy="1"/>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0" y="7"/>
                    </a:moveTo>
                    <a:lnTo>
                      <a:pt x="0" y="0"/>
                    </a:lnTo>
                    <a:lnTo>
                      <a:pt x="6" y="0"/>
                    </a:lnTo>
                    <a:lnTo>
                      <a:pt x="6" y="9"/>
                    </a:lnTo>
                    <a:lnTo>
                      <a:pt x="0" y="7"/>
                    </a:lnTo>
                    <a:close/>
                  </a:path>
                </a:pathLst>
              </a:custGeom>
              <a:solidFill>
                <a:srgbClr val="FFFFFF"/>
              </a:solidFill>
              <a:ln w="0">
                <a:solidFill>
                  <a:srgbClr val="FFFFFF"/>
                </a:solidFill>
                <a:round/>
                <a:headEnd/>
                <a:tailEnd/>
              </a:ln>
            </p:spPr>
            <p:txBody>
              <a:bodyPr/>
              <a:lstStyle/>
              <a:p>
                <a:endParaRPr lang="ja-JP" altLang="en-US"/>
              </a:p>
            </p:txBody>
          </p:sp>
          <p:sp>
            <p:nvSpPr>
              <p:cNvPr id="2026" name="Rectangle 370"/>
              <p:cNvSpPr>
                <a:spLocks noChangeArrowheads="1"/>
              </p:cNvSpPr>
              <p:nvPr/>
            </p:nvSpPr>
            <p:spPr bwMode="auto">
              <a:xfrm>
                <a:off x="2736" y="739"/>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2027" name="Freeform 371"/>
              <p:cNvSpPr>
                <a:spLocks/>
              </p:cNvSpPr>
              <p:nvPr/>
            </p:nvSpPr>
            <p:spPr bwMode="auto">
              <a:xfrm>
                <a:off x="2738" y="740"/>
                <a:ext cx="1" cy="1"/>
              </a:xfrm>
              <a:custGeom>
                <a:avLst/>
                <a:gdLst>
                  <a:gd name="T0" fmla="*/ 0 w 6"/>
                  <a:gd name="T1" fmla="*/ 0 h 6"/>
                  <a:gd name="T2" fmla="*/ 0 w 6"/>
                  <a:gd name="T3" fmla="*/ 0 h 6"/>
                  <a:gd name="T4" fmla="*/ 0 w 6"/>
                  <a:gd name="T5" fmla="*/ 0 h 6"/>
                  <a:gd name="T6" fmla="*/ 0 w 6"/>
                  <a:gd name="T7" fmla="*/ 0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6"/>
                    </a:moveTo>
                    <a:lnTo>
                      <a:pt x="6" y="6"/>
                    </a:lnTo>
                    <a:lnTo>
                      <a:pt x="6" y="0"/>
                    </a:lnTo>
                    <a:lnTo>
                      <a:pt x="0" y="2"/>
                    </a:lnTo>
                    <a:lnTo>
                      <a:pt x="0" y="6"/>
                    </a:lnTo>
                    <a:close/>
                  </a:path>
                </a:pathLst>
              </a:custGeom>
              <a:solidFill>
                <a:srgbClr val="FFFFFF"/>
              </a:solidFill>
              <a:ln w="0">
                <a:solidFill>
                  <a:srgbClr val="FFFFFF"/>
                </a:solidFill>
                <a:round/>
                <a:headEnd/>
                <a:tailEnd/>
              </a:ln>
            </p:spPr>
            <p:txBody>
              <a:bodyPr/>
              <a:lstStyle/>
              <a:p>
                <a:endParaRPr lang="ja-JP" altLang="en-US"/>
              </a:p>
            </p:txBody>
          </p:sp>
          <p:sp>
            <p:nvSpPr>
              <p:cNvPr id="2028" name="Rectangle 372"/>
              <p:cNvSpPr>
                <a:spLocks noChangeArrowheads="1"/>
              </p:cNvSpPr>
              <p:nvPr/>
            </p:nvSpPr>
            <p:spPr bwMode="auto">
              <a:xfrm>
                <a:off x="2737" y="738"/>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2029" name="Rectangle 373"/>
              <p:cNvSpPr>
                <a:spLocks noChangeArrowheads="1"/>
              </p:cNvSpPr>
              <p:nvPr/>
            </p:nvSpPr>
            <p:spPr bwMode="auto">
              <a:xfrm>
                <a:off x="2737" y="736"/>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2030" name="Rectangle 374"/>
              <p:cNvSpPr>
                <a:spLocks noChangeArrowheads="1"/>
              </p:cNvSpPr>
              <p:nvPr/>
            </p:nvSpPr>
            <p:spPr bwMode="auto">
              <a:xfrm>
                <a:off x="2737" y="734"/>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2031" name="Freeform 375"/>
              <p:cNvSpPr>
                <a:spLocks/>
              </p:cNvSpPr>
              <p:nvPr/>
            </p:nvSpPr>
            <p:spPr bwMode="auto">
              <a:xfrm>
                <a:off x="2737" y="733"/>
                <a:ext cx="1" cy="1"/>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0" y="7"/>
                    </a:moveTo>
                    <a:lnTo>
                      <a:pt x="0" y="0"/>
                    </a:lnTo>
                    <a:lnTo>
                      <a:pt x="6" y="0"/>
                    </a:lnTo>
                    <a:lnTo>
                      <a:pt x="6" y="9"/>
                    </a:lnTo>
                    <a:lnTo>
                      <a:pt x="0" y="7"/>
                    </a:lnTo>
                    <a:close/>
                  </a:path>
                </a:pathLst>
              </a:custGeom>
              <a:solidFill>
                <a:srgbClr val="FFFFFF"/>
              </a:solidFill>
              <a:ln w="0">
                <a:solidFill>
                  <a:srgbClr val="FFFFFF"/>
                </a:solidFill>
                <a:round/>
                <a:headEnd/>
                <a:tailEnd/>
              </a:ln>
            </p:spPr>
            <p:txBody>
              <a:bodyPr/>
              <a:lstStyle/>
              <a:p>
                <a:endParaRPr lang="ja-JP" altLang="en-US"/>
              </a:p>
            </p:txBody>
          </p:sp>
          <p:sp>
            <p:nvSpPr>
              <p:cNvPr id="2032" name="Rectangle 376"/>
              <p:cNvSpPr>
                <a:spLocks noChangeArrowheads="1"/>
              </p:cNvSpPr>
              <p:nvPr/>
            </p:nvSpPr>
            <p:spPr bwMode="auto">
              <a:xfrm>
                <a:off x="2738" y="733"/>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2033" name="Freeform 377"/>
              <p:cNvSpPr>
                <a:spLocks/>
              </p:cNvSpPr>
              <p:nvPr/>
            </p:nvSpPr>
            <p:spPr bwMode="auto">
              <a:xfrm>
                <a:off x="2740" y="734"/>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7"/>
                    </a:moveTo>
                    <a:lnTo>
                      <a:pt x="6" y="7"/>
                    </a:lnTo>
                    <a:lnTo>
                      <a:pt x="6" y="0"/>
                    </a:lnTo>
                    <a:lnTo>
                      <a:pt x="0" y="2"/>
                    </a:lnTo>
                    <a:lnTo>
                      <a:pt x="0" y="7"/>
                    </a:lnTo>
                    <a:close/>
                  </a:path>
                </a:pathLst>
              </a:custGeom>
              <a:solidFill>
                <a:srgbClr val="FFFFFF"/>
              </a:solidFill>
              <a:ln w="0">
                <a:solidFill>
                  <a:srgbClr val="FFFFFF"/>
                </a:solidFill>
                <a:round/>
                <a:headEnd/>
                <a:tailEnd/>
              </a:ln>
            </p:spPr>
            <p:txBody>
              <a:bodyPr/>
              <a:lstStyle/>
              <a:p>
                <a:endParaRPr lang="ja-JP" altLang="en-US"/>
              </a:p>
            </p:txBody>
          </p:sp>
          <p:sp>
            <p:nvSpPr>
              <p:cNvPr id="2034" name="Rectangle 378"/>
              <p:cNvSpPr>
                <a:spLocks noChangeArrowheads="1"/>
              </p:cNvSpPr>
              <p:nvPr/>
            </p:nvSpPr>
            <p:spPr bwMode="auto">
              <a:xfrm>
                <a:off x="2739" y="732"/>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2035" name="Freeform 379"/>
              <p:cNvSpPr>
                <a:spLocks/>
              </p:cNvSpPr>
              <p:nvPr/>
            </p:nvSpPr>
            <p:spPr bwMode="auto">
              <a:xfrm>
                <a:off x="2739" y="731"/>
                <a:ext cx="1" cy="2"/>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0" y="7"/>
                    </a:moveTo>
                    <a:lnTo>
                      <a:pt x="0" y="0"/>
                    </a:lnTo>
                    <a:lnTo>
                      <a:pt x="6" y="0"/>
                    </a:lnTo>
                    <a:lnTo>
                      <a:pt x="6" y="9"/>
                    </a:lnTo>
                    <a:lnTo>
                      <a:pt x="0" y="7"/>
                    </a:lnTo>
                    <a:close/>
                  </a:path>
                </a:pathLst>
              </a:custGeom>
              <a:solidFill>
                <a:srgbClr val="FFFFFF"/>
              </a:solidFill>
              <a:ln w="0">
                <a:solidFill>
                  <a:srgbClr val="FFFFFF"/>
                </a:solidFill>
                <a:round/>
                <a:headEnd/>
                <a:tailEnd/>
              </a:ln>
            </p:spPr>
            <p:txBody>
              <a:bodyPr/>
              <a:lstStyle/>
              <a:p>
                <a:endParaRPr lang="ja-JP" altLang="en-US"/>
              </a:p>
            </p:txBody>
          </p:sp>
          <p:sp>
            <p:nvSpPr>
              <p:cNvPr id="2036" name="Rectangle 380"/>
              <p:cNvSpPr>
                <a:spLocks noChangeArrowheads="1"/>
              </p:cNvSpPr>
              <p:nvPr/>
            </p:nvSpPr>
            <p:spPr bwMode="auto">
              <a:xfrm>
                <a:off x="2740" y="731"/>
                <a:ext cx="1"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2037" name="Rectangle 381"/>
              <p:cNvSpPr>
                <a:spLocks noChangeArrowheads="1"/>
              </p:cNvSpPr>
              <p:nvPr/>
            </p:nvSpPr>
            <p:spPr bwMode="auto">
              <a:xfrm>
                <a:off x="2741" y="731"/>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2038" name="Freeform 382"/>
              <p:cNvSpPr>
                <a:spLocks/>
              </p:cNvSpPr>
              <p:nvPr/>
            </p:nvSpPr>
            <p:spPr bwMode="auto">
              <a:xfrm>
                <a:off x="2743" y="732"/>
                <a:ext cx="1" cy="1"/>
              </a:xfrm>
              <a:custGeom>
                <a:avLst/>
                <a:gdLst>
                  <a:gd name="T0" fmla="*/ 0 w 6"/>
                  <a:gd name="T1" fmla="*/ 0 h 6"/>
                  <a:gd name="T2" fmla="*/ 0 w 6"/>
                  <a:gd name="T3" fmla="*/ 0 h 6"/>
                  <a:gd name="T4" fmla="*/ 0 w 6"/>
                  <a:gd name="T5" fmla="*/ 0 h 6"/>
                  <a:gd name="T6" fmla="*/ 0 w 6"/>
                  <a:gd name="T7" fmla="*/ 0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6"/>
                    </a:moveTo>
                    <a:lnTo>
                      <a:pt x="6" y="6"/>
                    </a:lnTo>
                    <a:lnTo>
                      <a:pt x="6" y="0"/>
                    </a:lnTo>
                    <a:lnTo>
                      <a:pt x="0" y="2"/>
                    </a:lnTo>
                    <a:lnTo>
                      <a:pt x="0" y="6"/>
                    </a:lnTo>
                    <a:close/>
                  </a:path>
                </a:pathLst>
              </a:custGeom>
              <a:solidFill>
                <a:srgbClr val="FFFFFF"/>
              </a:solidFill>
              <a:ln w="0">
                <a:solidFill>
                  <a:srgbClr val="FFFFFF"/>
                </a:solidFill>
                <a:round/>
                <a:headEnd/>
                <a:tailEnd/>
              </a:ln>
            </p:spPr>
            <p:txBody>
              <a:bodyPr/>
              <a:lstStyle/>
              <a:p>
                <a:endParaRPr lang="ja-JP" altLang="en-US"/>
              </a:p>
            </p:txBody>
          </p:sp>
          <p:sp>
            <p:nvSpPr>
              <p:cNvPr id="2039" name="Rectangle 383"/>
              <p:cNvSpPr>
                <a:spLocks noChangeArrowheads="1"/>
              </p:cNvSpPr>
              <p:nvPr/>
            </p:nvSpPr>
            <p:spPr bwMode="auto">
              <a:xfrm>
                <a:off x="2742" y="730"/>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2040" name="Rectangle 384"/>
              <p:cNvSpPr>
                <a:spLocks noChangeArrowheads="1"/>
              </p:cNvSpPr>
              <p:nvPr/>
            </p:nvSpPr>
            <p:spPr bwMode="auto">
              <a:xfrm>
                <a:off x="2742" y="730"/>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2041" name="Freeform 385"/>
              <p:cNvSpPr>
                <a:spLocks/>
              </p:cNvSpPr>
              <p:nvPr/>
            </p:nvSpPr>
            <p:spPr bwMode="auto">
              <a:xfrm>
                <a:off x="2742" y="732"/>
                <a:ext cx="1" cy="1"/>
              </a:xfrm>
              <a:custGeom>
                <a:avLst/>
                <a:gdLst>
                  <a:gd name="T0" fmla="*/ 0 w 6"/>
                  <a:gd name="T1" fmla="*/ 0 h 6"/>
                  <a:gd name="T2" fmla="*/ 0 w 6"/>
                  <a:gd name="T3" fmla="*/ 0 h 6"/>
                  <a:gd name="T4" fmla="*/ 0 w 6"/>
                  <a:gd name="T5" fmla="*/ 0 h 6"/>
                  <a:gd name="T6" fmla="*/ 0 w 6"/>
                  <a:gd name="T7" fmla="*/ 0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0" y="6"/>
                    </a:lnTo>
                    <a:lnTo>
                      <a:pt x="6" y="6"/>
                    </a:lnTo>
                    <a:lnTo>
                      <a:pt x="6" y="2"/>
                    </a:lnTo>
                    <a:lnTo>
                      <a:pt x="0" y="0"/>
                    </a:lnTo>
                    <a:close/>
                  </a:path>
                </a:pathLst>
              </a:custGeom>
              <a:solidFill>
                <a:srgbClr val="FFFFFF"/>
              </a:solidFill>
              <a:ln w="0">
                <a:solidFill>
                  <a:srgbClr val="FFFFFF"/>
                </a:solidFill>
                <a:round/>
                <a:headEnd/>
                <a:tailEnd/>
              </a:ln>
            </p:spPr>
            <p:txBody>
              <a:bodyPr/>
              <a:lstStyle/>
              <a:p>
                <a:endParaRPr lang="ja-JP" altLang="en-US"/>
              </a:p>
            </p:txBody>
          </p:sp>
          <p:sp>
            <p:nvSpPr>
              <p:cNvPr id="2042" name="Rectangle 386"/>
              <p:cNvSpPr>
                <a:spLocks noChangeArrowheads="1"/>
              </p:cNvSpPr>
              <p:nvPr/>
            </p:nvSpPr>
            <p:spPr bwMode="auto">
              <a:xfrm>
                <a:off x="2743" y="731"/>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2043" name="Rectangle 387"/>
              <p:cNvSpPr>
                <a:spLocks noChangeArrowheads="1"/>
              </p:cNvSpPr>
              <p:nvPr/>
            </p:nvSpPr>
            <p:spPr bwMode="auto">
              <a:xfrm>
                <a:off x="2745" y="731"/>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2044" name="Freeform 388"/>
              <p:cNvSpPr>
                <a:spLocks/>
              </p:cNvSpPr>
              <p:nvPr/>
            </p:nvSpPr>
            <p:spPr bwMode="auto">
              <a:xfrm>
                <a:off x="2747" y="731"/>
                <a:ext cx="1" cy="2"/>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0" y="0"/>
                    </a:moveTo>
                    <a:lnTo>
                      <a:pt x="6" y="0"/>
                    </a:lnTo>
                    <a:lnTo>
                      <a:pt x="6" y="7"/>
                    </a:lnTo>
                    <a:lnTo>
                      <a:pt x="0" y="9"/>
                    </a:lnTo>
                    <a:lnTo>
                      <a:pt x="0" y="0"/>
                    </a:lnTo>
                    <a:close/>
                  </a:path>
                </a:pathLst>
              </a:custGeom>
              <a:solidFill>
                <a:srgbClr val="FFFFFF"/>
              </a:solidFill>
              <a:ln w="0">
                <a:solidFill>
                  <a:srgbClr val="FFFFFF"/>
                </a:solidFill>
                <a:round/>
                <a:headEnd/>
                <a:tailEnd/>
              </a:ln>
            </p:spPr>
            <p:txBody>
              <a:bodyPr/>
              <a:lstStyle/>
              <a:p>
                <a:endParaRPr lang="ja-JP" altLang="en-US"/>
              </a:p>
            </p:txBody>
          </p:sp>
          <p:sp>
            <p:nvSpPr>
              <p:cNvPr id="2045" name="Rectangle 389"/>
              <p:cNvSpPr>
                <a:spLocks noChangeArrowheads="1"/>
              </p:cNvSpPr>
              <p:nvPr/>
            </p:nvSpPr>
            <p:spPr bwMode="auto">
              <a:xfrm>
                <a:off x="2746" y="732"/>
                <a:ext cx="1"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2046" name="Freeform 390"/>
              <p:cNvSpPr>
                <a:spLocks/>
              </p:cNvSpPr>
              <p:nvPr/>
            </p:nvSpPr>
            <p:spPr bwMode="auto">
              <a:xfrm>
                <a:off x="2746" y="734"/>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0"/>
                    </a:moveTo>
                    <a:lnTo>
                      <a:pt x="0" y="7"/>
                    </a:lnTo>
                    <a:lnTo>
                      <a:pt x="6" y="7"/>
                    </a:lnTo>
                    <a:lnTo>
                      <a:pt x="6" y="2"/>
                    </a:lnTo>
                    <a:lnTo>
                      <a:pt x="0" y="0"/>
                    </a:lnTo>
                    <a:close/>
                  </a:path>
                </a:pathLst>
              </a:custGeom>
              <a:solidFill>
                <a:srgbClr val="FFFFFF"/>
              </a:solidFill>
              <a:ln w="0">
                <a:solidFill>
                  <a:srgbClr val="FFFFFF"/>
                </a:solidFill>
                <a:round/>
                <a:headEnd/>
                <a:tailEnd/>
              </a:ln>
            </p:spPr>
            <p:txBody>
              <a:bodyPr/>
              <a:lstStyle/>
              <a:p>
                <a:endParaRPr lang="ja-JP" altLang="en-US"/>
              </a:p>
            </p:txBody>
          </p:sp>
          <p:sp>
            <p:nvSpPr>
              <p:cNvPr id="2047" name="Rectangle 391"/>
              <p:cNvSpPr>
                <a:spLocks noChangeArrowheads="1"/>
              </p:cNvSpPr>
              <p:nvPr/>
            </p:nvSpPr>
            <p:spPr bwMode="auto">
              <a:xfrm>
                <a:off x="2747" y="733"/>
                <a:ext cx="1"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2288" name="Freeform 392"/>
              <p:cNvSpPr>
                <a:spLocks/>
              </p:cNvSpPr>
              <p:nvPr/>
            </p:nvSpPr>
            <p:spPr bwMode="auto">
              <a:xfrm>
                <a:off x="2748" y="733"/>
                <a:ext cx="1" cy="1"/>
              </a:xfrm>
              <a:custGeom>
                <a:avLst/>
                <a:gdLst>
                  <a:gd name="T0" fmla="*/ 0 w 7"/>
                  <a:gd name="T1" fmla="*/ 0 h 9"/>
                  <a:gd name="T2" fmla="*/ 0 w 7"/>
                  <a:gd name="T3" fmla="*/ 0 h 9"/>
                  <a:gd name="T4" fmla="*/ 0 w 7"/>
                  <a:gd name="T5" fmla="*/ 0 h 9"/>
                  <a:gd name="T6" fmla="*/ 0 w 7"/>
                  <a:gd name="T7" fmla="*/ 0 h 9"/>
                  <a:gd name="T8" fmla="*/ 0 w 7"/>
                  <a:gd name="T9" fmla="*/ 0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0" y="0"/>
                    </a:moveTo>
                    <a:lnTo>
                      <a:pt x="7" y="0"/>
                    </a:lnTo>
                    <a:lnTo>
                      <a:pt x="7" y="7"/>
                    </a:lnTo>
                    <a:lnTo>
                      <a:pt x="0" y="9"/>
                    </a:lnTo>
                    <a:lnTo>
                      <a:pt x="0" y="0"/>
                    </a:lnTo>
                    <a:close/>
                  </a:path>
                </a:pathLst>
              </a:custGeom>
              <a:solidFill>
                <a:srgbClr val="FFFFFF"/>
              </a:solidFill>
              <a:ln w="0">
                <a:solidFill>
                  <a:srgbClr val="FFFFFF"/>
                </a:solidFill>
                <a:round/>
                <a:headEnd/>
                <a:tailEnd/>
              </a:ln>
            </p:spPr>
            <p:txBody>
              <a:bodyPr/>
              <a:lstStyle/>
              <a:p>
                <a:endParaRPr lang="ja-JP" altLang="en-US"/>
              </a:p>
            </p:txBody>
          </p:sp>
          <p:sp>
            <p:nvSpPr>
              <p:cNvPr id="12289" name="Rectangle 393"/>
              <p:cNvSpPr>
                <a:spLocks noChangeArrowheads="1"/>
              </p:cNvSpPr>
              <p:nvPr/>
            </p:nvSpPr>
            <p:spPr bwMode="auto">
              <a:xfrm>
                <a:off x="2747" y="734"/>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2290" name="Freeform 394"/>
              <p:cNvSpPr>
                <a:spLocks/>
              </p:cNvSpPr>
              <p:nvPr/>
            </p:nvSpPr>
            <p:spPr bwMode="auto">
              <a:xfrm>
                <a:off x="2747" y="736"/>
                <a:ext cx="1" cy="1"/>
              </a:xfrm>
              <a:custGeom>
                <a:avLst/>
                <a:gdLst>
                  <a:gd name="T0" fmla="*/ 0 w 6"/>
                  <a:gd name="T1" fmla="*/ 0 h 6"/>
                  <a:gd name="T2" fmla="*/ 0 w 6"/>
                  <a:gd name="T3" fmla="*/ 0 h 6"/>
                  <a:gd name="T4" fmla="*/ 0 w 6"/>
                  <a:gd name="T5" fmla="*/ 0 h 6"/>
                  <a:gd name="T6" fmla="*/ 0 w 6"/>
                  <a:gd name="T7" fmla="*/ 0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0" y="6"/>
                    </a:lnTo>
                    <a:lnTo>
                      <a:pt x="6" y="6"/>
                    </a:lnTo>
                    <a:lnTo>
                      <a:pt x="6" y="2"/>
                    </a:lnTo>
                    <a:lnTo>
                      <a:pt x="0" y="0"/>
                    </a:lnTo>
                    <a:close/>
                  </a:path>
                </a:pathLst>
              </a:custGeom>
              <a:solidFill>
                <a:srgbClr val="FFFFFF"/>
              </a:solidFill>
              <a:ln w="0">
                <a:solidFill>
                  <a:srgbClr val="FFFFFF"/>
                </a:solidFill>
                <a:round/>
                <a:headEnd/>
                <a:tailEnd/>
              </a:ln>
            </p:spPr>
            <p:txBody>
              <a:bodyPr/>
              <a:lstStyle/>
              <a:p>
                <a:endParaRPr lang="ja-JP" altLang="en-US"/>
              </a:p>
            </p:txBody>
          </p:sp>
          <p:sp>
            <p:nvSpPr>
              <p:cNvPr id="12291" name="Rectangle 395"/>
              <p:cNvSpPr>
                <a:spLocks noChangeArrowheads="1"/>
              </p:cNvSpPr>
              <p:nvPr/>
            </p:nvSpPr>
            <p:spPr bwMode="auto">
              <a:xfrm>
                <a:off x="2748" y="735"/>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2292" name="Freeform 396"/>
              <p:cNvSpPr>
                <a:spLocks/>
              </p:cNvSpPr>
              <p:nvPr/>
            </p:nvSpPr>
            <p:spPr bwMode="auto">
              <a:xfrm>
                <a:off x="2750" y="735"/>
                <a:ext cx="1" cy="1"/>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0" y="0"/>
                    </a:moveTo>
                    <a:lnTo>
                      <a:pt x="6" y="0"/>
                    </a:lnTo>
                    <a:lnTo>
                      <a:pt x="6" y="7"/>
                    </a:lnTo>
                    <a:lnTo>
                      <a:pt x="0" y="9"/>
                    </a:lnTo>
                    <a:lnTo>
                      <a:pt x="0" y="0"/>
                    </a:lnTo>
                    <a:close/>
                  </a:path>
                </a:pathLst>
              </a:custGeom>
              <a:solidFill>
                <a:srgbClr val="FFFFFF"/>
              </a:solidFill>
              <a:ln w="0">
                <a:solidFill>
                  <a:srgbClr val="FFFFFF"/>
                </a:solidFill>
                <a:round/>
                <a:headEnd/>
                <a:tailEnd/>
              </a:ln>
            </p:spPr>
            <p:txBody>
              <a:bodyPr/>
              <a:lstStyle/>
              <a:p>
                <a:endParaRPr lang="ja-JP" altLang="en-US"/>
              </a:p>
            </p:txBody>
          </p:sp>
          <p:sp>
            <p:nvSpPr>
              <p:cNvPr id="12293" name="Rectangle 397"/>
              <p:cNvSpPr>
                <a:spLocks noChangeArrowheads="1"/>
              </p:cNvSpPr>
              <p:nvPr/>
            </p:nvSpPr>
            <p:spPr bwMode="auto">
              <a:xfrm>
                <a:off x="2749" y="736"/>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2294" name="Freeform 398"/>
              <p:cNvSpPr>
                <a:spLocks/>
              </p:cNvSpPr>
              <p:nvPr/>
            </p:nvSpPr>
            <p:spPr bwMode="auto">
              <a:xfrm>
                <a:off x="2749" y="738"/>
                <a:ext cx="1" cy="1"/>
              </a:xfrm>
              <a:custGeom>
                <a:avLst/>
                <a:gdLst>
                  <a:gd name="T0" fmla="*/ 0 w 6"/>
                  <a:gd name="T1" fmla="*/ 0 h 5"/>
                  <a:gd name="T2" fmla="*/ 0 w 6"/>
                  <a:gd name="T3" fmla="*/ 0 h 5"/>
                  <a:gd name="T4" fmla="*/ 0 w 6"/>
                  <a:gd name="T5" fmla="*/ 0 h 5"/>
                  <a:gd name="T6" fmla="*/ 0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0"/>
                    </a:moveTo>
                    <a:lnTo>
                      <a:pt x="0" y="1"/>
                    </a:lnTo>
                    <a:lnTo>
                      <a:pt x="2" y="5"/>
                    </a:lnTo>
                    <a:lnTo>
                      <a:pt x="6" y="2"/>
                    </a:lnTo>
                    <a:lnTo>
                      <a:pt x="0" y="0"/>
                    </a:lnTo>
                    <a:close/>
                  </a:path>
                </a:pathLst>
              </a:custGeom>
              <a:solidFill>
                <a:srgbClr val="FFFFFF"/>
              </a:solidFill>
              <a:ln w="0">
                <a:solidFill>
                  <a:srgbClr val="FFFFFF"/>
                </a:solidFill>
                <a:round/>
                <a:headEnd/>
                <a:tailEnd/>
              </a:ln>
            </p:spPr>
            <p:txBody>
              <a:bodyPr/>
              <a:lstStyle/>
              <a:p>
                <a:endParaRPr lang="ja-JP" altLang="en-US"/>
              </a:p>
            </p:txBody>
          </p:sp>
          <p:sp>
            <p:nvSpPr>
              <p:cNvPr id="12295" name="Freeform 399"/>
              <p:cNvSpPr>
                <a:spLocks/>
              </p:cNvSpPr>
              <p:nvPr/>
            </p:nvSpPr>
            <p:spPr bwMode="auto">
              <a:xfrm>
                <a:off x="2750" y="737"/>
                <a:ext cx="2" cy="4"/>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0" y="9"/>
                    </a:moveTo>
                    <a:lnTo>
                      <a:pt x="8" y="0"/>
                    </a:lnTo>
                    <a:lnTo>
                      <a:pt x="20" y="13"/>
                    </a:lnTo>
                    <a:lnTo>
                      <a:pt x="12" y="22"/>
                    </a:lnTo>
                    <a:lnTo>
                      <a:pt x="0" y="9"/>
                    </a:lnTo>
                    <a:close/>
                  </a:path>
                </a:pathLst>
              </a:custGeom>
              <a:solidFill>
                <a:srgbClr val="FFFFFF"/>
              </a:solidFill>
              <a:ln w="0">
                <a:solidFill>
                  <a:srgbClr val="FFFFFF"/>
                </a:solidFill>
                <a:round/>
                <a:headEnd/>
                <a:tailEnd/>
              </a:ln>
            </p:spPr>
            <p:txBody>
              <a:bodyPr/>
              <a:lstStyle/>
              <a:p>
                <a:endParaRPr lang="ja-JP" altLang="en-US"/>
              </a:p>
            </p:txBody>
          </p:sp>
          <p:sp>
            <p:nvSpPr>
              <p:cNvPr id="12296" name="Freeform 400"/>
              <p:cNvSpPr>
                <a:spLocks/>
              </p:cNvSpPr>
              <p:nvPr/>
            </p:nvSpPr>
            <p:spPr bwMode="auto">
              <a:xfrm>
                <a:off x="2752" y="739"/>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4" y="0"/>
                    </a:moveTo>
                    <a:lnTo>
                      <a:pt x="6" y="1"/>
                    </a:lnTo>
                    <a:lnTo>
                      <a:pt x="6" y="5"/>
                    </a:lnTo>
                    <a:lnTo>
                      <a:pt x="0" y="7"/>
                    </a:lnTo>
                    <a:lnTo>
                      <a:pt x="4" y="0"/>
                    </a:lnTo>
                    <a:close/>
                  </a:path>
                </a:pathLst>
              </a:custGeom>
              <a:solidFill>
                <a:srgbClr val="FFFFFF"/>
              </a:solidFill>
              <a:ln w="0">
                <a:solidFill>
                  <a:srgbClr val="FFFFFF"/>
                </a:solidFill>
                <a:round/>
                <a:headEnd/>
                <a:tailEnd/>
              </a:ln>
            </p:spPr>
            <p:txBody>
              <a:bodyPr/>
              <a:lstStyle/>
              <a:p>
                <a:endParaRPr lang="ja-JP" altLang="en-US"/>
              </a:p>
            </p:txBody>
          </p:sp>
          <p:sp>
            <p:nvSpPr>
              <p:cNvPr id="12297" name="Rectangle 401"/>
              <p:cNvSpPr>
                <a:spLocks noChangeArrowheads="1"/>
              </p:cNvSpPr>
              <p:nvPr/>
            </p:nvSpPr>
            <p:spPr bwMode="auto">
              <a:xfrm>
                <a:off x="2751" y="740"/>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2298" name="Freeform 402"/>
              <p:cNvSpPr>
                <a:spLocks/>
              </p:cNvSpPr>
              <p:nvPr/>
            </p:nvSpPr>
            <p:spPr bwMode="auto">
              <a:xfrm>
                <a:off x="2751" y="742"/>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0"/>
                    </a:moveTo>
                    <a:lnTo>
                      <a:pt x="0" y="7"/>
                    </a:lnTo>
                    <a:lnTo>
                      <a:pt x="6" y="7"/>
                    </a:lnTo>
                    <a:lnTo>
                      <a:pt x="6" y="2"/>
                    </a:lnTo>
                    <a:lnTo>
                      <a:pt x="0" y="0"/>
                    </a:lnTo>
                    <a:close/>
                  </a:path>
                </a:pathLst>
              </a:custGeom>
              <a:solidFill>
                <a:srgbClr val="FFFFFF"/>
              </a:solidFill>
              <a:ln w="0">
                <a:solidFill>
                  <a:srgbClr val="FFFFFF"/>
                </a:solidFill>
                <a:round/>
                <a:headEnd/>
                <a:tailEnd/>
              </a:ln>
            </p:spPr>
            <p:txBody>
              <a:bodyPr/>
              <a:lstStyle/>
              <a:p>
                <a:endParaRPr lang="ja-JP" altLang="en-US"/>
              </a:p>
            </p:txBody>
          </p:sp>
          <p:sp>
            <p:nvSpPr>
              <p:cNvPr id="12299" name="Rectangle 403"/>
              <p:cNvSpPr>
                <a:spLocks noChangeArrowheads="1"/>
              </p:cNvSpPr>
              <p:nvPr/>
            </p:nvSpPr>
            <p:spPr bwMode="auto">
              <a:xfrm>
                <a:off x="2752" y="741"/>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2300" name="Rectangle 404"/>
              <p:cNvSpPr>
                <a:spLocks noChangeArrowheads="1"/>
              </p:cNvSpPr>
              <p:nvPr/>
            </p:nvSpPr>
            <p:spPr bwMode="auto">
              <a:xfrm>
                <a:off x="2754" y="741"/>
                <a:ext cx="1"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2301" name="Rectangle 405"/>
              <p:cNvSpPr>
                <a:spLocks noChangeArrowheads="1"/>
              </p:cNvSpPr>
              <p:nvPr/>
            </p:nvSpPr>
            <p:spPr bwMode="auto">
              <a:xfrm>
                <a:off x="2755" y="741"/>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2302" name="Rectangle 406"/>
              <p:cNvSpPr>
                <a:spLocks noChangeArrowheads="1"/>
              </p:cNvSpPr>
              <p:nvPr/>
            </p:nvSpPr>
            <p:spPr bwMode="auto">
              <a:xfrm>
                <a:off x="2757" y="741"/>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2303" name="Freeform 407"/>
              <p:cNvSpPr>
                <a:spLocks/>
              </p:cNvSpPr>
              <p:nvPr/>
            </p:nvSpPr>
            <p:spPr bwMode="auto">
              <a:xfrm>
                <a:off x="2759" y="742"/>
                <a:ext cx="1" cy="1"/>
              </a:xfrm>
              <a:custGeom>
                <a:avLst/>
                <a:gdLst>
                  <a:gd name="T0" fmla="*/ 0 w 4"/>
                  <a:gd name="T1" fmla="*/ 0 h 5"/>
                  <a:gd name="T2" fmla="*/ 0 w 4"/>
                  <a:gd name="T3" fmla="*/ 0 h 5"/>
                  <a:gd name="T4" fmla="*/ 0 w 4"/>
                  <a:gd name="T5" fmla="*/ 0 h 5"/>
                  <a:gd name="T6" fmla="*/ 0 w 4"/>
                  <a:gd name="T7" fmla="*/ 0 h 5"/>
                  <a:gd name="T8" fmla="*/ 0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5"/>
                    </a:moveTo>
                    <a:lnTo>
                      <a:pt x="2" y="4"/>
                    </a:lnTo>
                    <a:lnTo>
                      <a:pt x="4" y="3"/>
                    </a:lnTo>
                    <a:lnTo>
                      <a:pt x="0" y="0"/>
                    </a:lnTo>
                    <a:lnTo>
                      <a:pt x="0" y="5"/>
                    </a:lnTo>
                    <a:close/>
                  </a:path>
                </a:pathLst>
              </a:custGeom>
              <a:solidFill>
                <a:srgbClr val="FFFFFF"/>
              </a:solidFill>
              <a:ln w="0">
                <a:solidFill>
                  <a:srgbClr val="FFFFFF"/>
                </a:solidFill>
                <a:round/>
                <a:headEnd/>
                <a:tailEnd/>
              </a:ln>
            </p:spPr>
            <p:txBody>
              <a:bodyPr/>
              <a:lstStyle/>
              <a:p>
                <a:endParaRPr lang="ja-JP" altLang="en-US"/>
              </a:p>
            </p:txBody>
          </p:sp>
          <p:sp>
            <p:nvSpPr>
              <p:cNvPr id="12304" name="Freeform 408"/>
              <p:cNvSpPr>
                <a:spLocks/>
              </p:cNvSpPr>
              <p:nvPr/>
            </p:nvSpPr>
            <p:spPr bwMode="auto">
              <a:xfrm>
                <a:off x="2758" y="739"/>
                <a:ext cx="3" cy="4"/>
              </a:xfrm>
              <a:custGeom>
                <a:avLst/>
                <a:gdLst>
                  <a:gd name="T0" fmla="*/ 0 w 21"/>
                  <a:gd name="T1" fmla="*/ 0 h 23"/>
                  <a:gd name="T2" fmla="*/ 0 w 21"/>
                  <a:gd name="T3" fmla="*/ 0 h 23"/>
                  <a:gd name="T4" fmla="*/ 0 w 21"/>
                  <a:gd name="T5" fmla="*/ 0 h 23"/>
                  <a:gd name="T6" fmla="*/ 0 w 21"/>
                  <a:gd name="T7" fmla="*/ 0 h 23"/>
                  <a:gd name="T8" fmla="*/ 0 w 21"/>
                  <a:gd name="T9" fmla="*/ 0 h 23"/>
                  <a:gd name="T10" fmla="*/ 0 60000 65536"/>
                  <a:gd name="T11" fmla="*/ 0 60000 65536"/>
                  <a:gd name="T12" fmla="*/ 0 60000 65536"/>
                  <a:gd name="T13" fmla="*/ 0 60000 65536"/>
                  <a:gd name="T14" fmla="*/ 0 60000 65536"/>
                  <a:gd name="T15" fmla="*/ 0 w 21"/>
                  <a:gd name="T16" fmla="*/ 0 h 23"/>
                  <a:gd name="T17" fmla="*/ 21 w 21"/>
                  <a:gd name="T18" fmla="*/ 23 h 23"/>
                </a:gdLst>
                <a:ahLst/>
                <a:cxnLst>
                  <a:cxn ang="T10">
                    <a:pos x="T0" y="T1"/>
                  </a:cxn>
                  <a:cxn ang="T11">
                    <a:pos x="T2" y="T3"/>
                  </a:cxn>
                  <a:cxn ang="T12">
                    <a:pos x="T4" y="T5"/>
                  </a:cxn>
                  <a:cxn ang="T13">
                    <a:pos x="T6" y="T7"/>
                  </a:cxn>
                  <a:cxn ang="T14">
                    <a:pos x="T8" y="T9"/>
                  </a:cxn>
                </a:cxnLst>
                <a:rect l="T15" t="T16" r="T17" b="T18"/>
                <a:pathLst>
                  <a:path w="21" h="23">
                    <a:moveTo>
                      <a:pt x="8" y="23"/>
                    </a:moveTo>
                    <a:lnTo>
                      <a:pt x="0" y="14"/>
                    </a:lnTo>
                    <a:lnTo>
                      <a:pt x="12" y="0"/>
                    </a:lnTo>
                    <a:lnTo>
                      <a:pt x="21" y="9"/>
                    </a:lnTo>
                    <a:lnTo>
                      <a:pt x="8" y="23"/>
                    </a:lnTo>
                    <a:close/>
                  </a:path>
                </a:pathLst>
              </a:custGeom>
              <a:solidFill>
                <a:srgbClr val="FFFFFF"/>
              </a:solidFill>
              <a:ln w="0">
                <a:solidFill>
                  <a:srgbClr val="FFFFFF"/>
                </a:solidFill>
                <a:round/>
                <a:headEnd/>
                <a:tailEnd/>
              </a:ln>
            </p:spPr>
            <p:txBody>
              <a:bodyPr/>
              <a:lstStyle/>
              <a:p>
                <a:endParaRPr lang="ja-JP" altLang="en-US"/>
              </a:p>
            </p:txBody>
          </p:sp>
          <p:sp>
            <p:nvSpPr>
              <p:cNvPr id="12305" name="Freeform 409"/>
              <p:cNvSpPr>
                <a:spLocks/>
              </p:cNvSpPr>
              <p:nvPr/>
            </p:nvSpPr>
            <p:spPr bwMode="auto">
              <a:xfrm>
                <a:off x="2760" y="739"/>
                <a:ext cx="1" cy="1"/>
              </a:xfrm>
              <a:custGeom>
                <a:avLst/>
                <a:gdLst>
                  <a:gd name="T0" fmla="*/ 0 w 4"/>
                  <a:gd name="T1" fmla="*/ 0 h 10"/>
                  <a:gd name="T2" fmla="*/ 0 w 4"/>
                  <a:gd name="T3" fmla="*/ 0 h 10"/>
                  <a:gd name="T4" fmla="*/ 0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0" y="3"/>
                    </a:moveTo>
                    <a:lnTo>
                      <a:pt x="2" y="0"/>
                    </a:lnTo>
                    <a:lnTo>
                      <a:pt x="4" y="1"/>
                    </a:lnTo>
                    <a:lnTo>
                      <a:pt x="4" y="10"/>
                    </a:lnTo>
                    <a:lnTo>
                      <a:pt x="0" y="3"/>
                    </a:lnTo>
                    <a:close/>
                  </a:path>
                </a:pathLst>
              </a:custGeom>
              <a:solidFill>
                <a:srgbClr val="FFFFFF"/>
              </a:solidFill>
              <a:ln w="0">
                <a:solidFill>
                  <a:srgbClr val="FFFFFF"/>
                </a:solidFill>
                <a:round/>
                <a:headEnd/>
                <a:tailEnd/>
              </a:ln>
            </p:spPr>
            <p:txBody>
              <a:bodyPr/>
              <a:lstStyle/>
              <a:p>
                <a:endParaRPr lang="ja-JP" altLang="en-US"/>
              </a:p>
            </p:txBody>
          </p:sp>
          <p:sp>
            <p:nvSpPr>
              <p:cNvPr id="12306" name="Rectangle 410"/>
              <p:cNvSpPr>
                <a:spLocks noChangeArrowheads="1"/>
              </p:cNvSpPr>
              <p:nvPr/>
            </p:nvSpPr>
            <p:spPr bwMode="auto">
              <a:xfrm>
                <a:off x="2760" y="739"/>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2307" name="Freeform 411"/>
              <p:cNvSpPr>
                <a:spLocks/>
              </p:cNvSpPr>
              <p:nvPr/>
            </p:nvSpPr>
            <p:spPr bwMode="auto">
              <a:xfrm>
                <a:off x="2762" y="740"/>
                <a:ext cx="1" cy="1"/>
              </a:xfrm>
              <a:custGeom>
                <a:avLst/>
                <a:gdLst>
                  <a:gd name="T0" fmla="*/ 0 w 6"/>
                  <a:gd name="T1" fmla="*/ 0 h 6"/>
                  <a:gd name="T2" fmla="*/ 0 w 6"/>
                  <a:gd name="T3" fmla="*/ 0 h 6"/>
                  <a:gd name="T4" fmla="*/ 0 w 6"/>
                  <a:gd name="T5" fmla="*/ 0 h 6"/>
                  <a:gd name="T6" fmla="*/ 0 w 6"/>
                  <a:gd name="T7" fmla="*/ 0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6"/>
                    </a:moveTo>
                    <a:lnTo>
                      <a:pt x="6" y="6"/>
                    </a:lnTo>
                    <a:lnTo>
                      <a:pt x="6" y="0"/>
                    </a:lnTo>
                    <a:lnTo>
                      <a:pt x="0" y="2"/>
                    </a:lnTo>
                    <a:lnTo>
                      <a:pt x="0" y="6"/>
                    </a:lnTo>
                    <a:close/>
                  </a:path>
                </a:pathLst>
              </a:custGeom>
              <a:solidFill>
                <a:srgbClr val="FFFFFF"/>
              </a:solidFill>
              <a:ln w="0">
                <a:solidFill>
                  <a:srgbClr val="FFFFFF"/>
                </a:solidFill>
                <a:round/>
                <a:headEnd/>
                <a:tailEnd/>
              </a:ln>
            </p:spPr>
            <p:txBody>
              <a:bodyPr/>
              <a:lstStyle/>
              <a:p>
                <a:endParaRPr lang="ja-JP" altLang="en-US"/>
              </a:p>
            </p:txBody>
          </p:sp>
          <p:sp>
            <p:nvSpPr>
              <p:cNvPr id="12308" name="Rectangle 412"/>
              <p:cNvSpPr>
                <a:spLocks noChangeArrowheads="1"/>
              </p:cNvSpPr>
              <p:nvPr/>
            </p:nvSpPr>
            <p:spPr bwMode="auto">
              <a:xfrm>
                <a:off x="2761" y="738"/>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2309" name="Freeform 413"/>
              <p:cNvSpPr>
                <a:spLocks/>
              </p:cNvSpPr>
              <p:nvPr/>
            </p:nvSpPr>
            <p:spPr bwMode="auto">
              <a:xfrm>
                <a:off x="2761" y="737"/>
                <a:ext cx="1" cy="1"/>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0" y="7"/>
                    </a:moveTo>
                    <a:lnTo>
                      <a:pt x="0" y="0"/>
                    </a:lnTo>
                    <a:lnTo>
                      <a:pt x="6" y="0"/>
                    </a:lnTo>
                    <a:lnTo>
                      <a:pt x="6" y="9"/>
                    </a:lnTo>
                    <a:lnTo>
                      <a:pt x="0" y="7"/>
                    </a:lnTo>
                    <a:close/>
                  </a:path>
                </a:pathLst>
              </a:custGeom>
              <a:solidFill>
                <a:srgbClr val="FFFFFF"/>
              </a:solidFill>
              <a:ln w="0">
                <a:solidFill>
                  <a:srgbClr val="FFFFFF"/>
                </a:solidFill>
                <a:round/>
                <a:headEnd/>
                <a:tailEnd/>
              </a:ln>
            </p:spPr>
            <p:txBody>
              <a:bodyPr/>
              <a:lstStyle/>
              <a:p>
                <a:endParaRPr lang="ja-JP" altLang="en-US"/>
              </a:p>
            </p:txBody>
          </p:sp>
          <p:sp>
            <p:nvSpPr>
              <p:cNvPr id="12310" name="Rectangle 414"/>
              <p:cNvSpPr>
                <a:spLocks noChangeArrowheads="1"/>
              </p:cNvSpPr>
              <p:nvPr/>
            </p:nvSpPr>
            <p:spPr bwMode="auto">
              <a:xfrm>
                <a:off x="2762" y="737"/>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2311" name="Rectangle 415"/>
              <p:cNvSpPr>
                <a:spLocks noChangeArrowheads="1"/>
              </p:cNvSpPr>
              <p:nvPr/>
            </p:nvSpPr>
            <p:spPr bwMode="auto">
              <a:xfrm>
                <a:off x="2764" y="737"/>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2312" name="Freeform 416"/>
              <p:cNvSpPr>
                <a:spLocks/>
              </p:cNvSpPr>
              <p:nvPr/>
            </p:nvSpPr>
            <p:spPr bwMode="auto">
              <a:xfrm>
                <a:off x="2766" y="738"/>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7"/>
                    </a:moveTo>
                    <a:lnTo>
                      <a:pt x="6" y="7"/>
                    </a:lnTo>
                    <a:lnTo>
                      <a:pt x="6" y="0"/>
                    </a:lnTo>
                    <a:lnTo>
                      <a:pt x="0" y="2"/>
                    </a:lnTo>
                    <a:lnTo>
                      <a:pt x="0" y="7"/>
                    </a:lnTo>
                    <a:close/>
                  </a:path>
                </a:pathLst>
              </a:custGeom>
              <a:solidFill>
                <a:srgbClr val="FFFFFF"/>
              </a:solidFill>
              <a:ln w="0">
                <a:solidFill>
                  <a:srgbClr val="FFFFFF"/>
                </a:solidFill>
                <a:round/>
                <a:headEnd/>
                <a:tailEnd/>
              </a:ln>
            </p:spPr>
            <p:txBody>
              <a:bodyPr/>
              <a:lstStyle/>
              <a:p>
                <a:endParaRPr lang="ja-JP" altLang="en-US"/>
              </a:p>
            </p:txBody>
          </p:sp>
          <p:sp>
            <p:nvSpPr>
              <p:cNvPr id="12313" name="Rectangle 417"/>
              <p:cNvSpPr>
                <a:spLocks noChangeArrowheads="1"/>
              </p:cNvSpPr>
              <p:nvPr/>
            </p:nvSpPr>
            <p:spPr bwMode="auto">
              <a:xfrm>
                <a:off x="2765" y="736"/>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2314" name="Freeform 418"/>
              <p:cNvSpPr>
                <a:spLocks/>
              </p:cNvSpPr>
              <p:nvPr/>
            </p:nvSpPr>
            <p:spPr bwMode="auto">
              <a:xfrm>
                <a:off x="2765" y="735"/>
                <a:ext cx="1" cy="1"/>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0" y="7"/>
                    </a:moveTo>
                    <a:lnTo>
                      <a:pt x="0" y="0"/>
                    </a:lnTo>
                    <a:lnTo>
                      <a:pt x="6" y="0"/>
                    </a:lnTo>
                    <a:lnTo>
                      <a:pt x="6" y="9"/>
                    </a:lnTo>
                    <a:lnTo>
                      <a:pt x="0" y="7"/>
                    </a:lnTo>
                    <a:close/>
                  </a:path>
                </a:pathLst>
              </a:custGeom>
              <a:solidFill>
                <a:srgbClr val="FFFFFF"/>
              </a:solidFill>
              <a:ln w="0">
                <a:solidFill>
                  <a:srgbClr val="FFFFFF"/>
                </a:solidFill>
                <a:round/>
                <a:headEnd/>
                <a:tailEnd/>
              </a:ln>
            </p:spPr>
            <p:txBody>
              <a:bodyPr/>
              <a:lstStyle/>
              <a:p>
                <a:endParaRPr lang="ja-JP" altLang="en-US"/>
              </a:p>
            </p:txBody>
          </p:sp>
          <p:sp>
            <p:nvSpPr>
              <p:cNvPr id="12315" name="Rectangle 419"/>
              <p:cNvSpPr>
                <a:spLocks noChangeArrowheads="1"/>
              </p:cNvSpPr>
              <p:nvPr/>
            </p:nvSpPr>
            <p:spPr bwMode="auto">
              <a:xfrm>
                <a:off x="2766" y="735"/>
                <a:ext cx="1"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2316" name="Freeform 420"/>
              <p:cNvSpPr>
                <a:spLocks/>
              </p:cNvSpPr>
              <p:nvPr/>
            </p:nvSpPr>
            <p:spPr bwMode="auto">
              <a:xfrm>
                <a:off x="2767" y="736"/>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4"/>
                    </a:moveTo>
                    <a:lnTo>
                      <a:pt x="2" y="3"/>
                    </a:lnTo>
                    <a:lnTo>
                      <a:pt x="4" y="2"/>
                    </a:lnTo>
                    <a:lnTo>
                      <a:pt x="0" y="0"/>
                    </a:lnTo>
                    <a:lnTo>
                      <a:pt x="0" y="4"/>
                    </a:lnTo>
                    <a:close/>
                  </a:path>
                </a:pathLst>
              </a:custGeom>
              <a:solidFill>
                <a:srgbClr val="FFFFFF"/>
              </a:solidFill>
              <a:ln w="0">
                <a:solidFill>
                  <a:srgbClr val="FFFFFF"/>
                </a:solidFill>
                <a:round/>
                <a:headEnd/>
                <a:tailEnd/>
              </a:ln>
            </p:spPr>
            <p:txBody>
              <a:bodyPr/>
              <a:lstStyle/>
              <a:p>
                <a:endParaRPr lang="ja-JP" altLang="en-US"/>
              </a:p>
            </p:txBody>
          </p:sp>
          <p:sp>
            <p:nvSpPr>
              <p:cNvPr id="12317" name="Freeform 421"/>
              <p:cNvSpPr>
                <a:spLocks/>
              </p:cNvSpPr>
              <p:nvPr/>
            </p:nvSpPr>
            <p:spPr bwMode="auto">
              <a:xfrm>
                <a:off x="2767" y="734"/>
                <a:ext cx="3" cy="3"/>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8" y="22"/>
                    </a:moveTo>
                    <a:lnTo>
                      <a:pt x="0" y="13"/>
                    </a:lnTo>
                    <a:lnTo>
                      <a:pt x="12" y="0"/>
                    </a:lnTo>
                    <a:lnTo>
                      <a:pt x="20" y="9"/>
                    </a:lnTo>
                    <a:lnTo>
                      <a:pt x="8" y="22"/>
                    </a:lnTo>
                    <a:close/>
                  </a:path>
                </a:pathLst>
              </a:custGeom>
              <a:solidFill>
                <a:srgbClr val="FFFFFF"/>
              </a:solidFill>
              <a:ln w="0">
                <a:solidFill>
                  <a:srgbClr val="FFFFFF"/>
                </a:solidFill>
                <a:round/>
                <a:headEnd/>
                <a:tailEnd/>
              </a:ln>
            </p:spPr>
            <p:txBody>
              <a:bodyPr/>
              <a:lstStyle/>
              <a:p>
                <a:endParaRPr lang="ja-JP" altLang="en-US"/>
              </a:p>
            </p:txBody>
          </p:sp>
          <p:sp>
            <p:nvSpPr>
              <p:cNvPr id="12318" name="Freeform 422"/>
              <p:cNvSpPr>
                <a:spLocks/>
              </p:cNvSpPr>
              <p:nvPr/>
            </p:nvSpPr>
            <p:spPr bwMode="auto">
              <a:xfrm>
                <a:off x="2769" y="733"/>
                <a:ext cx="1" cy="1"/>
              </a:xfrm>
              <a:custGeom>
                <a:avLst/>
                <a:gdLst>
                  <a:gd name="T0" fmla="*/ 0 w 4"/>
                  <a:gd name="T1" fmla="*/ 0 h 10"/>
                  <a:gd name="T2" fmla="*/ 0 w 4"/>
                  <a:gd name="T3" fmla="*/ 0 h 10"/>
                  <a:gd name="T4" fmla="*/ 0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0" y="4"/>
                    </a:moveTo>
                    <a:lnTo>
                      <a:pt x="2" y="0"/>
                    </a:lnTo>
                    <a:lnTo>
                      <a:pt x="4" y="1"/>
                    </a:lnTo>
                    <a:lnTo>
                      <a:pt x="4" y="10"/>
                    </a:lnTo>
                    <a:lnTo>
                      <a:pt x="0" y="4"/>
                    </a:lnTo>
                    <a:close/>
                  </a:path>
                </a:pathLst>
              </a:custGeom>
              <a:solidFill>
                <a:srgbClr val="FFFFFF"/>
              </a:solidFill>
              <a:ln w="0">
                <a:solidFill>
                  <a:srgbClr val="FFFFFF"/>
                </a:solidFill>
                <a:round/>
                <a:headEnd/>
                <a:tailEnd/>
              </a:ln>
            </p:spPr>
            <p:txBody>
              <a:bodyPr/>
              <a:lstStyle/>
              <a:p>
                <a:endParaRPr lang="ja-JP" altLang="en-US"/>
              </a:p>
            </p:txBody>
          </p:sp>
          <p:sp>
            <p:nvSpPr>
              <p:cNvPr id="12319" name="Rectangle 423"/>
              <p:cNvSpPr>
                <a:spLocks noChangeArrowheads="1"/>
              </p:cNvSpPr>
              <p:nvPr/>
            </p:nvSpPr>
            <p:spPr bwMode="auto">
              <a:xfrm>
                <a:off x="2769" y="733"/>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2320" name="Freeform 424"/>
              <p:cNvSpPr>
                <a:spLocks/>
              </p:cNvSpPr>
              <p:nvPr/>
            </p:nvSpPr>
            <p:spPr bwMode="auto">
              <a:xfrm>
                <a:off x="2771" y="734"/>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7"/>
                    </a:moveTo>
                    <a:lnTo>
                      <a:pt x="6" y="7"/>
                    </a:lnTo>
                    <a:lnTo>
                      <a:pt x="6" y="0"/>
                    </a:lnTo>
                    <a:lnTo>
                      <a:pt x="0" y="2"/>
                    </a:lnTo>
                    <a:lnTo>
                      <a:pt x="0" y="7"/>
                    </a:lnTo>
                    <a:close/>
                  </a:path>
                </a:pathLst>
              </a:custGeom>
              <a:solidFill>
                <a:srgbClr val="FFFFFF"/>
              </a:solidFill>
              <a:ln w="0">
                <a:solidFill>
                  <a:srgbClr val="FFFFFF"/>
                </a:solidFill>
                <a:round/>
                <a:headEnd/>
                <a:tailEnd/>
              </a:ln>
            </p:spPr>
            <p:txBody>
              <a:bodyPr/>
              <a:lstStyle/>
              <a:p>
                <a:endParaRPr lang="ja-JP" altLang="en-US"/>
              </a:p>
            </p:txBody>
          </p:sp>
          <p:sp>
            <p:nvSpPr>
              <p:cNvPr id="12321" name="Rectangle 425"/>
              <p:cNvSpPr>
                <a:spLocks noChangeArrowheads="1"/>
              </p:cNvSpPr>
              <p:nvPr/>
            </p:nvSpPr>
            <p:spPr bwMode="auto">
              <a:xfrm>
                <a:off x="2770" y="732"/>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2322" name="Freeform 426"/>
              <p:cNvSpPr>
                <a:spLocks/>
              </p:cNvSpPr>
              <p:nvPr/>
            </p:nvSpPr>
            <p:spPr bwMode="auto">
              <a:xfrm>
                <a:off x="2770" y="731"/>
                <a:ext cx="1" cy="2"/>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0" y="7"/>
                    </a:moveTo>
                    <a:lnTo>
                      <a:pt x="0" y="0"/>
                    </a:lnTo>
                    <a:lnTo>
                      <a:pt x="6" y="0"/>
                    </a:lnTo>
                    <a:lnTo>
                      <a:pt x="6" y="9"/>
                    </a:lnTo>
                    <a:lnTo>
                      <a:pt x="0" y="7"/>
                    </a:lnTo>
                    <a:close/>
                  </a:path>
                </a:pathLst>
              </a:custGeom>
              <a:solidFill>
                <a:srgbClr val="FFFFFF"/>
              </a:solidFill>
              <a:ln w="0">
                <a:solidFill>
                  <a:srgbClr val="FFFFFF"/>
                </a:solidFill>
                <a:round/>
                <a:headEnd/>
                <a:tailEnd/>
              </a:ln>
            </p:spPr>
            <p:txBody>
              <a:bodyPr/>
              <a:lstStyle/>
              <a:p>
                <a:endParaRPr lang="ja-JP" altLang="en-US"/>
              </a:p>
            </p:txBody>
          </p:sp>
          <p:sp>
            <p:nvSpPr>
              <p:cNvPr id="12323" name="Rectangle 427"/>
              <p:cNvSpPr>
                <a:spLocks noChangeArrowheads="1"/>
              </p:cNvSpPr>
              <p:nvPr/>
            </p:nvSpPr>
            <p:spPr bwMode="auto">
              <a:xfrm>
                <a:off x="2771" y="731"/>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2324" name="Freeform 428"/>
              <p:cNvSpPr>
                <a:spLocks/>
              </p:cNvSpPr>
              <p:nvPr/>
            </p:nvSpPr>
            <p:spPr bwMode="auto">
              <a:xfrm>
                <a:off x="2773" y="732"/>
                <a:ext cx="1" cy="1"/>
              </a:xfrm>
              <a:custGeom>
                <a:avLst/>
                <a:gdLst>
                  <a:gd name="T0" fmla="*/ 0 w 6"/>
                  <a:gd name="T1" fmla="*/ 0 h 6"/>
                  <a:gd name="T2" fmla="*/ 0 w 6"/>
                  <a:gd name="T3" fmla="*/ 0 h 6"/>
                  <a:gd name="T4" fmla="*/ 0 w 6"/>
                  <a:gd name="T5" fmla="*/ 0 h 6"/>
                  <a:gd name="T6" fmla="*/ 0 w 6"/>
                  <a:gd name="T7" fmla="*/ 0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6"/>
                    </a:moveTo>
                    <a:lnTo>
                      <a:pt x="6" y="6"/>
                    </a:lnTo>
                    <a:lnTo>
                      <a:pt x="6" y="0"/>
                    </a:lnTo>
                    <a:lnTo>
                      <a:pt x="0" y="2"/>
                    </a:lnTo>
                    <a:lnTo>
                      <a:pt x="0" y="6"/>
                    </a:lnTo>
                    <a:close/>
                  </a:path>
                </a:pathLst>
              </a:custGeom>
              <a:solidFill>
                <a:srgbClr val="FFFFFF"/>
              </a:solidFill>
              <a:ln w="0">
                <a:solidFill>
                  <a:srgbClr val="FFFFFF"/>
                </a:solidFill>
                <a:round/>
                <a:headEnd/>
                <a:tailEnd/>
              </a:ln>
            </p:spPr>
            <p:txBody>
              <a:bodyPr/>
              <a:lstStyle/>
              <a:p>
                <a:endParaRPr lang="ja-JP" altLang="en-US"/>
              </a:p>
            </p:txBody>
          </p:sp>
          <p:sp>
            <p:nvSpPr>
              <p:cNvPr id="12325" name="Rectangle 429"/>
              <p:cNvSpPr>
                <a:spLocks noChangeArrowheads="1"/>
              </p:cNvSpPr>
              <p:nvPr/>
            </p:nvSpPr>
            <p:spPr bwMode="auto">
              <a:xfrm>
                <a:off x="2772" y="730"/>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2326" name="Freeform 430"/>
              <p:cNvSpPr>
                <a:spLocks/>
              </p:cNvSpPr>
              <p:nvPr/>
            </p:nvSpPr>
            <p:spPr bwMode="auto">
              <a:xfrm>
                <a:off x="2772" y="729"/>
                <a:ext cx="1" cy="2"/>
              </a:xfrm>
              <a:custGeom>
                <a:avLst/>
                <a:gdLst>
                  <a:gd name="T0" fmla="*/ 0 w 7"/>
                  <a:gd name="T1" fmla="*/ 0 h 9"/>
                  <a:gd name="T2" fmla="*/ 0 w 7"/>
                  <a:gd name="T3" fmla="*/ 0 h 9"/>
                  <a:gd name="T4" fmla="*/ 0 w 7"/>
                  <a:gd name="T5" fmla="*/ 0 h 9"/>
                  <a:gd name="T6" fmla="*/ 0 w 7"/>
                  <a:gd name="T7" fmla="*/ 0 h 9"/>
                  <a:gd name="T8" fmla="*/ 0 w 7"/>
                  <a:gd name="T9" fmla="*/ 0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0" y="7"/>
                    </a:moveTo>
                    <a:lnTo>
                      <a:pt x="0" y="0"/>
                    </a:lnTo>
                    <a:lnTo>
                      <a:pt x="7" y="0"/>
                    </a:lnTo>
                    <a:lnTo>
                      <a:pt x="7" y="9"/>
                    </a:lnTo>
                    <a:lnTo>
                      <a:pt x="0" y="7"/>
                    </a:lnTo>
                    <a:close/>
                  </a:path>
                </a:pathLst>
              </a:custGeom>
              <a:solidFill>
                <a:srgbClr val="FFFFFF"/>
              </a:solidFill>
              <a:ln w="0">
                <a:solidFill>
                  <a:srgbClr val="FFFFFF"/>
                </a:solidFill>
                <a:round/>
                <a:headEnd/>
                <a:tailEnd/>
              </a:ln>
            </p:spPr>
            <p:txBody>
              <a:bodyPr/>
              <a:lstStyle/>
              <a:p>
                <a:endParaRPr lang="ja-JP" altLang="en-US"/>
              </a:p>
            </p:txBody>
          </p:sp>
          <p:sp>
            <p:nvSpPr>
              <p:cNvPr id="12327" name="Rectangle 431"/>
              <p:cNvSpPr>
                <a:spLocks noChangeArrowheads="1"/>
              </p:cNvSpPr>
              <p:nvPr/>
            </p:nvSpPr>
            <p:spPr bwMode="auto">
              <a:xfrm>
                <a:off x="2773" y="729"/>
                <a:ext cx="1"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2328" name="Freeform 432"/>
              <p:cNvSpPr>
                <a:spLocks/>
              </p:cNvSpPr>
              <p:nvPr/>
            </p:nvSpPr>
            <p:spPr bwMode="auto">
              <a:xfrm>
                <a:off x="2774" y="731"/>
                <a:ext cx="1" cy="1"/>
              </a:xfrm>
              <a:custGeom>
                <a:avLst/>
                <a:gdLst>
                  <a:gd name="T0" fmla="*/ 0 w 4"/>
                  <a:gd name="T1" fmla="*/ 0 h 5"/>
                  <a:gd name="T2" fmla="*/ 0 w 4"/>
                  <a:gd name="T3" fmla="*/ 0 h 5"/>
                  <a:gd name="T4" fmla="*/ 0 w 4"/>
                  <a:gd name="T5" fmla="*/ 0 h 5"/>
                  <a:gd name="T6" fmla="*/ 0 w 4"/>
                  <a:gd name="T7" fmla="*/ 0 h 5"/>
                  <a:gd name="T8" fmla="*/ 0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5"/>
                    </a:moveTo>
                    <a:lnTo>
                      <a:pt x="2" y="4"/>
                    </a:lnTo>
                    <a:lnTo>
                      <a:pt x="4" y="3"/>
                    </a:lnTo>
                    <a:lnTo>
                      <a:pt x="0" y="0"/>
                    </a:lnTo>
                    <a:lnTo>
                      <a:pt x="0" y="5"/>
                    </a:lnTo>
                    <a:close/>
                  </a:path>
                </a:pathLst>
              </a:custGeom>
              <a:solidFill>
                <a:srgbClr val="FFFFFF"/>
              </a:solidFill>
              <a:ln w="0">
                <a:solidFill>
                  <a:srgbClr val="FFFFFF"/>
                </a:solidFill>
                <a:round/>
                <a:headEnd/>
                <a:tailEnd/>
              </a:ln>
            </p:spPr>
            <p:txBody>
              <a:bodyPr/>
              <a:lstStyle/>
              <a:p>
                <a:endParaRPr lang="ja-JP" altLang="en-US"/>
              </a:p>
            </p:txBody>
          </p:sp>
          <p:sp>
            <p:nvSpPr>
              <p:cNvPr id="12329" name="Freeform 433"/>
              <p:cNvSpPr>
                <a:spLocks/>
              </p:cNvSpPr>
              <p:nvPr/>
            </p:nvSpPr>
            <p:spPr bwMode="auto">
              <a:xfrm>
                <a:off x="2774" y="728"/>
                <a:ext cx="3" cy="3"/>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8" y="23"/>
                    </a:moveTo>
                    <a:lnTo>
                      <a:pt x="0" y="13"/>
                    </a:lnTo>
                    <a:lnTo>
                      <a:pt x="12" y="0"/>
                    </a:lnTo>
                    <a:lnTo>
                      <a:pt x="20" y="9"/>
                    </a:lnTo>
                    <a:lnTo>
                      <a:pt x="8" y="23"/>
                    </a:lnTo>
                    <a:close/>
                  </a:path>
                </a:pathLst>
              </a:custGeom>
              <a:solidFill>
                <a:srgbClr val="FFFFFF"/>
              </a:solidFill>
              <a:ln w="0">
                <a:solidFill>
                  <a:srgbClr val="FFFFFF"/>
                </a:solidFill>
                <a:round/>
                <a:headEnd/>
                <a:tailEnd/>
              </a:ln>
            </p:spPr>
            <p:txBody>
              <a:bodyPr/>
              <a:lstStyle/>
              <a:p>
                <a:endParaRPr lang="ja-JP" altLang="en-US"/>
              </a:p>
            </p:txBody>
          </p:sp>
          <p:sp>
            <p:nvSpPr>
              <p:cNvPr id="12330" name="Freeform 434"/>
              <p:cNvSpPr>
                <a:spLocks/>
              </p:cNvSpPr>
              <p:nvPr/>
            </p:nvSpPr>
            <p:spPr bwMode="auto">
              <a:xfrm>
                <a:off x="2776" y="728"/>
                <a:ext cx="1" cy="1"/>
              </a:xfrm>
              <a:custGeom>
                <a:avLst/>
                <a:gdLst>
                  <a:gd name="T0" fmla="*/ 0 w 6"/>
                  <a:gd name="T1" fmla="*/ 0 h 5"/>
                  <a:gd name="T2" fmla="*/ 0 w 6"/>
                  <a:gd name="T3" fmla="*/ 0 h 5"/>
                  <a:gd name="T4" fmla="*/ 0 w 6"/>
                  <a:gd name="T5" fmla="*/ 0 h 5"/>
                  <a:gd name="T6" fmla="*/ 0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4" y="5"/>
                    </a:moveTo>
                    <a:lnTo>
                      <a:pt x="6" y="2"/>
                    </a:lnTo>
                    <a:lnTo>
                      <a:pt x="6" y="0"/>
                    </a:lnTo>
                    <a:lnTo>
                      <a:pt x="0" y="3"/>
                    </a:lnTo>
                    <a:lnTo>
                      <a:pt x="4" y="5"/>
                    </a:lnTo>
                    <a:close/>
                  </a:path>
                </a:pathLst>
              </a:custGeom>
              <a:solidFill>
                <a:srgbClr val="FFFFFF"/>
              </a:solidFill>
              <a:ln w="0">
                <a:solidFill>
                  <a:srgbClr val="FFFFFF"/>
                </a:solidFill>
                <a:round/>
                <a:headEnd/>
                <a:tailEnd/>
              </a:ln>
            </p:spPr>
            <p:txBody>
              <a:bodyPr/>
              <a:lstStyle/>
              <a:p>
                <a:endParaRPr lang="ja-JP" altLang="en-US"/>
              </a:p>
            </p:txBody>
          </p:sp>
          <p:sp>
            <p:nvSpPr>
              <p:cNvPr id="12331" name="Rectangle 435"/>
              <p:cNvSpPr>
                <a:spLocks noChangeArrowheads="1"/>
              </p:cNvSpPr>
              <p:nvPr/>
            </p:nvSpPr>
            <p:spPr bwMode="auto">
              <a:xfrm>
                <a:off x="2775" y="726"/>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2332" name="Freeform 436"/>
              <p:cNvSpPr>
                <a:spLocks/>
              </p:cNvSpPr>
              <p:nvPr/>
            </p:nvSpPr>
            <p:spPr bwMode="auto">
              <a:xfrm>
                <a:off x="2775" y="725"/>
                <a:ext cx="1" cy="2"/>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0" y="7"/>
                    </a:moveTo>
                    <a:lnTo>
                      <a:pt x="0" y="0"/>
                    </a:lnTo>
                    <a:lnTo>
                      <a:pt x="6" y="0"/>
                    </a:lnTo>
                    <a:lnTo>
                      <a:pt x="6" y="9"/>
                    </a:lnTo>
                    <a:lnTo>
                      <a:pt x="0" y="7"/>
                    </a:lnTo>
                    <a:close/>
                  </a:path>
                </a:pathLst>
              </a:custGeom>
              <a:solidFill>
                <a:srgbClr val="FFFFFF"/>
              </a:solidFill>
              <a:ln w="0">
                <a:solidFill>
                  <a:srgbClr val="FFFFFF"/>
                </a:solidFill>
                <a:round/>
                <a:headEnd/>
                <a:tailEnd/>
              </a:ln>
            </p:spPr>
            <p:txBody>
              <a:bodyPr/>
              <a:lstStyle/>
              <a:p>
                <a:endParaRPr lang="ja-JP" altLang="en-US"/>
              </a:p>
            </p:txBody>
          </p:sp>
          <p:sp>
            <p:nvSpPr>
              <p:cNvPr id="12333" name="Rectangle 437"/>
              <p:cNvSpPr>
                <a:spLocks noChangeArrowheads="1"/>
              </p:cNvSpPr>
              <p:nvPr/>
            </p:nvSpPr>
            <p:spPr bwMode="auto">
              <a:xfrm>
                <a:off x="2776" y="725"/>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2334" name="Freeform 438"/>
              <p:cNvSpPr>
                <a:spLocks/>
              </p:cNvSpPr>
              <p:nvPr/>
            </p:nvSpPr>
            <p:spPr bwMode="auto">
              <a:xfrm>
                <a:off x="2778" y="726"/>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7"/>
                    </a:moveTo>
                    <a:lnTo>
                      <a:pt x="6" y="7"/>
                    </a:lnTo>
                    <a:lnTo>
                      <a:pt x="6" y="0"/>
                    </a:lnTo>
                    <a:lnTo>
                      <a:pt x="0" y="2"/>
                    </a:lnTo>
                    <a:lnTo>
                      <a:pt x="0" y="7"/>
                    </a:lnTo>
                    <a:close/>
                  </a:path>
                </a:pathLst>
              </a:custGeom>
              <a:solidFill>
                <a:srgbClr val="FFFFFF"/>
              </a:solidFill>
              <a:ln w="0">
                <a:solidFill>
                  <a:srgbClr val="FFFFFF"/>
                </a:solidFill>
                <a:round/>
                <a:headEnd/>
                <a:tailEnd/>
              </a:ln>
            </p:spPr>
            <p:txBody>
              <a:bodyPr/>
              <a:lstStyle/>
              <a:p>
                <a:endParaRPr lang="ja-JP" altLang="en-US"/>
              </a:p>
            </p:txBody>
          </p:sp>
          <p:sp>
            <p:nvSpPr>
              <p:cNvPr id="12335" name="Rectangle 439"/>
              <p:cNvSpPr>
                <a:spLocks noChangeArrowheads="1"/>
              </p:cNvSpPr>
              <p:nvPr/>
            </p:nvSpPr>
            <p:spPr bwMode="auto">
              <a:xfrm>
                <a:off x="2777" y="724"/>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2336" name="Rectangle 440"/>
              <p:cNvSpPr>
                <a:spLocks noChangeArrowheads="1"/>
              </p:cNvSpPr>
              <p:nvPr/>
            </p:nvSpPr>
            <p:spPr bwMode="auto">
              <a:xfrm>
                <a:off x="2777" y="723"/>
                <a:ext cx="2" cy="1"/>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2337" name="Freeform 441"/>
              <p:cNvSpPr>
                <a:spLocks/>
              </p:cNvSpPr>
              <p:nvPr/>
            </p:nvSpPr>
            <p:spPr bwMode="auto">
              <a:xfrm>
                <a:off x="2777" y="722"/>
                <a:ext cx="1" cy="1"/>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0" y="7"/>
                    </a:moveTo>
                    <a:lnTo>
                      <a:pt x="0" y="0"/>
                    </a:lnTo>
                    <a:lnTo>
                      <a:pt x="6" y="0"/>
                    </a:lnTo>
                    <a:lnTo>
                      <a:pt x="6" y="9"/>
                    </a:lnTo>
                    <a:lnTo>
                      <a:pt x="0" y="7"/>
                    </a:lnTo>
                    <a:close/>
                  </a:path>
                </a:pathLst>
              </a:custGeom>
              <a:solidFill>
                <a:srgbClr val="FFFFFF"/>
              </a:solidFill>
              <a:ln w="0">
                <a:solidFill>
                  <a:srgbClr val="FFFFFF"/>
                </a:solidFill>
                <a:round/>
                <a:headEnd/>
                <a:tailEnd/>
              </a:ln>
            </p:spPr>
            <p:txBody>
              <a:bodyPr/>
              <a:lstStyle/>
              <a:p>
                <a:endParaRPr lang="ja-JP" altLang="en-US"/>
              </a:p>
            </p:txBody>
          </p:sp>
          <p:sp>
            <p:nvSpPr>
              <p:cNvPr id="12338" name="Rectangle 442"/>
              <p:cNvSpPr>
                <a:spLocks noChangeArrowheads="1"/>
              </p:cNvSpPr>
              <p:nvPr/>
            </p:nvSpPr>
            <p:spPr bwMode="auto">
              <a:xfrm>
                <a:off x="2778" y="722"/>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2339" name="Freeform 443"/>
              <p:cNvSpPr>
                <a:spLocks/>
              </p:cNvSpPr>
              <p:nvPr/>
            </p:nvSpPr>
            <p:spPr bwMode="auto">
              <a:xfrm>
                <a:off x="2780" y="723"/>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7"/>
                    </a:moveTo>
                    <a:lnTo>
                      <a:pt x="6" y="7"/>
                    </a:lnTo>
                    <a:lnTo>
                      <a:pt x="6" y="0"/>
                    </a:lnTo>
                    <a:lnTo>
                      <a:pt x="0" y="2"/>
                    </a:lnTo>
                    <a:lnTo>
                      <a:pt x="0" y="7"/>
                    </a:lnTo>
                    <a:close/>
                  </a:path>
                </a:pathLst>
              </a:custGeom>
              <a:solidFill>
                <a:srgbClr val="FFFFFF"/>
              </a:solidFill>
              <a:ln w="0">
                <a:solidFill>
                  <a:srgbClr val="FFFFFF"/>
                </a:solidFill>
                <a:round/>
                <a:headEnd/>
                <a:tailEnd/>
              </a:ln>
            </p:spPr>
            <p:txBody>
              <a:bodyPr/>
              <a:lstStyle/>
              <a:p>
                <a:endParaRPr lang="ja-JP" altLang="en-US"/>
              </a:p>
            </p:txBody>
          </p:sp>
          <p:sp>
            <p:nvSpPr>
              <p:cNvPr id="12340" name="Rectangle 444"/>
              <p:cNvSpPr>
                <a:spLocks noChangeArrowheads="1"/>
              </p:cNvSpPr>
              <p:nvPr/>
            </p:nvSpPr>
            <p:spPr bwMode="auto">
              <a:xfrm>
                <a:off x="2779" y="721"/>
                <a:ext cx="1"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grpSp>
        <p:grpSp>
          <p:nvGrpSpPr>
            <p:cNvPr id="24" name="Group 445"/>
            <p:cNvGrpSpPr>
              <a:grpSpLocks/>
            </p:cNvGrpSpPr>
            <p:nvPr/>
          </p:nvGrpSpPr>
          <p:grpSpPr bwMode="auto">
            <a:xfrm>
              <a:off x="244" y="1509"/>
              <a:ext cx="142" cy="87"/>
              <a:chOff x="2638" y="719"/>
              <a:chExt cx="142" cy="171"/>
            </a:xfrm>
          </p:grpSpPr>
          <p:sp>
            <p:nvSpPr>
              <p:cNvPr id="1701" name="Rectangle 446"/>
              <p:cNvSpPr>
                <a:spLocks noChangeArrowheads="1"/>
              </p:cNvSpPr>
              <p:nvPr/>
            </p:nvSpPr>
            <p:spPr bwMode="auto">
              <a:xfrm>
                <a:off x="2779" y="719"/>
                <a:ext cx="1"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702" name="Freeform 447"/>
              <p:cNvSpPr>
                <a:spLocks/>
              </p:cNvSpPr>
              <p:nvPr/>
            </p:nvSpPr>
            <p:spPr bwMode="auto">
              <a:xfrm>
                <a:off x="2646" y="843"/>
                <a:ext cx="24" cy="25"/>
              </a:xfrm>
              <a:custGeom>
                <a:avLst/>
                <a:gdLst>
                  <a:gd name="T0" fmla="*/ 0 w 170"/>
                  <a:gd name="T1" fmla="*/ 0 h 176"/>
                  <a:gd name="T2" fmla="*/ 0 w 170"/>
                  <a:gd name="T3" fmla="*/ 0 h 176"/>
                  <a:gd name="T4" fmla="*/ 0 w 170"/>
                  <a:gd name="T5" fmla="*/ 0 h 176"/>
                  <a:gd name="T6" fmla="*/ 0 w 170"/>
                  <a:gd name="T7" fmla="*/ 0 h 176"/>
                  <a:gd name="T8" fmla="*/ 0 w 170"/>
                  <a:gd name="T9" fmla="*/ 0 h 176"/>
                  <a:gd name="T10" fmla="*/ 0 w 170"/>
                  <a:gd name="T11" fmla="*/ 0 h 176"/>
                  <a:gd name="T12" fmla="*/ 0 w 170"/>
                  <a:gd name="T13" fmla="*/ 0 h 176"/>
                  <a:gd name="T14" fmla="*/ 0 w 170"/>
                  <a:gd name="T15" fmla="*/ 0 h 176"/>
                  <a:gd name="T16" fmla="*/ 0 w 170"/>
                  <a:gd name="T17" fmla="*/ 0 h 176"/>
                  <a:gd name="T18" fmla="*/ 0 w 170"/>
                  <a:gd name="T19" fmla="*/ 0 h 176"/>
                  <a:gd name="T20" fmla="*/ 0 w 170"/>
                  <a:gd name="T21" fmla="*/ 0 h 176"/>
                  <a:gd name="T22" fmla="*/ 0 w 170"/>
                  <a:gd name="T23" fmla="*/ 0 h 1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0"/>
                  <a:gd name="T37" fmla="*/ 0 h 176"/>
                  <a:gd name="T38" fmla="*/ 170 w 170"/>
                  <a:gd name="T39" fmla="*/ 176 h 1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0" h="176">
                    <a:moveTo>
                      <a:pt x="158" y="68"/>
                    </a:moveTo>
                    <a:lnTo>
                      <a:pt x="158" y="55"/>
                    </a:lnTo>
                    <a:lnTo>
                      <a:pt x="170" y="41"/>
                    </a:lnTo>
                    <a:lnTo>
                      <a:pt x="158" y="28"/>
                    </a:lnTo>
                    <a:lnTo>
                      <a:pt x="158" y="14"/>
                    </a:lnTo>
                    <a:lnTo>
                      <a:pt x="146" y="0"/>
                    </a:lnTo>
                    <a:lnTo>
                      <a:pt x="133" y="0"/>
                    </a:lnTo>
                    <a:lnTo>
                      <a:pt x="121" y="0"/>
                    </a:lnTo>
                    <a:lnTo>
                      <a:pt x="109" y="0"/>
                    </a:lnTo>
                    <a:lnTo>
                      <a:pt x="0" y="122"/>
                    </a:lnTo>
                    <a:lnTo>
                      <a:pt x="48" y="176"/>
                    </a:lnTo>
                    <a:lnTo>
                      <a:pt x="158" y="68"/>
                    </a:lnTo>
                    <a:close/>
                  </a:path>
                </a:pathLst>
              </a:custGeom>
              <a:solidFill>
                <a:srgbClr val="FFFFFF"/>
              </a:solidFill>
              <a:ln w="9525">
                <a:noFill/>
                <a:round/>
                <a:headEnd/>
                <a:tailEnd/>
              </a:ln>
            </p:spPr>
            <p:txBody>
              <a:bodyPr/>
              <a:lstStyle/>
              <a:p>
                <a:endParaRPr lang="ja-JP" altLang="en-US"/>
              </a:p>
            </p:txBody>
          </p:sp>
          <p:sp>
            <p:nvSpPr>
              <p:cNvPr id="1703" name="Rectangle 448"/>
              <p:cNvSpPr>
                <a:spLocks noChangeArrowheads="1"/>
              </p:cNvSpPr>
              <p:nvPr/>
            </p:nvSpPr>
            <p:spPr bwMode="auto">
              <a:xfrm>
                <a:off x="2668" y="850"/>
                <a:ext cx="1"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704" name="Freeform 449"/>
              <p:cNvSpPr>
                <a:spLocks/>
              </p:cNvSpPr>
              <p:nvPr/>
            </p:nvSpPr>
            <p:spPr bwMode="auto">
              <a:xfrm>
                <a:off x="2668" y="849"/>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4"/>
                    </a:moveTo>
                    <a:lnTo>
                      <a:pt x="0" y="1"/>
                    </a:lnTo>
                    <a:lnTo>
                      <a:pt x="2" y="0"/>
                    </a:lnTo>
                    <a:lnTo>
                      <a:pt x="6" y="7"/>
                    </a:lnTo>
                    <a:lnTo>
                      <a:pt x="0" y="4"/>
                    </a:lnTo>
                    <a:close/>
                  </a:path>
                </a:pathLst>
              </a:custGeom>
              <a:solidFill>
                <a:srgbClr val="FFFFFF"/>
              </a:solidFill>
              <a:ln w="0">
                <a:solidFill>
                  <a:srgbClr val="FFFFFF"/>
                </a:solidFill>
                <a:round/>
                <a:headEnd/>
                <a:tailEnd/>
              </a:ln>
            </p:spPr>
            <p:txBody>
              <a:bodyPr/>
              <a:lstStyle/>
              <a:p>
                <a:endParaRPr lang="ja-JP" altLang="en-US"/>
              </a:p>
            </p:txBody>
          </p:sp>
          <p:sp>
            <p:nvSpPr>
              <p:cNvPr id="1705" name="Freeform 450"/>
              <p:cNvSpPr>
                <a:spLocks/>
              </p:cNvSpPr>
              <p:nvPr/>
            </p:nvSpPr>
            <p:spPr bwMode="auto">
              <a:xfrm>
                <a:off x="2668" y="847"/>
                <a:ext cx="3" cy="4"/>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8" y="23"/>
                    </a:moveTo>
                    <a:lnTo>
                      <a:pt x="0" y="14"/>
                    </a:lnTo>
                    <a:lnTo>
                      <a:pt x="12" y="0"/>
                    </a:lnTo>
                    <a:lnTo>
                      <a:pt x="20" y="9"/>
                    </a:lnTo>
                    <a:lnTo>
                      <a:pt x="8" y="23"/>
                    </a:lnTo>
                    <a:close/>
                  </a:path>
                </a:pathLst>
              </a:custGeom>
              <a:solidFill>
                <a:srgbClr val="FFFFFF"/>
              </a:solidFill>
              <a:ln w="0">
                <a:solidFill>
                  <a:srgbClr val="FFFFFF"/>
                </a:solidFill>
                <a:round/>
                <a:headEnd/>
                <a:tailEnd/>
              </a:ln>
            </p:spPr>
            <p:txBody>
              <a:bodyPr/>
              <a:lstStyle/>
              <a:p>
                <a:endParaRPr lang="ja-JP" altLang="en-US"/>
              </a:p>
            </p:txBody>
          </p:sp>
          <p:sp>
            <p:nvSpPr>
              <p:cNvPr id="1706" name="Freeform 451"/>
              <p:cNvSpPr>
                <a:spLocks/>
              </p:cNvSpPr>
              <p:nvPr/>
            </p:nvSpPr>
            <p:spPr bwMode="auto">
              <a:xfrm>
                <a:off x="2670" y="847"/>
                <a:ext cx="1" cy="2"/>
              </a:xfrm>
              <a:custGeom>
                <a:avLst/>
                <a:gdLst>
                  <a:gd name="T0" fmla="*/ 0 w 8"/>
                  <a:gd name="T1" fmla="*/ 0 h 9"/>
                  <a:gd name="T2" fmla="*/ 0 w 8"/>
                  <a:gd name="T3" fmla="*/ 0 h 9"/>
                  <a:gd name="T4" fmla="*/ 0 w 8"/>
                  <a:gd name="T5" fmla="*/ 0 h 9"/>
                  <a:gd name="T6" fmla="*/ 0 w 8"/>
                  <a:gd name="T7" fmla="*/ 0 h 9"/>
                  <a:gd name="T8" fmla="*/ 0 w 8"/>
                  <a:gd name="T9" fmla="*/ 0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4" y="9"/>
                    </a:moveTo>
                    <a:lnTo>
                      <a:pt x="8" y="4"/>
                    </a:lnTo>
                    <a:lnTo>
                      <a:pt x="4" y="0"/>
                    </a:lnTo>
                    <a:lnTo>
                      <a:pt x="0" y="7"/>
                    </a:lnTo>
                    <a:lnTo>
                      <a:pt x="4" y="9"/>
                    </a:lnTo>
                    <a:close/>
                  </a:path>
                </a:pathLst>
              </a:custGeom>
              <a:solidFill>
                <a:srgbClr val="FFFFFF"/>
              </a:solidFill>
              <a:ln w="0">
                <a:solidFill>
                  <a:srgbClr val="FFFFFF"/>
                </a:solidFill>
                <a:round/>
                <a:headEnd/>
                <a:tailEnd/>
              </a:ln>
            </p:spPr>
            <p:txBody>
              <a:bodyPr/>
              <a:lstStyle/>
              <a:p>
                <a:endParaRPr lang="ja-JP" altLang="en-US"/>
              </a:p>
            </p:txBody>
          </p:sp>
          <p:sp>
            <p:nvSpPr>
              <p:cNvPr id="1707" name="Freeform 452"/>
              <p:cNvSpPr>
                <a:spLocks/>
              </p:cNvSpPr>
              <p:nvPr/>
            </p:nvSpPr>
            <p:spPr bwMode="auto">
              <a:xfrm>
                <a:off x="2668" y="846"/>
                <a:ext cx="3" cy="3"/>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20" y="13"/>
                    </a:moveTo>
                    <a:lnTo>
                      <a:pt x="12" y="22"/>
                    </a:lnTo>
                    <a:lnTo>
                      <a:pt x="0" y="9"/>
                    </a:lnTo>
                    <a:lnTo>
                      <a:pt x="8" y="0"/>
                    </a:lnTo>
                    <a:lnTo>
                      <a:pt x="20" y="13"/>
                    </a:lnTo>
                    <a:close/>
                  </a:path>
                </a:pathLst>
              </a:custGeom>
              <a:solidFill>
                <a:srgbClr val="FFFFFF"/>
              </a:solidFill>
              <a:ln w="0">
                <a:solidFill>
                  <a:srgbClr val="FFFFFF"/>
                </a:solidFill>
                <a:round/>
                <a:headEnd/>
                <a:tailEnd/>
              </a:ln>
            </p:spPr>
            <p:txBody>
              <a:bodyPr/>
              <a:lstStyle/>
              <a:p>
                <a:endParaRPr lang="ja-JP" altLang="en-US"/>
              </a:p>
            </p:txBody>
          </p:sp>
          <p:sp>
            <p:nvSpPr>
              <p:cNvPr id="1708" name="Freeform 453"/>
              <p:cNvSpPr>
                <a:spLocks/>
              </p:cNvSpPr>
              <p:nvPr/>
            </p:nvSpPr>
            <p:spPr bwMode="auto">
              <a:xfrm>
                <a:off x="2668" y="846"/>
                <a:ext cx="1" cy="1"/>
              </a:xfrm>
              <a:custGeom>
                <a:avLst/>
                <a:gdLst>
                  <a:gd name="T0" fmla="*/ 0 w 6"/>
                  <a:gd name="T1" fmla="*/ 0 h 5"/>
                  <a:gd name="T2" fmla="*/ 0 w 6"/>
                  <a:gd name="T3" fmla="*/ 0 h 5"/>
                  <a:gd name="T4" fmla="*/ 0 w 6"/>
                  <a:gd name="T5" fmla="*/ 0 h 5"/>
                  <a:gd name="T6" fmla="*/ 0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2" y="5"/>
                    </a:moveTo>
                    <a:lnTo>
                      <a:pt x="0" y="1"/>
                    </a:lnTo>
                    <a:lnTo>
                      <a:pt x="0" y="0"/>
                    </a:lnTo>
                    <a:lnTo>
                      <a:pt x="6" y="3"/>
                    </a:lnTo>
                    <a:lnTo>
                      <a:pt x="2" y="5"/>
                    </a:lnTo>
                    <a:close/>
                  </a:path>
                </a:pathLst>
              </a:custGeom>
              <a:solidFill>
                <a:srgbClr val="FFFFFF"/>
              </a:solidFill>
              <a:ln w="0">
                <a:solidFill>
                  <a:srgbClr val="FFFFFF"/>
                </a:solidFill>
                <a:round/>
                <a:headEnd/>
                <a:tailEnd/>
              </a:ln>
            </p:spPr>
            <p:txBody>
              <a:bodyPr/>
              <a:lstStyle/>
              <a:p>
                <a:endParaRPr lang="ja-JP" altLang="en-US"/>
              </a:p>
            </p:txBody>
          </p:sp>
          <p:sp>
            <p:nvSpPr>
              <p:cNvPr id="1709" name="Rectangle 454"/>
              <p:cNvSpPr>
                <a:spLocks noChangeArrowheads="1"/>
              </p:cNvSpPr>
              <p:nvPr/>
            </p:nvSpPr>
            <p:spPr bwMode="auto">
              <a:xfrm>
                <a:off x="2668" y="844"/>
                <a:ext cx="1"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710" name="Freeform 455"/>
              <p:cNvSpPr>
                <a:spLocks/>
              </p:cNvSpPr>
              <p:nvPr/>
            </p:nvSpPr>
            <p:spPr bwMode="auto">
              <a:xfrm>
                <a:off x="2669" y="844"/>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5"/>
                    </a:moveTo>
                    <a:lnTo>
                      <a:pt x="6" y="1"/>
                    </a:lnTo>
                    <a:lnTo>
                      <a:pt x="4" y="0"/>
                    </a:lnTo>
                    <a:lnTo>
                      <a:pt x="0" y="7"/>
                    </a:lnTo>
                    <a:lnTo>
                      <a:pt x="6" y="5"/>
                    </a:lnTo>
                    <a:close/>
                  </a:path>
                </a:pathLst>
              </a:custGeom>
              <a:solidFill>
                <a:srgbClr val="FFFFFF"/>
              </a:solidFill>
              <a:ln w="0">
                <a:solidFill>
                  <a:srgbClr val="FFFFFF"/>
                </a:solidFill>
                <a:round/>
                <a:headEnd/>
                <a:tailEnd/>
              </a:ln>
            </p:spPr>
            <p:txBody>
              <a:bodyPr/>
              <a:lstStyle/>
              <a:p>
                <a:endParaRPr lang="ja-JP" altLang="en-US"/>
              </a:p>
            </p:txBody>
          </p:sp>
          <p:sp>
            <p:nvSpPr>
              <p:cNvPr id="1711" name="Freeform 456"/>
              <p:cNvSpPr>
                <a:spLocks/>
              </p:cNvSpPr>
              <p:nvPr/>
            </p:nvSpPr>
            <p:spPr bwMode="auto">
              <a:xfrm>
                <a:off x="2666" y="842"/>
                <a:ext cx="3" cy="3"/>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20" y="13"/>
                    </a:moveTo>
                    <a:lnTo>
                      <a:pt x="12" y="22"/>
                    </a:lnTo>
                    <a:lnTo>
                      <a:pt x="0" y="9"/>
                    </a:lnTo>
                    <a:lnTo>
                      <a:pt x="8" y="0"/>
                    </a:lnTo>
                    <a:lnTo>
                      <a:pt x="20" y="13"/>
                    </a:lnTo>
                    <a:close/>
                  </a:path>
                </a:pathLst>
              </a:custGeom>
              <a:solidFill>
                <a:srgbClr val="FFFFFF"/>
              </a:solidFill>
              <a:ln w="0">
                <a:solidFill>
                  <a:srgbClr val="FFFFFF"/>
                </a:solidFill>
                <a:round/>
                <a:headEnd/>
                <a:tailEnd/>
              </a:ln>
            </p:spPr>
            <p:txBody>
              <a:bodyPr/>
              <a:lstStyle/>
              <a:p>
                <a:endParaRPr lang="ja-JP" altLang="en-US"/>
              </a:p>
            </p:txBody>
          </p:sp>
          <p:sp>
            <p:nvSpPr>
              <p:cNvPr id="1712" name="Freeform 457"/>
              <p:cNvSpPr>
                <a:spLocks/>
              </p:cNvSpPr>
              <p:nvPr/>
            </p:nvSpPr>
            <p:spPr bwMode="auto">
              <a:xfrm>
                <a:off x="2667" y="841"/>
                <a:ext cx="1" cy="2"/>
              </a:xfrm>
              <a:custGeom>
                <a:avLst/>
                <a:gdLst>
                  <a:gd name="T0" fmla="*/ 0 w 4"/>
                  <a:gd name="T1" fmla="*/ 0 h 10"/>
                  <a:gd name="T2" fmla="*/ 0 w 4"/>
                  <a:gd name="T3" fmla="*/ 0 h 10"/>
                  <a:gd name="T4" fmla="*/ 0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4" y="4"/>
                    </a:moveTo>
                    <a:lnTo>
                      <a:pt x="2" y="0"/>
                    </a:lnTo>
                    <a:lnTo>
                      <a:pt x="0" y="1"/>
                    </a:lnTo>
                    <a:lnTo>
                      <a:pt x="0" y="10"/>
                    </a:lnTo>
                    <a:lnTo>
                      <a:pt x="4" y="4"/>
                    </a:lnTo>
                    <a:close/>
                  </a:path>
                </a:pathLst>
              </a:custGeom>
              <a:solidFill>
                <a:srgbClr val="FFFFFF"/>
              </a:solidFill>
              <a:ln w="0">
                <a:solidFill>
                  <a:srgbClr val="FFFFFF"/>
                </a:solidFill>
                <a:round/>
                <a:headEnd/>
                <a:tailEnd/>
              </a:ln>
            </p:spPr>
            <p:txBody>
              <a:bodyPr/>
              <a:lstStyle/>
              <a:p>
                <a:endParaRPr lang="ja-JP" altLang="en-US"/>
              </a:p>
            </p:txBody>
          </p:sp>
          <p:sp>
            <p:nvSpPr>
              <p:cNvPr id="1713" name="Rectangle 458"/>
              <p:cNvSpPr>
                <a:spLocks noChangeArrowheads="1"/>
              </p:cNvSpPr>
              <p:nvPr/>
            </p:nvSpPr>
            <p:spPr bwMode="auto">
              <a:xfrm>
                <a:off x="2665" y="841"/>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714" name="Rectangle 459"/>
              <p:cNvSpPr>
                <a:spLocks noChangeArrowheads="1"/>
              </p:cNvSpPr>
              <p:nvPr/>
            </p:nvSpPr>
            <p:spPr bwMode="auto">
              <a:xfrm>
                <a:off x="2663" y="841"/>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715" name="Rectangle 460"/>
              <p:cNvSpPr>
                <a:spLocks noChangeArrowheads="1"/>
              </p:cNvSpPr>
              <p:nvPr/>
            </p:nvSpPr>
            <p:spPr bwMode="auto">
              <a:xfrm>
                <a:off x="2662" y="841"/>
                <a:ext cx="1"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716" name="Freeform 461"/>
              <p:cNvSpPr>
                <a:spLocks/>
              </p:cNvSpPr>
              <p:nvPr/>
            </p:nvSpPr>
            <p:spPr bwMode="auto">
              <a:xfrm>
                <a:off x="2661" y="841"/>
                <a:ext cx="1" cy="2"/>
              </a:xfrm>
              <a:custGeom>
                <a:avLst/>
                <a:gdLst>
                  <a:gd name="T0" fmla="*/ 0 w 4"/>
                  <a:gd name="T1" fmla="*/ 0 h 10"/>
                  <a:gd name="T2" fmla="*/ 0 w 4"/>
                  <a:gd name="T3" fmla="*/ 0 h 10"/>
                  <a:gd name="T4" fmla="*/ 0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4" y="1"/>
                    </a:moveTo>
                    <a:lnTo>
                      <a:pt x="2" y="0"/>
                    </a:lnTo>
                    <a:lnTo>
                      <a:pt x="0" y="4"/>
                    </a:lnTo>
                    <a:lnTo>
                      <a:pt x="4" y="10"/>
                    </a:lnTo>
                    <a:lnTo>
                      <a:pt x="4" y="1"/>
                    </a:lnTo>
                    <a:close/>
                  </a:path>
                </a:pathLst>
              </a:custGeom>
              <a:solidFill>
                <a:srgbClr val="FFFFFF"/>
              </a:solidFill>
              <a:ln w="0">
                <a:solidFill>
                  <a:srgbClr val="FFFFFF"/>
                </a:solidFill>
                <a:round/>
                <a:headEnd/>
                <a:tailEnd/>
              </a:ln>
            </p:spPr>
            <p:txBody>
              <a:bodyPr/>
              <a:lstStyle/>
              <a:p>
                <a:endParaRPr lang="ja-JP" altLang="en-US"/>
              </a:p>
            </p:txBody>
          </p:sp>
          <p:sp>
            <p:nvSpPr>
              <p:cNvPr id="1717" name="Freeform 462"/>
              <p:cNvSpPr>
                <a:spLocks/>
              </p:cNvSpPr>
              <p:nvPr/>
            </p:nvSpPr>
            <p:spPr bwMode="auto">
              <a:xfrm>
                <a:off x="2645" y="842"/>
                <a:ext cx="17" cy="18"/>
              </a:xfrm>
              <a:custGeom>
                <a:avLst/>
                <a:gdLst>
                  <a:gd name="T0" fmla="*/ 0 w 117"/>
                  <a:gd name="T1" fmla="*/ 0 h 130"/>
                  <a:gd name="T2" fmla="*/ 0 w 117"/>
                  <a:gd name="T3" fmla="*/ 0 h 130"/>
                  <a:gd name="T4" fmla="*/ 0 w 117"/>
                  <a:gd name="T5" fmla="*/ 0 h 130"/>
                  <a:gd name="T6" fmla="*/ 0 w 117"/>
                  <a:gd name="T7" fmla="*/ 0 h 130"/>
                  <a:gd name="T8" fmla="*/ 0 w 117"/>
                  <a:gd name="T9" fmla="*/ 0 h 130"/>
                  <a:gd name="T10" fmla="*/ 0 60000 65536"/>
                  <a:gd name="T11" fmla="*/ 0 60000 65536"/>
                  <a:gd name="T12" fmla="*/ 0 60000 65536"/>
                  <a:gd name="T13" fmla="*/ 0 60000 65536"/>
                  <a:gd name="T14" fmla="*/ 0 60000 65536"/>
                  <a:gd name="T15" fmla="*/ 0 w 117"/>
                  <a:gd name="T16" fmla="*/ 0 h 130"/>
                  <a:gd name="T17" fmla="*/ 117 w 117"/>
                  <a:gd name="T18" fmla="*/ 130 h 130"/>
                </a:gdLst>
                <a:ahLst/>
                <a:cxnLst>
                  <a:cxn ang="T10">
                    <a:pos x="T0" y="T1"/>
                  </a:cxn>
                  <a:cxn ang="T11">
                    <a:pos x="T2" y="T3"/>
                  </a:cxn>
                  <a:cxn ang="T12">
                    <a:pos x="T4" y="T5"/>
                  </a:cxn>
                  <a:cxn ang="T13">
                    <a:pos x="T6" y="T7"/>
                  </a:cxn>
                  <a:cxn ang="T14">
                    <a:pos x="T8" y="T9"/>
                  </a:cxn>
                </a:cxnLst>
                <a:rect l="T15" t="T16" r="T17" b="T18"/>
                <a:pathLst>
                  <a:path w="117" h="130">
                    <a:moveTo>
                      <a:pt x="109" y="0"/>
                    </a:moveTo>
                    <a:lnTo>
                      <a:pt x="117" y="9"/>
                    </a:lnTo>
                    <a:lnTo>
                      <a:pt x="8" y="130"/>
                    </a:lnTo>
                    <a:lnTo>
                      <a:pt x="0" y="121"/>
                    </a:lnTo>
                    <a:lnTo>
                      <a:pt x="109" y="0"/>
                    </a:lnTo>
                    <a:close/>
                  </a:path>
                </a:pathLst>
              </a:custGeom>
              <a:solidFill>
                <a:srgbClr val="FFFFFF"/>
              </a:solidFill>
              <a:ln w="0">
                <a:solidFill>
                  <a:srgbClr val="FFFFFF"/>
                </a:solidFill>
                <a:round/>
                <a:headEnd/>
                <a:tailEnd/>
              </a:ln>
            </p:spPr>
            <p:txBody>
              <a:bodyPr/>
              <a:lstStyle/>
              <a:p>
                <a:endParaRPr lang="ja-JP" altLang="en-US"/>
              </a:p>
            </p:txBody>
          </p:sp>
          <p:sp>
            <p:nvSpPr>
              <p:cNvPr id="1718" name="Freeform 463"/>
              <p:cNvSpPr>
                <a:spLocks/>
              </p:cNvSpPr>
              <p:nvPr/>
            </p:nvSpPr>
            <p:spPr bwMode="auto">
              <a:xfrm>
                <a:off x="2645" y="859"/>
                <a:ext cx="1" cy="1"/>
              </a:xfrm>
              <a:custGeom>
                <a:avLst/>
                <a:gdLst>
                  <a:gd name="T0" fmla="*/ 0 w 8"/>
                  <a:gd name="T1" fmla="*/ 0 h 9"/>
                  <a:gd name="T2" fmla="*/ 0 w 8"/>
                  <a:gd name="T3" fmla="*/ 0 h 9"/>
                  <a:gd name="T4" fmla="*/ 0 w 8"/>
                  <a:gd name="T5" fmla="*/ 0 h 9"/>
                  <a:gd name="T6" fmla="*/ 0 w 8"/>
                  <a:gd name="T7" fmla="*/ 0 h 9"/>
                  <a:gd name="T8" fmla="*/ 0 w 8"/>
                  <a:gd name="T9" fmla="*/ 0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4" y="0"/>
                    </a:moveTo>
                    <a:lnTo>
                      <a:pt x="0" y="4"/>
                    </a:lnTo>
                    <a:lnTo>
                      <a:pt x="4" y="9"/>
                    </a:lnTo>
                    <a:lnTo>
                      <a:pt x="8" y="7"/>
                    </a:lnTo>
                    <a:lnTo>
                      <a:pt x="4" y="0"/>
                    </a:lnTo>
                    <a:close/>
                  </a:path>
                </a:pathLst>
              </a:custGeom>
              <a:solidFill>
                <a:srgbClr val="FFFFFF"/>
              </a:solidFill>
              <a:ln w="0">
                <a:solidFill>
                  <a:srgbClr val="FFFFFF"/>
                </a:solidFill>
                <a:round/>
                <a:headEnd/>
                <a:tailEnd/>
              </a:ln>
            </p:spPr>
            <p:txBody>
              <a:bodyPr/>
              <a:lstStyle/>
              <a:p>
                <a:endParaRPr lang="ja-JP" altLang="en-US"/>
              </a:p>
            </p:txBody>
          </p:sp>
          <p:sp>
            <p:nvSpPr>
              <p:cNvPr id="1719" name="Freeform 464"/>
              <p:cNvSpPr>
                <a:spLocks/>
              </p:cNvSpPr>
              <p:nvPr/>
            </p:nvSpPr>
            <p:spPr bwMode="auto">
              <a:xfrm>
                <a:off x="2645" y="859"/>
                <a:ext cx="8" cy="9"/>
              </a:xfrm>
              <a:custGeom>
                <a:avLst/>
                <a:gdLst>
                  <a:gd name="T0" fmla="*/ 0 w 56"/>
                  <a:gd name="T1" fmla="*/ 0 h 64"/>
                  <a:gd name="T2" fmla="*/ 0 w 56"/>
                  <a:gd name="T3" fmla="*/ 0 h 64"/>
                  <a:gd name="T4" fmla="*/ 0 w 56"/>
                  <a:gd name="T5" fmla="*/ 0 h 64"/>
                  <a:gd name="T6" fmla="*/ 0 w 56"/>
                  <a:gd name="T7" fmla="*/ 0 h 64"/>
                  <a:gd name="T8" fmla="*/ 0 w 56"/>
                  <a:gd name="T9" fmla="*/ 0 h 64"/>
                  <a:gd name="T10" fmla="*/ 0 60000 65536"/>
                  <a:gd name="T11" fmla="*/ 0 60000 65536"/>
                  <a:gd name="T12" fmla="*/ 0 60000 65536"/>
                  <a:gd name="T13" fmla="*/ 0 60000 65536"/>
                  <a:gd name="T14" fmla="*/ 0 60000 65536"/>
                  <a:gd name="T15" fmla="*/ 0 w 56"/>
                  <a:gd name="T16" fmla="*/ 0 h 64"/>
                  <a:gd name="T17" fmla="*/ 56 w 56"/>
                  <a:gd name="T18" fmla="*/ 64 h 64"/>
                </a:gdLst>
                <a:ahLst/>
                <a:cxnLst>
                  <a:cxn ang="T10">
                    <a:pos x="T0" y="T1"/>
                  </a:cxn>
                  <a:cxn ang="T11">
                    <a:pos x="T2" y="T3"/>
                  </a:cxn>
                  <a:cxn ang="T12">
                    <a:pos x="T4" y="T5"/>
                  </a:cxn>
                  <a:cxn ang="T13">
                    <a:pos x="T6" y="T7"/>
                  </a:cxn>
                  <a:cxn ang="T14">
                    <a:pos x="T8" y="T9"/>
                  </a:cxn>
                </a:cxnLst>
                <a:rect l="T15" t="T16" r="T17" b="T18"/>
                <a:pathLst>
                  <a:path w="56" h="64">
                    <a:moveTo>
                      <a:pt x="0" y="9"/>
                    </a:moveTo>
                    <a:lnTo>
                      <a:pt x="8" y="0"/>
                    </a:lnTo>
                    <a:lnTo>
                      <a:pt x="56" y="55"/>
                    </a:lnTo>
                    <a:lnTo>
                      <a:pt x="48" y="64"/>
                    </a:lnTo>
                    <a:lnTo>
                      <a:pt x="0" y="9"/>
                    </a:lnTo>
                    <a:close/>
                  </a:path>
                </a:pathLst>
              </a:custGeom>
              <a:solidFill>
                <a:srgbClr val="FFFFFF"/>
              </a:solidFill>
              <a:ln w="0">
                <a:solidFill>
                  <a:srgbClr val="FFFFFF"/>
                </a:solidFill>
                <a:round/>
                <a:headEnd/>
                <a:tailEnd/>
              </a:ln>
            </p:spPr>
            <p:txBody>
              <a:bodyPr/>
              <a:lstStyle/>
              <a:p>
                <a:endParaRPr lang="ja-JP" altLang="en-US"/>
              </a:p>
            </p:txBody>
          </p:sp>
          <p:sp>
            <p:nvSpPr>
              <p:cNvPr id="1720" name="Freeform 465"/>
              <p:cNvSpPr>
                <a:spLocks/>
              </p:cNvSpPr>
              <p:nvPr/>
            </p:nvSpPr>
            <p:spPr bwMode="auto">
              <a:xfrm>
                <a:off x="2652" y="868"/>
                <a:ext cx="1" cy="1"/>
              </a:xfrm>
              <a:custGeom>
                <a:avLst/>
                <a:gdLst>
                  <a:gd name="T0" fmla="*/ 0 w 8"/>
                  <a:gd name="T1" fmla="*/ 0 h 3"/>
                  <a:gd name="T2" fmla="*/ 0 w 8"/>
                  <a:gd name="T3" fmla="*/ 0 h 3"/>
                  <a:gd name="T4" fmla="*/ 0 w 8"/>
                  <a:gd name="T5" fmla="*/ 0 h 3"/>
                  <a:gd name="T6" fmla="*/ 0 w 8"/>
                  <a:gd name="T7" fmla="*/ 0 h 3"/>
                  <a:gd name="T8" fmla="*/ 0 60000 65536"/>
                  <a:gd name="T9" fmla="*/ 0 60000 65536"/>
                  <a:gd name="T10" fmla="*/ 0 60000 65536"/>
                  <a:gd name="T11" fmla="*/ 0 60000 65536"/>
                  <a:gd name="T12" fmla="*/ 0 w 8"/>
                  <a:gd name="T13" fmla="*/ 0 h 3"/>
                  <a:gd name="T14" fmla="*/ 8 w 8"/>
                  <a:gd name="T15" fmla="*/ 3 h 3"/>
                </a:gdLst>
                <a:ahLst/>
                <a:cxnLst>
                  <a:cxn ang="T8">
                    <a:pos x="T0" y="T1"/>
                  </a:cxn>
                  <a:cxn ang="T9">
                    <a:pos x="T2" y="T3"/>
                  </a:cxn>
                  <a:cxn ang="T10">
                    <a:pos x="T4" y="T5"/>
                  </a:cxn>
                  <a:cxn ang="T11">
                    <a:pos x="T6" y="T7"/>
                  </a:cxn>
                </a:cxnLst>
                <a:rect l="T12" t="T13" r="T14" b="T15"/>
                <a:pathLst>
                  <a:path w="8" h="3">
                    <a:moveTo>
                      <a:pt x="0" y="3"/>
                    </a:moveTo>
                    <a:lnTo>
                      <a:pt x="4" y="0"/>
                    </a:lnTo>
                    <a:lnTo>
                      <a:pt x="8" y="3"/>
                    </a:lnTo>
                    <a:lnTo>
                      <a:pt x="0" y="3"/>
                    </a:lnTo>
                    <a:close/>
                  </a:path>
                </a:pathLst>
              </a:custGeom>
              <a:solidFill>
                <a:srgbClr val="FFFFFF"/>
              </a:solidFill>
              <a:ln w="0">
                <a:solidFill>
                  <a:srgbClr val="FFFFFF"/>
                </a:solidFill>
                <a:round/>
                <a:headEnd/>
                <a:tailEnd/>
              </a:ln>
            </p:spPr>
            <p:txBody>
              <a:bodyPr/>
              <a:lstStyle/>
              <a:p>
                <a:endParaRPr lang="ja-JP" altLang="en-US"/>
              </a:p>
            </p:txBody>
          </p:sp>
          <p:sp>
            <p:nvSpPr>
              <p:cNvPr id="1721" name="Freeform 466"/>
              <p:cNvSpPr>
                <a:spLocks/>
              </p:cNvSpPr>
              <p:nvPr/>
            </p:nvSpPr>
            <p:spPr bwMode="auto">
              <a:xfrm>
                <a:off x="2669" y="852"/>
                <a:ext cx="1" cy="1"/>
              </a:xfrm>
              <a:custGeom>
                <a:avLst/>
                <a:gdLst>
                  <a:gd name="T0" fmla="*/ 0 w 6"/>
                  <a:gd name="T1" fmla="*/ 0 h 4"/>
                  <a:gd name="T2" fmla="*/ 0 w 6"/>
                  <a:gd name="T3" fmla="*/ 0 h 4"/>
                  <a:gd name="T4" fmla="*/ 0 w 6"/>
                  <a:gd name="T5" fmla="*/ 0 h 4"/>
                  <a:gd name="T6" fmla="*/ 0 w 6"/>
                  <a:gd name="T7" fmla="*/ 0 h 4"/>
                  <a:gd name="T8" fmla="*/ 0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4" y="4"/>
                    </a:moveTo>
                    <a:lnTo>
                      <a:pt x="6" y="1"/>
                    </a:lnTo>
                    <a:lnTo>
                      <a:pt x="6" y="0"/>
                    </a:lnTo>
                    <a:lnTo>
                      <a:pt x="0" y="2"/>
                    </a:lnTo>
                    <a:lnTo>
                      <a:pt x="4" y="4"/>
                    </a:lnTo>
                    <a:close/>
                  </a:path>
                </a:pathLst>
              </a:custGeom>
              <a:solidFill>
                <a:srgbClr val="FFFFFF"/>
              </a:solidFill>
              <a:ln w="0">
                <a:solidFill>
                  <a:srgbClr val="FFFFFF"/>
                </a:solidFill>
                <a:round/>
                <a:headEnd/>
                <a:tailEnd/>
              </a:ln>
            </p:spPr>
            <p:txBody>
              <a:bodyPr/>
              <a:lstStyle/>
              <a:p>
                <a:endParaRPr lang="ja-JP" altLang="en-US"/>
              </a:p>
            </p:txBody>
          </p:sp>
          <p:sp>
            <p:nvSpPr>
              <p:cNvPr id="1722" name="Freeform 467"/>
              <p:cNvSpPr>
                <a:spLocks/>
              </p:cNvSpPr>
              <p:nvPr/>
            </p:nvSpPr>
            <p:spPr bwMode="auto">
              <a:xfrm>
                <a:off x="2652" y="851"/>
                <a:ext cx="17" cy="17"/>
              </a:xfrm>
              <a:custGeom>
                <a:avLst/>
                <a:gdLst>
                  <a:gd name="T0" fmla="*/ 0 w 118"/>
                  <a:gd name="T1" fmla="*/ 0 h 118"/>
                  <a:gd name="T2" fmla="*/ 0 w 118"/>
                  <a:gd name="T3" fmla="*/ 0 h 118"/>
                  <a:gd name="T4" fmla="*/ 0 w 118"/>
                  <a:gd name="T5" fmla="*/ 0 h 118"/>
                  <a:gd name="T6" fmla="*/ 0 w 118"/>
                  <a:gd name="T7" fmla="*/ 0 h 118"/>
                  <a:gd name="T8" fmla="*/ 0 w 118"/>
                  <a:gd name="T9" fmla="*/ 0 h 118"/>
                  <a:gd name="T10" fmla="*/ 0 60000 65536"/>
                  <a:gd name="T11" fmla="*/ 0 60000 65536"/>
                  <a:gd name="T12" fmla="*/ 0 60000 65536"/>
                  <a:gd name="T13" fmla="*/ 0 60000 65536"/>
                  <a:gd name="T14" fmla="*/ 0 60000 65536"/>
                  <a:gd name="T15" fmla="*/ 0 w 118"/>
                  <a:gd name="T16" fmla="*/ 0 h 118"/>
                  <a:gd name="T17" fmla="*/ 118 w 118"/>
                  <a:gd name="T18" fmla="*/ 118 h 118"/>
                </a:gdLst>
                <a:ahLst/>
                <a:cxnLst>
                  <a:cxn ang="T10">
                    <a:pos x="T0" y="T1"/>
                  </a:cxn>
                  <a:cxn ang="T11">
                    <a:pos x="T2" y="T3"/>
                  </a:cxn>
                  <a:cxn ang="T12">
                    <a:pos x="T4" y="T5"/>
                  </a:cxn>
                  <a:cxn ang="T13">
                    <a:pos x="T6" y="T7"/>
                  </a:cxn>
                  <a:cxn ang="T14">
                    <a:pos x="T8" y="T9"/>
                  </a:cxn>
                </a:cxnLst>
                <a:rect l="T15" t="T16" r="T17" b="T18"/>
                <a:pathLst>
                  <a:path w="118" h="118">
                    <a:moveTo>
                      <a:pt x="8" y="118"/>
                    </a:moveTo>
                    <a:lnTo>
                      <a:pt x="0" y="109"/>
                    </a:lnTo>
                    <a:lnTo>
                      <a:pt x="110" y="0"/>
                    </a:lnTo>
                    <a:lnTo>
                      <a:pt x="118" y="9"/>
                    </a:lnTo>
                    <a:lnTo>
                      <a:pt x="8" y="118"/>
                    </a:lnTo>
                    <a:close/>
                  </a:path>
                </a:pathLst>
              </a:custGeom>
              <a:solidFill>
                <a:srgbClr val="FFFFFF"/>
              </a:solidFill>
              <a:ln w="0">
                <a:solidFill>
                  <a:srgbClr val="FFFFFF"/>
                </a:solidFill>
                <a:round/>
                <a:headEnd/>
                <a:tailEnd/>
              </a:ln>
            </p:spPr>
            <p:txBody>
              <a:bodyPr/>
              <a:lstStyle/>
              <a:p>
                <a:endParaRPr lang="ja-JP" altLang="en-US"/>
              </a:p>
            </p:txBody>
          </p:sp>
          <p:sp>
            <p:nvSpPr>
              <p:cNvPr id="1723" name="Freeform 468"/>
              <p:cNvSpPr>
                <a:spLocks/>
              </p:cNvSpPr>
              <p:nvPr/>
            </p:nvSpPr>
            <p:spPr bwMode="auto">
              <a:xfrm>
                <a:off x="2644" y="858"/>
                <a:ext cx="11" cy="10"/>
              </a:xfrm>
              <a:custGeom>
                <a:avLst/>
                <a:gdLst>
                  <a:gd name="T0" fmla="*/ 0 w 73"/>
                  <a:gd name="T1" fmla="*/ 0 h 67"/>
                  <a:gd name="T2" fmla="*/ 0 w 73"/>
                  <a:gd name="T3" fmla="*/ 0 h 67"/>
                  <a:gd name="T4" fmla="*/ 0 w 73"/>
                  <a:gd name="T5" fmla="*/ 0 h 67"/>
                  <a:gd name="T6" fmla="*/ 0 w 73"/>
                  <a:gd name="T7" fmla="*/ 0 h 67"/>
                  <a:gd name="T8" fmla="*/ 0 w 73"/>
                  <a:gd name="T9" fmla="*/ 0 h 67"/>
                  <a:gd name="T10" fmla="*/ 0 w 73"/>
                  <a:gd name="T11" fmla="*/ 0 h 67"/>
                  <a:gd name="T12" fmla="*/ 0 w 73"/>
                  <a:gd name="T13" fmla="*/ 0 h 67"/>
                  <a:gd name="T14" fmla="*/ 0 w 73"/>
                  <a:gd name="T15" fmla="*/ 0 h 67"/>
                  <a:gd name="T16" fmla="*/ 0 w 73"/>
                  <a:gd name="T17" fmla="*/ 0 h 67"/>
                  <a:gd name="T18" fmla="*/ 0 w 73"/>
                  <a:gd name="T19" fmla="*/ 0 h 67"/>
                  <a:gd name="T20" fmla="*/ 0 w 73"/>
                  <a:gd name="T21" fmla="*/ 0 h 67"/>
                  <a:gd name="T22" fmla="*/ 0 w 73"/>
                  <a:gd name="T23" fmla="*/ 0 h 67"/>
                  <a:gd name="T24" fmla="*/ 0 w 73"/>
                  <a:gd name="T25" fmla="*/ 0 h 67"/>
                  <a:gd name="T26" fmla="*/ 0 w 73"/>
                  <a:gd name="T27" fmla="*/ 0 h 67"/>
                  <a:gd name="T28" fmla="*/ 0 w 73"/>
                  <a:gd name="T29" fmla="*/ 0 h 67"/>
                  <a:gd name="T30" fmla="*/ 0 w 73"/>
                  <a:gd name="T31" fmla="*/ 0 h 67"/>
                  <a:gd name="T32" fmla="*/ 0 w 73"/>
                  <a:gd name="T33" fmla="*/ 0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67"/>
                  <a:gd name="T53" fmla="*/ 73 w 73"/>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67">
                    <a:moveTo>
                      <a:pt x="12" y="54"/>
                    </a:moveTo>
                    <a:lnTo>
                      <a:pt x="24" y="67"/>
                    </a:lnTo>
                    <a:lnTo>
                      <a:pt x="36" y="67"/>
                    </a:lnTo>
                    <a:lnTo>
                      <a:pt x="48" y="67"/>
                    </a:lnTo>
                    <a:lnTo>
                      <a:pt x="60" y="67"/>
                    </a:lnTo>
                    <a:lnTo>
                      <a:pt x="60" y="54"/>
                    </a:lnTo>
                    <a:lnTo>
                      <a:pt x="73" y="40"/>
                    </a:lnTo>
                    <a:lnTo>
                      <a:pt x="60" y="27"/>
                    </a:lnTo>
                    <a:lnTo>
                      <a:pt x="60" y="13"/>
                    </a:lnTo>
                    <a:lnTo>
                      <a:pt x="48" y="13"/>
                    </a:lnTo>
                    <a:lnTo>
                      <a:pt x="36" y="0"/>
                    </a:lnTo>
                    <a:lnTo>
                      <a:pt x="24" y="0"/>
                    </a:lnTo>
                    <a:lnTo>
                      <a:pt x="12" y="13"/>
                    </a:lnTo>
                    <a:lnTo>
                      <a:pt x="0" y="13"/>
                    </a:lnTo>
                    <a:lnTo>
                      <a:pt x="0" y="27"/>
                    </a:lnTo>
                    <a:lnTo>
                      <a:pt x="12" y="40"/>
                    </a:lnTo>
                    <a:lnTo>
                      <a:pt x="12" y="54"/>
                    </a:lnTo>
                    <a:close/>
                  </a:path>
                </a:pathLst>
              </a:custGeom>
              <a:solidFill>
                <a:srgbClr val="FFFFFF"/>
              </a:solidFill>
              <a:ln w="9525">
                <a:noFill/>
                <a:round/>
                <a:headEnd/>
                <a:tailEnd/>
              </a:ln>
            </p:spPr>
            <p:txBody>
              <a:bodyPr/>
              <a:lstStyle/>
              <a:p>
                <a:endParaRPr lang="ja-JP" altLang="en-US"/>
              </a:p>
            </p:txBody>
          </p:sp>
          <p:sp>
            <p:nvSpPr>
              <p:cNvPr id="1724" name="Freeform 469"/>
              <p:cNvSpPr>
                <a:spLocks/>
              </p:cNvSpPr>
              <p:nvPr/>
            </p:nvSpPr>
            <p:spPr bwMode="auto">
              <a:xfrm>
                <a:off x="2645" y="865"/>
                <a:ext cx="3" cy="3"/>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0" y="9"/>
                    </a:moveTo>
                    <a:lnTo>
                      <a:pt x="8" y="0"/>
                    </a:lnTo>
                    <a:lnTo>
                      <a:pt x="20" y="14"/>
                    </a:lnTo>
                    <a:lnTo>
                      <a:pt x="12" y="23"/>
                    </a:lnTo>
                    <a:lnTo>
                      <a:pt x="0" y="9"/>
                    </a:lnTo>
                    <a:close/>
                  </a:path>
                </a:pathLst>
              </a:custGeom>
              <a:solidFill>
                <a:srgbClr val="FFFFFF"/>
              </a:solidFill>
              <a:ln w="0">
                <a:solidFill>
                  <a:srgbClr val="FFFFFF"/>
                </a:solidFill>
                <a:round/>
                <a:headEnd/>
                <a:tailEnd/>
              </a:ln>
            </p:spPr>
            <p:txBody>
              <a:bodyPr/>
              <a:lstStyle/>
              <a:p>
                <a:endParaRPr lang="ja-JP" altLang="en-US"/>
              </a:p>
            </p:txBody>
          </p:sp>
          <p:sp>
            <p:nvSpPr>
              <p:cNvPr id="1725" name="Freeform 470"/>
              <p:cNvSpPr>
                <a:spLocks/>
              </p:cNvSpPr>
              <p:nvPr/>
            </p:nvSpPr>
            <p:spPr bwMode="auto">
              <a:xfrm>
                <a:off x="2647" y="868"/>
                <a:ext cx="1" cy="1"/>
              </a:xfrm>
              <a:custGeom>
                <a:avLst/>
                <a:gdLst>
                  <a:gd name="T0" fmla="*/ 0 w 4"/>
                  <a:gd name="T1" fmla="*/ 0 h 5"/>
                  <a:gd name="T2" fmla="*/ 0 w 4"/>
                  <a:gd name="T3" fmla="*/ 0 h 5"/>
                  <a:gd name="T4" fmla="*/ 0 w 4"/>
                  <a:gd name="T5" fmla="*/ 0 h 5"/>
                  <a:gd name="T6" fmla="*/ 0 w 4"/>
                  <a:gd name="T7" fmla="*/ 0 h 5"/>
                  <a:gd name="T8" fmla="*/ 0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3"/>
                    </a:moveTo>
                    <a:lnTo>
                      <a:pt x="2" y="4"/>
                    </a:lnTo>
                    <a:lnTo>
                      <a:pt x="4" y="5"/>
                    </a:lnTo>
                    <a:lnTo>
                      <a:pt x="4" y="0"/>
                    </a:lnTo>
                    <a:lnTo>
                      <a:pt x="0" y="3"/>
                    </a:lnTo>
                    <a:close/>
                  </a:path>
                </a:pathLst>
              </a:custGeom>
              <a:solidFill>
                <a:srgbClr val="FFFFFF"/>
              </a:solidFill>
              <a:ln w="0">
                <a:solidFill>
                  <a:srgbClr val="FFFFFF"/>
                </a:solidFill>
                <a:round/>
                <a:headEnd/>
                <a:tailEnd/>
              </a:ln>
            </p:spPr>
            <p:txBody>
              <a:bodyPr/>
              <a:lstStyle/>
              <a:p>
                <a:endParaRPr lang="ja-JP" altLang="en-US"/>
              </a:p>
            </p:txBody>
          </p:sp>
          <p:sp>
            <p:nvSpPr>
              <p:cNvPr id="1726" name="Rectangle 471"/>
              <p:cNvSpPr>
                <a:spLocks noChangeArrowheads="1"/>
              </p:cNvSpPr>
              <p:nvPr/>
            </p:nvSpPr>
            <p:spPr bwMode="auto">
              <a:xfrm>
                <a:off x="2648" y="866"/>
                <a:ext cx="1"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727" name="Rectangle 472"/>
              <p:cNvSpPr>
                <a:spLocks noChangeArrowheads="1"/>
              </p:cNvSpPr>
              <p:nvPr/>
            </p:nvSpPr>
            <p:spPr bwMode="auto">
              <a:xfrm>
                <a:off x="2649" y="866"/>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728" name="Rectangle 473"/>
              <p:cNvSpPr>
                <a:spLocks noChangeArrowheads="1"/>
              </p:cNvSpPr>
              <p:nvPr/>
            </p:nvSpPr>
            <p:spPr bwMode="auto">
              <a:xfrm>
                <a:off x="2651" y="866"/>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729" name="Freeform 474"/>
              <p:cNvSpPr>
                <a:spLocks/>
              </p:cNvSpPr>
              <p:nvPr/>
            </p:nvSpPr>
            <p:spPr bwMode="auto">
              <a:xfrm>
                <a:off x="2653" y="867"/>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7"/>
                    </a:moveTo>
                    <a:lnTo>
                      <a:pt x="6" y="7"/>
                    </a:lnTo>
                    <a:lnTo>
                      <a:pt x="6" y="0"/>
                    </a:lnTo>
                    <a:lnTo>
                      <a:pt x="0" y="2"/>
                    </a:lnTo>
                    <a:lnTo>
                      <a:pt x="0" y="7"/>
                    </a:lnTo>
                    <a:close/>
                  </a:path>
                </a:pathLst>
              </a:custGeom>
              <a:solidFill>
                <a:srgbClr val="FFFFFF"/>
              </a:solidFill>
              <a:ln w="0">
                <a:solidFill>
                  <a:srgbClr val="FFFFFF"/>
                </a:solidFill>
                <a:round/>
                <a:headEnd/>
                <a:tailEnd/>
              </a:ln>
            </p:spPr>
            <p:txBody>
              <a:bodyPr/>
              <a:lstStyle/>
              <a:p>
                <a:endParaRPr lang="ja-JP" altLang="en-US"/>
              </a:p>
            </p:txBody>
          </p:sp>
          <p:sp>
            <p:nvSpPr>
              <p:cNvPr id="1730" name="Rectangle 475"/>
              <p:cNvSpPr>
                <a:spLocks noChangeArrowheads="1"/>
              </p:cNvSpPr>
              <p:nvPr/>
            </p:nvSpPr>
            <p:spPr bwMode="auto">
              <a:xfrm>
                <a:off x="2652" y="866"/>
                <a:ext cx="2" cy="1"/>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731" name="Freeform 476"/>
              <p:cNvSpPr>
                <a:spLocks/>
              </p:cNvSpPr>
              <p:nvPr/>
            </p:nvSpPr>
            <p:spPr bwMode="auto">
              <a:xfrm>
                <a:off x="2652" y="865"/>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5"/>
                    </a:moveTo>
                    <a:lnTo>
                      <a:pt x="0" y="1"/>
                    </a:lnTo>
                    <a:lnTo>
                      <a:pt x="2" y="0"/>
                    </a:lnTo>
                    <a:lnTo>
                      <a:pt x="6" y="7"/>
                    </a:lnTo>
                    <a:lnTo>
                      <a:pt x="0" y="5"/>
                    </a:lnTo>
                    <a:close/>
                  </a:path>
                </a:pathLst>
              </a:custGeom>
              <a:solidFill>
                <a:srgbClr val="FFFFFF"/>
              </a:solidFill>
              <a:ln w="0">
                <a:solidFill>
                  <a:srgbClr val="FFFFFF"/>
                </a:solidFill>
                <a:round/>
                <a:headEnd/>
                <a:tailEnd/>
              </a:ln>
            </p:spPr>
            <p:txBody>
              <a:bodyPr/>
              <a:lstStyle/>
              <a:p>
                <a:endParaRPr lang="ja-JP" altLang="en-US"/>
              </a:p>
            </p:txBody>
          </p:sp>
          <p:sp>
            <p:nvSpPr>
              <p:cNvPr id="1732" name="Freeform 477"/>
              <p:cNvSpPr>
                <a:spLocks/>
              </p:cNvSpPr>
              <p:nvPr/>
            </p:nvSpPr>
            <p:spPr bwMode="auto">
              <a:xfrm>
                <a:off x="2652" y="863"/>
                <a:ext cx="3" cy="3"/>
              </a:xfrm>
              <a:custGeom>
                <a:avLst/>
                <a:gdLst>
                  <a:gd name="T0" fmla="*/ 0 w 21"/>
                  <a:gd name="T1" fmla="*/ 0 h 23"/>
                  <a:gd name="T2" fmla="*/ 0 w 21"/>
                  <a:gd name="T3" fmla="*/ 0 h 23"/>
                  <a:gd name="T4" fmla="*/ 0 w 21"/>
                  <a:gd name="T5" fmla="*/ 0 h 23"/>
                  <a:gd name="T6" fmla="*/ 0 w 21"/>
                  <a:gd name="T7" fmla="*/ 0 h 23"/>
                  <a:gd name="T8" fmla="*/ 0 w 21"/>
                  <a:gd name="T9" fmla="*/ 0 h 23"/>
                  <a:gd name="T10" fmla="*/ 0 60000 65536"/>
                  <a:gd name="T11" fmla="*/ 0 60000 65536"/>
                  <a:gd name="T12" fmla="*/ 0 60000 65536"/>
                  <a:gd name="T13" fmla="*/ 0 60000 65536"/>
                  <a:gd name="T14" fmla="*/ 0 60000 65536"/>
                  <a:gd name="T15" fmla="*/ 0 w 21"/>
                  <a:gd name="T16" fmla="*/ 0 h 23"/>
                  <a:gd name="T17" fmla="*/ 21 w 21"/>
                  <a:gd name="T18" fmla="*/ 23 h 23"/>
                </a:gdLst>
                <a:ahLst/>
                <a:cxnLst>
                  <a:cxn ang="T10">
                    <a:pos x="T0" y="T1"/>
                  </a:cxn>
                  <a:cxn ang="T11">
                    <a:pos x="T2" y="T3"/>
                  </a:cxn>
                  <a:cxn ang="T12">
                    <a:pos x="T4" y="T5"/>
                  </a:cxn>
                  <a:cxn ang="T13">
                    <a:pos x="T6" y="T7"/>
                  </a:cxn>
                  <a:cxn ang="T14">
                    <a:pos x="T8" y="T9"/>
                  </a:cxn>
                </a:cxnLst>
                <a:rect l="T15" t="T16" r="T17" b="T18"/>
                <a:pathLst>
                  <a:path w="21" h="23">
                    <a:moveTo>
                      <a:pt x="8" y="23"/>
                    </a:moveTo>
                    <a:lnTo>
                      <a:pt x="0" y="14"/>
                    </a:lnTo>
                    <a:lnTo>
                      <a:pt x="12" y="0"/>
                    </a:lnTo>
                    <a:lnTo>
                      <a:pt x="21" y="9"/>
                    </a:lnTo>
                    <a:lnTo>
                      <a:pt x="8" y="23"/>
                    </a:lnTo>
                    <a:close/>
                  </a:path>
                </a:pathLst>
              </a:custGeom>
              <a:solidFill>
                <a:srgbClr val="FFFFFF"/>
              </a:solidFill>
              <a:ln w="0">
                <a:solidFill>
                  <a:srgbClr val="FFFFFF"/>
                </a:solidFill>
                <a:round/>
                <a:headEnd/>
                <a:tailEnd/>
              </a:ln>
            </p:spPr>
            <p:txBody>
              <a:bodyPr/>
              <a:lstStyle/>
              <a:p>
                <a:endParaRPr lang="ja-JP" altLang="en-US"/>
              </a:p>
            </p:txBody>
          </p:sp>
          <p:sp>
            <p:nvSpPr>
              <p:cNvPr id="1733" name="Freeform 478"/>
              <p:cNvSpPr>
                <a:spLocks/>
              </p:cNvSpPr>
              <p:nvPr/>
            </p:nvSpPr>
            <p:spPr bwMode="auto">
              <a:xfrm>
                <a:off x="2655" y="863"/>
                <a:ext cx="1" cy="1"/>
              </a:xfrm>
              <a:custGeom>
                <a:avLst/>
                <a:gdLst>
                  <a:gd name="T0" fmla="*/ 0 w 8"/>
                  <a:gd name="T1" fmla="*/ 0 h 9"/>
                  <a:gd name="T2" fmla="*/ 0 w 8"/>
                  <a:gd name="T3" fmla="*/ 0 h 9"/>
                  <a:gd name="T4" fmla="*/ 0 w 8"/>
                  <a:gd name="T5" fmla="*/ 0 h 9"/>
                  <a:gd name="T6" fmla="*/ 0 w 8"/>
                  <a:gd name="T7" fmla="*/ 0 h 9"/>
                  <a:gd name="T8" fmla="*/ 0 w 8"/>
                  <a:gd name="T9" fmla="*/ 0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4" y="9"/>
                    </a:moveTo>
                    <a:lnTo>
                      <a:pt x="8" y="4"/>
                    </a:lnTo>
                    <a:lnTo>
                      <a:pt x="4" y="0"/>
                    </a:lnTo>
                    <a:lnTo>
                      <a:pt x="0" y="7"/>
                    </a:lnTo>
                    <a:lnTo>
                      <a:pt x="4" y="9"/>
                    </a:lnTo>
                    <a:close/>
                  </a:path>
                </a:pathLst>
              </a:custGeom>
              <a:solidFill>
                <a:srgbClr val="FFFFFF"/>
              </a:solidFill>
              <a:ln w="0">
                <a:solidFill>
                  <a:srgbClr val="FFFFFF"/>
                </a:solidFill>
                <a:round/>
                <a:headEnd/>
                <a:tailEnd/>
              </a:ln>
            </p:spPr>
            <p:txBody>
              <a:bodyPr/>
              <a:lstStyle/>
              <a:p>
                <a:endParaRPr lang="ja-JP" altLang="en-US"/>
              </a:p>
            </p:txBody>
          </p:sp>
          <p:sp>
            <p:nvSpPr>
              <p:cNvPr id="1734" name="Freeform 479"/>
              <p:cNvSpPr>
                <a:spLocks/>
              </p:cNvSpPr>
              <p:nvPr/>
            </p:nvSpPr>
            <p:spPr bwMode="auto">
              <a:xfrm>
                <a:off x="2652" y="861"/>
                <a:ext cx="3" cy="3"/>
              </a:xfrm>
              <a:custGeom>
                <a:avLst/>
                <a:gdLst>
                  <a:gd name="T0" fmla="*/ 0 w 21"/>
                  <a:gd name="T1" fmla="*/ 0 h 22"/>
                  <a:gd name="T2" fmla="*/ 0 w 21"/>
                  <a:gd name="T3" fmla="*/ 0 h 22"/>
                  <a:gd name="T4" fmla="*/ 0 w 21"/>
                  <a:gd name="T5" fmla="*/ 0 h 22"/>
                  <a:gd name="T6" fmla="*/ 0 w 21"/>
                  <a:gd name="T7" fmla="*/ 0 h 22"/>
                  <a:gd name="T8" fmla="*/ 0 w 21"/>
                  <a:gd name="T9" fmla="*/ 0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21" y="13"/>
                    </a:moveTo>
                    <a:lnTo>
                      <a:pt x="12" y="22"/>
                    </a:lnTo>
                    <a:lnTo>
                      <a:pt x="0" y="9"/>
                    </a:lnTo>
                    <a:lnTo>
                      <a:pt x="8" y="0"/>
                    </a:lnTo>
                    <a:lnTo>
                      <a:pt x="21" y="13"/>
                    </a:lnTo>
                    <a:close/>
                  </a:path>
                </a:pathLst>
              </a:custGeom>
              <a:solidFill>
                <a:srgbClr val="FFFFFF"/>
              </a:solidFill>
              <a:ln w="0">
                <a:solidFill>
                  <a:srgbClr val="FFFFFF"/>
                </a:solidFill>
                <a:round/>
                <a:headEnd/>
                <a:tailEnd/>
              </a:ln>
            </p:spPr>
            <p:txBody>
              <a:bodyPr/>
              <a:lstStyle/>
              <a:p>
                <a:endParaRPr lang="ja-JP" altLang="en-US"/>
              </a:p>
            </p:txBody>
          </p:sp>
          <p:sp>
            <p:nvSpPr>
              <p:cNvPr id="1735" name="Freeform 480"/>
              <p:cNvSpPr>
                <a:spLocks/>
              </p:cNvSpPr>
              <p:nvPr/>
            </p:nvSpPr>
            <p:spPr bwMode="auto">
              <a:xfrm>
                <a:off x="2652" y="862"/>
                <a:ext cx="1" cy="1"/>
              </a:xfrm>
              <a:custGeom>
                <a:avLst/>
                <a:gdLst>
                  <a:gd name="T0" fmla="*/ 0 w 6"/>
                  <a:gd name="T1" fmla="*/ 0 h 5"/>
                  <a:gd name="T2" fmla="*/ 0 w 6"/>
                  <a:gd name="T3" fmla="*/ 0 h 5"/>
                  <a:gd name="T4" fmla="*/ 0 w 6"/>
                  <a:gd name="T5" fmla="*/ 0 h 5"/>
                  <a:gd name="T6" fmla="*/ 0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2" y="5"/>
                    </a:moveTo>
                    <a:lnTo>
                      <a:pt x="0" y="2"/>
                    </a:lnTo>
                    <a:lnTo>
                      <a:pt x="0" y="0"/>
                    </a:lnTo>
                    <a:lnTo>
                      <a:pt x="6" y="3"/>
                    </a:lnTo>
                    <a:lnTo>
                      <a:pt x="2" y="5"/>
                    </a:lnTo>
                    <a:close/>
                  </a:path>
                </a:pathLst>
              </a:custGeom>
              <a:solidFill>
                <a:srgbClr val="FFFFFF"/>
              </a:solidFill>
              <a:ln w="0">
                <a:solidFill>
                  <a:srgbClr val="FFFFFF"/>
                </a:solidFill>
                <a:round/>
                <a:headEnd/>
                <a:tailEnd/>
              </a:ln>
            </p:spPr>
            <p:txBody>
              <a:bodyPr/>
              <a:lstStyle/>
              <a:p>
                <a:endParaRPr lang="ja-JP" altLang="en-US"/>
              </a:p>
            </p:txBody>
          </p:sp>
          <p:sp>
            <p:nvSpPr>
              <p:cNvPr id="1736" name="Rectangle 481"/>
              <p:cNvSpPr>
                <a:spLocks noChangeArrowheads="1"/>
              </p:cNvSpPr>
              <p:nvPr/>
            </p:nvSpPr>
            <p:spPr bwMode="auto">
              <a:xfrm>
                <a:off x="2652" y="860"/>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737" name="Freeform 482"/>
              <p:cNvSpPr>
                <a:spLocks/>
              </p:cNvSpPr>
              <p:nvPr/>
            </p:nvSpPr>
            <p:spPr bwMode="auto">
              <a:xfrm>
                <a:off x="2653" y="859"/>
                <a:ext cx="1" cy="1"/>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6" y="7"/>
                    </a:moveTo>
                    <a:lnTo>
                      <a:pt x="6" y="0"/>
                    </a:lnTo>
                    <a:lnTo>
                      <a:pt x="0" y="0"/>
                    </a:lnTo>
                    <a:lnTo>
                      <a:pt x="0" y="9"/>
                    </a:lnTo>
                    <a:lnTo>
                      <a:pt x="6" y="7"/>
                    </a:lnTo>
                    <a:close/>
                  </a:path>
                </a:pathLst>
              </a:custGeom>
              <a:solidFill>
                <a:srgbClr val="FFFFFF"/>
              </a:solidFill>
              <a:ln w="0">
                <a:solidFill>
                  <a:srgbClr val="FFFFFF"/>
                </a:solidFill>
                <a:round/>
                <a:headEnd/>
                <a:tailEnd/>
              </a:ln>
            </p:spPr>
            <p:txBody>
              <a:bodyPr/>
              <a:lstStyle/>
              <a:p>
                <a:endParaRPr lang="ja-JP" altLang="en-US"/>
              </a:p>
            </p:txBody>
          </p:sp>
          <p:sp>
            <p:nvSpPr>
              <p:cNvPr id="1738" name="Rectangle 483"/>
              <p:cNvSpPr>
                <a:spLocks noChangeArrowheads="1"/>
              </p:cNvSpPr>
              <p:nvPr/>
            </p:nvSpPr>
            <p:spPr bwMode="auto">
              <a:xfrm>
                <a:off x="2651" y="859"/>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739" name="Freeform 484"/>
              <p:cNvSpPr>
                <a:spLocks/>
              </p:cNvSpPr>
              <p:nvPr/>
            </p:nvSpPr>
            <p:spPr bwMode="auto">
              <a:xfrm>
                <a:off x="2651" y="860"/>
                <a:ext cx="1" cy="1"/>
              </a:xfrm>
              <a:custGeom>
                <a:avLst/>
                <a:gdLst>
                  <a:gd name="T0" fmla="*/ 0 w 4"/>
                  <a:gd name="T1" fmla="*/ 0 h 5"/>
                  <a:gd name="T2" fmla="*/ 0 w 4"/>
                  <a:gd name="T3" fmla="*/ 0 h 5"/>
                  <a:gd name="T4" fmla="*/ 0 w 4"/>
                  <a:gd name="T5" fmla="*/ 0 h 5"/>
                  <a:gd name="T6" fmla="*/ 0 w 4"/>
                  <a:gd name="T7" fmla="*/ 0 h 5"/>
                  <a:gd name="T8" fmla="*/ 0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5"/>
                    </a:moveTo>
                    <a:lnTo>
                      <a:pt x="2" y="4"/>
                    </a:lnTo>
                    <a:lnTo>
                      <a:pt x="0" y="2"/>
                    </a:lnTo>
                    <a:lnTo>
                      <a:pt x="4" y="0"/>
                    </a:lnTo>
                    <a:lnTo>
                      <a:pt x="4" y="5"/>
                    </a:lnTo>
                    <a:close/>
                  </a:path>
                </a:pathLst>
              </a:custGeom>
              <a:solidFill>
                <a:srgbClr val="FFFFFF"/>
              </a:solidFill>
              <a:ln w="0">
                <a:solidFill>
                  <a:srgbClr val="FFFFFF"/>
                </a:solidFill>
                <a:round/>
                <a:headEnd/>
                <a:tailEnd/>
              </a:ln>
            </p:spPr>
            <p:txBody>
              <a:bodyPr/>
              <a:lstStyle/>
              <a:p>
                <a:endParaRPr lang="ja-JP" altLang="en-US"/>
              </a:p>
            </p:txBody>
          </p:sp>
          <p:sp>
            <p:nvSpPr>
              <p:cNvPr id="1740" name="Freeform 485"/>
              <p:cNvSpPr>
                <a:spLocks/>
              </p:cNvSpPr>
              <p:nvPr/>
            </p:nvSpPr>
            <p:spPr bwMode="auto">
              <a:xfrm>
                <a:off x="2649" y="857"/>
                <a:ext cx="3" cy="3"/>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20" y="13"/>
                    </a:moveTo>
                    <a:lnTo>
                      <a:pt x="12" y="22"/>
                    </a:lnTo>
                    <a:lnTo>
                      <a:pt x="0" y="9"/>
                    </a:lnTo>
                    <a:lnTo>
                      <a:pt x="8" y="0"/>
                    </a:lnTo>
                    <a:lnTo>
                      <a:pt x="20" y="13"/>
                    </a:lnTo>
                    <a:close/>
                  </a:path>
                </a:pathLst>
              </a:custGeom>
              <a:solidFill>
                <a:srgbClr val="FFFFFF"/>
              </a:solidFill>
              <a:ln w="0">
                <a:solidFill>
                  <a:srgbClr val="FFFFFF"/>
                </a:solidFill>
                <a:round/>
                <a:headEnd/>
                <a:tailEnd/>
              </a:ln>
            </p:spPr>
            <p:txBody>
              <a:bodyPr/>
              <a:lstStyle/>
              <a:p>
                <a:endParaRPr lang="ja-JP" altLang="en-US"/>
              </a:p>
            </p:txBody>
          </p:sp>
          <p:sp>
            <p:nvSpPr>
              <p:cNvPr id="1741" name="Freeform 486"/>
              <p:cNvSpPr>
                <a:spLocks/>
              </p:cNvSpPr>
              <p:nvPr/>
            </p:nvSpPr>
            <p:spPr bwMode="auto">
              <a:xfrm>
                <a:off x="2649" y="857"/>
                <a:ext cx="1" cy="1"/>
              </a:xfrm>
              <a:custGeom>
                <a:avLst/>
                <a:gdLst>
                  <a:gd name="T0" fmla="*/ 0 w 4"/>
                  <a:gd name="T1" fmla="*/ 0 h 10"/>
                  <a:gd name="T2" fmla="*/ 0 w 4"/>
                  <a:gd name="T3" fmla="*/ 0 h 10"/>
                  <a:gd name="T4" fmla="*/ 0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4" y="3"/>
                    </a:moveTo>
                    <a:lnTo>
                      <a:pt x="2" y="0"/>
                    </a:lnTo>
                    <a:lnTo>
                      <a:pt x="0" y="1"/>
                    </a:lnTo>
                    <a:lnTo>
                      <a:pt x="0" y="10"/>
                    </a:lnTo>
                    <a:lnTo>
                      <a:pt x="4" y="3"/>
                    </a:lnTo>
                    <a:close/>
                  </a:path>
                </a:pathLst>
              </a:custGeom>
              <a:solidFill>
                <a:srgbClr val="FFFFFF"/>
              </a:solidFill>
              <a:ln w="0">
                <a:solidFill>
                  <a:srgbClr val="FFFFFF"/>
                </a:solidFill>
                <a:round/>
                <a:headEnd/>
                <a:tailEnd/>
              </a:ln>
            </p:spPr>
            <p:txBody>
              <a:bodyPr/>
              <a:lstStyle/>
              <a:p>
                <a:endParaRPr lang="ja-JP" altLang="en-US"/>
              </a:p>
            </p:txBody>
          </p:sp>
          <p:sp>
            <p:nvSpPr>
              <p:cNvPr id="1742" name="Rectangle 487"/>
              <p:cNvSpPr>
                <a:spLocks noChangeArrowheads="1"/>
              </p:cNvSpPr>
              <p:nvPr/>
            </p:nvSpPr>
            <p:spPr bwMode="auto">
              <a:xfrm>
                <a:off x="2648" y="857"/>
                <a:ext cx="1"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743" name="Freeform 488"/>
              <p:cNvSpPr>
                <a:spLocks/>
              </p:cNvSpPr>
              <p:nvPr/>
            </p:nvSpPr>
            <p:spPr bwMode="auto">
              <a:xfrm>
                <a:off x="2647" y="857"/>
                <a:ext cx="1" cy="1"/>
              </a:xfrm>
              <a:custGeom>
                <a:avLst/>
                <a:gdLst>
                  <a:gd name="T0" fmla="*/ 0 w 4"/>
                  <a:gd name="T1" fmla="*/ 0 h 10"/>
                  <a:gd name="T2" fmla="*/ 0 w 4"/>
                  <a:gd name="T3" fmla="*/ 0 h 10"/>
                  <a:gd name="T4" fmla="*/ 0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4" y="1"/>
                    </a:moveTo>
                    <a:lnTo>
                      <a:pt x="2" y="0"/>
                    </a:lnTo>
                    <a:lnTo>
                      <a:pt x="0" y="3"/>
                    </a:lnTo>
                    <a:lnTo>
                      <a:pt x="4" y="10"/>
                    </a:lnTo>
                    <a:lnTo>
                      <a:pt x="4" y="1"/>
                    </a:lnTo>
                    <a:close/>
                  </a:path>
                </a:pathLst>
              </a:custGeom>
              <a:solidFill>
                <a:srgbClr val="FFFFFF"/>
              </a:solidFill>
              <a:ln w="0">
                <a:solidFill>
                  <a:srgbClr val="FFFFFF"/>
                </a:solidFill>
                <a:round/>
                <a:headEnd/>
                <a:tailEnd/>
              </a:ln>
            </p:spPr>
            <p:txBody>
              <a:bodyPr/>
              <a:lstStyle/>
              <a:p>
                <a:endParaRPr lang="ja-JP" altLang="en-US"/>
              </a:p>
            </p:txBody>
          </p:sp>
          <p:sp>
            <p:nvSpPr>
              <p:cNvPr id="1744" name="Freeform 489"/>
              <p:cNvSpPr>
                <a:spLocks/>
              </p:cNvSpPr>
              <p:nvPr/>
            </p:nvSpPr>
            <p:spPr bwMode="auto">
              <a:xfrm>
                <a:off x="2645" y="857"/>
                <a:ext cx="3" cy="3"/>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12" y="0"/>
                    </a:moveTo>
                    <a:lnTo>
                      <a:pt x="20" y="9"/>
                    </a:lnTo>
                    <a:lnTo>
                      <a:pt x="8" y="22"/>
                    </a:lnTo>
                    <a:lnTo>
                      <a:pt x="0" y="13"/>
                    </a:lnTo>
                    <a:lnTo>
                      <a:pt x="12" y="0"/>
                    </a:lnTo>
                    <a:close/>
                  </a:path>
                </a:pathLst>
              </a:custGeom>
              <a:solidFill>
                <a:srgbClr val="FFFFFF"/>
              </a:solidFill>
              <a:ln w="0">
                <a:solidFill>
                  <a:srgbClr val="FFFFFF"/>
                </a:solidFill>
                <a:round/>
                <a:headEnd/>
                <a:tailEnd/>
              </a:ln>
            </p:spPr>
            <p:txBody>
              <a:bodyPr/>
              <a:lstStyle/>
              <a:p>
                <a:endParaRPr lang="ja-JP" altLang="en-US"/>
              </a:p>
            </p:txBody>
          </p:sp>
          <p:sp>
            <p:nvSpPr>
              <p:cNvPr id="1745" name="Freeform 490"/>
              <p:cNvSpPr>
                <a:spLocks/>
              </p:cNvSpPr>
              <p:nvPr/>
            </p:nvSpPr>
            <p:spPr bwMode="auto">
              <a:xfrm>
                <a:off x="2646" y="860"/>
                <a:ext cx="1" cy="1"/>
              </a:xfrm>
              <a:custGeom>
                <a:avLst/>
                <a:gdLst>
                  <a:gd name="T0" fmla="*/ 0 w 4"/>
                  <a:gd name="T1" fmla="*/ 0 h 5"/>
                  <a:gd name="T2" fmla="*/ 0 w 4"/>
                  <a:gd name="T3" fmla="*/ 0 h 5"/>
                  <a:gd name="T4" fmla="*/ 0 w 4"/>
                  <a:gd name="T5" fmla="*/ 0 h 5"/>
                  <a:gd name="T6" fmla="*/ 0 w 4"/>
                  <a:gd name="T7" fmla="*/ 0 h 5"/>
                  <a:gd name="T8" fmla="*/ 0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2"/>
                    </a:moveTo>
                    <a:lnTo>
                      <a:pt x="2" y="4"/>
                    </a:lnTo>
                    <a:lnTo>
                      <a:pt x="0" y="5"/>
                    </a:lnTo>
                    <a:lnTo>
                      <a:pt x="0" y="0"/>
                    </a:lnTo>
                    <a:lnTo>
                      <a:pt x="4" y="2"/>
                    </a:lnTo>
                    <a:close/>
                  </a:path>
                </a:pathLst>
              </a:custGeom>
              <a:solidFill>
                <a:srgbClr val="FFFFFF"/>
              </a:solidFill>
              <a:ln w="0">
                <a:solidFill>
                  <a:srgbClr val="FFFFFF"/>
                </a:solidFill>
                <a:round/>
                <a:headEnd/>
                <a:tailEnd/>
              </a:ln>
            </p:spPr>
            <p:txBody>
              <a:bodyPr/>
              <a:lstStyle/>
              <a:p>
                <a:endParaRPr lang="ja-JP" altLang="en-US"/>
              </a:p>
            </p:txBody>
          </p:sp>
          <p:sp>
            <p:nvSpPr>
              <p:cNvPr id="1746" name="Rectangle 491"/>
              <p:cNvSpPr>
                <a:spLocks noChangeArrowheads="1"/>
              </p:cNvSpPr>
              <p:nvPr/>
            </p:nvSpPr>
            <p:spPr bwMode="auto">
              <a:xfrm>
                <a:off x="2644" y="859"/>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747" name="Freeform 492"/>
              <p:cNvSpPr>
                <a:spLocks/>
              </p:cNvSpPr>
              <p:nvPr/>
            </p:nvSpPr>
            <p:spPr bwMode="auto">
              <a:xfrm>
                <a:off x="2643" y="859"/>
                <a:ext cx="1" cy="1"/>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6" y="0"/>
                    </a:moveTo>
                    <a:lnTo>
                      <a:pt x="0" y="0"/>
                    </a:lnTo>
                    <a:lnTo>
                      <a:pt x="0" y="7"/>
                    </a:lnTo>
                    <a:lnTo>
                      <a:pt x="6" y="9"/>
                    </a:lnTo>
                    <a:lnTo>
                      <a:pt x="6" y="0"/>
                    </a:lnTo>
                    <a:close/>
                  </a:path>
                </a:pathLst>
              </a:custGeom>
              <a:solidFill>
                <a:srgbClr val="FFFFFF"/>
              </a:solidFill>
              <a:ln w="0">
                <a:solidFill>
                  <a:srgbClr val="FFFFFF"/>
                </a:solidFill>
                <a:round/>
                <a:headEnd/>
                <a:tailEnd/>
              </a:ln>
            </p:spPr>
            <p:txBody>
              <a:bodyPr/>
              <a:lstStyle/>
              <a:p>
                <a:endParaRPr lang="ja-JP" altLang="en-US"/>
              </a:p>
            </p:txBody>
          </p:sp>
          <p:sp>
            <p:nvSpPr>
              <p:cNvPr id="1748" name="Rectangle 493"/>
              <p:cNvSpPr>
                <a:spLocks noChangeArrowheads="1"/>
              </p:cNvSpPr>
              <p:nvPr/>
            </p:nvSpPr>
            <p:spPr bwMode="auto">
              <a:xfrm>
                <a:off x="2643" y="860"/>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749" name="Freeform 494"/>
              <p:cNvSpPr>
                <a:spLocks/>
              </p:cNvSpPr>
              <p:nvPr/>
            </p:nvSpPr>
            <p:spPr bwMode="auto">
              <a:xfrm>
                <a:off x="2643" y="862"/>
                <a:ext cx="1" cy="1"/>
              </a:xfrm>
              <a:custGeom>
                <a:avLst/>
                <a:gdLst>
                  <a:gd name="T0" fmla="*/ 0 w 6"/>
                  <a:gd name="T1" fmla="*/ 0 h 5"/>
                  <a:gd name="T2" fmla="*/ 0 w 6"/>
                  <a:gd name="T3" fmla="*/ 0 h 5"/>
                  <a:gd name="T4" fmla="*/ 0 w 6"/>
                  <a:gd name="T5" fmla="*/ 0 h 5"/>
                  <a:gd name="T6" fmla="*/ 0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0"/>
                    </a:moveTo>
                    <a:lnTo>
                      <a:pt x="0" y="2"/>
                    </a:lnTo>
                    <a:lnTo>
                      <a:pt x="2" y="5"/>
                    </a:lnTo>
                    <a:lnTo>
                      <a:pt x="6" y="3"/>
                    </a:lnTo>
                    <a:lnTo>
                      <a:pt x="0" y="0"/>
                    </a:lnTo>
                    <a:close/>
                  </a:path>
                </a:pathLst>
              </a:custGeom>
              <a:solidFill>
                <a:srgbClr val="FFFFFF"/>
              </a:solidFill>
              <a:ln w="0">
                <a:solidFill>
                  <a:srgbClr val="FFFFFF"/>
                </a:solidFill>
                <a:round/>
                <a:headEnd/>
                <a:tailEnd/>
              </a:ln>
            </p:spPr>
            <p:txBody>
              <a:bodyPr/>
              <a:lstStyle/>
              <a:p>
                <a:endParaRPr lang="ja-JP" altLang="en-US"/>
              </a:p>
            </p:txBody>
          </p:sp>
          <p:sp>
            <p:nvSpPr>
              <p:cNvPr id="1750" name="Freeform 495"/>
              <p:cNvSpPr>
                <a:spLocks/>
              </p:cNvSpPr>
              <p:nvPr/>
            </p:nvSpPr>
            <p:spPr bwMode="auto">
              <a:xfrm>
                <a:off x="2644" y="861"/>
                <a:ext cx="3" cy="3"/>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0" y="9"/>
                    </a:moveTo>
                    <a:lnTo>
                      <a:pt x="8" y="0"/>
                    </a:lnTo>
                    <a:lnTo>
                      <a:pt x="20" y="13"/>
                    </a:lnTo>
                    <a:lnTo>
                      <a:pt x="12" y="22"/>
                    </a:lnTo>
                    <a:lnTo>
                      <a:pt x="0" y="9"/>
                    </a:lnTo>
                    <a:close/>
                  </a:path>
                </a:pathLst>
              </a:custGeom>
              <a:solidFill>
                <a:srgbClr val="FFFFFF"/>
              </a:solidFill>
              <a:ln w="0">
                <a:solidFill>
                  <a:srgbClr val="FFFFFF"/>
                </a:solidFill>
                <a:round/>
                <a:headEnd/>
                <a:tailEnd/>
              </a:ln>
            </p:spPr>
            <p:txBody>
              <a:bodyPr/>
              <a:lstStyle/>
              <a:p>
                <a:endParaRPr lang="ja-JP" altLang="en-US"/>
              </a:p>
            </p:txBody>
          </p:sp>
          <p:sp>
            <p:nvSpPr>
              <p:cNvPr id="1751" name="Freeform 496"/>
              <p:cNvSpPr>
                <a:spLocks/>
              </p:cNvSpPr>
              <p:nvPr/>
            </p:nvSpPr>
            <p:spPr bwMode="auto">
              <a:xfrm>
                <a:off x="2646" y="863"/>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4" y="0"/>
                    </a:moveTo>
                    <a:lnTo>
                      <a:pt x="6" y="2"/>
                    </a:lnTo>
                    <a:lnTo>
                      <a:pt x="6" y="5"/>
                    </a:lnTo>
                    <a:lnTo>
                      <a:pt x="0" y="7"/>
                    </a:lnTo>
                    <a:lnTo>
                      <a:pt x="4" y="0"/>
                    </a:lnTo>
                    <a:close/>
                  </a:path>
                </a:pathLst>
              </a:custGeom>
              <a:solidFill>
                <a:srgbClr val="FFFFFF"/>
              </a:solidFill>
              <a:ln w="0">
                <a:solidFill>
                  <a:srgbClr val="FFFFFF"/>
                </a:solidFill>
                <a:round/>
                <a:headEnd/>
                <a:tailEnd/>
              </a:ln>
            </p:spPr>
            <p:txBody>
              <a:bodyPr/>
              <a:lstStyle/>
              <a:p>
                <a:endParaRPr lang="ja-JP" altLang="en-US"/>
              </a:p>
            </p:txBody>
          </p:sp>
          <p:sp>
            <p:nvSpPr>
              <p:cNvPr id="1752" name="Freeform 497"/>
              <p:cNvSpPr>
                <a:spLocks/>
              </p:cNvSpPr>
              <p:nvPr/>
            </p:nvSpPr>
            <p:spPr bwMode="auto">
              <a:xfrm>
                <a:off x="2645" y="866"/>
                <a:ext cx="1" cy="1"/>
              </a:xfrm>
              <a:custGeom>
                <a:avLst/>
                <a:gdLst>
                  <a:gd name="T0" fmla="*/ 0 w 6"/>
                  <a:gd name="T1" fmla="*/ 0 h 4"/>
                  <a:gd name="T2" fmla="*/ 0 w 6"/>
                  <a:gd name="T3" fmla="*/ 0 h 4"/>
                  <a:gd name="T4" fmla="*/ 0 w 6"/>
                  <a:gd name="T5" fmla="*/ 0 h 4"/>
                  <a:gd name="T6" fmla="*/ 0 w 6"/>
                  <a:gd name="T7" fmla="*/ 0 h 4"/>
                  <a:gd name="T8" fmla="*/ 0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0"/>
                    </a:moveTo>
                    <a:lnTo>
                      <a:pt x="0" y="1"/>
                    </a:lnTo>
                    <a:lnTo>
                      <a:pt x="2" y="4"/>
                    </a:lnTo>
                    <a:lnTo>
                      <a:pt x="6" y="2"/>
                    </a:lnTo>
                    <a:lnTo>
                      <a:pt x="0" y="0"/>
                    </a:lnTo>
                    <a:close/>
                  </a:path>
                </a:pathLst>
              </a:custGeom>
              <a:solidFill>
                <a:srgbClr val="FFFFFF"/>
              </a:solidFill>
              <a:ln w="0">
                <a:solidFill>
                  <a:srgbClr val="FFFFFF"/>
                </a:solidFill>
                <a:round/>
                <a:headEnd/>
                <a:tailEnd/>
              </a:ln>
            </p:spPr>
            <p:txBody>
              <a:bodyPr/>
              <a:lstStyle/>
              <a:p>
                <a:endParaRPr lang="ja-JP" altLang="en-US"/>
              </a:p>
            </p:txBody>
          </p:sp>
          <p:sp>
            <p:nvSpPr>
              <p:cNvPr id="1753" name="Rectangle 498"/>
              <p:cNvSpPr>
                <a:spLocks noChangeArrowheads="1"/>
              </p:cNvSpPr>
              <p:nvPr/>
            </p:nvSpPr>
            <p:spPr bwMode="auto">
              <a:xfrm>
                <a:off x="2645" y="864"/>
                <a:ext cx="2" cy="2"/>
              </a:xfrm>
              <a:prstGeom prst="rect">
                <a:avLst/>
              </a:prstGeom>
              <a:solidFill>
                <a:srgbClr val="FFFFFF"/>
              </a:solidFill>
              <a:ln w="0">
                <a:solidFill>
                  <a:srgbClr val="FFFFFF"/>
                </a:solidFill>
                <a:miter lim="800000"/>
                <a:headEnd/>
                <a:tailEnd/>
              </a:ln>
            </p:spPr>
            <p:txBody>
              <a:bodyPr/>
              <a:lstStyle/>
              <a:p>
                <a:endParaRPr lang="ja-JP" altLang="en-US" sz="900">
                  <a:latin typeface="Arial" charset="0"/>
                  <a:cs typeface="Arial" charset="0"/>
                </a:endParaRPr>
              </a:p>
            </p:txBody>
          </p:sp>
          <p:sp>
            <p:nvSpPr>
              <p:cNvPr id="1754" name="Freeform 499"/>
              <p:cNvSpPr>
                <a:spLocks/>
              </p:cNvSpPr>
              <p:nvPr/>
            </p:nvSpPr>
            <p:spPr bwMode="auto">
              <a:xfrm>
                <a:off x="2639" y="823"/>
                <a:ext cx="80" cy="66"/>
              </a:xfrm>
              <a:custGeom>
                <a:avLst/>
                <a:gdLst>
                  <a:gd name="T0" fmla="*/ 0 w 559"/>
                  <a:gd name="T1" fmla="*/ 0 h 460"/>
                  <a:gd name="T2" fmla="*/ 0 w 559"/>
                  <a:gd name="T3" fmla="*/ 0 h 460"/>
                  <a:gd name="T4" fmla="*/ 0 w 559"/>
                  <a:gd name="T5" fmla="*/ 0 h 460"/>
                  <a:gd name="T6" fmla="*/ 0 w 559"/>
                  <a:gd name="T7" fmla="*/ 0 h 460"/>
                  <a:gd name="T8" fmla="*/ 0 w 559"/>
                  <a:gd name="T9" fmla="*/ 0 h 460"/>
                  <a:gd name="T10" fmla="*/ 0 w 559"/>
                  <a:gd name="T11" fmla="*/ 0 h 460"/>
                  <a:gd name="T12" fmla="*/ 0 w 559"/>
                  <a:gd name="T13" fmla="*/ 0 h 460"/>
                  <a:gd name="T14" fmla="*/ 0 w 559"/>
                  <a:gd name="T15" fmla="*/ 0 h 460"/>
                  <a:gd name="T16" fmla="*/ 0 w 559"/>
                  <a:gd name="T17" fmla="*/ 0 h 460"/>
                  <a:gd name="T18" fmla="*/ 0 w 559"/>
                  <a:gd name="T19" fmla="*/ 0 h 460"/>
                  <a:gd name="T20" fmla="*/ 0 w 559"/>
                  <a:gd name="T21" fmla="*/ 0 h 460"/>
                  <a:gd name="T22" fmla="*/ 0 w 559"/>
                  <a:gd name="T23" fmla="*/ 0 h 460"/>
                  <a:gd name="T24" fmla="*/ 0 w 559"/>
                  <a:gd name="T25" fmla="*/ 0 h 460"/>
                  <a:gd name="T26" fmla="*/ 0 w 559"/>
                  <a:gd name="T27" fmla="*/ 0 h 460"/>
                  <a:gd name="T28" fmla="*/ 0 w 559"/>
                  <a:gd name="T29" fmla="*/ 0 h 460"/>
                  <a:gd name="T30" fmla="*/ 0 w 559"/>
                  <a:gd name="T31" fmla="*/ 0 h 460"/>
                  <a:gd name="T32" fmla="*/ 0 w 559"/>
                  <a:gd name="T33" fmla="*/ 0 h 460"/>
                  <a:gd name="T34" fmla="*/ 0 w 559"/>
                  <a:gd name="T35" fmla="*/ 0 h 460"/>
                  <a:gd name="T36" fmla="*/ 0 w 559"/>
                  <a:gd name="T37" fmla="*/ 0 h 460"/>
                  <a:gd name="T38" fmla="*/ 0 w 559"/>
                  <a:gd name="T39" fmla="*/ 0 h 460"/>
                  <a:gd name="T40" fmla="*/ 0 w 559"/>
                  <a:gd name="T41" fmla="*/ 0 h 460"/>
                  <a:gd name="T42" fmla="*/ 0 w 559"/>
                  <a:gd name="T43" fmla="*/ 0 h 460"/>
                  <a:gd name="T44" fmla="*/ 0 w 559"/>
                  <a:gd name="T45" fmla="*/ 0 h 460"/>
                  <a:gd name="T46" fmla="*/ 0 w 559"/>
                  <a:gd name="T47" fmla="*/ 0 h 460"/>
                  <a:gd name="T48" fmla="*/ 0 w 559"/>
                  <a:gd name="T49" fmla="*/ 0 h 460"/>
                  <a:gd name="T50" fmla="*/ 0 w 559"/>
                  <a:gd name="T51" fmla="*/ 0 h 460"/>
                  <a:gd name="T52" fmla="*/ 0 w 559"/>
                  <a:gd name="T53" fmla="*/ 0 h 460"/>
                  <a:gd name="T54" fmla="*/ 0 w 559"/>
                  <a:gd name="T55" fmla="*/ 0 h 460"/>
                  <a:gd name="T56" fmla="*/ 0 w 559"/>
                  <a:gd name="T57" fmla="*/ 0 h 460"/>
                  <a:gd name="T58" fmla="*/ 0 w 559"/>
                  <a:gd name="T59" fmla="*/ 0 h 460"/>
                  <a:gd name="T60" fmla="*/ 0 w 559"/>
                  <a:gd name="T61" fmla="*/ 0 h 460"/>
                  <a:gd name="T62" fmla="*/ 0 w 559"/>
                  <a:gd name="T63" fmla="*/ 0 h 460"/>
                  <a:gd name="T64" fmla="*/ 0 w 559"/>
                  <a:gd name="T65" fmla="*/ 0 h 460"/>
                  <a:gd name="T66" fmla="*/ 0 w 559"/>
                  <a:gd name="T67" fmla="*/ 0 h 460"/>
                  <a:gd name="T68" fmla="*/ 0 w 559"/>
                  <a:gd name="T69" fmla="*/ 0 h 460"/>
                  <a:gd name="T70" fmla="*/ 0 w 559"/>
                  <a:gd name="T71" fmla="*/ 0 h 460"/>
                  <a:gd name="T72" fmla="*/ 0 w 559"/>
                  <a:gd name="T73" fmla="*/ 0 h 460"/>
                  <a:gd name="T74" fmla="*/ 0 w 559"/>
                  <a:gd name="T75" fmla="*/ 0 h 460"/>
                  <a:gd name="T76" fmla="*/ 0 w 559"/>
                  <a:gd name="T77" fmla="*/ 0 h 460"/>
                  <a:gd name="T78" fmla="*/ 0 w 559"/>
                  <a:gd name="T79" fmla="*/ 0 h 460"/>
                  <a:gd name="T80" fmla="*/ 0 w 559"/>
                  <a:gd name="T81" fmla="*/ 0 h 460"/>
                  <a:gd name="T82" fmla="*/ 0 w 559"/>
                  <a:gd name="T83" fmla="*/ 0 h 460"/>
                  <a:gd name="T84" fmla="*/ 0 w 559"/>
                  <a:gd name="T85" fmla="*/ 0 h 460"/>
                  <a:gd name="T86" fmla="*/ 0 w 559"/>
                  <a:gd name="T87" fmla="*/ 0 h 460"/>
                  <a:gd name="T88" fmla="*/ 0 w 559"/>
                  <a:gd name="T89" fmla="*/ 0 h 460"/>
                  <a:gd name="T90" fmla="*/ 0 w 559"/>
                  <a:gd name="T91" fmla="*/ 0 h 460"/>
                  <a:gd name="T92" fmla="*/ 0 w 559"/>
                  <a:gd name="T93" fmla="*/ 0 h 460"/>
                  <a:gd name="T94" fmla="*/ 0 w 559"/>
                  <a:gd name="T95" fmla="*/ 0 h 460"/>
                  <a:gd name="T96" fmla="*/ 0 w 559"/>
                  <a:gd name="T97" fmla="*/ 0 h 460"/>
                  <a:gd name="T98" fmla="*/ 0 w 559"/>
                  <a:gd name="T99" fmla="*/ 0 h 460"/>
                  <a:gd name="T100" fmla="*/ 0 w 559"/>
                  <a:gd name="T101" fmla="*/ 0 h 460"/>
                  <a:gd name="T102" fmla="*/ 0 w 559"/>
                  <a:gd name="T103" fmla="*/ 0 h 460"/>
                  <a:gd name="T104" fmla="*/ 0 w 559"/>
                  <a:gd name="T105" fmla="*/ 0 h 460"/>
                  <a:gd name="T106" fmla="*/ 0 w 559"/>
                  <a:gd name="T107" fmla="*/ 0 h 460"/>
                  <a:gd name="T108" fmla="*/ 0 w 559"/>
                  <a:gd name="T109" fmla="*/ 0 h 460"/>
                  <a:gd name="T110" fmla="*/ 0 w 559"/>
                  <a:gd name="T111" fmla="*/ 0 h 460"/>
                  <a:gd name="T112" fmla="*/ 0 w 559"/>
                  <a:gd name="T113" fmla="*/ 0 h 460"/>
                  <a:gd name="T114" fmla="*/ 0 w 559"/>
                  <a:gd name="T115" fmla="*/ 0 h 460"/>
                  <a:gd name="T116" fmla="*/ 0 w 559"/>
                  <a:gd name="T117" fmla="*/ 0 h 460"/>
                  <a:gd name="T118" fmla="*/ 0 w 559"/>
                  <a:gd name="T119" fmla="*/ 0 h 4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59"/>
                  <a:gd name="T181" fmla="*/ 0 h 460"/>
                  <a:gd name="T182" fmla="*/ 559 w 559"/>
                  <a:gd name="T183" fmla="*/ 460 h 4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59" h="460">
                    <a:moveTo>
                      <a:pt x="61" y="271"/>
                    </a:moveTo>
                    <a:lnTo>
                      <a:pt x="61" y="271"/>
                    </a:lnTo>
                    <a:lnTo>
                      <a:pt x="37" y="298"/>
                    </a:lnTo>
                    <a:lnTo>
                      <a:pt x="25" y="298"/>
                    </a:lnTo>
                    <a:lnTo>
                      <a:pt x="25" y="311"/>
                    </a:lnTo>
                    <a:lnTo>
                      <a:pt x="12" y="325"/>
                    </a:lnTo>
                    <a:lnTo>
                      <a:pt x="12" y="338"/>
                    </a:lnTo>
                    <a:lnTo>
                      <a:pt x="0" y="352"/>
                    </a:lnTo>
                    <a:lnTo>
                      <a:pt x="0" y="365"/>
                    </a:lnTo>
                    <a:lnTo>
                      <a:pt x="0" y="379"/>
                    </a:lnTo>
                    <a:lnTo>
                      <a:pt x="0" y="365"/>
                    </a:lnTo>
                    <a:lnTo>
                      <a:pt x="0" y="392"/>
                    </a:lnTo>
                    <a:lnTo>
                      <a:pt x="0" y="406"/>
                    </a:lnTo>
                    <a:lnTo>
                      <a:pt x="0" y="419"/>
                    </a:lnTo>
                    <a:lnTo>
                      <a:pt x="12" y="419"/>
                    </a:lnTo>
                    <a:lnTo>
                      <a:pt x="25" y="446"/>
                    </a:lnTo>
                    <a:lnTo>
                      <a:pt x="25" y="460"/>
                    </a:lnTo>
                    <a:lnTo>
                      <a:pt x="49" y="460"/>
                    </a:lnTo>
                    <a:lnTo>
                      <a:pt x="61" y="460"/>
                    </a:lnTo>
                    <a:lnTo>
                      <a:pt x="73" y="460"/>
                    </a:lnTo>
                    <a:lnTo>
                      <a:pt x="85" y="460"/>
                    </a:lnTo>
                    <a:lnTo>
                      <a:pt x="97" y="460"/>
                    </a:lnTo>
                    <a:lnTo>
                      <a:pt x="97" y="446"/>
                    </a:lnTo>
                    <a:lnTo>
                      <a:pt x="110" y="446"/>
                    </a:lnTo>
                    <a:lnTo>
                      <a:pt x="122" y="433"/>
                    </a:lnTo>
                    <a:lnTo>
                      <a:pt x="134" y="433"/>
                    </a:lnTo>
                    <a:lnTo>
                      <a:pt x="134" y="419"/>
                    </a:lnTo>
                    <a:lnTo>
                      <a:pt x="146" y="419"/>
                    </a:lnTo>
                    <a:lnTo>
                      <a:pt x="158" y="406"/>
                    </a:lnTo>
                    <a:lnTo>
                      <a:pt x="170" y="392"/>
                    </a:lnTo>
                    <a:lnTo>
                      <a:pt x="182" y="392"/>
                    </a:lnTo>
                    <a:lnTo>
                      <a:pt x="195" y="365"/>
                    </a:lnTo>
                    <a:lnTo>
                      <a:pt x="207" y="365"/>
                    </a:lnTo>
                    <a:lnTo>
                      <a:pt x="219" y="352"/>
                    </a:lnTo>
                    <a:lnTo>
                      <a:pt x="231" y="338"/>
                    </a:lnTo>
                    <a:lnTo>
                      <a:pt x="243" y="325"/>
                    </a:lnTo>
                    <a:lnTo>
                      <a:pt x="255" y="311"/>
                    </a:lnTo>
                    <a:lnTo>
                      <a:pt x="267" y="311"/>
                    </a:lnTo>
                    <a:lnTo>
                      <a:pt x="280" y="298"/>
                    </a:lnTo>
                    <a:lnTo>
                      <a:pt x="280" y="284"/>
                    </a:lnTo>
                    <a:lnTo>
                      <a:pt x="292" y="284"/>
                    </a:lnTo>
                    <a:lnTo>
                      <a:pt x="304" y="271"/>
                    </a:lnTo>
                    <a:lnTo>
                      <a:pt x="316" y="271"/>
                    </a:lnTo>
                    <a:lnTo>
                      <a:pt x="352" y="230"/>
                    </a:lnTo>
                    <a:lnTo>
                      <a:pt x="365" y="217"/>
                    </a:lnTo>
                    <a:lnTo>
                      <a:pt x="377" y="203"/>
                    </a:lnTo>
                    <a:lnTo>
                      <a:pt x="389" y="203"/>
                    </a:lnTo>
                    <a:lnTo>
                      <a:pt x="389" y="190"/>
                    </a:lnTo>
                    <a:lnTo>
                      <a:pt x="401" y="190"/>
                    </a:lnTo>
                    <a:lnTo>
                      <a:pt x="413" y="176"/>
                    </a:lnTo>
                    <a:lnTo>
                      <a:pt x="413" y="163"/>
                    </a:lnTo>
                    <a:lnTo>
                      <a:pt x="438" y="149"/>
                    </a:lnTo>
                    <a:lnTo>
                      <a:pt x="450" y="135"/>
                    </a:lnTo>
                    <a:lnTo>
                      <a:pt x="462" y="135"/>
                    </a:lnTo>
                    <a:lnTo>
                      <a:pt x="462" y="122"/>
                    </a:lnTo>
                    <a:lnTo>
                      <a:pt x="474" y="122"/>
                    </a:lnTo>
                    <a:lnTo>
                      <a:pt x="474" y="108"/>
                    </a:lnTo>
                    <a:lnTo>
                      <a:pt x="486" y="95"/>
                    </a:lnTo>
                    <a:lnTo>
                      <a:pt x="498" y="95"/>
                    </a:lnTo>
                    <a:lnTo>
                      <a:pt x="510" y="81"/>
                    </a:lnTo>
                    <a:lnTo>
                      <a:pt x="523" y="68"/>
                    </a:lnTo>
                    <a:lnTo>
                      <a:pt x="535" y="68"/>
                    </a:lnTo>
                    <a:lnTo>
                      <a:pt x="535" y="54"/>
                    </a:lnTo>
                    <a:lnTo>
                      <a:pt x="547" y="41"/>
                    </a:lnTo>
                    <a:lnTo>
                      <a:pt x="559" y="27"/>
                    </a:lnTo>
                    <a:lnTo>
                      <a:pt x="535" y="0"/>
                    </a:lnTo>
                    <a:lnTo>
                      <a:pt x="523" y="14"/>
                    </a:lnTo>
                    <a:lnTo>
                      <a:pt x="510" y="27"/>
                    </a:lnTo>
                    <a:lnTo>
                      <a:pt x="498" y="27"/>
                    </a:lnTo>
                    <a:lnTo>
                      <a:pt x="486" y="41"/>
                    </a:lnTo>
                    <a:lnTo>
                      <a:pt x="474" y="54"/>
                    </a:lnTo>
                    <a:lnTo>
                      <a:pt x="462" y="68"/>
                    </a:lnTo>
                    <a:lnTo>
                      <a:pt x="450" y="81"/>
                    </a:lnTo>
                    <a:lnTo>
                      <a:pt x="438" y="95"/>
                    </a:lnTo>
                    <a:lnTo>
                      <a:pt x="425" y="95"/>
                    </a:lnTo>
                    <a:lnTo>
                      <a:pt x="413" y="122"/>
                    </a:lnTo>
                    <a:lnTo>
                      <a:pt x="389" y="135"/>
                    </a:lnTo>
                    <a:lnTo>
                      <a:pt x="377" y="149"/>
                    </a:lnTo>
                    <a:lnTo>
                      <a:pt x="365" y="163"/>
                    </a:lnTo>
                    <a:lnTo>
                      <a:pt x="352" y="176"/>
                    </a:lnTo>
                    <a:lnTo>
                      <a:pt x="340" y="190"/>
                    </a:lnTo>
                    <a:lnTo>
                      <a:pt x="328" y="190"/>
                    </a:lnTo>
                    <a:lnTo>
                      <a:pt x="316" y="203"/>
                    </a:lnTo>
                    <a:lnTo>
                      <a:pt x="292" y="230"/>
                    </a:lnTo>
                    <a:lnTo>
                      <a:pt x="280" y="244"/>
                    </a:lnTo>
                    <a:lnTo>
                      <a:pt x="267" y="244"/>
                    </a:lnTo>
                    <a:lnTo>
                      <a:pt x="255" y="257"/>
                    </a:lnTo>
                    <a:lnTo>
                      <a:pt x="243" y="271"/>
                    </a:lnTo>
                    <a:lnTo>
                      <a:pt x="231" y="284"/>
                    </a:lnTo>
                    <a:lnTo>
                      <a:pt x="219" y="284"/>
                    </a:lnTo>
                    <a:lnTo>
                      <a:pt x="207" y="298"/>
                    </a:lnTo>
                    <a:lnTo>
                      <a:pt x="207" y="311"/>
                    </a:lnTo>
                    <a:lnTo>
                      <a:pt x="195" y="311"/>
                    </a:lnTo>
                    <a:lnTo>
                      <a:pt x="182" y="325"/>
                    </a:lnTo>
                    <a:lnTo>
                      <a:pt x="170" y="338"/>
                    </a:lnTo>
                    <a:lnTo>
                      <a:pt x="158" y="352"/>
                    </a:lnTo>
                    <a:lnTo>
                      <a:pt x="146" y="352"/>
                    </a:lnTo>
                    <a:lnTo>
                      <a:pt x="134" y="365"/>
                    </a:lnTo>
                    <a:lnTo>
                      <a:pt x="134" y="379"/>
                    </a:lnTo>
                    <a:lnTo>
                      <a:pt x="122" y="379"/>
                    </a:lnTo>
                    <a:lnTo>
                      <a:pt x="110" y="392"/>
                    </a:lnTo>
                    <a:lnTo>
                      <a:pt x="97" y="392"/>
                    </a:lnTo>
                    <a:lnTo>
                      <a:pt x="85" y="406"/>
                    </a:lnTo>
                    <a:lnTo>
                      <a:pt x="73" y="406"/>
                    </a:lnTo>
                    <a:lnTo>
                      <a:pt x="73" y="419"/>
                    </a:lnTo>
                    <a:lnTo>
                      <a:pt x="61" y="419"/>
                    </a:lnTo>
                    <a:lnTo>
                      <a:pt x="73" y="419"/>
                    </a:lnTo>
                    <a:lnTo>
                      <a:pt x="61" y="419"/>
                    </a:lnTo>
                    <a:lnTo>
                      <a:pt x="49" y="419"/>
                    </a:lnTo>
                    <a:lnTo>
                      <a:pt x="49" y="406"/>
                    </a:lnTo>
                    <a:lnTo>
                      <a:pt x="49" y="392"/>
                    </a:lnTo>
                    <a:lnTo>
                      <a:pt x="49" y="379"/>
                    </a:lnTo>
                    <a:lnTo>
                      <a:pt x="49" y="365"/>
                    </a:lnTo>
                    <a:lnTo>
                      <a:pt x="49" y="352"/>
                    </a:lnTo>
                    <a:lnTo>
                      <a:pt x="49" y="338"/>
                    </a:lnTo>
                    <a:lnTo>
                      <a:pt x="61" y="338"/>
                    </a:lnTo>
                    <a:lnTo>
                      <a:pt x="61" y="325"/>
                    </a:lnTo>
                    <a:lnTo>
                      <a:pt x="73" y="311"/>
                    </a:lnTo>
                    <a:lnTo>
                      <a:pt x="85" y="311"/>
                    </a:lnTo>
                    <a:lnTo>
                      <a:pt x="85" y="298"/>
                    </a:lnTo>
                    <a:lnTo>
                      <a:pt x="61" y="271"/>
                    </a:lnTo>
                    <a:close/>
                  </a:path>
                </a:pathLst>
              </a:custGeom>
              <a:solidFill>
                <a:srgbClr val="FFFFFF"/>
              </a:solidFill>
              <a:ln w="9525">
                <a:noFill/>
                <a:round/>
                <a:headEnd/>
                <a:tailEnd/>
              </a:ln>
            </p:spPr>
            <p:txBody>
              <a:bodyPr/>
              <a:lstStyle/>
              <a:p>
                <a:endParaRPr lang="ja-JP" altLang="en-US"/>
              </a:p>
            </p:txBody>
          </p:sp>
          <p:sp>
            <p:nvSpPr>
              <p:cNvPr id="1755" name="Freeform 500"/>
              <p:cNvSpPr>
                <a:spLocks/>
              </p:cNvSpPr>
              <p:nvPr/>
            </p:nvSpPr>
            <p:spPr bwMode="auto">
              <a:xfrm>
                <a:off x="2644" y="861"/>
                <a:ext cx="4" cy="5"/>
              </a:xfrm>
              <a:custGeom>
                <a:avLst/>
                <a:gdLst>
                  <a:gd name="T0" fmla="*/ 0 w 32"/>
                  <a:gd name="T1" fmla="*/ 0 h 36"/>
                  <a:gd name="T2" fmla="*/ 0 w 32"/>
                  <a:gd name="T3" fmla="*/ 0 h 36"/>
                  <a:gd name="T4" fmla="*/ 0 w 32"/>
                  <a:gd name="T5" fmla="*/ 0 h 36"/>
                  <a:gd name="T6" fmla="*/ 0 w 32"/>
                  <a:gd name="T7" fmla="*/ 0 h 36"/>
                  <a:gd name="T8" fmla="*/ 0 w 32"/>
                  <a:gd name="T9" fmla="*/ 0 h 36"/>
                  <a:gd name="T10" fmla="*/ 0 60000 65536"/>
                  <a:gd name="T11" fmla="*/ 0 60000 65536"/>
                  <a:gd name="T12" fmla="*/ 0 60000 65536"/>
                  <a:gd name="T13" fmla="*/ 0 60000 65536"/>
                  <a:gd name="T14" fmla="*/ 0 60000 65536"/>
                  <a:gd name="T15" fmla="*/ 0 w 32"/>
                  <a:gd name="T16" fmla="*/ 0 h 36"/>
                  <a:gd name="T17" fmla="*/ 32 w 32"/>
                  <a:gd name="T18" fmla="*/ 36 h 36"/>
                </a:gdLst>
                <a:ahLst/>
                <a:cxnLst>
                  <a:cxn ang="T10">
                    <a:pos x="T0" y="T1"/>
                  </a:cxn>
                  <a:cxn ang="T11">
                    <a:pos x="T2" y="T3"/>
                  </a:cxn>
                  <a:cxn ang="T12">
                    <a:pos x="T4" y="T5"/>
                  </a:cxn>
                  <a:cxn ang="T13">
                    <a:pos x="T6" y="T7"/>
                  </a:cxn>
                  <a:cxn ang="T14">
                    <a:pos x="T8" y="T9"/>
                  </a:cxn>
                </a:cxnLst>
                <a:rect l="T15" t="T16" r="T17" b="T18"/>
                <a:pathLst>
                  <a:path w="32" h="36">
                    <a:moveTo>
                      <a:pt x="24" y="0"/>
                    </a:moveTo>
                    <a:lnTo>
                      <a:pt x="32" y="9"/>
                    </a:lnTo>
                    <a:lnTo>
                      <a:pt x="8" y="36"/>
                    </a:lnTo>
                    <a:lnTo>
                      <a:pt x="0" y="27"/>
                    </a:lnTo>
                    <a:lnTo>
                      <a:pt x="24" y="0"/>
                    </a:lnTo>
                    <a:close/>
                  </a:path>
                </a:pathLst>
              </a:custGeom>
              <a:solidFill>
                <a:srgbClr val="000000"/>
              </a:solidFill>
              <a:ln w="0">
                <a:solidFill>
                  <a:srgbClr val="000000"/>
                </a:solidFill>
                <a:round/>
                <a:headEnd/>
                <a:tailEnd/>
              </a:ln>
            </p:spPr>
            <p:txBody>
              <a:bodyPr/>
              <a:lstStyle/>
              <a:p>
                <a:endParaRPr lang="ja-JP" altLang="en-US"/>
              </a:p>
            </p:txBody>
          </p:sp>
          <p:sp>
            <p:nvSpPr>
              <p:cNvPr id="1756" name="Freeform 501"/>
              <p:cNvSpPr>
                <a:spLocks/>
              </p:cNvSpPr>
              <p:nvPr/>
            </p:nvSpPr>
            <p:spPr bwMode="auto">
              <a:xfrm>
                <a:off x="2644" y="866"/>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3"/>
                    </a:lnTo>
                    <a:lnTo>
                      <a:pt x="0" y="4"/>
                    </a:lnTo>
                    <a:lnTo>
                      <a:pt x="0" y="0"/>
                    </a:lnTo>
                    <a:lnTo>
                      <a:pt x="4" y="2"/>
                    </a:lnTo>
                    <a:close/>
                  </a:path>
                </a:pathLst>
              </a:custGeom>
              <a:solidFill>
                <a:srgbClr val="000000"/>
              </a:solidFill>
              <a:ln w="0">
                <a:solidFill>
                  <a:srgbClr val="000000"/>
                </a:solidFill>
                <a:round/>
                <a:headEnd/>
                <a:tailEnd/>
              </a:ln>
            </p:spPr>
            <p:txBody>
              <a:bodyPr/>
              <a:lstStyle/>
              <a:p>
                <a:endParaRPr lang="ja-JP" altLang="en-US"/>
              </a:p>
            </p:txBody>
          </p:sp>
          <p:sp>
            <p:nvSpPr>
              <p:cNvPr id="1757" name="Rectangle 502"/>
              <p:cNvSpPr>
                <a:spLocks noChangeArrowheads="1"/>
              </p:cNvSpPr>
              <p:nvPr/>
            </p:nvSpPr>
            <p:spPr bwMode="auto">
              <a:xfrm>
                <a:off x="2643" y="865"/>
                <a:ext cx="1"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758" name="Freeform 503"/>
              <p:cNvSpPr>
                <a:spLocks/>
              </p:cNvSpPr>
              <p:nvPr/>
            </p:nvSpPr>
            <p:spPr bwMode="auto">
              <a:xfrm>
                <a:off x="2642" y="865"/>
                <a:ext cx="1" cy="1"/>
              </a:xfrm>
              <a:custGeom>
                <a:avLst/>
                <a:gdLst>
                  <a:gd name="T0" fmla="*/ 0 w 7"/>
                  <a:gd name="T1" fmla="*/ 0 h 9"/>
                  <a:gd name="T2" fmla="*/ 0 w 7"/>
                  <a:gd name="T3" fmla="*/ 0 h 9"/>
                  <a:gd name="T4" fmla="*/ 0 w 7"/>
                  <a:gd name="T5" fmla="*/ 0 h 9"/>
                  <a:gd name="T6" fmla="*/ 0 w 7"/>
                  <a:gd name="T7" fmla="*/ 0 h 9"/>
                  <a:gd name="T8" fmla="*/ 0 w 7"/>
                  <a:gd name="T9" fmla="*/ 0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0"/>
                    </a:moveTo>
                    <a:lnTo>
                      <a:pt x="0" y="0"/>
                    </a:lnTo>
                    <a:lnTo>
                      <a:pt x="0" y="7"/>
                    </a:lnTo>
                    <a:lnTo>
                      <a:pt x="7" y="9"/>
                    </a:lnTo>
                    <a:lnTo>
                      <a:pt x="7" y="0"/>
                    </a:lnTo>
                    <a:close/>
                  </a:path>
                </a:pathLst>
              </a:custGeom>
              <a:solidFill>
                <a:srgbClr val="000000"/>
              </a:solidFill>
              <a:ln w="0">
                <a:solidFill>
                  <a:srgbClr val="000000"/>
                </a:solidFill>
                <a:round/>
                <a:headEnd/>
                <a:tailEnd/>
              </a:ln>
            </p:spPr>
            <p:txBody>
              <a:bodyPr/>
              <a:lstStyle/>
              <a:p>
                <a:endParaRPr lang="ja-JP" altLang="en-US"/>
              </a:p>
            </p:txBody>
          </p:sp>
          <p:sp>
            <p:nvSpPr>
              <p:cNvPr id="1759" name="Rectangle 504"/>
              <p:cNvSpPr>
                <a:spLocks noChangeArrowheads="1"/>
              </p:cNvSpPr>
              <p:nvPr/>
            </p:nvSpPr>
            <p:spPr bwMode="auto">
              <a:xfrm>
                <a:off x="2642" y="866"/>
                <a:ext cx="1"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760" name="Freeform 505"/>
              <p:cNvSpPr>
                <a:spLocks/>
              </p:cNvSpPr>
              <p:nvPr/>
            </p:nvSpPr>
            <p:spPr bwMode="auto">
              <a:xfrm>
                <a:off x="2643" y="867"/>
                <a:ext cx="1" cy="1"/>
              </a:xfrm>
              <a:custGeom>
                <a:avLst/>
                <a:gdLst>
                  <a:gd name="T0" fmla="*/ 0 w 6"/>
                  <a:gd name="T1" fmla="*/ 0 h 5"/>
                  <a:gd name="T2" fmla="*/ 0 w 6"/>
                  <a:gd name="T3" fmla="*/ 0 h 5"/>
                  <a:gd name="T4" fmla="*/ 0 w 6"/>
                  <a:gd name="T5" fmla="*/ 0 h 5"/>
                  <a:gd name="T6" fmla="*/ 0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6" y="0"/>
                    </a:moveTo>
                    <a:lnTo>
                      <a:pt x="6" y="1"/>
                    </a:lnTo>
                    <a:lnTo>
                      <a:pt x="4" y="5"/>
                    </a:lnTo>
                    <a:lnTo>
                      <a:pt x="0" y="2"/>
                    </a:lnTo>
                    <a:lnTo>
                      <a:pt x="6" y="0"/>
                    </a:lnTo>
                    <a:close/>
                  </a:path>
                </a:pathLst>
              </a:custGeom>
              <a:solidFill>
                <a:srgbClr val="000000"/>
              </a:solidFill>
              <a:ln w="0">
                <a:solidFill>
                  <a:srgbClr val="000000"/>
                </a:solidFill>
                <a:round/>
                <a:headEnd/>
                <a:tailEnd/>
              </a:ln>
            </p:spPr>
            <p:txBody>
              <a:bodyPr/>
              <a:lstStyle/>
              <a:p>
                <a:endParaRPr lang="ja-JP" altLang="en-US"/>
              </a:p>
            </p:txBody>
          </p:sp>
          <p:sp>
            <p:nvSpPr>
              <p:cNvPr id="1761" name="Freeform 506"/>
              <p:cNvSpPr>
                <a:spLocks/>
              </p:cNvSpPr>
              <p:nvPr/>
            </p:nvSpPr>
            <p:spPr bwMode="auto">
              <a:xfrm>
                <a:off x="2640" y="867"/>
                <a:ext cx="3" cy="3"/>
              </a:xfrm>
              <a:custGeom>
                <a:avLst/>
                <a:gdLst>
                  <a:gd name="T0" fmla="*/ 0 w 21"/>
                  <a:gd name="T1" fmla="*/ 0 h 22"/>
                  <a:gd name="T2" fmla="*/ 0 w 21"/>
                  <a:gd name="T3" fmla="*/ 0 h 22"/>
                  <a:gd name="T4" fmla="*/ 0 w 21"/>
                  <a:gd name="T5" fmla="*/ 0 h 22"/>
                  <a:gd name="T6" fmla="*/ 0 w 21"/>
                  <a:gd name="T7" fmla="*/ 0 h 22"/>
                  <a:gd name="T8" fmla="*/ 0 w 21"/>
                  <a:gd name="T9" fmla="*/ 0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12" y="0"/>
                    </a:moveTo>
                    <a:lnTo>
                      <a:pt x="21" y="9"/>
                    </a:lnTo>
                    <a:lnTo>
                      <a:pt x="8" y="22"/>
                    </a:lnTo>
                    <a:lnTo>
                      <a:pt x="0" y="13"/>
                    </a:lnTo>
                    <a:lnTo>
                      <a:pt x="12" y="0"/>
                    </a:lnTo>
                    <a:close/>
                  </a:path>
                </a:pathLst>
              </a:custGeom>
              <a:solidFill>
                <a:srgbClr val="000000"/>
              </a:solidFill>
              <a:ln w="0">
                <a:solidFill>
                  <a:srgbClr val="000000"/>
                </a:solidFill>
                <a:round/>
                <a:headEnd/>
                <a:tailEnd/>
              </a:ln>
            </p:spPr>
            <p:txBody>
              <a:bodyPr/>
              <a:lstStyle/>
              <a:p>
                <a:endParaRPr lang="ja-JP" altLang="en-US"/>
              </a:p>
            </p:txBody>
          </p:sp>
          <p:sp>
            <p:nvSpPr>
              <p:cNvPr id="1762" name="Freeform 507"/>
              <p:cNvSpPr>
                <a:spLocks/>
              </p:cNvSpPr>
              <p:nvPr/>
            </p:nvSpPr>
            <p:spPr bwMode="auto">
              <a:xfrm>
                <a:off x="2640" y="869"/>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2" y="0"/>
                    </a:moveTo>
                    <a:lnTo>
                      <a:pt x="0" y="1"/>
                    </a:lnTo>
                    <a:lnTo>
                      <a:pt x="0" y="5"/>
                    </a:lnTo>
                    <a:lnTo>
                      <a:pt x="6" y="7"/>
                    </a:lnTo>
                    <a:lnTo>
                      <a:pt x="2" y="0"/>
                    </a:lnTo>
                    <a:close/>
                  </a:path>
                </a:pathLst>
              </a:custGeom>
              <a:solidFill>
                <a:srgbClr val="000000"/>
              </a:solidFill>
              <a:ln w="0">
                <a:solidFill>
                  <a:srgbClr val="000000"/>
                </a:solidFill>
                <a:round/>
                <a:headEnd/>
                <a:tailEnd/>
              </a:ln>
            </p:spPr>
            <p:txBody>
              <a:bodyPr/>
              <a:lstStyle/>
              <a:p>
                <a:endParaRPr lang="ja-JP" altLang="en-US"/>
              </a:p>
            </p:txBody>
          </p:sp>
          <p:sp>
            <p:nvSpPr>
              <p:cNvPr id="1763" name="Rectangle 508"/>
              <p:cNvSpPr>
                <a:spLocks noChangeArrowheads="1"/>
              </p:cNvSpPr>
              <p:nvPr/>
            </p:nvSpPr>
            <p:spPr bwMode="auto">
              <a:xfrm>
                <a:off x="2640" y="869"/>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764" name="Freeform 509"/>
              <p:cNvSpPr>
                <a:spLocks/>
              </p:cNvSpPr>
              <p:nvPr/>
            </p:nvSpPr>
            <p:spPr bwMode="auto">
              <a:xfrm>
                <a:off x="2641" y="871"/>
                <a:ext cx="1" cy="1"/>
              </a:xfrm>
              <a:custGeom>
                <a:avLst/>
                <a:gdLst>
                  <a:gd name="T0" fmla="*/ 0 w 6"/>
                  <a:gd name="T1" fmla="*/ 0 h 5"/>
                  <a:gd name="T2" fmla="*/ 0 w 6"/>
                  <a:gd name="T3" fmla="*/ 0 h 5"/>
                  <a:gd name="T4" fmla="*/ 0 w 6"/>
                  <a:gd name="T5" fmla="*/ 0 h 5"/>
                  <a:gd name="T6" fmla="*/ 0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6" y="0"/>
                    </a:moveTo>
                    <a:lnTo>
                      <a:pt x="6" y="1"/>
                    </a:lnTo>
                    <a:lnTo>
                      <a:pt x="4" y="5"/>
                    </a:lnTo>
                    <a:lnTo>
                      <a:pt x="0" y="2"/>
                    </a:lnTo>
                    <a:lnTo>
                      <a:pt x="6" y="0"/>
                    </a:lnTo>
                    <a:close/>
                  </a:path>
                </a:pathLst>
              </a:custGeom>
              <a:solidFill>
                <a:srgbClr val="000000"/>
              </a:solidFill>
              <a:ln w="0">
                <a:solidFill>
                  <a:srgbClr val="000000"/>
                </a:solidFill>
                <a:round/>
                <a:headEnd/>
                <a:tailEnd/>
              </a:ln>
            </p:spPr>
            <p:txBody>
              <a:bodyPr/>
              <a:lstStyle/>
              <a:p>
                <a:endParaRPr lang="ja-JP" altLang="en-US"/>
              </a:p>
            </p:txBody>
          </p:sp>
          <p:sp>
            <p:nvSpPr>
              <p:cNvPr id="1765" name="Freeform 510"/>
              <p:cNvSpPr>
                <a:spLocks/>
              </p:cNvSpPr>
              <p:nvPr/>
            </p:nvSpPr>
            <p:spPr bwMode="auto">
              <a:xfrm>
                <a:off x="2638" y="871"/>
                <a:ext cx="3" cy="3"/>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12" y="0"/>
                    </a:moveTo>
                    <a:lnTo>
                      <a:pt x="20" y="9"/>
                    </a:lnTo>
                    <a:lnTo>
                      <a:pt x="8" y="22"/>
                    </a:lnTo>
                    <a:lnTo>
                      <a:pt x="0" y="13"/>
                    </a:lnTo>
                    <a:lnTo>
                      <a:pt x="12" y="0"/>
                    </a:lnTo>
                    <a:close/>
                  </a:path>
                </a:pathLst>
              </a:custGeom>
              <a:solidFill>
                <a:srgbClr val="000000"/>
              </a:solidFill>
              <a:ln w="0">
                <a:solidFill>
                  <a:srgbClr val="000000"/>
                </a:solidFill>
                <a:round/>
                <a:headEnd/>
                <a:tailEnd/>
              </a:ln>
            </p:spPr>
            <p:txBody>
              <a:bodyPr/>
              <a:lstStyle/>
              <a:p>
                <a:endParaRPr lang="ja-JP" altLang="en-US"/>
              </a:p>
            </p:txBody>
          </p:sp>
          <p:sp>
            <p:nvSpPr>
              <p:cNvPr id="1766" name="Freeform 511"/>
              <p:cNvSpPr>
                <a:spLocks/>
              </p:cNvSpPr>
              <p:nvPr/>
            </p:nvSpPr>
            <p:spPr bwMode="auto">
              <a:xfrm>
                <a:off x="2638" y="873"/>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2" y="0"/>
                    </a:moveTo>
                    <a:lnTo>
                      <a:pt x="0" y="1"/>
                    </a:lnTo>
                    <a:lnTo>
                      <a:pt x="0" y="5"/>
                    </a:lnTo>
                    <a:lnTo>
                      <a:pt x="6" y="7"/>
                    </a:lnTo>
                    <a:lnTo>
                      <a:pt x="2" y="0"/>
                    </a:lnTo>
                    <a:close/>
                  </a:path>
                </a:pathLst>
              </a:custGeom>
              <a:solidFill>
                <a:srgbClr val="000000"/>
              </a:solidFill>
              <a:ln w="0">
                <a:solidFill>
                  <a:srgbClr val="000000"/>
                </a:solidFill>
                <a:round/>
                <a:headEnd/>
                <a:tailEnd/>
              </a:ln>
            </p:spPr>
            <p:txBody>
              <a:bodyPr/>
              <a:lstStyle/>
              <a:p>
                <a:endParaRPr lang="ja-JP" altLang="en-US"/>
              </a:p>
            </p:txBody>
          </p:sp>
          <p:sp>
            <p:nvSpPr>
              <p:cNvPr id="1767" name="Rectangle 512"/>
              <p:cNvSpPr>
                <a:spLocks noChangeArrowheads="1"/>
              </p:cNvSpPr>
              <p:nvPr/>
            </p:nvSpPr>
            <p:spPr bwMode="auto">
              <a:xfrm>
                <a:off x="2638" y="873"/>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768" name="Rectangle 513"/>
              <p:cNvSpPr>
                <a:spLocks noChangeArrowheads="1"/>
              </p:cNvSpPr>
              <p:nvPr/>
            </p:nvSpPr>
            <p:spPr bwMode="auto">
              <a:xfrm>
                <a:off x="2638" y="875"/>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769" name="Rectangle 514"/>
              <p:cNvSpPr>
                <a:spLocks noChangeArrowheads="1"/>
              </p:cNvSpPr>
              <p:nvPr/>
            </p:nvSpPr>
            <p:spPr bwMode="auto">
              <a:xfrm>
                <a:off x="2638" y="875"/>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770" name="Rectangle 515"/>
              <p:cNvSpPr>
                <a:spLocks noChangeArrowheads="1"/>
              </p:cNvSpPr>
              <p:nvPr/>
            </p:nvSpPr>
            <p:spPr bwMode="auto">
              <a:xfrm>
                <a:off x="2638" y="875"/>
                <a:ext cx="2" cy="4"/>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771" name="Rectangle 516"/>
              <p:cNvSpPr>
                <a:spLocks noChangeArrowheads="1"/>
              </p:cNvSpPr>
              <p:nvPr/>
            </p:nvSpPr>
            <p:spPr bwMode="auto">
              <a:xfrm>
                <a:off x="2638" y="879"/>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772" name="Rectangle 517"/>
              <p:cNvSpPr>
                <a:spLocks noChangeArrowheads="1"/>
              </p:cNvSpPr>
              <p:nvPr/>
            </p:nvSpPr>
            <p:spPr bwMode="auto">
              <a:xfrm>
                <a:off x="2638" y="881"/>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773" name="Freeform 518"/>
              <p:cNvSpPr>
                <a:spLocks/>
              </p:cNvSpPr>
              <p:nvPr/>
            </p:nvSpPr>
            <p:spPr bwMode="auto">
              <a:xfrm>
                <a:off x="2638" y="883"/>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0"/>
                    </a:moveTo>
                    <a:lnTo>
                      <a:pt x="0" y="7"/>
                    </a:lnTo>
                    <a:lnTo>
                      <a:pt x="6" y="7"/>
                    </a:lnTo>
                    <a:lnTo>
                      <a:pt x="6" y="2"/>
                    </a:lnTo>
                    <a:lnTo>
                      <a:pt x="0" y="0"/>
                    </a:lnTo>
                    <a:close/>
                  </a:path>
                </a:pathLst>
              </a:custGeom>
              <a:solidFill>
                <a:srgbClr val="000000"/>
              </a:solidFill>
              <a:ln w="0">
                <a:solidFill>
                  <a:srgbClr val="000000"/>
                </a:solidFill>
                <a:round/>
                <a:headEnd/>
                <a:tailEnd/>
              </a:ln>
            </p:spPr>
            <p:txBody>
              <a:bodyPr/>
              <a:lstStyle/>
              <a:p>
                <a:endParaRPr lang="ja-JP" altLang="en-US"/>
              </a:p>
            </p:txBody>
          </p:sp>
          <p:sp>
            <p:nvSpPr>
              <p:cNvPr id="1774" name="Rectangle 519"/>
              <p:cNvSpPr>
                <a:spLocks noChangeArrowheads="1"/>
              </p:cNvSpPr>
              <p:nvPr/>
            </p:nvSpPr>
            <p:spPr bwMode="auto">
              <a:xfrm>
                <a:off x="2639" y="882"/>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775" name="Freeform 520"/>
              <p:cNvSpPr>
                <a:spLocks/>
              </p:cNvSpPr>
              <p:nvPr/>
            </p:nvSpPr>
            <p:spPr bwMode="auto">
              <a:xfrm>
                <a:off x="2641" y="882"/>
                <a:ext cx="1" cy="1"/>
              </a:xfrm>
              <a:custGeom>
                <a:avLst/>
                <a:gdLst>
                  <a:gd name="T0" fmla="*/ 0 w 5"/>
                  <a:gd name="T1" fmla="*/ 0 h 10"/>
                  <a:gd name="T2" fmla="*/ 0 w 5"/>
                  <a:gd name="T3" fmla="*/ 0 h 10"/>
                  <a:gd name="T4" fmla="*/ 0 w 5"/>
                  <a:gd name="T5" fmla="*/ 0 h 10"/>
                  <a:gd name="T6" fmla="*/ 0 w 5"/>
                  <a:gd name="T7" fmla="*/ 0 h 10"/>
                  <a:gd name="T8" fmla="*/ 0 w 5"/>
                  <a:gd name="T9" fmla="*/ 0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0" y="1"/>
                    </a:moveTo>
                    <a:lnTo>
                      <a:pt x="4" y="0"/>
                    </a:lnTo>
                    <a:lnTo>
                      <a:pt x="5" y="5"/>
                    </a:lnTo>
                    <a:lnTo>
                      <a:pt x="0" y="10"/>
                    </a:lnTo>
                    <a:lnTo>
                      <a:pt x="0" y="1"/>
                    </a:lnTo>
                    <a:close/>
                  </a:path>
                </a:pathLst>
              </a:custGeom>
              <a:solidFill>
                <a:srgbClr val="000000"/>
              </a:solidFill>
              <a:ln w="0">
                <a:solidFill>
                  <a:srgbClr val="000000"/>
                </a:solidFill>
                <a:round/>
                <a:headEnd/>
                <a:tailEnd/>
              </a:ln>
            </p:spPr>
            <p:txBody>
              <a:bodyPr/>
              <a:lstStyle/>
              <a:p>
                <a:endParaRPr lang="ja-JP" altLang="en-US"/>
              </a:p>
            </p:txBody>
          </p:sp>
          <p:sp>
            <p:nvSpPr>
              <p:cNvPr id="1776" name="Freeform 521"/>
              <p:cNvSpPr>
                <a:spLocks/>
              </p:cNvSpPr>
              <p:nvPr/>
            </p:nvSpPr>
            <p:spPr bwMode="auto">
              <a:xfrm>
                <a:off x="2640" y="882"/>
                <a:ext cx="3" cy="5"/>
              </a:xfrm>
              <a:custGeom>
                <a:avLst/>
                <a:gdLst>
                  <a:gd name="T0" fmla="*/ 0 w 23"/>
                  <a:gd name="T1" fmla="*/ 0 h 34"/>
                  <a:gd name="T2" fmla="*/ 0 w 23"/>
                  <a:gd name="T3" fmla="*/ 0 h 34"/>
                  <a:gd name="T4" fmla="*/ 0 w 23"/>
                  <a:gd name="T5" fmla="*/ 0 h 34"/>
                  <a:gd name="T6" fmla="*/ 0 w 23"/>
                  <a:gd name="T7" fmla="*/ 0 h 34"/>
                  <a:gd name="T8" fmla="*/ 0 w 23"/>
                  <a:gd name="T9" fmla="*/ 0 h 34"/>
                  <a:gd name="T10" fmla="*/ 0 60000 65536"/>
                  <a:gd name="T11" fmla="*/ 0 60000 65536"/>
                  <a:gd name="T12" fmla="*/ 0 60000 65536"/>
                  <a:gd name="T13" fmla="*/ 0 60000 65536"/>
                  <a:gd name="T14" fmla="*/ 0 60000 65536"/>
                  <a:gd name="T15" fmla="*/ 0 w 23"/>
                  <a:gd name="T16" fmla="*/ 0 h 34"/>
                  <a:gd name="T17" fmla="*/ 23 w 23"/>
                  <a:gd name="T18" fmla="*/ 34 h 34"/>
                </a:gdLst>
                <a:ahLst/>
                <a:cxnLst>
                  <a:cxn ang="T10">
                    <a:pos x="T0" y="T1"/>
                  </a:cxn>
                  <a:cxn ang="T11">
                    <a:pos x="T2" y="T3"/>
                  </a:cxn>
                  <a:cxn ang="T12">
                    <a:pos x="T4" y="T5"/>
                  </a:cxn>
                  <a:cxn ang="T13">
                    <a:pos x="T6" y="T7"/>
                  </a:cxn>
                  <a:cxn ang="T14">
                    <a:pos x="T8" y="T9"/>
                  </a:cxn>
                </a:cxnLst>
                <a:rect l="T15" t="T16" r="T17" b="T18"/>
                <a:pathLst>
                  <a:path w="23" h="34">
                    <a:moveTo>
                      <a:pt x="0" y="7"/>
                    </a:moveTo>
                    <a:lnTo>
                      <a:pt x="10" y="0"/>
                    </a:lnTo>
                    <a:lnTo>
                      <a:pt x="23" y="27"/>
                    </a:lnTo>
                    <a:lnTo>
                      <a:pt x="12" y="34"/>
                    </a:lnTo>
                    <a:lnTo>
                      <a:pt x="0" y="7"/>
                    </a:lnTo>
                    <a:close/>
                  </a:path>
                </a:pathLst>
              </a:custGeom>
              <a:solidFill>
                <a:srgbClr val="000000"/>
              </a:solidFill>
              <a:ln w="0">
                <a:solidFill>
                  <a:srgbClr val="000000"/>
                </a:solidFill>
                <a:round/>
                <a:headEnd/>
                <a:tailEnd/>
              </a:ln>
            </p:spPr>
            <p:txBody>
              <a:bodyPr/>
              <a:lstStyle/>
              <a:p>
                <a:endParaRPr lang="ja-JP" altLang="en-US"/>
              </a:p>
            </p:txBody>
          </p:sp>
          <p:sp>
            <p:nvSpPr>
              <p:cNvPr id="1777" name="Freeform 522"/>
              <p:cNvSpPr>
                <a:spLocks/>
              </p:cNvSpPr>
              <p:nvPr/>
            </p:nvSpPr>
            <p:spPr bwMode="auto">
              <a:xfrm>
                <a:off x="2643" y="886"/>
                <a:ext cx="1" cy="1"/>
              </a:xfrm>
              <a:custGeom>
                <a:avLst/>
                <a:gdLst>
                  <a:gd name="T0" fmla="*/ 0 w 6"/>
                  <a:gd name="T1" fmla="*/ 0 h 5"/>
                  <a:gd name="T2" fmla="*/ 0 w 6"/>
                  <a:gd name="T3" fmla="*/ 0 h 5"/>
                  <a:gd name="T4" fmla="*/ 0 w 6"/>
                  <a:gd name="T5" fmla="*/ 0 h 5"/>
                  <a:gd name="T6" fmla="*/ 0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5" y="0"/>
                    </a:moveTo>
                    <a:lnTo>
                      <a:pt x="6" y="1"/>
                    </a:lnTo>
                    <a:lnTo>
                      <a:pt x="6" y="3"/>
                    </a:lnTo>
                    <a:lnTo>
                      <a:pt x="0" y="5"/>
                    </a:lnTo>
                    <a:lnTo>
                      <a:pt x="5" y="0"/>
                    </a:lnTo>
                    <a:close/>
                  </a:path>
                </a:pathLst>
              </a:custGeom>
              <a:solidFill>
                <a:srgbClr val="000000"/>
              </a:solidFill>
              <a:ln w="0">
                <a:solidFill>
                  <a:srgbClr val="000000"/>
                </a:solidFill>
                <a:round/>
                <a:headEnd/>
                <a:tailEnd/>
              </a:ln>
            </p:spPr>
            <p:txBody>
              <a:bodyPr/>
              <a:lstStyle/>
              <a:p>
                <a:endParaRPr lang="ja-JP" altLang="en-US"/>
              </a:p>
            </p:txBody>
          </p:sp>
          <p:sp>
            <p:nvSpPr>
              <p:cNvPr id="1778" name="Rectangle 523"/>
              <p:cNvSpPr>
                <a:spLocks noChangeArrowheads="1"/>
              </p:cNvSpPr>
              <p:nvPr/>
            </p:nvSpPr>
            <p:spPr bwMode="auto">
              <a:xfrm>
                <a:off x="2642" y="887"/>
                <a:ext cx="1"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779" name="Freeform 524"/>
              <p:cNvSpPr>
                <a:spLocks/>
              </p:cNvSpPr>
              <p:nvPr/>
            </p:nvSpPr>
            <p:spPr bwMode="auto">
              <a:xfrm>
                <a:off x="2642" y="889"/>
                <a:ext cx="1" cy="1"/>
              </a:xfrm>
              <a:custGeom>
                <a:avLst/>
                <a:gdLst>
                  <a:gd name="T0" fmla="*/ 0 w 7"/>
                  <a:gd name="T1" fmla="*/ 0 h 7"/>
                  <a:gd name="T2" fmla="*/ 0 w 7"/>
                  <a:gd name="T3" fmla="*/ 0 h 7"/>
                  <a:gd name="T4" fmla="*/ 0 w 7"/>
                  <a:gd name="T5" fmla="*/ 0 h 7"/>
                  <a:gd name="T6" fmla="*/ 0 w 7"/>
                  <a:gd name="T7" fmla="*/ 0 h 7"/>
                  <a:gd name="T8" fmla="*/ 0 w 7"/>
                  <a:gd name="T9" fmla="*/ 0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0"/>
                    </a:moveTo>
                    <a:lnTo>
                      <a:pt x="0" y="7"/>
                    </a:lnTo>
                    <a:lnTo>
                      <a:pt x="7" y="7"/>
                    </a:lnTo>
                    <a:lnTo>
                      <a:pt x="7" y="2"/>
                    </a:lnTo>
                    <a:lnTo>
                      <a:pt x="0" y="0"/>
                    </a:lnTo>
                    <a:close/>
                  </a:path>
                </a:pathLst>
              </a:custGeom>
              <a:solidFill>
                <a:srgbClr val="000000"/>
              </a:solidFill>
              <a:ln w="0">
                <a:solidFill>
                  <a:srgbClr val="000000"/>
                </a:solidFill>
                <a:round/>
                <a:headEnd/>
                <a:tailEnd/>
              </a:ln>
            </p:spPr>
            <p:txBody>
              <a:bodyPr/>
              <a:lstStyle/>
              <a:p>
                <a:endParaRPr lang="ja-JP" altLang="en-US"/>
              </a:p>
            </p:txBody>
          </p:sp>
          <p:sp>
            <p:nvSpPr>
              <p:cNvPr id="1780" name="Rectangle 525"/>
              <p:cNvSpPr>
                <a:spLocks noChangeArrowheads="1"/>
              </p:cNvSpPr>
              <p:nvPr/>
            </p:nvSpPr>
            <p:spPr bwMode="auto">
              <a:xfrm>
                <a:off x="2643" y="888"/>
                <a:ext cx="3"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781" name="Rectangle 526"/>
              <p:cNvSpPr>
                <a:spLocks noChangeArrowheads="1"/>
              </p:cNvSpPr>
              <p:nvPr/>
            </p:nvSpPr>
            <p:spPr bwMode="auto">
              <a:xfrm>
                <a:off x="2646" y="888"/>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782" name="Rectangle 527"/>
              <p:cNvSpPr>
                <a:spLocks noChangeArrowheads="1"/>
              </p:cNvSpPr>
              <p:nvPr/>
            </p:nvSpPr>
            <p:spPr bwMode="auto">
              <a:xfrm>
                <a:off x="2648" y="888"/>
                <a:ext cx="1"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783" name="Rectangle 528"/>
              <p:cNvSpPr>
                <a:spLocks noChangeArrowheads="1"/>
              </p:cNvSpPr>
              <p:nvPr/>
            </p:nvSpPr>
            <p:spPr bwMode="auto">
              <a:xfrm>
                <a:off x="2649" y="888"/>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784" name="Rectangle 529"/>
              <p:cNvSpPr>
                <a:spLocks noChangeArrowheads="1"/>
              </p:cNvSpPr>
              <p:nvPr/>
            </p:nvSpPr>
            <p:spPr bwMode="auto">
              <a:xfrm>
                <a:off x="2651" y="888"/>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785" name="Freeform 530"/>
              <p:cNvSpPr>
                <a:spLocks/>
              </p:cNvSpPr>
              <p:nvPr/>
            </p:nvSpPr>
            <p:spPr bwMode="auto">
              <a:xfrm>
                <a:off x="2653" y="889"/>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7"/>
                    </a:moveTo>
                    <a:lnTo>
                      <a:pt x="6" y="7"/>
                    </a:lnTo>
                    <a:lnTo>
                      <a:pt x="6" y="0"/>
                    </a:lnTo>
                    <a:lnTo>
                      <a:pt x="0" y="2"/>
                    </a:lnTo>
                    <a:lnTo>
                      <a:pt x="0" y="7"/>
                    </a:lnTo>
                    <a:close/>
                  </a:path>
                </a:pathLst>
              </a:custGeom>
              <a:solidFill>
                <a:srgbClr val="000000"/>
              </a:solidFill>
              <a:ln w="0">
                <a:solidFill>
                  <a:srgbClr val="000000"/>
                </a:solidFill>
                <a:round/>
                <a:headEnd/>
                <a:tailEnd/>
              </a:ln>
            </p:spPr>
            <p:txBody>
              <a:bodyPr/>
              <a:lstStyle/>
              <a:p>
                <a:endParaRPr lang="ja-JP" altLang="en-US"/>
              </a:p>
            </p:txBody>
          </p:sp>
          <p:sp>
            <p:nvSpPr>
              <p:cNvPr id="1786" name="Rectangle 531"/>
              <p:cNvSpPr>
                <a:spLocks noChangeArrowheads="1"/>
              </p:cNvSpPr>
              <p:nvPr/>
            </p:nvSpPr>
            <p:spPr bwMode="auto">
              <a:xfrm>
                <a:off x="2652" y="887"/>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787" name="Freeform 532"/>
              <p:cNvSpPr>
                <a:spLocks/>
              </p:cNvSpPr>
              <p:nvPr/>
            </p:nvSpPr>
            <p:spPr bwMode="auto">
              <a:xfrm>
                <a:off x="2652" y="886"/>
                <a:ext cx="1" cy="1"/>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0" y="7"/>
                    </a:moveTo>
                    <a:lnTo>
                      <a:pt x="0" y="0"/>
                    </a:lnTo>
                    <a:lnTo>
                      <a:pt x="6" y="0"/>
                    </a:lnTo>
                    <a:lnTo>
                      <a:pt x="6" y="9"/>
                    </a:lnTo>
                    <a:lnTo>
                      <a:pt x="0" y="7"/>
                    </a:lnTo>
                    <a:close/>
                  </a:path>
                </a:pathLst>
              </a:custGeom>
              <a:solidFill>
                <a:srgbClr val="000000"/>
              </a:solidFill>
              <a:ln w="0">
                <a:solidFill>
                  <a:srgbClr val="000000"/>
                </a:solidFill>
                <a:round/>
                <a:headEnd/>
                <a:tailEnd/>
              </a:ln>
            </p:spPr>
            <p:txBody>
              <a:bodyPr/>
              <a:lstStyle/>
              <a:p>
                <a:endParaRPr lang="ja-JP" altLang="en-US"/>
              </a:p>
            </p:txBody>
          </p:sp>
          <p:sp>
            <p:nvSpPr>
              <p:cNvPr id="1788" name="Rectangle 533"/>
              <p:cNvSpPr>
                <a:spLocks noChangeArrowheads="1"/>
              </p:cNvSpPr>
              <p:nvPr/>
            </p:nvSpPr>
            <p:spPr bwMode="auto">
              <a:xfrm>
                <a:off x="2653" y="886"/>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789" name="Freeform 534"/>
              <p:cNvSpPr>
                <a:spLocks/>
              </p:cNvSpPr>
              <p:nvPr/>
            </p:nvSpPr>
            <p:spPr bwMode="auto">
              <a:xfrm>
                <a:off x="2655" y="887"/>
                <a:ext cx="1" cy="1"/>
              </a:xfrm>
              <a:custGeom>
                <a:avLst/>
                <a:gdLst>
                  <a:gd name="T0" fmla="*/ 0 w 4"/>
                  <a:gd name="T1" fmla="*/ 0 h 5"/>
                  <a:gd name="T2" fmla="*/ 0 w 4"/>
                  <a:gd name="T3" fmla="*/ 0 h 5"/>
                  <a:gd name="T4" fmla="*/ 0 w 4"/>
                  <a:gd name="T5" fmla="*/ 0 h 5"/>
                  <a:gd name="T6" fmla="*/ 0 w 4"/>
                  <a:gd name="T7" fmla="*/ 0 h 5"/>
                  <a:gd name="T8" fmla="*/ 0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5"/>
                    </a:moveTo>
                    <a:lnTo>
                      <a:pt x="2" y="4"/>
                    </a:lnTo>
                    <a:lnTo>
                      <a:pt x="4" y="3"/>
                    </a:lnTo>
                    <a:lnTo>
                      <a:pt x="0" y="0"/>
                    </a:lnTo>
                    <a:lnTo>
                      <a:pt x="0" y="5"/>
                    </a:lnTo>
                    <a:close/>
                  </a:path>
                </a:pathLst>
              </a:custGeom>
              <a:solidFill>
                <a:srgbClr val="000000"/>
              </a:solidFill>
              <a:ln w="0">
                <a:solidFill>
                  <a:srgbClr val="000000"/>
                </a:solidFill>
                <a:round/>
                <a:headEnd/>
                <a:tailEnd/>
              </a:ln>
            </p:spPr>
            <p:txBody>
              <a:bodyPr/>
              <a:lstStyle/>
              <a:p>
                <a:endParaRPr lang="ja-JP" altLang="en-US"/>
              </a:p>
            </p:txBody>
          </p:sp>
          <p:sp>
            <p:nvSpPr>
              <p:cNvPr id="1790" name="Freeform 535"/>
              <p:cNvSpPr>
                <a:spLocks/>
              </p:cNvSpPr>
              <p:nvPr/>
            </p:nvSpPr>
            <p:spPr bwMode="auto">
              <a:xfrm>
                <a:off x="2654" y="884"/>
                <a:ext cx="3" cy="3"/>
              </a:xfrm>
              <a:custGeom>
                <a:avLst/>
                <a:gdLst>
                  <a:gd name="T0" fmla="*/ 0 w 21"/>
                  <a:gd name="T1" fmla="*/ 0 h 23"/>
                  <a:gd name="T2" fmla="*/ 0 w 21"/>
                  <a:gd name="T3" fmla="*/ 0 h 23"/>
                  <a:gd name="T4" fmla="*/ 0 w 21"/>
                  <a:gd name="T5" fmla="*/ 0 h 23"/>
                  <a:gd name="T6" fmla="*/ 0 w 21"/>
                  <a:gd name="T7" fmla="*/ 0 h 23"/>
                  <a:gd name="T8" fmla="*/ 0 w 21"/>
                  <a:gd name="T9" fmla="*/ 0 h 23"/>
                  <a:gd name="T10" fmla="*/ 0 60000 65536"/>
                  <a:gd name="T11" fmla="*/ 0 60000 65536"/>
                  <a:gd name="T12" fmla="*/ 0 60000 65536"/>
                  <a:gd name="T13" fmla="*/ 0 60000 65536"/>
                  <a:gd name="T14" fmla="*/ 0 60000 65536"/>
                  <a:gd name="T15" fmla="*/ 0 w 21"/>
                  <a:gd name="T16" fmla="*/ 0 h 23"/>
                  <a:gd name="T17" fmla="*/ 21 w 21"/>
                  <a:gd name="T18" fmla="*/ 23 h 23"/>
                </a:gdLst>
                <a:ahLst/>
                <a:cxnLst>
                  <a:cxn ang="T10">
                    <a:pos x="T0" y="T1"/>
                  </a:cxn>
                  <a:cxn ang="T11">
                    <a:pos x="T2" y="T3"/>
                  </a:cxn>
                  <a:cxn ang="T12">
                    <a:pos x="T4" y="T5"/>
                  </a:cxn>
                  <a:cxn ang="T13">
                    <a:pos x="T6" y="T7"/>
                  </a:cxn>
                  <a:cxn ang="T14">
                    <a:pos x="T8" y="T9"/>
                  </a:cxn>
                </a:cxnLst>
                <a:rect l="T15" t="T16" r="T17" b="T18"/>
                <a:pathLst>
                  <a:path w="21" h="23">
                    <a:moveTo>
                      <a:pt x="9" y="23"/>
                    </a:moveTo>
                    <a:lnTo>
                      <a:pt x="0" y="14"/>
                    </a:lnTo>
                    <a:lnTo>
                      <a:pt x="13" y="0"/>
                    </a:lnTo>
                    <a:lnTo>
                      <a:pt x="21" y="9"/>
                    </a:lnTo>
                    <a:lnTo>
                      <a:pt x="9" y="23"/>
                    </a:lnTo>
                    <a:close/>
                  </a:path>
                </a:pathLst>
              </a:custGeom>
              <a:solidFill>
                <a:srgbClr val="000000"/>
              </a:solidFill>
              <a:ln w="0">
                <a:solidFill>
                  <a:srgbClr val="000000"/>
                </a:solidFill>
                <a:round/>
                <a:headEnd/>
                <a:tailEnd/>
              </a:ln>
            </p:spPr>
            <p:txBody>
              <a:bodyPr/>
              <a:lstStyle/>
              <a:p>
                <a:endParaRPr lang="ja-JP" altLang="en-US"/>
              </a:p>
            </p:txBody>
          </p:sp>
          <p:sp>
            <p:nvSpPr>
              <p:cNvPr id="1791" name="Freeform 536"/>
              <p:cNvSpPr>
                <a:spLocks/>
              </p:cNvSpPr>
              <p:nvPr/>
            </p:nvSpPr>
            <p:spPr bwMode="auto">
              <a:xfrm>
                <a:off x="2656" y="884"/>
                <a:ext cx="1" cy="1"/>
              </a:xfrm>
              <a:custGeom>
                <a:avLst/>
                <a:gdLst>
                  <a:gd name="T0" fmla="*/ 0 w 4"/>
                  <a:gd name="T1" fmla="*/ 0 h 10"/>
                  <a:gd name="T2" fmla="*/ 0 w 4"/>
                  <a:gd name="T3" fmla="*/ 0 h 10"/>
                  <a:gd name="T4" fmla="*/ 0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0" y="3"/>
                    </a:moveTo>
                    <a:lnTo>
                      <a:pt x="2" y="0"/>
                    </a:lnTo>
                    <a:lnTo>
                      <a:pt x="4" y="1"/>
                    </a:lnTo>
                    <a:lnTo>
                      <a:pt x="4" y="10"/>
                    </a:lnTo>
                    <a:lnTo>
                      <a:pt x="0" y="3"/>
                    </a:lnTo>
                    <a:close/>
                  </a:path>
                </a:pathLst>
              </a:custGeom>
              <a:solidFill>
                <a:srgbClr val="000000"/>
              </a:solidFill>
              <a:ln w="0">
                <a:solidFill>
                  <a:srgbClr val="000000"/>
                </a:solidFill>
                <a:round/>
                <a:headEnd/>
                <a:tailEnd/>
              </a:ln>
            </p:spPr>
            <p:txBody>
              <a:bodyPr/>
              <a:lstStyle/>
              <a:p>
                <a:endParaRPr lang="ja-JP" altLang="en-US"/>
              </a:p>
            </p:txBody>
          </p:sp>
          <p:sp>
            <p:nvSpPr>
              <p:cNvPr id="1792" name="Rectangle 537"/>
              <p:cNvSpPr>
                <a:spLocks noChangeArrowheads="1"/>
              </p:cNvSpPr>
              <p:nvPr/>
            </p:nvSpPr>
            <p:spPr bwMode="auto">
              <a:xfrm>
                <a:off x="2656" y="884"/>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793" name="Freeform 538"/>
              <p:cNvSpPr>
                <a:spLocks/>
              </p:cNvSpPr>
              <p:nvPr/>
            </p:nvSpPr>
            <p:spPr bwMode="auto">
              <a:xfrm>
                <a:off x="2658" y="885"/>
                <a:ext cx="1" cy="1"/>
              </a:xfrm>
              <a:custGeom>
                <a:avLst/>
                <a:gdLst>
                  <a:gd name="T0" fmla="*/ 0 w 6"/>
                  <a:gd name="T1" fmla="*/ 0 h 6"/>
                  <a:gd name="T2" fmla="*/ 0 w 6"/>
                  <a:gd name="T3" fmla="*/ 0 h 6"/>
                  <a:gd name="T4" fmla="*/ 0 w 6"/>
                  <a:gd name="T5" fmla="*/ 0 h 6"/>
                  <a:gd name="T6" fmla="*/ 0 w 6"/>
                  <a:gd name="T7" fmla="*/ 0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6"/>
                    </a:moveTo>
                    <a:lnTo>
                      <a:pt x="6" y="6"/>
                    </a:lnTo>
                    <a:lnTo>
                      <a:pt x="6" y="0"/>
                    </a:lnTo>
                    <a:lnTo>
                      <a:pt x="0" y="2"/>
                    </a:lnTo>
                    <a:lnTo>
                      <a:pt x="0" y="6"/>
                    </a:lnTo>
                    <a:close/>
                  </a:path>
                </a:pathLst>
              </a:custGeom>
              <a:solidFill>
                <a:srgbClr val="000000"/>
              </a:solidFill>
              <a:ln w="0">
                <a:solidFill>
                  <a:srgbClr val="000000"/>
                </a:solidFill>
                <a:round/>
                <a:headEnd/>
                <a:tailEnd/>
              </a:ln>
            </p:spPr>
            <p:txBody>
              <a:bodyPr/>
              <a:lstStyle/>
              <a:p>
                <a:endParaRPr lang="ja-JP" altLang="en-US"/>
              </a:p>
            </p:txBody>
          </p:sp>
          <p:sp>
            <p:nvSpPr>
              <p:cNvPr id="1794" name="Rectangle 539"/>
              <p:cNvSpPr>
                <a:spLocks noChangeArrowheads="1"/>
              </p:cNvSpPr>
              <p:nvPr/>
            </p:nvSpPr>
            <p:spPr bwMode="auto">
              <a:xfrm>
                <a:off x="2657" y="883"/>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795" name="Freeform 540"/>
              <p:cNvSpPr>
                <a:spLocks/>
              </p:cNvSpPr>
              <p:nvPr/>
            </p:nvSpPr>
            <p:spPr bwMode="auto">
              <a:xfrm>
                <a:off x="2657" y="882"/>
                <a:ext cx="1" cy="1"/>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0" y="7"/>
                    </a:moveTo>
                    <a:lnTo>
                      <a:pt x="0" y="0"/>
                    </a:lnTo>
                    <a:lnTo>
                      <a:pt x="6" y="0"/>
                    </a:lnTo>
                    <a:lnTo>
                      <a:pt x="6" y="9"/>
                    </a:lnTo>
                    <a:lnTo>
                      <a:pt x="0" y="7"/>
                    </a:lnTo>
                    <a:close/>
                  </a:path>
                </a:pathLst>
              </a:custGeom>
              <a:solidFill>
                <a:srgbClr val="000000"/>
              </a:solidFill>
              <a:ln w="0">
                <a:solidFill>
                  <a:srgbClr val="000000"/>
                </a:solidFill>
                <a:round/>
                <a:headEnd/>
                <a:tailEnd/>
              </a:ln>
            </p:spPr>
            <p:txBody>
              <a:bodyPr/>
              <a:lstStyle/>
              <a:p>
                <a:endParaRPr lang="ja-JP" altLang="en-US"/>
              </a:p>
            </p:txBody>
          </p:sp>
          <p:sp>
            <p:nvSpPr>
              <p:cNvPr id="1796" name="Rectangle 541"/>
              <p:cNvSpPr>
                <a:spLocks noChangeArrowheads="1"/>
              </p:cNvSpPr>
              <p:nvPr/>
            </p:nvSpPr>
            <p:spPr bwMode="auto">
              <a:xfrm>
                <a:off x="2658" y="882"/>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797" name="Freeform 542"/>
              <p:cNvSpPr>
                <a:spLocks/>
              </p:cNvSpPr>
              <p:nvPr/>
            </p:nvSpPr>
            <p:spPr bwMode="auto">
              <a:xfrm>
                <a:off x="2660" y="883"/>
                <a:ext cx="1" cy="1"/>
              </a:xfrm>
              <a:custGeom>
                <a:avLst/>
                <a:gdLst>
                  <a:gd name="T0" fmla="*/ 0 w 4"/>
                  <a:gd name="T1" fmla="*/ 0 h 5"/>
                  <a:gd name="T2" fmla="*/ 0 w 4"/>
                  <a:gd name="T3" fmla="*/ 0 h 5"/>
                  <a:gd name="T4" fmla="*/ 0 w 4"/>
                  <a:gd name="T5" fmla="*/ 0 h 5"/>
                  <a:gd name="T6" fmla="*/ 0 w 4"/>
                  <a:gd name="T7" fmla="*/ 0 h 5"/>
                  <a:gd name="T8" fmla="*/ 0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5"/>
                    </a:moveTo>
                    <a:lnTo>
                      <a:pt x="2" y="4"/>
                    </a:lnTo>
                    <a:lnTo>
                      <a:pt x="4" y="3"/>
                    </a:lnTo>
                    <a:lnTo>
                      <a:pt x="0" y="0"/>
                    </a:lnTo>
                    <a:lnTo>
                      <a:pt x="0" y="5"/>
                    </a:lnTo>
                    <a:close/>
                  </a:path>
                </a:pathLst>
              </a:custGeom>
              <a:solidFill>
                <a:srgbClr val="000000"/>
              </a:solidFill>
              <a:ln w="0">
                <a:solidFill>
                  <a:srgbClr val="000000"/>
                </a:solidFill>
                <a:round/>
                <a:headEnd/>
                <a:tailEnd/>
              </a:ln>
            </p:spPr>
            <p:txBody>
              <a:bodyPr/>
              <a:lstStyle/>
              <a:p>
                <a:endParaRPr lang="ja-JP" altLang="en-US"/>
              </a:p>
            </p:txBody>
          </p:sp>
          <p:sp>
            <p:nvSpPr>
              <p:cNvPr id="1798" name="Freeform 543"/>
              <p:cNvSpPr>
                <a:spLocks/>
              </p:cNvSpPr>
              <p:nvPr/>
            </p:nvSpPr>
            <p:spPr bwMode="auto">
              <a:xfrm>
                <a:off x="2659" y="880"/>
                <a:ext cx="3" cy="4"/>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8" y="23"/>
                    </a:moveTo>
                    <a:lnTo>
                      <a:pt x="0" y="14"/>
                    </a:lnTo>
                    <a:lnTo>
                      <a:pt x="12" y="0"/>
                    </a:lnTo>
                    <a:lnTo>
                      <a:pt x="20" y="9"/>
                    </a:lnTo>
                    <a:lnTo>
                      <a:pt x="8" y="23"/>
                    </a:lnTo>
                    <a:close/>
                  </a:path>
                </a:pathLst>
              </a:custGeom>
              <a:solidFill>
                <a:srgbClr val="000000"/>
              </a:solidFill>
              <a:ln w="0">
                <a:solidFill>
                  <a:srgbClr val="000000"/>
                </a:solidFill>
                <a:round/>
                <a:headEnd/>
                <a:tailEnd/>
              </a:ln>
            </p:spPr>
            <p:txBody>
              <a:bodyPr/>
              <a:lstStyle/>
              <a:p>
                <a:endParaRPr lang="ja-JP" altLang="en-US"/>
              </a:p>
            </p:txBody>
          </p:sp>
          <p:sp>
            <p:nvSpPr>
              <p:cNvPr id="1799" name="Freeform 544"/>
              <p:cNvSpPr>
                <a:spLocks/>
              </p:cNvSpPr>
              <p:nvPr/>
            </p:nvSpPr>
            <p:spPr bwMode="auto">
              <a:xfrm>
                <a:off x="2661" y="878"/>
                <a:ext cx="3" cy="4"/>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8" y="22"/>
                    </a:moveTo>
                    <a:lnTo>
                      <a:pt x="0" y="13"/>
                    </a:lnTo>
                    <a:lnTo>
                      <a:pt x="12" y="0"/>
                    </a:lnTo>
                    <a:lnTo>
                      <a:pt x="20" y="9"/>
                    </a:lnTo>
                    <a:lnTo>
                      <a:pt x="8" y="22"/>
                    </a:lnTo>
                    <a:close/>
                  </a:path>
                </a:pathLst>
              </a:custGeom>
              <a:solidFill>
                <a:srgbClr val="000000"/>
              </a:solidFill>
              <a:ln w="0">
                <a:solidFill>
                  <a:srgbClr val="000000"/>
                </a:solidFill>
                <a:round/>
                <a:headEnd/>
                <a:tailEnd/>
              </a:ln>
            </p:spPr>
            <p:txBody>
              <a:bodyPr/>
              <a:lstStyle/>
              <a:p>
                <a:endParaRPr lang="ja-JP" altLang="en-US"/>
              </a:p>
            </p:txBody>
          </p:sp>
          <p:sp>
            <p:nvSpPr>
              <p:cNvPr id="1800" name="Freeform 545"/>
              <p:cNvSpPr>
                <a:spLocks/>
              </p:cNvSpPr>
              <p:nvPr/>
            </p:nvSpPr>
            <p:spPr bwMode="auto">
              <a:xfrm>
                <a:off x="2663" y="878"/>
                <a:ext cx="1" cy="1"/>
              </a:xfrm>
              <a:custGeom>
                <a:avLst/>
                <a:gdLst>
                  <a:gd name="T0" fmla="*/ 0 w 4"/>
                  <a:gd name="T1" fmla="*/ 0 h 10"/>
                  <a:gd name="T2" fmla="*/ 0 w 4"/>
                  <a:gd name="T3" fmla="*/ 0 h 10"/>
                  <a:gd name="T4" fmla="*/ 0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0" y="4"/>
                    </a:moveTo>
                    <a:lnTo>
                      <a:pt x="2" y="0"/>
                    </a:lnTo>
                    <a:lnTo>
                      <a:pt x="4" y="1"/>
                    </a:lnTo>
                    <a:lnTo>
                      <a:pt x="4" y="10"/>
                    </a:lnTo>
                    <a:lnTo>
                      <a:pt x="0" y="4"/>
                    </a:lnTo>
                    <a:close/>
                  </a:path>
                </a:pathLst>
              </a:custGeom>
              <a:solidFill>
                <a:srgbClr val="000000"/>
              </a:solidFill>
              <a:ln w="0">
                <a:solidFill>
                  <a:srgbClr val="000000"/>
                </a:solidFill>
                <a:round/>
                <a:headEnd/>
                <a:tailEnd/>
              </a:ln>
            </p:spPr>
            <p:txBody>
              <a:bodyPr/>
              <a:lstStyle/>
              <a:p>
                <a:endParaRPr lang="ja-JP" altLang="en-US"/>
              </a:p>
            </p:txBody>
          </p:sp>
          <p:sp>
            <p:nvSpPr>
              <p:cNvPr id="1801" name="Rectangle 546"/>
              <p:cNvSpPr>
                <a:spLocks noChangeArrowheads="1"/>
              </p:cNvSpPr>
              <p:nvPr/>
            </p:nvSpPr>
            <p:spPr bwMode="auto">
              <a:xfrm>
                <a:off x="2663" y="878"/>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802" name="Freeform 547"/>
              <p:cNvSpPr>
                <a:spLocks/>
              </p:cNvSpPr>
              <p:nvPr/>
            </p:nvSpPr>
            <p:spPr bwMode="auto">
              <a:xfrm>
                <a:off x="2665" y="879"/>
                <a:ext cx="1" cy="1"/>
              </a:xfrm>
              <a:custGeom>
                <a:avLst/>
                <a:gdLst>
                  <a:gd name="T0" fmla="*/ 0 w 5"/>
                  <a:gd name="T1" fmla="*/ 0 h 5"/>
                  <a:gd name="T2" fmla="*/ 0 w 5"/>
                  <a:gd name="T3" fmla="*/ 0 h 5"/>
                  <a:gd name="T4" fmla="*/ 0 w 5"/>
                  <a:gd name="T5" fmla="*/ 0 h 5"/>
                  <a:gd name="T6" fmla="*/ 0 w 5"/>
                  <a:gd name="T7" fmla="*/ 0 h 5"/>
                  <a:gd name="T8" fmla="*/ 0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5"/>
                    </a:moveTo>
                    <a:lnTo>
                      <a:pt x="4" y="4"/>
                    </a:lnTo>
                    <a:lnTo>
                      <a:pt x="5" y="2"/>
                    </a:lnTo>
                    <a:lnTo>
                      <a:pt x="0" y="0"/>
                    </a:lnTo>
                    <a:lnTo>
                      <a:pt x="0" y="5"/>
                    </a:lnTo>
                    <a:close/>
                  </a:path>
                </a:pathLst>
              </a:custGeom>
              <a:solidFill>
                <a:srgbClr val="000000"/>
              </a:solidFill>
              <a:ln w="0">
                <a:solidFill>
                  <a:srgbClr val="000000"/>
                </a:solidFill>
                <a:round/>
                <a:headEnd/>
                <a:tailEnd/>
              </a:ln>
            </p:spPr>
            <p:txBody>
              <a:bodyPr/>
              <a:lstStyle/>
              <a:p>
                <a:endParaRPr lang="ja-JP" altLang="en-US"/>
              </a:p>
            </p:txBody>
          </p:sp>
          <p:sp>
            <p:nvSpPr>
              <p:cNvPr id="1803" name="Freeform 548"/>
              <p:cNvSpPr>
                <a:spLocks/>
              </p:cNvSpPr>
              <p:nvPr/>
            </p:nvSpPr>
            <p:spPr bwMode="auto">
              <a:xfrm>
                <a:off x="2664" y="875"/>
                <a:ext cx="4" cy="5"/>
              </a:xfrm>
              <a:custGeom>
                <a:avLst/>
                <a:gdLst>
                  <a:gd name="T0" fmla="*/ 0 w 23"/>
                  <a:gd name="T1" fmla="*/ 0 h 34"/>
                  <a:gd name="T2" fmla="*/ 0 w 23"/>
                  <a:gd name="T3" fmla="*/ 0 h 34"/>
                  <a:gd name="T4" fmla="*/ 0 w 23"/>
                  <a:gd name="T5" fmla="*/ 0 h 34"/>
                  <a:gd name="T6" fmla="*/ 0 w 23"/>
                  <a:gd name="T7" fmla="*/ 0 h 34"/>
                  <a:gd name="T8" fmla="*/ 0 w 23"/>
                  <a:gd name="T9" fmla="*/ 0 h 34"/>
                  <a:gd name="T10" fmla="*/ 0 60000 65536"/>
                  <a:gd name="T11" fmla="*/ 0 60000 65536"/>
                  <a:gd name="T12" fmla="*/ 0 60000 65536"/>
                  <a:gd name="T13" fmla="*/ 0 60000 65536"/>
                  <a:gd name="T14" fmla="*/ 0 60000 65536"/>
                  <a:gd name="T15" fmla="*/ 0 w 23"/>
                  <a:gd name="T16" fmla="*/ 0 h 34"/>
                  <a:gd name="T17" fmla="*/ 23 w 23"/>
                  <a:gd name="T18" fmla="*/ 34 h 34"/>
                </a:gdLst>
                <a:ahLst/>
                <a:cxnLst>
                  <a:cxn ang="T10">
                    <a:pos x="T0" y="T1"/>
                  </a:cxn>
                  <a:cxn ang="T11">
                    <a:pos x="T2" y="T3"/>
                  </a:cxn>
                  <a:cxn ang="T12">
                    <a:pos x="T4" y="T5"/>
                  </a:cxn>
                  <a:cxn ang="T13">
                    <a:pos x="T6" y="T7"/>
                  </a:cxn>
                  <a:cxn ang="T14">
                    <a:pos x="T8" y="T9"/>
                  </a:cxn>
                </a:cxnLst>
                <a:rect l="T15" t="T16" r="T17" b="T18"/>
                <a:pathLst>
                  <a:path w="23" h="34">
                    <a:moveTo>
                      <a:pt x="10" y="34"/>
                    </a:moveTo>
                    <a:lnTo>
                      <a:pt x="0" y="27"/>
                    </a:lnTo>
                    <a:lnTo>
                      <a:pt x="13" y="0"/>
                    </a:lnTo>
                    <a:lnTo>
                      <a:pt x="23" y="6"/>
                    </a:lnTo>
                    <a:lnTo>
                      <a:pt x="10" y="34"/>
                    </a:lnTo>
                    <a:close/>
                  </a:path>
                </a:pathLst>
              </a:custGeom>
              <a:solidFill>
                <a:srgbClr val="000000"/>
              </a:solidFill>
              <a:ln w="0">
                <a:solidFill>
                  <a:srgbClr val="000000"/>
                </a:solidFill>
                <a:round/>
                <a:headEnd/>
                <a:tailEnd/>
              </a:ln>
            </p:spPr>
            <p:txBody>
              <a:bodyPr/>
              <a:lstStyle/>
              <a:p>
                <a:endParaRPr lang="ja-JP" altLang="en-US"/>
              </a:p>
            </p:txBody>
          </p:sp>
          <p:sp>
            <p:nvSpPr>
              <p:cNvPr id="1804" name="Freeform 549"/>
              <p:cNvSpPr>
                <a:spLocks/>
              </p:cNvSpPr>
              <p:nvPr/>
            </p:nvSpPr>
            <p:spPr bwMode="auto">
              <a:xfrm>
                <a:off x="2666" y="874"/>
                <a:ext cx="1" cy="1"/>
              </a:xfrm>
              <a:custGeom>
                <a:avLst/>
                <a:gdLst>
                  <a:gd name="T0" fmla="*/ 0 w 5"/>
                  <a:gd name="T1" fmla="*/ 0 h 10"/>
                  <a:gd name="T2" fmla="*/ 0 w 5"/>
                  <a:gd name="T3" fmla="*/ 0 h 10"/>
                  <a:gd name="T4" fmla="*/ 0 w 5"/>
                  <a:gd name="T5" fmla="*/ 0 h 10"/>
                  <a:gd name="T6" fmla="*/ 0 w 5"/>
                  <a:gd name="T7" fmla="*/ 0 h 10"/>
                  <a:gd name="T8" fmla="*/ 0 w 5"/>
                  <a:gd name="T9" fmla="*/ 0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0" y="5"/>
                    </a:moveTo>
                    <a:lnTo>
                      <a:pt x="2" y="0"/>
                    </a:lnTo>
                    <a:lnTo>
                      <a:pt x="5" y="1"/>
                    </a:lnTo>
                    <a:lnTo>
                      <a:pt x="5" y="10"/>
                    </a:lnTo>
                    <a:lnTo>
                      <a:pt x="0" y="5"/>
                    </a:lnTo>
                    <a:close/>
                  </a:path>
                </a:pathLst>
              </a:custGeom>
              <a:solidFill>
                <a:srgbClr val="000000"/>
              </a:solidFill>
              <a:ln w="0">
                <a:solidFill>
                  <a:srgbClr val="000000"/>
                </a:solidFill>
                <a:round/>
                <a:headEnd/>
                <a:tailEnd/>
              </a:ln>
            </p:spPr>
            <p:txBody>
              <a:bodyPr/>
              <a:lstStyle/>
              <a:p>
                <a:endParaRPr lang="ja-JP" altLang="en-US"/>
              </a:p>
            </p:txBody>
          </p:sp>
          <p:sp>
            <p:nvSpPr>
              <p:cNvPr id="1805" name="Rectangle 550"/>
              <p:cNvSpPr>
                <a:spLocks noChangeArrowheads="1"/>
              </p:cNvSpPr>
              <p:nvPr/>
            </p:nvSpPr>
            <p:spPr bwMode="auto">
              <a:xfrm>
                <a:off x="2667" y="874"/>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806" name="Freeform 551"/>
              <p:cNvSpPr>
                <a:spLocks/>
              </p:cNvSpPr>
              <p:nvPr/>
            </p:nvSpPr>
            <p:spPr bwMode="auto">
              <a:xfrm>
                <a:off x="2669" y="875"/>
                <a:ext cx="1" cy="1"/>
              </a:xfrm>
              <a:custGeom>
                <a:avLst/>
                <a:gdLst>
                  <a:gd name="T0" fmla="*/ 0 w 4"/>
                  <a:gd name="T1" fmla="*/ 0 h 5"/>
                  <a:gd name="T2" fmla="*/ 0 w 4"/>
                  <a:gd name="T3" fmla="*/ 0 h 5"/>
                  <a:gd name="T4" fmla="*/ 0 w 4"/>
                  <a:gd name="T5" fmla="*/ 0 h 5"/>
                  <a:gd name="T6" fmla="*/ 0 w 4"/>
                  <a:gd name="T7" fmla="*/ 0 h 5"/>
                  <a:gd name="T8" fmla="*/ 0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5"/>
                    </a:moveTo>
                    <a:lnTo>
                      <a:pt x="2" y="4"/>
                    </a:lnTo>
                    <a:lnTo>
                      <a:pt x="4" y="3"/>
                    </a:lnTo>
                    <a:lnTo>
                      <a:pt x="0" y="0"/>
                    </a:lnTo>
                    <a:lnTo>
                      <a:pt x="0" y="5"/>
                    </a:lnTo>
                    <a:close/>
                  </a:path>
                </a:pathLst>
              </a:custGeom>
              <a:solidFill>
                <a:srgbClr val="000000"/>
              </a:solidFill>
              <a:ln w="0">
                <a:solidFill>
                  <a:srgbClr val="000000"/>
                </a:solidFill>
                <a:round/>
                <a:headEnd/>
                <a:tailEnd/>
              </a:ln>
            </p:spPr>
            <p:txBody>
              <a:bodyPr/>
              <a:lstStyle/>
              <a:p>
                <a:endParaRPr lang="ja-JP" altLang="en-US"/>
              </a:p>
            </p:txBody>
          </p:sp>
          <p:sp>
            <p:nvSpPr>
              <p:cNvPr id="1807" name="Freeform 552"/>
              <p:cNvSpPr>
                <a:spLocks/>
              </p:cNvSpPr>
              <p:nvPr/>
            </p:nvSpPr>
            <p:spPr bwMode="auto">
              <a:xfrm>
                <a:off x="2668" y="873"/>
                <a:ext cx="3" cy="3"/>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8" y="23"/>
                    </a:moveTo>
                    <a:lnTo>
                      <a:pt x="0" y="14"/>
                    </a:lnTo>
                    <a:lnTo>
                      <a:pt x="12" y="0"/>
                    </a:lnTo>
                    <a:lnTo>
                      <a:pt x="20" y="9"/>
                    </a:lnTo>
                    <a:lnTo>
                      <a:pt x="8" y="23"/>
                    </a:lnTo>
                    <a:close/>
                  </a:path>
                </a:pathLst>
              </a:custGeom>
              <a:solidFill>
                <a:srgbClr val="000000"/>
              </a:solidFill>
              <a:ln w="0">
                <a:solidFill>
                  <a:srgbClr val="000000"/>
                </a:solidFill>
                <a:round/>
                <a:headEnd/>
                <a:tailEnd/>
              </a:ln>
            </p:spPr>
            <p:txBody>
              <a:bodyPr/>
              <a:lstStyle/>
              <a:p>
                <a:endParaRPr lang="ja-JP" altLang="en-US"/>
              </a:p>
            </p:txBody>
          </p:sp>
          <p:sp>
            <p:nvSpPr>
              <p:cNvPr id="1808" name="Freeform 553"/>
              <p:cNvSpPr>
                <a:spLocks/>
              </p:cNvSpPr>
              <p:nvPr/>
            </p:nvSpPr>
            <p:spPr bwMode="auto">
              <a:xfrm>
                <a:off x="2670" y="871"/>
                <a:ext cx="3" cy="3"/>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8" y="22"/>
                    </a:moveTo>
                    <a:lnTo>
                      <a:pt x="0" y="13"/>
                    </a:lnTo>
                    <a:lnTo>
                      <a:pt x="12" y="0"/>
                    </a:lnTo>
                    <a:lnTo>
                      <a:pt x="20" y="9"/>
                    </a:lnTo>
                    <a:lnTo>
                      <a:pt x="8" y="22"/>
                    </a:lnTo>
                    <a:close/>
                  </a:path>
                </a:pathLst>
              </a:custGeom>
              <a:solidFill>
                <a:srgbClr val="000000"/>
              </a:solidFill>
              <a:ln w="0">
                <a:solidFill>
                  <a:srgbClr val="000000"/>
                </a:solidFill>
                <a:round/>
                <a:headEnd/>
                <a:tailEnd/>
              </a:ln>
            </p:spPr>
            <p:txBody>
              <a:bodyPr/>
              <a:lstStyle/>
              <a:p>
                <a:endParaRPr lang="ja-JP" altLang="en-US"/>
              </a:p>
            </p:txBody>
          </p:sp>
          <p:sp>
            <p:nvSpPr>
              <p:cNvPr id="1809" name="Freeform 554"/>
              <p:cNvSpPr>
                <a:spLocks/>
              </p:cNvSpPr>
              <p:nvPr/>
            </p:nvSpPr>
            <p:spPr bwMode="auto">
              <a:xfrm>
                <a:off x="2671" y="869"/>
                <a:ext cx="3" cy="3"/>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8" y="23"/>
                    </a:moveTo>
                    <a:lnTo>
                      <a:pt x="0" y="14"/>
                    </a:lnTo>
                    <a:lnTo>
                      <a:pt x="12" y="0"/>
                    </a:lnTo>
                    <a:lnTo>
                      <a:pt x="20" y="9"/>
                    </a:lnTo>
                    <a:lnTo>
                      <a:pt x="8" y="23"/>
                    </a:lnTo>
                    <a:close/>
                  </a:path>
                </a:pathLst>
              </a:custGeom>
              <a:solidFill>
                <a:srgbClr val="000000"/>
              </a:solidFill>
              <a:ln w="0">
                <a:solidFill>
                  <a:srgbClr val="000000"/>
                </a:solidFill>
                <a:round/>
                <a:headEnd/>
                <a:tailEnd/>
              </a:ln>
            </p:spPr>
            <p:txBody>
              <a:bodyPr/>
              <a:lstStyle/>
              <a:p>
                <a:endParaRPr lang="ja-JP" altLang="en-US"/>
              </a:p>
            </p:txBody>
          </p:sp>
          <p:sp>
            <p:nvSpPr>
              <p:cNvPr id="1810" name="Freeform 555"/>
              <p:cNvSpPr>
                <a:spLocks/>
              </p:cNvSpPr>
              <p:nvPr/>
            </p:nvSpPr>
            <p:spPr bwMode="auto">
              <a:xfrm>
                <a:off x="2673" y="867"/>
                <a:ext cx="3" cy="3"/>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8" y="22"/>
                    </a:moveTo>
                    <a:lnTo>
                      <a:pt x="0" y="13"/>
                    </a:lnTo>
                    <a:lnTo>
                      <a:pt x="12" y="0"/>
                    </a:lnTo>
                    <a:lnTo>
                      <a:pt x="20" y="9"/>
                    </a:lnTo>
                    <a:lnTo>
                      <a:pt x="8" y="22"/>
                    </a:lnTo>
                    <a:close/>
                  </a:path>
                </a:pathLst>
              </a:custGeom>
              <a:solidFill>
                <a:srgbClr val="000000"/>
              </a:solidFill>
              <a:ln w="0">
                <a:solidFill>
                  <a:srgbClr val="000000"/>
                </a:solidFill>
                <a:round/>
                <a:headEnd/>
                <a:tailEnd/>
              </a:ln>
            </p:spPr>
            <p:txBody>
              <a:bodyPr/>
              <a:lstStyle/>
              <a:p>
                <a:endParaRPr lang="ja-JP" altLang="en-US"/>
              </a:p>
            </p:txBody>
          </p:sp>
          <p:sp>
            <p:nvSpPr>
              <p:cNvPr id="1811" name="Freeform 556"/>
              <p:cNvSpPr>
                <a:spLocks/>
              </p:cNvSpPr>
              <p:nvPr/>
            </p:nvSpPr>
            <p:spPr bwMode="auto">
              <a:xfrm>
                <a:off x="2675" y="866"/>
                <a:ext cx="1" cy="2"/>
              </a:xfrm>
              <a:custGeom>
                <a:avLst/>
                <a:gdLst>
                  <a:gd name="T0" fmla="*/ 0 w 4"/>
                  <a:gd name="T1" fmla="*/ 0 h 10"/>
                  <a:gd name="T2" fmla="*/ 0 w 4"/>
                  <a:gd name="T3" fmla="*/ 0 h 10"/>
                  <a:gd name="T4" fmla="*/ 0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0" y="4"/>
                    </a:moveTo>
                    <a:lnTo>
                      <a:pt x="2" y="0"/>
                    </a:lnTo>
                    <a:lnTo>
                      <a:pt x="4" y="1"/>
                    </a:lnTo>
                    <a:lnTo>
                      <a:pt x="4" y="10"/>
                    </a:lnTo>
                    <a:lnTo>
                      <a:pt x="0" y="4"/>
                    </a:lnTo>
                    <a:close/>
                  </a:path>
                </a:pathLst>
              </a:custGeom>
              <a:solidFill>
                <a:srgbClr val="000000"/>
              </a:solidFill>
              <a:ln w="0">
                <a:solidFill>
                  <a:srgbClr val="000000"/>
                </a:solidFill>
                <a:round/>
                <a:headEnd/>
                <a:tailEnd/>
              </a:ln>
            </p:spPr>
            <p:txBody>
              <a:bodyPr/>
              <a:lstStyle/>
              <a:p>
                <a:endParaRPr lang="ja-JP" altLang="en-US"/>
              </a:p>
            </p:txBody>
          </p:sp>
          <p:sp>
            <p:nvSpPr>
              <p:cNvPr id="1812" name="Rectangle 557"/>
              <p:cNvSpPr>
                <a:spLocks noChangeArrowheads="1"/>
              </p:cNvSpPr>
              <p:nvPr/>
            </p:nvSpPr>
            <p:spPr bwMode="auto">
              <a:xfrm>
                <a:off x="2675" y="866"/>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813" name="Freeform 558"/>
              <p:cNvSpPr>
                <a:spLocks/>
              </p:cNvSpPr>
              <p:nvPr/>
            </p:nvSpPr>
            <p:spPr bwMode="auto">
              <a:xfrm>
                <a:off x="2677" y="868"/>
                <a:ext cx="1" cy="1"/>
              </a:xfrm>
              <a:custGeom>
                <a:avLst/>
                <a:gdLst>
                  <a:gd name="T0" fmla="*/ 0 w 4"/>
                  <a:gd name="T1" fmla="*/ 0 h 5"/>
                  <a:gd name="T2" fmla="*/ 0 w 4"/>
                  <a:gd name="T3" fmla="*/ 0 h 5"/>
                  <a:gd name="T4" fmla="*/ 0 w 4"/>
                  <a:gd name="T5" fmla="*/ 0 h 5"/>
                  <a:gd name="T6" fmla="*/ 0 w 4"/>
                  <a:gd name="T7" fmla="*/ 0 h 5"/>
                  <a:gd name="T8" fmla="*/ 0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5"/>
                    </a:moveTo>
                    <a:lnTo>
                      <a:pt x="2" y="4"/>
                    </a:lnTo>
                    <a:lnTo>
                      <a:pt x="4" y="3"/>
                    </a:lnTo>
                    <a:lnTo>
                      <a:pt x="0" y="0"/>
                    </a:lnTo>
                    <a:lnTo>
                      <a:pt x="0" y="5"/>
                    </a:lnTo>
                    <a:close/>
                  </a:path>
                </a:pathLst>
              </a:custGeom>
              <a:solidFill>
                <a:srgbClr val="000000"/>
              </a:solidFill>
              <a:ln w="0">
                <a:solidFill>
                  <a:srgbClr val="000000"/>
                </a:solidFill>
                <a:round/>
                <a:headEnd/>
                <a:tailEnd/>
              </a:ln>
            </p:spPr>
            <p:txBody>
              <a:bodyPr/>
              <a:lstStyle/>
              <a:p>
                <a:endParaRPr lang="ja-JP" altLang="en-US"/>
              </a:p>
            </p:txBody>
          </p:sp>
          <p:sp>
            <p:nvSpPr>
              <p:cNvPr id="1814" name="Freeform 559"/>
              <p:cNvSpPr>
                <a:spLocks/>
              </p:cNvSpPr>
              <p:nvPr/>
            </p:nvSpPr>
            <p:spPr bwMode="auto">
              <a:xfrm>
                <a:off x="2677" y="865"/>
                <a:ext cx="3" cy="3"/>
              </a:xfrm>
              <a:custGeom>
                <a:avLst/>
                <a:gdLst>
                  <a:gd name="T0" fmla="*/ 0 w 21"/>
                  <a:gd name="T1" fmla="*/ 0 h 23"/>
                  <a:gd name="T2" fmla="*/ 0 w 21"/>
                  <a:gd name="T3" fmla="*/ 0 h 23"/>
                  <a:gd name="T4" fmla="*/ 0 w 21"/>
                  <a:gd name="T5" fmla="*/ 0 h 23"/>
                  <a:gd name="T6" fmla="*/ 0 w 21"/>
                  <a:gd name="T7" fmla="*/ 0 h 23"/>
                  <a:gd name="T8" fmla="*/ 0 w 21"/>
                  <a:gd name="T9" fmla="*/ 0 h 23"/>
                  <a:gd name="T10" fmla="*/ 0 60000 65536"/>
                  <a:gd name="T11" fmla="*/ 0 60000 65536"/>
                  <a:gd name="T12" fmla="*/ 0 60000 65536"/>
                  <a:gd name="T13" fmla="*/ 0 60000 65536"/>
                  <a:gd name="T14" fmla="*/ 0 60000 65536"/>
                  <a:gd name="T15" fmla="*/ 0 w 21"/>
                  <a:gd name="T16" fmla="*/ 0 h 23"/>
                  <a:gd name="T17" fmla="*/ 21 w 21"/>
                  <a:gd name="T18" fmla="*/ 23 h 23"/>
                </a:gdLst>
                <a:ahLst/>
                <a:cxnLst>
                  <a:cxn ang="T10">
                    <a:pos x="T0" y="T1"/>
                  </a:cxn>
                  <a:cxn ang="T11">
                    <a:pos x="T2" y="T3"/>
                  </a:cxn>
                  <a:cxn ang="T12">
                    <a:pos x="T4" y="T5"/>
                  </a:cxn>
                  <a:cxn ang="T13">
                    <a:pos x="T6" y="T7"/>
                  </a:cxn>
                  <a:cxn ang="T14">
                    <a:pos x="T8" y="T9"/>
                  </a:cxn>
                </a:cxnLst>
                <a:rect l="T15" t="T16" r="T17" b="T18"/>
                <a:pathLst>
                  <a:path w="21" h="23">
                    <a:moveTo>
                      <a:pt x="8" y="23"/>
                    </a:moveTo>
                    <a:lnTo>
                      <a:pt x="0" y="14"/>
                    </a:lnTo>
                    <a:lnTo>
                      <a:pt x="13" y="0"/>
                    </a:lnTo>
                    <a:lnTo>
                      <a:pt x="21" y="9"/>
                    </a:lnTo>
                    <a:lnTo>
                      <a:pt x="8" y="23"/>
                    </a:lnTo>
                    <a:close/>
                  </a:path>
                </a:pathLst>
              </a:custGeom>
              <a:solidFill>
                <a:srgbClr val="000000"/>
              </a:solidFill>
              <a:ln w="0">
                <a:solidFill>
                  <a:srgbClr val="000000"/>
                </a:solidFill>
                <a:round/>
                <a:headEnd/>
                <a:tailEnd/>
              </a:ln>
            </p:spPr>
            <p:txBody>
              <a:bodyPr/>
              <a:lstStyle/>
              <a:p>
                <a:endParaRPr lang="ja-JP" altLang="en-US"/>
              </a:p>
            </p:txBody>
          </p:sp>
          <p:sp>
            <p:nvSpPr>
              <p:cNvPr id="1815" name="Freeform 560"/>
              <p:cNvSpPr>
                <a:spLocks/>
              </p:cNvSpPr>
              <p:nvPr/>
            </p:nvSpPr>
            <p:spPr bwMode="auto">
              <a:xfrm>
                <a:off x="2679" y="866"/>
                <a:ext cx="1" cy="1"/>
              </a:xfrm>
              <a:custGeom>
                <a:avLst/>
                <a:gdLst>
                  <a:gd name="T0" fmla="*/ 0 w 6"/>
                  <a:gd name="T1" fmla="*/ 0 h 4"/>
                  <a:gd name="T2" fmla="*/ 0 w 6"/>
                  <a:gd name="T3" fmla="*/ 0 h 4"/>
                  <a:gd name="T4" fmla="*/ 0 w 6"/>
                  <a:gd name="T5" fmla="*/ 0 h 4"/>
                  <a:gd name="T6" fmla="*/ 0 w 6"/>
                  <a:gd name="T7" fmla="*/ 0 h 4"/>
                  <a:gd name="T8" fmla="*/ 0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4" y="4"/>
                    </a:moveTo>
                    <a:lnTo>
                      <a:pt x="6" y="1"/>
                    </a:lnTo>
                    <a:lnTo>
                      <a:pt x="6" y="0"/>
                    </a:lnTo>
                    <a:lnTo>
                      <a:pt x="0" y="2"/>
                    </a:lnTo>
                    <a:lnTo>
                      <a:pt x="4" y="4"/>
                    </a:lnTo>
                    <a:close/>
                  </a:path>
                </a:pathLst>
              </a:custGeom>
              <a:solidFill>
                <a:srgbClr val="000000"/>
              </a:solidFill>
              <a:ln w="0">
                <a:solidFill>
                  <a:srgbClr val="000000"/>
                </a:solidFill>
                <a:round/>
                <a:headEnd/>
                <a:tailEnd/>
              </a:ln>
            </p:spPr>
            <p:txBody>
              <a:bodyPr/>
              <a:lstStyle/>
              <a:p>
                <a:endParaRPr lang="ja-JP" altLang="en-US"/>
              </a:p>
            </p:txBody>
          </p:sp>
          <p:sp>
            <p:nvSpPr>
              <p:cNvPr id="1816" name="Rectangle 561"/>
              <p:cNvSpPr>
                <a:spLocks noChangeArrowheads="1"/>
              </p:cNvSpPr>
              <p:nvPr/>
            </p:nvSpPr>
            <p:spPr bwMode="auto">
              <a:xfrm>
                <a:off x="2678" y="864"/>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817" name="Freeform 562"/>
              <p:cNvSpPr>
                <a:spLocks/>
              </p:cNvSpPr>
              <p:nvPr/>
            </p:nvSpPr>
            <p:spPr bwMode="auto">
              <a:xfrm>
                <a:off x="2678" y="863"/>
                <a:ext cx="1" cy="1"/>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0" y="7"/>
                    </a:moveTo>
                    <a:lnTo>
                      <a:pt x="0" y="0"/>
                    </a:lnTo>
                    <a:lnTo>
                      <a:pt x="6" y="0"/>
                    </a:lnTo>
                    <a:lnTo>
                      <a:pt x="6" y="9"/>
                    </a:lnTo>
                    <a:lnTo>
                      <a:pt x="0" y="7"/>
                    </a:lnTo>
                    <a:close/>
                  </a:path>
                </a:pathLst>
              </a:custGeom>
              <a:solidFill>
                <a:srgbClr val="000000"/>
              </a:solidFill>
              <a:ln w="0">
                <a:solidFill>
                  <a:srgbClr val="000000"/>
                </a:solidFill>
                <a:round/>
                <a:headEnd/>
                <a:tailEnd/>
              </a:ln>
            </p:spPr>
            <p:txBody>
              <a:bodyPr/>
              <a:lstStyle/>
              <a:p>
                <a:endParaRPr lang="ja-JP" altLang="en-US"/>
              </a:p>
            </p:txBody>
          </p:sp>
          <p:sp>
            <p:nvSpPr>
              <p:cNvPr id="1818" name="Rectangle 563"/>
              <p:cNvSpPr>
                <a:spLocks noChangeArrowheads="1"/>
              </p:cNvSpPr>
              <p:nvPr/>
            </p:nvSpPr>
            <p:spPr bwMode="auto">
              <a:xfrm>
                <a:off x="2679" y="863"/>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819" name="Freeform 564"/>
              <p:cNvSpPr>
                <a:spLocks/>
              </p:cNvSpPr>
              <p:nvPr/>
            </p:nvSpPr>
            <p:spPr bwMode="auto">
              <a:xfrm>
                <a:off x="2681" y="864"/>
                <a:ext cx="1" cy="1"/>
              </a:xfrm>
              <a:custGeom>
                <a:avLst/>
                <a:gdLst>
                  <a:gd name="T0" fmla="*/ 0 w 4"/>
                  <a:gd name="T1" fmla="*/ 0 h 5"/>
                  <a:gd name="T2" fmla="*/ 0 w 4"/>
                  <a:gd name="T3" fmla="*/ 0 h 5"/>
                  <a:gd name="T4" fmla="*/ 0 w 4"/>
                  <a:gd name="T5" fmla="*/ 0 h 5"/>
                  <a:gd name="T6" fmla="*/ 0 w 4"/>
                  <a:gd name="T7" fmla="*/ 0 h 5"/>
                  <a:gd name="T8" fmla="*/ 0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5"/>
                    </a:moveTo>
                    <a:lnTo>
                      <a:pt x="2" y="4"/>
                    </a:lnTo>
                    <a:lnTo>
                      <a:pt x="4" y="2"/>
                    </a:lnTo>
                    <a:lnTo>
                      <a:pt x="0" y="0"/>
                    </a:lnTo>
                    <a:lnTo>
                      <a:pt x="0" y="5"/>
                    </a:lnTo>
                    <a:close/>
                  </a:path>
                </a:pathLst>
              </a:custGeom>
              <a:solidFill>
                <a:srgbClr val="000000"/>
              </a:solidFill>
              <a:ln w="0">
                <a:solidFill>
                  <a:srgbClr val="000000"/>
                </a:solidFill>
                <a:round/>
                <a:headEnd/>
                <a:tailEnd/>
              </a:ln>
            </p:spPr>
            <p:txBody>
              <a:bodyPr/>
              <a:lstStyle/>
              <a:p>
                <a:endParaRPr lang="ja-JP" altLang="en-US"/>
              </a:p>
            </p:txBody>
          </p:sp>
          <p:sp>
            <p:nvSpPr>
              <p:cNvPr id="1820" name="Freeform 565"/>
              <p:cNvSpPr>
                <a:spLocks/>
              </p:cNvSpPr>
              <p:nvPr/>
            </p:nvSpPr>
            <p:spPr bwMode="auto">
              <a:xfrm>
                <a:off x="2680" y="861"/>
                <a:ext cx="3" cy="3"/>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8" y="22"/>
                    </a:moveTo>
                    <a:lnTo>
                      <a:pt x="0" y="13"/>
                    </a:lnTo>
                    <a:lnTo>
                      <a:pt x="12" y="0"/>
                    </a:lnTo>
                    <a:lnTo>
                      <a:pt x="20" y="9"/>
                    </a:lnTo>
                    <a:lnTo>
                      <a:pt x="8" y="22"/>
                    </a:lnTo>
                    <a:close/>
                  </a:path>
                </a:pathLst>
              </a:custGeom>
              <a:solidFill>
                <a:srgbClr val="000000"/>
              </a:solidFill>
              <a:ln w="0">
                <a:solidFill>
                  <a:srgbClr val="000000"/>
                </a:solidFill>
                <a:round/>
                <a:headEnd/>
                <a:tailEnd/>
              </a:ln>
            </p:spPr>
            <p:txBody>
              <a:bodyPr/>
              <a:lstStyle/>
              <a:p>
                <a:endParaRPr lang="ja-JP" altLang="en-US"/>
              </a:p>
            </p:txBody>
          </p:sp>
          <p:sp>
            <p:nvSpPr>
              <p:cNvPr id="1821" name="Freeform 566"/>
              <p:cNvSpPr>
                <a:spLocks/>
              </p:cNvSpPr>
              <p:nvPr/>
            </p:nvSpPr>
            <p:spPr bwMode="auto">
              <a:xfrm>
                <a:off x="2682" y="861"/>
                <a:ext cx="1" cy="1"/>
              </a:xfrm>
              <a:custGeom>
                <a:avLst/>
                <a:gdLst>
                  <a:gd name="T0" fmla="*/ 0 w 4"/>
                  <a:gd name="T1" fmla="*/ 0 h 10"/>
                  <a:gd name="T2" fmla="*/ 0 w 4"/>
                  <a:gd name="T3" fmla="*/ 0 h 10"/>
                  <a:gd name="T4" fmla="*/ 0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0" y="3"/>
                    </a:moveTo>
                    <a:lnTo>
                      <a:pt x="2" y="0"/>
                    </a:lnTo>
                    <a:lnTo>
                      <a:pt x="4" y="1"/>
                    </a:lnTo>
                    <a:lnTo>
                      <a:pt x="4" y="10"/>
                    </a:lnTo>
                    <a:lnTo>
                      <a:pt x="0" y="3"/>
                    </a:lnTo>
                    <a:close/>
                  </a:path>
                </a:pathLst>
              </a:custGeom>
              <a:solidFill>
                <a:srgbClr val="000000"/>
              </a:solidFill>
              <a:ln w="0">
                <a:solidFill>
                  <a:srgbClr val="000000"/>
                </a:solidFill>
                <a:round/>
                <a:headEnd/>
                <a:tailEnd/>
              </a:ln>
            </p:spPr>
            <p:txBody>
              <a:bodyPr/>
              <a:lstStyle/>
              <a:p>
                <a:endParaRPr lang="ja-JP" altLang="en-US"/>
              </a:p>
            </p:txBody>
          </p:sp>
          <p:sp>
            <p:nvSpPr>
              <p:cNvPr id="1822" name="Rectangle 567"/>
              <p:cNvSpPr>
                <a:spLocks noChangeArrowheads="1"/>
              </p:cNvSpPr>
              <p:nvPr/>
            </p:nvSpPr>
            <p:spPr bwMode="auto">
              <a:xfrm>
                <a:off x="2682" y="861"/>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823" name="Freeform 568"/>
              <p:cNvSpPr>
                <a:spLocks/>
              </p:cNvSpPr>
              <p:nvPr/>
            </p:nvSpPr>
            <p:spPr bwMode="auto">
              <a:xfrm>
                <a:off x="2684" y="862"/>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4"/>
                    </a:moveTo>
                    <a:lnTo>
                      <a:pt x="2" y="3"/>
                    </a:lnTo>
                    <a:lnTo>
                      <a:pt x="4" y="2"/>
                    </a:lnTo>
                    <a:lnTo>
                      <a:pt x="0" y="0"/>
                    </a:lnTo>
                    <a:lnTo>
                      <a:pt x="0" y="4"/>
                    </a:lnTo>
                    <a:close/>
                  </a:path>
                </a:pathLst>
              </a:custGeom>
              <a:solidFill>
                <a:srgbClr val="000000"/>
              </a:solidFill>
              <a:ln w="0">
                <a:solidFill>
                  <a:srgbClr val="000000"/>
                </a:solidFill>
                <a:round/>
                <a:headEnd/>
                <a:tailEnd/>
              </a:ln>
            </p:spPr>
            <p:txBody>
              <a:bodyPr/>
              <a:lstStyle/>
              <a:p>
                <a:endParaRPr lang="ja-JP" altLang="en-US"/>
              </a:p>
            </p:txBody>
          </p:sp>
          <p:sp>
            <p:nvSpPr>
              <p:cNvPr id="1824" name="Freeform 569"/>
              <p:cNvSpPr>
                <a:spLocks/>
              </p:cNvSpPr>
              <p:nvPr/>
            </p:nvSpPr>
            <p:spPr bwMode="auto">
              <a:xfrm>
                <a:off x="2684" y="855"/>
                <a:ext cx="6" cy="7"/>
              </a:xfrm>
              <a:custGeom>
                <a:avLst/>
                <a:gdLst>
                  <a:gd name="T0" fmla="*/ 0 w 45"/>
                  <a:gd name="T1" fmla="*/ 0 h 50"/>
                  <a:gd name="T2" fmla="*/ 0 w 45"/>
                  <a:gd name="T3" fmla="*/ 0 h 50"/>
                  <a:gd name="T4" fmla="*/ 0 w 45"/>
                  <a:gd name="T5" fmla="*/ 0 h 50"/>
                  <a:gd name="T6" fmla="*/ 0 w 45"/>
                  <a:gd name="T7" fmla="*/ 0 h 50"/>
                  <a:gd name="T8" fmla="*/ 0 w 45"/>
                  <a:gd name="T9" fmla="*/ 0 h 50"/>
                  <a:gd name="T10" fmla="*/ 0 60000 65536"/>
                  <a:gd name="T11" fmla="*/ 0 60000 65536"/>
                  <a:gd name="T12" fmla="*/ 0 60000 65536"/>
                  <a:gd name="T13" fmla="*/ 0 60000 65536"/>
                  <a:gd name="T14" fmla="*/ 0 60000 65536"/>
                  <a:gd name="T15" fmla="*/ 0 w 45"/>
                  <a:gd name="T16" fmla="*/ 0 h 50"/>
                  <a:gd name="T17" fmla="*/ 45 w 45"/>
                  <a:gd name="T18" fmla="*/ 50 h 50"/>
                </a:gdLst>
                <a:ahLst/>
                <a:cxnLst>
                  <a:cxn ang="T10">
                    <a:pos x="T0" y="T1"/>
                  </a:cxn>
                  <a:cxn ang="T11">
                    <a:pos x="T2" y="T3"/>
                  </a:cxn>
                  <a:cxn ang="T12">
                    <a:pos x="T4" y="T5"/>
                  </a:cxn>
                  <a:cxn ang="T13">
                    <a:pos x="T6" y="T7"/>
                  </a:cxn>
                  <a:cxn ang="T14">
                    <a:pos x="T8" y="T9"/>
                  </a:cxn>
                </a:cxnLst>
                <a:rect l="T15" t="T16" r="T17" b="T18"/>
                <a:pathLst>
                  <a:path w="45" h="50">
                    <a:moveTo>
                      <a:pt x="8" y="50"/>
                    </a:moveTo>
                    <a:lnTo>
                      <a:pt x="0" y="41"/>
                    </a:lnTo>
                    <a:lnTo>
                      <a:pt x="36" y="0"/>
                    </a:lnTo>
                    <a:lnTo>
                      <a:pt x="45" y="9"/>
                    </a:lnTo>
                    <a:lnTo>
                      <a:pt x="8" y="50"/>
                    </a:lnTo>
                    <a:close/>
                  </a:path>
                </a:pathLst>
              </a:custGeom>
              <a:solidFill>
                <a:srgbClr val="000000"/>
              </a:solidFill>
              <a:ln w="0">
                <a:solidFill>
                  <a:srgbClr val="000000"/>
                </a:solidFill>
                <a:round/>
                <a:headEnd/>
                <a:tailEnd/>
              </a:ln>
            </p:spPr>
            <p:txBody>
              <a:bodyPr/>
              <a:lstStyle/>
              <a:p>
                <a:endParaRPr lang="ja-JP" altLang="en-US"/>
              </a:p>
            </p:txBody>
          </p:sp>
          <p:sp>
            <p:nvSpPr>
              <p:cNvPr id="1825" name="Freeform 570"/>
              <p:cNvSpPr>
                <a:spLocks/>
              </p:cNvSpPr>
              <p:nvPr/>
            </p:nvSpPr>
            <p:spPr bwMode="auto">
              <a:xfrm>
                <a:off x="2689" y="853"/>
                <a:ext cx="3" cy="3"/>
              </a:xfrm>
              <a:custGeom>
                <a:avLst/>
                <a:gdLst>
                  <a:gd name="T0" fmla="*/ 0 w 21"/>
                  <a:gd name="T1" fmla="*/ 0 h 22"/>
                  <a:gd name="T2" fmla="*/ 0 w 21"/>
                  <a:gd name="T3" fmla="*/ 0 h 22"/>
                  <a:gd name="T4" fmla="*/ 0 w 21"/>
                  <a:gd name="T5" fmla="*/ 0 h 22"/>
                  <a:gd name="T6" fmla="*/ 0 w 21"/>
                  <a:gd name="T7" fmla="*/ 0 h 22"/>
                  <a:gd name="T8" fmla="*/ 0 w 21"/>
                  <a:gd name="T9" fmla="*/ 0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9" y="22"/>
                    </a:moveTo>
                    <a:lnTo>
                      <a:pt x="0" y="13"/>
                    </a:lnTo>
                    <a:lnTo>
                      <a:pt x="13" y="0"/>
                    </a:lnTo>
                    <a:lnTo>
                      <a:pt x="21" y="9"/>
                    </a:lnTo>
                    <a:lnTo>
                      <a:pt x="9" y="22"/>
                    </a:lnTo>
                    <a:close/>
                  </a:path>
                </a:pathLst>
              </a:custGeom>
              <a:solidFill>
                <a:srgbClr val="000000"/>
              </a:solidFill>
              <a:ln w="0">
                <a:solidFill>
                  <a:srgbClr val="000000"/>
                </a:solidFill>
                <a:round/>
                <a:headEnd/>
                <a:tailEnd/>
              </a:ln>
            </p:spPr>
            <p:txBody>
              <a:bodyPr/>
              <a:lstStyle/>
              <a:p>
                <a:endParaRPr lang="ja-JP" altLang="en-US"/>
              </a:p>
            </p:txBody>
          </p:sp>
          <p:sp>
            <p:nvSpPr>
              <p:cNvPr id="1826" name="Freeform 571"/>
              <p:cNvSpPr>
                <a:spLocks/>
              </p:cNvSpPr>
              <p:nvPr/>
            </p:nvSpPr>
            <p:spPr bwMode="auto">
              <a:xfrm>
                <a:off x="2691" y="851"/>
                <a:ext cx="2" cy="4"/>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8" y="23"/>
                    </a:moveTo>
                    <a:lnTo>
                      <a:pt x="0" y="14"/>
                    </a:lnTo>
                    <a:lnTo>
                      <a:pt x="12" y="0"/>
                    </a:lnTo>
                    <a:lnTo>
                      <a:pt x="20" y="9"/>
                    </a:lnTo>
                    <a:lnTo>
                      <a:pt x="8" y="23"/>
                    </a:lnTo>
                    <a:close/>
                  </a:path>
                </a:pathLst>
              </a:custGeom>
              <a:solidFill>
                <a:srgbClr val="000000"/>
              </a:solidFill>
              <a:ln w="0">
                <a:solidFill>
                  <a:srgbClr val="000000"/>
                </a:solidFill>
                <a:round/>
                <a:headEnd/>
                <a:tailEnd/>
              </a:ln>
            </p:spPr>
            <p:txBody>
              <a:bodyPr/>
              <a:lstStyle/>
              <a:p>
                <a:endParaRPr lang="ja-JP" altLang="en-US"/>
              </a:p>
            </p:txBody>
          </p:sp>
          <p:sp>
            <p:nvSpPr>
              <p:cNvPr id="1827" name="Freeform 572"/>
              <p:cNvSpPr>
                <a:spLocks/>
              </p:cNvSpPr>
              <p:nvPr/>
            </p:nvSpPr>
            <p:spPr bwMode="auto">
              <a:xfrm>
                <a:off x="2692" y="851"/>
                <a:ext cx="1" cy="1"/>
              </a:xfrm>
              <a:custGeom>
                <a:avLst/>
                <a:gdLst>
                  <a:gd name="T0" fmla="*/ 0 w 4"/>
                  <a:gd name="T1" fmla="*/ 0 h 10"/>
                  <a:gd name="T2" fmla="*/ 0 w 4"/>
                  <a:gd name="T3" fmla="*/ 0 h 10"/>
                  <a:gd name="T4" fmla="*/ 0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0" y="3"/>
                    </a:moveTo>
                    <a:lnTo>
                      <a:pt x="2" y="0"/>
                    </a:lnTo>
                    <a:lnTo>
                      <a:pt x="4" y="1"/>
                    </a:lnTo>
                    <a:lnTo>
                      <a:pt x="4" y="10"/>
                    </a:lnTo>
                    <a:lnTo>
                      <a:pt x="0" y="3"/>
                    </a:lnTo>
                    <a:close/>
                  </a:path>
                </a:pathLst>
              </a:custGeom>
              <a:solidFill>
                <a:srgbClr val="000000"/>
              </a:solidFill>
              <a:ln w="0">
                <a:solidFill>
                  <a:srgbClr val="000000"/>
                </a:solidFill>
                <a:round/>
                <a:headEnd/>
                <a:tailEnd/>
              </a:ln>
            </p:spPr>
            <p:txBody>
              <a:bodyPr/>
              <a:lstStyle/>
              <a:p>
                <a:endParaRPr lang="ja-JP" altLang="en-US"/>
              </a:p>
            </p:txBody>
          </p:sp>
          <p:sp>
            <p:nvSpPr>
              <p:cNvPr id="1828" name="Rectangle 573"/>
              <p:cNvSpPr>
                <a:spLocks noChangeArrowheads="1"/>
              </p:cNvSpPr>
              <p:nvPr/>
            </p:nvSpPr>
            <p:spPr bwMode="auto">
              <a:xfrm>
                <a:off x="2693" y="851"/>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829" name="Freeform 574"/>
              <p:cNvSpPr>
                <a:spLocks/>
              </p:cNvSpPr>
              <p:nvPr/>
            </p:nvSpPr>
            <p:spPr bwMode="auto">
              <a:xfrm>
                <a:off x="2695" y="852"/>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7"/>
                    </a:moveTo>
                    <a:lnTo>
                      <a:pt x="6" y="7"/>
                    </a:lnTo>
                    <a:lnTo>
                      <a:pt x="6" y="0"/>
                    </a:lnTo>
                    <a:lnTo>
                      <a:pt x="0" y="2"/>
                    </a:lnTo>
                    <a:lnTo>
                      <a:pt x="0" y="7"/>
                    </a:lnTo>
                    <a:close/>
                  </a:path>
                </a:pathLst>
              </a:custGeom>
              <a:solidFill>
                <a:srgbClr val="000000"/>
              </a:solidFill>
              <a:ln w="0">
                <a:solidFill>
                  <a:srgbClr val="000000"/>
                </a:solidFill>
                <a:round/>
                <a:headEnd/>
                <a:tailEnd/>
              </a:ln>
            </p:spPr>
            <p:txBody>
              <a:bodyPr/>
              <a:lstStyle/>
              <a:p>
                <a:endParaRPr lang="ja-JP" altLang="en-US"/>
              </a:p>
            </p:txBody>
          </p:sp>
          <p:sp>
            <p:nvSpPr>
              <p:cNvPr id="1830" name="Rectangle 575"/>
              <p:cNvSpPr>
                <a:spLocks noChangeArrowheads="1"/>
              </p:cNvSpPr>
              <p:nvPr/>
            </p:nvSpPr>
            <p:spPr bwMode="auto">
              <a:xfrm>
                <a:off x="2694" y="850"/>
                <a:ext cx="1"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831" name="Freeform 576"/>
              <p:cNvSpPr>
                <a:spLocks/>
              </p:cNvSpPr>
              <p:nvPr/>
            </p:nvSpPr>
            <p:spPr bwMode="auto">
              <a:xfrm>
                <a:off x="2694" y="849"/>
                <a:ext cx="1" cy="1"/>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0" y="6"/>
                    </a:moveTo>
                    <a:lnTo>
                      <a:pt x="0" y="0"/>
                    </a:lnTo>
                    <a:lnTo>
                      <a:pt x="6" y="0"/>
                    </a:lnTo>
                    <a:lnTo>
                      <a:pt x="6" y="9"/>
                    </a:lnTo>
                    <a:lnTo>
                      <a:pt x="0" y="6"/>
                    </a:lnTo>
                    <a:close/>
                  </a:path>
                </a:pathLst>
              </a:custGeom>
              <a:solidFill>
                <a:srgbClr val="000000"/>
              </a:solidFill>
              <a:ln w="0">
                <a:solidFill>
                  <a:srgbClr val="000000"/>
                </a:solidFill>
                <a:round/>
                <a:headEnd/>
                <a:tailEnd/>
              </a:ln>
            </p:spPr>
            <p:txBody>
              <a:bodyPr/>
              <a:lstStyle/>
              <a:p>
                <a:endParaRPr lang="ja-JP" altLang="en-US"/>
              </a:p>
            </p:txBody>
          </p:sp>
          <p:sp>
            <p:nvSpPr>
              <p:cNvPr id="1832" name="Rectangle 577"/>
              <p:cNvSpPr>
                <a:spLocks noChangeArrowheads="1"/>
              </p:cNvSpPr>
              <p:nvPr/>
            </p:nvSpPr>
            <p:spPr bwMode="auto">
              <a:xfrm>
                <a:off x="2695" y="849"/>
                <a:ext cx="1"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833" name="Freeform 578"/>
              <p:cNvSpPr>
                <a:spLocks/>
              </p:cNvSpPr>
              <p:nvPr/>
            </p:nvSpPr>
            <p:spPr bwMode="auto">
              <a:xfrm>
                <a:off x="2696" y="850"/>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4"/>
                    </a:moveTo>
                    <a:lnTo>
                      <a:pt x="2" y="3"/>
                    </a:lnTo>
                    <a:lnTo>
                      <a:pt x="4" y="2"/>
                    </a:lnTo>
                    <a:lnTo>
                      <a:pt x="0" y="0"/>
                    </a:lnTo>
                    <a:lnTo>
                      <a:pt x="0" y="4"/>
                    </a:lnTo>
                    <a:close/>
                  </a:path>
                </a:pathLst>
              </a:custGeom>
              <a:solidFill>
                <a:srgbClr val="000000"/>
              </a:solidFill>
              <a:ln w="0">
                <a:solidFill>
                  <a:srgbClr val="000000"/>
                </a:solidFill>
                <a:round/>
                <a:headEnd/>
                <a:tailEnd/>
              </a:ln>
            </p:spPr>
            <p:txBody>
              <a:bodyPr/>
              <a:lstStyle/>
              <a:p>
                <a:endParaRPr lang="ja-JP" altLang="en-US"/>
              </a:p>
            </p:txBody>
          </p:sp>
          <p:sp>
            <p:nvSpPr>
              <p:cNvPr id="1834" name="Freeform 579"/>
              <p:cNvSpPr>
                <a:spLocks/>
              </p:cNvSpPr>
              <p:nvPr/>
            </p:nvSpPr>
            <p:spPr bwMode="auto">
              <a:xfrm>
                <a:off x="2696" y="847"/>
                <a:ext cx="3" cy="4"/>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8" y="23"/>
                    </a:moveTo>
                    <a:lnTo>
                      <a:pt x="0" y="14"/>
                    </a:lnTo>
                    <a:lnTo>
                      <a:pt x="12" y="0"/>
                    </a:lnTo>
                    <a:lnTo>
                      <a:pt x="20" y="9"/>
                    </a:lnTo>
                    <a:lnTo>
                      <a:pt x="8" y="23"/>
                    </a:lnTo>
                    <a:close/>
                  </a:path>
                </a:pathLst>
              </a:custGeom>
              <a:solidFill>
                <a:srgbClr val="000000"/>
              </a:solidFill>
              <a:ln w="0">
                <a:solidFill>
                  <a:srgbClr val="000000"/>
                </a:solidFill>
                <a:round/>
                <a:headEnd/>
                <a:tailEnd/>
              </a:ln>
            </p:spPr>
            <p:txBody>
              <a:bodyPr/>
              <a:lstStyle/>
              <a:p>
                <a:endParaRPr lang="ja-JP" altLang="en-US"/>
              </a:p>
            </p:txBody>
          </p:sp>
          <p:sp>
            <p:nvSpPr>
              <p:cNvPr id="1835" name="Freeform 580"/>
              <p:cNvSpPr>
                <a:spLocks/>
              </p:cNvSpPr>
              <p:nvPr/>
            </p:nvSpPr>
            <p:spPr bwMode="auto">
              <a:xfrm>
                <a:off x="2698" y="848"/>
                <a:ext cx="1" cy="1"/>
              </a:xfrm>
              <a:custGeom>
                <a:avLst/>
                <a:gdLst>
                  <a:gd name="T0" fmla="*/ 0 w 6"/>
                  <a:gd name="T1" fmla="*/ 0 h 4"/>
                  <a:gd name="T2" fmla="*/ 0 w 6"/>
                  <a:gd name="T3" fmla="*/ 0 h 4"/>
                  <a:gd name="T4" fmla="*/ 0 w 6"/>
                  <a:gd name="T5" fmla="*/ 0 h 4"/>
                  <a:gd name="T6" fmla="*/ 0 w 6"/>
                  <a:gd name="T7" fmla="*/ 0 h 4"/>
                  <a:gd name="T8" fmla="*/ 0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4" y="4"/>
                    </a:moveTo>
                    <a:lnTo>
                      <a:pt x="6" y="1"/>
                    </a:lnTo>
                    <a:lnTo>
                      <a:pt x="6" y="0"/>
                    </a:lnTo>
                    <a:lnTo>
                      <a:pt x="0" y="2"/>
                    </a:lnTo>
                    <a:lnTo>
                      <a:pt x="4" y="4"/>
                    </a:lnTo>
                    <a:close/>
                  </a:path>
                </a:pathLst>
              </a:custGeom>
              <a:solidFill>
                <a:srgbClr val="000000"/>
              </a:solidFill>
              <a:ln w="0">
                <a:solidFill>
                  <a:srgbClr val="000000"/>
                </a:solidFill>
                <a:round/>
                <a:headEnd/>
                <a:tailEnd/>
              </a:ln>
            </p:spPr>
            <p:txBody>
              <a:bodyPr/>
              <a:lstStyle/>
              <a:p>
                <a:endParaRPr lang="ja-JP" altLang="en-US"/>
              </a:p>
            </p:txBody>
          </p:sp>
          <p:sp>
            <p:nvSpPr>
              <p:cNvPr id="1836" name="Rectangle 581"/>
              <p:cNvSpPr>
                <a:spLocks noChangeArrowheads="1"/>
              </p:cNvSpPr>
              <p:nvPr/>
            </p:nvSpPr>
            <p:spPr bwMode="auto">
              <a:xfrm>
                <a:off x="2697" y="846"/>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837" name="Freeform 582"/>
              <p:cNvSpPr>
                <a:spLocks/>
              </p:cNvSpPr>
              <p:nvPr/>
            </p:nvSpPr>
            <p:spPr bwMode="auto">
              <a:xfrm>
                <a:off x="2697" y="845"/>
                <a:ext cx="1" cy="2"/>
              </a:xfrm>
              <a:custGeom>
                <a:avLst/>
                <a:gdLst>
                  <a:gd name="T0" fmla="*/ 0 w 6"/>
                  <a:gd name="T1" fmla="*/ 0 h 8"/>
                  <a:gd name="T2" fmla="*/ 0 w 6"/>
                  <a:gd name="T3" fmla="*/ 0 h 8"/>
                  <a:gd name="T4" fmla="*/ 0 w 6"/>
                  <a:gd name="T5" fmla="*/ 0 h 8"/>
                  <a:gd name="T6" fmla="*/ 0 w 6"/>
                  <a:gd name="T7" fmla="*/ 0 h 8"/>
                  <a:gd name="T8" fmla="*/ 0 w 6"/>
                  <a:gd name="T9" fmla="*/ 0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0" y="5"/>
                    </a:moveTo>
                    <a:lnTo>
                      <a:pt x="0" y="1"/>
                    </a:lnTo>
                    <a:lnTo>
                      <a:pt x="3" y="0"/>
                    </a:lnTo>
                    <a:lnTo>
                      <a:pt x="6" y="8"/>
                    </a:lnTo>
                    <a:lnTo>
                      <a:pt x="0" y="5"/>
                    </a:lnTo>
                    <a:close/>
                  </a:path>
                </a:pathLst>
              </a:custGeom>
              <a:solidFill>
                <a:srgbClr val="000000"/>
              </a:solidFill>
              <a:ln w="0">
                <a:solidFill>
                  <a:srgbClr val="000000"/>
                </a:solidFill>
                <a:round/>
                <a:headEnd/>
                <a:tailEnd/>
              </a:ln>
            </p:spPr>
            <p:txBody>
              <a:bodyPr/>
              <a:lstStyle/>
              <a:p>
                <a:endParaRPr lang="ja-JP" altLang="en-US"/>
              </a:p>
            </p:txBody>
          </p:sp>
          <p:sp>
            <p:nvSpPr>
              <p:cNvPr id="1838" name="Freeform 583"/>
              <p:cNvSpPr>
                <a:spLocks/>
              </p:cNvSpPr>
              <p:nvPr/>
            </p:nvSpPr>
            <p:spPr bwMode="auto">
              <a:xfrm>
                <a:off x="2698" y="843"/>
                <a:ext cx="4" cy="4"/>
              </a:xfrm>
              <a:custGeom>
                <a:avLst/>
                <a:gdLst>
                  <a:gd name="T0" fmla="*/ 0 w 31"/>
                  <a:gd name="T1" fmla="*/ 0 h 25"/>
                  <a:gd name="T2" fmla="*/ 0 w 31"/>
                  <a:gd name="T3" fmla="*/ 0 h 25"/>
                  <a:gd name="T4" fmla="*/ 0 w 31"/>
                  <a:gd name="T5" fmla="*/ 0 h 25"/>
                  <a:gd name="T6" fmla="*/ 0 w 31"/>
                  <a:gd name="T7" fmla="*/ 0 h 25"/>
                  <a:gd name="T8" fmla="*/ 0 w 31"/>
                  <a:gd name="T9" fmla="*/ 0 h 25"/>
                  <a:gd name="T10" fmla="*/ 0 60000 65536"/>
                  <a:gd name="T11" fmla="*/ 0 60000 65536"/>
                  <a:gd name="T12" fmla="*/ 0 60000 65536"/>
                  <a:gd name="T13" fmla="*/ 0 60000 65536"/>
                  <a:gd name="T14" fmla="*/ 0 60000 65536"/>
                  <a:gd name="T15" fmla="*/ 0 w 31"/>
                  <a:gd name="T16" fmla="*/ 0 h 25"/>
                  <a:gd name="T17" fmla="*/ 31 w 31"/>
                  <a:gd name="T18" fmla="*/ 25 h 25"/>
                </a:gdLst>
                <a:ahLst/>
                <a:cxnLst>
                  <a:cxn ang="T10">
                    <a:pos x="T0" y="T1"/>
                  </a:cxn>
                  <a:cxn ang="T11">
                    <a:pos x="T2" y="T3"/>
                  </a:cxn>
                  <a:cxn ang="T12">
                    <a:pos x="T4" y="T5"/>
                  </a:cxn>
                  <a:cxn ang="T13">
                    <a:pos x="T6" y="T7"/>
                  </a:cxn>
                  <a:cxn ang="T14">
                    <a:pos x="T8" y="T9"/>
                  </a:cxn>
                </a:cxnLst>
                <a:rect l="T15" t="T16" r="T17" b="T18"/>
                <a:pathLst>
                  <a:path w="31" h="25">
                    <a:moveTo>
                      <a:pt x="6" y="25"/>
                    </a:moveTo>
                    <a:lnTo>
                      <a:pt x="0" y="14"/>
                    </a:lnTo>
                    <a:lnTo>
                      <a:pt x="24" y="0"/>
                    </a:lnTo>
                    <a:lnTo>
                      <a:pt x="31" y="11"/>
                    </a:lnTo>
                    <a:lnTo>
                      <a:pt x="6" y="25"/>
                    </a:lnTo>
                    <a:close/>
                  </a:path>
                </a:pathLst>
              </a:custGeom>
              <a:solidFill>
                <a:srgbClr val="000000"/>
              </a:solidFill>
              <a:ln w="0">
                <a:solidFill>
                  <a:srgbClr val="000000"/>
                </a:solidFill>
                <a:round/>
                <a:headEnd/>
                <a:tailEnd/>
              </a:ln>
            </p:spPr>
            <p:txBody>
              <a:bodyPr/>
              <a:lstStyle/>
              <a:p>
                <a:endParaRPr lang="ja-JP" altLang="en-US"/>
              </a:p>
            </p:txBody>
          </p:sp>
          <p:sp>
            <p:nvSpPr>
              <p:cNvPr id="1839" name="Freeform 584"/>
              <p:cNvSpPr>
                <a:spLocks/>
              </p:cNvSpPr>
              <p:nvPr/>
            </p:nvSpPr>
            <p:spPr bwMode="auto">
              <a:xfrm>
                <a:off x="2702" y="845"/>
                <a:ext cx="1" cy="1"/>
              </a:xfrm>
              <a:custGeom>
                <a:avLst/>
                <a:gdLst>
                  <a:gd name="T0" fmla="*/ 0 w 4"/>
                  <a:gd name="T1" fmla="*/ 0 h 3"/>
                  <a:gd name="T2" fmla="*/ 0 w 4"/>
                  <a:gd name="T3" fmla="*/ 0 h 3"/>
                  <a:gd name="T4" fmla="*/ 0 w 4"/>
                  <a:gd name="T5" fmla="*/ 0 h 3"/>
                  <a:gd name="T6" fmla="*/ 0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3" y="3"/>
                    </a:moveTo>
                    <a:lnTo>
                      <a:pt x="0" y="0"/>
                    </a:lnTo>
                    <a:lnTo>
                      <a:pt x="4" y="2"/>
                    </a:lnTo>
                    <a:lnTo>
                      <a:pt x="3" y="3"/>
                    </a:lnTo>
                    <a:close/>
                  </a:path>
                </a:pathLst>
              </a:custGeom>
              <a:solidFill>
                <a:srgbClr val="000000"/>
              </a:solidFill>
              <a:ln w="0">
                <a:solidFill>
                  <a:srgbClr val="000000"/>
                </a:solidFill>
                <a:round/>
                <a:headEnd/>
                <a:tailEnd/>
              </a:ln>
            </p:spPr>
            <p:txBody>
              <a:bodyPr/>
              <a:lstStyle/>
              <a:p>
                <a:endParaRPr lang="ja-JP" altLang="en-US"/>
              </a:p>
            </p:txBody>
          </p:sp>
          <p:sp>
            <p:nvSpPr>
              <p:cNvPr id="1840" name="Freeform 585"/>
              <p:cNvSpPr>
                <a:spLocks/>
              </p:cNvSpPr>
              <p:nvPr/>
            </p:nvSpPr>
            <p:spPr bwMode="auto">
              <a:xfrm>
                <a:off x="2701" y="842"/>
                <a:ext cx="3" cy="3"/>
              </a:xfrm>
              <a:custGeom>
                <a:avLst/>
                <a:gdLst>
                  <a:gd name="T0" fmla="*/ 0 w 21"/>
                  <a:gd name="T1" fmla="*/ 0 h 22"/>
                  <a:gd name="T2" fmla="*/ 0 w 21"/>
                  <a:gd name="T3" fmla="*/ 0 h 22"/>
                  <a:gd name="T4" fmla="*/ 0 w 21"/>
                  <a:gd name="T5" fmla="*/ 0 h 22"/>
                  <a:gd name="T6" fmla="*/ 0 w 21"/>
                  <a:gd name="T7" fmla="*/ 0 h 22"/>
                  <a:gd name="T8" fmla="*/ 0 w 21"/>
                  <a:gd name="T9" fmla="*/ 0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9" y="22"/>
                    </a:moveTo>
                    <a:lnTo>
                      <a:pt x="0" y="13"/>
                    </a:lnTo>
                    <a:lnTo>
                      <a:pt x="13" y="0"/>
                    </a:lnTo>
                    <a:lnTo>
                      <a:pt x="21" y="9"/>
                    </a:lnTo>
                    <a:lnTo>
                      <a:pt x="9" y="22"/>
                    </a:lnTo>
                    <a:close/>
                  </a:path>
                </a:pathLst>
              </a:custGeom>
              <a:solidFill>
                <a:srgbClr val="000000"/>
              </a:solidFill>
              <a:ln w="0">
                <a:solidFill>
                  <a:srgbClr val="000000"/>
                </a:solidFill>
                <a:round/>
                <a:headEnd/>
                <a:tailEnd/>
              </a:ln>
            </p:spPr>
            <p:txBody>
              <a:bodyPr/>
              <a:lstStyle/>
              <a:p>
                <a:endParaRPr lang="ja-JP" altLang="en-US"/>
              </a:p>
            </p:txBody>
          </p:sp>
          <p:sp>
            <p:nvSpPr>
              <p:cNvPr id="1841" name="Freeform 586"/>
              <p:cNvSpPr>
                <a:spLocks/>
              </p:cNvSpPr>
              <p:nvPr/>
            </p:nvSpPr>
            <p:spPr bwMode="auto">
              <a:xfrm>
                <a:off x="2703" y="841"/>
                <a:ext cx="1" cy="2"/>
              </a:xfrm>
              <a:custGeom>
                <a:avLst/>
                <a:gdLst>
                  <a:gd name="T0" fmla="*/ 0 w 4"/>
                  <a:gd name="T1" fmla="*/ 0 h 10"/>
                  <a:gd name="T2" fmla="*/ 0 w 4"/>
                  <a:gd name="T3" fmla="*/ 0 h 10"/>
                  <a:gd name="T4" fmla="*/ 0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0" y="4"/>
                    </a:moveTo>
                    <a:lnTo>
                      <a:pt x="2" y="0"/>
                    </a:lnTo>
                    <a:lnTo>
                      <a:pt x="4" y="1"/>
                    </a:lnTo>
                    <a:lnTo>
                      <a:pt x="4" y="10"/>
                    </a:lnTo>
                    <a:lnTo>
                      <a:pt x="0" y="4"/>
                    </a:lnTo>
                    <a:close/>
                  </a:path>
                </a:pathLst>
              </a:custGeom>
              <a:solidFill>
                <a:srgbClr val="000000"/>
              </a:solidFill>
              <a:ln w="0">
                <a:solidFill>
                  <a:srgbClr val="000000"/>
                </a:solidFill>
                <a:round/>
                <a:headEnd/>
                <a:tailEnd/>
              </a:ln>
            </p:spPr>
            <p:txBody>
              <a:bodyPr/>
              <a:lstStyle/>
              <a:p>
                <a:endParaRPr lang="ja-JP" altLang="en-US"/>
              </a:p>
            </p:txBody>
          </p:sp>
          <p:sp>
            <p:nvSpPr>
              <p:cNvPr id="1842" name="Rectangle 587"/>
              <p:cNvSpPr>
                <a:spLocks noChangeArrowheads="1"/>
              </p:cNvSpPr>
              <p:nvPr/>
            </p:nvSpPr>
            <p:spPr bwMode="auto">
              <a:xfrm>
                <a:off x="2703" y="841"/>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843" name="Freeform 588"/>
              <p:cNvSpPr>
                <a:spLocks/>
              </p:cNvSpPr>
              <p:nvPr/>
            </p:nvSpPr>
            <p:spPr bwMode="auto">
              <a:xfrm>
                <a:off x="2705" y="842"/>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7"/>
                    </a:moveTo>
                    <a:lnTo>
                      <a:pt x="6" y="7"/>
                    </a:lnTo>
                    <a:lnTo>
                      <a:pt x="6" y="0"/>
                    </a:lnTo>
                    <a:lnTo>
                      <a:pt x="0" y="2"/>
                    </a:lnTo>
                    <a:lnTo>
                      <a:pt x="0" y="7"/>
                    </a:lnTo>
                    <a:close/>
                  </a:path>
                </a:pathLst>
              </a:custGeom>
              <a:solidFill>
                <a:srgbClr val="000000"/>
              </a:solidFill>
              <a:ln w="0">
                <a:solidFill>
                  <a:srgbClr val="000000"/>
                </a:solidFill>
                <a:round/>
                <a:headEnd/>
                <a:tailEnd/>
              </a:ln>
            </p:spPr>
            <p:txBody>
              <a:bodyPr/>
              <a:lstStyle/>
              <a:p>
                <a:endParaRPr lang="ja-JP" altLang="en-US"/>
              </a:p>
            </p:txBody>
          </p:sp>
          <p:sp>
            <p:nvSpPr>
              <p:cNvPr id="1844" name="Rectangle 589"/>
              <p:cNvSpPr>
                <a:spLocks noChangeArrowheads="1"/>
              </p:cNvSpPr>
              <p:nvPr/>
            </p:nvSpPr>
            <p:spPr bwMode="auto">
              <a:xfrm>
                <a:off x="2704" y="840"/>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845" name="Freeform 590"/>
              <p:cNvSpPr>
                <a:spLocks/>
              </p:cNvSpPr>
              <p:nvPr/>
            </p:nvSpPr>
            <p:spPr bwMode="auto">
              <a:xfrm>
                <a:off x="2704" y="839"/>
                <a:ext cx="1" cy="2"/>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0" y="7"/>
                    </a:moveTo>
                    <a:lnTo>
                      <a:pt x="0" y="0"/>
                    </a:lnTo>
                    <a:lnTo>
                      <a:pt x="6" y="0"/>
                    </a:lnTo>
                    <a:lnTo>
                      <a:pt x="6" y="9"/>
                    </a:lnTo>
                    <a:lnTo>
                      <a:pt x="0" y="7"/>
                    </a:lnTo>
                    <a:close/>
                  </a:path>
                </a:pathLst>
              </a:custGeom>
              <a:solidFill>
                <a:srgbClr val="000000"/>
              </a:solidFill>
              <a:ln w="0">
                <a:solidFill>
                  <a:srgbClr val="000000"/>
                </a:solidFill>
                <a:round/>
                <a:headEnd/>
                <a:tailEnd/>
              </a:ln>
            </p:spPr>
            <p:txBody>
              <a:bodyPr/>
              <a:lstStyle/>
              <a:p>
                <a:endParaRPr lang="ja-JP" altLang="en-US"/>
              </a:p>
            </p:txBody>
          </p:sp>
          <p:sp>
            <p:nvSpPr>
              <p:cNvPr id="1846" name="Rectangle 591"/>
              <p:cNvSpPr>
                <a:spLocks noChangeArrowheads="1"/>
              </p:cNvSpPr>
              <p:nvPr/>
            </p:nvSpPr>
            <p:spPr bwMode="auto">
              <a:xfrm>
                <a:off x="2705" y="839"/>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847" name="Freeform 592"/>
              <p:cNvSpPr>
                <a:spLocks/>
              </p:cNvSpPr>
              <p:nvPr/>
            </p:nvSpPr>
            <p:spPr bwMode="auto">
              <a:xfrm>
                <a:off x="2707" y="840"/>
                <a:ext cx="1" cy="1"/>
              </a:xfrm>
              <a:custGeom>
                <a:avLst/>
                <a:gdLst>
                  <a:gd name="T0" fmla="*/ 0 w 6"/>
                  <a:gd name="T1" fmla="*/ 0 h 6"/>
                  <a:gd name="T2" fmla="*/ 0 w 6"/>
                  <a:gd name="T3" fmla="*/ 0 h 6"/>
                  <a:gd name="T4" fmla="*/ 0 w 6"/>
                  <a:gd name="T5" fmla="*/ 0 h 6"/>
                  <a:gd name="T6" fmla="*/ 0 w 6"/>
                  <a:gd name="T7" fmla="*/ 0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6"/>
                    </a:moveTo>
                    <a:lnTo>
                      <a:pt x="6" y="6"/>
                    </a:lnTo>
                    <a:lnTo>
                      <a:pt x="6" y="0"/>
                    </a:lnTo>
                    <a:lnTo>
                      <a:pt x="0" y="2"/>
                    </a:lnTo>
                    <a:lnTo>
                      <a:pt x="0" y="6"/>
                    </a:lnTo>
                    <a:close/>
                  </a:path>
                </a:pathLst>
              </a:custGeom>
              <a:solidFill>
                <a:srgbClr val="000000"/>
              </a:solidFill>
              <a:ln w="0">
                <a:solidFill>
                  <a:srgbClr val="000000"/>
                </a:solidFill>
                <a:round/>
                <a:headEnd/>
                <a:tailEnd/>
              </a:ln>
            </p:spPr>
            <p:txBody>
              <a:bodyPr/>
              <a:lstStyle/>
              <a:p>
                <a:endParaRPr lang="ja-JP" altLang="en-US"/>
              </a:p>
            </p:txBody>
          </p:sp>
          <p:sp>
            <p:nvSpPr>
              <p:cNvPr id="1848" name="Rectangle 593"/>
              <p:cNvSpPr>
                <a:spLocks noChangeArrowheads="1"/>
              </p:cNvSpPr>
              <p:nvPr/>
            </p:nvSpPr>
            <p:spPr bwMode="auto">
              <a:xfrm>
                <a:off x="2706" y="838"/>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849" name="Freeform 594"/>
              <p:cNvSpPr>
                <a:spLocks/>
              </p:cNvSpPr>
              <p:nvPr/>
            </p:nvSpPr>
            <p:spPr bwMode="auto">
              <a:xfrm>
                <a:off x="2706" y="838"/>
                <a:ext cx="1" cy="1"/>
              </a:xfrm>
              <a:custGeom>
                <a:avLst/>
                <a:gdLst>
                  <a:gd name="T0" fmla="*/ 0 w 6"/>
                  <a:gd name="T1" fmla="*/ 0 h 6"/>
                  <a:gd name="T2" fmla="*/ 0 w 6"/>
                  <a:gd name="T3" fmla="*/ 0 h 6"/>
                  <a:gd name="T4" fmla="*/ 0 w 6"/>
                  <a:gd name="T5" fmla="*/ 0 h 6"/>
                  <a:gd name="T6" fmla="*/ 0 w 6"/>
                  <a:gd name="T7" fmla="*/ 0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4"/>
                    </a:moveTo>
                    <a:lnTo>
                      <a:pt x="0" y="1"/>
                    </a:lnTo>
                    <a:lnTo>
                      <a:pt x="2" y="0"/>
                    </a:lnTo>
                    <a:lnTo>
                      <a:pt x="6" y="6"/>
                    </a:lnTo>
                    <a:lnTo>
                      <a:pt x="0" y="4"/>
                    </a:lnTo>
                    <a:close/>
                  </a:path>
                </a:pathLst>
              </a:custGeom>
              <a:solidFill>
                <a:srgbClr val="000000"/>
              </a:solidFill>
              <a:ln w="0">
                <a:solidFill>
                  <a:srgbClr val="000000"/>
                </a:solidFill>
                <a:round/>
                <a:headEnd/>
                <a:tailEnd/>
              </a:ln>
            </p:spPr>
            <p:txBody>
              <a:bodyPr/>
              <a:lstStyle/>
              <a:p>
                <a:endParaRPr lang="ja-JP" altLang="en-US"/>
              </a:p>
            </p:txBody>
          </p:sp>
          <p:sp>
            <p:nvSpPr>
              <p:cNvPr id="1850" name="Freeform 595"/>
              <p:cNvSpPr>
                <a:spLocks/>
              </p:cNvSpPr>
              <p:nvPr/>
            </p:nvSpPr>
            <p:spPr bwMode="auto">
              <a:xfrm>
                <a:off x="2706" y="836"/>
                <a:ext cx="3" cy="3"/>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8" y="23"/>
                    </a:moveTo>
                    <a:lnTo>
                      <a:pt x="0" y="14"/>
                    </a:lnTo>
                    <a:lnTo>
                      <a:pt x="12" y="0"/>
                    </a:lnTo>
                    <a:lnTo>
                      <a:pt x="20" y="9"/>
                    </a:lnTo>
                    <a:lnTo>
                      <a:pt x="8" y="23"/>
                    </a:lnTo>
                    <a:close/>
                  </a:path>
                </a:pathLst>
              </a:custGeom>
              <a:solidFill>
                <a:srgbClr val="000000"/>
              </a:solidFill>
              <a:ln w="0">
                <a:solidFill>
                  <a:srgbClr val="000000"/>
                </a:solidFill>
                <a:round/>
                <a:headEnd/>
                <a:tailEnd/>
              </a:ln>
            </p:spPr>
            <p:txBody>
              <a:bodyPr/>
              <a:lstStyle/>
              <a:p>
                <a:endParaRPr lang="ja-JP" altLang="en-US"/>
              </a:p>
            </p:txBody>
          </p:sp>
          <p:sp>
            <p:nvSpPr>
              <p:cNvPr id="1851" name="Freeform 596"/>
              <p:cNvSpPr>
                <a:spLocks/>
              </p:cNvSpPr>
              <p:nvPr/>
            </p:nvSpPr>
            <p:spPr bwMode="auto">
              <a:xfrm>
                <a:off x="2708" y="835"/>
                <a:ext cx="1" cy="2"/>
              </a:xfrm>
              <a:custGeom>
                <a:avLst/>
                <a:gdLst>
                  <a:gd name="T0" fmla="*/ 0 w 4"/>
                  <a:gd name="T1" fmla="*/ 0 h 10"/>
                  <a:gd name="T2" fmla="*/ 0 w 4"/>
                  <a:gd name="T3" fmla="*/ 0 h 10"/>
                  <a:gd name="T4" fmla="*/ 0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0" y="3"/>
                    </a:moveTo>
                    <a:lnTo>
                      <a:pt x="2" y="0"/>
                    </a:lnTo>
                    <a:lnTo>
                      <a:pt x="4" y="1"/>
                    </a:lnTo>
                    <a:lnTo>
                      <a:pt x="4" y="10"/>
                    </a:lnTo>
                    <a:lnTo>
                      <a:pt x="0" y="3"/>
                    </a:lnTo>
                    <a:close/>
                  </a:path>
                </a:pathLst>
              </a:custGeom>
              <a:solidFill>
                <a:srgbClr val="000000"/>
              </a:solidFill>
              <a:ln w="0">
                <a:solidFill>
                  <a:srgbClr val="000000"/>
                </a:solidFill>
                <a:round/>
                <a:headEnd/>
                <a:tailEnd/>
              </a:ln>
            </p:spPr>
            <p:txBody>
              <a:bodyPr/>
              <a:lstStyle/>
              <a:p>
                <a:endParaRPr lang="ja-JP" altLang="en-US"/>
              </a:p>
            </p:txBody>
          </p:sp>
          <p:sp>
            <p:nvSpPr>
              <p:cNvPr id="1852" name="Rectangle 597"/>
              <p:cNvSpPr>
                <a:spLocks noChangeArrowheads="1"/>
              </p:cNvSpPr>
              <p:nvPr/>
            </p:nvSpPr>
            <p:spPr bwMode="auto">
              <a:xfrm>
                <a:off x="2708" y="836"/>
                <a:ext cx="2"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853" name="Freeform 598"/>
              <p:cNvSpPr>
                <a:spLocks/>
              </p:cNvSpPr>
              <p:nvPr/>
            </p:nvSpPr>
            <p:spPr bwMode="auto">
              <a:xfrm>
                <a:off x="2710" y="837"/>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4"/>
                    </a:moveTo>
                    <a:lnTo>
                      <a:pt x="2" y="3"/>
                    </a:lnTo>
                    <a:lnTo>
                      <a:pt x="4" y="2"/>
                    </a:lnTo>
                    <a:lnTo>
                      <a:pt x="0" y="0"/>
                    </a:lnTo>
                    <a:lnTo>
                      <a:pt x="0" y="4"/>
                    </a:lnTo>
                    <a:close/>
                  </a:path>
                </a:pathLst>
              </a:custGeom>
              <a:solidFill>
                <a:srgbClr val="000000"/>
              </a:solidFill>
              <a:ln w="0">
                <a:solidFill>
                  <a:srgbClr val="000000"/>
                </a:solidFill>
                <a:round/>
                <a:headEnd/>
                <a:tailEnd/>
              </a:ln>
            </p:spPr>
            <p:txBody>
              <a:bodyPr/>
              <a:lstStyle/>
              <a:p>
                <a:endParaRPr lang="ja-JP" altLang="en-US"/>
              </a:p>
            </p:txBody>
          </p:sp>
          <p:sp>
            <p:nvSpPr>
              <p:cNvPr id="1854" name="Freeform 599"/>
              <p:cNvSpPr>
                <a:spLocks/>
              </p:cNvSpPr>
              <p:nvPr/>
            </p:nvSpPr>
            <p:spPr bwMode="auto">
              <a:xfrm>
                <a:off x="2710" y="834"/>
                <a:ext cx="2" cy="3"/>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8" y="22"/>
                    </a:moveTo>
                    <a:lnTo>
                      <a:pt x="0" y="13"/>
                    </a:lnTo>
                    <a:lnTo>
                      <a:pt x="12" y="0"/>
                    </a:lnTo>
                    <a:lnTo>
                      <a:pt x="20" y="9"/>
                    </a:lnTo>
                    <a:lnTo>
                      <a:pt x="8" y="22"/>
                    </a:lnTo>
                    <a:close/>
                  </a:path>
                </a:pathLst>
              </a:custGeom>
              <a:solidFill>
                <a:srgbClr val="000000"/>
              </a:solidFill>
              <a:ln w="0">
                <a:solidFill>
                  <a:srgbClr val="000000"/>
                </a:solidFill>
                <a:round/>
                <a:headEnd/>
                <a:tailEnd/>
              </a:ln>
            </p:spPr>
            <p:txBody>
              <a:bodyPr/>
              <a:lstStyle/>
              <a:p>
                <a:endParaRPr lang="ja-JP" altLang="en-US"/>
              </a:p>
            </p:txBody>
          </p:sp>
          <p:sp>
            <p:nvSpPr>
              <p:cNvPr id="1855" name="Freeform 600"/>
              <p:cNvSpPr>
                <a:spLocks/>
              </p:cNvSpPr>
              <p:nvPr/>
            </p:nvSpPr>
            <p:spPr bwMode="auto">
              <a:xfrm>
                <a:off x="2711" y="832"/>
                <a:ext cx="3" cy="3"/>
              </a:xfrm>
              <a:custGeom>
                <a:avLst/>
                <a:gdLst>
                  <a:gd name="T0" fmla="*/ 0 w 21"/>
                  <a:gd name="T1" fmla="*/ 0 h 23"/>
                  <a:gd name="T2" fmla="*/ 0 w 21"/>
                  <a:gd name="T3" fmla="*/ 0 h 23"/>
                  <a:gd name="T4" fmla="*/ 0 w 21"/>
                  <a:gd name="T5" fmla="*/ 0 h 23"/>
                  <a:gd name="T6" fmla="*/ 0 w 21"/>
                  <a:gd name="T7" fmla="*/ 0 h 23"/>
                  <a:gd name="T8" fmla="*/ 0 w 21"/>
                  <a:gd name="T9" fmla="*/ 0 h 23"/>
                  <a:gd name="T10" fmla="*/ 0 60000 65536"/>
                  <a:gd name="T11" fmla="*/ 0 60000 65536"/>
                  <a:gd name="T12" fmla="*/ 0 60000 65536"/>
                  <a:gd name="T13" fmla="*/ 0 60000 65536"/>
                  <a:gd name="T14" fmla="*/ 0 60000 65536"/>
                  <a:gd name="T15" fmla="*/ 0 w 21"/>
                  <a:gd name="T16" fmla="*/ 0 h 23"/>
                  <a:gd name="T17" fmla="*/ 21 w 21"/>
                  <a:gd name="T18" fmla="*/ 23 h 23"/>
                </a:gdLst>
                <a:ahLst/>
                <a:cxnLst>
                  <a:cxn ang="T10">
                    <a:pos x="T0" y="T1"/>
                  </a:cxn>
                  <a:cxn ang="T11">
                    <a:pos x="T2" y="T3"/>
                  </a:cxn>
                  <a:cxn ang="T12">
                    <a:pos x="T4" y="T5"/>
                  </a:cxn>
                  <a:cxn ang="T13">
                    <a:pos x="T6" y="T7"/>
                  </a:cxn>
                  <a:cxn ang="T14">
                    <a:pos x="T8" y="T9"/>
                  </a:cxn>
                </a:cxnLst>
                <a:rect l="T15" t="T16" r="T17" b="T18"/>
                <a:pathLst>
                  <a:path w="21" h="23">
                    <a:moveTo>
                      <a:pt x="8" y="23"/>
                    </a:moveTo>
                    <a:lnTo>
                      <a:pt x="0" y="14"/>
                    </a:lnTo>
                    <a:lnTo>
                      <a:pt x="12" y="0"/>
                    </a:lnTo>
                    <a:lnTo>
                      <a:pt x="21" y="9"/>
                    </a:lnTo>
                    <a:lnTo>
                      <a:pt x="8" y="23"/>
                    </a:lnTo>
                    <a:close/>
                  </a:path>
                </a:pathLst>
              </a:custGeom>
              <a:solidFill>
                <a:srgbClr val="000000"/>
              </a:solidFill>
              <a:ln w="0">
                <a:solidFill>
                  <a:srgbClr val="000000"/>
                </a:solidFill>
                <a:round/>
                <a:headEnd/>
                <a:tailEnd/>
              </a:ln>
            </p:spPr>
            <p:txBody>
              <a:bodyPr/>
              <a:lstStyle/>
              <a:p>
                <a:endParaRPr lang="ja-JP" altLang="en-US"/>
              </a:p>
            </p:txBody>
          </p:sp>
          <p:sp>
            <p:nvSpPr>
              <p:cNvPr id="1856" name="Freeform 601"/>
              <p:cNvSpPr>
                <a:spLocks/>
              </p:cNvSpPr>
              <p:nvPr/>
            </p:nvSpPr>
            <p:spPr bwMode="auto">
              <a:xfrm>
                <a:off x="2713" y="832"/>
                <a:ext cx="1" cy="1"/>
              </a:xfrm>
              <a:custGeom>
                <a:avLst/>
                <a:gdLst>
                  <a:gd name="T0" fmla="*/ 0 w 5"/>
                  <a:gd name="T1" fmla="*/ 0 h 10"/>
                  <a:gd name="T2" fmla="*/ 0 w 5"/>
                  <a:gd name="T3" fmla="*/ 0 h 10"/>
                  <a:gd name="T4" fmla="*/ 0 w 5"/>
                  <a:gd name="T5" fmla="*/ 0 h 10"/>
                  <a:gd name="T6" fmla="*/ 0 w 5"/>
                  <a:gd name="T7" fmla="*/ 0 h 10"/>
                  <a:gd name="T8" fmla="*/ 0 w 5"/>
                  <a:gd name="T9" fmla="*/ 0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0" y="3"/>
                    </a:moveTo>
                    <a:lnTo>
                      <a:pt x="3" y="0"/>
                    </a:lnTo>
                    <a:lnTo>
                      <a:pt x="5" y="1"/>
                    </a:lnTo>
                    <a:lnTo>
                      <a:pt x="5" y="10"/>
                    </a:lnTo>
                    <a:lnTo>
                      <a:pt x="0" y="3"/>
                    </a:lnTo>
                    <a:close/>
                  </a:path>
                </a:pathLst>
              </a:custGeom>
              <a:solidFill>
                <a:srgbClr val="000000"/>
              </a:solidFill>
              <a:ln w="0">
                <a:solidFill>
                  <a:srgbClr val="000000"/>
                </a:solidFill>
                <a:round/>
                <a:headEnd/>
                <a:tailEnd/>
              </a:ln>
            </p:spPr>
            <p:txBody>
              <a:bodyPr/>
              <a:lstStyle/>
              <a:p>
                <a:endParaRPr lang="ja-JP" altLang="en-US"/>
              </a:p>
            </p:txBody>
          </p:sp>
          <p:sp>
            <p:nvSpPr>
              <p:cNvPr id="1857" name="Rectangle 602"/>
              <p:cNvSpPr>
                <a:spLocks noChangeArrowheads="1"/>
              </p:cNvSpPr>
              <p:nvPr/>
            </p:nvSpPr>
            <p:spPr bwMode="auto">
              <a:xfrm>
                <a:off x="2714" y="832"/>
                <a:ext cx="1"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858" name="Freeform 603"/>
              <p:cNvSpPr>
                <a:spLocks/>
              </p:cNvSpPr>
              <p:nvPr/>
            </p:nvSpPr>
            <p:spPr bwMode="auto">
              <a:xfrm>
                <a:off x="2715" y="833"/>
                <a:ext cx="1" cy="1"/>
              </a:xfrm>
              <a:custGeom>
                <a:avLst/>
                <a:gdLst>
                  <a:gd name="T0" fmla="*/ 0 w 6"/>
                  <a:gd name="T1" fmla="*/ 0 h 6"/>
                  <a:gd name="T2" fmla="*/ 0 w 6"/>
                  <a:gd name="T3" fmla="*/ 0 h 6"/>
                  <a:gd name="T4" fmla="*/ 0 w 6"/>
                  <a:gd name="T5" fmla="*/ 0 h 6"/>
                  <a:gd name="T6" fmla="*/ 0 w 6"/>
                  <a:gd name="T7" fmla="*/ 0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6"/>
                    </a:moveTo>
                    <a:lnTo>
                      <a:pt x="6" y="6"/>
                    </a:lnTo>
                    <a:lnTo>
                      <a:pt x="6" y="0"/>
                    </a:lnTo>
                    <a:lnTo>
                      <a:pt x="0" y="2"/>
                    </a:lnTo>
                    <a:lnTo>
                      <a:pt x="0" y="6"/>
                    </a:lnTo>
                    <a:close/>
                  </a:path>
                </a:pathLst>
              </a:custGeom>
              <a:solidFill>
                <a:srgbClr val="000000"/>
              </a:solidFill>
              <a:ln w="0">
                <a:solidFill>
                  <a:srgbClr val="000000"/>
                </a:solidFill>
                <a:round/>
                <a:headEnd/>
                <a:tailEnd/>
              </a:ln>
            </p:spPr>
            <p:txBody>
              <a:bodyPr/>
              <a:lstStyle/>
              <a:p>
                <a:endParaRPr lang="ja-JP" altLang="en-US"/>
              </a:p>
            </p:txBody>
          </p:sp>
          <p:sp>
            <p:nvSpPr>
              <p:cNvPr id="1859" name="Rectangle 604"/>
              <p:cNvSpPr>
                <a:spLocks noChangeArrowheads="1"/>
              </p:cNvSpPr>
              <p:nvPr/>
            </p:nvSpPr>
            <p:spPr bwMode="auto">
              <a:xfrm>
                <a:off x="2715" y="831"/>
                <a:ext cx="1"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860" name="Freeform 605"/>
              <p:cNvSpPr>
                <a:spLocks/>
              </p:cNvSpPr>
              <p:nvPr/>
            </p:nvSpPr>
            <p:spPr bwMode="auto">
              <a:xfrm>
                <a:off x="2715" y="830"/>
                <a:ext cx="1" cy="1"/>
              </a:xfrm>
              <a:custGeom>
                <a:avLst/>
                <a:gdLst>
                  <a:gd name="T0" fmla="*/ 0 w 6"/>
                  <a:gd name="T1" fmla="*/ 0 h 6"/>
                  <a:gd name="T2" fmla="*/ 0 w 6"/>
                  <a:gd name="T3" fmla="*/ 0 h 6"/>
                  <a:gd name="T4" fmla="*/ 0 w 6"/>
                  <a:gd name="T5" fmla="*/ 0 h 6"/>
                  <a:gd name="T6" fmla="*/ 0 w 6"/>
                  <a:gd name="T7" fmla="*/ 0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4"/>
                    </a:moveTo>
                    <a:lnTo>
                      <a:pt x="0" y="1"/>
                    </a:lnTo>
                    <a:lnTo>
                      <a:pt x="2" y="0"/>
                    </a:lnTo>
                    <a:lnTo>
                      <a:pt x="6" y="6"/>
                    </a:lnTo>
                    <a:lnTo>
                      <a:pt x="0" y="4"/>
                    </a:lnTo>
                    <a:close/>
                  </a:path>
                </a:pathLst>
              </a:custGeom>
              <a:solidFill>
                <a:srgbClr val="000000"/>
              </a:solidFill>
              <a:ln w="0">
                <a:solidFill>
                  <a:srgbClr val="000000"/>
                </a:solidFill>
                <a:round/>
                <a:headEnd/>
                <a:tailEnd/>
              </a:ln>
            </p:spPr>
            <p:txBody>
              <a:bodyPr/>
              <a:lstStyle/>
              <a:p>
                <a:endParaRPr lang="ja-JP" altLang="en-US"/>
              </a:p>
            </p:txBody>
          </p:sp>
          <p:sp>
            <p:nvSpPr>
              <p:cNvPr id="1861" name="Freeform 606"/>
              <p:cNvSpPr>
                <a:spLocks/>
              </p:cNvSpPr>
              <p:nvPr/>
            </p:nvSpPr>
            <p:spPr bwMode="auto">
              <a:xfrm>
                <a:off x="2715" y="828"/>
                <a:ext cx="3" cy="3"/>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8" y="23"/>
                    </a:moveTo>
                    <a:lnTo>
                      <a:pt x="0" y="14"/>
                    </a:lnTo>
                    <a:lnTo>
                      <a:pt x="12" y="0"/>
                    </a:lnTo>
                    <a:lnTo>
                      <a:pt x="20" y="9"/>
                    </a:lnTo>
                    <a:lnTo>
                      <a:pt x="8" y="23"/>
                    </a:lnTo>
                    <a:close/>
                  </a:path>
                </a:pathLst>
              </a:custGeom>
              <a:solidFill>
                <a:srgbClr val="000000"/>
              </a:solidFill>
              <a:ln w="0">
                <a:solidFill>
                  <a:srgbClr val="000000"/>
                </a:solidFill>
                <a:round/>
                <a:headEnd/>
                <a:tailEnd/>
              </a:ln>
            </p:spPr>
            <p:txBody>
              <a:bodyPr/>
              <a:lstStyle/>
              <a:p>
                <a:endParaRPr lang="ja-JP" altLang="en-US"/>
              </a:p>
            </p:txBody>
          </p:sp>
          <p:sp>
            <p:nvSpPr>
              <p:cNvPr id="1862" name="Freeform 607"/>
              <p:cNvSpPr>
                <a:spLocks/>
              </p:cNvSpPr>
              <p:nvPr/>
            </p:nvSpPr>
            <p:spPr bwMode="auto">
              <a:xfrm>
                <a:off x="2717" y="826"/>
                <a:ext cx="2" cy="3"/>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8" y="22"/>
                    </a:moveTo>
                    <a:lnTo>
                      <a:pt x="0" y="13"/>
                    </a:lnTo>
                    <a:lnTo>
                      <a:pt x="12" y="0"/>
                    </a:lnTo>
                    <a:lnTo>
                      <a:pt x="20" y="9"/>
                    </a:lnTo>
                    <a:lnTo>
                      <a:pt x="8" y="22"/>
                    </a:lnTo>
                    <a:close/>
                  </a:path>
                </a:pathLst>
              </a:custGeom>
              <a:solidFill>
                <a:srgbClr val="000000"/>
              </a:solidFill>
              <a:ln w="0">
                <a:solidFill>
                  <a:srgbClr val="000000"/>
                </a:solidFill>
                <a:round/>
                <a:headEnd/>
                <a:tailEnd/>
              </a:ln>
            </p:spPr>
            <p:txBody>
              <a:bodyPr/>
              <a:lstStyle/>
              <a:p>
                <a:endParaRPr lang="ja-JP" altLang="en-US"/>
              </a:p>
            </p:txBody>
          </p:sp>
          <p:sp>
            <p:nvSpPr>
              <p:cNvPr id="1863" name="Freeform 608"/>
              <p:cNvSpPr>
                <a:spLocks/>
              </p:cNvSpPr>
              <p:nvPr/>
            </p:nvSpPr>
            <p:spPr bwMode="auto">
              <a:xfrm>
                <a:off x="2719" y="826"/>
                <a:ext cx="1" cy="2"/>
              </a:xfrm>
              <a:custGeom>
                <a:avLst/>
                <a:gdLst>
                  <a:gd name="T0" fmla="*/ 0 w 8"/>
                  <a:gd name="T1" fmla="*/ 0 h 9"/>
                  <a:gd name="T2" fmla="*/ 0 w 8"/>
                  <a:gd name="T3" fmla="*/ 0 h 9"/>
                  <a:gd name="T4" fmla="*/ 0 w 8"/>
                  <a:gd name="T5" fmla="*/ 0 h 9"/>
                  <a:gd name="T6" fmla="*/ 0 w 8"/>
                  <a:gd name="T7" fmla="*/ 0 h 9"/>
                  <a:gd name="T8" fmla="*/ 0 w 8"/>
                  <a:gd name="T9" fmla="*/ 0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4" y="9"/>
                    </a:moveTo>
                    <a:lnTo>
                      <a:pt x="8" y="3"/>
                    </a:lnTo>
                    <a:lnTo>
                      <a:pt x="4" y="0"/>
                    </a:lnTo>
                    <a:lnTo>
                      <a:pt x="0" y="6"/>
                    </a:lnTo>
                    <a:lnTo>
                      <a:pt x="4" y="9"/>
                    </a:lnTo>
                    <a:close/>
                  </a:path>
                </a:pathLst>
              </a:custGeom>
              <a:solidFill>
                <a:srgbClr val="000000"/>
              </a:solidFill>
              <a:ln w="0">
                <a:solidFill>
                  <a:srgbClr val="000000"/>
                </a:solidFill>
                <a:round/>
                <a:headEnd/>
                <a:tailEnd/>
              </a:ln>
            </p:spPr>
            <p:txBody>
              <a:bodyPr/>
              <a:lstStyle/>
              <a:p>
                <a:endParaRPr lang="ja-JP" altLang="en-US"/>
              </a:p>
            </p:txBody>
          </p:sp>
          <p:sp>
            <p:nvSpPr>
              <p:cNvPr id="1864" name="Freeform 609"/>
              <p:cNvSpPr>
                <a:spLocks/>
              </p:cNvSpPr>
              <p:nvPr/>
            </p:nvSpPr>
            <p:spPr bwMode="auto">
              <a:xfrm>
                <a:off x="2715" y="822"/>
                <a:ext cx="4" cy="6"/>
              </a:xfrm>
              <a:custGeom>
                <a:avLst/>
                <a:gdLst>
                  <a:gd name="T0" fmla="*/ 0 w 32"/>
                  <a:gd name="T1" fmla="*/ 0 h 36"/>
                  <a:gd name="T2" fmla="*/ 0 w 32"/>
                  <a:gd name="T3" fmla="*/ 0 h 36"/>
                  <a:gd name="T4" fmla="*/ 0 w 32"/>
                  <a:gd name="T5" fmla="*/ 0 h 36"/>
                  <a:gd name="T6" fmla="*/ 0 w 32"/>
                  <a:gd name="T7" fmla="*/ 0 h 36"/>
                  <a:gd name="T8" fmla="*/ 0 w 32"/>
                  <a:gd name="T9" fmla="*/ 0 h 36"/>
                  <a:gd name="T10" fmla="*/ 0 60000 65536"/>
                  <a:gd name="T11" fmla="*/ 0 60000 65536"/>
                  <a:gd name="T12" fmla="*/ 0 60000 65536"/>
                  <a:gd name="T13" fmla="*/ 0 60000 65536"/>
                  <a:gd name="T14" fmla="*/ 0 60000 65536"/>
                  <a:gd name="T15" fmla="*/ 0 w 32"/>
                  <a:gd name="T16" fmla="*/ 0 h 36"/>
                  <a:gd name="T17" fmla="*/ 32 w 32"/>
                  <a:gd name="T18" fmla="*/ 36 h 36"/>
                </a:gdLst>
                <a:ahLst/>
                <a:cxnLst>
                  <a:cxn ang="T10">
                    <a:pos x="T0" y="T1"/>
                  </a:cxn>
                  <a:cxn ang="T11">
                    <a:pos x="T2" y="T3"/>
                  </a:cxn>
                  <a:cxn ang="T12">
                    <a:pos x="T4" y="T5"/>
                  </a:cxn>
                  <a:cxn ang="T13">
                    <a:pos x="T6" y="T7"/>
                  </a:cxn>
                  <a:cxn ang="T14">
                    <a:pos x="T8" y="T9"/>
                  </a:cxn>
                </a:cxnLst>
                <a:rect l="T15" t="T16" r="T17" b="T18"/>
                <a:pathLst>
                  <a:path w="32" h="36">
                    <a:moveTo>
                      <a:pt x="32" y="27"/>
                    </a:moveTo>
                    <a:lnTo>
                      <a:pt x="24" y="36"/>
                    </a:lnTo>
                    <a:lnTo>
                      <a:pt x="0" y="9"/>
                    </a:lnTo>
                    <a:lnTo>
                      <a:pt x="8" y="0"/>
                    </a:lnTo>
                    <a:lnTo>
                      <a:pt x="32" y="27"/>
                    </a:lnTo>
                    <a:close/>
                  </a:path>
                </a:pathLst>
              </a:custGeom>
              <a:solidFill>
                <a:srgbClr val="000000"/>
              </a:solidFill>
              <a:ln w="0">
                <a:solidFill>
                  <a:srgbClr val="000000"/>
                </a:solidFill>
                <a:round/>
                <a:headEnd/>
                <a:tailEnd/>
              </a:ln>
            </p:spPr>
            <p:txBody>
              <a:bodyPr/>
              <a:lstStyle/>
              <a:p>
                <a:endParaRPr lang="ja-JP" altLang="en-US"/>
              </a:p>
            </p:txBody>
          </p:sp>
          <p:sp>
            <p:nvSpPr>
              <p:cNvPr id="1865" name="Freeform 610"/>
              <p:cNvSpPr>
                <a:spLocks/>
              </p:cNvSpPr>
              <p:nvPr/>
            </p:nvSpPr>
            <p:spPr bwMode="auto">
              <a:xfrm>
                <a:off x="2715" y="822"/>
                <a:ext cx="1" cy="1"/>
              </a:xfrm>
              <a:custGeom>
                <a:avLst/>
                <a:gdLst>
                  <a:gd name="T0" fmla="*/ 0 w 8"/>
                  <a:gd name="T1" fmla="*/ 0 h 12"/>
                  <a:gd name="T2" fmla="*/ 0 w 8"/>
                  <a:gd name="T3" fmla="*/ 0 h 12"/>
                  <a:gd name="T4" fmla="*/ 0 w 8"/>
                  <a:gd name="T5" fmla="*/ 0 h 12"/>
                  <a:gd name="T6" fmla="*/ 0 w 8"/>
                  <a:gd name="T7" fmla="*/ 0 h 12"/>
                  <a:gd name="T8" fmla="*/ 0 w 8"/>
                  <a:gd name="T9" fmla="*/ 0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8" y="6"/>
                    </a:moveTo>
                    <a:lnTo>
                      <a:pt x="4" y="0"/>
                    </a:lnTo>
                    <a:lnTo>
                      <a:pt x="0" y="6"/>
                    </a:lnTo>
                    <a:lnTo>
                      <a:pt x="4" y="12"/>
                    </a:lnTo>
                    <a:lnTo>
                      <a:pt x="8" y="6"/>
                    </a:lnTo>
                    <a:close/>
                  </a:path>
                </a:pathLst>
              </a:custGeom>
              <a:solidFill>
                <a:srgbClr val="000000"/>
              </a:solidFill>
              <a:ln w="0">
                <a:solidFill>
                  <a:srgbClr val="000000"/>
                </a:solidFill>
                <a:round/>
                <a:headEnd/>
                <a:tailEnd/>
              </a:ln>
            </p:spPr>
            <p:txBody>
              <a:bodyPr/>
              <a:lstStyle/>
              <a:p>
                <a:endParaRPr lang="ja-JP" altLang="en-US"/>
              </a:p>
            </p:txBody>
          </p:sp>
          <p:sp>
            <p:nvSpPr>
              <p:cNvPr id="1866" name="Freeform 611"/>
              <p:cNvSpPr>
                <a:spLocks/>
              </p:cNvSpPr>
              <p:nvPr/>
            </p:nvSpPr>
            <p:spPr bwMode="auto">
              <a:xfrm>
                <a:off x="2713" y="822"/>
                <a:ext cx="3" cy="4"/>
              </a:xfrm>
              <a:custGeom>
                <a:avLst/>
                <a:gdLst>
                  <a:gd name="T0" fmla="*/ 0 w 21"/>
                  <a:gd name="T1" fmla="*/ 0 h 22"/>
                  <a:gd name="T2" fmla="*/ 0 w 21"/>
                  <a:gd name="T3" fmla="*/ 0 h 22"/>
                  <a:gd name="T4" fmla="*/ 0 w 21"/>
                  <a:gd name="T5" fmla="*/ 0 h 22"/>
                  <a:gd name="T6" fmla="*/ 0 w 21"/>
                  <a:gd name="T7" fmla="*/ 0 h 22"/>
                  <a:gd name="T8" fmla="*/ 0 w 21"/>
                  <a:gd name="T9" fmla="*/ 0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13" y="0"/>
                    </a:moveTo>
                    <a:lnTo>
                      <a:pt x="21" y="9"/>
                    </a:lnTo>
                    <a:lnTo>
                      <a:pt x="9" y="22"/>
                    </a:lnTo>
                    <a:lnTo>
                      <a:pt x="0" y="13"/>
                    </a:lnTo>
                    <a:lnTo>
                      <a:pt x="13" y="0"/>
                    </a:lnTo>
                    <a:close/>
                  </a:path>
                </a:pathLst>
              </a:custGeom>
              <a:solidFill>
                <a:srgbClr val="000000"/>
              </a:solidFill>
              <a:ln w="0">
                <a:solidFill>
                  <a:srgbClr val="000000"/>
                </a:solidFill>
                <a:round/>
                <a:headEnd/>
                <a:tailEnd/>
              </a:ln>
            </p:spPr>
            <p:txBody>
              <a:bodyPr/>
              <a:lstStyle/>
              <a:p>
                <a:endParaRPr lang="ja-JP" altLang="en-US"/>
              </a:p>
            </p:txBody>
          </p:sp>
          <p:sp>
            <p:nvSpPr>
              <p:cNvPr id="1867" name="Freeform 612"/>
              <p:cNvSpPr>
                <a:spLocks/>
              </p:cNvSpPr>
              <p:nvPr/>
            </p:nvSpPr>
            <p:spPr bwMode="auto">
              <a:xfrm>
                <a:off x="2711" y="824"/>
                <a:ext cx="3" cy="4"/>
              </a:xfrm>
              <a:custGeom>
                <a:avLst/>
                <a:gdLst>
                  <a:gd name="T0" fmla="*/ 0 w 21"/>
                  <a:gd name="T1" fmla="*/ 0 h 23"/>
                  <a:gd name="T2" fmla="*/ 0 w 21"/>
                  <a:gd name="T3" fmla="*/ 0 h 23"/>
                  <a:gd name="T4" fmla="*/ 0 w 21"/>
                  <a:gd name="T5" fmla="*/ 0 h 23"/>
                  <a:gd name="T6" fmla="*/ 0 w 21"/>
                  <a:gd name="T7" fmla="*/ 0 h 23"/>
                  <a:gd name="T8" fmla="*/ 0 w 21"/>
                  <a:gd name="T9" fmla="*/ 0 h 23"/>
                  <a:gd name="T10" fmla="*/ 0 60000 65536"/>
                  <a:gd name="T11" fmla="*/ 0 60000 65536"/>
                  <a:gd name="T12" fmla="*/ 0 60000 65536"/>
                  <a:gd name="T13" fmla="*/ 0 60000 65536"/>
                  <a:gd name="T14" fmla="*/ 0 60000 65536"/>
                  <a:gd name="T15" fmla="*/ 0 w 21"/>
                  <a:gd name="T16" fmla="*/ 0 h 23"/>
                  <a:gd name="T17" fmla="*/ 21 w 21"/>
                  <a:gd name="T18" fmla="*/ 23 h 23"/>
                </a:gdLst>
                <a:ahLst/>
                <a:cxnLst>
                  <a:cxn ang="T10">
                    <a:pos x="T0" y="T1"/>
                  </a:cxn>
                  <a:cxn ang="T11">
                    <a:pos x="T2" y="T3"/>
                  </a:cxn>
                  <a:cxn ang="T12">
                    <a:pos x="T4" y="T5"/>
                  </a:cxn>
                  <a:cxn ang="T13">
                    <a:pos x="T6" y="T7"/>
                  </a:cxn>
                  <a:cxn ang="T14">
                    <a:pos x="T8" y="T9"/>
                  </a:cxn>
                </a:cxnLst>
                <a:rect l="T15" t="T16" r="T17" b="T18"/>
                <a:pathLst>
                  <a:path w="21" h="23">
                    <a:moveTo>
                      <a:pt x="12" y="0"/>
                    </a:moveTo>
                    <a:lnTo>
                      <a:pt x="21" y="9"/>
                    </a:lnTo>
                    <a:lnTo>
                      <a:pt x="8" y="23"/>
                    </a:lnTo>
                    <a:lnTo>
                      <a:pt x="0" y="14"/>
                    </a:lnTo>
                    <a:lnTo>
                      <a:pt x="12" y="0"/>
                    </a:lnTo>
                    <a:close/>
                  </a:path>
                </a:pathLst>
              </a:custGeom>
              <a:solidFill>
                <a:srgbClr val="000000"/>
              </a:solidFill>
              <a:ln w="0">
                <a:solidFill>
                  <a:srgbClr val="000000"/>
                </a:solidFill>
                <a:round/>
                <a:headEnd/>
                <a:tailEnd/>
              </a:ln>
            </p:spPr>
            <p:txBody>
              <a:bodyPr/>
              <a:lstStyle/>
              <a:p>
                <a:endParaRPr lang="ja-JP" altLang="en-US"/>
              </a:p>
            </p:txBody>
          </p:sp>
          <p:sp>
            <p:nvSpPr>
              <p:cNvPr id="1868" name="Freeform 613"/>
              <p:cNvSpPr>
                <a:spLocks/>
              </p:cNvSpPr>
              <p:nvPr/>
            </p:nvSpPr>
            <p:spPr bwMode="auto">
              <a:xfrm>
                <a:off x="2712" y="827"/>
                <a:ext cx="1" cy="1"/>
              </a:xfrm>
              <a:custGeom>
                <a:avLst/>
                <a:gdLst>
                  <a:gd name="T0" fmla="*/ 0 w 4"/>
                  <a:gd name="T1" fmla="*/ 0 h 5"/>
                  <a:gd name="T2" fmla="*/ 0 w 4"/>
                  <a:gd name="T3" fmla="*/ 0 h 5"/>
                  <a:gd name="T4" fmla="*/ 0 w 4"/>
                  <a:gd name="T5" fmla="*/ 0 h 5"/>
                  <a:gd name="T6" fmla="*/ 0 w 4"/>
                  <a:gd name="T7" fmla="*/ 0 h 5"/>
                  <a:gd name="T8" fmla="*/ 0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3"/>
                    </a:moveTo>
                    <a:lnTo>
                      <a:pt x="2" y="4"/>
                    </a:lnTo>
                    <a:lnTo>
                      <a:pt x="0" y="5"/>
                    </a:lnTo>
                    <a:lnTo>
                      <a:pt x="0" y="0"/>
                    </a:lnTo>
                    <a:lnTo>
                      <a:pt x="4" y="3"/>
                    </a:lnTo>
                    <a:close/>
                  </a:path>
                </a:pathLst>
              </a:custGeom>
              <a:solidFill>
                <a:srgbClr val="000000"/>
              </a:solidFill>
              <a:ln w="0">
                <a:solidFill>
                  <a:srgbClr val="000000"/>
                </a:solidFill>
                <a:round/>
                <a:headEnd/>
                <a:tailEnd/>
              </a:ln>
            </p:spPr>
            <p:txBody>
              <a:bodyPr/>
              <a:lstStyle/>
              <a:p>
                <a:endParaRPr lang="ja-JP" altLang="en-US"/>
              </a:p>
            </p:txBody>
          </p:sp>
          <p:sp>
            <p:nvSpPr>
              <p:cNvPr id="1869" name="Rectangle 614"/>
              <p:cNvSpPr>
                <a:spLocks noChangeArrowheads="1"/>
              </p:cNvSpPr>
              <p:nvPr/>
            </p:nvSpPr>
            <p:spPr bwMode="auto">
              <a:xfrm>
                <a:off x="2710" y="826"/>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870" name="Freeform 615"/>
              <p:cNvSpPr>
                <a:spLocks/>
              </p:cNvSpPr>
              <p:nvPr/>
            </p:nvSpPr>
            <p:spPr bwMode="auto">
              <a:xfrm>
                <a:off x="2710" y="826"/>
                <a:ext cx="1" cy="1"/>
              </a:xfrm>
              <a:custGeom>
                <a:avLst/>
                <a:gdLst>
                  <a:gd name="T0" fmla="*/ 0 w 4"/>
                  <a:gd name="T1" fmla="*/ 0 h 10"/>
                  <a:gd name="T2" fmla="*/ 0 w 4"/>
                  <a:gd name="T3" fmla="*/ 0 h 10"/>
                  <a:gd name="T4" fmla="*/ 0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4" y="1"/>
                    </a:moveTo>
                    <a:lnTo>
                      <a:pt x="2" y="0"/>
                    </a:lnTo>
                    <a:lnTo>
                      <a:pt x="0" y="4"/>
                    </a:lnTo>
                    <a:lnTo>
                      <a:pt x="4" y="10"/>
                    </a:lnTo>
                    <a:lnTo>
                      <a:pt x="4" y="1"/>
                    </a:lnTo>
                    <a:close/>
                  </a:path>
                </a:pathLst>
              </a:custGeom>
              <a:solidFill>
                <a:srgbClr val="000000"/>
              </a:solidFill>
              <a:ln w="0">
                <a:solidFill>
                  <a:srgbClr val="000000"/>
                </a:solidFill>
                <a:round/>
                <a:headEnd/>
                <a:tailEnd/>
              </a:ln>
            </p:spPr>
            <p:txBody>
              <a:bodyPr/>
              <a:lstStyle/>
              <a:p>
                <a:endParaRPr lang="ja-JP" altLang="en-US"/>
              </a:p>
            </p:txBody>
          </p:sp>
          <p:sp>
            <p:nvSpPr>
              <p:cNvPr id="1871" name="Freeform 616"/>
              <p:cNvSpPr>
                <a:spLocks/>
              </p:cNvSpPr>
              <p:nvPr/>
            </p:nvSpPr>
            <p:spPr bwMode="auto">
              <a:xfrm>
                <a:off x="2708" y="826"/>
                <a:ext cx="3" cy="3"/>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12" y="0"/>
                    </a:moveTo>
                    <a:lnTo>
                      <a:pt x="20" y="9"/>
                    </a:lnTo>
                    <a:lnTo>
                      <a:pt x="8" y="22"/>
                    </a:lnTo>
                    <a:lnTo>
                      <a:pt x="0" y="13"/>
                    </a:lnTo>
                    <a:lnTo>
                      <a:pt x="12" y="0"/>
                    </a:lnTo>
                    <a:close/>
                  </a:path>
                </a:pathLst>
              </a:custGeom>
              <a:solidFill>
                <a:srgbClr val="000000"/>
              </a:solidFill>
              <a:ln w="0">
                <a:solidFill>
                  <a:srgbClr val="000000"/>
                </a:solidFill>
                <a:round/>
                <a:headEnd/>
                <a:tailEnd/>
              </a:ln>
            </p:spPr>
            <p:txBody>
              <a:bodyPr/>
              <a:lstStyle/>
              <a:p>
                <a:endParaRPr lang="ja-JP" altLang="en-US"/>
              </a:p>
            </p:txBody>
          </p:sp>
          <p:sp>
            <p:nvSpPr>
              <p:cNvPr id="1872" name="Freeform 617"/>
              <p:cNvSpPr>
                <a:spLocks/>
              </p:cNvSpPr>
              <p:nvPr/>
            </p:nvSpPr>
            <p:spPr bwMode="auto">
              <a:xfrm>
                <a:off x="2706" y="828"/>
                <a:ext cx="3" cy="3"/>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12" y="0"/>
                    </a:moveTo>
                    <a:lnTo>
                      <a:pt x="20" y="9"/>
                    </a:lnTo>
                    <a:lnTo>
                      <a:pt x="8" y="23"/>
                    </a:lnTo>
                    <a:lnTo>
                      <a:pt x="0" y="14"/>
                    </a:lnTo>
                    <a:lnTo>
                      <a:pt x="12" y="0"/>
                    </a:lnTo>
                    <a:close/>
                  </a:path>
                </a:pathLst>
              </a:custGeom>
              <a:solidFill>
                <a:srgbClr val="000000"/>
              </a:solidFill>
              <a:ln w="0">
                <a:solidFill>
                  <a:srgbClr val="000000"/>
                </a:solidFill>
                <a:round/>
                <a:headEnd/>
                <a:tailEnd/>
              </a:ln>
            </p:spPr>
            <p:txBody>
              <a:bodyPr/>
              <a:lstStyle/>
              <a:p>
                <a:endParaRPr lang="ja-JP" altLang="en-US"/>
              </a:p>
            </p:txBody>
          </p:sp>
          <p:sp>
            <p:nvSpPr>
              <p:cNvPr id="1873" name="Freeform 618"/>
              <p:cNvSpPr>
                <a:spLocks/>
              </p:cNvSpPr>
              <p:nvPr/>
            </p:nvSpPr>
            <p:spPr bwMode="auto">
              <a:xfrm>
                <a:off x="2704" y="830"/>
                <a:ext cx="3" cy="3"/>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12" y="0"/>
                    </a:moveTo>
                    <a:lnTo>
                      <a:pt x="20" y="9"/>
                    </a:lnTo>
                    <a:lnTo>
                      <a:pt x="8" y="22"/>
                    </a:lnTo>
                    <a:lnTo>
                      <a:pt x="0" y="13"/>
                    </a:lnTo>
                    <a:lnTo>
                      <a:pt x="12" y="0"/>
                    </a:lnTo>
                    <a:close/>
                  </a:path>
                </a:pathLst>
              </a:custGeom>
              <a:solidFill>
                <a:srgbClr val="000000"/>
              </a:solidFill>
              <a:ln w="0">
                <a:solidFill>
                  <a:srgbClr val="000000"/>
                </a:solidFill>
                <a:round/>
                <a:headEnd/>
                <a:tailEnd/>
              </a:ln>
            </p:spPr>
            <p:txBody>
              <a:bodyPr/>
              <a:lstStyle/>
              <a:p>
                <a:endParaRPr lang="ja-JP" altLang="en-US"/>
              </a:p>
            </p:txBody>
          </p:sp>
          <p:sp>
            <p:nvSpPr>
              <p:cNvPr id="1874" name="Freeform 619"/>
              <p:cNvSpPr>
                <a:spLocks/>
              </p:cNvSpPr>
              <p:nvPr/>
            </p:nvSpPr>
            <p:spPr bwMode="auto">
              <a:xfrm>
                <a:off x="2703" y="832"/>
                <a:ext cx="3" cy="3"/>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12" y="0"/>
                    </a:moveTo>
                    <a:lnTo>
                      <a:pt x="20" y="9"/>
                    </a:lnTo>
                    <a:lnTo>
                      <a:pt x="8" y="23"/>
                    </a:lnTo>
                    <a:lnTo>
                      <a:pt x="0" y="14"/>
                    </a:lnTo>
                    <a:lnTo>
                      <a:pt x="12" y="0"/>
                    </a:lnTo>
                    <a:close/>
                  </a:path>
                </a:pathLst>
              </a:custGeom>
              <a:solidFill>
                <a:srgbClr val="000000"/>
              </a:solidFill>
              <a:ln w="0">
                <a:solidFill>
                  <a:srgbClr val="000000"/>
                </a:solidFill>
                <a:round/>
                <a:headEnd/>
                <a:tailEnd/>
              </a:ln>
            </p:spPr>
            <p:txBody>
              <a:bodyPr/>
              <a:lstStyle/>
              <a:p>
                <a:endParaRPr lang="ja-JP" altLang="en-US"/>
              </a:p>
            </p:txBody>
          </p:sp>
          <p:sp>
            <p:nvSpPr>
              <p:cNvPr id="1875" name="Freeform 620"/>
              <p:cNvSpPr>
                <a:spLocks/>
              </p:cNvSpPr>
              <p:nvPr/>
            </p:nvSpPr>
            <p:spPr bwMode="auto">
              <a:xfrm>
                <a:off x="2701" y="834"/>
                <a:ext cx="3" cy="3"/>
              </a:xfrm>
              <a:custGeom>
                <a:avLst/>
                <a:gdLst>
                  <a:gd name="T0" fmla="*/ 0 w 21"/>
                  <a:gd name="T1" fmla="*/ 0 h 22"/>
                  <a:gd name="T2" fmla="*/ 0 w 21"/>
                  <a:gd name="T3" fmla="*/ 0 h 22"/>
                  <a:gd name="T4" fmla="*/ 0 w 21"/>
                  <a:gd name="T5" fmla="*/ 0 h 22"/>
                  <a:gd name="T6" fmla="*/ 0 w 21"/>
                  <a:gd name="T7" fmla="*/ 0 h 22"/>
                  <a:gd name="T8" fmla="*/ 0 w 21"/>
                  <a:gd name="T9" fmla="*/ 0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13" y="0"/>
                    </a:moveTo>
                    <a:lnTo>
                      <a:pt x="21" y="9"/>
                    </a:lnTo>
                    <a:lnTo>
                      <a:pt x="9" y="22"/>
                    </a:lnTo>
                    <a:lnTo>
                      <a:pt x="0" y="13"/>
                    </a:lnTo>
                    <a:lnTo>
                      <a:pt x="13" y="0"/>
                    </a:lnTo>
                    <a:close/>
                  </a:path>
                </a:pathLst>
              </a:custGeom>
              <a:solidFill>
                <a:srgbClr val="000000"/>
              </a:solidFill>
              <a:ln w="0">
                <a:solidFill>
                  <a:srgbClr val="000000"/>
                </a:solidFill>
                <a:round/>
                <a:headEnd/>
                <a:tailEnd/>
              </a:ln>
            </p:spPr>
            <p:txBody>
              <a:bodyPr/>
              <a:lstStyle/>
              <a:p>
                <a:endParaRPr lang="ja-JP" altLang="en-US"/>
              </a:p>
            </p:txBody>
          </p:sp>
          <p:sp>
            <p:nvSpPr>
              <p:cNvPr id="1876" name="Freeform 621"/>
              <p:cNvSpPr>
                <a:spLocks/>
              </p:cNvSpPr>
              <p:nvPr/>
            </p:nvSpPr>
            <p:spPr bwMode="auto">
              <a:xfrm>
                <a:off x="2702" y="837"/>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3"/>
                    </a:lnTo>
                    <a:lnTo>
                      <a:pt x="0" y="4"/>
                    </a:lnTo>
                    <a:lnTo>
                      <a:pt x="0" y="0"/>
                    </a:lnTo>
                    <a:lnTo>
                      <a:pt x="4" y="2"/>
                    </a:lnTo>
                    <a:close/>
                  </a:path>
                </a:pathLst>
              </a:custGeom>
              <a:solidFill>
                <a:srgbClr val="000000"/>
              </a:solidFill>
              <a:ln w="0">
                <a:solidFill>
                  <a:srgbClr val="000000"/>
                </a:solidFill>
                <a:round/>
                <a:headEnd/>
                <a:tailEnd/>
              </a:ln>
            </p:spPr>
            <p:txBody>
              <a:bodyPr/>
              <a:lstStyle/>
              <a:p>
                <a:endParaRPr lang="ja-JP" altLang="en-US"/>
              </a:p>
            </p:txBody>
          </p:sp>
          <p:sp>
            <p:nvSpPr>
              <p:cNvPr id="1877" name="Rectangle 622"/>
              <p:cNvSpPr>
                <a:spLocks noChangeArrowheads="1"/>
              </p:cNvSpPr>
              <p:nvPr/>
            </p:nvSpPr>
            <p:spPr bwMode="auto">
              <a:xfrm>
                <a:off x="2700" y="836"/>
                <a:ext cx="2"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878" name="Freeform 623"/>
              <p:cNvSpPr>
                <a:spLocks/>
              </p:cNvSpPr>
              <p:nvPr/>
            </p:nvSpPr>
            <p:spPr bwMode="auto">
              <a:xfrm>
                <a:off x="2699" y="835"/>
                <a:ext cx="1" cy="2"/>
              </a:xfrm>
              <a:custGeom>
                <a:avLst/>
                <a:gdLst>
                  <a:gd name="T0" fmla="*/ 0 w 5"/>
                  <a:gd name="T1" fmla="*/ 0 h 10"/>
                  <a:gd name="T2" fmla="*/ 0 w 5"/>
                  <a:gd name="T3" fmla="*/ 0 h 10"/>
                  <a:gd name="T4" fmla="*/ 0 w 5"/>
                  <a:gd name="T5" fmla="*/ 0 h 10"/>
                  <a:gd name="T6" fmla="*/ 0 w 5"/>
                  <a:gd name="T7" fmla="*/ 0 h 10"/>
                  <a:gd name="T8" fmla="*/ 0 w 5"/>
                  <a:gd name="T9" fmla="*/ 0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5" y="1"/>
                    </a:moveTo>
                    <a:lnTo>
                      <a:pt x="2" y="0"/>
                    </a:lnTo>
                    <a:lnTo>
                      <a:pt x="0" y="4"/>
                    </a:lnTo>
                    <a:lnTo>
                      <a:pt x="5" y="10"/>
                    </a:lnTo>
                    <a:lnTo>
                      <a:pt x="5" y="1"/>
                    </a:lnTo>
                    <a:close/>
                  </a:path>
                </a:pathLst>
              </a:custGeom>
              <a:solidFill>
                <a:srgbClr val="000000"/>
              </a:solidFill>
              <a:ln w="0">
                <a:solidFill>
                  <a:srgbClr val="000000"/>
                </a:solidFill>
                <a:round/>
                <a:headEnd/>
                <a:tailEnd/>
              </a:ln>
            </p:spPr>
            <p:txBody>
              <a:bodyPr/>
              <a:lstStyle/>
              <a:p>
                <a:endParaRPr lang="ja-JP" altLang="en-US"/>
              </a:p>
            </p:txBody>
          </p:sp>
          <p:sp>
            <p:nvSpPr>
              <p:cNvPr id="1879" name="Freeform 624"/>
              <p:cNvSpPr>
                <a:spLocks/>
              </p:cNvSpPr>
              <p:nvPr/>
            </p:nvSpPr>
            <p:spPr bwMode="auto">
              <a:xfrm>
                <a:off x="2697" y="836"/>
                <a:ext cx="3" cy="5"/>
              </a:xfrm>
              <a:custGeom>
                <a:avLst/>
                <a:gdLst>
                  <a:gd name="T0" fmla="*/ 0 w 22"/>
                  <a:gd name="T1" fmla="*/ 0 h 34"/>
                  <a:gd name="T2" fmla="*/ 0 w 22"/>
                  <a:gd name="T3" fmla="*/ 0 h 34"/>
                  <a:gd name="T4" fmla="*/ 0 w 22"/>
                  <a:gd name="T5" fmla="*/ 0 h 34"/>
                  <a:gd name="T6" fmla="*/ 0 w 22"/>
                  <a:gd name="T7" fmla="*/ 0 h 34"/>
                  <a:gd name="T8" fmla="*/ 0 w 22"/>
                  <a:gd name="T9" fmla="*/ 0 h 34"/>
                  <a:gd name="T10" fmla="*/ 0 60000 65536"/>
                  <a:gd name="T11" fmla="*/ 0 60000 65536"/>
                  <a:gd name="T12" fmla="*/ 0 60000 65536"/>
                  <a:gd name="T13" fmla="*/ 0 60000 65536"/>
                  <a:gd name="T14" fmla="*/ 0 60000 65536"/>
                  <a:gd name="T15" fmla="*/ 0 w 22"/>
                  <a:gd name="T16" fmla="*/ 0 h 34"/>
                  <a:gd name="T17" fmla="*/ 22 w 22"/>
                  <a:gd name="T18" fmla="*/ 34 h 34"/>
                </a:gdLst>
                <a:ahLst/>
                <a:cxnLst>
                  <a:cxn ang="T10">
                    <a:pos x="T0" y="T1"/>
                  </a:cxn>
                  <a:cxn ang="T11">
                    <a:pos x="T2" y="T3"/>
                  </a:cxn>
                  <a:cxn ang="T12">
                    <a:pos x="T4" y="T5"/>
                  </a:cxn>
                  <a:cxn ang="T13">
                    <a:pos x="T6" y="T7"/>
                  </a:cxn>
                  <a:cxn ang="T14">
                    <a:pos x="T8" y="T9"/>
                  </a:cxn>
                </a:cxnLst>
                <a:rect l="T15" t="T16" r="T17" b="T18"/>
                <a:pathLst>
                  <a:path w="22" h="34">
                    <a:moveTo>
                      <a:pt x="12" y="0"/>
                    </a:moveTo>
                    <a:lnTo>
                      <a:pt x="22" y="7"/>
                    </a:lnTo>
                    <a:lnTo>
                      <a:pt x="10" y="34"/>
                    </a:lnTo>
                    <a:lnTo>
                      <a:pt x="0" y="27"/>
                    </a:lnTo>
                    <a:lnTo>
                      <a:pt x="12" y="0"/>
                    </a:lnTo>
                    <a:close/>
                  </a:path>
                </a:pathLst>
              </a:custGeom>
              <a:solidFill>
                <a:srgbClr val="000000"/>
              </a:solidFill>
              <a:ln w="0">
                <a:solidFill>
                  <a:srgbClr val="000000"/>
                </a:solidFill>
                <a:round/>
                <a:headEnd/>
                <a:tailEnd/>
              </a:ln>
            </p:spPr>
            <p:txBody>
              <a:bodyPr/>
              <a:lstStyle/>
              <a:p>
                <a:endParaRPr lang="ja-JP" altLang="en-US"/>
              </a:p>
            </p:txBody>
          </p:sp>
          <p:sp>
            <p:nvSpPr>
              <p:cNvPr id="1880" name="Freeform 625"/>
              <p:cNvSpPr>
                <a:spLocks/>
              </p:cNvSpPr>
              <p:nvPr/>
            </p:nvSpPr>
            <p:spPr bwMode="auto">
              <a:xfrm>
                <a:off x="2698" y="841"/>
                <a:ext cx="1" cy="1"/>
              </a:xfrm>
              <a:custGeom>
                <a:avLst/>
                <a:gdLst>
                  <a:gd name="T0" fmla="*/ 0 w 5"/>
                  <a:gd name="T1" fmla="*/ 0 h 3"/>
                  <a:gd name="T2" fmla="*/ 0 w 5"/>
                  <a:gd name="T3" fmla="*/ 0 h 3"/>
                  <a:gd name="T4" fmla="*/ 0 w 5"/>
                  <a:gd name="T5" fmla="*/ 0 h 3"/>
                  <a:gd name="T6" fmla="*/ 0 w 5"/>
                  <a:gd name="T7" fmla="*/ 0 h 3"/>
                  <a:gd name="T8" fmla="*/ 0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1"/>
                    </a:moveTo>
                    <a:lnTo>
                      <a:pt x="4" y="1"/>
                    </a:lnTo>
                    <a:lnTo>
                      <a:pt x="3" y="3"/>
                    </a:lnTo>
                    <a:lnTo>
                      <a:pt x="0" y="0"/>
                    </a:lnTo>
                    <a:lnTo>
                      <a:pt x="5" y="1"/>
                    </a:lnTo>
                    <a:close/>
                  </a:path>
                </a:pathLst>
              </a:custGeom>
              <a:solidFill>
                <a:srgbClr val="000000"/>
              </a:solidFill>
              <a:ln w="0">
                <a:solidFill>
                  <a:srgbClr val="000000"/>
                </a:solidFill>
                <a:round/>
                <a:headEnd/>
                <a:tailEnd/>
              </a:ln>
            </p:spPr>
            <p:txBody>
              <a:bodyPr/>
              <a:lstStyle/>
              <a:p>
                <a:endParaRPr lang="ja-JP" altLang="en-US"/>
              </a:p>
            </p:txBody>
          </p:sp>
          <p:sp>
            <p:nvSpPr>
              <p:cNvPr id="1881" name="Freeform 626"/>
              <p:cNvSpPr>
                <a:spLocks/>
              </p:cNvSpPr>
              <p:nvPr/>
            </p:nvSpPr>
            <p:spPr bwMode="auto">
              <a:xfrm>
                <a:off x="2694" y="840"/>
                <a:ext cx="4" cy="3"/>
              </a:xfrm>
              <a:custGeom>
                <a:avLst/>
                <a:gdLst>
                  <a:gd name="T0" fmla="*/ 0 w 30"/>
                  <a:gd name="T1" fmla="*/ 0 h 25"/>
                  <a:gd name="T2" fmla="*/ 0 w 30"/>
                  <a:gd name="T3" fmla="*/ 0 h 25"/>
                  <a:gd name="T4" fmla="*/ 0 w 30"/>
                  <a:gd name="T5" fmla="*/ 0 h 25"/>
                  <a:gd name="T6" fmla="*/ 0 w 30"/>
                  <a:gd name="T7" fmla="*/ 0 h 25"/>
                  <a:gd name="T8" fmla="*/ 0 w 30"/>
                  <a:gd name="T9" fmla="*/ 0 h 25"/>
                  <a:gd name="T10" fmla="*/ 0 60000 65536"/>
                  <a:gd name="T11" fmla="*/ 0 60000 65536"/>
                  <a:gd name="T12" fmla="*/ 0 60000 65536"/>
                  <a:gd name="T13" fmla="*/ 0 60000 65536"/>
                  <a:gd name="T14" fmla="*/ 0 60000 65536"/>
                  <a:gd name="T15" fmla="*/ 0 w 30"/>
                  <a:gd name="T16" fmla="*/ 0 h 25"/>
                  <a:gd name="T17" fmla="*/ 30 w 30"/>
                  <a:gd name="T18" fmla="*/ 25 h 25"/>
                </a:gdLst>
                <a:ahLst/>
                <a:cxnLst>
                  <a:cxn ang="T10">
                    <a:pos x="T0" y="T1"/>
                  </a:cxn>
                  <a:cxn ang="T11">
                    <a:pos x="T2" y="T3"/>
                  </a:cxn>
                  <a:cxn ang="T12">
                    <a:pos x="T4" y="T5"/>
                  </a:cxn>
                  <a:cxn ang="T13">
                    <a:pos x="T6" y="T7"/>
                  </a:cxn>
                  <a:cxn ang="T14">
                    <a:pos x="T8" y="T9"/>
                  </a:cxn>
                </a:cxnLst>
                <a:rect l="T15" t="T16" r="T17" b="T18"/>
                <a:pathLst>
                  <a:path w="30" h="25">
                    <a:moveTo>
                      <a:pt x="24" y="0"/>
                    </a:moveTo>
                    <a:lnTo>
                      <a:pt x="30" y="11"/>
                    </a:lnTo>
                    <a:lnTo>
                      <a:pt x="6" y="25"/>
                    </a:lnTo>
                    <a:lnTo>
                      <a:pt x="0" y="14"/>
                    </a:lnTo>
                    <a:lnTo>
                      <a:pt x="24" y="0"/>
                    </a:lnTo>
                    <a:close/>
                  </a:path>
                </a:pathLst>
              </a:custGeom>
              <a:solidFill>
                <a:srgbClr val="000000"/>
              </a:solidFill>
              <a:ln w="0">
                <a:solidFill>
                  <a:srgbClr val="000000"/>
                </a:solidFill>
                <a:round/>
                <a:headEnd/>
                <a:tailEnd/>
              </a:ln>
            </p:spPr>
            <p:txBody>
              <a:bodyPr/>
              <a:lstStyle/>
              <a:p>
                <a:endParaRPr lang="ja-JP" altLang="en-US"/>
              </a:p>
            </p:txBody>
          </p:sp>
          <p:sp>
            <p:nvSpPr>
              <p:cNvPr id="1882" name="Freeform 627"/>
              <p:cNvSpPr>
                <a:spLocks/>
              </p:cNvSpPr>
              <p:nvPr/>
            </p:nvSpPr>
            <p:spPr bwMode="auto">
              <a:xfrm>
                <a:off x="2694" y="842"/>
                <a:ext cx="1" cy="1"/>
              </a:xfrm>
              <a:custGeom>
                <a:avLst/>
                <a:gdLst>
                  <a:gd name="T0" fmla="*/ 0 w 4"/>
                  <a:gd name="T1" fmla="*/ 0 h 7"/>
                  <a:gd name="T2" fmla="*/ 0 w 4"/>
                  <a:gd name="T3" fmla="*/ 0 h 7"/>
                  <a:gd name="T4" fmla="*/ 0 w 4"/>
                  <a:gd name="T5" fmla="*/ 0 h 7"/>
                  <a:gd name="T6" fmla="*/ 0 w 4"/>
                  <a:gd name="T7" fmla="*/ 0 h 7"/>
                  <a:gd name="T8" fmla="*/ 0 60000 65536"/>
                  <a:gd name="T9" fmla="*/ 0 60000 65536"/>
                  <a:gd name="T10" fmla="*/ 0 60000 65536"/>
                  <a:gd name="T11" fmla="*/ 0 60000 65536"/>
                  <a:gd name="T12" fmla="*/ 0 w 4"/>
                  <a:gd name="T13" fmla="*/ 0 h 7"/>
                  <a:gd name="T14" fmla="*/ 4 w 4"/>
                  <a:gd name="T15" fmla="*/ 7 h 7"/>
                </a:gdLst>
                <a:ahLst/>
                <a:cxnLst>
                  <a:cxn ang="T8">
                    <a:pos x="T0" y="T1"/>
                  </a:cxn>
                  <a:cxn ang="T9">
                    <a:pos x="T2" y="T3"/>
                  </a:cxn>
                  <a:cxn ang="T10">
                    <a:pos x="T4" y="T5"/>
                  </a:cxn>
                  <a:cxn ang="T11">
                    <a:pos x="T6" y="T7"/>
                  </a:cxn>
                </a:cxnLst>
                <a:rect l="T12" t="T13" r="T14" b="T15"/>
                <a:pathLst>
                  <a:path w="4" h="7">
                    <a:moveTo>
                      <a:pt x="1" y="0"/>
                    </a:moveTo>
                    <a:lnTo>
                      <a:pt x="4" y="7"/>
                    </a:lnTo>
                    <a:lnTo>
                      <a:pt x="0" y="1"/>
                    </a:lnTo>
                    <a:lnTo>
                      <a:pt x="1" y="0"/>
                    </a:lnTo>
                    <a:close/>
                  </a:path>
                </a:pathLst>
              </a:custGeom>
              <a:solidFill>
                <a:srgbClr val="000000"/>
              </a:solidFill>
              <a:ln w="0">
                <a:solidFill>
                  <a:srgbClr val="000000"/>
                </a:solidFill>
                <a:round/>
                <a:headEnd/>
                <a:tailEnd/>
              </a:ln>
            </p:spPr>
            <p:txBody>
              <a:bodyPr/>
              <a:lstStyle/>
              <a:p>
                <a:endParaRPr lang="ja-JP" altLang="en-US"/>
              </a:p>
            </p:txBody>
          </p:sp>
          <p:sp>
            <p:nvSpPr>
              <p:cNvPr id="1883" name="Freeform 628"/>
              <p:cNvSpPr>
                <a:spLocks/>
              </p:cNvSpPr>
              <p:nvPr/>
            </p:nvSpPr>
            <p:spPr bwMode="auto">
              <a:xfrm>
                <a:off x="2692" y="842"/>
                <a:ext cx="3" cy="3"/>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12" y="0"/>
                    </a:moveTo>
                    <a:lnTo>
                      <a:pt x="20" y="9"/>
                    </a:lnTo>
                    <a:lnTo>
                      <a:pt x="8" y="22"/>
                    </a:lnTo>
                    <a:lnTo>
                      <a:pt x="0" y="13"/>
                    </a:lnTo>
                    <a:lnTo>
                      <a:pt x="12" y="0"/>
                    </a:lnTo>
                    <a:close/>
                  </a:path>
                </a:pathLst>
              </a:custGeom>
              <a:solidFill>
                <a:srgbClr val="000000"/>
              </a:solidFill>
              <a:ln w="0">
                <a:solidFill>
                  <a:srgbClr val="000000"/>
                </a:solidFill>
                <a:round/>
                <a:headEnd/>
                <a:tailEnd/>
              </a:ln>
            </p:spPr>
            <p:txBody>
              <a:bodyPr/>
              <a:lstStyle/>
              <a:p>
                <a:endParaRPr lang="ja-JP" altLang="en-US"/>
              </a:p>
            </p:txBody>
          </p:sp>
          <p:sp>
            <p:nvSpPr>
              <p:cNvPr id="1884" name="Freeform 629"/>
              <p:cNvSpPr>
                <a:spLocks/>
              </p:cNvSpPr>
              <p:nvPr/>
            </p:nvSpPr>
            <p:spPr bwMode="auto">
              <a:xfrm>
                <a:off x="2691" y="844"/>
                <a:ext cx="2" cy="3"/>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12" y="0"/>
                    </a:moveTo>
                    <a:lnTo>
                      <a:pt x="20" y="9"/>
                    </a:lnTo>
                    <a:lnTo>
                      <a:pt x="8" y="23"/>
                    </a:lnTo>
                    <a:lnTo>
                      <a:pt x="0" y="14"/>
                    </a:lnTo>
                    <a:lnTo>
                      <a:pt x="12" y="0"/>
                    </a:lnTo>
                    <a:close/>
                  </a:path>
                </a:pathLst>
              </a:custGeom>
              <a:solidFill>
                <a:srgbClr val="000000"/>
              </a:solidFill>
              <a:ln w="0">
                <a:solidFill>
                  <a:srgbClr val="000000"/>
                </a:solidFill>
                <a:round/>
                <a:headEnd/>
                <a:tailEnd/>
              </a:ln>
            </p:spPr>
            <p:txBody>
              <a:bodyPr/>
              <a:lstStyle/>
              <a:p>
                <a:endParaRPr lang="ja-JP" altLang="en-US"/>
              </a:p>
            </p:txBody>
          </p:sp>
          <p:sp>
            <p:nvSpPr>
              <p:cNvPr id="1885" name="Freeform 630"/>
              <p:cNvSpPr>
                <a:spLocks/>
              </p:cNvSpPr>
              <p:nvPr/>
            </p:nvSpPr>
            <p:spPr bwMode="auto">
              <a:xfrm>
                <a:off x="2689" y="846"/>
                <a:ext cx="3" cy="3"/>
              </a:xfrm>
              <a:custGeom>
                <a:avLst/>
                <a:gdLst>
                  <a:gd name="T0" fmla="*/ 0 w 21"/>
                  <a:gd name="T1" fmla="*/ 0 h 22"/>
                  <a:gd name="T2" fmla="*/ 0 w 21"/>
                  <a:gd name="T3" fmla="*/ 0 h 22"/>
                  <a:gd name="T4" fmla="*/ 0 w 21"/>
                  <a:gd name="T5" fmla="*/ 0 h 22"/>
                  <a:gd name="T6" fmla="*/ 0 w 21"/>
                  <a:gd name="T7" fmla="*/ 0 h 22"/>
                  <a:gd name="T8" fmla="*/ 0 w 21"/>
                  <a:gd name="T9" fmla="*/ 0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13" y="0"/>
                    </a:moveTo>
                    <a:lnTo>
                      <a:pt x="21" y="9"/>
                    </a:lnTo>
                    <a:lnTo>
                      <a:pt x="9" y="22"/>
                    </a:lnTo>
                    <a:lnTo>
                      <a:pt x="0" y="13"/>
                    </a:lnTo>
                    <a:lnTo>
                      <a:pt x="13" y="0"/>
                    </a:lnTo>
                    <a:close/>
                  </a:path>
                </a:pathLst>
              </a:custGeom>
              <a:solidFill>
                <a:srgbClr val="000000"/>
              </a:solidFill>
              <a:ln w="0">
                <a:solidFill>
                  <a:srgbClr val="000000"/>
                </a:solidFill>
                <a:round/>
                <a:headEnd/>
                <a:tailEnd/>
              </a:ln>
            </p:spPr>
            <p:txBody>
              <a:bodyPr/>
              <a:lstStyle/>
              <a:p>
                <a:endParaRPr lang="ja-JP" altLang="en-US"/>
              </a:p>
            </p:txBody>
          </p:sp>
          <p:sp>
            <p:nvSpPr>
              <p:cNvPr id="1886" name="Freeform 631"/>
              <p:cNvSpPr>
                <a:spLocks/>
              </p:cNvSpPr>
              <p:nvPr/>
            </p:nvSpPr>
            <p:spPr bwMode="auto">
              <a:xfrm>
                <a:off x="2687" y="847"/>
                <a:ext cx="3" cy="4"/>
              </a:xfrm>
              <a:custGeom>
                <a:avLst/>
                <a:gdLst>
                  <a:gd name="T0" fmla="*/ 0 w 21"/>
                  <a:gd name="T1" fmla="*/ 0 h 23"/>
                  <a:gd name="T2" fmla="*/ 0 w 21"/>
                  <a:gd name="T3" fmla="*/ 0 h 23"/>
                  <a:gd name="T4" fmla="*/ 0 w 21"/>
                  <a:gd name="T5" fmla="*/ 0 h 23"/>
                  <a:gd name="T6" fmla="*/ 0 w 21"/>
                  <a:gd name="T7" fmla="*/ 0 h 23"/>
                  <a:gd name="T8" fmla="*/ 0 w 21"/>
                  <a:gd name="T9" fmla="*/ 0 h 23"/>
                  <a:gd name="T10" fmla="*/ 0 60000 65536"/>
                  <a:gd name="T11" fmla="*/ 0 60000 65536"/>
                  <a:gd name="T12" fmla="*/ 0 60000 65536"/>
                  <a:gd name="T13" fmla="*/ 0 60000 65536"/>
                  <a:gd name="T14" fmla="*/ 0 60000 65536"/>
                  <a:gd name="T15" fmla="*/ 0 w 21"/>
                  <a:gd name="T16" fmla="*/ 0 h 23"/>
                  <a:gd name="T17" fmla="*/ 21 w 21"/>
                  <a:gd name="T18" fmla="*/ 23 h 23"/>
                </a:gdLst>
                <a:ahLst/>
                <a:cxnLst>
                  <a:cxn ang="T10">
                    <a:pos x="T0" y="T1"/>
                  </a:cxn>
                  <a:cxn ang="T11">
                    <a:pos x="T2" y="T3"/>
                  </a:cxn>
                  <a:cxn ang="T12">
                    <a:pos x="T4" y="T5"/>
                  </a:cxn>
                  <a:cxn ang="T13">
                    <a:pos x="T6" y="T7"/>
                  </a:cxn>
                  <a:cxn ang="T14">
                    <a:pos x="T8" y="T9"/>
                  </a:cxn>
                </a:cxnLst>
                <a:rect l="T15" t="T16" r="T17" b="T18"/>
                <a:pathLst>
                  <a:path w="21" h="23">
                    <a:moveTo>
                      <a:pt x="12" y="0"/>
                    </a:moveTo>
                    <a:lnTo>
                      <a:pt x="21" y="9"/>
                    </a:lnTo>
                    <a:lnTo>
                      <a:pt x="8" y="23"/>
                    </a:lnTo>
                    <a:lnTo>
                      <a:pt x="0" y="14"/>
                    </a:lnTo>
                    <a:lnTo>
                      <a:pt x="12" y="0"/>
                    </a:lnTo>
                    <a:close/>
                  </a:path>
                </a:pathLst>
              </a:custGeom>
              <a:solidFill>
                <a:srgbClr val="000000"/>
              </a:solidFill>
              <a:ln w="0">
                <a:solidFill>
                  <a:srgbClr val="000000"/>
                </a:solidFill>
                <a:round/>
                <a:headEnd/>
                <a:tailEnd/>
              </a:ln>
            </p:spPr>
            <p:txBody>
              <a:bodyPr/>
              <a:lstStyle/>
              <a:p>
                <a:endParaRPr lang="ja-JP" altLang="en-US"/>
              </a:p>
            </p:txBody>
          </p:sp>
          <p:sp>
            <p:nvSpPr>
              <p:cNvPr id="1887" name="Freeform 632"/>
              <p:cNvSpPr>
                <a:spLocks/>
              </p:cNvSpPr>
              <p:nvPr/>
            </p:nvSpPr>
            <p:spPr bwMode="auto">
              <a:xfrm>
                <a:off x="2688" y="850"/>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3"/>
                    </a:lnTo>
                    <a:lnTo>
                      <a:pt x="0" y="4"/>
                    </a:lnTo>
                    <a:lnTo>
                      <a:pt x="0" y="0"/>
                    </a:lnTo>
                    <a:lnTo>
                      <a:pt x="4" y="2"/>
                    </a:lnTo>
                    <a:close/>
                  </a:path>
                </a:pathLst>
              </a:custGeom>
              <a:solidFill>
                <a:srgbClr val="000000"/>
              </a:solidFill>
              <a:ln w="0">
                <a:solidFill>
                  <a:srgbClr val="000000"/>
                </a:solidFill>
                <a:round/>
                <a:headEnd/>
                <a:tailEnd/>
              </a:ln>
            </p:spPr>
            <p:txBody>
              <a:bodyPr/>
              <a:lstStyle/>
              <a:p>
                <a:endParaRPr lang="ja-JP" altLang="en-US"/>
              </a:p>
            </p:txBody>
          </p:sp>
          <p:sp>
            <p:nvSpPr>
              <p:cNvPr id="1888" name="Rectangle 633"/>
              <p:cNvSpPr>
                <a:spLocks noChangeArrowheads="1"/>
              </p:cNvSpPr>
              <p:nvPr/>
            </p:nvSpPr>
            <p:spPr bwMode="auto">
              <a:xfrm>
                <a:off x="2686" y="849"/>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889" name="Freeform 634"/>
              <p:cNvSpPr>
                <a:spLocks/>
              </p:cNvSpPr>
              <p:nvPr/>
            </p:nvSpPr>
            <p:spPr bwMode="auto">
              <a:xfrm>
                <a:off x="2685" y="849"/>
                <a:ext cx="1" cy="1"/>
              </a:xfrm>
              <a:custGeom>
                <a:avLst/>
                <a:gdLst>
                  <a:gd name="T0" fmla="*/ 0 w 4"/>
                  <a:gd name="T1" fmla="*/ 0 h 11"/>
                  <a:gd name="T2" fmla="*/ 0 w 4"/>
                  <a:gd name="T3" fmla="*/ 0 h 11"/>
                  <a:gd name="T4" fmla="*/ 0 w 4"/>
                  <a:gd name="T5" fmla="*/ 0 h 11"/>
                  <a:gd name="T6" fmla="*/ 0 w 4"/>
                  <a:gd name="T7" fmla="*/ 0 h 11"/>
                  <a:gd name="T8" fmla="*/ 0 w 4"/>
                  <a:gd name="T9" fmla="*/ 0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4" y="2"/>
                    </a:moveTo>
                    <a:lnTo>
                      <a:pt x="2" y="0"/>
                    </a:lnTo>
                    <a:lnTo>
                      <a:pt x="0" y="4"/>
                    </a:lnTo>
                    <a:lnTo>
                      <a:pt x="4" y="11"/>
                    </a:lnTo>
                    <a:lnTo>
                      <a:pt x="4" y="2"/>
                    </a:lnTo>
                    <a:close/>
                  </a:path>
                </a:pathLst>
              </a:custGeom>
              <a:solidFill>
                <a:srgbClr val="000000"/>
              </a:solidFill>
              <a:ln w="0">
                <a:solidFill>
                  <a:srgbClr val="000000"/>
                </a:solidFill>
                <a:round/>
                <a:headEnd/>
                <a:tailEnd/>
              </a:ln>
            </p:spPr>
            <p:txBody>
              <a:bodyPr/>
              <a:lstStyle/>
              <a:p>
                <a:endParaRPr lang="ja-JP" altLang="en-US"/>
              </a:p>
            </p:txBody>
          </p:sp>
          <p:sp>
            <p:nvSpPr>
              <p:cNvPr id="1890" name="Freeform 635"/>
              <p:cNvSpPr>
                <a:spLocks/>
              </p:cNvSpPr>
              <p:nvPr/>
            </p:nvSpPr>
            <p:spPr bwMode="auto">
              <a:xfrm>
                <a:off x="2684" y="849"/>
                <a:ext cx="2" cy="4"/>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12" y="0"/>
                    </a:moveTo>
                    <a:lnTo>
                      <a:pt x="20" y="9"/>
                    </a:lnTo>
                    <a:lnTo>
                      <a:pt x="8" y="22"/>
                    </a:lnTo>
                    <a:lnTo>
                      <a:pt x="0" y="13"/>
                    </a:lnTo>
                    <a:lnTo>
                      <a:pt x="12" y="0"/>
                    </a:lnTo>
                    <a:close/>
                  </a:path>
                </a:pathLst>
              </a:custGeom>
              <a:solidFill>
                <a:srgbClr val="000000"/>
              </a:solidFill>
              <a:ln w="0">
                <a:solidFill>
                  <a:srgbClr val="000000"/>
                </a:solidFill>
                <a:round/>
                <a:headEnd/>
                <a:tailEnd/>
              </a:ln>
            </p:spPr>
            <p:txBody>
              <a:bodyPr/>
              <a:lstStyle/>
              <a:p>
                <a:endParaRPr lang="ja-JP" altLang="en-US"/>
              </a:p>
            </p:txBody>
          </p:sp>
          <p:sp>
            <p:nvSpPr>
              <p:cNvPr id="1891" name="Freeform 636"/>
              <p:cNvSpPr>
                <a:spLocks/>
              </p:cNvSpPr>
              <p:nvPr/>
            </p:nvSpPr>
            <p:spPr bwMode="auto">
              <a:xfrm>
                <a:off x="2680" y="851"/>
                <a:ext cx="5" cy="5"/>
              </a:xfrm>
              <a:custGeom>
                <a:avLst/>
                <a:gdLst>
                  <a:gd name="T0" fmla="*/ 0 w 32"/>
                  <a:gd name="T1" fmla="*/ 0 h 36"/>
                  <a:gd name="T2" fmla="*/ 0 w 32"/>
                  <a:gd name="T3" fmla="*/ 0 h 36"/>
                  <a:gd name="T4" fmla="*/ 0 w 32"/>
                  <a:gd name="T5" fmla="*/ 0 h 36"/>
                  <a:gd name="T6" fmla="*/ 0 w 32"/>
                  <a:gd name="T7" fmla="*/ 0 h 36"/>
                  <a:gd name="T8" fmla="*/ 0 w 32"/>
                  <a:gd name="T9" fmla="*/ 0 h 36"/>
                  <a:gd name="T10" fmla="*/ 0 60000 65536"/>
                  <a:gd name="T11" fmla="*/ 0 60000 65536"/>
                  <a:gd name="T12" fmla="*/ 0 60000 65536"/>
                  <a:gd name="T13" fmla="*/ 0 60000 65536"/>
                  <a:gd name="T14" fmla="*/ 0 60000 65536"/>
                  <a:gd name="T15" fmla="*/ 0 w 32"/>
                  <a:gd name="T16" fmla="*/ 0 h 36"/>
                  <a:gd name="T17" fmla="*/ 32 w 32"/>
                  <a:gd name="T18" fmla="*/ 36 h 36"/>
                </a:gdLst>
                <a:ahLst/>
                <a:cxnLst>
                  <a:cxn ang="T10">
                    <a:pos x="T0" y="T1"/>
                  </a:cxn>
                  <a:cxn ang="T11">
                    <a:pos x="T2" y="T3"/>
                  </a:cxn>
                  <a:cxn ang="T12">
                    <a:pos x="T4" y="T5"/>
                  </a:cxn>
                  <a:cxn ang="T13">
                    <a:pos x="T6" y="T7"/>
                  </a:cxn>
                  <a:cxn ang="T14">
                    <a:pos x="T8" y="T9"/>
                  </a:cxn>
                </a:cxnLst>
                <a:rect l="T15" t="T16" r="T17" b="T18"/>
                <a:pathLst>
                  <a:path w="32" h="36">
                    <a:moveTo>
                      <a:pt x="24" y="0"/>
                    </a:moveTo>
                    <a:lnTo>
                      <a:pt x="32" y="9"/>
                    </a:lnTo>
                    <a:lnTo>
                      <a:pt x="8" y="36"/>
                    </a:lnTo>
                    <a:lnTo>
                      <a:pt x="0" y="27"/>
                    </a:lnTo>
                    <a:lnTo>
                      <a:pt x="24" y="0"/>
                    </a:lnTo>
                    <a:close/>
                  </a:path>
                </a:pathLst>
              </a:custGeom>
              <a:solidFill>
                <a:srgbClr val="000000"/>
              </a:solidFill>
              <a:ln w="0">
                <a:solidFill>
                  <a:srgbClr val="000000"/>
                </a:solidFill>
                <a:round/>
                <a:headEnd/>
                <a:tailEnd/>
              </a:ln>
            </p:spPr>
            <p:txBody>
              <a:bodyPr/>
              <a:lstStyle/>
              <a:p>
                <a:endParaRPr lang="ja-JP" altLang="en-US"/>
              </a:p>
            </p:txBody>
          </p:sp>
          <p:sp>
            <p:nvSpPr>
              <p:cNvPr id="1892" name="Freeform 637"/>
              <p:cNvSpPr>
                <a:spLocks/>
              </p:cNvSpPr>
              <p:nvPr/>
            </p:nvSpPr>
            <p:spPr bwMode="auto">
              <a:xfrm>
                <a:off x="2678" y="855"/>
                <a:ext cx="3" cy="3"/>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12" y="0"/>
                    </a:moveTo>
                    <a:lnTo>
                      <a:pt x="20" y="9"/>
                    </a:lnTo>
                    <a:lnTo>
                      <a:pt x="8" y="23"/>
                    </a:lnTo>
                    <a:lnTo>
                      <a:pt x="0" y="14"/>
                    </a:lnTo>
                    <a:lnTo>
                      <a:pt x="12" y="0"/>
                    </a:lnTo>
                    <a:close/>
                  </a:path>
                </a:pathLst>
              </a:custGeom>
              <a:solidFill>
                <a:srgbClr val="000000"/>
              </a:solidFill>
              <a:ln w="0">
                <a:solidFill>
                  <a:srgbClr val="000000"/>
                </a:solidFill>
                <a:round/>
                <a:headEnd/>
                <a:tailEnd/>
              </a:ln>
            </p:spPr>
            <p:txBody>
              <a:bodyPr/>
              <a:lstStyle/>
              <a:p>
                <a:endParaRPr lang="ja-JP" altLang="en-US"/>
              </a:p>
            </p:txBody>
          </p:sp>
          <p:sp>
            <p:nvSpPr>
              <p:cNvPr id="1893" name="Freeform 638"/>
              <p:cNvSpPr>
                <a:spLocks/>
              </p:cNvSpPr>
              <p:nvPr/>
            </p:nvSpPr>
            <p:spPr bwMode="auto">
              <a:xfrm>
                <a:off x="2679" y="858"/>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3"/>
                    </a:lnTo>
                    <a:lnTo>
                      <a:pt x="0" y="4"/>
                    </a:lnTo>
                    <a:lnTo>
                      <a:pt x="0" y="0"/>
                    </a:lnTo>
                    <a:lnTo>
                      <a:pt x="4" y="2"/>
                    </a:lnTo>
                    <a:close/>
                  </a:path>
                </a:pathLst>
              </a:custGeom>
              <a:solidFill>
                <a:srgbClr val="000000"/>
              </a:solidFill>
              <a:ln w="0">
                <a:solidFill>
                  <a:srgbClr val="000000"/>
                </a:solidFill>
                <a:round/>
                <a:headEnd/>
                <a:tailEnd/>
              </a:ln>
            </p:spPr>
            <p:txBody>
              <a:bodyPr/>
              <a:lstStyle/>
              <a:p>
                <a:endParaRPr lang="ja-JP" altLang="en-US"/>
              </a:p>
            </p:txBody>
          </p:sp>
          <p:sp>
            <p:nvSpPr>
              <p:cNvPr id="1894" name="Rectangle 639"/>
              <p:cNvSpPr>
                <a:spLocks noChangeArrowheads="1"/>
              </p:cNvSpPr>
              <p:nvPr/>
            </p:nvSpPr>
            <p:spPr bwMode="auto">
              <a:xfrm>
                <a:off x="2677" y="857"/>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895" name="Freeform 640"/>
              <p:cNvSpPr>
                <a:spLocks/>
              </p:cNvSpPr>
              <p:nvPr/>
            </p:nvSpPr>
            <p:spPr bwMode="auto">
              <a:xfrm>
                <a:off x="2677" y="857"/>
                <a:ext cx="1" cy="1"/>
              </a:xfrm>
              <a:custGeom>
                <a:avLst/>
                <a:gdLst>
                  <a:gd name="T0" fmla="*/ 0 w 4"/>
                  <a:gd name="T1" fmla="*/ 0 h 10"/>
                  <a:gd name="T2" fmla="*/ 0 w 4"/>
                  <a:gd name="T3" fmla="*/ 0 h 10"/>
                  <a:gd name="T4" fmla="*/ 0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4" y="1"/>
                    </a:moveTo>
                    <a:lnTo>
                      <a:pt x="2" y="0"/>
                    </a:lnTo>
                    <a:lnTo>
                      <a:pt x="0" y="3"/>
                    </a:lnTo>
                    <a:lnTo>
                      <a:pt x="4" y="10"/>
                    </a:lnTo>
                    <a:lnTo>
                      <a:pt x="4" y="1"/>
                    </a:lnTo>
                    <a:close/>
                  </a:path>
                </a:pathLst>
              </a:custGeom>
              <a:solidFill>
                <a:srgbClr val="000000"/>
              </a:solidFill>
              <a:ln w="0">
                <a:solidFill>
                  <a:srgbClr val="000000"/>
                </a:solidFill>
                <a:round/>
                <a:headEnd/>
                <a:tailEnd/>
              </a:ln>
            </p:spPr>
            <p:txBody>
              <a:bodyPr/>
              <a:lstStyle/>
              <a:p>
                <a:endParaRPr lang="ja-JP" altLang="en-US"/>
              </a:p>
            </p:txBody>
          </p:sp>
          <p:sp>
            <p:nvSpPr>
              <p:cNvPr id="1896" name="Freeform 641"/>
              <p:cNvSpPr>
                <a:spLocks/>
              </p:cNvSpPr>
              <p:nvPr/>
            </p:nvSpPr>
            <p:spPr bwMode="auto">
              <a:xfrm>
                <a:off x="2675" y="857"/>
                <a:ext cx="3" cy="3"/>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12" y="0"/>
                    </a:moveTo>
                    <a:lnTo>
                      <a:pt x="20" y="9"/>
                    </a:lnTo>
                    <a:lnTo>
                      <a:pt x="8" y="22"/>
                    </a:lnTo>
                    <a:lnTo>
                      <a:pt x="0" y="13"/>
                    </a:lnTo>
                    <a:lnTo>
                      <a:pt x="12" y="0"/>
                    </a:lnTo>
                    <a:close/>
                  </a:path>
                </a:pathLst>
              </a:custGeom>
              <a:solidFill>
                <a:srgbClr val="000000"/>
              </a:solidFill>
              <a:ln w="0">
                <a:solidFill>
                  <a:srgbClr val="000000"/>
                </a:solidFill>
                <a:round/>
                <a:headEnd/>
                <a:tailEnd/>
              </a:ln>
            </p:spPr>
            <p:txBody>
              <a:bodyPr/>
              <a:lstStyle/>
              <a:p>
                <a:endParaRPr lang="ja-JP" altLang="en-US"/>
              </a:p>
            </p:txBody>
          </p:sp>
          <p:sp>
            <p:nvSpPr>
              <p:cNvPr id="1897" name="Freeform 642"/>
              <p:cNvSpPr>
                <a:spLocks/>
              </p:cNvSpPr>
              <p:nvPr/>
            </p:nvSpPr>
            <p:spPr bwMode="auto">
              <a:xfrm>
                <a:off x="2673" y="859"/>
                <a:ext cx="3" cy="3"/>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12" y="0"/>
                    </a:moveTo>
                    <a:lnTo>
                      <a:pt x="20" y="9"/>
                    </a:lnTo>
                    <a:lnTo>
                      <a:pt x="8" y="23"/>
                    </a:lnTo>
                    <a:lnTo>
                      <a:pt x="0" y="14"/>
                    </a:lnTo>
                    <a:lnTo>
                      <a:pt x="12" y="0"/>
                    </a:lnTo>
                    <a:close/>
                  </a:path>
                </a:pathLst>
              </a:custGeom>
              <a:solidFill>
                <a:srgbClr val="000000"/>
              </a:solidFill>
              <a:ln w="0">
                <a:solidFill>
                  <a:srgbClr val="000000"/>
                </a:solidFill>
                <a:round/>
                <a:headEnd/>
                <a:tailEnd/>
              </a:ln>
            </p:spPr>
            <p:txBody>
              <a:bodyPr/>
              <a:lstStyle/>
              <a:p>
                <a:endParaRPr lang="ja-JP" altLang="en-US"/>
              </a:p>
            </p:txBody>
          </p:sp>
          <p:sp>
            <p:nvSpPr>
              <p:cNvPr id="1898" name="Freeform 643"/>
              <p:cNvSpPr>
                <a:spLocks/>
              </p:cNvSpPr>
              <p:nvPr/>
            </p:nvSpPr>
            <p:spPr bwMode="auto">
              <a:xfrm>
                <a:off x="2671" y="861"/>
                <a:ext cx="3" cy="3"/>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12" y="0"/>
                    </a:moveTo>
                    <a:lnTo>
                      <a:pt x="20" y="9"/>
                    </a:lnTo>
                    <a:lnTo>
                      <a:pt x="8" y="22"/>
                    </a:lnTo>
                    <a:lnTo>
                      <a:pt x="0" y="13"/>
                    </a:lnTo>
                    <a:lnTo>
                      <a:pt x="12" y="0"/>
                    </a:lnTo>
                    <a:close/>
                  </a:path>
                </a:pathLst>
              </a:custGeom>
              <a:solidFill>
                <a:srgbClr val="000000"/>
              </a:solidFill>
              <a:ln w="0">
                <a:solidFill>
                  <a:srgbClr val="000000"/>
                </a:solidFill>
                <a:round/>
                <a:headEnd/>
                <a:tailEnd/>
              </a:ln>
            </p:spPr>
            <p:txBody>
              <a:bodyPr/>
              <a:lstStyle/>
              <a:p>
                <a:endParaRPr lang="ja-JP" altLang="en-US"/>
              </a:p>
            </p:txBody>
          </p:sp>
          <p:sp>
            <p:nvSpPr>
              <p:cNvPr id="1899" name="Freeform 644"/>
              <p:cNvSpPr>
                <a:spLocks/>
              </p:cNvSpPr>
              <p:nvPr/>
            </p:nvSpPr>
            <p:spPr bwMode="auto">
              <a:xfrm>
                <a:off x="2672" y="864"/>
                <a:ext cx="1" cy="1"/>
              </a:xfrm>
              <a:custGeom>
                <a:avLst/>
                <a:gdLst>
                  <a:gd name="T0" fmla="*/ 0 w 4"/>
                  <a:gd name="T1" fmla="*/ 0 h 5"/>
                  <a:gd name="T2" fmla="*/ 0 w 4"/>
                  <a:gd name="T3" fmla="*/ 0 h 5"/>
                  <a:gd name="T4" fmla="*/ 0 w 4"/>
                  <a:gd name="T5" fmla="*/ 0 h 5"/>
                  <a:gd name="T6" fmla="*/ 0 w 4"/>
                  <a:gd name="T7" fmla="*/ 0 h 5"/>
                  <a:gd name="T8" fmla="*/ 0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2"/>
                    </a:moveTo>
                    <a:lnTo>
                      <a:pt x="2" y="4"/>
                    </a:lnTo>
                    <a:lnTo>
                      <a:pt x="0" y="5"/>
                    </a:lnTo>
                    <a:lnTo>
                      <a:pt x="0" y="0"/>
                    </a:lnTo>
                    <a:lnTo>
                      <a:pt x="4" y="2"/>
                    </a:lnTo>
                    <a:close/>
                  </a:path>
                </a:pathLst>
              </a:custGeom>
              <a:solidFill>
                <a:srgbClr val="000000"/>
              </a:solidFill>
              <a:ln w="0">
                <a:solidFill>
                  <a:srgbClr val="000000"/>
                </a:solidFill>
                <a:round/>
                <a:headEnd/>
                <a:tailEnd/>
              </a:ln>
            </p:spPr>
            <p:txBody>
              <a:bodyPr/>
              <a:lstStyle/>
              <a:p>
                <a:endParaRPr lang="ja-JP" altLang="en-US"/>
              </a:p>
            </p:txBody>
          </p:sp>
          <p:sp>
            <p:nvSpPr>
              <p:cNvPr id="1900" name="Rectangle 645"/>
              <p:cNvSpPr>
                <a:spLocks noChangeArrowheads="1"/>
              </p:cNvSpPr>
              <p:nvPr/>
            </p:nvSpPr>
            <p:spPr bwMode="auto">
              <a:xfrm>
                <a:off x="2670" y="863"/>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grpSp>
        <p:grpSp>
          <p:nvGrpSpPr>
            <p:cNvPr id="25" name="Group 646"/>
            <p:cNvGrpSpPr>
              <a:grpSpLocks/>
            </p:cNvGrpSpPr>
            <p:nvPr/>
          </p:nvGrpSpPr>
          <p:grpSpPr bwMode="auto">
            <a:xfrm>
              <a:off x="246" y="1650"/>
              <a:ext cx="97" cy="90"/>
              <a:chOff x="2645" y="750"/>
              <a:chExt cx="97" cy="134"/>
            </a:xfrm>
          </p:grpSpPr>
          <p:sp>
            <p:nvSpPr>
              <p:cNvPr id="1501" name="Freeform 647"/>
              <p:cNvSpPr>
                <a:spLocks/>
              </p:cNvSpPr>
              <p:nvPr/>
            </p:nvSpPr>
            <p:spPr bwMode="auto">
              <a:xfrm>
                <a:off x="2670" y="862"/>
                <a:ext cx="1" cy="2"/>
              </a:xfrm>
              <a:custGeom>
                <a:avLst/>
                <a:gdLst>
                  <a:gd name="T0" fmla="*/ 0 w 4"/>
                  <a:gd name="T1" fmla="*/ 0 h 10"/>
                  <a:gd name="T2" fmla="*/ 0 w 4"/>
                  <a:gd name="T3" fmla="*/ 0 h 10"/>
                  <a:gd name="T4" fmla="*/ 0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4" y="1"/>
                    </a:moveTo>
                    <a:lnTo>
                      <a:pt x="2" y="0"/>
                    </a:lnTo>
                    <a:lnTo>
                      <a:pt x="0" y="3"/>
                    </a:lnTo>
                    <a:lnTo>
                      <a:pt x="4" y="10"/>
                    </a:lnTo>
                    <a:lnTo>
                      <a:pt x="4" y="1"/>
                    </a:lnTo>
                    <a:close/>
                  </a:path>
                </a:pathLst>
              </a:custGeom>
              <a:solidFill>
                <a:srgbClr val="000000"/>
              </a:solidFill>
              <a:ln w="0">
                <a:solidFill>
                  <a:srgbClr val="000000"/>
                </a:solidFill>
                <a:round/>
                <a:headEnd/>
                <a:tailEnd/>
              </a:ln>
            </p:spPr>
            <p:txBody>
              <a:bodyPr/>
              <a:lstStyle/>
              <a:p>
                <a:endParaRPr lang="ja-JP" altLang="en-US"/>
              </a:p>
            </p:txBody>
          </p:sp>
          <p:sp>
            <p:nvSpPr>
              <p:cNvPr id="1502" name="Freeform 648"/>
              <p:cNvSpPr>
                <a:spLocks/>
              </p:cNvSpPr>
              <p:nvPr/>
            </p:nvSpPr>
            <p:spPr bwMode="auto">
              <a:xfrm>
                <a:off x="2668" y="863"/>
                <a:ext cx="3" cy="3"/>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12" y="0"/>
                    </a:moveTo>
                    <a:lnTo>
                      <a:pt x="20" y="9"/>
                    </a:lnTo>
                    <a:lnTo>
                      <a:pt x="8" y="23"/>
                    </a:lnTo>
                    <a:lnTo>
                      <a:pt x="0" y="14"/>
                    </a:lnTo>
                    <a:lnTo>
                      <a:pt x="12" y="0"/>
                    </a:lnTo>
                    <a:close/>
                  </a:path>
                </a:pathLst>
              </a:custGeom>
              <a:solidFill>
                <a:srgbClr val="000000"/>
              </a:solidFill>
              <a:ln w="0">
                <a:solidFill>
                  <a:srgbClr val="000000"/>
                </a:solidFill>
                <a:round/>
                <a:headEnd/>
                <a:tailEnd/>
              </a:ln>
            </p:spPr>
            <p:txBody>
              <a:bodyPr/>
              <a:lstStyle/>
              <a:p>
                <a:endParaRPr lang="ja-JP" altLang="en-US"/>
              </a:p>
            </p:txBody>
          </p:sp>
          <p:sp>
            <p:nvSpPr>
              <p:cNvPr id="1503" name="Freeform 649"/>
              <p:cNvSpPr>
                <a:spLocks/>
              </p:cNvSpPr>
              <p:nvPr/>
            </p:nvSpPr>
            <p:spPr bwMode="auto">
              <a:xfrm>
                <a:off x="2668" y="865"/>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2" y="0"/>
                    </a:moveTo>
                    <a:lnTo>
                      <a:pt x="0" y="1"/>
                    </a:lnTo>
                    <a:lnTo>
                      <a:pt x="0" y="5"/>
                    </a:lnTo>
                    <a:lnTo>
                      <a:pt x="6" y="7"/>
                    </a:lnTo>
                    <a:lnTo>
                      <a:pt x="2" y="0"/>
                    </a:lnTo>
                    <a:close/>
                  </a:path>
                </a:pathLst>
              </a:custGeom>
              <a:solidFill>
                <a:srgbClr val="000000"/>
              </a:solidFill>
              <a:ln w="0">
                <a:solidFill>
                  <a:srgbClr val="000000"/>
                </a:solidFill>
                <a:round/>
                <a:headEnd/>
                <a:tailEnd/>
              </a:ln>
            </p:spPr>
            <p:txBody>
              <a:bodyPr/>
              <a:lstStyle/>
              <a:p>
                <a:endParaRPr lang="ja-JP" altLang="en-US"/>
              </a:p>
            </p:txBody>
          </p:sp>
          <p:sp>
            <p:nvSpPr>
              <p:cNvPr id="1504" name="Rectangle 650"/>
              <p:cNvSpPr>
                <a:spLocks noChangeArrowheads="1"/>
              </p:cNvSpPr>
              <p:nvPr/>
            </p:nvSpPr>
            <p:spPr bwMode="auto">
              <a:xfrm>
                <a:off x="2668" y="866"/>
                <a:ext cx="1"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505" name="Freeform 651"/>
              <p:cNvSpPr>
                <a:spLocks/>
              </p:cNvSpPr>
              <p:nvPr/>
            </p:nvSpPr>
            <p:spPr bwMode="auto">
              <a:xfrm>
                <a:off x="2669" y="867"/>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0"/>
                    </a:moveTo>
                    <a:lnTo>
                      <a:pt x="6" y="7"/>
                    </a:lnTo>
                    <a:lnTo>
                      <a:pt x="0" y="7"/>
                    </a:lnTo>
                    <a:lnTo>
                      <a:pt x="0" y="2"/>
                    </a:lnTo>
                    <a:lnTo>
                      <a:pt x="6" y="0"/>
                    </a:lnTo>
                    <a:close/>
                  </a:path>
                </a:pathLst>
              </a:custGeom>
              <a:solidFill>
                <a:srgbClr val="000000"/>
              </a:solidFill>
              <a:ln w="0">
                <a:solidFill>
                  <a:srgbClr val="000000"/>
                </a:solidFill>
                <a:round/>
                <a:headEnd/>
                <a:tailEnd/>
              </a:ln>
            </p:spPr>
            <p:txBody>
              <a:bodyPr/>
              <a:lstStyle/>
              <a:p>
                <a:endParaRPr lang="ja-JP" altLang="en-US"/>
              </a:p>
            </p:txBody>
          </p:sp>
          <p:sp>
            <p:nvSpPr>
              <p:cNvPr id="1506" name="Rectangle 652"/>
              <p:cNvSpPr>
                <a:spLocks noChangeArrowheads="1"/>
              </p:cNvSpPr>
              <p:nvPr/>
            </p:nvSpPr>
            <p:spPr bwMode="auto">
              <a:xfrm>
                <a:off x="2667" y="866"/>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507" name="Freeform 653"/>
              <p:cNvSpPr>
                <a:spLocks/>
              </p:cNvSpPr>
              <p:nvPr/>
            </p:nvSpPr>
            <p:spPr bwMode="auto">
              <a:xfrm>
                <a:off x="2666" y="866"/>
                <a:ext cx="1" cy="2"/>
              </a:xfrm>
              <a:custGeom>
                <a:avLst/>
                <a:gdLst>
                  <a:gd name="T0" fmla="*/ 0 w 4"/>
                  <a:gd name="T1" fmla="*/ 0 h 10"/>
                  <a:gd name="T2" fmla="*/ 0 w 4"/>
                  <a:gd name="T3" fmla="*/ 0 h 10"/>
                  <a:gd name="T4" fmla="*/ 0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4" y="1"/>
                    </a:moveTo>
                    <a:lnTo>
                      <a:pt x="2" y="0"/>
                    </a:lnTo>
                    <a:lnTo>
                      <a:pt x="0" y="4"/>
                    </a:lnTo>
                    <a:lnTo>
                      <a:pt x="4" y="10"/>
                    </a:lnTo>
                    <a:lnTo>
                      <a:pt x="4" y="1"/>
                    </a:lnTo>
                    <a:close/>
                  </a:path>
                </a:pathLst>
              </a:custGeom>
              <a:solidFill>
                <a:srgbClr val="000000"/>
              </a:solidFill>
              <a:ln w="0">
                <a:solidFill>
                  <a:srgbClr val="000000"/>
                </a:solidFill>
                <a:round/>
                <a:headEnd/>
                <a:tailEnd/>
              </a:ln>
            </p:spPr>
            <p:txBody>
              <a:bodyPr/>
              <a:lstStyle/>
              <a:p>
                <a:endParaRPr lang="ja-JP" altLang="en-US"/>
              </a:p>
            </p:txBody>
          </p:sp>
          <p:sp>
            <p:nvSpPr>
              <p:cNvPr id="1508" name="Freeform 654"/>
              <p:cNvSpPr>
                <a:spLocks/>
              </p:cNvSpPr>
              <p:nvPr/>
            </p:nvSpPr>
            <p:spPr bwMode="auto">
              <a:xfrm>
                <a:off x="2664" y="867"/>
                <a:ext cx="3" cy="3"/>
              </a:xfrm>
              <a:custGeom>
                <a:avLst/>
                <a:gdLst>
                  <a:gd name="T0" fmla="*/ 0 w 21"/>
                  <a:gd name="T1" fmla="*/ 0 h 22"/>
                  <a:gd name="T2" fmla="*/ 0 w 21"/>
                  <a:gd name="T3" fmla="*/ 0 h 22"/>
                  <a:gd name="T4" fmla="*/ 0 w 21"/>
                  <a:gd name="T5" fmla="*/ 0 h 22"/>
                  <a:gd name="T6" fmla="*/ 0 w 21"/>
                  <a:gd name="T7" fmla="*/ 0 h 22"/>
                  <a:gd name="T8" fmla="*/ 0 w 21"/>
                  <a:gd name="T9" fmla="*/ 0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13" y="0"/>
                    </a:moveTo>
                    <a:lnTo>
                      <a:pt x="21" y="9"/>
                    </a:lnTo>
                    <a:lnTo>
                      <a:pt x="8" y="22"/>
                    </a:lnTo>
                    <a:lnTo>
                      <a:pt x="0" y="13"/>
                    </a:lnTo>
                    <a:lnTo>
                      <a:pt x="13" y="0"/>
                    </a:lnTo>
                    <a:close/>
                  </a:path>
                </a:pathLst>
              </a:custGeom>
              <a:solidFill>
                <a:srgbClr val="000000"/>
              </a:solidFill>
              <a:ln w="0">
                <a:solidFill>
                  <a:srgbClr val="000000"/>
                </a:solidFill>
                <a:round/>
                <a:headEnd/>
                <a:tailEnd/>
              </a:ln>
            </p:spPr>
            <p:txBody>
              <a:bodyPr/>
              <a:lstStyle/>
              <a:p>
                <a:endParaRPr lang="ja-JP" altLang="en-US"/>
              </a:p>
            </p:txBody>
          </p:sp>
          <p:sp>
            <p:nvSpPr>
              <p:cNvPr id="1509" name="Freeform 655"/>
              <p:cNvSpPr>
                <a:spLocks/>
              </p:cNvSpPr>
              <p:nvPr/>
            </p:nvSpPr>
            <p:spPr bwMode="auto">
              <a:xfrm>
                <a:off x="2663" y="869"/>
                <a:ext cx="3" cy="3"/>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12" y="0"/>
                    </a:moveTo>
                    <a:lnTo>
                      <a:pt x="20" y="9"/>
                    </a:lnTo>
                    <a:lnTo>
                      <a:pt x="8" y="23"/>
                    </a:lnTo>
                    <a:lnTo>
                      <a:pt x="0" y="14"/>
                    </a:lnTo>
                    <a:lnTo>
                      <a:pt x="12" y="0"/>
                    </a:lnTo>
                    <a:close/>
                  </a:path>
                </a:pathLst>
              </a:custGeom>
              <a:solidFill>
                <a:srgbClr val="000000"/>
              </a:solidFill>
              <a:ln w="0">
                <a:solidFill>
                  <a:srgbClr val="000000"/>
                </a:solidFill>
                <a:round/>
                <a:headEnd/>
                <a:tailEnd/>
              </a:ln>
            </p:spPr>
            <p:txBody>
              <a:bodyPr/>
              <a:lstStyle/>
              <a:p>
                <a:endParaRPr lang="ja-JP" altLang="en-US"/>
              </a:p>
            </p:txBody>
          </p:sp>
          <p:sp>
            <p:nvSpPr>
              <p:cNvPr id="1510" name="Freeform 656"/>
              <p:cNvSpPr>
                <a:spLocks/>
              </p:cNvSpPr>
              <p:nvPr/>
            </p:nvSpPr>
            <p:spPr bwMode="auto">
              <a:xfrm>
                <a:off x="2661" y="871"/>
                <a:ext cx="3" cy="3"/>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12" y="0"/>
                    </a:moveTo>
                    <a:lnTo>
                      <a:pt x="20" y="9"/>
                    </a:lnTo>
                    <a:lnTo>
                      <a:pt x="8" y="22"/>
                    </a:lnTo>
                    <a:lnTo>
                      <a:pt x="0" y="13"/>
                    </a:lnTo>
                    <a:lnTo>
                      <a:pt x="12" y="0"/>
                    </a:lnTo>
                    <a:close/>
                  </a:path>
                </a:pathLst>
              </a:custGeom>
              <a:solidFill>
                <a:srgbClr val="000000"/>
              </a:solidFill>
              <a:ln w="0">
                <a:solidFill>
                  <a:srgbClr val="000000"/>
                </a:solidFill>
                <a:round/>
                <a:headEnd/>
                <a:tailEnd/>
              </a:ln>
            </p:spPr>
            <p:txBody>
              <a:bodyPr/>
              <a:lstStyle/>
              <a:p>
                <a:endParaRPr lang="ja-JP" altLang="en-US"/>
              </a:p>
            </p:txBody>
          </p:sp>
          <p:sp>
            <p:nvSpPr>
              <p:cNvPr id="1511" name="Freeform 657"/>
              <p:cNvSpPr>
                <a:spLocks/>
              </p:cNvSpPr>
              <p:nvPr/>
            </p:nvSpPr>
            <p:spPr bwMode="auto">
              <a:xfrm>
                <a:off x="2662" y="874"/>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3"/>
                    </a:lnTo>
                    <a:lnTo>
                      <a:pt x="0" y="4"/>
                    </a:lnTo>
                    <a:lnTo>
                      <a:pt x="0" y="0"/>
                    </a:lnTo>
                    <a:lnTo>
                      <a:pt x="4" y="2"/>
                    </a:lnTo>
                    <a:close/>
                  </a:path>
                </a:pathLst>
              </a:custGeom>
              <a:solidFill>
                <a:srgbClr val="000000"/>
              </a:solidFill>
              <a:ln w="0">
                <a:solidFill>
                  <a:srgbClr val="000000"/>
                </a:solidFill>
                <a:round/>
                <a:headEnd/>
                <a:tailEnd/>
              </a:ln>
            </p:spPr>
            <p:txBody>
              <a:bodyPr/>
              <a:lstStyle/>
              <a:p>
                <a:endParaRPr lang="ja-JP" altLang="en-US"/>
              </a:p>
            </p:txBody>
          </p:sp>
          <p:sp>
            <p:nvSpPr>
              <p:cNvPr id="1512" name="Rectangle 658"/>
              <p:cNvSpPr>
                <a:spLocks noChangeArrowheads="1"/>
              </p:cNvSpPr>
              <p:nvPr/>
            </p:nvSpPr>
            <p:spPr bwMode="auto">
              <a:xfrm>
                <a:off x="2660" y="872"/>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513" name="Freeform 659"/>
              <p:cNvSpPr>
                <a:spLocks/>
              </p:cNvSpPr>
              <p:nvPr/>
            </p:nvSpPr>
            <p:spPr bwMode="auto">
              <a:xfrm>
                <a:off x="2659" y="872"/>
                <a:ext cx="1" cy="2"/>
              </a:xfrm>
              <a:custGeom>
                <a:avLst/>
                <a:gdLst>
                  <a:gd name="T0" fmla="*/ 0 w 4"/>
                  <a:gd name="T1" fmla="*/ 0 h 10"/>
                  <a:gd name="T2" fmla="*/ 0 w 4"/>
                  <a:gd name="T3" fmla="*/ 0 h 10"/>
                  <a:gd name="T4" fmla="*/ 0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4" y="1"/>
                    </a:moveTo>
                    <a:lnTo>
                      <a:pt x="2" y="0"/>
                    </a:lnTo>
                    <a:lnTo>
                      <a:pt x="0" y="3"/>
                    </a:lnTo>
                    <a:lnTo>
                      <a:pt x="4" y="10"/>
                    </a:lnTo>
                    <a:lnTo>
                      <a:pt x="4" y="1"/>
                    </a:lnTo>
                    <a:close/>
                  </a:path>
                </a:pathLst>
              </a:custGeom>
              <a:solidFill>
                <a:srgbClr val="000000"/>
              </a:solidFill>
              <a:ln w="0">
                <a:solidFill>
                  <a:srgbClr val="000000"/>
                </a:solidFill>
                <a:round/>
                <a:headEnd/>
                <a:tailEnd/>
              </a:ln>
            </p:spPr>
            <p:txBody>
              <a:bodyPr/>
              <a:lstStyle/>
              <a:p>
                <a:endParaRPr lang="ja-JP" altLang="en-US"/>
              </a:p>
            </p:txBody>
          </p:sp>
          <p:sp>
            <p:nvSpPr>
              <p:cNvPr id="1514" name="Freeform 660"/>
              <p:cNvSpPr>
                <a:spLocks/>
              </p:cNvSpPr>
              <p:nvPr/>
            </p:nvSpPr>
            <p:spPr bwMode="auto">
              <a:xfrm>
                <a:off x="2658" y="873"/>
                <a:ext cx="2" cy="3"/>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12" y="0"/>
                    </a:moveTo>
                    <a:lnTo>
                      <a:pt x="20" y="9"/>
                    </a:lnTo>
                    <a:lnTo>
                      <a:pt x="8" y="23"/>
                    </a:lnTo>
                    <a:lnTo>
                      <a:pt x="0" y="14"/>
                    </a:lnTo>
                    <a:lnTo>
                      <a:pt x="12" y="0"/>
                    </a:lnTo>
                    <a:close/>
                  </a:path>
                </a:pathLst>
              </a:custGeom>
              <a:solidFill>
                <a:srgbClr val="000000"/>
              </a:solidFill>
              <a:ln w="0">
                <a:solidFill>
                  <a:srgbClr val="000000"/>
                </a:solidFill>
                <a:round/>
                <a:headEnd/>
                <a:tailEnd/>
              </a:ln>
            </p:spPr>
            <p:txBody>
              <a:bodyPr/>
              <a:lstStyle/>
              <a:p>
                <a:endParaRPr lang="ja-JP" altLang="en-US"/>
              </a:p>
            </p:txBody>
          </p:sp>
          <p:sp>
            <p:nvSpPr>
              <p:cNvPr id="1515" name="Freeform 661"/>
              <p:cNvSpPr>
                <a:spLocks/>
              </p:cNvSpPr>
              <p:nvPr/>
            </p:nvSpPr>
            <p:spPr bwMode="auto">
              <a:xfrm>
                <a:off x="2657" y="875"/>
                <a:ext cx="1" cy="1"/>
              </a:xfrm>
              <a:custGeom>
                <a:avLst/>
                <a:gdLst>
                  <a:gd name="T0" fmla="*/ 0 w 6"/>
                  <a:gd name="T1" fmla="*/ 0 h 6"/>
                  <a:gd name="T2" fmla="*/ 0 w 6"/>
                  <a:gd name="T3" fmla="*/ 0 h 6"/>
                  <a:gd name="T4" fmla="*/ 0 w 6"/>
                  <a:gd name="T5" fmla="*/ 0 h 6"/>
                  <a:gd name="T6" fmla="*/ 0 w 6"/>
                  <a:gd name="T7" fmla="*/ 0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2" y="0"/>
                    </a:moveTo>
                    <a:lnTo>
                      <a:pt x="0" y="1"/>
                    </a:lnTo>
                    <a:lnTo>
                      <a:pt x="0" y="4"/>
                    </a:lnTo>
                    <a:lnTo>
                      <a:pt x="6" y="6"/>
                    </a:lnTo>
                    <a:lnTo>
                      <a:pt x="2" y="0"/>
                    </a:lnTo>
                    <a:close/>
                  </a:path>
                </a:pathLst>
              </a:custGeom>
              <a:solidFill>
                <a:srgbClr val="000000"/>
              </a:solidFill>
              <a:ln w="0">
                <a:solidFill>
                  <a:srgbClr val="000000"/>
                </a:solidFill>
                <a:round/>
                <a:headEnd/>
                <a:tailEnd/>
              </a:ln>
            </p:spPr>
            <p:txBody>
              <a:bodyPr/>
              <a:lstStyle/>
              <a:p>
                <a:endParaRPr lang="ja-JP" altLang="en-US"/>
              </a:p>
            </p:txBody>
          </p:sp>
          <p:sp>
            <p:nvSpPr>
              <p:cNvPr id="1516" name="Rectangle 662"/>
              <p:cNvSpPr>
                <a:spLocks noChangeArrowheads="1"/>
              </p:cNvSpPr>
              <p:nvPr/>
            </p:nvSpPr>
            <p:spPr bwMode="auto">
              <a:xfrm>
                <a:off x="2657" y="875"/>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517" name="Freeform 663"/>
              <p:cNvSpPr>
                <a:spLocks/>
              </p:cNvSpPr>
              <p:nvPr/>
            </p:nvSpPr>
            <p:spPr bwMode="auto">
              <a:xfrm>
                <a:off x="2658" y="877"/>
                <a:ext cx="1" cy="1"/>
              </a:xfrm>
              <a:custGeom>
                <a:avLst/>
                <a:gdLst>
                  <a:gd name="T0" fmla="*/ 0 w 6"/>
                  <a:gd name="T1" fmla="*/ 0 h 6"/>
                  <a:gd name="T2" fmla="*/ 0 w 6"/>
                  <a:gd name="T3" fmla="*/ 0 h 6"/>
                  <a:gd name="T4" fmla="*/ 0 w 6"/>
                  <a:gd name="T5" fmla="*/ 0 h 6"/>
                  <a:gd name="T6" fmla="*/ 0 w 6"/>
                  <a:gd name="T7" fmla="*/ 0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0"/>
                    </a:moveTo>
                    <a:lnTo>
                      <a:pt x="6" y="6"/>
                    </a:lnTo>
                    <a:lnTo>
                      <a:pt x="0" y="6"/>
                    </a:lnTo>
                    <a:lnTo>
                      <a:pt x="0" y="2"/>
                    </a:lnTo>
                    <a:lnTo>
                      <a:pt x="6" y="0"/>
                    </a:lnTo>
                    <a:close/>
                  </a:path>
                </a:pathLst>
              </a:custGeom>
              <a:solidFill>
                <a:srgbClr val="000000"/>
              </a:solidFill>
              <a:ln w="0">
                <a:solidFill>
                  <a:srgbClr val="000000"/>
                </a:solidFill>
                <a:round/>
                <a:headEnd/>
                <a:tailEnd/>
              </a:ln>
            </p:spPr>
            <p:txBody>
              <a:bodyPr/>
              <a:lstStyle/>
              <a:p>
                <a:endParaRPr lang="ja-JP" altLang="en-US"/>
              </a:p>
            </p:txBody>
          </p:sp>
          <p:sp>
            <p:nvSpPr>
              <p:cNvPr id="1518" name="Rectangle 664"/>
              <p:cNvSpPr>
                <a:spLocks noChangeArrowheads="1"/>
              </p:cNvSpPr>
              <p:nvPr/>
            </p:nvSpPr>
            <p:spPr bwMode="auto">
              <a:xfrm>
                <a:off x="2656" y="876"/>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519" name="Freeform 665"/>
              <p:cNvSpPr>
                <a:spLocks/>
              </p:cNvSpPr>
              <p:nvPr/>
            </p:nvSpPr>
            <p:spPr bwMode="auto">
              <a:xfrm>
                <a:off x="2656" y="876"/>
                <a:ext cx="1" cy="1"/>
              </a:xfrm>
              <a:custGeom>
                <a:avLst/>
                <a:gdLst>
                  <a:gd name="T0" fmla="*/ 0 w 4"/>
                  <a:gd name="T1" fmla="*/ 0 h 10"/>
                  <a:gd name="T2" fmla="*/ 0 w 4"/>
                  <a:gd name="T3" fmla="*/ 0 h 10"/>
                  <a:gd name="T4" fmla="*/ 0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4" y="1"/>
                    </a:moveTo>
                    <a:lnTo>
                      <a:pt x="2" y="0"/>
                    </a:lnTo>
                    <a:lnTo>
                      <a:pt x="0" y="3"/>
                    </a:lnTo>
                    <a:lnTo>
                      <a:pt x="4" y="10"/>
                    </a:lnTo>
                    <a:lnTo>
                      <a:pt x="4" y="1"/>
                    </a:lnTo>
                    <a:close/>
                  </a:path>
                </a:pathLst>
              </a:custGeom>
              <a:solidFill>
                <a:srgbClr val="000000"/>
              </a:solidFill>
              <a:ln w="0">
                <a:solidFill>
                  <a:srgbClr val="000000"/>
                </a:solidFill>
                <a:round/>
                <a:headEnd/>
                <a:tailEnd/>
              </a:ln>
            </p:spPr>
            <p:txBody>
              <a:bodyPr/>
              <a:lstStyle/>
              <a:p>
                <a:endParaRPr lang="ja-JP" altLang="en-US"/>
              </a:p>
            </p:txBody>
          </p:sp>
          <p:sp>
            <p:nvSpPr>
              <p:cNvPr id="1520" name="Freeform 666"/>
              <p:cNvSpPr>
                <a:spLocks/>
              </p:cNvSpPr>
              <p:nvPr/>
            </p:nvSpPr>
            <p:spPr bwMode="auto">
              <a:xfrm>
                <a:off x="2654" y="876"/>
                <a:ext cx="3" cy="4"/>
              </a:xfrm>
              <a:custGeom>
                <a:avLst/>
                <a:gdLst>
                  <a:gd name="T0" fmla="*/ 0 w 21"/>
                  <a:gd name="T1" fmla="*/ 0 h 23"/>
                  <a:gd name="T2" fmla="*/ 0 w 21"/>
                  <a:gd name="T3" fmla="*/ 0 h 23"/>
                  <a:gd name="T4" fmla="*/ 0 w 21"/>
                  <a:gd name="T5" fmla="*/ 0 h 23"/>
                  <a:gd name="T6" fmla="*/ 0 w 21"/>
                  <a:gd name="T7" fmla="*/ 0 h 23"/>
                  <a:gd name="T8" fmla="*/ 0 w 21"/>
                  <a:gd name="T9" fmla="*/ 0 h 23"/>
                  <a:gd name="T10" fmla="*/ 0 60000 65536"/>
                  <a:gd name="T11" fmla="*/ 0 60000 65536"/>
                  <a:gd name="T12" fmla="*/ 0 60000 65536"/>
                  <a:gd name="T13" fmla="*/ 0 60000 65536"/>
                  <a:gd name="T14" fmla="*/ 0 60000 65536"/>
                  <a:gd name="T15" fmla="*/ 0 w 21"/>
                  <a:gd name="T16" fmla="*/ 0 h 23"/>
                  <a:gd name="T17" fmla="*/ 21 w 21"/>
                  <a:gd name="T18" fmla="*/ 23 h 23"/>
                </a:gdLst>
                <a:ahLst/>
                <a:cxnLst>
                  <a:cxn ang="T10">
                    <a:pos x="T0" y="T1"/>
                  </a:cxn>
                  <a:cxn ang="T11">
                    <a:pos x="T2" y="T3"/>
                  </a:cxn>
                  <a:cxn ang="T12">
                    <a:pos x="T4" y="T5"/>
                  </a:cxn>
                  <a:cxn ang="T13">
                    <a:pos x="T6" y="T7"/>
                  </a:cxn>
                  <a:cxn ang="T14">
                    <a:pos x="T8" y="T9"/>
                  </a:cxn>
                </a:cxnLst>
                <a:rect l="T15" t="T16" r="T17" b="T18"/>
                <a:pathLst>
                  <a:path w="21" h="23">
                    <a:moveTo>
                      <a:pt x="13" y="0"/>
                    </a:moveTo>
                    <a:lnTo>
                      <a:pt x="21" y="9"/>
                    </a:lnTo>
                    <a:lnTo>
                      <a:pt x="9" y="23"/>
                    </a:lnTo>
                    <a:lnTo>
                      <a:pt x="0" y="14"/>
                    </a:lnTo>
                    <a:lnTo>
                      <a:pt x="13" y="0"/>
                    </a:lnTo>
                    <a:close/>
                  </a:path>
                </a:pathLst>
              </a:custGeom>
              <a:solidFill>
                <a:srgbClr val="000000"/>
              </a:solidFill>
              <a:ln w="0">
                <a:solidFill>
                  <a:srgbClr val="000000"/>
                </a:solidFill>
                <a:round/>
                <a:headEnd/>
                <a:tailEnd/>
              </a:ln>
            </p:spPr>
            <p:txBody>
              <a:bodyPr/>
              <a:lstStyle/>
              <a:p>
                <a:endParaRPr lang="ja-JP" altLang="en-US"/>
              </a:p>
            </p:txBody>
          </p:sp>
          <p:sp>
            <p:nvSpPr>
              <p:cNvPr id="1521" name="Freeform 667"/>
              <p:cNvSpPr>
                <a:spLocks/>
              </p:cNvSpPr>
              <p:nvPr/>
            </p:nvSpPr>
            <p:spPr bwMode="auto">
              <a:xfrm>
                <a:off x="2655" y="879"/>
                <a:ext cx="1" cy="1"/>
              </a:xfrm>
              <a:custGeom>
                <a:avLst/>
                <a:gdLst>
                  <a:gd name="T0" fmla="*/ 0 w 4"/>
                  <a:gd name="T1" fmla="*/ 0 h 5"/>
                  <a:gd name="T2" fmla="*/ 0 w 4"/>
                  <a:gd name="T3" fmla="*/ 0 h 5"/>
                  <a:gd name="T4" fmla="*/ 0 w 4"/>
                  <a:gd name="T5" fmla="*/ 0 h 5"/>
                  <a:gd name="T6" fmla="*/ 0 w 4"/>
                  <a:gd name="T7" fmla="*/ 0 h 5"/>
                  <a:gd name="T8" fmla="*/ 0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3"/>
                    </a:moveTo>
                    <a:lnTo>
                      <a:pt x="2" y="4"/>
                    </a:lnTo>
                    <a:lnTo>
                      <a:pt x="0" y="5"/>
                    </a:lnTo>
                    <a:lnTo>
                      <a:pt x="0" y="0"/>
                    </a:lnTo>
                    <a:lnTo>
                      <a:pt x="4" y="3"/>
                    </a:lnTo>
                    <a:close/>
                  </a:path>
                </a:pathLst>
              </a:custGeom>
              <a:solidFill>
                <a:srgbClr val="000000"/>
              </a:solidFill>
              <a:ln w="0">
                <a:solidFill>
                  <a:srgbClr val="000000"/>
                </a:solidFill>
                <a:round/>
                <a:headEnd/>
                <a:tailEnd/>
              </a:ln>
            </p:spPr>
            <p:txBody>
              <a:bodyPr/>
              <a:lstStyle/>
              <a:p>
                <a:endParaRPr lang="ja-JP" altLang="en-US"/>
              </a:p>
            </p:txBody>
          </p:sp>
          <p:sp>
            <p:nvSpPr>
              <p:cNvPr id="1522" name="Rectangle 668"/>
              <p:cNvSpPr>
                <a:spLocks noChangeArrowheads="1"/>
              </p:cNvSpPr>
              <p:nvPr/>
            </p:nvSpPr>
            <p:spPr bwMode="auto">
              <a:xfrm>
                <a:off x="2653" y="878"/>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523" name="Freeform 669"/>
              <p:cNvSpPr>
                <a:spLocks/>
              </p:cNvSpPr>
              <p:nvPr/>
            </p:nvSpPr>
            <p:spPr bwMode="auto">
              <a:xfrm>
                <a:off x="2652" y="878"/>
                <a:ext cx="1" cy="1"/>
              </a:xfrm>
              <a:custGeom>
                <a:avLst/>
                <a:gdLst>
                  <a:gd name="T0" fmla="*/ 0 w 4"/>
                  <a:gd name="T1" fmla="*/ 0 h 10"/>
                  <a:gd name="T2" fmla="*/ 0 w 4"/>
                  <a:gd name="T3" fmla="*/ 0 h 10"/>
                  <a:gd name="T4" fmla="*/ 0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4" y="1"/>
                    </a:moveTo>
                    <a:lnTo>
                      <a:pt x="2" y="0"/>
                    </a:lnTo>
                    <a:lnTo>
                      <a:pt x="0" y="4"/>
                    </a:lnTo>
                    <a:lnTo>
                      <a:pt x="4" y="10"/>
                    </a:lnTo>
                    <a:lnTo>
                      <a:pt x="4" y="1"/>
                    </a:lnTo>
                    <a:close/>
                  </a:path>
                </a:pathLst>
              </a:custGeom>
              <a:solidFill>
                <a:srgbClr val="000000"/>
              </a:solidFill>
              <a:ln w="0">
                <a:solidFill>
                  <a:srgbClr val="000000"/>
                </a:solidFill>
                <a:round/>
                <a:headEnd/>
                <a:tailEnd/>
              </a:ln>
            </p:spPr>
            <p:txBody>
              <a:bodyPr/>
              <a:lstStyle/>
              <a:p>
                <a:endParaRPr lang="ja-JP" altLang="en-US"/>
              </a:p>
            </p:txBody>
          </p:sp>
          <p:sp>
            <p:nvSpPr>
              <p:cNvPr id="1524" name="Freeform 670"/>
              <p:cNvSpPr>
                <a:spLocks/>
              </p:cNvSpPr>
              <p:nvPr/>
            </p:nvSpPr>
            <p:spPr bwMode="auto">
              <a:xfrm>
                <a:off x="2651" y="878"/>
                <a:ext cx="2" cy="4"/>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12" y="0"/>
                    </a:moveTo>
                    <a:lnTo>
                      <a:pt x="20" y="9"/>
                    </a:lnTo>
                    <a:lnTo>
                      <a:pt x="8" y="22"/>
                    </a:lnTo>
                    <a:lnTo>
                      <a:pt x="0" y="13"/>
                    </a:lnTo>
                    <a:lnTo>
                      <a:pt x="12" y="0"/>
                    </a:lnTo>
                    <a:close/>
                  </a:path>
                </a:pathLst>
              </a:custGeom>
              <a:solidFill>
                <a:srgbClr val="000000"/>
              </a:solidFill>
              <a:ln w="0">
                <a:solidFill>
                  <a:srgbClr val="000000"/>
                </a:solidFill>
                <a:round/>
                <a:headEnd/>
                <a:tailEnd/>
              </a:ln>
            </p:spPr>
            <p:txBody>
              <a:bodyPr/>
              <a:lstStyle/>
              <a:p>
                <a:endParaRPr lang="ja-JP" altLang="en-US"/>
              </a:p>
            </p:txBody>
          </p:sp>
          <p:sp>
            <p:nvSpPr>
              <p:cNvPr id="1525" name="Freeform 671"/>
              <p:cNvSpPr>
                <a:spLocks/>
              </p:cNvSpPr>
              <p:nvPr/>
            </p:nvSpPr>
            <p:spPr bwMode="auto">
              <a:xfrm>
                <a:off x="2651" y="881"/>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3"/>
                    </a:lnTo>
                    <a:lnTo>
                      <a:pt x="0" y="4"/>
                    </a:lnTo>
                    <a:lnTo>
                      <a:pt x="0" y="0"/>
                    </a:lnTo>
                    <a:lnTo>
                      <a:pt x="4" y="2"/>
                    </a:lnTo>
                    <a:close/>
                  </a:path>
                </a:pathLst>
              </a:custGeom>
              <a:solidFill>
                <a:srgbClr val="000000"/>
              </a:solidFill>
              <a:ln w="0">
                <a:solidFill>
                  <a:srgbClr val="000000"/>
                </a:solidFill>
                <a:round/>
                <a:headEnd/>
                <a:tailEnd/>
              </a:ln>
            </p:spPr>
            <p:txBody>
              <a:bodyPr/>
              <a:lstStyle/>
              <a:p>
                <a:endParaRPr lang="ja-JP" altLang="en-US"/>
              </a:p>
            </p:txBody>
          </p:sp>
          <p:sp>
            <p:nvSpPr>
              <p:cNvPr id="1526" name="Rectangle 672"/>
              <p:cNvSpPr>
                <a:spLocks noChangeArrowheads="1"/>
              </p:cNvSpPr>
              <p:nvPr/>
            </p:nvSpPr>
            <p:spPr bwMode="auto">
              <a:xfrm>
                <a:off x="2649" y="880"/>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527" name="Freeform 673"/>
              <p:cNvSpPr>
                <a:spLocks/>
              </p:cNvSpPr>
              <p:nvPr/>
            </p:nvSpPr>
            <p:spPr bwMode="auto">
              <a:xfrm>
                <a:off x="2649" y="880"/>
                <a:ext cx="1" cy="1"/>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6" y="0"/>
                    </a:moveTo>
                    <a:lnTo>
                      <a:pt x="0" y="0"/>
                    </a:lnTo>
                    <a:lnTo>
                      <a:pt x="0" y="7"/>
                    </a:lnTo>
                    <a:lnTo>
                      <a:pt x="6" y="9"/>
                    </a:lnTo>
                    <a:lnTo>
                      <a:pt x="6" y="0"/>
                    </a:lnTo>
                    <a:close/>
                  </a:path>
                </a:pathLst>
              </a:custGeom>
              <a:solidFill>
                <a:srgbClr val="000000"/>
              </a:solidFill>
              <a:ln w="0">
                <a:solidFill>
                  <a:srgbClr val="000000"/>
                </a:solidFill>
                <a:round/>
                <a:headEnd/>
                <a:tailEnd/>
              </a:ln>
            </p:spPr>
            <p:txBody>
              <a:bodyPr/>
              <a:lstStyle/>
              <a:p>
                <a:endParaRPr lang="ja-JP" altLang="en-US"/>
              </a:p>
            </p:txBody>
          </p:sp>
          <p:sp>
            <p:nvSpPr>
              <p:cNvPr id="1528" name="Rectangle 674"/>
              <p:cNvSpPr>
                <a:spLocks noChangeArrowheads="1"/>
              </p:cNvSpPr>
              <p:nvPr/>
            </p:nvSpPr>
            <p:spPr bwMode="auto">
              <a:xfrm>
                <a:off x="2649" y="881"/>
                <a:ext cx="1"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529" name="Freeform 675"/>
              <p:cNvSpPr>
                <a:spLocks/>
              </p:cNvSpPr>
              <p:nvPr/>
            </p:nvSpPr>
            <p:spPr bwMode="auto">
              <a:xfrm>
                <a:off x="2649" y="883"/>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0"/>
                    </a:moveTo>
                    <a:lnTo>
                      <a:pt x="6" y="7"/>
                    </a:lnTo>
                    <a:lnTo>
                      <a:pt x="0" y="7"/>
                    </a:lnTo>
                    <a:lnTo>
                      <a:pt x="0" y="2"/>
                    </a:lnTo>
                    <a:lnTo>
                      <a:pt x="6" y="0"/>
                    </a:lnTo>
                    <a:close/>
                  </a:path>
                </a:pathLst>
              </a:custGeom>
              <a:solidFill>
                <a:srgbClr val="000000"/>
              </a:solidFill>
              <a:ln w="0">
                <a:solidFill>
                  <a:srgbClr val="000000"/>
                </a:solidFill>
                <a:round/>
                <a:headEnd/>
                <a:tailEnd/>
              </a:ln>
            </p:spPr>
            <p:txBody>
              <a:bodyPr/>
              <a:lstStyle/>
              <a:p>
                <a:endParaRPr lang="ja-JP" altLang="en-US"/>
              </a:p>
            </p:txBody>
          </p:sp>
          <p:sp>
            <p:nvSpPr>
              <p:cNvPr id="1530" name="Rectangle 676"/>
              <p:cNvSpPr>
                <a:spLocks noChangeArrowheads="1"/>
              </p:cNvSpPr>
              <p:nvPr/>
            </p:nvSpPr>
            <p:spPr bwMode="auto">
              <a:xfrm>
                <a:off x="2648" y="882"/>
                <a:ext cx="1"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531" name="Rectangle 677"/>
              <p:cNvSpPr>
                <a:spLocks noChangeArrowheads="1"/>
              </p:cNvSpPr>
              <p:nvPr/>
            </p:nvSpPr>
            <p:spPr bwMode="auto">
              <a:xfrm>
                <a:off x="2648" y="882"/>
                <a:ext cx="1"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532" name="Rectangle 678"/>
              <p:cNvSpPr>
                <a:spLocks noChangeArrowheads="1"/>
              </p:cNvSpPr>
              <p:nvPr/>
            </p:nvSpPr>
            <p:spPr bwMode="auto">
              <a:xfrm>
                <a:off x="2648" y="882"/>
                <a:ext cx="1"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533" name="Rectangle 679"/>
              <p:cNvSpPr>
                <a:spLocks noChangeArrowheads="1"/>
              </p:cNvSpPr>
              <p:nvPr/>
            </p:nvSpPr>
            <p:spPr bwMode="auto">
              <a:xfrm>
                <a:off x="2646" y="882"/>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534" name="Freeform 680"/>
              <p:cNvSpPr>
                <a:spLocks/>
              </p:cNvSpPr>
              <p:nvPr/>
            </p:nvSpPr>
            <p:spPr bwMode="auto">
              <a:xfrm>
                <a:off x="2645" y="883"/>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7"/>
                    </a:moveTo>
                    <a:lnTo>
                      <a:pt x="0" y="7"/>
                    </a:lnTo>
                    <a:lnTo>
                      <a:pt x="0" y="0"/>
                    </a:lnTo>
                    <a:lnTo>
                      <a:pt x="6" y="2"/>
                    </a:lnTo>
                    <a:lnTo>
                      <a:pt x="6" y="7"/>
                    </a:lnTo>
                    <a:close/>
                  </a:path>
                </a:pathLst>
              </a:custGeom>
              <a:solidFill>
                <a:srgbClr val="000000"/>
              </a:solidFill>
              <a:ln w="0">
                <a:solidFill>
                  <a:srgbClr val="000000"/>
                </a:solidFill>
                <a:round/>
                <a:headEnd/>
                <a:tailEnd/>
              </a:ln>
            </p:spPr>
            <p:txBody>
              <a:bodyPr/>
              <a:lstStyle/>
              <a:p>
                <a:endParaRPr lang="ja-JP" altLang="en-US"/>
              </a:p>
            </p:txBody>
          </p:sp>
          <p:sp>
            <p:nvSpPr>
              <p:cNvPr id="1535" name="Rectangle 681"/>
              <p:cNvSpPr>
                <a:spLocks noChangeArrowheads="1"/>
              </p:cNvSpPr>
              <p:nvPr/>
            </p:nvSpPr>
            <p:spPr bwMode="auto">
              <a:xfrm>
                <a:off x="2645" y="881"/>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536" name="Rectangle 682"/>
              <p:cNvSpPr>
                <a:spLocks noChangeArrowheads="1"/>
              </p:cNvSpPr>
              <p:nvPr/>
            </p:nvSpPr>
            <p:spPr bwMode="auto">
              <a:xfrm>
                <a:off x="2645" y="879"/>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537" name="Rectangle 683"/>
              <p:cNvSpPr>
                <a:spLocks noChangeArrowheads="1"/>
              </p:cNvSpPr>
              <p:nvPr/>
            </p:nvSpPr>
            <p:spPr bwMode="auto">
              <a:xfrm>
                <a:off x="2645" y="877"/>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538" name="Rectangle 684"/>
              <p:cNvSpPr>
                <a:spLocks noChangeArrowheads="1"/>
              </p:cNvSpPr>
              <p:nvPr/>
            </p:nvSpPr>
            <p:spPr bwMode="auto">
              <a:xfrm>
                <a:off x="2645" y="875"/>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539" name="Rectangle 685"/>
              <p:cNvSpPr>
                <a:spLocks noChangeArrowheads="1"/>
              </p:cNvSpPr>
              <p:nvPr/>
            </p:nvSpPr>
            <p:spPr bwMode="auto">
              <a:xfrm>
                <a:off x="2645" y="873"/>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540" name="Rectangle 686"/>
              <p:cNvSpPr>
                <a:spLocks noChangeArrowheads="1"/>
              </p:cNvSpPr>
              <p:nvPr/>
            </p:nvSpPr>
            <p:spPr bwMode="auto">
              <a:xfrm>
                <a:off x="2645" y="871"/>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541" name="Freeform 687"/>
              <p:cNvSpPr>
                <a:spLocks/>
              </p:cNvSpPr>
              <p:nvPr/>
            </p:nvSpPr>
            <p:spPr bwMode="auto">
              <a:xfrm>
                <a:off x="2645" y="870"/>
                <a:ext cx="1" cy="2"/>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0" y="7"/>
                    </a:moveTo>
                    <a:lnTo>
                      <a:pt x="0" y="0"/>
                    </a:lnTo>
                    <a:lnTo>
                      <a:pt x="6" y="0"/>
                    </a:lnTo>
                    <a:lnTo>
                      <a:pt x="6" y="9"/>
                    </a:lnTo>
                    <a:lnTo>
                      <a:pt x="0" y="7"/>
                    </a:lnTo>
                    <a:close/>
                  </a:path>
                </a:pathLst>
              </a:custGeom>
              <a:solidFill>
                <a:srgbClr val="000000"/>
              </a:solidFill>
              <a:ln w="0">
                <a:solidFill>
                  <a:srgbClr val="000000"/>
                </a:solidFill>
                <a:round/>
                <a:headEnd/>
                <a:tailEnd/>
              </a:ln>
            </p:spPr>
            <p:txBody>
              <a:bodyPr/>
              <a:lstStyle/>
              <a:p>
                <a:endParaRPr lang="ja-JP" altLang="en-US"/>
              </a:p>
            </p:txBody>
          </p:sp>
          <p:sp>
            <p:nvSpPr>
              <p:cNvPr id="1542" name="Rectangle 688"/>
              <p:cNvSpPr>
                <a:spLocks noChangeArrowheads="1"/>
              </p:cNvSpPr>
              <p:nvPr/>
            </p:nvSpPr>
            <p:spPr bwMode="auto">
              <a:xfrm>
                <a:off x="2646" y="870"/>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543" name="Freeform 689"/>
              <p:cNvSpPr>
                <a:spLocks/>
              </p:cNvSpPr>
              <p:nvPr/>
            </p:nvSpPr>
            <p:spPr bwMode="auto">
              <a:xfrm>
                <a:off x="2648" y="871"/>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7"/>
                    </a:moveTo>
                    <a:lnTo>
                      <a:pt x="6" y="7"/>
                    </a:lnTo>
                    <a:lnTo>
                      <a:pt x="6" y="0"/>
                    </a:lnTo>
                    <a:lnTo>
                      <a:pt x="0" y="2"/>
                    </a:lnTo>
                    <a:lnTo>
                      <a:pt x="0" y="7"/>
                    </a:lnTo>
                    <a:close/>
                  </a:path>
                </a:pathLst>
              </a:custGeom>
              <a:solidFill>
                <a:srgbClr val="000000"/>
              </a:solidFill>
              <a:ln w="0">
                <a:solidFill>
                  <a:srgbClr val="000000"/>
                </a:solidFill>
                <a:round/>
                <a:headEnd/>
                <a:tailEnd/>
              </a:ln>
            </p:spPr>
            <p:txBody>
              <a:bodyPr/>
              <a:lstStyle/>
              <a:p>
                <a:endParaRPr lang="ja-JP" altLang="en-US"/>
              </a:p>
            </p:txBody>
          </p:sp>
          <p:sp>
            <p:nvSpPr>
              <p:cNvPr id="1544" name="Rectangle 690"/>
              <p:cNvSpPr>
                <a:spLocks noChangeArrowheads="1"/>
              </p:cNvSpPr>
              <p:nvPr/>
            </p:nvSpPr>
            <p:spPr bwMode="auto">
              <a:xfrm>
                <a:off x="2647" y="869"/>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545" name="Freeform 691"/>
              <p:cNvSpPr>
                <a:spLocks/>
              </p:cNvSpPr>
              <p:nvPr/>
            </p:nvSpPr>
            <p:spPr bwMode="auto">
              <a:xfrm>
                <a:off x="2647" y="869"/>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5"/>
                    </a:moveTo>
                    <a:lnTo>
                      <a:pt x="0" y="1"/>
                    </a:lnTo>
                    <a:lnTo>
                      <a:pt x="2" y="0"/>
                    </a:lnTo>
                    <a:lnTo>
                      <a:pt x="6" y="7"/>
                    </a:lnTo>
                    <a:lnTo>
                      <a:pt x="0" y="5"/>
                    </a:lnTo>
                    <a:close/>
                  </a:path>
                </a:pathLst>
              </a:custGeom>
              <a:solidFill>
                <a:srgbClr val="000000"/>
              </a:solidFill>
              <a:ln w="0">
                <a:solidFill>
                  <a:srgbClr val="000000"/>
                </a:solidFill>
                <a:round/>
                <a:headEnd/>
                <a:tailEnd/>
              </a:ln>
            </p:spPr>
            <p:txBody>
              <a:bodyPr/>
              <a:lstStyle/>
              <a:p>
                <a:endParaRPr lang="ja-JP" altLang="en-US"/>
              </a:p>
            </p:txBody>
          </p:sp>
          <p:sp>
            <p:nvSpPr>
              <p:cNvPr id="1546" name="Freeform 692"/>
              <p:cNvSpPr>
                <a:spLocks/>
              </p:cNvSpPr>
              <p:nvPr/>
            </p:nvSpPr>
            <p:spPr bwMode="auto">
              <a:xfrm>
                <a:off x="2647" y="867"/>
                <a:ext cx="3" cy="3"/>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8" y="22"/>
                    </a:moveTo>
                    <a:lnTo>
                      <a:pt x="0" y="13"/>
                    </a:lnTo>
                    <a:lnTo>
                      <a:pt x="12" y="0"/>
                    </a:lnTo>
                    <a:lnTo>
                      <a:pt x="20" y="9"/>
                    </a:lnTo>
                    <a:lnTo>
                      <a:pt x="8" y="22"/>
                    </a:lnTo>
                    <a:close/>
                  </a:path>
                </a:pathLst>
              </a:custGeom>
              <a:solidFill>
                <a:srgbClr val="000000"/>
              </a:solidFill>
              <a:ln w="0">
                <a:solidFill>
                  <a:srgbClr val="000000"/>
                </a:solidFill>
                <a:round/>
                <a:headEnd/>
                <a:tailEnd/>
              </a:ln>
            </p:spPr>
            <p:txBody>
              <a:bodyPr/>
              <a:lstStyle/>
              <a:p>
                <a:endParaRPr lang="ja-JP" altLang="en-US"/>
              </a:p>
            </p:txBody>
          </p:sp>
          <p:sp>
            <p:nvSpPr>
              <p:cNvPr id="1547" name="Freeform 693"/>
              <p:cNvSpPr>
                <a:spLocks/>
              </p:cNvSpPr>
              <p:nvPr/>
            </p:nvSpPr>
            <p:spPr bwMode="auto">
              <a:xfrm>
                <a:off x="2649" y="866"/>
                <a:ext cx="1" cy="2"/>
              </a:xfrm>
              <a:custGeom>
                <a:avLst/>
                <a:gdLst>
                  <a:gd name="T0" fmla="*/ 0 w 4"/>
                  <a:gd name="T1" fmla="*/ 0 h 10"/>
                  <a:gd name="T2" fmla="*/ 0 w 4"/>
                  <a:gd name="T3" fmla="*/ 0 h 10"/>
                  <a:gd name="T4" fmla="*/ 0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0" y="4"/>
                    </a:moveTo>
                    <a:lnTo>
                      <a:pt x="2" y="0"/>
                    </a:lnTo>
                    <a:lnTo>
                      <a:pt x="4" y="1"/>
                    </a:lnTo>
                    <a:lnTo>
                      <a:pt x="4" y="10"/>
                    </a:lnTo>
                    <a:lnTo>
                      <a:pt x="0" y="4"/>
                    </a:lnTo>
                    <a:close/>
                  </a:path>
                </a:pathLst>
              </a:custGeom>
              <a:solidFill>
                <a:srgbClr val="000000"/>
              </a:solidFill>
              <a:ln w="0">
                <a:solidFill>
                  <a:srgbClr val="000000"/>
                </a:solidFill>
                <a:round/>
                <a:headEnd/>
                <a:tailEnd/>
              </a:ln>
            </p:spPr>
            <p:txBody>
              <a:bodyPr/>
              <a:lstStyle/>
              <a:p>
                <a:endParaRPr lang="ja-JP" altLang="en-US"/>
              </a:p>
            </p:txBody>
          </p:sp>
          <p:sp>
            <p:nvSpPr>
              <p:cNvPr id="1548" name="Rectangle 694"/>
              <p:cNvSpPr>
                <a:spLocks noChangeArrowheads="1"/>
              </p:cNvSpPr>
              <p:nvPr/>
            </p:nvSpPr>
            <p:spPr bwMode="auto">
              <a:xfrm>
                <a:off x="2649" y="866"/>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549" name="Freeform 695"/>
              <p:cNvSpPr>
                <a:spLocks/>
              </p:cNvSpPr>
              <p:nvPr/>
            </p:nvSpPr>
            <p:spPr bwMode="auto">
              <a:xfrm>
                <a:off x="2651" y="867"/>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7"/>
                    </a:moveTo>
                    <a:lnTo>
                      <a:pt x="6" y="7"/>
                    </a:lnTo>
                    <a:lnTo>
                      <a:pt x="6" y="0"/>
                    </a:lnTo>
                    <a:lnTo>
                      <a:pt x="0" y="2"/>
                    </a:lnTo>
                    <a:lnTo>
                      <a:pt x="0" y="7"/>
                    </a:lnTo>
                    <a:close/>
                  </a:path>
                </a:pathLst>
              </a:custGeom>
              <a:solidFill>
                <a:srgbClr val="000000"/>
              </a:solidFill>
              <a:ln w="0">
                <a:solidFill>
                  <a:srgbClr val="000000"/>
                </a:solidFill>
                <a:round/>
                <a:headEnd/>
                <a:tailEnd/>
              </a:ln>
            </p:spPr>
            <p:txBody>
              <a:bodyPr/>
              <a:lstStyle/>
              <a:p>
                <a:endParaRPr lang="ja-JP" altLang="en-US"/>
              </a:p>
            </p:txBody>
          </p:sp>
          <p:sp>
            <p:nvSpPr>
              <p:cNvPr id="1550" name="Rectangle 696"/>
              <p:cNvSpPr>
                <a:spLocks noChangeArrowheads="1"/>
              </p:cNvSpPr>
              <p:nvPr/>
            </p:nvSpPr>
            <p:spPr bwMode="auto">
              <a:xfrm>
                <a:off x="2650" y="866"/>
                <a:ext cx="2"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551" name="Freeform 697"/>
              <p:cNvSpPr>
                <a:spLocks/>
              </p:cNvSpPr>
              <p:nvPr/>
            </p:nvSpPr>
            <p:spPr bwMode="auto">
              <a:xfrm>
                <a:off x="2651" y="865"/>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5"/>
                    </a:moveTo>
                    <a:lnTo>
                      <a:pt x="6" y="1"/>
                    </a:lnTo>
                    <a:lnTo>
                      <a:pt x="4" y="0"/>
                    </a:lnTo>
                    <a:lnTo>
                      <a:pt x="0" y="7"/>
                    </a:lnTo>
                    <a:lnTo>
                      <a:pt x="6" y="5"/>
                    </a:lnTo>
                    <a:close/>
                  </a:path>
                </a:pathLst>
              </a:custGeom>
              <a:solidFill>
                <a:srgbClr val="000000"/>
              </a:solidFill>
              <a:ln w="0">
                <a:solidFill>
                  <a:srgbClr val="000000"/>
                </a:solidFill>
                <a:round/>
                <a:headEnd/>
                <a:tailEnd/>
              </a:ln>
            </p:spPr>
            <p:txBody>
              <a:bodyPr/>
              <a:lstStyle/>
              <a:p>
                <a:endParaRPr lang="ja-JP" altLang="en-US"/>
              </a:p>
            </p:txBody>
          </p:sp>
          <p:sp>
            <p:nvSpPr>
              <p:cNvPr id="1552" name="Freeform 698"/>
              <p:cNvSpPr>
                <a:spLocks/>
              </p:cNvSpPr>
              <p:nvPr/>
            </p:nvSpPr>
            <p:spPr bwMode="auto">
              <a:xfrm>
                <a:off x="2647" y="860"/>
                <a:ext cx="1" cy="2"/>
              </a:xfrm>
              <a:custGeom>
                <a:avLst/>
                <a:gdLst>
                  <a:gd name="T0" fmla="*/ 0 w 8"/>
                  <a:gd name="T1" fmla="*/ 0 h 13"/>
                  <a:gd name="T2" fmla="*/ 0 w 8"/>
                  <a:gd name="T3" fmla="*/ 0 h 13"/>
                  <a:gd name="T4" fmla="*/ 0 w 8"/>
                  <a:gd name="T5" fmla="*/ 0 h 13"/>
                  <a:gd name="T6" fmla="*/ 0 w 8"/>
                  <a:gd name="T7" fmla="*/ 0 h 13"/>
                  <a:gd name="T8" fmla="*/ 0 w 8"/>
                  <a:gd name="T9" fmla="*/ 0 h 13"/>
                  <a:gd name="T10" fmla="*/ 0 60000 65536"/>
                  <a:gd name="T11" fmla="*/ 0 60000 65536"/>
                  <a:gd name="T12" fmla="*/ 0 60000 65536"/>
                  <a:gd name="T13" fmla="*/ 0 60000 65536"/>
                  <a:gd name="T14" fmla="*/ 0 60000 65536"/>
                  <a:gd name="T15" fmla="*/ 0 w 8"/>
                  <a:gd name="T16" fmla="*/ 0 h 13"/>
                  <a:gd name="T17" fmla="*/ 8 w 8"/>
                  <a:gd name="T18" fmla="*/ 13 h 13"/>
                </a:gdLst>
                <a:ahLst/>
                <a:cxnLst>
                  <a:cxn ang="T10">
                    <a:pos x="T0" y="T1"/>
                  </a:cxn>
                  <a:cxn ang="T11">
                    <a:pos x="T2" y="T3"/>
                  </a:cxn>
                  <a:cxn ang="T12">
                    <a:pos x="T4" y="T5"/>
                  </a:cxn>
                  <a:cxn ang="T13">
                    <a:pos x="T6" y="T7"/>
                  </a:cxn>
                  <a:cxn ang="T14">
                    <a:pos x="T8" y="T9"/>
                  </a:cxn>
                </a:cxnLst>
                <a:rect l="T15" t="T16" r="T17" b="T18"/>
                <a:pathLst>
                  <a:path w="8" h="13">
                    <a:moveTo>
                      <a:pt x="8" y="6"/>
                    </a:moveTo>
                    <a:lnTo>
                      <a:pt x="4" y="0"/>
                    </a:lnTo>
                    <a:lnTo>
                      <a:pt x="0" y="6"/>
                    </a:lnTo>
                    <a:lnTo>
                      <a:pt x="4" y="13"/>
                    </a:lnTo>
                    <a:lnTo>
                      <a:pt x="8" y="6"/>
                    </a:lnTo>
                    <a:close/>
                  </a:path>
                </a:pathLst>
              </a:custGeom>
              <a:solidFill>
                <a:srgbClr val="000000"/>
              </a:solidFill>
              <a:ln w="0">
                <a:solidFill>
                  <a:srgbClr val="000000"/>
                </a:solidFill>
                <a:round/>
                <a:headEnd/>
                <a:tailEnd/>
              </a:ln>
            </p:spPr>
            <p:txBody>
              <a:bodyPr/>
              <a:lstStyle/>
              <a:p>
                <a:endParaRPr lang="ja-JP" altLang="en-US"/>
              </a:p>
            </p:txBody>
          </p:sp>
          <p:sp>
            <p:nvSpPr>
              <p:cNvPr id="1553" name="Freeform 699"/>
              <p:cNvSpPr>
                <a:spLocks/>
              </p:cNvSpPr>
              <p:nvPr/>
            </p:nvSpPr>
            <p:spPr bwMode="auto">
              <a:xfrm>
                <a:off x="2647" y="861"/>
                <a:ext cx="5" cy="5"/>
              </a:xfrm>
              <a:custGeom>
                <a:avLst/>
                <a:gdLst>
                  <a:gd name="T0" fmla="*/ 0 w 32"/>
                  <a:gd name="T1" fmla="*/ 0 h 36"/>
                  <a:gd name="T2" fmla="*/ 0 w 32"/>
                  <a:gd name="T3" fmla="*/ 0 h 36"/>
                  <a:gd name="T4" fmla="*/ 0 w 32"/>
                  <a:gd name="T5" fmla="*/ 0 h 36"/>
                  <a:gd name="T6" fmla="*/ 0 w 32"/>
                  <a:gd name="T7" fmla="*/ 0 h 36"/>
                  <a:gd name="T8" fmla="*/ 0 w 32"/>
                  <a:gd name="T9" fmla="*/ 0 h 36"/>
                  <a:gd name="T10" fmla="*/ 0 60000 65536"/>
                  <a:gd name="T11" fmla="*/ 0 60000 65536"/>
                  <a:gd name="T12" fmla="*/ 0 60000 65536"/>
                  <a:gd name="T13" fmla="*/ 0 60000 65536"/>
                  <a:gd name="T14" fmla="*/ 0 60000 65536"/>
                  <a:gd name="T15" fmla="*/ 0 w 32"/>
                  <a:gd name="T16" fmla="*/ 0 h 36"/>
                  <a:gd name="T17" fmla="*/ 32 w 32"/>
                  <a:gd name="T18" fmla="*/ 36 h 36"/>
                </a:gdLst>
                <a:ahLst/>
                <a:cxnLst>
                  <a:cxn ang="T10">
                    <a:pos x="T0" y="T1"/>
                  </a:cxn>
                  <a:cxn ang="T11">
                    <a:pos x="T2" y="T3"/>
                  </a:cxn>
                  <a:cxn ang="T12">
                    <a:pos x="T4" y="T5"/>
                  </a:cxn>
                  <a:cxn ang="T13">
                    <a:pos x="T6" y="T7"/>
                  </a:cxn>
                  <a:cxn ang="T14">
                    <a:pos x="T8" y="T9"/>
                  </a:cxn>
                </a:cxnLst>
                <a:rect l="T15" t="T16" r="T17" b="T18"/>
                <a:pathLst>
                  <a:path w="32" h="36">
                    <a:moveTo>
                      <a:pt x="32" y="27"/>
                    </a:moveTo>
                    <a:lnTo>
                      <a:pt x="24" y="36"/>
                    </a:lnTo>
                    <a:lnTo>
                      <a:pt x="0" y="9"/>
                    </a:lnTo>
                    <a:lnTo>
                      <a:pt x="8" y="0"/>
                    </a:lnTo>
                    <a:lnTo>
                      <a:pt x="32" y="27"/>
                    </a:lnTo>
                    <a:close/>
                  </a:path>
                </a:pathLst>
              </a:custGeom>
              <a:solidFill>
                <a:srgbClr val="000000"/>
              </a:solidFill>
              <a:ln w="0">
                <a:solidFill>
                  <a:srgbClr val="000000"/>
                </a:solidFill>
                <a:round/>
                <a:headEnd/>
                <a:tailEnd/>
              </a:ln>
            </p:spPr>
            <p:txBody>
              <a:bodyPr/>
              <a:lstStyle/>
              <a:p>
                <a:endParaRPr lang="ja-JP" altLang="en-US"/>
              </a:p>
            </p:txBody>
          </p:sp>
          <p:sp>
            <p:nvSpPr>
              <p:cNvPr id="1554" name="Freeform 700"/>
              <p:cNvSpPr>
                <a:spLocks/>
              </p:cNvSpPr>
              <p:nvPr/>
            </p:nvSpPr>
            <p:spPr bwMode="auto">
              <a:xfrm>
                <a:off x="2660" y="752"/>
                <a:ext cx="81" cy="100"/>
              </a:xfrm>
              <a:custGeom>
                <a:avLst/>
                <a:gdLst>
                  <a:gd name="T0" fmla="*/ 0 w 571"/>
                  <a:gd name="T1" fmla="*/ 0 h 703"/>
                  <a:gd name="T2" fmla="*/ 0 w 571"/>
                  <a:gd name="T3" fmla="*/ 0 h 703"/>
                  <a:gd name="T4" fmla="*/ 0 w 571"/>
                  <a:gd name="T5" fmla="*/ 0 h 703"/>
                  <a:gd name="T6" fmla="*/ 0 w 571"/>
                  <a:gd name="T7" fmla="*/ 0 h 703"/>
                  <a:gd name="T8" fmla="*/ 0 w 571"/>
                  <a:gd name="T9" fmla="*/ 0 h 703"/>
                  <a:gd name="T10" fmla="*/ 0 w 571"/>
                  <a:gd name="T11" fmla="*/ 0 h 703"/>
                  <a:gd name="T12" fmla="*/ 0 w 571"/>
                  <a:gd name="T13" fmla="*/ 0 h 703"/>
                  <a:gd name="T14" fmla="*/ 0 w 571"/>
                  <a:gd name="T15" fmla="*/ 0 h 703"/>
                  <a:gd name="T16" fmla="*/ 0 w 571"/>
                  <a:gd name="T17" fmla="*/ 0 h 703"/>
                  <a:gd name="T18" fmla="*/ 0 w 571"/>
                  <a:gd name="T19" fmla="*/ 0 h 703"/>
                  <a:gd name="T20" fmla="*/ 0 w 571"/>
                  <a:gd name="T21" fmla="*/ 0 h 703"/>
                  <a:gd name="T22" fmla="*/ 0 w 571"/>
                  <a:gd name="T23" fmla="*/ 0 h 703"/>
                  <a:gd name="T24" fmla="*/ 0 w 571"/>
                  <a:gd name="T25" fmla="*/ 0 h 703"/>
                  <a:gd name="T26" fmla="*/ 0 w 571"/>
                  <a:gd name="T27" fmla="*/ 0 h 703"/>
                  <a:gd name="T28" fmla="*/ 0 w 571"/>
                  <a:gd name="T29" fmla="*/ 0 h 703"/>
                  <a:gd name="T30" fmla="*/ 0 w 571"/>
                  <a:gd name="T31" fmla="*/ 0 h 703"/>
                  <a:gd name="T32" fmla="*/ 0 w 571"/>
                  <a:gd name="T33" fmla="*/ 0 h 703"/>
                  <a:gd name="T34" fmla="*/ 0 w 571"/>
                  <a:gd name="T35" fmla="*/ 0 h 703"/>
                  <a:gd name="T36" fmla="*/ 0 w 571"/>
                  <a:gd name="T37" fmla="*/ 0 h 703"/>
                  <a:gd name="T38" fmla="*/ 0 w 571"/>
                  <a:gd name="T39" fmla="*/ 0 h 703"/>
                  <a:gd name="T40" fmla="*/ 0 w 571"/>
                  <a:gd name="T41" fmla="*/ 0 h 703"/>
                  <a:gd name="T42" fmla="*/ 0 w 571"/>
                  <a:gd name="T43" fmla="*/ 0 h 703"/>
                  <a:gd name="T44" fmla="*/ 0 w 571"/>
                  <a:gd name="T45" fmla="*/ 0 h 703"/>
                  <a:gd name="T46" fmla="*/ 0 w 571"/>
                  <a:gd name="T47" fmla="*/ 0 h 703"/>
                  <a:gd name="T48" fmla="*/ 0 w 571"/>
                  <a:gd name="T49" fmla="*/ 0 h 703"/>
                  <a:gd name="T50" fmla="*/ 0 w 571"/>
                  <a:gd name="T51" fmla="*/ 0 h 703"/>
                  <a:gd name="T52" fmla="*/ 0 w 571"/>
                  <a:gd name="T53" fmla="*/ 0 h 703"/>
                  <a:gd name="T54" fmla="*/ 0 w 571"/>
                  <a:gd name="T55" fmla="*/ 0 h 703"/>
                  <a:gd name="T56" fmla="*/ 0 w 571"/>
                  <a:gd name="T57" fmla="*/ 0 h 703"/>
                  <a:gd name="T58" fmla="*/ 0 w 571"/>
                  <a:gd name="T59" fmla="*/ 0 h 703"/>
                  <a:gd name="T60" fmla="*/ 0 w 571"/>
                  <a:gd name="T61" fmla="*/ 0 h 703"/>
                  <a:gd name="T62" fmla="*/ 0 w 571"/>
                  <a:gd name="T63" fmla="*/ 0 h 703"/>
                  <a:gd name="T64" fmla="*/ 0 w 571"/>
                  <a:gd name="T65" fmla="*/ 0 h 703"/>
                  <a:gd name="T66" fmla="*/ 0 w 571"/>
                  <a:gd name="T67" fmla="*/ 0 h 703"/>
                  <a:gd name="T68" fmla="*/ 0 w 571"/>
                  <a:gd name="T69" fmla="*/ 0 h 703"/>
                  <a:gd name="T70" fmla="*/ 0 w 571"/>
                  <a:gd name="T71" fmla="*/ 0 h 703"/>
                  <a:gd name="T72" fmla="*/ 0 w 571"/>
                  <a:gd name="T73" fmla="*/ 0 h 703"/>
                  <a:gd name="T74" fmla="*/ 0 w 571"/>
                  <a:gd name="T75" fmla="*/ 0 h 703"/>
                  <a:gd name="T76" fmla="*/ 0 w 571"/>
                  <a:gd name="T77" fmla="*/ 0 h 703"/>
                  <a:gd name="T78" fmla="*/ 0 w 571"/>
                  <a:gd name="T79" fmla="*/ 0 h 703"/>
                  <a:gd name="T80" fmla="*/ 0 w 571"/>
                  <a:gd name="T81" fmla="*/ 0 h 703"/>
                  <a:gd name="T82" fmla="*/ 0 w 571"/>
                  <a:gd name="T83" fmla="*/ 0 h 703"/>
                  <a:gd name="T84" fmla="*/ 0 w 571"/>
                  <a:gd name="T85" fmla="*/ 0 h 70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1"/>
                  <a:gd name="T130" fmla="*/ 0 h 703"/>
                  <a:gd name="T131" fmla="*/ 571 w 571"/>
                  <a:gd name="T132" fmla="*/ 703 h 70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1" h="703">
                    <a:moveTo>
                      <a:pt x="49" y="473"/>
                    </a:moveTo>
                    <a:lnTo>
                      <a:pt x="61" y="487"/>
                    </a:lnTo>
                    <a:lnTo>
                      <a:pt x="73" y="500"/>
                    </a:lnTo>
                    <a:lnTo>
                      <a:pt x="73" y="527"/>
                    </a:lnTo>
                    <a:lnTo>
                      <a:pt x="85" y="541"/>
                    </a:lnTo>
                    <a:lnTo>
                      <a:pt x="97" y="554"/>
                    </a:lnTo>
                    <a:lnTo>
                      <a:pt x="109" y="568"/>
                    </a:lnTo>
                    <a:lnTo>
                      <a:pt x="121" y="581"/>
                    </a:lnTo>
                    <a:lnTo>
                      <a:pt x="134" y="595"/>
                    </a:lnTo>
                    <a:lnTo>
                      <a:pt x="146" y="608"/>
                    </a:lnTo>
                    <a:lnTo>
                      <a:pt x="158" y="622"/>
                    </a:lnTo>
                    <a:lnTo>
                      <a:pt x="170" y="635"/>
                    </a:lnTo>
                    <a:lnTo>
                      <a:pt x="194" y="635"/>
                    </a:lnTo>
                    <a:lnTo>
                      <a:pt x="206" y="649"/>
                    </a:lnTo>
                    <a:lnTo>
                      <a:pt x="219" y="663"/>
                    </a:lnTo>
                    <a:lnTo>
                      <a:pt x="231" y="663"/>
                    </a:lnTo>
                    <a:lnTo>
                      <a:pt x="243" y="676"/>
                    </a:lnTo>
                    <a:lnTo>
                      <a:pt x="267" y="676"/>
                    </a:lnTo>
                    <a:lnTo>
                      <a:pt x="279" y="690"/>
                    </a:lnTo>
                    <a:lnTo>
                      <a:pt x="292" y="690"/>
                    </a:lnTo>
                    <a:lnTo>
                      <a:pt x="304" y="703"/>
                    </a:lnTo>
                    <a:lnTo>
                      <a:pt x="316" y="703"/>
                    </a:lnTo>
                    <a:lnTo>
                      <a:pt x="340" y="703"/>
                    </a:lnTo>
                    <a:lnTo>
                      <a:pt x="352" y="703"/>
                    </a:lnTo>
                    <a:lnTo>
                      <a:pt x="364" y="703"/>
                    </a:lnTo>
                    <a:lnTo>
                      <a:pt x="377" y="703"/>
                    </a:lnTo>
                    <a:lnTo>
                      <a:pt x="389" y="703"/>
                    </a:lnTo>
                    <a:lnTo>
                      <a:pt x="401" y="703"/>
                    </a:lnTo>
                    <a:lnTo>
                      <a:pt x="413" y="703"/>
                    </a:lnTo>
                    <a:lnTo>
                      <a:pt x="437" y="703"/>
                    </a:lnTo>
                    <a:lnTo>
                      <a:pt x="449" y="690"/>
                    </a:lnTo>
                    <a:lnTo>
                      <a:pt x="462" y="690"/>
                    </a:lnTo>
                    <a:lnTo>
                      <a:pt x="474" y="676"/>
                    </a:lnTo>
                    <a:lnTo>
                      <a:pt x="486" y="663"/>
                    </a:lnTo>
                    <a:lnTo>
                      <a:pt x="498" y="649"/>
                    </a:lnTo>
                    <a:lnTo>
                      <a:pt x="510" y="635"/>
                    </a:lnTo>
                    <a:lnTo>
                      <a:pt x="522" y="622"/>
                    </a:lnTo>
                    <a:lnTo>
                      <a:pt x="534" y="608"/>
                    </a:lnTo>
                    <a:lnTo>
                      <a:pt x="534" y="595"/>
                    </a:lnTo>
                    <a:lnTo>
                      <a:pt x="547" y="581"/>
                    </a:lnTo>
                    <a:lnTo>
                      <a:pt x="547" y="568"/>
                    </a:lnTo>
                    <a:lnTo>
                      <a:pt x="559" y="554"/>
                    </a:lnTo>
                    <a:lnTo>
                      <a:pt x="559" y="527"/>
                    </a:lnTo>
                    <a:lnTo>
                      <a:pt x="559" y="514"/>
                    </a:lnTo>
                    <a:lnTo>
                      <a:pt x="571" y="500"/>
                    </a:lnTo>
                    <a:lnTo>
                      <a:pt x="571" y="487"/>
                    </a:lnTo>
                    <a:lnTo>
                      <a:pt x="571" y="473"/>
                    </a:lnTo>
                    <a:lnTo>
                      <a:pt x="571" y="446"/>
                    </a:lnTo>
                    <a:lnTo>
                      <a:pt x="571" y="433"/>
                    </a:lnTo>
                    <a:lnTo>
                      <a:pt x="571" y="419"/>
                    </a:lnTo>
                    <a:lnTo>
                      <a:pt x="571" y="406"/>
                    </a:lnTo>
                    <a:lnTo>
                      <a:pt x="571" y="392"/>
                    </a:lnTo>
                    <a:lnTo>
                      <a:pt x="571" y="379"/>
                    </a:lnTo>
                    <a:lnTo>
                      <a:pt x="571" y="365"/>
                    </a:lnTo>
                    <a:lnTo>
                      <a:pt x="571" y="352"/>
                    </a:lnTo>
                    <a:lnTo>
                      <a:pt x="571" y="325"/>
                    </a:lnTo>
                    <a:lnTo>
                      <a:pt x="559" y="311"/>
                    </a:lnTo>
                    <a:lnTo>
                      <a:pt x="559" y="297"/>
                    </a:lnTo>
                    <a:lnTo>
                      <a:pt x="559" y="270"/>
                    </a:lnTo>
                    <a:lnTo>
                      <a:pt x="547" y="257"/>
                    </a:lnTo>
                    <a:lnTo>
                      <a:pt x="547" y="243"/>
                    </a:lnTo>
                    <a:lnTo>
                      <a:pt x="534" y="230"/>
                    </a:lnTo>
                    <a:lnTo>
                      <a:pt x="534" y="216"/>
                    </a:lnTo>
                    <a:lnTo>
                      <a:pt x="522" y="189"/>
                    </a:lnTo>
                    <a:lnTo>
                      <a:pt x="510" y="176"/>
                    </a:lnTo>
                    <a:lnTo>
                      <a:pt x="498" y="162"/>
                    </a:lnTo>
                    <a:lnTo>
                      <a:pt x="486" y="149"/>
                    </a:lnTo>
                    <a:lnTo>
                      <a:pt x="474" y="135"/>
                    </a:lnTo>
                    <a:lnTo>
                      <a:pt x="462" y="122"/>
                    </a:lnTo>
                    <a:lnTo>
                      <a:pt x="449" y="108"/>
                    </a:lnTo>
                    <a:lnTo>
                      <a:pt x="437" y="95"/>
                    </a:lnTo>
                    <a:lnTo>
                      <a:pt x="425" y="81"/>
                    </a:lnTo>
                    <a:lnTo>
                      <a:pt x="413" y="81"/>
                    </a:lnTo>
                    <a:lnTo>
                      <a:pt x="401" y="68"/>
                    </a:lnTo>
                    <a:lnTo>
                      <a:pt x="389" y="54"/>
                    </a:lnTo>
                    <a:lnTo>
                      <a:pt x="364" y="54"/>
                    </a:lnTo>
                    <a:lnTo>
                      <a:pt x="352" y="41"/>
                    </a:lnTo>
                    <a:lnTo>
                      <a:pt x="340" y="27"/>
                    </a:lnTo>
                    <a:lnTo>
                      <a:pt x="316" y="27"/>
                    </a:lnTo>
                    <a:lnTo>
                      <a:pt x="304" y="27"/>
                    </a:lnTo>
                    <a:lnTo>
                      <a:pt x="292" y="14"/>
                    </a:lnTo>
                    <a:lnTo>
                      <a:pt x="267" y="14"/>
                    </a:lnTo>
                    <a:lnTo>
                      <a:pt x="255" y="14"/>
                    </a:lnTo>
                    <a:lnTo>
                      <a:pt x="243" y="14"/>
                    </a:lnTo>
                    <a:lnTo>
                      <a:pt x="231" y="0"/>
                    </a:lnTo>
                    <a:lnTo>
                      <a:pt x="206" y="0"/>
                    </a:lnTo>
                    <a:lnTo>
                      <a:pt x="194" y="0"/>
                    </a:lnTo>
                    <a:lnTo>
                      <a:pt x="182" y="0"/>
                    </a:lnTo>
                    <a:lnTo>
                      <a:pt x="170" y="0"/>
                    </a:lnTo>
                    <a:lnTo>
                      <a:pt x="158" y="0"/>
                    </a:lnTo>
                    <a:lnTo>
                      <a:pt x="134" y="14"/>
                    </a:lnTo>
                    <a:lnTo>
                      <a:pt x="121" y="14"/>
                    </a:lnTo>
                    <a:lnTo>
                      <a:pt x="109" y="14"/>
                    </a:lnTo>
                    <a:lnTo>
                      <a:pt x="97" y="27"/>
                    </a:lnTo>
                    <a:lnTo>
                      <a:pt x="85" y="27"/>
                    </a:lnTo>
                    <a:lnTo>
                      <a:pt x="73" y="41"/>
                    </a:lnTo>
                    <a:lnTo>
                      <a:pt x="61" y="41"/>
                    </a:lnTo>
                    <a:lnTo>
                      <a:pt x="61" y="54"/>
                    </a:lnTo>
                    <a:lnTo>
                      <a:pt x="49" y="54"/>
                    </a:lnTo>
                    <a:lnTo>
                      <a:pt x="49" y="68"/>
                    </a:lnTo>
                    <a:lnTo>
                      <a:pt x="36" y="81"/>
                    </a:lnTo>
                    <a:lnTo>
                      <a:pt x="36" y="95"/>
                    </a:lnTo>
                    <a:lnTo>
                      <a:pt x="24" y="108"/>
                    </a:lnTo>
                    <a:lnTo>
                      <a:pt x="24" y="122"/>
                    </a:lnTo>
                    <a:lnTo>
                      <a:pt x="12" y="135"/>
                    </a:lnTo>
                    <a:lnTo>
                      <a:pt x="12" y="149"/>
                    </a:lnTo>
                    <a:lnTo>
                      <a:pt x="12" y="162"/>
                    </a:lnTo>
                    <a:lnTo>
                      <a:pt x="12" y="189"/>
                    </a:lnTo>
                    <a:lnTo>
                      <a:pt x="0" y="203"/>
                    </a:lnTo>
                    <a:lnTo>
                      <a:pt x="0" y="216"/>
                    </a:lnTo>
                    <a:lnTo>
                      <a:pt x="0" y="230"/>
                    </a:lnTo>
                    <a:lnTo>
                      <a:pt x="0" y="243"/>
                    </a:lnTo>
                    <a:lnTo>
                      <a:pt x="0" y="270"/>
                    </a:lnTo>
                    <a:lnTo>
                      <a:pt x="0" y="284"/>
                    </a:lnTo>
                    <a:lnTo>
                      <a:pt x="0" y="297"/>
                    </a:lnTo>
                    <a:lnTo>
                      <a:pt x="12" y="325"/>
                    </a:lnTo>
                    <a:lnTo>
                      <a:pt x="12" y="338"/>
                    </a:lnTo>
                    <a:lnTo>
                      <a:pt x="12" y="352"/>
                    </a:lnTo>
                    <a:lnTo>
                      <a:pt x="12" y="379"/>
                    </a:lnTo>
                    <a:lnTo>
                      <a:pt x="24" y="392"/>
                    </a:lnTo>
                    <a:lnTo>
                      <a:pt x="24" y="406"/>
                    </a:lnTo>
                    <a:lnTo>
                      <a:pt x="24" y="419"/>
                    </a:lnTo>
                    <a:lnTo>
                      <a:pt x="36" y="433"/>
                    </a:lnTo>
                    <a:lnTo>
                      <a:pt x="49" y="460"/>
                    </a:lnTo>
                    <a:lnTo>
                      <a:pt x="49" y="473"/>
                    </a:lnTo>
                    <a:close/>
                  </a:path>
                </a:pathLst>
              </a:custGeom>
              <a:solidFill>
                <a:srgbClr val="808080"/>
              </a:solidFill>
              <a:ln w="9525">
                <a:noFill/>
                <a:round/>
                <a:headEnd/>
                <a:tailEnd/>
              </a:ln>
            </p:spPr>
            <p:txBody>
              <a:bodyPr/>
              <a:lstStyle/>
              <a:p>
                <a:endParaRPr lang="ja-JP" altLang="en-US"/>
              </a:p>
            </p:txBody>
          </p:sp>
          <p:sp>
            <p:nvSpPr>
              <p:cNvPr id="1555" name="Freeform 701"/>
              <p:cNvSpPr>
                <a:spLocks/>
              </p:cNvSpPr>
              <p:nvPr/>
            </p:nvSpPr>
            <p:spPr bwMode="auto">
              <a:xfrm>
                <a:off x="2666" y="818"/>
                <a:ext cx="3" cy="4"/>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0" y="9"/>
                    </a:moveTo>
                    <a:lnTo>
                      <a:pt x="8" y="0"/>
                    </a:lnTo>
                    <a:lnTo>
                      <a:pt x="20" y="14"/>
                    </a:lnTo>
                    <a:lnTo>
                      <a:pt x="12" y="23"/>
                    </a:lnTo>
                    <a:lnTo>
                      <a:pt x="0" y="9"/>
                    </a:lnTo>
                    <a:close/>
                  </a:path>
                </a:pathLst>
              </a:custGeom>
              <a:solidFill>
                <a:srgbClr val="000000"/>
              </a:solidFill>
              <a:ln w="0">
                <a:solidFill>
                  <a:srgbClr val="000000"/>
                </a:solidFill>
                <a:round/>
                <a:headEnd/>
                <a:tailEnd/>
              </a:ln>
            </p:spPr>
            <p:txBody>
              <a:bodyPr/>
              <a:lstStyle/>
              <a:p>
                <a:endParaRPr lang="ja-JP" altLang="en-US"/>
              </a:p>
            </p:txBody>
          </p:sp>
          <p:sp>
            <p:nvSpPr>
              <p:cNvPr id="1556" name="Freeform 702"/>
              <p:cNvSpPr>
                <a:spLocks/>
              </p:cNvSpPr>
              <p:nvPr/>
            </p:nvSpPr>
            <p:spPr bwMode="auto">
              <a:xfrm>
                <a:off x="2668" y="820"/>
                <a:ext cx="3" cy="4"/>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0" y="9"/>
                    </a:moveTo>
                    <a:lnTo>
                      <a:pt x="8" y="0"/>
                    </a:lnTo>
                    <a:lnTo>
                      <a:pt x="20" y="14"/>
                    </a:lnTo>
                    <a:lnTo>
                      <a:pt x="12" y="23"/>
                    </a:lnTo>
                    <a:lnTo>
                      <a:pt x="0" y="9"/>
                    </a:lnTo>
                    <a:close/>
                  </a:path>
                </a:pathLst>
              </a:custGeom>
              <a:solidFill>
                <a:srgbClr val="000000"/>
              </a:solidFill>
              <a:ln w="0">
                <a:solidFill>
                  <a:srgbClr val="000000"/>
                </a:solidFill>
                <a:round/>
                <a:headEnd/>
                <a:tailEnd/>
              </a:ln>
            </p:spPr>
            <p:txBody>
              <a:bodyPr/>
              <a:lstStyle/>
              <a:p>
                <a:endParaRPr lang="ja-JP" altLang="en-US"/>
              </a:p>
            </p:txBody>
          </p:sp>
          <p:sp>
            <p:nvSpPr>
              <p:cNvPr id="1557" name="Freeform 703"/>
              <p:cNvSpPr>
                <a:spLocks/>
              </p:cNvSpPr>
              <p:nvPr/>
            </p:nvSpPr>
            <p:spPr bwMode="auto">
              <a:xfrm>
                <a:off x="2670" y="822"/>
                <a:ext cx="1" cy="1"/>
              </a:xfrm>
              <a:custGeom>
                <a:avLst/>
                <a:gdLst>
                  <a:gd name="T0" fmla="*/ 0 w 6"/>
                  <a:gd name="T1" fmla="*/ 0 h 6"/>
                  <a:gd name="T2" fmla="*/ 0 w 6"/>
                  <a:gd name="T3" fmla="*/ 0 h 6"/>
                  <a:gd name="T4" fmla="*/ 0 w 6"/>
                  <a:gd name="T5" fmla="*/ 0 h 6"/>
                  <a:gd name="T6" fmla="*/ 0 w 6"/>
                  <a:gd name="T7" fmla="*/ 0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4" y="0"/>
                    </a:moveTo>
                    <a:lnTo>
                      <a:pt x="6" y="1"/>
                    </a:lnTo>
                    <a:lnTo>
                      <a:pt x="6" y="4"/>
                    </a:lnTo>
                    <a:lnTo>
                      <a:pt x="0" y="6"/>
                    </a:lnTo>
                    <a:lnTo>
                      <a:pt x="4" y="0"/>
                    </a:lnTo>
                    <a:close/>
                  </a:path>
                </a:pathLst>
              </a:custGeom>
              <a:solidFill>
                <a:srgbClr val="000000"/>
              </a:solidFill>
              <a:ln w="0">
                <a:solidFill>
                  <a:srgbClr val="000000"/>
                </a:solidFill>
                <a:round/>
                <a:headEnd/>
                <a:tailEnd/>
              </a:ln>
            </p:spPr>
            <p:txBody>
              <a:bodyPr/>
              <a:lstStyle/>
              <a:p>
                <a:endParaRPr lang="ja-JP" altLang="en-US"/>
              </a:p>
            </p:txBody>
          </p:sp>
          <p:sp>
            <p:nvSpPr>
              <p:cNvPr id="1558" name="Rectangle 704"/>
              <p:cNvSpPr>
                <a:spLocks noChangeArrowheads="1"/>
              </p:cNvSpPr>
              <p:nvPr/>
            </p:nvSpPr>
            <p:spPr bwMode="auto">
              <a:xfrm>
                <a:off x="2669" y="823"/>
                <a:ext cx="2" cy="4"/>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559" name="Freeform 705"/>
              <p:cNvSpPr>
                <a:spLocks/>
              </p:cNvSpPr>
              <p:nvPr/>
            </p:nvSpPr>
            <p:spPr bwMode="auto">
              <a:xfrm>
                <a:off x="2669" y="827"/>
                <a:ext cx="1" cy="1"/>
              </a:xfrm>
              <a:custGeom>
                <a:avLst/>
                <a:gdLst>
                  <a:gd name="T0" fmla="*/ 0 w 6"/>
                  <a:gd name="T1" fmla="*/ 0 h 5"/>
                  <a:gd name="T2" fmla="*/ 0 w 6"/>
                  <a:gd name="T3" fmla="*/ 0 h 5"/>
                  <a:gd name="T4" fmla="*/ 0 w 6"/>
                  <a:gd name="T5" fmla="*/ 0 h 5"/>
                  <a:gd name="T6" fmla="*/ 0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0"/>
                    </a:moveTo>
                    <a:lnTo>
                      <a:pt x="0" y="1"/>
                    </a:lnTo>
                    <a:lnTo>
                      <a:pt x="2" y="5"/>
                    </a:lnTo>
                    <a:lnTo>
                      <a:pt x="6" y="2"/>
                    </a:lnTo>
                    <a:lnTo>
                      <a:pt x="0" y="0"/>
                    </a:lnTo>
                    <a:close/>
                  </a:path>
                </a:pathLst>
              </a:custGeom>
              <a:solidFill>
                <a:srgbClr val="000000"/>
              </a:solidFill>
              <a:ln w="0">
                <a:solidFill>
                  <a:srgbClr val="000000"/>
                </a:solidFill>
                <a:round/>
                <a:headEnd/>
                <a:tailEnd/>
              </a:ln>
            </p:spPr>
            <p:txBody>
              <a:bodyPr/>
              <a:lstStyle/>
              <a:p>
                <a:endParaRPr lang="ja-JP" altLang="en-US"/>
              </a:p>
            </p:txBody>
          </p:sp>
          <p:sp>
            <p:nvSpPr>
              <p:cNvPr id="1560" name="Freeform 706"/>
              <p:cNvSpPr>
                <a:spLocks/>
              </p:cNvSpPr>
              <p:nvPr/>
            </p:nvSpPr>
            <p:spPr bwMode="auto">
              <a:xfrm>
                <a:off x="2670" y="826"/>
                <a:ext cx="3" cy="3"/>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0" y="9"/>
                    </a:moveTo>
                    <a:lnTo>
                      <a:pt x="8" y="0"/>
                    </a:lnTo>
                    <a:lnTo>
                      <a:pt x="20" y="13"/>
                    </a:lnTo>
                    <a:lnTo>
                      <a:pt x="12" y="22"/>
                    </a:lnTo>
                    <a:lnTo>
                      <a:pt x="0" y="9"/>
                    </a:lnTo>
                    <a:close/>
                  </a:path>
                </a:pathLst>
              </a:custGeom>
              <a:solidFill>
                <a:srgbClr val="000000"/>
              </a:solidFill>
              <a:ln w="0">
                <a:solidFill>
                  <a:srgbClr val="000000"/>
                </a:solidFill>
                <a:round/>
                <a:headEnd/>
                <a:tailEnd/>
              </a:ln>
            </p:spPr>
            <p:txBody>
              <a:bodyPr/>
              <a:lstStyle/>
              <a:p>
                <a:endParaRPr lang="ja-JP" altLang="en-US"/>
              </a:p>
            </p:txBody>
          </p:sp>
          <p:sp>
            <p:nvSpPr>
              <p:cNvPr id="1561" name="Freeform 707"/>
              <p:cNvSpPr>
                <a:spLocks/>
              </p:cNvSpPr>
              <p:nvPr/>
            </p:nvSpPr>
            <p:spPr bwMode="auto">
              <a:xfrm>
                <a:off x="2671" y="828"/>
                <a:ext cx="3" cy="3"/>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0" y="9"/>
                    </a:moveTo>
                    <a:lnTo>
                      <a:pt x="8" y="0"/>
                    </a:lnTo>
                    <a:lnTo>
                      <a:pt x="20" y="14"/>
                    </a:lnTo>
                    <a:lnTo>
                      <a:pt x="12" y="23"/>
                    </a:lnTo>
                    <a:lnTo>
                      <a:pt x="0" y="9"/>
                    </a:lnTo>
                    <a:close/>
                  </a:path>
                </a:pathLst>
              </a:custGeom>
              <a:solidFill>
                <a:srgbClr val="000000"/>
              </a:solidFill>
              <a:ln w="0">
                <a:solidFill>
                  <a:srgbClr val="000000"/>
                </a:solidFill>
                <a:round/>
                <a:headEnd/>
                <a:tailEnd/>
              </a:ln>
            </p:spPr>
            <p:txBody>
              <a:bodyPr/>
              <a:lstStyle/>
              <a:p>
                <a:endParaRPr lang="ja-JP" altLang="en-US"/>
              </a:p>
            </p:txBody>
          </p:sp>
          <p:sp>
            <p:nvSpPr>
              <p:cNvPr id="1562" name="Freeform 708"/>
              <p:cNvSpPr>
                <a:spLocks/>
              </p:cNvSpPr>
              <p:nvPr/>
            </p:nvSpPr>
            <p:spPr bwMode="auto">
              <a:xfrm>
                <a:off x="2673" y="830"/>
                <a:ext cx="3" cy="3"/>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0" y="9"/>
                    </a:moveTo>
                    <a:lnTo>
                      <a:pt x="8" y="0"/>
                    </a:lnTo>
                    <a:lnTo>
                      <a:pt x="20" y="13"/>
                    </a:lnTo>
                    <a:lnTo>
                      <a:pt x="12" y="22"/>
                    </a:lnTo>
                    <a:lnTo>
                      <a:pt x="0" y="9"/>
                    </a:lnTo>
                    <a:close/>
                  </a:path>
                </a:pathLst>
              </a:custGeom>
              <a:solidFill>
                <a:srgbClr val="000000"/>
              </a:solidFill>
              <a:ln w="0">
                <a:solidFill>
                  <a:srgbClr val="000000"/>
                </a:solidFill>
                <a:round/>
                <a:headEnd/>
                <a:tailEnd/>
              </a:ln>
            </p:spPr>
            <p:txBody>
              <a:bodyPr/>
              <a:lstStyle/>
              <a:p>
                <a:endParaRPr lang="ja-JP" altLang="en-US"/>
              </a:p>
            </p:txBody>
          </p:sp>
          <p:sp>
            <p:nvSpPr>
              <p:cNvPr id="1563" name="Freeform 709"/>
              <p:cNvSpPr>
                <a:spLocks/>
              </p:cNvSpPr>
              <p:nvPr/>
            </p:nvSpPr>
            <p:spPr bwMode="auto">
              <a:xfrm>
                <a:off x="2675" y="832"/>
                <a:ext cx="3" cy="3"/>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0" y="9"/>
                    </a:moveTo>
                    <a:lnTo>
                      <a:pt x="8" y="0"/>
                    </a:lnTo>
                    <a:lnTo>
                      <a:pt x="20" y="14"/>
                    </a:lnTo>
                    <a:lnTo>
                      <a:pt x="12" y="23"/>
                    </a:lnTo>
                    <a:lnTo>
                      <a:pt x="0" y="9"/>
                    </a:lnTo>
                    <a:close/>
                  </a:path>
                </a:pathLst>
              </a:custGeom>
              <a:solidFill>
                <a:srgbClr val="000000"/>
              </a:solidFill>
              <a:ln w="0">
                <a:solidFill>
                  <a:srgbClr val="000000"/>
                </a:solidFill>
                <a:round/>
                <a:headEnd/>
                <a:tailEnd/>
              </a:ln>
            </p:spPr>
            <p:txBody>
              <a:bodyPr/>
              <a:lstStyle/>
              <a:p>
                <a:endParaRPr lang="ja-JP" altLang="en-US"/>
              </a:p>
            </p:txBody>
          </p:sp>
          <p:sp>
            <p:nvSpPr>
              <p:cNvPr id="1564" name="Freeform 710"/>
              <p:cNvSpPr>
                <a:spLocks/>
              </p:cNvSpPr>
              <p:nvPr/>
            </p:nvSpPr>
            <p:spPr bwMode="auto">
              <a:xfrm>
                <a:off x="2677" y="834"/>
                <a:ext cx="3" cy="3"/>
              </a:xfrm>
              <a:custGeom>
                <a:avLst/>
                <a:gdLst>
                  <a:gd name="T0" fmla="*/ 0 w 21"/>
                  <a:gd name="T1" fmla="*/ 0 h 22"/>
                  <a:gd name="T2" fmla="*/ 0 w 21"/>
                  <a:gd name="T3" fmla="*/ 0 h 22"/>
                  <a:gd name="T4" fmla="*/ 0 w 21"/>
                  <a:gd name="T5" fmla="*/ 0 h 22"/>
                  <a:gd name="T6" fmla="*/ 0 w 21"/>
                  <a:gd name="T7" fmla="*/ 0 h 22"/>
                  <a:gd name="T8" fmla="*/ 0 w 21"/>
                  <a:gd name="T9" fmla="*/ 0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0" y="9"/>
                    </a:moveTo>
                    <a:lnTo>
                      <a:pt x="8" y="0"/>
                    </a:lnTo>
                    <a:lnTo>
                      <a:pt x="21" y="13"/>
                    </a:lnTo>
                    <a:lnTo>
                      <a:pt x="13" y="22"/>
                    </a:lnTo>
                    <a:lnTo>
                      <a:pt x="0" y="9"/>
                    </a:lnTo>
                    <a:close/>
                  </a:path>
                </a:pathLst>
              </a:custGeom>
              <a:solidFill>
                <a:srgbClr val="000000"/>
              </a:solidFill>
              <a:ln w="0">
                <a:solidFill>
                  <a:srgbClr val="000000"/>
                </a:solidFill>
                <a:round/>
                <a:headEnd/>
                <a:tailEnd/>
              </a:ln>
            </p:spPr>
            <p:txBody>
              <a:bodyPr/>
              <a:lstStyle/>
              <a:p>
                <a:endParaRPr lang="ja-JP" altLang="en-US"/>
              </a:p>
            </p:txBody>
          </p:sp>
          <p:sp>
            <p:nvSpPr>
              <p:cNvPr id="1565" name="Freeform 711"/>
              <p:cNvSpPr>
                <a:spLocks/>
              </p:cNvSpPr>
              <p:nvPr/>
            </p:nvSpPr>
            <p:spPr bwMode="auto">
              <a:xfrm>
                <a:off x="2678" y="836"/>
                <a:ext cx="3" cy="3"/>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0" y="9"/>
                    </a:moveTo>
                    <a:lnTo>
                      <a:pt x="8" y="0"/>
                    </a:lnTo>
                    <a:lnTo>
                      <a:pt x="20" y="14"/>
                    </a:lnTo>
                    <a:lnTo>
                      <a:pt x="12" y="23"/>
                    </a:lnTo>
                    <a:lnTo>
                      <a:pt x="0" y="9"/>
                    </a:lnTo>
                    <a:close/>
                  </a:path>
                </a:pathLst>
              </a:custGeom>
              <a:solidFill>
                <a:srgbClr val="000000"/>
              </a:solidFill>
              <a:ln w="0">
                <a:solidFill>
                  <a:srgbClr val="000000"/>
                </a:solidFill>
                <a:round/>
                <a:headEnd/>
                <a:tailEnd/>
              </a:ln>
            </p:spPr>
            <p:txBody>
              <a:bodyPr/>
              <a:lstStyle/>
              <a:p>
                <a:endParaRPr lang="ja-JP" altLang="en-US"/>
              </a:p>
            </p:txBody>
          </p:sp>
          <p:sp>
            <p:nvSpPr>
              <p:cNvPr id="1566" name="Freeform 712"/>
              <p:cNvSpPr>
                <a:spLocks/>
              </p:cNvSpPr>
              <p:nvPr/>
            </p:nvSpPr>
            <p:spPr bwMode="auto">
              <a:xfrm>
                <a:off x="2680" y="838"/>
                <a:ext cx="3" cy="3"/>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0" y="9"/>
                    </a:moveTo>
                    <a:lnTo>
                      <a:pt x="8" y="0"/>
                    </a:lnTo>
                    <a:lnTo>
                      <a:pt x="20" y="13"/>
                    </a:lnTo>
                    <a:lnTo>
                      <a:pt x="12" y="22"/>
                    </a:lnTo>
                    <a:lnTo>
                      <a:pt x="0" y="9"/>
                    </a:lnTo>
                    <a:close/>
                  </a:path>
                </a:pathLst>
              </a:custGeom>
              <a:solidFill>
                <a:srgbClr val="000000"/>
              </a:solidFill>
              <a:ln w="0">
                <a:solidFill>
                  <a:srgbClr val="000000"/>
                </a:solidFill>
                <a:round/>
                <a:headEnd/>
                <a:tailEnd/>
              </a:ln>
            </p:spPr>
            <p:txBody>
              <a:bodyPr/>
              <a:lstStyle/>
              <a:p>
                <a:endParaRPr lang="ja-JP" altLang="en-US"/>
              </a:p>
            </p:txBody>
          </p:sp>
          <p:sp>
            <p:nvSpPr>
              <p:cNvPr id="1567" name="Freeform 713"/>
              <p:cNvSpPr>
                <a:spLocks/>
              </p:cNvSpPr>
              <p:nvPr/>
            </p:nvSpPr>
            <p:spPr bwMode="auto">
              <a:xfrm>
                <a:off x="2682" y="840"/>
                <a:ext cx="3" cy="3"/>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0" y="9"/>
                    </a:moveTo>
                    <a:lnTo>
                      <a:pt x="8" y="0"/>
                    </a:lnTo>
                    <a:lnTo>
                      <a:pt x="20" y="14"/>
                    </a:lnTo>
                    <a:lnTo>
                      <a:pt x="12" y="23"/>
                    </a:lnTo>
                    <a:lnTo>
                      <a:pt x="0" y="9"/>
                    </a:lnTo>
                    <a:close/>
                  </a:path>
                </a:pathLst>
              </a:custGeom>
              <a:solidFill>
                <a:srgbClr val="000000"/>
              </a:solidFill>
              <a:ln w="0">
                <a:solidFill>
                  <a:srgbClr val="000000"/>
                </a:solidFill>
                <a:round/>
                <a:headEnd/>
                <a:tailEnd/>
              </a:ln>
            </p:spPr>
            <p:txBody>
              <a:bodyPr/>
              <a:lstStyle/>
              <a:p>
                <a:endParaRPr lang="ja-JP" altLang="en-US"/>
              </a:p>
            </p:txBody>
          </p:sp>
          <p:sp>
            <p:nvSpPr>
              <p:cNvPr id="1568" name="Freeform 714"/>
              <p:cNvSpPr>
                <a:spLocks/>
              </p:cNvSpPr>
              <p:nvPr/>
            </p:nvSpPr>
            <p:spPr bwMode="auto">
              <a:xfrm>
                <a:off x="2684" y="843"/>
                <a:ext cx="1" cy="1"/>
              </a:xfrm>
              <a:custGeom>
                <a:avLst/>
                <a:gdLst>
                  <a:gd name="T0" fmla="*/ 0 w 4"/>
                  <a:gd name="T1" fmla="*/ 0 h 5"/>
                  <a:gd name="T2" fmla="*/ 0 w 4"/>
                  <a:gd name="T3" fmla="*/ 0 h 5"/>
                  <a:gd name="T4" fmla="*/ 0 w 4"/>
                  <a:gd name="T5" fmla="*/ 0 h 5"/>
                  <a:gd name="T6" fmla="*/ 0 w 4"/>
                  <a:gd name="T7" fmla="*/ 0 h 5"/>
                  <a:gd name="T8" fmla="*/ 0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3"/>
                    </a:moveTo>
                    <a:lnTo>
                      <a:pt x="2" y="4"/>
                    </a:lnTo>
                    <a:lnTo>
                      <a:pt x="4" y="5"/>
                    </a:lnTo>
                    <a:lnTo>
                      <a:pt x="4" y="0"/>
                    </a:lnTo>
                    <a:lnTo>
                      <a:pt x="0" y="3"/>
                    </a:lnTo>
                    <a:close/>
                  </a:path>
                </a:pathLst>
              </a:custGeom>
              <a:solidFill>
                <a:srgbClr val="000000"/>
              </a:solidFill>
              <a:ln w="0">
                <a:solidFill>
                  <a:srgbClr val="000000"/>
                </a:solidFill>
                <a:round/>
                <a:headEnd/>
                <a:tailEnd/>
              </a:ln>
            </p:spPr>
            <p:txBody>
              <a:bodyPr/>
              <a:lstStyle/>
              <a:p>
                <a:endParaRPr lang="ja-JP" altLang="en-US"/>
              </a:p>
            </p:txBody>
          </p:sp>
          <p:sp>
            <p:nvSpPr>
              <p:cNvPr id="1569" name="Rectangle 715"/>
              <p:cNvSpPr>
                <a:spLocks noChangeArrowheads="1"/>
              </p:cNvSpPr>
              <p:nvPr/>
            </p:nvSpPr>
            <p:spPr bwMode="auto">
              <a:xfrm>
                <a:off x="2684" y="841"/>
                <a:ext cx="4"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570" name="Freeform 716"/>
              <p:cNvSpPr>
                <a:spLocks/>
              </p:cNvSpPr>
              <p:nvPr/>
            </p:nvSpPr>
            <p:spPr bwMode="auto">
              <a:xfrm>
                <a:off x="2688" y="841"/>
                <a:ext cx="1" cy="2"/>
              </a:xfrm>
              <a:custGeom>
                <a:avLst/>
                <a:gdLst>
                  <a:gd name="T0" fmla="*/ 0 w 4"/>
                  <a:gd name="T1" fmla="*/ 0 h 10"/>
                  <a:gd name="T2" fmla="*/ 0 w 4"/>
                  <a:gd name="T3" fmla="*/ 0 h 10"/>
                  <a:gd name="T4" fmla="*/ 0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0" y="1"/>
                    </a:moveTo>
                    <a:lnTo>
                      <a:pt x="2" y="0"/>
                    </a:lnTo>
                    <a:lnTo>
                      <a:pt x="4" y="4"/>
                    </a:lnTo>
                    <a:lnTo>
                      <a:pt x="0" y="10"/>
                    </a:lnTo>
                    <a:lnTo>
                      <a:pt x="0" y="1"/>
                    </a:lnTo>
                    <a:close/>
                  </a:path>
                </a:pathLst>
              </a:custGeom>
              <a:solidFill>
                <a:srgbClr val="000000"/>
              </a:solidFill>
              <a:ln w="0">
                <a:solidFill>
                  <a:srgbClr val="000000"/>
                </a:solidFill>
                <a:round/>
                <a:headEnd/>
                <a:tailEnd/>
              </a:ln>
            </p:spPr>
            <p:txBody>
              <a:bodyPr/>
              <a:lstStyle/>
              <a:p>
                <a:endParaRPr lang="ja-JP" altLang="en-US"/>
              </a:p>
            </p:txBody>
          </p:sp>
          <p:sp>
            <p:nvSpPr>
              <p:cNvPr id="1571" name="Freeform 717"/>
              <p:cNvSpPr>
                <a:spLocks/>
              </p:cNvSpPr>
              <p:nvPr/>
            </p:nvSpPr>
            <p:spPr bwMode="auto">
              <a:xfrm>
                <a:off x="2687" y="842"/>
                <a:ext cx="3" cy="3"/>
              </a:xfrm>
              <a:custGeom>
                <a:avLst/>
                <a:gdLst>
                  <a:gd name="T0" fmla="*/ 0 w 21"/>
                  <a:gd name="T1" fmla="*/ 0 h 22"/>
                  <a:gd name="T2" fmla="*/ 0 w 21"/>
                  <a:gd name="T3" fmla="*/ 0 h 22"/>
                  <a:gd name="T4" fmla="*/ 0 w 21"/>
                  <a:gd name="T5" fmla="*/ 0 h 22"/>
                  <a:gd name="T6" fmla="*/ 0 w 21"/>
                  <a:gd name="T7" fmla="*/ 0 h 22"/>
                  <a:gd name="T8" fmla="*/ 0 w 21"/>
                  <a:gd name="T9" fmla="*/ 0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0" y="9"/>
                    </a:moveTo>
                    <a:lnTo>
                      <a:pt x="8" y="0"/>
                    </a:lnTo>
                    <a:lnTo>
                      <a:pt x="21" y="13"/>
                    </a:lnTo>
                    <a:lnTo>
                      <a:pt x="12" y="22"/>
                    </a:lnTo>
                    <a:lnTo>
                      <a:pt x="0" y="9"/>
                    </a:lnTo>
                    <a:close/>
                  </a:path>
                </a:pathLst>
              </a:custGeom>
              <a:solidFill>
                <a:srgbClr val="000000"/>
              </a:solidFill>
              <a:ln w="0">
                <a:solidFill>
                  <a:srgbClr val="000000"/>
                </a:solidFill>
                <a:round/>
                <a:headEnd/>
                <a:tailEnd/>
              </a:ln>
            </p:spPr>
            <p:txBody>
              <a:bodyPr/>
              <a:lstStyle/>
              <a:p>
                <a:endParaRPr lang="ja-JP" altLang="en-US"/>
              </a:p>
            </p:txBody>
          </p:sp>
          <p:sp>
            <p:nvSpPr>
              <p:cNvPr id="1572" name="Freeform 718"/>
              <p:cNvSpPr>
                <a:spLocks/>
              </p:cNvSpPr>
              <p:nvPr/>
            </p:nvSpPr>
            <p:spPr bwMode="auto">
              <a:xfrm>
                <a:off x="2689" y="844"/>
                <a:ext cx="3" cy="3"/>
              </a:xfrm>
              <a:custGeom>
                <a:avLst/>
                <a:gdLst>
                  <a:gd name="T0" fmla="*/ 0 w 21"/>
                  <a:gd name="T1" fmla="*/ 0 h 23"/>
                  <a:gd name="T2" fmla="*/ 0 w 21"/>
                  <a:gd name="T3" fmla="*/ 0 h 23"/>
                  <a:gd name="T4" fmla="*/ 0 w 21"/>
                  <a:gd name="T5" fmla="*/ 0 h 23"/>
                  <a:gd name="T6" fmla="*/ 0 w 21"/>
                  <a:gd name="T7" fmla="*/ 0 h 23"/>
                  <a:gd name="T8" fmla="*/ 0 w 21"/>
                  <a:gd name="T9" fmla="*/ 0 h 23"/>
                  <a:gd name="T10" fmla="*/ 0 60000 65536"/>
                  <a:gd name="T11" fmla="*/ 0 60000 65536"/>
                  <a:gd name="T12" fmla="*/ 0 60000 65536"/>
                  <a:gd name="T13" fmla="*/ 0 60000 65536"/>
                  <a:gd name="T14" fmla="*/ 0 60000 65536"/>
                  <a:gd name="T15" fmla="*/ 0 w 21"/>
                  <a:gd name="T16" fmla="*/ 0 h 23"/>
                  <a:gd name="T17" fmla="*/ 21 w 21"/>
                  <a:gd name="T18" fmla="*/ 23 h 23"/>
                </a:gdLst>
                <a:ahLst/>
                <a:cxnLst>
                  <a:cxn ang="T10">
                    <a:pos x="T0" y="T1"/>
                  </a:cxn>
                  <a:cxn ang="T11">
                    <a:pos x="T2" y="T3"/>
                  </a:cxn>
                  <a:cxn ang="T12">
                    <a:pos x="T4" y="T5"/>
                  </a:cxn>
                  <a:cxn ang="T13">
                    <a:pos x="T6" y="T7"/>
                  </a:cxn>
                  <a:cxn ang="T14">
                    <a:pos x="T8" y="T9"/>
                  </a:cxn>
                </a:cxnLst>
                <a:rect l="T15" t="T16" r="T17" b="T18"/>
                <a:pathLst>
                  <a:path w="21" h="23">
                    <a:moveTo>
                      <a:pt x="0" y="9"/>
                    </a:moveTo>
                    <a:lnTo>
                      <a:pt x="9" y="0"/>
                    </a:lnTo>
                    <a:lnTo>
                      <a:pt x="21" y="14"/>
                    </a:lnTo>
                    <a:lnTo>
                      <a:pt x="13" y="23"/>
                    </a:lnTo>
                    <a:lnTo>
                      <a:pt x="0" y="9"/>
                    </a:lnTo>
                    <a:close/>
                  </a:path>
                </a:pathLst>
              </a:custGeom>
              <a:solidFill>
                <a:srgbClr val="000000"/>
              </a:solidFill>
              <a:ln w="0">
                <a:solidFill>
                  <a:srgbClr val="000000"/>
                </a:solidFill>
                <a:round/>
                <a:headEnd/>
                <a:tailEnd/>
              </a:ln>
            </p:spPr>
            <p:txBody>
              <a:bodyPr/>
              <a:lstStyle/>
              <a:p>
                <a:endParaRPr lang="ja-JP" altLang="en-US"/>
              </a:p>
            </p:txBody>
          </p:sp>
          <p:sp>
            <p:nvSpPr>
              <p:cNvPr id="1573" name="Freeform 719"/>
              <p:cNvSpPr>
                <a:spLocks/>
              </p:cNvSpPr>
              <p:nvPr/>
            </p:nvSpPr>
            <p:spPr bwMode="auto">
              <a:xfrm>
                <a:off x="2691" y="847"/>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2"/>
                    </a:moveTo>
                    <a:lnTo>
                      <a:pt x="2" y="3"/>
                    </a:lnTo>
                    <a:lnTo>
                      <a:pt x="4" y="4"/>
                    </a:lnTo>
                    <a:lnTo>
                      <a:pt x="4" y="0"/>
                    </a:lnTo>
                    <a:lnTo>
                      <a:pt x="0" y="2"/>
                    </a:lnTo>
                    <a:close/>
                  </a:path>
                </a:pathLst>
              </a:custGeom>
              <a:solidFill>
                <a:srgbClr val="000000"/>
              </a:solidFill>
              <a:ln w="0">
                <a:solidFill>
                  <a:srgbClr val="000000"/>
                </a:solidFill>
                <a:round/>
                <a:headEnd/>
                <a:tailEnd/>
              </a:ln>
            </p:spPr>
            <p:txBody>
              <a:bodyPr/>
              <a:lstStyle/>
              <a:p>
                <a:endParaRPr lang="ja-JP" altLang="en-US"/>
              </a:p>
            </p:txBody>
          </p:sp>
          <p:sp>
            <p:nvSpPr>
              <p:cNvPr id="1574" name="Rectangle 720"/>
              <p:cNvSpPr>
                <a:spLocks noChangeArrowheads="1"/>
              </p:cNvSpPr>
              <p:nvPr/>
            </p:nvSpPr>
            <p:spPr bwMode="auto">
              <a:xfrm>
                <a:off x="2691" y="845"/>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575" name="Freeform 721"/>
              <p:cNvSpPr>
                <a:spLocks/>
              </p:cNvSpPr>
              <p:nvPr/>
            </p:nvSpPr>
            <p:spPr bwMode="auto">
              <a:xfrm>
                <a:off x="2693" y="845"/>
                <a:ext cx="1" cy="2"/>
              </a:xfrm>
              <a:custGeom>
                <a:avLst/>
                <a:gdLst>
                  <a:gd name="T0" fmla="*/ 0 w 4"/>
                  <a:gd name="T1" fmla="*/ 0 h 11"/>
                  <a:gd name="T2" fmla="*/ 0 w 4"/>
                  <a:gd name="T3" fmla="*/ 0 h 11"/>
                  <a:gd name="T4" fmla="*/ 0 w 4"/>
                  <a:gd name="T5" fmla="*/ 0 h 11"/>
                  <a:gd name="T6" fmla="*/ 0 w 4"/>
                  <a:gd name="T7" fmla="*/ 0 h 11"/>
                  <a:gd name="T8" fmla="*/ 0 w 4"/>
                  <a:gd name="T9" fmla="*/ 0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0" y="2"/>
                    </a:moveTo>
                    <a:lnTo>
                      <a:pt x="2" y="0"/>
                    </a:lnTo>
                    <a:lnTo>
                      <a:pt x="4" y="4"/>
                    </a:lnTo>
                    <a:lnTo>
                      <a:pt x="0" y="11"/>
                    </a:lnTo>
                    <a:lnTo>
                      <a:pt x="0" y="2"/>
                    </a:lnTo>
                    <a:close/>
                  </a:path>
                </a:pathLst>
              </a:custGeom>
              <a:solidFill>
                <a:srgbClr val="000000"/>
              </a:solidFill>
              <a:ln w="0">
                <a:solidFill>
                  <a:srgbClr val="000000"/>
                </a:solidFill>
                <a:round/>
                <a:headEnd/>
                <a:tailEnd/>
              </a:ln>
            </p:spPr>
            <p:txBody>
              <a:bodyPr/>
              <a:lstStyle/>
              <a:p>
                <a:endParaRPr lang="ja-JP" altLang="en-US"/>
              </a:p>
            </p:txBody>
          </p:sp>
          <p:sp>
            <p:nvSpPr>
              <p:cNvPr id="1576" name="Freeform 722"/>
              <p:cNvSpPr>
                <a:spLocks/>
              </p:cNvSpPr>
              <p:nvPr/>
            </p:nvSpPr>
            <p:spPr bwMode="auto">
              <a:xfrm>
                <a:off x="2692" y="846"/>
                <a:ext cx="3" cy="3"/>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0" y="9"/>
                    </a:moveTo>
                    <a:lnTo>
                      <a:pt x="8" y="0"/>
                    </a:lnTo>
                    <a:lnTo>
                      <a:pt x="20" y="13"/>
                    </a:lnTo>
                    <a:lnTo>
                      <a:pt x="12" y="22"/>
                    </a:lnTo>
                    <a:lnTo>
                      <a:pt x="0" y="9"/>
                    </a:lnTo>
                    <a:close/>
                  </a:path>
                </a:pathLst>
              </a:custGeom>
              <a:solidFill>
                <a:srgbClr val="000000"/>
              </a:solidFill>
              <a:ln w="0">
                <a:solidFill>
                  <a:srgbClr val="000000"/>
                </a:solidFill>
                <a:round/>
                <a:headEnd/>
                <a:tailEnd/>
              </a:ln>
            </p:spPr>
            <p:txBody>
              <a:bodyPr/>
              <a:lstStyle/>
              <a:p>
                <a:endParaRPr lang="ja-JP" altLang="en-US"/>
              </a:p>
            </p:txBody>
          </p:sp>
          <p:sp>
            <p:nvSpPr>
              <p:cNvPr id="1577" name="Freeform 723"/>
              <p:cNvSpPr>
                <a:spLocks/>
              </p:cNvSpPr>
              <p:nvPr/>
            </p:nvSpPr>
            <p:spPr bwMode="auto">
              <a:xfrm>
                <a:off x="2694" y="848"/>
                <a:ext cx="1" cy="1"/>
              </a:xfrm>
              <a:custGeom>
                <a:avLst/>
                <a:gdLst>
                  <a:gd name="T0" fmla="*/ 0 w 4"/>
                  <a:gd name="T1" fmla="*/ 0 h 5"/>
                  <a:gd name="T2" fmla="*/ 0 w 4"/>
                  <a:gd name="T3" fmla="*/ 0 h 5"/>
                  <a:gd name="T4" fmla="*/ 0 w 4"/>
                  <a:gd name="T5" fmla="*/ 0 h 5"/>
                  <a:gd name="T6" fmla="*/ 0 w 4"/>
                  <a:gd name="T7" fmla="*/ 0 h 5"/>
                  <a:gd name="T8" fmla="*/ 0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2"/>
                    </a:moveTo>
                    <a:lnTo>
                      <a:pt x="2" y="3"/>
                    </a:lnTo>
                    <a:lnTo>
                      <a:pt x="4" y="5"/>
                    </a:lnTo>
                    <a:lnTo>
                      <a:pt x="4" y="0"/>
                    </a:lnTo>
                    <a:lnTo>
                      <a:pt x="0" y="2"/>
                    </a:lnTo>
                    <a:close/>
                  </a:path>
                </a:pathLst>
              </a:custGeom>
              <a:solidFill>
                <a:srgbClr val="000000"/>
              </a:solidFill>
              <a:ln w="0">
                <a:solidFill>
                  <a:srgbClr val="000000"/>
                </a:solidFill>
                <a:round/>
                <a:headEnd/>
                <a:tailEnd/>
              </a:ln>
            </p:spPr>
            <p:txBody>
              <a:bodyPr/>
              <a:lstStyle/>
              <a:p>
                <a:endParaRPr lang="ja-JP" altLang="en-US"/>
              </a:p>
            </p:txBody>
          </p:sp>
          <p:sp>
            <p:nvSpPr>
              <p:cNvPr id="1578" name="Rectangle 724"/>
              <p:cNvSpPr>
                <a:spLocks noChangeArrowheads="1"/>
              </p:cNvSpPr>
              <p:nvPr/>
            </p:nvSpPr>
            <p:spPr bwMode="auto">
              <a:xfrm>
                <a:off x="2695" y="847"/>
                <a:ext cx="3"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579" name="Freeform 725"/>
              <p:cNvSpPr>
                <a:spLocks/>
              </p:cNvSpPr>
              <p:nvPr/>
            </p:nvSpPr>
            <p:spPr bwMode="auto">
              <a:xfrm>
                <a:off x="2698" y="847"/>
                <a:ext cx="1" cy="1"/>
              </a:xfrm>
              <a:custGeom>
                <a:avLst/>
                <a:gdLst>
                  <a:gd name="T0" fmla="*/ 0 w 4"/>
                  <a:gd name="T1" fmla="*/ 0 h 10"/>
                  <a:gd name="T2" fmla="*/ 0 w 4"/>
                  <a:gd name="T3" fmla="*/ 0 h 10"/>
                  <a:gd name="T4" fmla="*/ 0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0" y="1"/>
                    </a:moveTo>
                    <a:lnTo>
                      <a:pt x="2" y="0"/>
                    </a:lnTo>
                    <a:lnTo>
                      <a:pt x="4" y="3"/>
                    </a:lnTo>
                    <a:lnTo>
                      <a:pt x="0" y="10"/>
                    </a:lnTo>
                    <a:lnTo>
                      <a:pt x="0" y="1"/>
                    </a:lnTo>
                    <a:close/>
                  </a:path>
                </a:pathLst>
              </a:custGeom>
              <a:solidFill>
                <a:srgbClr val="000000"/>
              </a:solidFill>
              <a:ln w="0">
                <a:solidFill>
                  <a:srgbClr val="000000"/>
                </a:solidFill>
                <a:round/>
                <a:headEnd/>
                <a:tailEnd/>
              </a:ln>
            </p:spPr>
            <p:txBody>
              <a:bodyPr/>
              <a:lstStyle/>
              <a:p>
                <a:endParaRPr lang="ja-JP" altLang="en-US"/>
              </a:p>
            </p:txBody>
          </p:sp>
          <p:sp>
            <p:nvSpPr>
              <p:cNvPr id="1580" name="Freeform 726"/>
              <p:cNvSpPr>
                <a:spLocks/>
              </p:cNvSpPr>
              <p:nvPr/>
            </p:nvSpPr>
            <p:spPr bwMode="auto">
              <a:xfrm>
                <a:off x="2697" y="847"/>
                <a:ext cx="3" cy="4"/>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0" y="9"/>
                    </a:moveTo>
                    <a:lnTo>
                      <a:pt x="8" y="0"/>
                    </a:lnTo>
                    <a:lnTo>
                      <a:pt x="20" y="14"/>
                    </a:lnTo>
                    <a:lnTo>
                      <a:pt x="12" y="23"/>
                    </a:lnTo>
                    <a:lnTo>
                      <a:pt x="0" y="9"/>
                    </a:lnTo>
                    <a:close/>
                  </a:path>
                </a:pathLst>
              </a:custGeom>
              <a:solidFill>
                <a:srgbClr val="000000"/>
              </a:solidFill>
              <a:ln w="0">
                <a:solidFill>
                  <a:srgbClr val="000000"/>
                </a:solidFill>
                <a:round/>
                <a:headEnd/>
                <a:tailEnd/>
              </a:ln>
            </p:spPr>
            <p:txBody>
              <a:bodyPr/>
              <a:lstStyle/>
              <a:p>
                <a:endParaRPr lang="ja-JP" altLang="en-US"/>
              </a:p>
            </p:txBody>
          </p:sp>
          <p:sp>
            <p:nvSpPr>
              <p:cNvPr id="1581" name="Freeform 727"/>
              <p:cNvSpPr>
                <a:spLocks/>
              </p:cNvSpPr>
              <p:nvPr/>
            </p:nvSpPr>
            <p:spPr bwMode="auto">
              <a:xfrm>
                <a:off x="2699" y="850"/>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2"/>
                    </a:moveTo>
                    <a:lnTo>
                      <a:pt x="2" y="3"/>
                    </a:lnTo>
                    <a:lnTo>
                      <a:pt x="4" y="4"/>
                    </a:lnTo>
                    <a:lnTo>
                      <a:pt x="4" y="0"/>
                    </a:lnTo>
                    <a:lnTo>
                      <a:pt x="0" y="2"/>
                    </a:lnTo>
                    <a:close/>
                  </a:path>
                </a:pathLst>
              </a:custGeom>
              <a:solidFill>
                <a:srgbClr val="000000"/>
              </a:solidFill>
              <a:ln w="0">
                <a:solidFill>
                  <a:srgbClr val="000000"/>
                </a:solidFill>
                <a:round/>
                <a:headEnd/>
                <a:tailEnd/>
              </a:ln>
            </p:spPr>
            <p:txBody>
              <a:bodyPr/>
              <a:lstStyle/>
              <a:p>
                <a:endParaRPr lang="ja-JP" altLang="en-US"/>
              </a:p>
            </p:txBody>
          </p:sp>
          <p:sp>
            <p:nvSpPr>
              <p:cNvPr id="1582" name="Rectangle 728"/>
              <p:cNvSpPr>
                <a:spLocks noChangeArrowheads="1"/>
              </p:cNvSpPr>
              <p:nvPr/>
            </p:nvSpPr>
            <p:spPr bwMode="auto">
              <a:xfrm>
                <a:off x="2700" y="849"/>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583" name="Freeform 729"/>
              <p:cNvSpPr>
                <a:spLocks/>
              </p:cNvSpPr>
              <p:nvPr/>
            </p:nvSpPr>
            <p:spPr bwMode="auto">
              <a:xfrm>
                <a:off x="2702" y="849"/>
                <a:ext cx="1" cy="1"/>
              </a:xfrm>
              <a:custGeom>
                <a:avLst/>
                <a:gdLst>
                  <a:gd name="T0" fmla="*/ 0 w 4"/>
                  <a:gd name="T1" fmla="*/ 0 h 11"/>
                  <a:gd name="T2" fmla="*/ 0 w 4"/>
                  <a:gd name="T3" fmla="*/ 0 h 11"/>
                  <a:gd name="T4" fmla="*/ 0 w 4"/>
                  <a:gd name="T5" fmla="*/ 0 h 11"/>
                  <a:gd name="T6" fmla="*/ 0 w 4"/>
                  <a:gd name="T7" fmla="*/ 0 h 11"/>
                  <a:gd name="T8" fmla="*/ 0 w 4"/>
                  <a:gd name="T9" fmla="*/ 0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0" y="2"/>
                    </a:moveTo>
                    <a:lnTo>
                      <a:pt x="2" y="0"/>
                    </a:lnTo>
                    <a:lnTo>
                      <a:pt x="4" y="4"/>
                    </a:lnTo>
                    <a:lnTo>
                      <a:pt x="0" y="11"/>
                    </a:lnTo>
                    <a:lnTo>
                      <a:pt x="0" y="2"/>
                    </a:lnTo>
                    <a:close/>
                  </a:path>
                </a:pathLst>
              </a:custGeom>
              <a:solidFill>
                <a:srgbClr val="000000"/>
              </a:solidFill>
              <a:ln w="0">
                <a:solidFill>
                  <a:srgbClr val="000000"/>
                </a:solidFill>
                <a:round/>
                <a:headEnd/>
                <a:tailEnd/>
              </a:ln>
            </p:spPr>
            <p:txBody>
              <a:bodyPr/>
              <a:lstStyle/>
              <a:p>
                <a:endParaRPr lang="ja-JP" altLang="en-US"/>
              </a:p>
            </p:txBody>
          </p:sp>
          <p:sp>
            <p:nvSpPr>
              <p:cNvPr id="1584" name="Freeform 730"/>
              <p:cNvSpPr>
                <a:spLocks/>
              </p:cNvSpPr>
              <p:nvPr/>
            </p:nvSpPr>
            <p:spPr bwMode="auto">
              <a:xfrm>
                <a:off x="2701" y="849"/>
                <a:ext cx="3" cy="4"/>
              </a:xfrm>
              <a:custGeom>
                <a:avLst/>
                <a:gdLst>
                  <a:gd name="T0" fmla="*/ 0 w 21"/>
                  <a:gd name="T1" fmla="*/ 0 h 22"/>
                  <a:gd name="T2" fmla="*/ 0 w 21"/>
                  <a:gd name="T3" fmla="*/ 0 h 22"/>
                  <a:gd name="T4" fmla="*/ 0 w 21"/>
                  <a:gd name="T5" fmla="*/ 0 h 22"/>
                  <a:gd name="T6" fmla="*/ 0 w 21"/>
                  <a:gd name="T7" fmla="*/ 0 h 22"/>
                  <a:gd name="T8" fmla="*/ 0 w 21"/>
                  <a:gd name="T9" fmla="*/ 0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0" y="9"/>
                    </a:moveTo>
                    <a:lnTo>
                      <a:pt x="9" y="0"/>
                    </a:lnTo>
                    <a:lnTo>
                      <a:pt x="21" y="13"/>
                    </a:lnTo>
                    <a:lnTo>
                      <a:pt x="13" y="22"/>
                    </a:lnTo>
                    <a:lnTo>
                      <a:pt x="0" y="9"/>
                    </a:lnTo>
                    <a:close/>
                  </a:path>
                </a:pathLst>
              </a:custGeom>
              <a:solidFill>
                <a:srgbClr val="000000"/>
              </a:solidFill>
              <a:ln w="0">
                <a:solidFill>
                  <a:srgbClr val="000000"/>
                </a:solidFill>
                <a:round/>
                <a:headEnd/>
                <a:tailEnd/>
              </a:ln>
            </p:spPr>
            <p:txBody>
              <a:bodyPr/>
              <a:lstStyle/>
              <a:p>
                <a:endParaRPr lang="ja-JP" altLang="en-US"/>
              </a:p>
            </p:txBody>
          </p:sp>
          <p:sp>
            <p:nvSpPr>
              <p:cNvPr id="1585" name="Freeform 731"/>
              <p:cNvSpPr>
                <a:spLocks/>
              </p:cNvSpPr>
              <p:nvPr/>
            </p:nvSpPr>
            <p:spPr bwMode="auto">
              <a:xfrm>
                <a:off x="2703" y="852"/>
                <a:ext cx="1" cy="1"/>
              </a:xfrm>
              <a:custGeom>
                <a:avLst/>
                <a:gdLst>
                  <a:gd name="T0" fmla="*/ 0 w 4"/>
                  <a:gd name="T1" fmla="*/ 0 h 5"/>
                  <a:gd name="T2" fmla="*/ 0 w 4"/>
                  <a:gd name="T3" fmla="*/ 0 h 5"/>
                  <a:gd name="T4" fmla="*/ 0 w 4"/>
                  <a:gd name="T5" fmla="*/ 0 h 5"/>
                  <a:gd name="T6" fmla="*/ 0 w 4"/>
                  <a:gd name="T7" fmla="*/ 0 h 5"/>
                  <a:gd name="T8" fmla="*/ 0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2"/>
                    </a:moveTo>
                    <a:lnTo>
                      <a:pt x="2" y="3"/>
                    </a:lnTo>
                    <a:lnTo>
                      <a:pt x="4" y="5"/>
                    </a:lnTo>
                    <a:lnTo>
                      <a:pt x="4" y="0"/>
                    </a:lnTo>
                    <a:lnTo>
                      <a:pt x="0" y="2"/>
                    </a:lnTo>
                    <a:close/>
                  </a:path>
                </a:pathLst>
              </a:custGeom>
              <a:solidFill>
                <a:srgbClr val="000000"/>
              </a:solidFill>
              <a:ln w="0">
                <a:solidFill>
                  <a:srgbClr val="000000"/>
                </a:solidFill>
                <a:round/>
                <a:headEnd/>
                <a:tailEnd/>
              </a:ln>
            </p:spPr>
            <p:txBody>
              <a:bodyPr/>
              <a:lstStyle/>
              <a:p>
                <a:endParaRPr lang="ja-JP" altLang="en-US"/>
              </a:p>
            </p:txBody>
          </p:sp>
          <p:sp>
            <p:nvSpPr>
              <p:cNvPr id="1586" name="Rectangle 732"/>
              <p:cNvSpPr>
                <a:spLocks noChangeArrowheads="1"/>
              </p:cNvSpPr>
              <p:nvPr/>
            </p:nvSpPr>
            <p:spPr bwMode="auto">
              <a:xfrm>
                <a:off x="2703" y="851"/>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587" name="Rectangle 733"/>
              <p:cNvSpPr>
                <a:spLocks noChangeArrowheads="1"/>
              </p:cNvSpPr>
              <p:nvPr/>
            </p:nvSpPr>
            <p:spPr bwMode="auto">
              <a:xfrm>
                <a:off x="2705" y="851"/>
                <a:ext cx="3"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588" name="Rectangle 734"/>
              <p:cNvSpPr>
                <a:spLocks noChangeArrowheads="1"/>
              </p:cNvSpPr>
              <p:nvPr/>
            </p:nvSpPr>
            <p:spPr bwMode="auto">
              <a:xfrm>
                <a:off x="2708" y="851"/>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589" name="Rectangle 735"/>
              <p:cNvSpPr>
                <a:spLocks noChangeArrowheads="1"/>
              </p:cNvSpPr>
              <p:nvPr/>
            </p:nvSpPr>
            <p:spPr bwMode="auto">
              <a:xfrm>
                <a:off x="2710" y="851"/>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590" name="Rectangle 736"/>
              <p:cNvSpPr>
                <a:spLocks noChangeArrowheads="1"/>
              </p:cNvSpPr>
              <p:nvPr/>
            </p:nvSpPr>
            <p:spPr bwMode="auto">
              <a:xfrm>
                <a:off x="2712" y="851"/>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591" name="Rectangle 737"/>
              <p:cNvSpPr>
                <a:spLocks noChangeArrowheads="1"/>
              </p:cNvSpPr>
              <p:nvPr/>
            </p:nvSpPr>
            <p:spPr bwMode="auto">
              <a:xfrm>
                <a:off x="2714" y="851"/>
                <a:ext cx="1"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592" name="Rectangle 738"/>
              <p:cNvSpPr>
                <a:spLocks noChangeArrowheads="1"/>
              </p:cNvSpPr>
              <p:nvPr/>
            </p:nvSpPr>
            <p:spPr bwMode="auto">
              <a:xfrm>
                <a:off x="2715" y="851"/>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593" name="Rectangle 739"/>
              <p:cNvSpPr>
                <a:spLocks noChangeArrowheads="1"/>
              </p:cNvSpPr>
              <p:nvPr/>
            </p:nvSpPr>
            <p:spPr bwMode="auto">
              <a:xfrm>
                <a:off x="2717" y="851"/>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594" name="Rectangle 740"/>
              <p:cNvSpPr>
                <a:spLocks noChangeArrowheads="1"/>
              </p:cNvSpPr>
              <p:nvPr/>
            </p:nvSpPr>
            <p:spPr bwMode="auto">
              <a:xfrm>
                <a:off x="2719" y="851"/>
                <a:ext cx="3"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595" name="Freeform 741"/>
              <p:cNvSpPr>
                <a:spLocks/>
              </p:cNvSpPr>
              <p:nvPr/>
            </p:nvSpPr>
            <p:spPr bwMode="auto">
              <a:xfrm>
                <a:off x="2722" y="852"/>
                <a:ext cx="1" cy="1"/>
              </a:xfrm>
              <a:custGeom>
                <a:avLst/>
                <a:gdLst>
                  <a:gd name="T0" fmla="*/ 0 w 4"/>
                  <a:gd name="T1" fmla="*/ 0 h 5"/>
                  <a:gd name="T2" fmla="*/ 0 w 4"/>
                  <a:gd name="T3" fmla="*/ 0 h 5"/>
                  <a:gd name="T4" fmla="*/ 0 w 4"/>
                  <a:gd name="T5" fmla="*/ 0 h 5"/>
                  <a:gd name="T6" fmla="*/ 0 w 4"/>
                  <a:gd name="T7" fmla="*/ 0 h 5"/>
                  <a:gd name="T8" fmla="*/ 0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5"/>
                    </a:moveTo>
                    <a:lnTo>
                      <a:pt x="2" y="3"/>
                    </a:lnTo>
                    <a:lnTo>
                      <a:pt x="4" y="2"/>
                    </a:lnTo>
                    <a:lnTo>
                      <a:pt x="0" y="0"/>
                    </a:lnTo>
                    <a:lnTo>
                      <a:pt x="0" y="5"/>
                    </a:lnTo>
                    <a:close/>
                  </a:path>
                </a:pathLst>
              </a:custGeom>
              <a:solidFill>
                <a:srgbClr val="000000"/>
              </a:solidFill>
              <a:ln w="0">
                <a:solidFill>
                  <a:srgbClr val="000000"/>
                </a:solidFill>
                <a:round/>
                <a:headEnd/>
                <a:tailEnd/>
              </a:ln>
            </p:spPr>
            <p:txBody>
              <a:bodyPr/>
              <a:lstStyle/>
              <a:p>
                <a:endParaRPr lang="ja-JP" altLang="en-US"/>
              </a:p>
            </p:txBody>
          </p:sp>
          <p:sp>
            <p:nvSpPr>
              <p:cNvPr id="1596" name="Freeform 742"/>
              <p:cNvSpPr>
                <a:spLocks/>
              </p:cNvSpPr>
              <p:nvPr/>
            </p:nvSpPr>
            <p:spPr bwMode="auto">
              <a:xfrm>
                <a:off x="2722" y="849"/>
                <a:ext cx="3" cy="4"/>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8" y="22"/>
                    </a:moveTo>
                    <a:lnTo>
                      <a:pt x="0" y="13"/>
                    </a:lnTo>
                    <a:lnTo>
                      <a:pt x="12" y="0"/>
                    </a:lnTo>
                    <a:lnTo>
                      <a:pt x="20" y="9"/>
                    </a:lnTo>
                    <a:lnTo>
                      <a:pt x="8" y="22"/>
                    </a:lnTo>
                    <a:close/>
                  </a:path>
                </a:pathLst>
              </a:custGeom>
              <a:solidFill>
                <a:srgbClr val="000000"/>
              </a:solidFill>
              <a:ln w="0">
                <a:solidFill>
                  <a:srgbClr val="000000"/>
                </a:solidFill>
                <a:round/>
                <a:headEnd/>
                <a:tailEnd/>
              </a:ln>
            </p:spPr>
            <p:txBody>
              <a:bodyPr/>
              <a:lstStyle/>
              <a:p>
                <a:endParaRPr lang="ja-JP" altLang="en-US"/>
              </a:p>
            </p:txBody>
          </p:sp>
          <p:sp>
            <p:nvSpPr>
              <p:cNvPr id="1597" name="Freeform 743"/>
              <p:cNvSpPr>
                <a:spLocks/>
              </p:cNvSpPr>
              <p:nvPr/>
            </p:nvSpPr>
            <p:spPr bwMode="auto">
              <a:xfrm>
                <a:off x="2723" y="849"/>
                <a:ext cx="1" cy="1"/>
              </a:xfrm>
              <a:custGeom>
                <a:avLst/>
                <a:gdLst>
                  <a:gd name="T0" fmla="*/ 0 w 4"/>
                  <a:gd name="T1" fmla="*/ 0 h 11"/>
                  <a:gd name="T2" fmla="*/ 0 w 4"/>
                  <a:gd name="T3" fmla="*/ 0 h 11"/>
                  <a:gd name="T4" fmla="*/ 0 w 4"/>
                  <a:gd name="T5" fmla="*/ 0 h 11"/>
                  <a:gd name="T6" fmla="*/ 0 w 4"/>
                  <a:gd name="T7" fmla="*/ 0 h 11"/>
                  <a:gd name="T8" fmla="*/ 0 w 4"/>
                  <a:gd name="T9" fmla="*/ 0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0" y="4"/>
                    </a:moveTo>
                    <a:lnTo>
                      <a:pt x="2" y="0"/>
                    </a:lnTo>
                    <a:lnTo>
                      <a:pt x="4" y="2"/>
                    </a:lnTo>
                    <a:lnTo>
                      <a:pt x="4" y="11"/>
                    </a:lnTo>
                    <a:lnTo>
                      <a:pt x="0" y="4"/>
                    </a:lnTo>
                    <a:close/>
                  </a:path>
                </a:pathLst>
              </a:custGeom>
              <a:solidFill>
                <a:srgbClr val="000000"/>
              </a:solidFill>
              <a:ln w="0">
                <a:solidFill>
                  <a:srgbClr val="000000"/>
                </a:solidFill>
                <a:round/>
                <a:headEnd/>
                <a:tailEnd/>
              </a:ln>
            </p:spPr>
            <p:txBody>
              <a:bodyPr/>
              <a:lstStyle/>
              <a:p>
                <a:endParaRPr lang="ja-JP" altLang="en-US"/>
              </a:p>
            </p:txBody>
          </p:sp>
          <p:sp>
            <p:nvSpPr>
              <p:cNvPr id="1598" name="Rectangle 744"/>
              <p:cNvSpPr>
                <a:spLocks noChangeArrowheads="1"/>
              </p:cNvSpPr>
              <p:nvPr/>
            </p:nvSpPr>
            <p:spPr bwMode="auto">
              <a:xfrm>
                <a:off x="2724" y="849"/>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599" name="Freeform 745"/>
              <p:cNvSpPr>
                <a:spLocks/>
              </p:cNvSpPr>
              <p:nvPr/>
            </p:nvSpPr>
            <p:spPr bwMode="auto">
              <a:xfrm>
                <a:off x="2726" y="850"/>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4"/>
                    </a:moveTo>
                    <a:lnTo>
                      <a:pt x="2" y="3"/>
                    </a:lnTo>
                    <a:lnTo>
                      <a:pt x="4" y="2"/>
                    </a:lnTo>
                    <a:lnTo>
                      <a:pt x="0" y="0"/>
                    </a:lnTo>
                    <a:lnTo>
                      <a:pt x="0" y="4"/>
                    </a:lnTo>
                    <a:close/>
                  </a:path>
                </a:pathLst>
              </a:custGeom>
              <a:solidFill>
                <a:srgbClr val="000000"/>
              </a:solidFill>
              <a:ln w="0">
                <a:solidFill>
                  <a:srgbClr val="000000"/>
                </a:solidFill>
                <a:round/>
                <a:headEnd/>
                <a:tailEnd/>
              </a:ln>
            </p:spPr>
            <p:txBody>
              <a:bodyPr/>
              <a:lstStyle/>
              <a:p>
                <a:endParaRPr lang="ja-JP" altLang="en-US"/>
              </a:p>
            </p:txBody>
          </p:sp>
          <p:sp>
            <p:nvSpPr>
              <p:cNvPr id="1600" name="Freeform 746"/>
              <p:cNvSpPr>
                <a:spLocks/>
              </p:cNvSpPr>
              <p:nvPr/>
            </p:nvSpPr>
            <p:spPr bwMode="auto">
              <a:xfrm>
                <a:off x="2725" y="847"/>
                <a:ext cx="3" cy="4"/>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8" y="23"/>
                    </a:moveTo>
                    <a:lnTo>
                      <a:pt x="0" y="14"/>
                    </a:lnTo>
                    <a:lnTo>
                      <a:pt x="12" y="0"/>
                    </a:lnTo>
                    <a:lnTo>
                      <a:pt x="20" y="9"/>
                    </a:lnTo>
                    <a:lnTo>
                      <a:pt x="8" y="23"/>
                    </a:lnTo>
                    <a:close/>
                  </a:path>
                </a:pathLst>
              </a:custGeom>
              <a:solidFill>
                <a:srgbClr val="000000"/>
              </a:solidFill>
              <a:ln w="0">
                <a:solidFill>
                  <a:srgbClr val="000000"/>
                </a:solidFill>
                <a:round/>
                <a:headEnd/>
                <a:tailEnd/>
              </a:ln>
            </p:spPr>
            <p:txBody>
              <a:bodyPr/>
              <a:lstStyle/>
              <a:p>
                <a:endParaRPr lang="ja-JP" altLang="en-US"/>
              </a:p>
            </p:txBody>
          </p:sp>
          <p:sp>
            <p:nvSpPr>
              <p:cNvPr id="1601" name="Freeform 747"/>
              <p:cNvSpPr>
                <a:spLocks/>
              </p:cNvSpPr>
              <p:nvPr/>
            </p:nvSpPr>
            <p:spPr bwMode="auto">
              <a:xfrm>
                <a:off x="2727" y="846"/>
                <a:ext cx="3" cy="3"/>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8" y="22"/>
                    </a:moveTo>
                    <a:lnTo>
                      <a:pt x="0" y="13"/>
                    </a:lnTo>
                    <a:lnTo>
                      <a:pt x="12" y="0"/>
                    </a:lnTo>
                    <a:lnTo>
                      <a:pt x="20" y="9"/>
                    </a:lnTo>
                    <a:lnTo>
                      <a:pt x="8" y="22"/>
                    </a:lnTo>
                    <a:close/>
                  </a:path>
                </a:pathLst>
              </a:custGeom>
              <a:solidFill>
                <a:srgbClr val="000000"/>
              </a:solidFill>
              <a:ln w="0">
                <a:solidFill>
                  <a:srgbClr val="000000"/>
                </a:solidFill>
                <a:round/>
                <a:headEnd/>
                <a:tailEnd/>
              </a:ln>
            </p:spPr>
            <p:txBody>
              <a:bodyPr/>
              <a:lstStyle/>
              <a:p>
                <a:endParaRPr lang="ja-JP" altLang="en-US"/>
              </a:p>
            </p:txBody>
          </p:sp>
          <p:sp>
            <p:nvSpPr>
              <p:cNvPr id="1602" name="Freeform 748"/>
              <p:cNvSpPr>
                <a:spLocks/>
              </p:cNvSpPr>
              <p:nvPr/>
            </p:nvSpPr>
            <p:spPr bwMode="auto">
              <a:xfrm>
                <a:off x="2729" y="844"/>
                <a:ext cx="3" cy="3"/>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8" y="23"/>
                    </a:moveTo>
                    <a:lnTo>
                      <a:pt x="0" y="14"/>
                    </a:lnTo>
                    <a:lnTo>
                      <a:pt x="12" y="0"/>
                    </a:lnTo>
                    <a:lnTo>
                      <a:pt x="20" y="9"/>
                    </a:lnTo>
                    <a:lnTo>
                      <a:pt x="8" y="23"/>
                    </a:lnTo>
                    <a:close/>
                  </a:path>
                </a:pathLst>
              </a:custGeom>
              <a:solidFill>
                <a:srgbClr val="000000"/>
              </a:solidFill>
              <a:ln w="0">
                <a:solidFill>
                  <a:srgbClr val="000000"/>
                </a:solidFill>
                <a:round/>
                <a:headEnd/>
                <a:tailEnd/>
              </a:ln>
            </p:spPr>
            <p:txBody>
              <a:bodyPr/>
              <a:lstStyle/>
              <a:p>
                <a:endParaRPr lang="ja-JP" altLang="en-US"/>
              </a:p>
            </p:txBody>
          </p:sp>
          <p:sp>
            <p:nvSpPr>
              <p:cNvPr id="1603" name="Freeform 749"/>
              <p:cNvSpPr>
                <a:spLocks/>
              </p:cNvSpPr>
              <p:nvPr/>
            </p:nvSpPr>
            <p:spPr bwMode="auto">
              <a:xfrm>
                <a:off x="2730" y="842"/>
                <a:ext cx="3" cy="3"/>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8" y="22"/>
                    </a:moveTo>
                    <a:lnTo>
                      <a:pt x="0" y="13"/>
                    </a:lnTo>
                    <a:lnTo>
                      <a:pt x="12" y="0"/>
                    </a:lnTo>
                    <a:lnTo>
                      <a:pt x="20" y="9"/>
                    </a:lnTo>
                    <a:lnTo>
                      <a:pt x="8" y="22"/>
                    </a:lnTo>
                    <a:close/>
                  </a:path>
                </a:pathLst>
              </a:custGeom>
              <a:solidFill>
                <a:srgbClr val="000000"/>
              </a:solidFill>
              <a:ln w="0">
                <a:solidFill>
                  <a:srgbClr val="000000"/>
                </a:solidFill>
                <a:round/>
                <a:headEnd/>
                <a:tailEnd/>
              </a:ln>
            </p:spPr>
            <p:txBody>
              <a:bodyPr/>
              <a:lstStyle/>
              <a:p>
                <a:endParaRPr lang="ja-JP" altLang="en-US"/>
              </a:p>
            </p:txBody>
          </p:sp>
          <p:sp>
            <p:nvSpPr>
              <p:cNvPr id="1604" name="Freeform 750"/>
              <p:cNvSpPr>
                <a:spLocks/>
              </p:cNvSpPr>
              <p:nvPr/>
            </p:nvSpPr>
            <p:spPr bwMode="auto">
              <a:xfrm>
                <a:off x="2732" y="840"/>
                <a:ext cx="3" cy="3"/>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8" y="23"/>
                    </a:moveTo>
                    <a:lnTo>
                      <a:pt x="0" y="14"/>
                    </a:lnTo>
                    <a:lnTo>
                      <a:pt x="12" y="0"/>
                    </a:lnTo>
                    <a:lnTo>
                      <a:pt x="20" y="9"/>
                    </a:lnTo>
                    <a:lnTo>
                      <a:pt x="8" y="23"/>
                    </a:lnTo>
                    <a:close/>
                  </a:path>
                </a:pathLst>
              </a:custGeom>
              <a:solidFill>
                <a:srgbClr val="000000"/>
              </a:solidFill>
              <a:ln w="0">
                <a:solidFill>
                  <a:srgbClr val="000000"/>
                </a:solidFill>
                <a:round/>
                <a:headEnd/>
                <a:tailEnd/>
              </a:ln>
            </p:spPr>
            <p:txBody>
              <a:bodyPr/>
              <a:lstStyle/>
              <a:p>
                <a:endParaRPr lang="ja-JP" altLang="en-US"/>
              </a:p>
            </p:txBody>
          </p:sp>
          <p:sp>
            <p:nvSpPr>
              <p:cNvPr id="1605" name="Freeform 751"/>
              <p:cNvSpPr>
                <a:spLocks/>
              </p:cNvSpPr>
              <p:nvPr/>
            </p:nvSpPr>
            <p:spPr bwMode="auto">
              <a:xfrm>
                <a:off x="2734" y="838"/>
                <a:ext cx="3" cy="3"/>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8" y="22"/>
                    </a:moveTo>
                    <a:lnTo>
                      <a:pt x="0" y="13"/>
                    </a:lnTo>
                    <a:lnTo>
                      <a:pt x="12" y="0"/>
                    </a:lnTo>
                    <a:lnTo>
                      <a:pt x="20" y="9"/>
                    </a:lnTo>
                    <a:lnTo>
                      <a:pt x="8" y="22"/>
                    </a:lnTo>
                    <a:close/>
                  </a:path>
                </a:pathLst>
              </a:custGeom>
              <a:solidFill>
                <a:srgbClr val="000000"/>
              </a:solidFill>
              <a:ln w="0">
                <a:solidFill>
                  <a:srgbClr val="000000"/>
                </a:solidFill>
                <a:round/>
                <a:headEnd/>
                <a:tailEnd/>
              </a:ln>
            </p:spPr>
            <p:txBody>
              <a:bodyPr/>
              <a:lstStyle/>
              <a:p>
                <a:endParaRPr lang="ja-JP" altLang="en-US"/>
              </a:p>
            </p:txBody>
          </p:sp>
          <p:sp>
            <p:nvSpPr>
              <p:cNvPr id="1606" name="Freeform 752"/>
              <p:cNvSpPr>
                <a:spLocks/>
              </p:cNvSpPr>
              <p:nvPr/>
            </p:nvSpPr>
            <p:spPr bwMode="auto">
              <a:xfrm>
                <a:off x="2736" y="838"/>
                <a:ext cx="1" cy="1"/>
              </a:xfrm>
              <a:custGeom>
                <a:avLst/>
                <a:gdLst>
                  <a:gd name="T0" fmla="*/ 0 w 7"/>
                  <a:gd name="T1" fmla="*/ 0 h 5"/>
                  <a:gd name="T2" fmla="*/ 0 w 7"/>
                  <a:gd name="T3" fmla="*/ 0 h 5"/>
                  <a:gd name="T4" fmla="*/ 0 w 7"/>
                  <a:gd name="T5" fmla="*/ 0 h 5"/>
                  <a:gd name="T6" fmla="*/ 0 w 7"/>
                  <a:gd name="T7" fmla="*/ 0 h 5"/>
                  <a:gd name="T8" fmla="*/ 0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4" y="5"/>
                    </a:moveTo>
                    <a:lnTo>
                      <a:pt x="7" y="1"/>
                    </a:lnTo>
                    <a:lnTo>
                      <a:pt x="7" y="0"/>
                    </a:lnTo>
                    <a:lnTo>
                      <a:pt x="0" y="2"/>
                    </a:lnTo>
                    <a:lnTo>
                      <a:pt x="4" y="5"/>
                    </a:lnTo>
                    <a:close/>
                  </a:path>
                </a:pathLst>
              </a:custGeom>
              <a:solidFill>
                <a:srgbClr val="000000"/>
              </a:solidFill>
              <a:ln w="0">
                <a:solidFill>
                  <a:srgbClr val="000000"/>
                </a:solidFill>
                <a:round/>
                <a:headEnd/>
                <a:tailEnd/>
              </a:ln>
            </p:spPr>
            <p:txBody>
              <a:bodyPr/>
              <a:lstStyle/>
              <a:p>
                <a:endParaRPr lang="ja-JP" altLang="en-US"/>
              </a:p>
            </p:txBody>
          </p:sp>
          <p:sp>
            <p:nvSpPr>
              <p:cNvPr id="1607" name="Rectangle 753"/>
              <p:cNvSpPr>
                <a:spLocks noChangeArrowheads="1"/>
              </p:cNvSpPr>
              <p:nvPr/>
            </p:nvSpPr>
            <p:spPr bwMode="auto">
              <a:xfrm>
                <a:off x="2735" y="837"/>
                <a:ext cx="2"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608" name="Freeform 754"/>
              <p:cNvSpPr>
                <a:spLocks/>
              </p:cNvSpPr>
              <p:nvPr/>
            </p:nvSpPr>
            <p:spPr bwMode="auto">
              <a:xfrm>
                <a:off x="2735" y="836"/>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5"/>
                    </a:moveTo>
                    <a:lnTo>
                      <a:pt x="0" y="1"/>
                    </a:lnTo>
                    <a:lnTo>
                      <a:pt x="2" y="0"/>
                    </a:lnTo>
                    <a:lnTo>
                      <a:pt x="6" y="7"/>
                    </a:lnTo>
                    <a:lnTo>
                      <a:pt x="0" y="5"/>
                    </a:lnTo>
                    <a:close/>
                  </a:path>
                </a:pathLst>
              </a:custGeom>
              <a:solidFill>
                <a:srgbClr val="000000"/>
              </a:solidFill>
              <a:ln w="0">
                <a:solidFill>
                  <a:srgbClr val="000000"/>
                </a:solidFill>
                <a:round/>
                <a:headEnd/>
                <a:tailEnd/>
              </a:ln>
            </p:spPr>
            <p:txBody>
              <a:bodyPr/>
              <a:lstStyle/>
              <a:p>
                <a:endParaRPr lang="ja-JP" altLang="en-US"/>
              </a:p>
            </p:txBody>
          </p:sp>
          <p:sp>
            <p:nvSpPr>
              <p:cNvPr id="1609" name="Freeform 755"/>
              <p:cNvSpPr>
                <a:spLocks/>
              </p:cNvSpPr>
              <p:nvPr/>
            </p:nvSpPr>
            <p:spPr bwMode="auto">
              <a:xfrm>
                <a:off x="2736" y="834"/>
                <a:ext cx="3" cy="3"/>
              </a:xfrm>
              <a:custGeom>
                <a:avLst/>
                <a:gdLst>
                  <a:gd name="T0" fmla="*/ 0 w 21"/>
                  <a:gd name="T1" fmla="*/ 0 h 22"/>
                  <a:gd name="T2" fmla="*/ 0 w 21"/>
                  <a:gd name="T3" fmla="*/ 0 h 22"/>
                  <a:gd name="T4" fmla="*/ 0 w 21"/>
                  <a:gd name="T5" fmla="*/ 0 h 22"/>
                  <a:gd name="T6" fmla="*/ 0 w 21"/>
                  <a:gd name="T7" fmla="*/ 0 h 22"/>
                  <a:gd name="T8" fmla="*/ 0 w 21"/>
                  <a:gd name="T9" fmla="*/ 0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8" y="22"/>
                    </a:moveTo>
                    <a:lnTo>
                      <a:pt x="0" y="13"/>
                    </a:lnTo>
                    <a:lnTo>
                      <a:pt x="13" y="0"/>
                    </a:lnTo>
                    <a:lnTo>
                      <a:pt x="21" y="9"/>
                    </a:lnTo>
                    <a:lnTo>
                      <a:pt x="8" y="22"/>
                    </a:lnTo>
                    <a:close/>
                  </a:path>
                </a:pathLst>
              </a:custGeom>
              <a:solidFill>
                <a:srgbClr val="000000"/>
              </a:solidFill>
              <a:ln w="0">
                <a:solidFill>
                  <a:srgbClr val="000000"/>
                </a:solidFill>
                <a:round/>
                <a:headEnd/>
                <a:tailEnd/>
              </a:ln>
            </p:spPr>
            <p:txBody>
              <a:bodyPr/>
              <a:lstStyle/>
              <a:p>
                <a:endParaRPr lang="ja-JP" altLang="en-US"/>
              </a:p>
            </p:txBody>
          </p:sp>
          <p:sp>
            <p:nvSpPr>
              <p:cNvPr id="1610" name="Freeform 756"/>
              <p:cNvSpPr>
                <a:spLocks/>
              </p:cNvSpPr>
              <p:nvPr/>
            </p:nvSpPr>
            <p:spPr bwMode="auto">
              <a:xfrm>
                <a:off x="2738" y="835"/>
                <a:ext cx="1" cy="1"/>
              </a:xfrm>
              <a:custGeom>
                <a:avLst/>
                <a:gdLst>
                  <a:gd name="T0" fmla="*/ 0 w 6"/>
                  <a:gd name="T1" fmla="*/ 0 h 5"/>
                  <a:gd name="T2" fmla="*/ 0 w 6"/>
                  <a:gd name="T3" fmla="*/ 0 h 5"/>
                  <a:gd name="T4" fmla="*/ 0 w 6"/>
                  <a:gd name="T5" fmla="*/ 0 h 5"/>
                  <a:gd name="T6" fmla="*/ 0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4" y="5"/>
                    </a:moveTo>
                    <a:lnTo>
                      <a:pt x="6" y="1"/>
                    </a:lnTo>
                    <a:lnTo>
                      <a:pt x="6" y="0"/>
                    </a:lnTo>
                    <a:lnTo>
                      <a:pt x="0" y="2"/>
                    </a:lnTo>
                    <a:lnTo>
                      <a:pt x="4" y="5"/>
                    </a:lnTo>
                    <a:close/>
                  </a:path>
                </a:pathLst>
              </a:custGeom>
              <a:solidFill>
                <a:srgbClr val="000000"/>
              </a:solidFill>
              <a:ln w="0">
                <a:solidFill>
                  <a:srgbClr val="000000"/>
                </a:solidFill>
                <a:round/>
                <a:headEnd/>
                <a:tailEnd/>
              </a:ln>
            </p:spPr>
            <p:txBody>
              <a:bodyPr/>
              <a:lstStyle/>
              <a:p>
                <a:endParaRPr lang="ja-JP" altLang="en-US"/>
              </a:p>
            </p:txBody>
          </p:sp>
          <p:sp>
            <p:nvSpPr>
              <p:cNvPr id="1611" name="Rectangle 757"/>
              <p:cNvSpPr>
                <a:spLocks noChangeArrowheads="1"/>
              </p:cNvSpPr>
              <p:nvPr/>
            </p:nvSpPr>
            <p:spPr bwMode="auto">
              <a:xfrm>
                <a:off x="2737" y="833"/>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612" name="Freeform 758"/>
              <p:cNvSpPr>
                <a:spLocks/>
              </p:cNvSpPr>
              <p:nvPr/>
            </p:nvSpPr>
            <p:spPr bwMode="auto">
              <a:xfrm>
                <a:off x="2737" y="832"/>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5"/>
                    </a:moveTo>
                    <a:lnTo>
                      <a:pt x="0" y="1"/>
                    </a:lnTo>
                    <a:lnTo>
                      <a:pt x="2" y="0"/>
                    </a:lnTo>
                    <a:lnTo>
                      <a:pt x="6" y="7"/>
                    </a:lnTo>
                    <a:lnTo>
                      <a:pt x="0" y="5"/>
                    </a:lnTo>
                    <a:close/>
                  </a:path>
                </a:pathLst>
              </a:custGeom>
              <a:solidFill>
                <a:srgbClr val="000000"/>
              </a:solidFill>
              <a:ln w="0">
                <a:solidFill>
                  <a:srgbClr val="000000"/>
                </a:solidFill>
                <a:round/>
                <a:headEnd/>
                <a:tailEnd/>
              </a:ln>
            </p:spPr>
            <p:txBody>
              <a:bodyPr/>
              <a:lstStyle/>
              <a:p>
                <a:endParaRPr lang="ja-JP" altLang="en-US"/>
              </a:p>
            </p:txBody>
          </p:sp>
          <p:sp>
            <p:nvSpPr>
              <p:cNvPr id="1613" name="Freeform 759"/>
              <p:cNvSpPr>
                <a:spLocks/>
              </p:cNvSpPr>
              <p:nvPr/>
            </p:nvSpPr>
            <p:spPr bwMode="auto">
              <a:xfrm>
                <a:off x="2737" y="830"/>
                <a:ext cx="3" cy="3"/>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8" y="22"/>
                    </a:moveTo>
                    <a:lnTo>
                      <a:pt x="0" y="13"/>
                    </a:lnTo>
                    <a:lnTo>
                      <a:pt x="12" y="0"/>
                    </a:lnTo>
                    <a:lnTo>
                      <a:pt x="20" y="9"/>
                    </a:lnTo>
                    <a:lnTo>
                      <a:pt x="8" y="22"/>
                    </a:lnTo>
                    <a:close/>
                  </a:path>
                </a:pathLst>
              </a:custGeom>
              <a:solidFill>
                <a:srgbClr val="000000"/>
              </a:solidFill>
              <a:ln w="0">
                <a:solidFill>
                  <a:srgbClr val="000000"/>
                </a:solidFill>
                <a:round/>
                <a:headEnd/>
                <a:tailEnd/>
              </a:ln>
            </p:spPr>
            <p:txBody>
              <a:bodyPr/>
              <a:lstStyle/>
              <a:p>
                <a:endParaRPr lang="ja-JP" altLang="en-US"/>
              </a:p>
            </p:txBody>
          </p:sp>
          <p:sp>
            <p:nvSpPr>
              <p:cNvPr id="1614" name="Freeform 760"/>
              <p:cNvSpPr>
                <a:spLocks/>
              </p:cNvSpPr>
              <p:nvPr/>
            </p:nvSpPr>
            <p:spPr bwMode="auto">
              <a:xfrm>
                <a:off x="2740" y="831"/>
                <a:ext cx="1" cy="1"/>
              </a:xfrm>
              <a:custGeom>
                <a:avLst/>
                <a:gdLst>
                  <a:gd name="T0" fmla="*/ 0 w 6"/>
                  <a:gd name="T1" fmla="*/ 0 h 5"/>
                  <a:gd name="T2" fmla="*/ 0 w 6"/>
                  <a:gd name="T3" fmla="*/ 0 h 5"/>
                  <a:gd name="T4" fmla="*/ 0 w 6"/>
                  <a:gd name="T5" fmla="*/ 0 h 5"/>
                  <a:gd name="T6" fmla="*/ 0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4" y="5"/>
                    </a:moveTo>
                    <a:lnTo>
                      <a:pt x="6" y="1"/>
                    </a:lnTo>
                    <a:lnTo>
                      <a:pt x="6" y="0"/>
                    </a:lnTo>
                    <a:lnTo>
                      <a:pt x="0" y="2"/>
                    </a:lnTo>
                    <a:lnTo>
                      <a:pt x="4" y="5"/>
                    </a:lnTo>
                    <a:close/>
                  </a:path>
                </a:pathLst>
              </a:custGeom>
              <a:solidFill>
                <a:srgbClr val="000000"/>
              </a:solidFill>
              <a:ln w="0">
                <a:solidFill>
                  <a:srgbClr val="000000"/>
                </a:solidFill>
                <a:round/>
                <a:headEnd/>
                <a:tailEnd/>
              </a:ln>
            </p:spPr>
            <p:txBody>
              <a:bodyPr/>
              <a:lstStyle/>
              <a:p>
                <a:endParaRPr lang="ja-JP" altLang="en-US"/>
              </a:p>
            </p:txBody>
          </p:sp>
          <p:sp>
            <p:nvSpPr>
              <p:cNvPr id="1615" name="Rectangle 761"/>
              <p:cNvSpPr>
                <a:spLocks noChangeArrowheads="1"/>
              </p:cNvSpPr>
              <p:nvPr/>
            </p:nvSpPr>
            <p:spPr bwMode="auto">
              <a:xfrm>
                <a:off x="2739" y="827"/>
                <a:ext cx="2" cy="4"/>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616" name="Rectangle 762"/>
              <p:cNvSpPr>
                <a:spLocks noChangeArrowheads="1"/>
              </p:cNvSpPr>
              <p:nvPr/>
            </p:nvSpPr>
            <p:spPr bwMode="auto">
              <a:xfrm>
                <a:off x="2739" y="825"/>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617" name="Freeform 763"/>
              <p:cNvSpPr>
                <a:spLocks/>
              </p:cNvSpPr>
              <p:nvPr/>
            </p:nvSpPr>
            <p:spPr bwMode="auto">
              <a:xfrm>
                <a:off x="2739" y="824"/>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5"/>
                    </a:moveTo>
                    <a:lnTo>
                      <a:pt x="0" y="1"/>
                    </a:lnTo>
                    <a:lnTo>
                      <a:pt x="2" y="0"/>
                    </a:lnTo>
                    <a:lnTo>
                      <a:pt x="6" y="7"/>
                    </a:lnTo>
                    <a:lnTo>
                      <a:pt x="0" y="5"/>
                    </a:lnTo>
                    <a:close/>
                  </a:path>
                </a:pathLst>
              </a:custGeom>
              <a:solidFill>
                <a:srgbClr val="000000"/>
              </a:solidFill>
              <a:ln w="0">
                <a:solidFill>
                  <a:srgbClr val="000000"/>
                </a:solidFill>
                <a:round/>
                <a:headEnd/>
                <a:tailEnd/>
              </a:ln>
            </p:spPr>
            <p:txBody>
              <a:bodyPr/>
              <a:lstStyle/>
              <a:p>
                <a:endParaRPr lang="ja-JP" altLang="en-US"/>
              </a:p>
            </p:txBody>
          </p:sp>
          <p:sp>
            <p:nvSpPr>
              <p:cNvPr id="1618" name="Freeform 764"/>
              <p:cNvSpPr>
                <a:spLocks/>
              </p:cNvSpPr>
              <p:nvPr/>
            </p:nvSpPr>
            <p:spPr bwMode="auto">
              <a:xfrm>
                <a:off x="2739" y="822"/>
                <a:ext cx="3" cy="4"/>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8" y="22"/>
                    </a:moveTo>
                    <a:lnTo>
                      <a:pt x="0" y="13"/>
                    </a:lnTo>
                    <a:lnTo>
                      <a:pt x="12" y="0"/>
                    </a:lnTo>
                    <a:lnTo>
                      <a:pt x="20" y="9"/>
                    </a:lnTo>
                    <a:lnTo>
                      <a:pt x="8" y="22"/>
                    </a:lnTo>
                    <a:close/>
                  </a:path>
                </a:pathLst>
              </a:custGeom>
              <a:solidFill>
                <a:srgbClr val="000000"/>
              </a:solidFill>
              <a:ln w="0">
                <a:solidFill>
                  <a:srgbClr val="000000"/>
                </a:solidFill>
                <a:round/>
                <a:headEnd/>
                <a:tailEnd/>
              </a:ln>
            </p:spPr>
            <p:txBody>
              <a:bodyPr/>
              <a:lstStyle/>
              <a:p>
                <a:endParaRPr lang="ja-JP" altLang="en-US"/>
              </a:p>
            </p:txBody>
          </p:sp>
          <p:sp>
            <p:nvSpPr>
              <p:cNvPr id="1619" name="Freeform 765"/>
              <p:cNvSpPr>
                <a:spLocks/>
              </p:cNvSpPr>
              <p:nvPr/>
            </p:nvSpPr>
            <p:spPr bwMode="auto">
              <a:xfrm>
                <a:off x="2741" y="823"/>
                <a:ext cx="1" cy="1"/>
              </a:xfrm>
              <a:custGeom>
                <a:avLst/>
                <a:gdLst>
                  <a:gd name="T0" fmla="*/ 0 w 6"/>
                  <a:gd name="T1" fmla="*/ 0 h 5"/>
                  <a:gd name="T2" fmla="*/ 0 w 6"/>
                  <a:gd name="T3" fmla="*/ 0 h 5"/>
                  <a:gd name="T4" fmla="*/ 0 w 6"/>
                  <a:gd name="T5" fmla="*/ 0 h 5"/>
                  <a:gd name="T6" fmla="*/ 0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4" y="5"/>
                    </a:moveTo>
                    <a:lnTo>
                      <a:pt x="6" y="1"/>
                    </a:lnTo>
                    <a:lnTo>
                      <a:pt x="6" y="0"/>
                    </a:lnTo>
                    <a:lnTo>
                      <a:pt x="0" y="2"/>
                    </a:lnTo>
                    <a:lnTo>
                      <a:pt x="4" y="5"/>
                    </a:lnTo>
                    <a:close/>
                  </a:path>
                </a:pathLst>
              </a:custGeom>
              <a:solidFill>
                <a:srgbClr val="000000"/>
              </a:solidFill>
              <a:ln w="0">
                <a:solidFill>
                  <a:srgbClr val="000000"/>
                </a:solidFill>
                <a:round/>
                <a:headEnd/>
                <a:tailEnd/>
              </a:ln>
            </p:spPr>
            <p:txBody>
              <a:bodyPr/>
              <a:lstStyle/>
              <a:p>
                <a:endParaRPr lang="ja-JP" altLang="en-US"/>
              </a:p>
            </p:txBody>
          </p:sp>
          <p:sp>
            <p:nvSpPr>
              <p:cNvPr id="1620" name="Rectangle 766"/>
              <p:cNvSpPr>
                <a:spLocks noChangeArrowheads="1"/>
              </p:cNvSpPr>
              <p:nvPr/>
            </p:nvSpPr>
            <p:spPr bwMode="auto">
              <a:xfrm>
                <a:off x="2741" y="821"/>
                <a:ext cx="1"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621" name="Rectangle 767"/>
              <p:cNvSpPr>
                <a:spLocks noChangeArrowheads="1"/>
              </p:cNvSpPr>
              <p:nvPr/>
            </p:nvSpPr>
            <p:spPr bwMode="auto">
              <a:xfrm>
                <a:off x="2741" y="819"/>
                <a:ext cx="1"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622" name="Rectangle 768"/>
              <p:cNvSpPr>
                <a:spLocks noChangeArrowheads="1"/>
              </p:cNvSpPr>
              <p:nvPr/>
            </p:nvSpPr>
            <p:spPr bwMode="auto">
              <a:xfrm>
                <a:off x="2741" y="815"/>
                <a:ext cx="1" cy="4"/>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623" name="Rectangle 769"/>
              <p:cNvSpPr>
                <a:spLocks noChangeArrowheads="1"/>
              </p:cNvSpPr>
              <p:nvPr/>
            </p:nvSpPr>
            <p:spPr bwMode="auto">
              <a:xfrm>
                <a:off x="2741" y="813"/>
                <a:ext cx="1"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624" name="Rectangle 770"/>
              <p:cNvSpPr>
                <a:spLocks noChangeArrowheads="1"/>
              </p:cNvSpPr>
              <p:nvPr/>
            </p:nvSpPr>
            <p:spPr bwMode="auto">
              <a:xfrm>
                <a:off x="2741" y="811"/>
                <a:ext cx="1"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625" name="Rectangle 771"/>
              <p:cNvSpPr>
                <a:spLocks noChangeArrowheads="1"/>
              </p:cNvSpPr>
              <p:nvPr/>
            </p:nvSpPr>
            <p:spPr bwMode="auto">
              <a:xfrm>
                <a:off x="2741" y="809"/>
                <a:ext cx="1"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626" name="Rectangle 772"/>
              <p:cNvSpPr>
                <a:spLocks noChangeArrowheads="1"/>
              </p:cNvSpPr>
              <p:nvPr/>
            </p:nvSpPr>
            <p:spPr bwMode="auto">
              <a:xfrm>
                <a:off x="2741" y="808"/>
                <a:ext cx="1"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627" name="Rectangle 773"/>
              <p:cNvSpPr>
                <a:spLocks noChangeArrowheads="1"/>
              </p:cNvSpPr>
              <p:nvPr/>
            </p:nvSpPr>
            <p:spPr bwMode="auto">
              <a:xfrm>
                <a:off x="2741" y="806"/>
                <a:ext cx="1"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628" name="Rectangle 774"/>
              <p:cNvSpPr>
                <a:spLocks noChangeArrowheads="1"/>
              </p:cNvSpPr>
              <p:nvPr/>
            </p:nvSpPr>
            <p:spPr bwMode="auto">
              <a:xfrm>
                <a:off x="2741" y="804"/>
                <a:ext cx="1"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629" name="Rectangle 775"/>
              <p:cNvSpPr>
                <a:spLocks noChangeArrowheads="1"/>
              </p:cNvSpPr>
              <p:nvPr/>
            </p:nvSpPr>
            <p:spPr bwMode="auto">
              <a:xfrm>
                <a:off x="2741" y="802"/>
                <a:ext cx="1"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630" name="Rectangle 776"/>
              <p:cNvSpPr>
                <a:spLocks noChangeArrowheads="1"/>
              </p:cNvSpPr>
              <p:nvPr/>
            </p:nvSpPr>
            <p:spPr bwMode="auto">
              <a:xfrm>
                <a:off x="2741" y="798"/>
                <a:ext cx="1" cy="4"/>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631" name="Freeform 777"/>
              <p:cNvSpPr>
                <a:spLocks/>
              </p:cNvSpPr>
              <p:nvPr/>
            </p:nvSpPr>
            <p:spPr bwMode="auto">
              <a:xfrm>
                <a:off x="2741" y="797"/>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4"/>
                    </a:moveTo>
                    <a:lnTo>
                      <a:pt x="6" y="1"/>
                    </a:lnTo>
                    <a:lnTo>
                      <a:pt x="4" y="0"/>
                    </a:lnTo>
                    <a:lnTo>
                      <a:pt x="0" y="7"/>
                    </a:lnTo>
                    <a:lnTo>
                      <a:pt x="6" y="4"/>
                    </a:lnTo>
                    <a:close/>
                  </a:path>
                </a:pathLst>
              </a:custGeom>
              <a:solidFill>
                <a:srgbClr val="000000"/>
              </a:solidFill>
              <a:ln w="0">
                <a:solidFill>
                  <a:srgbClr val="000000"/>
                </a:solidFill>
                <a:round/>
                <a:headEnd/>
                <a:tailEnd/>
              </a:ln>
            </p:spPr>
            <p:txBody>
              <a:bodyPr/>
              <a:lstStyle/>
              <a:p>
                <a:endParaRPr lang="ja-JP" altLang="en-US"/>
              </a:p>
            </p:txBody>
          </p:sp>
          <p:sp>
            <p:nvSpPr>
              <p:cNvPr id="1632" name="Freeform 778"/>
              <p:cNvSpPr>
                <a:spLocks/>
              </p:cNvSpPr>
              <p:nvPr/>
            </p:nvSpPr>
            <p:spPr bwMode="auto">
              <a:xfrm>
                <a:off x="2739" y="795"/>
                <a:ext cx="3" cy="4"/>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20" y="14"/>
                    </a:moveTo>
                    <a:lnTo>
                      <a:pt x="12" y="23"/>
                    </a:lnTo>
                    <a:lnTo>
                      <a:pt x="0" y="9"/>
                    </a:lnTo>
                    <a:lnTo>
                      <a:pt x="8" y="0"/>
                    </a:lnTo>
                    <a:lnTo>
                      <a:pt x="20" y="14"/>
                    </a:lnTo>
                    <a:close/>
                  </a:path>
                </a:pathLst>
              </a:custGeom>
              <a:solidFill>
                <a:srgbClr val="000000"/>
              </a:solidFill>
              <a:ln w="0">
                <a:solidFill>
                  <a:srgbClr val="000000"/>
                </a:solidFill>
                <a:round/>
                <a:headEnd/>
                <a:tailEnd/>
              </a:ln>
            </p:spPr>
            <p:txBody>
              <a:bodyPr/>
              <a:lstStyle/>
              <a:p>
                <a:endParaRPr lang="ja-JP" altLang="en-US"/>
              </a:p>
            </p:txBody>
          </p:sp>
          <p:sp>
            <p:nvSpPr>
              <p:cNvPr id="1633" name="Freeform 779"/>
              <p:cNvSpPr>
                <a:spLocks/>
              </p:cNvSpPr>
              <p:nvPr/>
            </p:nvSpPr>
            <p:spPr bwMode="auto">
              <a:xfrm>
                <a:off x="2739" y="796"/>
                <a:ext cx="1" cy="1"/>
              </a:xfrm>
              <a:custGeom>
                <a:avLst/>
                <a:gdLst>
                  <a:gd name="T0" fmla="*/ 0 w 6"/>
                  <a:gd name="T1" fmla="*/ 0 h 4"/>
                  <a:gd name="T2" fmla="*/ 0 w 6"/>
                  <a:gd name="T3" fmla="*/ 0 h 4"/>
                  <a:gd name="T4" fmla="*/ 0 w 6"/>
                  <a:gd name="T5" fmla="*/ 0 h 4"/>
                  <a:gd name="T6" fmla="*/ 0 w 6"/>
                  <a:gd name="T7" fmla="*/ 0 h 4"/>
                  <a:gd name="T8" fmla="*/ 0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2" y="4"/>
                    </a:moveTo>
                    <a:lnTo>
                      <a:pt x="0" y="1"/>
                    </a:lnTo>
                    <a:lnTo>
                      <a:pt x="0" y="0"/>
                    </a:lnTo>
                    <a:lnTo>
                      <a:pt x="6" y="2"/>
                    </a:lnTo>
                    <a:lnTo>
                      <a:pt x="2" y="4"/>
                    </a:lnTo>
                    <a:close/>
                  </a:path>
                </a:pathLst>
              </a:custGeom>
              <a:solidFill>
                <a:srgbClr val="000000"/>
              </a:solidFill>
              <a:ln w="0">
                <a:solidFill>
                  <a:srgbClr val="000000"/>
                </a:solidFill>
                <a:round/>
                <a:headEnd/>
                <a:tailEnd/>
              </a:ln>
            </p:spPr>
            <p:txBody>
              <a:bodyPr/>
              <a:lstStyle/>
              <a:p>
                <a:endParaRPr lang="ja-JP" altLang="en-US"/>
              </a:p>
            </p:txBody>
          </p:sp>
          <p:sp>
            <p:nvSpPr>
              <p:cNvPr id="1634" name="Rectangle 780"/>
              <p:cNvSpPr>
                <a:spLocks noChangeArrowheads="1"/>
              </p:cNvSpPr>
              <p:nvPr/>
            </p:nvSpPr>
            <p:spPr bwMode="auto">
              <a:xfrm>
                <a:off x="2739" y="794"/>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635" name="Rectangle 781"/>
              <p:cNvSpPr>
                <a:spLocks noChangeArrowheads="1"/>
              </p:cNvSpPr>
              <p:nvPr/>
            </p:nvSpPr>
            <p:spPr bwMode="auto">
              <a:xfrm>
                <a:off x="2739" y="790"/>
                <a:ext cx="2" cy="4"/>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636" name="Freeform 782"/>
              <p:cNvSpPr>
                <a:spLocks/>
              </p:cNvSpPr>
              <p:nvPr/>
            </p:nvSpPr>
            <p:spPr bwMode="auto">
              <a:xfrm>
                <a:off x="2740" y="790"/>
                <a:ext cx="1" cy="1"/>
              </a:xfrm>
              <a:custGeom>
                <a:avLst/>
                <a:gdLst>
                  <a:gd name="T0" fmla="*/ 0 w 6"/>
                  <a:gd name="T1" fmla="*/ 0 h 6"/>
                  <a:gd name="T2" fmla="*/ 0 w 6"/>
                  <a:gd name="T3" fmla="*/ 0 h 6"/>
                  <a:gd name="T4" fmla="*/ 0 w 6"/>
                  <a:gd name="T5" fmla="*/ 0 h 6"/>
                  <a:gd name="T6" fmla="*/ 0 w 6"/>
                  <a:gd name="T7" fmla="*/ 0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4"/>
                    </a:moveTo>
                    <a:lnTo>
                      <a:pt x="6" y="1"/>
                    </a:lnTo>
                    <a:lnTo>
                      <a:pt x="4" y="0"/>
                    </a:lnTo>
                    <a:lnTo>
                      <a:pt x="0" y="6"/>
                    </a:lnTo>
                    <a:lnTo>
                      <a:pt x="6" y="4"/>
                    </a:lnTo>
                    <a:close/>
                  </a:path>
                </a:pathLst>
              </a:custGeom>
              <a:solidFill>
                <a:srgbClr val="000000"/>
              </a:solidFill>
              <a:ln w="0">
                <a:solidFill>
                  <a:srgbClr val="000000"/>
                </a:solidFill>
                <a:round/>
                <a:headEnd/>
                <a:tailEnd/>
              </a:ln>
            </p:spPr>
            <p:txBody>
              <a:bodyPr/>
              <a:lstStyle/>
              <a:p>
                <a:endParaRPr lang="ja-JP" altLang="en-US"/>
              </a:p>
            </p:txBody>
          </p:sp>
          <p:sp>
            <p:nvSpPr>
              <p:cNvPr id="1637" name="Freeform 783"/>
              <p:cNvSpPr>
                <a:spLocks/>
              </p:cNvSpPr>
              <p:nvPr/>
            </p:nvSpPr>
            <p:spPr bwMode="auto">
              <a:xfrm>
                <a:off x="2737" y="788"/>
                <a:ext cx="3" cy="3"/>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20" y="14"/>
                    </a:moveTo>
                    <a:lnTo>
                      <a:pt x="12" y="23"/>
                    </a:lnTo>
                    <a:lnTo>
                      <a:pt x="0" y="9"/>
                    </a:lnTo>
                    <a:lnTo>
                      <a:pt x="8" y="0"/>
                    </a:lnTo>
                    <a:lnTo>
                      <a:pt x="20" y="14"/>
                    </a:lnTo>
                    <a:close/>
                  </a:path>
                </a:pathLst>
              </a:custGeom>
              <a:solidFill>
                <a:srgbClr val="000000"/>
              </a:solidFill>
              <a:ln w="0">
                <a:solidFill>
                  <a:srgbClr val="000000"/>
                </a:solidFill>
                <a:round/>
                <a:headEnd/>
                <a:tailEnd/>
              </a:ln>
            </p:spPr>
            <p:txBody>
              <a:bodyPr/>
              <a:lstStyle/>
              <a:p>
                <a:endParaRPr lang="ja-JP" altLang="en-US"/>
              </a:p>
            </p:txBody>
          </p:sp>
          <p:sp>
            <p:nvSpPr>
              <p:cNvPr id="1638" name="Freeform 784"/>
              <p:cNvSpPr>
                <a:spLocks/>
              </p:cNvSpPr>
              <p:nvPr/>
            </p:nvSpPr>
            <p:spPr bwMode="auto">
              <a:xfrm>
                <a:off x="2737" y="788"/>
                <a:ext cx="1" cy="1"/>
              </a:xfrm>
              <a:custGeom>
                <a:avLst/>
                <a:gdLst>
                  <a:gd name="T0" fmla="*/ 0 w 6"/>
                  <a:gd name="T1" fmla="*/ 0 h 4"/>
                  <a:gd name="T2" fmla="*/ 0 w 6"/>
                  <a:gd name="T3" fmla="*/ 0 h 4"/>
                  <a:gd name="T4" fmla="*/ 0 w 6"/>
                  <a:gd name="T5" fmla="*/ 0 h 4"/>
                  <a:gd name="T6" fmla="*/ 0 w 6"/>
                  <a:gd name="T7" fmla="*/ 0 h 4"/>
                  <a:gd name="T8" fmla="*/ 0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2" y="4"/>
                    </a:moveTo>
                    <a:lnTo>
                      <a:pt x="0" y="1"/>
                    </a:lnTo>
                    <a:lnTo>
                      <a:pt x="0" y="0"/>
                    </a:lnTo>
                    <a:lnTo>
                      <a:pt x="6" y="2"/>
                    </a:lnTo>
                    <a:lnTo>
                      <a:pt x="2" y="4"/>
                    </a:lnTo>
                    <a:close/>
                  </a:path>
                </a:pathLst>
              </a:custGeom>
              <a:solidFill>
                <a:srgbClr val="000000"/>
              </a:solidFill>
              <a:ln w="0">
                <a:solidFill>
                  <a:srgbClr val="000000"/>
                </a:solidFill>
                <a:round/>
                <a:headEnd/>
                <a:tailEnd/>
              </a:ln>
            </p:spPr>
            <p:txBody>
              <a:bodyPr/>
              <a:lstStyle/>
              <a:p>
                <a:endParaRPr lang="ja-JP" altLang="en-US"/>
              </a:p>
            </p:txBody>
          </p:sp>
          <p:sp>
            <p:nvSpPr>
              <p:cNvPr id="1639" name="Rectangle 785"/>
              <p:cNvSpPr>
                <a:spLocks noChangeArrowheads="1"/>
              </p:cNvSpPr>
              <p:nvPr/>
            </p:nvSpPr>
            <p:spPr bwMode="auto">
              <a:xfrm>
                <a:off x="2737" y="786"/>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640" name="Freeform 786"/>
              <p:cNvSpPr>
                <a:spLocks/>
              </p:cNvSpPr>
              <p:nvPr/>
            </p:nvSpPr>
            <p:spPr bwMode="auto">
              <a:xfrm>
                <a:off x="2738" y="786"/>
                <a:ext cx="1" cy="1"/>
              </a:xfrm>
              <a:custGeom>
                <a:avLst/>
                <a:gdLst>
                  <a:gd name="T0" fmla="*/ 0 w 6"/>
                  <a:gd name="T1" fmla="*/ 0 h 6"/>
                  <a:gd name="T2" fmla="*/ 0 w 6"/>
                  <a:gd name="T3" fmla="*/ 0 h 6"/>
                  <a:gd name="T4" fmla="*/ 0 w 6"/>
                  <a:gd name="T5" fmla="*/ 0 h 6"/>
                  <a:gd name="T6" fmla="*/ 0 w 6"/>
                  <a:gd name="T7" fmla="*/ 0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4"/>
                    </a:moveTo>
                    <a:lnTo>
                      <a:pt x="6" y="1"/>
                    </a:lnTo>
                    <a:lnTo>
                      <a:pt x="4" y="0"/>
                    </a:lnTo>
                    <a:lnTo>
                      <a:pt x="0" y="6"/>
                    </a:lnTo>
                    <a:lnTo>
                      <a:pt x="6" y="4"/>
                    </a:lnTo>
                    <a:close/>
                  </a:path>
                </a:pathLst>
              </a:custGeom>
              <a:solidFill>
                <a:srgbClr val="000000"/>
              </a:solidFill>
              <a:ln w="0">
                <a:solidFill>
                  <a:srgbClr val="000000"/>
                </a:solidFill>
                <a:round/>
                <a:headEnd/>
                <a:tailEnd/>
              </a:ln>
            </p:spPr>
            <p:txBody>
              <a:bodyPr/>
              <a:lstStyle/>
              <a:p>
                <a:endParaRPr lang="ja-JP" altLang="en-US"/>
              </a:p>
            </p:txBody>
          </p:sp>
          <p:sp>
            <p:nvSpPr>
              <p:cNvPr id="1641" name="Freeform 787"/>
              <p:cNvSpPr>
                <a:spLocks/>
              </p:cNvSpPr>
              <p:nvPr/>
            </p:nvSpPr>
            <p:spPr bwMode="auto">
              <a:xfrm>
                <a:off x="2736" y="784"/>
                <a:ext cx="3" cy="3"/>
              </a:xfrm>
              <a:custGeom>
                <a:avLst/>
                <a:gdLst>
                  <a:gd name="T0" fmla="*/ 0 w 21"/>
                  <a:gd name="T1" fmla="*/ 0 h 23"/>
                  <a:gd name="T2" fmla="*/ 0 w 21"/>
                  <a:gd name="T3" fmla="*/ 0 h 23"/>
                  <a:gd name="T4" fmla="*/ 0 w 21"/>
                  <a:gd name="T5" fmla="*/ 0 h 23"/>
                  <a:gd name="T6" fmla="*/ 0 w 21"/>
                  <a:gd name="T7" fmla="*/ 0 h 23"/>
                  <a:gd name="T8" fmla="*/ 0 w 21"/>
                  <a:gd name="T9" fmla="*/ 0 h 23"/>
                  <a:gd name="T10" fmla="*/ 0 60000 65536"/>
                  <a:gd name="T11" fmla="*/ 0 60000 65536"/>
                  <a:gd name="T12" fmla="*/ 0 60000 65536"/>
                  <a:gd name="T13" fmla="*/ 0 60000 65536"/>
                  <a:gd name="T14" fmla="*/ 0 60000 65536"/>
                  <a:gd name="T15" fmla="*/ 0 w 21"/>
                  <a:gd name="T16" fmla="*/ 0 h 23"/>
                  <a:gd name="T17" fmla="*/ 21 w 21"/>
                  <a:gd name="T18" fmla="*/ 23 h 23"/>
                </a:gdLst>
                <a:ahLst/>
                <a:cxnLst>
                  <a:cxn ang="T10">
                    <a:pos x="T0" y="T1"/>
                  </a:cxn>
                  <a:cxn ang="T11">
                    <a:pos x="T2" y="T3"/>
                  </a:cxn>
                  <a:cxn ang="T12">
                    <a:pos x="T4" y="T5"/>
                  </a:cxn>
                  <a:cxn ang="T13">
                    <a:pos x="T6" y="T7"/>
                  </a:cxn>
                  <a:cxn ang="T14">
                    <a:pos x="T8" y="T9"/>
                  </a:cxn>
                </a:cxnLst>
                <a:rect l="T15" t="T16" r="T17" b="T18"/>
                <a:pathLst>
                  <a:path w="21" h="23">
                    <a:moveTo>
                      <a:pt x="21" y="14"/>
                    </a:moveTo>
                    <a:lnTo>
                      <a:pt x="13" y="23"/>
                    </a:lnTo>
                    <a:lnTo>
                      <a:pt x="0" y="9"/>
                    </a:lnTo>
                    <a:lnTo>
                      <a:pt x="8" y="0"/>
                    </a:lnTo>
                    <a:lnTo>
                      <a:pt x="21" y="14"/>
                    </a:lnTo>
                    <a:close/>
                  </a:path>
                </a:pathLst>
              </a:custGeom>
              <a:solidFill>
                <a:srgbClr val="000000"/>
              </a:solidFill>
              <a:ln w="0">
                <a:solidFill>
                  <a:srgbClr val="000000"/>
                </a:solidFill>
                <a:round/>
                <a:headEnd/>
                <a:tailEnd/>
              </a:ln>
            </p:spPr>
            <p:txBody>
              <a:bodyPr/>
              <a:lstStyle/>
              <a:p>
                <a:endParaRPr lang="ja-JP" altLang="en-US"/>
              </a:p>
            </p:txBody>
          </p:sp>
          <p:sp>
            <p:nvSpPr>
              <p:cNvPr id="1642" name="Freeform 788"/>
              <p:cNvSpPr>
                <a:spLocks/>
              </p:cNvSpPr>
              <p:nvPr/>
            </p:nvSpPr>
            <p:spPr bwMode="auto">
              <a:xfrm>
                <a:off x="2735" y="784"/>
                <a:ext cx="1" cy="1"/>
              </a:xfrm>
              <a:custGeom>
                <a:avLst/>
                <a:gdLst>
                  <a:gd name="T0" fmla="*/ 0 w 6"/>
                  <a:gd name="T1" fmla="*/ 0 h 4"/>
                  <a:gd name="T2" fmla="*/ 0 w 6"/>
                  <a:gd name="T3" fmla="*/ 0 h 4"/>
                  <a:gd name="T4" fmla="*/ 0 w 6"/>
                  <a:gd name="T5" fmla="*/ 0 h 4"/>
                  <a:gd name="T6" fmla="*/ 0 w 6"/>
                  <a:gd name="T7" fmla="*/ 0 h 4"/>
                  <a:gd name="T8" fmla="*/ 0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2" y="4"/>
                    </a:moveTo>
                    <a:lnTo>
                      <a:pt x="0" y="1"/>
                    </a:lnTo>
                    <a:lnTo>
                      <a:pt x="0" y="0"/>
                    </a:lnTo>
                    <a:lnTo>
                      <a:pt x="6" y="2"/>
                    </a:lnTo>
                    <a:lnTo>
                      <a:pt x="2" y="4"/>
                    </a:lnTo>
                    <a:close/>
                  </a:path>
                </a:pathLst>
              </a:custGeom>
              <a:solidFill>
                <a:srgbClr val="000000"/>
              </a:solidFill>
              <a:ln w="0">
                <a:solidFill>
                  <a:srgbClr val="000000"/>
                </a:solidFill>
                <a:round/>
                <a:headEnd/>
                <a:tailEnd/>
              </a:ln>
            </p:spPr>
            <p:txBody>
              <a:bodyPr/>
              <a:lstStyle/>
              <a:p>
                <a:endParaRPr lang="ja-JP" altLang="en-US"/>
              </a:p>
            </p:txBody>
          </p:sp>
          <p:sp>
            <p:nvSpPr>
              <p:cNvPr id="1643" name="Rectangle 789"/>
              <p:cNvSpPr>
                <a:spLocks noChangeArrowheads="1"/>
              </p:cNvSpPr>
              <p:nvPr/>
            </p:nvSpPr>
            <p:spPr bwMode="auto">
              <a:xfrm>
                <a:off x="2735" y="782"/>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644" name="Freeform 790"/>
              <p:cNvSpPr>
                <a:spLocks/>
              </p:cNvSpPr>
              <p:nvPr/>
            </p:nvSpPr>
            <p:spPr bwMode="auto">
              <a:xfrm>
                <a:off x="2736" y="782"/>
                <a:ext cx="1" cy="1"/>
              </a:xfrm>
              <a:custGeom>
                <a:avLst/>
                <a:gdLst>
                  <a:gd name="T0" fmla="*/ 0 w 7"/>
                  <a:gd name="T1" fmla="*/ 0 h 5"/>
                  <a:gd name="T2" fmla="*/ 0 w 7"/>
                  <a:gd name="T3" fmla="*/ 0 h 5"/>
                  <a:gd name="T4" fmla="*/ 0 w 7"/>
                  <a:gd name="T5" fmla="*/ 0 h 5"/>
                  <a:gd name="T6" fmla="*/ 0 w 7"/>
                  <a:gd name="T7" fmla="*/ 0 h 5"/>
                  <a:gd name="T8" fmla="*/ 0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7" y="3"/>
                    </a:moveTo>
                    <a:lnTo>
                      <a:pt x="7" y="1"/>
                    </a:lnTo>
                    <a:lnTo>
                      <a:pt x="6" y="0"/>
                    </a:lnTo>
                    <a:lnTo>
                      <a:pt x="0" y="5"/>
                    </a:lnTo>
                    <a:lnTo>
                      <a:pt x="7" y="3"/>
                    </a:lnTo>
                    <a:close/>
                  </a:path>
                </a:pathLst>
              </a:custGeom>
              <a:solidFill>
                <a:srgbClr val="000000"/>
              </a:solidFill>
              <a:ln w="0">
                <a:solidFill>
                  <a:srgbClr val="000000"/>
                </a:solidFill>
                <a:round/>
                <a:headEnd/>
                <a:tailEnd/>
              </a:ln>
            </p:spPr>
            <p:txBody>
              <a:bodyPr/>
              <a:lstStyle/>
              <a:p>
                <a:endParaRPr lang="ja-JP" altLang="en-US"/>
              </a:p>
            </p:txBody>
          </p:sp>
          <p:sp>
            <p:nvSpPr>
              <p:cNvPr id="1645" name="Freeform 791"/>
              <p:cNvSpPr>
                <a:spLocks/>
              </p:cNvSpPr>
              <p:nvPr/>
            </p:nvSpPr>
            <p:spPr bwMode="auto">
              <a:xfrm>
                <a:off x="2734" y="778"/>
                <a:ext cx="3" cy="5"/>
              </a:xfrm>
              <a:custGeom>
                <a:avLst/>
                <a:gdLst>
                  <a:gd name="T0" fmla="*/ 0 w 23"/>
                  <a:gd name="T1" fmla="*/ 0 h 33"/>
                  <a:gd name="T2" fmla="*/ 0 w 23"/>
                  <a:gd name="T3" fmla="*/ 0 h 33"/>
                  <a:gd name="T4" fmla="*/ 0 w 23"/>
                  <a:gd name="T5" fmla="*/ 0 h 33"/>
                  <a:gd name="T6" fmla="*/ 0 w 23"/>
                  <a:gd name="T7" fmla="*/ 0 h 33"/>
                  <a:gd name="T8" fmla="*/ 0 w 23"/>
                  <a:gd name="T9" fmla="*/ 0 h 33"/>
                  <a:gd name="T10" fmla="*/ 0 60000 65536"/>
                  <a:gd name="T11" fmla="*/ 0 60000 65536"/>
                  <a:gd name="T12" fmla="*/ 0 60000 65536"/>
                  <a:gd name="T13" fmla="*/ 0 60000 65536"/>
                  <a:gd name="T14" fmla="*/ 0 60000 65536"/>
                  <a:gd name="T15" fmla="*/ 0 w 23"/>
                  <a:gd name="T16" fmla="*/ 0 h 33"/>
                  <a:gd name="T17" fmla="*/ 23 w 23"/>
                  <a:gd name="T18" fmla="*/ 33 h 33"/>
                </a:gdLst>
                <a:ahLst/>
                <a:cxnLst>
                  <a:cxn ang="T10">
                    <a:pos x="T0" y="T1"/>
                  </a:cxn>
                  <a:cxn ang="T11">
                    <a:pos x="T2" y="T3"/>
                  </a:cxn>
                  <a:cxn ang="T12">
                    <a:pos x="T4" y="T5"/>
                  </a:cxn>
                  <a:cxn ang="T13">
                    <a:pos x="T6" y="T7"/>
                  </a:cxn>
                  <a:cxn ang="T14">
                    <a:pos x="T8" y="T9"/>
                  </a:cxn>
                </a:cxnLst>
                <a:rect l="T15" t="T16" r="T17" b="T18"/>
                <a:pathLst>
                  <a:path w="23" h="33">
                    <a:moveTo>
                      <a:pt x="23" y="27"/>
                    </a:moveTo>
                    <a:lnTo>
                      <a:pt x="12" y="33"/>
                    </a:lnTo>
                    <a:lnTo>
                      <a:pt x="0" y="6"/>
                    </a:lnTo>
                    <a:lnTo>
                      <a:pt x="10" y="0"/>
                    </a:lnTo>
                    <a:lnTo>
                      <a:pt x="23" y="27"/>
                    </a:lnTo>
                    <a:close/>
                  </a:path>
                </a:pathLst>
              </a:custGeom>
              <a:solidFill>
                <a:srgbClr val="000000"/>
              </a:solidFill>
              <a:ln w="0">
                <a:solidFill>
                  <a:srgbClr val="000000"/>
                </a:solidFill>
                <a:round/>
                <a:headEnd/>
                <a:tailEnd/>
              </a:ln>
            </p:spPr>
            <p:txBody>
              <a:bodyPr/>
              <a:lstStyle/>
              <a:p>
                <a:endParaRPr lang="ja-JP" altLang="en-US"/>
              </a:p>
            </p:txBody>
          </p:sp>
          <p:sp>
            <p:nvSpPr>
              <p:cNvPr id="1646" name="Freeform 792"/>
              <p:cNvSpPr>
                <a:spLocks/>
              </p:cNvSpPr>
              <p:nvPr/>
            </p:nvSpPr>
            <p:spPr bwMode="auto">
              <a:xfrm>
                <a:off x="2734" y="778"/>
                <a:ext cx="1" cy="1"/>
              </a:xfrm>
              <a:custGeom>
                <a:avLst/>
                <a:gdLst>
                  <a:gd name="T0" fmla="*/ 0 w 5"/>
                  <a:gd name="T1" fmla="*/ 0 h 6"/>
                  <a:gd name="T2" fmla="*/ 0 w 5"/>
                  <a:gd name="T3" fmla="*/ 0 h 6"/>
                  <a:gd name="T4" fmla="*/ 0 w 5"/>
                  <a:gd name="T5" fmla="*/ 0 h 6"/>
                  <a:gd name="T6" fmla="*/ 0 w 5"/>
                  <a:gd name="T7" fmla="*/ 0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5" y="1"/>
                    </a:moveTo>
                    <a:lnTo>
                      <a:pt x="0" y="6"/>
                    </a:lnTo>
                    <a:lnTo>
                      <a:pt x="4" y="0"/>
                    </a:lnTo>
                    <a:lnTo>
                      <a:pt x="5" y="1"/>
                    </a:lnTo>
                    <a:close/>
                  </a:path>
                </a:pathLst>
              </a:custGeom>
              <a:solidFill>
                <a:srgbClr val="000000"/>
              </a:solidFill>
              <a:ln w="0">
                <a:solidFill>
                  <a:srgbClr val="000000"/>
                </a:solidFill>
                <a:round/>
                <a:headEnd/>
                <a:tailEnd/>
              </a:ln>
            </p:spPr>
            <p:txBody>
              <a:bodyPr/>
              <a:lstStyle/>
              <a:p>
                <a:endParaRPr lang="ja-JP" altLang="en-US"/>
              </a:p>
            </p:txBody>
          </p:sp>
          <p:sp>
            <p:nvSpPr>
              <p:cNvPr id="1647" name="Freeform 793"/>
              <p:cNvSpPr>
                <a:spLocks/>
              </p:cNvSpPr>
              <p:nvPr/>
            </p:nvSpPr>
            <p:spPr bwMode="auto">
              <a:xfrm>
                <a:off x="2732" y="776"/>
                <a:ext cx="3" cy="3"/>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20" y="14"/>
                    </a:moveTo>
                    <a:lnTo>
                      <a:pt x="12" y="23"/>
                    </a:lnTo>
                    <a:lnTo>
                      <a:pt x="0" y="9"/>
                    </a:lnTo>
                    <a:lnTo>
                      <a:pt x="8" y="0"/>
                    </a:lnTo>
                    <a:lnTo>
                      <a:pt x="20" y="14"/>
                    </a:lnTo>
                    <a:close/>
                  </a:path>
                </a:pathLst>
              </a:custGeom>
              <a:solidFill>
                <a:srgbClr val="000000"/>
              </a:solidFill>
              <a:ln w="0">
                <a:solidFill>
                  <a:srgbClr val="000000"/>
                </a:solidFill>
                <a:round/>
                <a:headEnd/>
                <a:tailEnd/>
              </a:ln>
            </p:spPr>
            <p:txBody>
              <a:bodyPr/>
              <a:lstStyle/>
              <a:p>
                <a:endParaRPr lang="ja-JP" altLang="en-US"/>
              </a:p>
            </p:txBody>
          </p:sp>
          <p:sp>
            <p:nvSpPr>
              <p:cNvPr id="1648" name="Freeform 794"/>
              <p:cNvSpPr>
                <a:spLocks/>
              </p:cNvSpPr>
              <p:nvPr/>
            </p:nvSpPr>
            <p:spPr bwMode="auto">
              <a:xfrm>
                <a:off x="2730" y="774"/>
                <a:ext cx="3" cy="3"/>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20" y="14"/>
                    </a:moveTo>
                    <a:lnTo>
                      <a:pt x="12" y="23"/>
                    </a:lnTo>
                    <a:lnTo>
                      <a:pt x="0" y="10"/>
                    </a:lnTo>
                    <a:lnTo>
                      <a:pt x="8" y="0"/>
                    </a:lnTo>
                    <a:lnTo>
                      <a:pt x="20" y="14"/>
                    </a:lnTo>
                    <a:close/>
                  </a:path>
                </a:pathLst>
              </a:custGeom>
              <a:solidFill>
                <a:srgbClr val="000000"/>
              </a:solidFill>
              <a:ln w="0">
                <a:solidFill>
                  <a:srgbClr val="000000"/>
                </a:solidFill>
                <a:round/>
                <a:headEnd/>
                <a:tailEnd/>
              </a:ln>
            </p:spPr>
            <p:txBody>
              <a:bodyPr/>
              <a:lstStyle/>
              <a:p>
                <a:endParaRPr lang="ja-JP" altLang="en-US"/>
              </a:p>
            </p:txBody>
          </p:sp>
          <p:sp>
            <p:nvSpPr>
              <p:cNvPr id="1649" name="Freeform 795"/>
              <p:cNvSpPr>
                <a:spLocks/>
              </p:cNvSpPr>
              <p:nvPr/>
            </p:nvSpPr>
            <p:spPr bwMode="auto">
              <a:xfrm>
                <a:off x="2729" y="772"/>
                <a:ext cx="3" cy="3"/>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20" y="13"/>
                    </a:moveTo>
                    <a:lnTo>
                      <a:pt x="12" y="23"/>
                    </a:lnTo>
                    <a:lnTo>
                      <a:pt x="0" y="9"/>
                    </a:lnTo>
                    <a:lnTo>
                      <a:pt x="8" y="0"/>
                    </a:lnTo>
                    <a:lnTo>
                      <a:pt x="20" y="13"/>
                    </a:lnTo>
                    <a:close/>
                  </a:path>
                </a:pathLst>
              </a:custGeom>
              <a:solidFill>
                <a:srgbClr val="000000"/>
              </a:solidFill>
              <a:ln w="0">
                <a:solidFill>
                  <a:srgbClr val="000000"/>
                </a:solidFill>
                <a:round/>
                <a:headEnd/>
                <a:tailEnd/>
              </a:ln>
            </p:spPr>
            <p:txBody>
              <a:bodyPr/>
              <a:lstStyle/>
              <a:p>
                <a:endParaRPr lang="ja-JP" altLang="en-US"/>
              </a:p>
            </p:txBody>
          </p:sp>
          <p:sp>
            <p:nvSpPr>
              <p:cNvPr id="1650" name="Freeform 796"/>
              <p:cNvSpPr>
                <a:spLocks/>
              </p:cNvSpPr>
              <p:nvPr/>
            </p:nvSpPr>
            <p:spPr bwMode="auto">
              <a:xfrm>
                <a:off x="2727" y="770"/>
                <a:ext cx="3" cy="3"/>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20" y="14"/>
                    </a:moveTo>
                    <a:lnTo>
                      <a:pt x="12" y="23"/>
                    </a:lnTo>
                    <a:lnTo>
                      <a:pt x="0" y="9"/>
                    </a:lnTo>
                    <a:lnTo>
                      <a:pt x="8" y="0"/>
                    </a:lnTo>
                    <a:lnTo>
                      <a:pt x="20" y="14"/>
                    </a:lnTo>
                    <a:close/>
                  </a:path>
                </a:pathLst>
              </a:custGeom>
              <a:solidFill>
                <a:srgbClr val="000000"/>
              </a:solidFill>
              <a:ln w="0">
                <a:solidFill>
                  <a:srgbClr val="000000"/>
                </a:solidFill>
                <a:round/>
                <a:headEnd/>
                <a:tailEnd/>
              </a:ln>
            </p:spPr>
            <p:txBody>
              <a:bodyPr/>
              <a:lstStyle/>
              <a:p>
                <a:endParaRPr lang="ja-JP" altLang="en-US"/>
              </a:p>
            </p:txBody>
          </p:sp>
          <p:sp>
            <p:nvSpPr>
              <p:cNvPr id="1651" name="Freeform 797"/>
              <p:cNvSpPr>
                <a:spLocks/>
              </p:cNvSpPr>
              <p:nvPr/>
            </p:nvSpPr>
            <p:spPr bwMode="auto">
              <a:xfrm>
                <a:off x="2725" y="768"/>
                <a:ext cx="3" cy="3"/>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20" y="13"/>
                    </a:moveTo>
                    <a:lnTo>
                      <a:pt x="12" y="22"/>
                    </a:lnTo>
                    <a:lnTo>
                      <a:pt x="0" y="9"/>
                    </a:lnTo>
                    <a:lnTo>
                      <a:pt x="8" y="0"/>
                    </a:lnTo>
                    <a:lnTo>
                      <a:pt x="20" y="13"/>
                    </a:lnTo>
                    <a:close/>
                  </a:path>
                </a:pathLst>
              </a:custGeom>
              <a:solidFill>
                <a:srgbClr val="000000"/>
              </a:solidFill>
              <a:ln w="0">
                <a:solidFill>
                  <a:srgbClr val="000000"/>
                </a:solidFill>
                <a:round/>
                <a:headEnd/>
                <a:tailEnd/>
              </a:ln>
            </p:spPr>
            <p:txBody>
              <a:bodyPr/>
              <a:lstStyle/>
              <a:p>
                <a:endParaRPr lang="ja-JP" altLang="en-US"/>
              </a:p>
            </p:txBody>
          </p:sp>
          <p:sp>
            <p:nvSpPr>
              <p:cNvPr id="1652" name="Freeform 798"/>
              <p:cNvSpPr>
                <a:spLocks/>
              </p:cNvSpPr>
              <p:nvPr/>
            </p:nvSpPr>
            <p:spPr bwMode="auto">
              <a:xfrm>
                <a:off x="2723" y="766"/>
                <a:ext cx="3" cy="4"/>
              </a:xfrm>
              <a:custGeom>
                <a:avLst/>
                <a:gdLst>
                  <a:gd name="T0" fmla="*/ 0 w 21"/>
                  <a:gd name="T1" fmla="*/ 0 h 23"/>
                  <a:gd name="T2" fmla="*/ 0 w 21"/>
                  <a:gd name="T3" fmla="*/ 0 h 23"/>
                  <a:gd name="T4" fmla="*/ 0 w 21"/>
                  <a:gd name="T5" fmla="*/ 0 h 23"/>
                  <a:gd name="T6" fmla="*/ 0 w 21"/>
                  <a:gd name="T7" fmla="*/ 0 h 23"/>
                  <a:gd name="T8" fmla="*/ 0 w 21"/>
                  <a:gd name="T9" fmla="*/ 0 h 23"/>
                  <a:gd name="T10" fmla="*/ 0 60000 65536"/>
                  <a:gd name="T11" fmla="*/ 0 60000 65536"/>
                  <a:gd name="T12" fmla="*/ 0 60000 65536"/>
                  <a:gd name="T13" fmla="*/ 0 60000 65536"/>
                  <a:gd name="T14" fmla="*/ 0 60000 65536"/>
                  <a:gd name="T15" fmla="*/ 0 w 21"/>
                  <a:gd name="T16" fmla="*/ 0 h 23"/>
                  <a:gd name="T17" fmla="*/ 21 w 21"/>
                  <a:gd name="T18" fmla="*/ 23 h 23"/>
                </a:gdLst>
                <a:ahLst/>
                <a:cxnLst>
                  <a:cxn ang="T10">
                    <a:pos x="T0" y="T1"/>
                  </a:cxn>
                  <a:cxn ang="T11">
                    <a:pos x="T2" y="T3"/>
                  </a:cxn>
                  <a:cxn ang="T12">
                    <a:pos x="T4" y="T5"/>
                  </a:cxn>
                  <a:cxn ang="T13">
                    <a:pos x="T6" y="T7"/>
                  </a:cxn>
                  <a:cxn ang="T14">
                    <a:pos x="T8" y="T9"/>
                  </a:cxn>
                </a:cxnLst>
                <a:rect l="T15" t="T16" r="T17" b="T18"/>
                <a:pathLst>
                  <a:path w="21" h="23">
                    <a:moveTo>
                      <a:pt x="21" y="14"/>
                    </a:moveTo>
                    <a:lnTo>
                      <a:pt x="13" y="23"/>
                    </a:lnTo>
                    <a:lnTo>
                      <a:pt x="0" y="9"/>
                    </a:lnTo>
                    <a:lnTo>
                      <a:pt x="8" y="0"/>
                    </a:lnTo>
                    <a:lnTo>
                      <a:pt x="21" y="14"/>
                    </a:lnTo>
                    <a:close/>
                  </a:path>
                </a:pathLst>
              </a:custGeom>
              <a:solidFill>
                <a:srgbClr val="000000"/>
              </a:solidFill>
              <a:ln w="0">
                <a:solidFill>
                  <a:srgbClr val="000000"/>
                </a:solidFill>
                <a:round/>
                <a:headEnd/>
                <a:tailEnd/>
              </a:ln>
            </p:spPr>
            <p:txBody>
              <a:bodyPr/>
              <a:lstStyle/>
              <a:p>
                <a:endParaRPr lang="ja-JP" altLang="en-US"/>
              </a:p>
            </p:txBody>
          </p:sp>
          <p:sp>
            <p:nvSpPr>
              <p:cNvPr id="1653" name="Freeform 799"/>
              <p:cNvSpPr>
                <a:spLocks/>
              </p:cNvSpPr>
              <p:nvPr/>
            </p:nvSpPr>
            <p:spPr bwMode="auto">
              <a:xfrm>
                <a:off x="2722" y="764"/>
                <a:ext cx="3" cy="4"/>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20" y="13"/>
                    </a:moveTo>
                    <a:lnTo>
                      <a:pt x="12" y="22"/>
                    </a:lnTo>
                    <a:lnTo>
                      <a:pt x="0" y="9"/>
                    </a:lnTo>
                    <a:lnTo>
                      <a:pt x="8" y="0"/>
                    </a:lnTo>
                    <a:lnTo>
                      <a:pt x="20" y="13"/>
                    </a:lnTo>
                    <a:close/>
                  </a:path>
                </a:pathLst>
              </a:custGeom>
              <a:solidFill>
                <a:srgbClr val="000000"/>
              </a:solidFill>
              <a:ln w="0">
                <a:solidFill>
                  <a:srgbClr val="000000"/>
                </a:solidFill>
                <a:round/>
                <a:headEnd/>
                <a:tailEnd/>
              </a:ln>
            </p:spPr>
            <p:txBody>
              <a:bodyPr/>
              <a:lstStyle/>
              <a:p>
                <a:endParaRPr lang="ja-JP" altLang="en-US"/>
              </a:p>
            </p:txBody>
          </p:sp>
          <p:sp>
            <p:nvSpPr>
              <p:cNvPr id="1654" name="Freeform 800"/>
              <p:cNvSpPr>
                <a:spLocks/>
              </p:cNvSpPr>
              <p:nvPr/>
            </p:nvSpPr>
            <p:spPr bwMode="auto">
              <a:xfrm>
                <a:off x="2720" y="762"/>
                <a:ext cx="3" cy="4"/>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20" y="14"/>
                    </a:moveTo>
                    <a:lnTo>
                      <a:pt x="12" y="23"/>
                    </a:lnTo>
                    <a:lnTo>
                      <a:pt x="0" y="9"/>
                    </a:lnTo>
                    <a:lnTo>
                      <a:pt x="8" y="0"/>
                    </a:lnTo>
                    <a:lnTo>
                      <a:pt x="20" y="14"/>
                    </a:lnTo>
                    <a:close/>
                  </a:path>
                </a:pathLst>
              </a:custGeom>
              <a:solidFill>
                <a:srgbClr val="000000"/>
              </a:solidFill>
              <a:ln w="0">
                <a:solidFill>
                  <a:srgbClr val="000000"/>
                </a:solidFill>
                <a:round/>
                <a:headEnd/>
                <a:tailEnd/>
              </a:ln>
            </p:spPr>
            <p:txBody>
              <a:bodyPr/>
              <a:lstStyle/>
              <a:p>
                <a:endParaRPr lang="ja-JP" altLang="en-US"/>
              </a:p>
            </p:txBody>
          </p:sp>
          <p:sp>
            <p:nvSpPr>
              <p:cNvPr id="1655" name="Freeform 801"/>
              <p:cNvSpPr>
                <a:spLocks/>
              </p:cNvSpPr>
              <p:nvPr/>
            </p:nvSpPr>
            <p:spPr bwMode="auto">
              <a:xfrm>
                <a:off x="2721" y="762"/>
                <a:ext cx="1" cy="1"/>
              </a:xfrm>
              <a:custGeom>
                <a:avLst/>
                <a:gdLst>
                  <a:gd name="T0" fmla="*/ 0 w 4"/>
                  <a:gd name="T1" fmla="*/ 0 h 10"/>
                  <a:gd name="T2" fmla="*/ 0 w 4"/>
                  <a:gd name="T3" fmla="*/ 0 h 10"/>
                  <a:gd name="T4" fmla="*/ 0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4" y="3"/>
                    </a:moveTo>
                    <a:lnTo>
                      <a:pt x="2" y="0"/>
                    </a:lnTo>
                    <a:lnTo>
                      <a:pt x="0" y="1"/>
                    </a:lnTo>
                    <a:lnTo>
                      <a:pt x="0" y="10"/>
                    </a:lnTo>
                    <a:lnTo>
                      <a:pt x="4" y="3"/>
                    </a:lnTo>
                    <a:close/>
                  </a:path>
                </a:pathLst>
              </a:custGeom>
              <a:solidFill>
                <a:srgbClr val="000000"/>
              </a:solidFill>
              <a:ln w="0">
                <a:solidFill>
                  <a:srgbClr val="000000"/>
                </a:solidFill>
                <a:round/>
                <a:headEnd/>
                <a:tailEnd/>
              </a:ln>
            </p:spPr>
            <p:txBody>
              <a:bodyPr/>
              <a:lstStyle/>
              <a:p>
                <a:endParaRPr lang="ja-JP" altLang="en-US"/>
              </a:p>
            </p:txBody>
          </p:sp>
          <p:sp>
            <p:nvSpPr>
              <p:cNvPr id="1656" name="Rectangle 802"/>
              <p:cNvSpPr>
                <a:spLocks noChangeArrowheads="1"/>
              </p:cNvSpPr>
              <p:nvPr/>
            </p:nvSpPr>
            <p:spPr bwMode="auto">
              <a:xfrm>
                <a:off x="2719" y="762"/>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657" name="Freeform 803"/>
              <p:cNvSpPr>
                <a:spLocks/>
              </p:cNvSpPr>
              <p:nvPr/>
            </p:nvSpPr>
            <p:spPr bwMode="auto">
              <a:xfrm>
                <a:off x="2718" y="763"/>
                <a:ext cx="1" cy="1"/>
              </a:xfrm>
              <a:custGeom>
                <a:avLst/>
                <a:gdLst>
                  <a:gd name="T0" fmla="*/ 0 w 4"/>
                  <a:gd name="T1" fmla="*/ 0 h 5"/>
                  <a:gd name="T2" fmla="*/ 0 w 4"/>
                  <a:gd name="T3" fmla="*/ 0 h 5"/>
                  <a:gd name="T4" fmla="*/ 0 w 4"/>
                  <a:gd name="T5" fmla="*/ 0 h 5"/>
                  <a:gd name="T6" fmla="*/ 0 w 4"/>
                  <a:gd name="T7" fmla="*/ 0 h 5"/>
                  <a:gd name="T8" fmla="*/ 0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5"/>
                    </a:moveTo>
                    <a:lnTo>
                      <a:pt x="2" y="3"/>
                    </a:lnTo>
                    <a:lnTo>
                      <a:pt x="0" y="2"/>
                    </a:lnTo>
                    <a:lnTo>
                      <a:pt x="4" y="0"/>
                    </a:lnTo>
                    <a:lnTo>
                      <a:pt x="4" y="5"/>
                    </a:lnTo>
                    <a:close/>
                  </a:path>
                </a:pathLst>
              </a:custGeom>
              <a:solidFill>
                <a:srgbClr val="000000"/>
              </a:solidFill>
              <a:ln w="0">
                <a:solidFill>
                  <a:srgbClr val="000000"/>
                </a:solidFill>
                <a:round/>
                <a:headEnd/>
                <a:tailEnd/>
              </a:ln>
            </p:spPr>
            <p:txBody>
              <a:bodyPr/>
              <a:lstStyle/>
              <a:p>
                <a:endParaRPr lang="ja-JP" altLang="en-US"/>
              </a:p>
            </p:txBody>
          </p:sp>
          <p:sp>
            <p:nvSpPr>
              <p:cNvPr id="1658" name="Freeform 804"/>
              <p:cNvSpPr>
                <a:spLocks/>
              </p:cNvSpPr>
              <p:nvPr/>
            </p:nvSpPr>
            <p:spPr bwMode="auto">
              <a:xfrm>
                <a:off x="2717" y="761"/>
                <a:ext cx="2" cy="3"/>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20" y="13"/>
                    </a:moveTo>
                    <a:lnTo>
                      <a:pt x="12" y="22"/>
                    </a:lnTo>
                    <a:lnTo>
                      <a:pt x="0" y="9"/>
                    </a:lnTo>
                    <a:lnTo>
                      <a:pt x="8" y="0"/>
                    </a:lnTo>
                    <a:lnTo>
                      <a:pt x="20" y="13"/>
                    </a:lnTo>
                    <a:close/>
                  </a:path>
                </a:pathLst>
              </a:custGeom>
              <a:solidFill>
                <a:srgbClr val="000000"/>
              </a:solidFill>
              <a:ln w="0">
                <a:solidFill>
                  <a:srgbClr val="000000"/>
                </a:solidFill>
                <a:round/>
                <a:headEnd/>
                <a:tailEnd/>
              </a:ln>
            </p:spPr>
            <p:txBody>
              <a:bodyPr/>
              <a:lstStyle/>
              <a:p>
                <a:endParaRPr lang="ja-JP" altLang="en-US"/>
              </a:p>
            </p:txBody>
          </p:sp>
          <p:sp>
            <p:nvSpPr>
              <p:cNvPr id="1659" name="Freeform 805"/>
              <p:cNvSpPr>
                <a:spLocks/>
              </p:cNvSpPr>
              <p:nvPr/>
            </p:nvSpPr>
            <p:spPr bwMode="auto">
              <a:xfrm>
                <a:off x="2715" y="759"/>
                <a:ext cx="3" cy="3"/>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20" y="14"/>
                    </a:moveTo>
                    <a:lnTo>
                      <a:pt x="12" y="23"/>
                    </a:lnTo>
                    <a:lnTo>
                      <a:pt x="0" y="9"/>
                    </a:lnTo>
                    <a:lnTo>
                      <a:pt x="8" y="0"/>
                    </a:lnTo>
                    <a:lnTo>
                      <a:pt x="20" y="14"/>
                    </a:lnTo>
                    <a:close/>
                  </a:path>
                </a:pathLst>
              </a:custGeom>
              <a:solidFill>
                <a:srgbClr val="000000"/>
              </a:solidFill>
              <a:ln w="0">
                <a:solidFill>
                  <a:srgbClr val="000000"/>
                </a:solidFill>
                <a:round/>
                <a:headEnd/>
                <a:tailEnd/>
              </a:ln>
            </p:spPr>
            <p:txBody>
              <a:bodyPr/>
              <a:lstStyle/>
              <a:p>
                <a:endParaRPr lang="ja-JP" altLang="en-US"/>
              </a:p>
            </p:txBody>
          </p:sp>
          <p:sp>
            <p:nvSpPr>
              <p:cNvPr id="1660" name="Freeform 806"/>
              <p:cNvSpPr>
                <a:spLocks/>
              </p:cNvSpPr>
              <p:nvPr/>
            </p:nvSpPr>
            <p:spPr bwMode="auto">
              <a:xfrm>
                <a:off x="2715" y="758"/>
                <a:ext cx="1" cy="2"/>
              </a:xfrm>
              <a:custGeom>
                <a:avLst/>
                <a:gdLst>
                  <a:gd name="T0" fmla="*/ 0 w 4"/>
                  <a:gd name="T1" fmla="*/ 0 h 10"/>
                  <a:gd name="T2" fmla="*/ 0 w 4"/>
                  <a:gd name="T3" fmla="*/ 0 h 10"/>
                  <a:gd name="T4" fmla="*/ 0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4" y="3"/>
                    </a:moveTo>
                    <a:lnTo>
                      <a:pt x="2" y="0"/>
                    </a:lnTo>
                    <a:lnTo>
                      <a:pt x="0" y="1"/>
                    </a:lnTo>
                    <a:lnTo>
                      <a:pt x="0" y="10"/>
                    </a:lnTo>
                    <a:lnTo>
                      <a:pt x="4" y="3"/>
                    </a:lnTo>
                    <a:close/>
                  </a:path>
                </a:pathLst>
              </a:custGeom>
              <a:solidFill>
                <a:srgbClr val="000000"/>
              </a:solidFill>
              <a:ln w="0">
                <a:solidFill>
                  <a:srgbClr val="000000"/>
                </a:solidFill>
                <a:round/>
                <a:headEnd/>
                <a:tailEnd/>
              </a:ln>
            </p:spPr>
            <p:txBody>
              <a:bodyPr/>
              <a:lstStyle/>
              <a:p>
                <a:endParaRPr lang="ja-JP" altLang="en-US"/>
              </a:p>
            </p:txBody>
          </p:sp>
          <p:sp>
            <p:nvSpPr>
              <p:cNvPr id="1661" name="Rectangle 807"/>
              <p:cNvSpPr>
                <a:spLocks noChangeArrowheads="1"/>
              </p:cNvSpPr>
              <p:nvPr/>
            </p:nvSpPr>
            <p:spPr bwMode="auto">
              <a:xfrm>
                <a:off x="2712" y="758"/>
                <a:ext cx="3"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662" name="Freeform 808"/>
              <p:cNvSpPr>
                <a:spLocks/>
              </p:cNvSpPr>
              <p:nvPr/>
            </p:nvSpPr>
            <p:spPr bwMode="auto">
              <a:xfrm>
                <a:off x="2711" y="760"/>
                <a:ext cx="1" cy="1"/>
              </a:xfrm>
              <a:custGeom>
                <a:avLst/>
                <a:gdLst>
                  <a:gd name="T0" fmla="*/ 0 w 4"/>
                  <a:gd name="T1" fmla="*/ 0 h 5"/>
                  <a:gd name="T2" fmla="*/ 0 w 4"/>
                  <a:gd name="T3" fmla="*/ 0 h 5"/>
                  <a:gd name="T4" fmla="*/ 0 w 4"/>
                  <a:gd name="T5" fmla="*/ 0 h 5"/>
                  <a:gd name="T6" fmla="*/ 0 w 4"/>
                  <a:gd name="T7" fmla="*/ 0 h 5"/>
                  <a:gd name="T8" fmla="*/ 0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5"/>
                    </a:moveTo>
                    <a:lnTo>
                      <a:pt x="2" y="3"/>
                    </a:lnTo>
                    <a:lnTo>
                      <a:pt x="0" y="2"/>
                    </a:lnTo>
                    <a:lnTo>
                      <a:pt x="4" y="0"/>
                    </a:lnTo>
                    <a:lnTo>
                      <a:pt x="4" y="5"/>
                    </a:lnTo>
                    <a:close/>
                  </a:path>
                </a:pathLst>
              </a:custGeom>
              <a:solidFill>
                <a:srgbClr val="000000"/>
              </a:solidFill>
              <a:ln w="0">
                <a:solidFill>
                  <a:srgbClr val="000000"/>
                </a:solidFill>
                <a:round/>
                <a:headEnd/>
                <a:tailEnd/>
              </a:ln>
            </p:spPr>
            <p:txBody>
              <a:bodyPr/>
              <a:lstStyle/>
              <a:p>
                <a:endParaRPr lang="ja-JP" altLang="en-US"/>
              </a:p>
            </p:txBody>
          </p:sp>
          <p:sp>
            <p:nvSpPr>
              <p:cNvPr id="1663" name="Freeform 809"/>
              <p:cNvSpPr>
                <a:spLocks/>
              </p:cNvSpPr>
              <p:nvPr/>
            </p:nvSpPr>
            <p:spPr bwMode="auto">
              <a:xfrm>
                <a:off x="2710" y="757"/>
                <a:ext cx="2" cy="3"/>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20" y="13"/>
                    </a:moveTo>
                    <a:lnTo>
                      <a:pt x="12" y="22"/>
                    </a:lnTo>
                    <a:lnTo>
                      <a:pt x="0" y="9"/>
                    </a:lnTo>
                    <a:lnTo>
                      <a:pt x="8" y="0"/>
                    </a:lnTo>
                    <a:lnTo>
                      <a:pt x="20" y="13"/>
                    </a:lnTo>
                    <a:close/>
                  </a:path>
                </a:pathLst>
              </a:custGeom>
              <a:solidFill>
                <a:srgbClr val="000000"/>
              </a:solidFill>
              <a:ln w="0">
                <a:solidFill>
                  <a:srgbClr val="000000"/>
                </a:solidFill>
                <a:round/>
                <a:headEnd/>
                <a:tailEnd/>
              </a:ln>
            </p:spPr>
            <p:txBody>
              <a:bodyPr/>
              <a:lstStyle/>
              <a:p>
                <a:endParaRPr lang="ja-JP" altLang="en-US"/>
              </a:p>
            </p:txBody>
          </p:sp>
          <p:sp>
            <p:nvSpPr>
              <p:cNvPr id="1664" name="Freeform 810"/>
              <p:cNvSpPr>
                <a:spLocks/>
              </p:cNvSpPr>
              <p:nvPr/>
            </p:nvSpPr>
            <p:spPr bwMode="auto">
              <a:xfrm>
                <a:off x="2708" y="755"/>
                <a:ext cx="3" cy="3"/>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20" y="14"/>
                    </a:moveTo>
                    <a:lnTo>
                      <a:pt x="12" y="23"/>
                    </a:lnTo>
                    <a:lnTo>
                      <a:pt x="0" y="9"/>
                    </a:lnTo>
                    <a:lnTo>
                      <a:pt x="8" y="0"/>
                    </a:lnTo>
                    <a:lnTo>
                      <a:pt x="20" y="14"/>
                    </a:lnTo>
                    <a:close/>
                  </a:path>
                </a:pathLst>
              </a:custGeom>
              <a:solidFill>
                <a:srgbClr val="000000"/>
              </a:solidFill>
              <a:ln w="0">
                <a:solidFill>
                  <a:srgbClr val="000000"/>
                </a:solidFill>
                <a:round/>
                <a:headEnd/>
                <a:tailEnd/>
              </a:ln>
            </p:spPr>
            <p:txBody>
              <a:bodyPr/>
              <a:lstStyle/>
              <a:p>
                <a:endParaRPr lang="ja-JP" altLang="en-US"/>
              </a:p>
            </p:txBody>
          </p:sp>
          <p:sp>
            <p:nvSpPr>
              <p:cNvPr id="1665" name="Freeform 811"/>
              <p:cNvSpPr>
                <a:spLocks/>
              </p:cNvSpPr>
              <p:nvPr/>
            </p:nvSpPr>
            <p:spPr bwMode="auto">
              <a:xfrm>
                <a:off x="2708" y="754"/>
                <a:ext cx="1" cy="2"/>
              </a:xfrm>
              <a:custGeom>
                <a:avLst/>
                <a:gdLst>
                  <a:gd name="T0" fmla="*/ 0 w 4"/>
                  <a:gd name="T1" fmla="*/ 0 h 10"/>
                  <a:gd name="T2" fmla="*/ 0 w 4"/>
                  <a:gd name="T3" fmla="*/ 0 h 10"/>
                  <a:gd name="T4" fmla="*/ 0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4" y="3"/>
                    </a:moveTo>
                    <a:lnTo>
                      <a:pt x="2" y="0"/>
                    </a:lnTo>
                    <a:lnTo>
                      <a:pt x="0" y="1"/>
                    </a:lnTo>
                    <a:lnTo>
                      <a:pt x="0" y="10"/>
                    </a:lnTo>
                    <a:lnTo>
                      <a:pt x="4" y="3"/>
                    </a:lnTo>
                    <a:close/>
                  </a:path>
                </a:pathLst>
              </a:custGeom>
              <a:solidFill>
                <a:srgbClr val="000000"/>
              </a:solidFill>
              <a:ln w="0">
                <a:solidFill>
                  <a:srgbClr val="000000"/>
                </a:solidFill>
                <a:round/>
                <a:headEnd/>
                <a:tailEnd/>
              </a:ln>
            </p:spPr>
            <p:txBody>
              <a:bodyPr/>
              <a:lstStyle/>
              <a:p>
                <a:endParaRPr lang="ja-JP" altLang="en-US"/>
              </a:p>
            </p:txBody>
          </p:sp>
          <p:sp>
            <p:nvSpPr>
              <p:cNvPr id="1666" name="Rectangle 812"/>
              <p:cNvSpPr>
                <a:spLocks noChangeArrowheads="1"/>
              </p:cNvSpPr>
              <p:nvPr/>
            </p:nvSpPr>
            <p:spPr bwMode="auto">
              <a:xfrm>
                <a:off x="2705" y="754"/>
                <a:ext cx="3"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667" name="Rectangle 813"/>
              <p:cNvSpPr>
                <a:spLocks noChangeArrowheads="1"/>
              </p:cNvSpPr>
              <p:nvPr/>
            </p:nvSpPr>
            <p:spPr bwMode="auto">
              <a:xfrm>
                <a:off x="2703" y="754"/>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668" name="Freeform 814"/>
              <p:cNvSpPr>
                <a:spLocks/>
              </p:cNvSpPr>
              <p:nvPr/>
            </p:nvSpPr>
            <p:spPr bwMode="auto">
              <a:xfrm>
                <a:off x="2703" y="756"/>
                <a:ext cx="1" cy="1"/>
              </a:xfrm>
              <a:custGeom>
                <a:avLst/>
                <a:gdLst>
                  <a:gd name="T0" fmla="*/ 0 w 4"/>
                  <a:gd name="T1" fmla="*/ 0 h 5"/>
                  <a:gd name="T2" fmla="*/ 0 w 4"/>
                  <a:gd name="T3" fmla="*/ 0 h 5"/>
                  <a:gd name="T4" fmla="*/ 0 w 4"/>
                  <a:gd name="T5" fmla="*/ 0 h 5"/>
                  <a:gd name="T6" fmla="*/ 0 w 4"/>
                  <a:gd name="T7" fmla="*/ 0 h 5"/>
                  <a:gd name="T8" fmla="*/ 0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5"/>
                    </a:moveTo>
                    <a:lnTo>
                      <a:pt x="2" y="3"/>
                    </a:lnTo>
                    <a:lnTo>
                      <a:pt x="0" y="2"/>
                    </a:lnTo>
                    <a:lnTo>
                      <a:pt x="4" y="0"/>
                    </a:lnTo>
                    <a:lnTo>
                      <a:pt x="4" y="5"/>
                    </a:lnTo>
                    <a:close/>
                  </a:path>
                </a:pathLst>
              </a:custGeom>
              <a:solidFill>
                <a:srgbClr val="000000"/>
              </a:solidFill>
              <a:ln w="0">
                <a:solidFill>
                  <a:srgbClr val="000000"/>
                </a:solidFill>
                <a:round/>
                <a:headEnd/>
                <a:tailEnd/>
              </a:ln>
            </p:spPr>
            <p:txBody>
              <a:bodyPr/>
              <a:lstStyle/>
              <a:p>
                <a:endParaRPr lang="ja-JP" altLang="en-US"/>
              </a:p>
            </p:txBody>
          </p:sp>
          <p:sp>
            <p:nvSpPr>
              <p:cNvPr id="1669" name="Freeform 815"/>
              <p:cNvSpPr>
                <a:spLocks/>
              </p:cNvSpPr>
              <p:nvPr/>
            </p:nvSpPr>
            <p:spPr bwMode="auto">
              <a:xfrm>
                <a:off x="2701" y="753"/>
                <a:ext cx="3" cy="3"/>
              </a:xfrm>
              <a:custGeom>
                <a:avLst/>
                <a:gdLst>
                  <a:gd name="T0" fmla="*/ 0 w 21"/>
                  <a:gd name="T1" fmla="*/ 0 h 22"/>
                  <a:gd name="T2" fmla="*/ 0 w 21"/>
                  <a:gd name="T3" fmla="*/ 0 h 22"/>
                  <a:gd name="T4" fmla="*/ 0 w 21"/>
                  <a:gd name="T5" fmla="*/ 0 h 22"/>
                  <a:gd name="T6" fmla="*/ 0 w 21"/>
                  <a:gd name="T7" fmla="*/ 0 h 22"/>
                  <a:gd name="T8" fmla="*/ 0 w 21"/>
                  <a:gd name="T9" fmla="*/ 0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21" y="13"/>
                    </a:moveTo>
                    <a:lnTo>
                      <a:pt x="13" y="22"/>
                    </a:lnTo>
                    <a:lnTo>
                      <a:pt x="0" y="9"/>
                    </a:lnTo>
                    <a:lnTo>
                      <a:pt x="9" y="0"/>
                    </a:lnTo>
                    <a:lnTo>
                      <a:pt x="21" y="13"/>
                    </a:lnTo>
                    <a:close/>
                  </a:path>
                </a:pathLst>
              </a:custGeom>
              <a:solidFill>
                <a:srgbClr val="000000"/>
              </a:solidFill>
              <a:ln w="0">
                <a:solidFill>
                  <a:srgbClr val="000000"/>
                </a:solidFill>
                <a:round/>
                <a:headEnd/>
                <a:tailEnd/>
              </a:ln>
            </p:spPr>
            <p:txBody>
              <a:bodyPr/>
              <a:lstStyle/>
              <a:p>
                <a:endParaRPr lang="ja-JP" altLang="en-US"/>
              </a:p>
            </p:txBody>
          </p:sp>
          <p:sp>
            <p:nvSpPr>
              <p:cNvPr id="1670" name="Freeform 816"/>
              <p:cNvSpPr>
                <a:spLocks/>
              </p:cNvSpPr>
              <p:nvPr/>
            </p:nvSpPr>
            <p:spPr bwMode="auto">
              <a:xfrm>
                <a:off x="2702" y="752"/>
                <a:ext cx="1" cy="2"/>
              </a:xfrm>
              <a:custGeom>
                <a:avLst/>
                <a:gdLst>
                  <a:gd name="T0" fmla="*/ 0 w 4"/>
                  <a:gd name="T1" fmla="*/ 0 h 11"/>
                  <a:gd name="T2" fmla="*/ 0 w 4"/>
                  <a:gd name="T3" fmla="*/ 0 h 11"/>
                  <a:gd name="T4" fmla="*/ 0 w 4"/>
                  <a:gd name="T5" fmla="*/ 0 h 11"/>
                  <a:gd name="T6" fmla="*/ 0 w 4"/>
                  <a:gd name="T7" fmla="*/ 0 h 11"/>
                  <a:gd name="T8" fmla="*/ 0 w 4"/>
                  <a:gd name="T9" fmla="*/ 0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4" y="4"/>
                    </a:moveTo>
                    <a:lnTo>
                      <a:pt x="2" y="0"/>
                    </a:lnTo>
                    <a:lnTo>
                      <a:pt x="0" y="1"/>
                    </a:lnTo>
                    <a:lnTo>
                      <a:pt x="0" y="11"/>
                    </a:lnTo>
                    <a:lnTo>
                      <a:pt x="4" y="4"/>
                    </a:lnTo>
                    <a:close/>
                  </a:path>
                </a:pathLst>
              </a:custGeom>
              <a:solidFill>
                <a:srgbClr val="000000"/>
              </a:solidFill>
              <a:ln w="0">
                <a:solidFill>
                  <a:srgbClr val="000000"/>
                </a:solidFill>
                <a:round/>
                <a:headEnd/>
                <a:tailEnd/>
              </a:ln>
            </p:spPr>
            <p:txBody>
              <a:bodyPr/>
              <a:lstStyle/>
              <a:p>
                <a:endParaRPr lang="ja-JP" altLang="en-US"/>
              </a:p>
            </p:txBody>
          </p:sp>
          <p:sp>
            <p:nvSpPr>
              <p:cNvPr id="1671" name="Rectangle 817"/>
              <p:cNvSpPr>
                <a:spLocks noChangeArrowheads="1"/>
              </p:cNvSpPr>
              <p:nvPr/>
            </p:nvSpPr>
            <p:spPr bwMode="auto">
              <a:xfrm>
                <a:off x="2698" y="752"/>
                <a:ext cx="4"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672" name="Rectangle 818"/>
              <p:cNvSpPr>
                <a:spLocks noChangeArrowheads="1"/>
              </p:cNvSpPr>
              <p:nvPr/>
            </p:nvSpPr>
            <p:spPr bwMode="auto">
              <a:xfrm>
                <a:off x="2696" y="752"/>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673" name="Rectangle 819"/>
              <p:cNvSpPr>
                <a:spLocks noChangeArrowheads="1"/>
              </p:cNvSpPr>
              <p:nvPr/>
            </p:nvSpPr>
            <p:spPr bwMode="auto">
              <a:xfrm>
                <a:off x="2695" y="752"/>
                <a:ext cx="1"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674" name="Freeform 820"/>
              <p:cNvSpPr>
                <a:spLocks/>
              </p:cNvSpPr>
              <p:nvPr/>
            </p:nvSpPr>
            <p:spPr bwMode="auto">
              <a:xfrm>
                <a:off x="2694" y="754"/>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4"/>
                    </a:moveTo>
                    <a:lnTo>
                      <a:pt x="2" y="3"/>
                    </a:lnTo>
                    <a:lnTo>
                      <a:pt x="0" y="2"/>
                    </a:lnTo>
                    <a:lnTo>
                      <a:pt x="4" y="0"/>
                    </a:lnTo>
                    <a:lnTo>
                      <a:pt x="4" y="4"/>
                    </a:lnTo>
                    <a:close/>
                  </a:path>
                </a:pathLst>
              </a:custGeom>
              <a:solidFill>
                <a:srgbClr val="000000"/>
              </a:solidFill>
              <a:ln w="0">
                <a:solidFill>
                  <a:srgbClr val="000000"/>
                </a:solidFill>
                <a:round/>
                <a:headEnd/>
                <a:tailEnd/>
              </a:ln>
            </p:spPr>
            <p:txBody>
              <a:bodyPr/>
              <a:lstStyle/>
              <a:p>
                <a:endParaRPr lang="ja-JP" altLang="en-US"/>
              </a:p>
            </p:txBody>
          </p:sp>
          <p:sp>
            <p:nvSpPr>
              <p:cNvPr id="1675" name="Freeform 821"/>
              <p:cNvSpPr>
                <a:spLocks/>
              </p:cNvSpPr>
              <p:nvPr/>
            </p:nvSpPr>
            <p:spPr bwMode="auto">
              <a:xfrm>
                <a:off x="2692" y="751"/>
                <a:ext cx="3" cy="3"/>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20" y="14"/>
                    </a:moveTo>
                    <a:lnTo>
                      <a:pt x="12" y="23"/>
                    </a:lnTo>
                    <a:lnTo>
                      <a:pt x="0" y="9"/>
                    </a:lnTo>
                    <a:lnTo>
                      <a:pt x="8" y="0"/>
                    </a:lnTo>
                    <a:lnTo>
                      <a:pt x="20" y="14"/>
                    </a:lnTo>
                    <a:close/>
                  </a:path>
                </a:pathLst>
              </a:custGeom>
              <a:solidFill>
                <a:srgbClr val="000000"/>
              </a:solidFill>
              <a:ln w="0">
                <a:solidFill>
                  <a:srgbClr val="000000"/>
                </a:solidFill>
                <a:round/>
                <a:headEnd/>
                <a:tailEnd/>
              </a:ln>
            </p:spPr>
            <p:txBody>
              <a:bodyPr/>
              <a:lstStyle/>
              <a:p>
                <a:endParaRPr lang="ja-JP" altLang="en-US"/>
              </a:p>
            </p:txBody>
          </p:sp>
          <p:sp>
            <p:nvSpPr>
              <p:cNvPr id="1676" name="Freeform 822"/>
              <p:cNvSpPr>
                <a:spLocks/>
              </p:cNvSpPr>
              <p:nvPr/>
            </p:nvSpPr>
            <p:spPr bwMode="auto">
              <a:xfrm>
                <a:off x="2693" y="750"/>
                <a:ext cx="1" cy="2"/>
              </a:xfrm>
              <a:custGeom>
                <a:avLst/>
                <a:gdLst>
                  <a:gd name="T0" fmla="*/ 0 w 4"/>
                  <a:gd name="T1" fmla="*/ 0 h 10"/>
                  <a:gd name="T2" fmla="*/ 0 w 4"/>
                  <a:gd name="T3" fmla="*/ 0 h 10"/>
                  <a:gd name="T4" fmla="*/ 0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4" y="3"/>
                    </a:moveTo>
                    <a:lnTo>
                      <a:pt x="2" y="0"/>
                    </a:lnTo>
                    <a:lnTo>
                      <a:pt x="0" y="1"/>
                    </a:lnTo>
                    <a:lnTo>
                      <a:pt x="0" y="10"/>
                    </a:lnTo>
                    <a:lnTo>
                      <a:pt x="4" y="3"/>
                    </a:lnTo>
                    <a:close/>
                  </a:path>
                </a:pathLst>
              </a:custGeom>
              <a:solidFill>
                <a:srgbClr val="000000"/>
              </a:solidFill>
              <a:ln w="0">
                <a:solidFill>
                  <a:srgbClr val="000000"/>
                </a:solidFill>
                <a:round/>
                <a:headEnd/>
                <a:tailEnd/>
              </a:ln>
            </p:spPr>
            <p:txBody>
              <a:bodyPr/>
              <a:lstStyle/>
              <a:p>
                <a:endParaRPr lang="ja-JP" altLang="en-US"/>
              </a:p>
            </p:txBody>
          </p:sp>
          <p:sp>
            <p:nvSpPr>
              <p:cNvPr id="1677" name="Rectangle 823"/>
              <p:cNvSpPr>
                <a:spLocks noChangeArrowheads="1"/>
              </p:cNvSpPr>
              <p:nvPr/>
            </p:nvSpPr>
            <p:spPr bwMode="auto">
              <a:xfrm>
                <a:off x="2689" y="751"/>
                <a:ext cx="4"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678" name="Rectangle 824"/>
              <p:cNvSpPr>
                <a:spLocks noChangeArrowheads="1"/>
              </p:cNvSpPr>
              <p:nvPr/>
            </p:nvSpPr>
            <p:spPr bwMode="auto">
              <a:xfrm>
                <a:off x="2688" y="751"/>
                <a:ext cx="1"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679" name="Rectangle 825"/>
              <p:cNvSpPr>
                <a:spLocks noChangeArrowheads="1"/>
              </p:cNvSpPr>
              <p:nvPr/>
            </p:nvSpPr>
            <p:spPr bwMode="auto">
              <a:xfrm>
                <a:off x="2686" y="751"/>
                <a:ext cx="2"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680" name="Rectangle 826"/>
              <p:cNvSpPr>
                <a:spLocks noChangeArrowheads="1"/>
              </p:cNvSpPr>
              <p:nvPr/>
            </p:nvSpPr>
            <p:spPr bwMode="auto">
              <a:xfrm>
                <a:off x="2684" y="751"/>
                <a:ext cx="2"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681" name="Rectangle 827"/>
              <p:cNvSpPr>
                <a:spLocks noChangeArrowheads="1"/>
              </p:cNvSpPr>
              <p:nvPr/>
            </p:nvSpPr>
            <p:spPr bwMode="auto">
              <a:xfrm>
                <a:off x="2682" y="751"/>
                <a:ext cx="2"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682" name="Freeform 828"/>
              <p:cNvSpPr>
                <a:spLocks/>
              </p:cNvSpPr>
              <p:nvPr/>
            </p:nvSpPr>
            <p:spPr bwMode="auto">
              <a:xfrm>
                <a:off x="2682" y="750"/>
                <a:ext cx="1" cy="2"/>
              </a:xfrm>
              <a:custGeom>
                <a:avLst/>
                <a:gdLst>
                  <a:gd name="T0" fmla="*/ 0 w 3"/>
                  <a:gd name="T1" fmla="*/ 0 h 10"/>
                  <a:gd name="T2" fmla="*/ 0 w 3"/>
                  <a:gd name="T3" fmla="*/ 0 h 10"/>
                  <a:gd name="T4" fmla="*/ 0 w 3"/>
                  <a:gd name="T5" fmla="*/ 0 h 10"/>
                  <a:gd name="T6" fmla="*/ 0 w 3"/>
                  <a:gd name="T7" fmla="*/ 0 h 10"/>
                  <a:gd name="T8" fmla="*/ 0 w 3"/>
                  <a:gd name="T9" fmla="*/ 0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3" y="1"/>
                    </a:moveTo>
                    <a:lnTo>
                      <a:pt x="2" y="0"/>
                    </a:lnTo>
                    <a:lnTo>
                      <a:pt x="0" y="2"/>
                    </a:lnTo>
                    <a:lnTo>
                      <a:pt x="3" y="10"/>
                    </a:lnTo>
                    <a:lnTo>
                      <a:pt x="3" y="1"/>
                    </a:lnTo>
                    <a:close/>
                  </a:path>
                </a:pathLst>
              </a:custGeom>
              <a:solidFill>
                <a:srgbClr val="000000"/>
              </a:solidFill>
              <a:ln w="0">
                <a:solidFill>
                  <a:srgbClr val="000000"/>
                </a:solidFill>
                <a:round/>
                <a:headEnd/>
                <a:tailEnd/>
              </a:ln>
            </p:spPr>
            <p:txBody>
              <a:bodyPr/>
              <a:lstStyle/>
              <a:p>
                <a:endParaRPr lang="ja-JP" altLang="en-US"/>
              </a:p>
            </p:txBody>
          </p:sp>
          <p:sp>
            <p:nvSpPr>
              <p:cNvPr id="1683" name="Freeform 829"/>
              <p:cNvSpPr>
                <a:spLocks/>
              </p:cNvSpPr>
              <p:nvPr/>
            </p:nvSpPr>
            <p:spPr bwMode="auto">
              <a:xfrm>
                <a:off x="2679" y="751"/>
                <a:ext cx="4" cy="3"/>
              </a:xfrm>
              <a:custGeom>
                <a:avLst/>
                <a:gdLst>
                  <a:gd name="T0" fmla="*/ 0 w 30"/>
                  <a:gd name="T1" fmla="*/ 0 h 25"/>
                  <a:gd name="T2" fmla="*/ 0 w 30"/>
                  <a:gd name="T3" fmla="*/ 0 h 25"/>
                  <a:gd name="T4" fmla="*/ 0 w 30"/>
                  <a:gd name="T5" fmla="*/ 0 h 25"/>
                  <a:gd name="T6" fmla="*/ 0 w 30"/>
                  <a:gd name="T7" fmla="*/ 0 h 25"/>
                  <a:gd name="T8" fmla="*/ 0 w 30"/>
                  <a:gd name="T9" fmla="*/ 0 h 25"/>
                  <a:gd name="T10" fmla="*/ 0 60000 65536"/>
                  <a:gd name="T11" fmla="*/ 0 60000 65536"/>
                  <a:gd name="T12" fmla="*/ 0 60000 65536"/>
                  <a:gd name="T13" fmla="*/ 0 60000 65536"/>
                  <a:gd name="T14" fmla="*/ 0 60000 65536"/>
                  <a:gd name="T15" fmla="*/ 0 w 30"/>
                  <a:gd name="T16" fmla="*/ 0 h 25"/>
                  <a:gd name="T17" fmla="*/ 30 w 30"/>
                  <a:gd name="T18" fmla="*/ 25 h 25"/>
                </a:gdLst>
                <a:ahLst/>
                <a:cxnLst>
                  <a:cxn ang="T10">
                    <a:pos x="T0" y="T1"/>
                  </a:cxn>
                  <a:cxn ang="T11">
                    <a:pos x="T2" y="T3"/>
                  </a:cxn>
                  <a:cxn ang="T12">
                    <a:pos x="T4" y="T5"/>
                  </a:cxn>
                  <a:cxn ang="T13">
                    <a:pos x="T6" y="T7"/>
                  </a:cxn>
                  <a:cxn ang="T14">
                    <a:pos x="T8" y="T9"/>
                  </a:cxn>
                </a:cxnLst>
                <a:rect l="T15" t="T16" r="T17" b="T18"/>
                <a:pathLst>
                  <a:path w="30" h="25">
                    <a:moveTo>
                      <a:pt x="24" y="0"/>
                    </a:moveTo>
                    <a:lnTo>
                      <a:pt x="30" y="11"/>
                    </a:lnTo>
                    <a:lnTo>
                      <a:pt x="6" y="25"/>
                    </a:lnTo>
                    <a:lnTo>
                      <a:pt x="0" y="14"/>
                    </a:lnTo>
                    <a:lnTo>
                      <a:pt x="24" y="0"/>
                    </a:lnTo>
                    <a:close/>
                  </a:path>
                </a:pathLst>
              </a:custGeom>
              <a:solidFill>
                <a:srgbClr val="000000"/>
              </a:solidFill>
              <a:ln w="0">
                <a:solidFill>
                  <a:srgbClr val="000000"/>
                </a:solidFill>
                <a:round/>
                <a:headEnd/>
                <a:tailEnd/>
              </a:ln>
            </p:spPr>
            <p:txBody>
              <a:bodyPr/>
              <a:lstStyle/>
              <a:p>
                <a:endParaRPr lang="ja-JP" altLang="en-US"/>
              </a:p>
            </p:txBody>
          </p:sp>
          <p:sp>
            <p:nvSpPr>
              <p:cNvPr id="1684" name="Freeform 830"/>
              <p:cNvSpPr>
                <a:spLocks/>
              </p:cNvSpPr>
              <p:nvPr/>
            </p:nvSpPr>
            <p:spPr bwMode="auto">
              <a:xfrm>
                <a:off x="2679" y="754"/>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3"/>
                    </a:moveTo>
                    <a:lnTo>
                      <a:pt x="1" y="3"/>
                    </a:lnTo>
                    <a:lnTo>
                      <a:pt x="0" y="4"/>
                    </a:lnTo>
                    <a:lnTo>
                      <a:pt x="0" y="0"/>
                    </a:lnTo>
                    <a:lnTo>
                      <a:pt x="3" y="3"/>
                    </a:lnTo>
                    <a:close/>
                  </a:path>
                </a:pathLst>
              </a:custGeom>
              <a:solidFill>
                <a:srgbClr val="000000"/>
              </a:solidFill>
              <a:ln w="0">
                <a:solidFill>
                  <a:srgbClr val="000000"/>
                </a:solidFill>
                <a:round/>
                <a:headEnd/>
                <a:tailEnd/>
              </a:ln>
            </p:spPr>
            <p:txBody>
              <a:bodyPr/>
              <a:lstStyle/>
              <a:p>
                <a:endParaRPr lang="ja-JP" altLang="en-US"/>
              </a:p>
            </p:txBody>
          </p:sp>
          <p:sp>
            <p:nvSpPr>
              <p:cNvPr id="1685" name="Rectangle 831"/>
              <p:cNvSpPr>
                <a:spLocks noChangeArrowheads="1"/>
              </p:cNvSpPr>
              <p:nvPr/>
            </p:nvSpPr>
            <p:spPr bwMode="auto">
              <a:xfrm>
                <a:off x="2677" y="752"/>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686" name="Rectangle 832"/>
              <p:cNvSpPr>
                <a:spLocks noChangeArrowheads="1"/>
              </p:cNvSpPr>
              <p:nvPr/>
            </p:nvSpPr>
            <p:spPr bwMode="auto">
              <a:xfrm>
                <a:off x="2675" y="752"/>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687" name="Freeform 833"/>
              <p:cNvSpPr>
                <a:spLocks/>
              </p:cNvSpPr>
              <p:nvPr/>
            </p:nvSpPr>
            <p:spPr bwMode="auto">
              <a:xfrm>
                <a:off x="2675" y="752"/>
                <a:ext cx="1" cy="2"/>
              </a:xfrm>
              <a:custGeom>
                <a:avLst/>
                <a:gdLst>
                  <a:gd name="T0" fmla="*/ 0 w 4"/>
                  <a:gd name="T1" fmla="*/ 0 h 11"/>
                  <a:gd name="T2" fmla="*/ 0 w 4"/>
                  <a:gd name="T3" fmla="*/ 0 h 11"/>
                  <a:gd name="T4" fmla="*/ 0 w 4"/>
                  <a:gd name="T5" fmla="*/ 0 h 11"/>
                  <a:gd name="T6" fmla="*/ 0 w 4"/>
                  <a:gd name="T7" fmla="*/ 0 h 11"/>
                  <a:gd name="T8" fmla="*/ 0 w 4"/>
                  <a:gd name="T9" fmla="*/ 0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4" y="1"/>
                    </a:moveTo>
                    <a:lnTo>
                      <a:pt x="2" y="0"/>
                    </a:lnTo>
                    <a:lnTo>
                      <a:pt x="0" y="4"/>
                    </a:lnTo>
                    <a:lnTo>
                      <a:pt x="4" y="11"/>
                    </a:lnTo>
                    <a:lnTo>
                      <a:pt x="4" y="1"/>
                    </a:lnTo>
                    <a:close/>
                  </a:path>
                </a:pathLst>
              </a:custGeom>
              <a:solidFill>
                <a:srgbClr val="000000"/>
              </a:solidFill>
              <a:ln w="0">
                <a:solidFill>
                  <a:srgbClr val="000000"/>
                </a:solidFill>
                <a:round/>
                <a:headEnd/>
                <a:tailEnd/>
              </a:ln>
            </p:spPr>
            <p:txBody>
              <a:bodyPr/>
              <a:lstStyle/>
              <a:p>
                <a:endParaRPr lang="ja-JP" altLang="en-US"/>
              </a:p>
            </p:txBody>
          </p:sp>
          <p:sp>
            <p:nvSpPr>
              <p:cNvPr id="1688" name="Freeform 834"/>
              <p:cNvSpPr>
                <a:spLocks/>
              </p:cNvSpPr>
              <p:nvPr/>
            </p:nvSpPr>
            <p:spPr bwMode="auto">
              <a:xfrm>
                <a:off x="2673" y="753"/>
                <a:ext cx="3" cy="3"/>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12" y="0"/>
                    </a:moveTo>
                    <a:lnTo>
                      <a:pt x="20" y="9"/>
                    </a:lnTo>
                    <a:lnTo>
                      <a:pt x="8" y="22"/>
                    </a:lnTo>
                    <a:lnTo>
                      <a:pt x="0" y="13"/>
                    </a:lnTo>
                    <a:lnTo>
                      <a:pt x="12" y="0"/>
                    </a:lnTo>
                    <a:close/>
                  </a:path>
                </a:pathLst>
              </a:custGeom>
              <a:solidFill>
                <a:srgbClr val="000000"/>
              </a:solidFill>
              <a:ln w="0">
                <a:solidFill>
                  <a:srgbClr val="000000"/>
                </a:solidFill>
                <a:round/>
                <a:headEnd/>
                <a:tailEnd/>
              </a:ln>
            </p:spPr>
            <p:txBody>
              <a:bodyPr/>
              <a:lstStyle/>
              <a:p>
                <a:endParaRPr lang="ja-JP" altLang="en-US"/>
              </a:p>
            </p:txBody>
          </p:sp>
          <p:sp>
            <p:nvSpPr>
              <p:cNvPr id="1689" name="Freeform 835"/>
              <p:cNvSpPr>
                <a:spLocks/>
              </p:cNvSpPr>
              <p:nvPr/>
            </p:nvSpPr>
            <p:spPr bwMode="auto">
              <a:xfrm>
                <a:off x="2674" y="756"/>
                <a:ext cx="1" cy="1"/>
              </a:xfrm>
              <a:custGeom>
                <a:avLst/>
                <a:gdLst>
                  <a:gd name="T0" fmla="*/ 0 w 4"/>
                  <a:gd name="T1" fmla="*/ 0 h 5"/>
                  <a:gd name="T2" fmla="*/ 0 w 4"/>
                  <a:gd name="T3" fmla="*/ 0 h 5"/>
                  <a:gd name="T4" fmla="*/ 0 w 4"/>
                  <a:gd name="T5" fmla="*/ 0 h 5"/>
                  <a:gd name="T6" fmla="*/ 0 w 4"/>
                  <a:gd name="T7" fmla="*/ 0 h 5"/>
                  <a:gd name="T8" fmla="*/ 0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2"/>
                    </a:moveTo>
                    <a:lnTo>
                      <a:pt x="2" y="3"/>
                    </a:lnTo>
                    <a:lnTo>
                      <a:pt x="0" y="5"/>
                    </a:lnTo>
                    <a:lnTo>
                      <a:pt x="0" y="0"/>
                    </a:lnTo>
                    <a:lnTo>
                      <a:pt x="4" y="2"/>
                    </a:lnTo>
                    <a:close/>
                  </a:path>
                </a:pathLst>
              </a:custGeom>
              <a:solidFill>
                <a:srgbClr val="000000"/>
              </a:solidFill>
              <a:ln w="0">
                <a:solidFill>
                  <a:srgbClr val="000000"/>
                </a:solidFill>
                <a:round/>
                <a:headEnd/>
                <a:tailEnd/>
              </a:ln>
            </p:spPr>
            <p:txBody>
              <a:bodyPr/>
              <a:lstStyle/>
              <a:p>
                <a:endParaRPr lang="ja-JP" altLang="en-US"/>
              </a:p>
            </p:txBody>
          </p:sp>
          <p:sp>
            <p:nvSpPr>
              <p:cNvPr id="1690" name="Rectangle 836"/>
              <p:cNvSpPr>
                <a:spLocks noChangeArrowheads="1"/>
              </p:cNvSpPr>
              <p:nvPr/>
            </p:nvSpPr>
            <p:spPr bwMode="auto">
              <a:xfrm>
                <a:off x="2672" y="754"/>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691" name="Freeform 837"/>
              <p:cNvSpPr>
                <a:spLocks/>
              </p:cNvSpPr>
              <p:nvPr/>
            </p:nvSpPr>
            <p:spPr bwMode="auto">
              <a:xfrm>
                <a:off x="2671" y="754"/>
                <a:ext cx="1" cy="2"/>
              </a:xfrm>
              <a:custGeom>
                <a:avLst/>
                <a:gdLst>
                  <a:gd name="T0" fmla="*/ 0 w 4"/>
                  <a:gd name="T1" fmla="*/ 0 h 10"/>
                  <a:gd name="T2" fmla="*/ 0 w 4"/>
                  <a:gd name="T3" fmla="*/ 0 h 10"/>
                  <a:gd name="T4" fmla="*/ 0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4" y="1"/>
                    </a:moveTo>
                    <a:lnTo>
                      <a:pt x="2" y="0"/>
                    </a:lnTo>
                    <a:lnTo>
                      <a:pt x="0" y="3"/>
                    </a:lnTo>
                    <a:lnTo>
                      <a:pt x="4" y="10"/>
                    </a:lnTo>
                    <a:lnTo>
                      <a:pt x="4" y="1"/>
                    </a:lnTo>
                    <a:close/>
                  </a:path>
                </a:pathLst>
              </a:custGeom>
              <a:solidFill>
                <a:srgbClr val="000000"/>
              </a:solidFill>
              <a:ln w="0">
                <a:solidFill>
                  <a:srgbClr val="000000"/>
                </a:solidFill>
                <a:round/>
                <a:headEnd/>
                <a:tailEnd/>
              </a:ln>
            </p:spPr>
            <p:txBody>
              <a:bodyPr/>
              <a:lstStyle/>
              <a:p>
                <a:endParaRPr lang="ja-JP" altLang="en-US"/>
              </a:p>
            </p:txBody>
          </p:sp>
          <p:sp>
            <p:nvSpPr>
              <p:cNvPr id="1692" name="Freeform 838"/>
              <p:cNvSpPr>
                <a:spLocks/>
              </p:cNvSpPr>
              <p:nvPr/>
            </p:nvSpPr>
            <p:spPr bwMode="auto">
              <a:xfrm>
                <a:off x="2670" y="755"/>
                <a:ext cx="3" cy="3"/>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12" y="0"/>
                    </a:moveTo>
                    <a:lnTo>
                      <a:pt x="20" y="9"/>
                    </a:lnTo>
                    <a:lnTo>
                      <a:pt x="8" y="23"/>
                    </a:lnTo>
                    <a:lnTo>
                      <a:pt x="0" y="14"/>
                    </a:lnTo>
                    <a:lnTo>
                      <a:pt x="12" y="0"/>
                    </a:lnTo>
                    <a:close/>
                  </a:path>
                </a:pathLst>
              </a:custGeom>
              <a:solidFill>
                <a:srgbClr val="000000"/>
              </a:solidFill>
              <a:ln w="0">
                <a:solidFill>
                  <a:srgbClr val="000000"/>
                </a:solidFill>
                <a:round/>
                <a:headEnd/>
                <a:tailEnd/>
              </a:ln>
            </p:spPr>
            <p:txBody>
              <a:bodyPr/>
              <a:lstStyle/>
              <a:p>
                <a:endParaRPr lang="ja-JP" altLang="en-US"/>
              </a:p>
            </p:txBody>
          </p:sp>
          <p:sp>
            <p:nvSpPr>
              <p:cNvPr id="1693" name="Freeform 839"/>
              <p:cNvSpPr>
                <a:spLocks/>
              </p:cNvSpPr>
              <p:nvPr/>
            </p:nvSpPr>
            <p:spPr bwMode="auto">
              <a:xfrm>
                <a:off x="2670" y="758"/>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3"/>
                    </a:lnTo>
                    <a:lnTo>
                      <a:pt x="0" y="4"/>
                    </a:lnTo>
                    <a:lnTo>
                      <a:pt x="0" y="0"/>
                    </a:lnTo>
                    <a:lnTo>
                      <a:pt x="4" y="2"/>
                    </a:lnTo>
                    <a:close/>
                  </a:path>
                </a:pathLst>
              </a:custGeom>
              <a:solidFill>
                <a:srgbClr val="000000"/>
              </a:solidFill>
              <a:ln w="0">
                <a:solidFill>
                  <a:srgbClr val="000000"/>
                </a:solidFill>
                <a:round/>
                <a:headEnd/>
                <a:tailEnd/>
              </a:ln>
            </p:spPr>
            <p:txBody>
              <a:bodyPr/>
              <a:lstStyle/>
              <a:p>
                <a:endParaRPr lang="ja-JP" altLang="en-US"/>
              </a:p>
            </p:txBody>
          </p:sp>
          <p:sp>
            <p:nvSpPr>
              <p:cNvPr id="1694" name="Rectangle 840"/>
              <p:cNvSpPr>
                <a:spLocks noChangeArrowheads="1"/>
              </p:cNvSpPr>
              <p:nvPr/>
            </p:nvSpPr>
            <p:spPr bwMode="auto">
              <a:xfrm>
                <a:off x="2669" y="756"/>
                <a:ext cx="1"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695" name="Freeform 841"/>
              <p:cNvSpPr>
                <a:spLocks/>
              </p:cNvSpPr>
              <p:nvPr/>
            </p:nvSpPr>
            <p:spPr bwMode="auto">
              <a:xfrm>
                <a:off x="2668" y="756"/>
                <a:ext cx="1" cy="2"/>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6" y="0"/>
                    </a:moveTo>
                    <a:lnTo>
                      <a:pt x="0" y="0"/>
                    </a:lnTo>
                    <a:lnTo>
                      <a:pt x="0" y="6"/>
                    </a:lnTo>
                    <a:lnTo>
                      <a:pt x="6" y="9"/>
                    </a:lnTo>
                    <a:lnTo>
                      <a:pt x="6" y="0"/>
                    </a:lnTo>
                    <a:close/>
                  </a:path>
                </a:pathLst>
              </a:custGeom>
              <a:solidFill>
                <a:srgbClr val="000000"/>
              </a:solidFill>
              <a:ln w="0">
                <a:solidFill>
                  <a:srgbClr val="000000"/>
                </a:solidFill>
                <a:round/>
                <a:headEnd/>
                <a:tailEnd/>
              </a:ln>
            </p:spPr>
            <p:txBody>
              <a:bodyPr/>
              <a:lstStyle/>
              <a:p>
                <a:endParaRPr lang="ja-JP" altLang="en-US"/>
              </a:p>
            </p:txBody>
          </p:sp>
          <p:sp>
            <p:nvSpPr>
              <p:cNvPr id="1696" name="Rectangle 842"/>
              <p:cNvSpPr>
                <a:spLocks noChangeArrowheads="1"/>
              </p:cNvSpPr>
              <p:nvPr/>
            </p:nvSpPr>
            <p:spPr bwMode="auto">
              <a:xfrm>
                <a:off x="2668" y="757"/>
                <a:ext cx="1"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697" name="Freeform 843"/>
              <p:cNvSpPr>
                <a:spLocks/>
              </p:cNvSpPr>
              <p:nvPr/>
            </p:nvSpPr>
            <p:spPr bwMode="auto">
              <a:xfrm>
                <a:off x="2669" y="759"/>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0"/>
                    </a:moveTo>
                    <a:lnTo>
                      <a:pt x="6" y="7"/>
                    </a:lnTo>
                    <a:lnTo>
                      <a:pt x="0" y="7"/>
                    </a:lnTo>
                    <a:lnTo>
                      <a:pt x="0" y="2"/>
                    </a:lnTo>
                    <a:lnTo>
                      <a:pt x="6" y="0"/>
                    </a:lnTo>
                    <a:close/>
                  </a:path>
                </a:pathLst>
              </a:custGeom>
              <a:solidFill>
                <a:srgbClr val="000000"/>
              </a:solidFill>
              <a:ln w="0">
                <a:solidFill>
                  <a:srgbClr val="000000"/>
                </a:solidFill>
                <a:round/>
                <a:headEnd/>
                <a:tailEnd/>
              </a:ln>
            </p:spPr>
            <p:txBody>
              <a:bodyPr/>
              <a:lstStyle/>
              <a:p>
                <a:endParaRPr lang="ja-JP" altLang="en-US"/>
              </a:p>
            </p:txBody>
          </p:sp>
          <p:sp>
            <p:nvSpPr>
              <p:cNvPr id="1698" name="Rectangle 844"/>
              <p:cNvSpPr>
                <a:spLocks noChangeArrowheads="1"/>
              </p:cNvSpPr>
              <p:nvPr/>
            </p:nvSpPr>
            <p:spPr bwMode="auto">
              <a:xfrm>
                <a:off x="2667" y="758"/>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699" name="Freeform 845"/>
              <p:cNvSpPr>
                <a:spLocks/>
              </p:cNvSpPr>
              <p:nvPr/>
            </p:nvSpPr>
            <p:spPr bwMode="auto">
              <a:xfrm>
                <a:off x="2666" y="758"/>
                <a:ext cx="1" cy="2"/>
              </a:xfrm>
              <a:custGeom>
                <a:avLst/>
                <a:gdLst>
                  <a:gd name="T0" fmla="*/ 0 w 7"/>
                  <a:gd name="T1" fmla="*/ 0 h 9"/>
                  <a:gd name="T2" fmla="*/ 0 w 7"/>
                  <a:gd name="T3" fmla="*/ 0 h 9"/>
                  <a:gd name="T4" fmla="*/ 0 w 7"/>
                  <a:gd name="T5" fmla="*/ 0 h 9"/>
                  <a:gd name="T6" fmla="*/ 0 w 7"/>
                  <a:gd name="T7" fmla="*/ 0 h 9"/>
                  <a:gd name="T8" fmla="*/ 0 w 7"/>
                  <a:gd name="T9" fmla="*/ 0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0"/>
                    </a:moveTo>
                    <a:lnTo>
                      <a:pt x="0" y="0"/>
                    </a:lnTo>
                    <a:lnTo>
                      <a:pt x="0" y="7"/>
                    </a:lnTo>
                    <a:lnTo>
                      <a:pt x="7" y="9"/>
                    </a:lnTo>
                    <a:lnTo>
                      <a:pt x="7" y="0"/>
                    </a:lnTo>
                    <a:close/>
                  </a:path>
                </a:pathLst>
              </a:custGeom>
              <a:solidFill>
                <a:srgbClr val="000000"/>
              </a:solidFill>
              <a:ln w="0">
                <a:solidFill>
                  <a:srgbClr val="000000"/>
                </a:solidFill>
                <a:round/>
                <a:headEnd/>
                <a:tailEnd/>
              </a:ln>
            </p:spPr>
            <p:txBody>
              <a:bodyPr/>
              <a:lstStyle/>
              <a:p>
                <a:endParaRPr lang="ja-JP" altLang="en-US"/>
              </a:p>
            </p:txBody>
          </p:sp>
          <p:sp>
            <p:nvSpPr>
              <p:cNvPr id="1700" name="Rectangle 846"/>
              <p:cNvSpPr>
                <a:spLocks noChangeArrowheads="1"/>
              </p:cNvSpPr>
              <p:nvPr/>
            </p:nvSpPr>
            <p:spPr bwMode="auto">
              <a:xfrm>
                <a:off x="2666" y="759"/>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grpSp>
        <p:grpSp>
          <p:nvGrpSpPr>
            <p:cNvPr id="26" name="Group 847"/>
            <p:cNvGrpSpPr>
              <a:grpSpLocks/>
            </p:cNvGrpSpPr>
            <p:nvPr/>
          </p:nvGrpSpPr>
          <p:grpSpPr bwMode="auto">
            <a:xfrm>
              <a:off x="262" y="1895"/>
              <a:ext cx="87" cy="106"/>
              <a:chOff x="2652" y="751"/>
              <a:chExt cx="87" cy="106"/>
            </a:xfrm>
          </p:grpSpPr>
          <p:sp>
            <p:nvSpPr>
              <p:cNvPr id="1301" name="Freeform 848"/>
              <p:cNvSpPr>
                <a:spLocks/>
              </p:cNvSpPr>
              <p:nvPr/>
            </p:nvSpPr>
            <p:spPr bwMode="auto">
              <a:xfrm>
                <a:off x="2667" y="761"/>
                <a:ext cx="1" cy="1"/>
              </a:xfrm>
              <a:custGeom>
                <a:avLst/>
                <a:gdLst>
                  <a:gd name="T0" fmla="*/ 0 w 6"/>
                  <a:gd name="T1" fmla="*/ 0 h 5"/>
                  <a:gd name="T2" fmla="*/ 0 w 6"/>
                  <a:gd name="T3" fmla="*/ 0 h 5"/>
                  <a:gd name="T4" fmla="*/ 0 w 6"/>
                  <a:gd name="T5" fmla="*/ 0 h 5"/>
                  <a:gd name="T6" fmla="*/ 0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6" y="0"/>
                    </a:moveTo>
                    <a:lnTo>
                      <a:pt x="6" y="1"/>
                    </a:lnTo>
                    <a:lnTo>
                      <a:pt x="4" y="5"/>
                    </a:lnTo>
                    <a:lnTo>
                      <a:pt x="0" y="3"/>
                    </a:lnTo>
                    <a:lnTo>
                      <a:pt x="6" y="0"/>
                    </a:lnTo>
                    <a:close/>
                  </a:path>
                </a:pathLst>
              </a:custGeom>
              <a:solidFill>
                <a:srgbClr val="000000"/>
              </a:solidFill>
              <a:ln w="0">
                <a:solidFill>
                  <a:srgbClr val="000000"/>
                </a:solidFill>
                <a:round/>
                <a:headEnd/>
                <a:tailEnd/>
              </a:ln>
            </p:spPr>
            <p:txBody>
              <a:bodyPr/>
              <a:lstStyle/>
              <a:p>
                <a:endParaRPr lang="ja-JP" altLang="en-US"/>
              </a:p>
            </p:txBody>
          </p:sp>
          <p:sp>
            <p:nvSpPr>
              <p:cNvPr id="1302" name="Freeform 849"/>
              <p:cNvSpPr>
                <a:spLocks/>
              </p:cNvSpPr>
              <p:nvPr/>
            </p:nvSpPr>
            <p:spPr bwMode="auto">
              <a:xfrm>
                <a:off x="2664" y="761"/>
                <a:ext cx="3" cy="3"/>
              </a:xfrm>
              <a:custGeom>
                <a:avLst/>
                <a:gdLst>
                  <a:gd name="T0" fmla="*/ 0 w 21"/>
                  <a:gd name="T1" fmla="*/ 0 h 22"/>
                  <a:gd name="T2" fmla="*/ 0 w 21"/>
                  <a:gd name="T3" fmla="*/ 0 h 22"/>
                  <a:gd name="T4" fmla="*/ 0 w 21"/>
                  <a:gd name="T5" fmla="*/ 0 h 22"/>
                  <a:gd name="T6" fmla="*/ 0 w 21"/>
                  <a:gd name="T7" fmla="*/ 0 h 22"/>
                  <a:gd name="T8" fmla="*/ 0 w 21"/>
                  <a:gd name="T9" fmla="*/ 0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13" y="0"/>
                    </a:moveTo>
                    <a:lnTo>
                      <a:pt x="21" y="9"/>
                    </a:lnTo>
                    <a:lnTo>
                      <a:pt x="8" y="22"/>
                    </a:lnTo>
                    <a:lnTo>
                      <a:pt x="0" y="13"/>
                    </a:lnTo>
                    <a:lnTo>
                      <a:pt x="13" y="0"/>
                    </a:lnTo>
                    <a:close/>
                  </a:path>
                </a:pathLst>
              </a:custGeom>
              <a:solidFill>
                <a:srgbClr val="000000"/>
              </a:solidFill>
              <a:ln w="0">
                <a:solidFill>
                  <a:srgbClr val="000000"/>
                </a:solidFill>
                <a:round/>
                <a:headEnd/>
                <a:tailEnd/>
              </a:ln>
            </p:spPr>
            <p:txBody>
              <a:bodyPr/>
              <a:lstStyle/>
              <a:p>
                <a:endParaRPr lang="ja-JP" altLang="en-US"/>
              </a:p>
            </p:txBody>
          </p:sp>
          <p:sp>
            <p:nvSpPr>
              <p:cNvPr id="1303" name="Freeform 850"/>
              <p:cNvSpPr>
                <a:spLocks/>
              </p:cNvSpPr>
              <p:nvPr/>
            </p:nvSpPr>
            <p:spPr bwMode="auto">
              <a:xfrm>
                <a:off x="2664" y="762"/>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2" y="0"/>
                    </a:moveTo>
                    <a:lnTo>
                      <a:pt x="0" y="1"/>
                    </a:lnTo>
                    <a:lnTo>
                      <a:pt x="0" y="5"/>
                    </a:lnTo>
                    <a:lnTo>
                      <a:pt x="6" y="7"/>
                    </a:lnTo>
                    <a:lnTo>
                      <a:pt x="2" y="0"/>
                    </a:lnTo>
                    <a:close/>
                  </a:path>
                </a:pathLst>
              </a:custGeom>
              <a:solidFill>
                <a:srgbClr val="000000"/>
              </a:solidFill>
              <a:ln w="0">
                <a:solidFill>
                  <a:srgbClr val="000000"/>
                </a:solidFill>
                <a:round/>
                <a:headEnd/>
                <a:tailEnd/>
              </a:ln>
            </p:spPr>
            <p:txBody>
              <a:bodyPr/>
              <a:lstStyle/>
              <a:p>
                <a:endParaRPr lang="ja-JP" altLang="en-US"/>
              </a:p>
            </p:txBody>
          </p:sp>
          <p:sp>
            <p:nvSpPr>
              <p:cNvPr id="1304" name="Rectangle 851"/>
              <p:cNvSpPr>
                <a:spLocks noChangeArrowheads="1"/>
              </p:cNvSpPr>
              <p:nvPr/>
            </p:nvSpPr>
            <p:spPr bwMode="auto">
              <a:xfrm>
                <a:off x="2664" y="763"/>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305" name="Freeform 852"/>
              <p:cNvSpPr>
                <a:spLocks/>
              </p:cNvSpPr>
              <p:nvPr/>
            </p:nvSpPr>
            <p:spPr bwMode="auto">
              <a:xfrm>
                <a:off x="2665" y="765"/>
                <a:ext cx="1" cy="1"/>
              </a:xfrm>
              <a:custGeom>
                <a:avLst/>
                <a:gdLst>
                  <a:gd name="T0" fmla="*/ 0 w 6"/>
                  <a:gd name="T1" fmla="*/ 0 h 5"/>
                  <a:gd name="T2" fmla="*/ 0 w 6"/>
                  <a:gd name="T3" fmla="*/ 0 h 5"/>
                  <a:gd name="T4" fmla="*/ 0 w 6"/>
                  <a:gd name="T5" fmla="*/ 0 h 5"/>
                  <a:gd name="T6" fmla="*/ 0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6" y="0"/>
                    </a:moveTo>
                    <a:lnTo>
                      <a:pt x="6" y="2"/>
                    </a:lnTo>
                    <a:lnTo>
                      <a:pt x="4" y="5"/>
                    </a:lnTo>
                    <a:lnTo>
                      <a:pt x="0" y="3"/>
                    </a:lnTo>
                    <a:lnTo>
                      <a:pt x="6" y="0"/>
                    </a:lnTo>
                    <a:close/>
                  </a:path>
                </a:pathLst>
              </a:custGeom>
              <a:solidFill>
                <a:srgbClr val="000000"/>
              </a:solidFill>
              <a:ln w="0">
                <a:solidFill>
                  <a:srgbClr val="000000"/>
                </a:solidFill>
                <a:round/>
                <a:headEnd/>
                <a:tailEnd/>
              </a:ln>
            </p:spPr>
            <p:txBody>
              <a:bodyPr/>
              <a:lstStyle/>
              <a:p>
                <a:endParaRPr lang="ja-JP" altLang="en-US"/>
              </a:p>
            </p:txBody>
          </p:sp>
          <p:sp>
            <p:nvSpPr>
              <p:cNvPr id="1306" name="Freeform 853"/>
              <p:cNvSpPr>
                <a:spLocks/>
              </p:cNvSpPr>
              <p:nvPr/>
            </p:nvSpPr>
            <p:spPr bwMode="auto">
              <a:xfrm>
                <a:off x="2663" y="764"/>
                <a:ext cx="3" cy="4"/>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12" y="0"/>
                    </a:moveTo>
                    <a:lnTo>
                      <a:pt x="20" y="9"/>
                    </a:lnTo>
                    <a:lnTo>
                      <a:pt x="8" y="22"/>
                    </a:lnTo>
                    <a:lnTo>
                      <a:pt x="0" y="13"/>
                    </a:lnTo>
                    <a:lnTo>
                      <a:pt x="12" y="0"/>
                    </a:lnTo>
                    <a:close/>
                  </a:path>
                </a:pathLst>
              </a:custGeom>
              <a:solidFill>
                <a:srgbClr val="000000"/>
              </a:solidFill>
              <a:ln w="0">
                <a:solidFill>
                  <a:srgbClr val="000000"/>
                </a:solidFill>
                <a:round/>
                <a:headEnd/>
                <a:tailEnd/>
              </a:ln>
            </p:spPr>
            <p:txBody>
              <a:bodyPr/>
              <a:lstStyle/>
              <a:p>
                <a:endParaRPr lang="ja-JP" altLang="en-US"/>
              </a:p>
            </p:txBody>
          </p:sp>
          <p:sp>
            <p:nvSpPr>
              <p:cNvPr id="1307" name="Freeform 854"/>
              <p:cNvSpPr>
                <a:spLocks/>
              </p:cNvSpPr>
              <p:nvPr/>
            </p:nvSpPr>
            <p:spPr bwMode="auto">
              <a:xfrm>
                <a:off x="2662" y="766"/>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2" y="0"/>
                    </a:moveTo>
                    <a:lnTo>
                      <a:pt x="0" y="2"/>
                    </a:lnTo>
                    <a:lnTo>
                      <a:pt x="0" y="5"/>
                    </a:lnTo>
                    <a:lnTo>
                      <a:pt x="6" y="7"/>
                    </a:lnTo>
                    <a:lnTo>
                      <a:pt x="2" y="0"/>
                    </a:lnTo>
                    <a:close/>
                  </a:path>
                </a:pathLst>
              </a:custGeom>
              <a:solidFill>
                <a:srgbClr val="000000"/>
              </a:solidFill>
              <a:ln w="0">
                <a:solidFill>
                  <a:srgbClr val="000000"/>
                </a:solidFill>
                <a:round/>
                <a:headEnd/>
                <a:tailEnd/>
              </a:ln>
            </p:spPr>
            <p:txBody>
              <a:bodyPr/>
              <a:lstStyle/>
              <a:p>
                <a:endParaRPr lang="ja-JP" altLang="en-US"/>
              </a:p>
            </p:txBody>
          </p:sp>
          <p:sp>
            <p:nvSpPr>
              <p:cNvPr id="1308" name="Rectangle 855"/>
              <p:cNvSpPr>
                <a:spLocks noChangeArrowheads="1"/>
              </p:cNvSpPr>
              <p:nvPr/>
            </p:nvSpPr>
            <p:spPr bwMode="auto">
              <a:xfrm>
                <a:off x="2662" y="767"/>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309" name="Freeform 856"/>
              <p:cNvSpPr>
                <a:spLocks/>
              </p:cNvSpPr>
              <p:nvPr/>
            </p:nvSpPr>
            <p:spPr bwMode="auto">
              <a:xfrm>
                <a:off x="2663" y="769"/>
                <a:ext cx="1" cy="1"/>
              </a:xfrm>
              <a:custGeom>
                <a:avLst/>
                <a:gdLst>
                  <a:gd name="T0" fmla="*/ 0 w 6"/>
                  <a:gd name="T1" fmla="*/ 0 h 5"/>
                  <a:gd name="T2" fmla="*/ 0 w 6"/>
                  <a:gd name="T3" fmla="*/ 0 h 5"/>
                  <a:gd name="T4" fmla="*/ 0 w 6"/>
                  <a:gd name="T5" fmla="*/ 0 h 5"/>
                  <a:gd name="T6" fmla="*/ 0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6" y="0"/>
                    </a:moveTo>
                    <a:lnTo>
                      <a:pt x="6" y="2"/>
                    </a:lnTo>
                    <a:lnTo>
                      <a:pt x="4" y="5"/>
                    </a:lnTo>
                    <a:lnTo>
                      <a:pt x="0" y="3"/>
                    </a:lnTo>
                    <a:lnTo>
                      <a:pt x="6" y="0"/>
                    </a:lnTo>
                    <a:close/>
                  </a:path>
                </a:pathLst>
              </a:custGeom>
              <a:solidFill>
                <a:srgbClr val="000000"/>
              </a:solidFill>
              <a:ln w="0">
                <a:solidFill>
                  <a:srgbClr val="000000"/>
                </a:solidFill>
                <a:round/>
                <a:headEnd/>
                <a:tailEnd/>
              </a:ln>
            </p:spPr>
            <p:txBody>
              <a:bodyPr/>
              <a:lstStyle/>
              <a:p>
                <a:endParaRPr lang="ja-JP" altLang="en-US"/>
              </a:p>
            </p:txBody>
          </p:sp>
          <p:sp>
            <p:nvSpPr>
              <p:cNvPr id="1310" name="Freeform 857"/>
              <p:cNvSpPr>
                <a:spLocks/>
              </p:cNvSpPr>
              <p:nvPr/>
            </p:nvSpPr>
            <p:spPr bwMode="auto">
              <a:xfrm>
                <a:off x="2661" y="768"/>
                <a:ext cx="3" cy="3"/>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12" y="0"/>
                    </a:moveTo>
                    <a:lnTo>
                      <a:pt x="20" y="9"/>
                    </a:lnTo>
                    <a:lnTo>
                      <a:pt x="8" y="22"/>
                    </a:lnTo>
                    <a:lnTo>
                      <a:pt x="0" y="13"/>
                    </a:lnTo>
                    <a:lnTo>
                      <a:pt x="12" y="0"/>
                    </a:lnTo>
                    <a:close/>
                  </a:path>
                </a:pathLst>
              </a:custGeom>
              <a:solidFill>
                <a:srgbClr val="000000"/>
              </a:solidFill>
              <a:ln w="0">
                <a:solidFill>
                  <a:srgbClr val="000000"/>
                </a:solidFill>
                <a:round/>
                <a:headEnd/>
                <a:tailEnd/>
              </a:ln>
            </p:spPr>
            <p:txBody>
              <a:bodyPr/>
              <a:lstStyle/>
              <a:p>
                <a:endParaRPr lang="ja-JP" altLang="en-US"/>
              </a:p>
            </p:txBody>
          </p:sp>
          <p:sp>
            <p:nvSpPr>
              <p:cNvPr id="1311" name="Freeform 858"/>
              <p:cNvSpPr>
                <a:spLocks/>
              </p:cNvSpPr>
              <p:nvPr/>
            </p:nvSpPr>
            <p:spPr bwMode="auto">
              <a:xfrm>
                <a:off x="2661" y="770"/>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2" y="0"/>
                    </a:moveTo>
                    <a:lnTo>
                      <a:pt x="0" y="2"/>
                    </a:lnTo>
                    <a:lnTo>
                      <a:pt x="0" y="5"/>
                    </a:lnTo>
                    <a:lnTo>
                      <a:pt x="6" y="7"/>
                    </a:lnTo>
                    <a:lnTo>
                      <a:pt x="2" y="0"/>
                    </a:lnTo>
                    <a:close/>
                  </a:path>
                </a:pathLst>
              </a:custGeom>
              <a:solidFill>
                <a:srgbClr val="000000"/>
              </a:solidFill>
              <a:ln w="0">
                <a:solidFill>
                  <a:srgbClr val="000000"/>
                </a:solidFill>
                <a:round/>
                <a:headEnd/>
                <a:tailEnd/>
              </a:ln>
            </p:spPr>
            <p:txBody>
              <a:bodyPr/>
              <a:lstStyle/>
              <a:p>
                <a:endParaRPr lang="ja-JP" altLang="en-US"/>
              </a:p>
            </p:txBody>
          </p:sp>
          <p:sp>
            <p:nvSpPr>
              <p:cNvPr id="1312" name="Rectangle 859"/>
              <p:cNvSpPr>
                <a:spLocks noChangeArrowheads="1"/>
              </p:cNvSpPr>
              <p:nvPr/>
            </p:nvSpPr>
            <p:spPr bwMode="auto">
              <a:xfrm>
                <a:off x="2661" y="771"/>
                <a:ext cx="1"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313" name="Rectangle 860"/>
              <p:cNvSpPr>
                <a:spLocks noChangeArrowheads="1"/>
              </p:cNvSpPr>
              <p:nvPr/>
            </p:nvSpPr>
            <p:spPr bwMode="auto">
              <a:xfrm>
                <a:off x="2661" y="773"/>
                <a:ext cx="1"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314" name="Rectangle 861"/>
              <p:cNvSpPr>
                <a:spLocks noChangeArrowheads="1"/>
              </p:cNvSpPr>
              <p:nvPr/>
            </p:nvSpPr>
            <p:spPr bwMode="auto">
              <a:xfrm>
                <a:off x="2661" y="775"/>
                <a:ext cx="1" cy="4"/>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315" name="Freeform 862"/>
              <p:cNvSpPr>
                <a:spLocks/>
              </p:cNvSpPr>
              <p:nvPr/>
            </p:nvSpPr>
            <p:spPr bwMode="auto">
              <a:xfrm>
                <a:off x="2662" y="779"/>
                <a:ext cx="1" cy="1"/>
              </a:xfrm>
              <a:custGeom>
                <a:avLst/>
                <a:gdLst>
                  <a:gd name="T0" fmla="*/ 0 w 6"/>
                  <a:gd name="T1" fmla="*/ 0 h 5"/>
                  <a:gd name="T2" fmla="*/ 0 w 6"/>
                  <a:gd name="T3" fmla="*/ 0 h 5"/>
                  <a:gd name="T4" fmla="*/ 0 w 6"/>
                  <a:gd name="T5" fmla="*/ 0 h 5"/>
                  <a:gd name="T6" fmla="*/ 0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6" y="0"/>
                    </a:moveTo>
                    <a:lnTo>
                      <a:pt x="6" y="1"/>
                    </a:lnTo>
                    <a:lnTo>
                      <a:pt x="4" y="5"/>
                    </a:lnTo>
                    <a:lnTo>
                      <a:pt x="0" y="2"/>
                    </a:lnTo>
                    <a:lnTo>
                      <a:pt x="6" y="0"/>
                    </a:lnTo>
                    <a:close/>
                  </a:path>
                </a:pathLst>
              </a:custGeom>
              <a:solidFill>
                <a:srgbClr val="000000"/>
              </a:solidFill>
              <a:ln w="0">
                <a:solidFill>
                  <a:srgbClr val="000000"/>
                </a:solidFill>
                <a:round/>
                <a:headEnd/>
                <a:tailEnd/>
              </a:ln>
            </p:spPr>
            <p:txBody>
              <a:bodyPr/>
              <a:lstStyle/>
              <a:p>
                <a:endParaRPr lang="ja-JP" altLang="en-US"/>
              </a:p>
            </p:txBody>
          </p:sp>
          <p:sp>
            <p:nvSpPr>
              <p:cNvPr id="1316" name="Freeform 863"/>
              <p:cNvSpPr>
                <a:spLocks/>
              </p:cNvSpPr>
              <p:nvPr/>
            </p:nvSpPr>
            <p:spPr bwMode="auto">
              <a:xfrm>
                <a:off x="2659" y="778"/>
                <a:ext cx="3" cy="3"/>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12" y="0"/>
                    </a:moveTo>
                    <a:lnTo>
                      <a:pt x="20" y="9"/>
                    </a:lnTo>
                    <a:lnTo>
                      <a:pt x="8" y="22"/>
                    </a:lnTo>
                    <a:lnTo>
                      <a:pt x="0" y="13"/>
                    </a:lnTo>
                    <a:lnTo>
                      <a:pt x="12" y="0"/>
                    </a:lnTo>
                    <a:close/>
                  </a:path>
                </a:pathLst>
              </a:custGeom>
              <a:solidFill>
                <a:srgbClr val="000000"/>
              </a:solidFill>
              <a:ln w="0">
                <a:solidFill>
                  <a:srgbClr val="000000"/>
                </a:solidFill>
                <a:round/>
                <a:headEnd/>
                <a:tailEnd/>
              </a:ln>
            </p:spPr>
            <p:txBody>
              <a:bodyPr/>
              <a:lstStyle/>
              <a:p>
                <a:endParaRPr lang="ja-JP" altLang="en-US"/>
              </a:p>
            </p:txBody>
          </p:sp>
          <p:sp>
            <p:nvSpPr>
              <p:cNvPr id="1317" name="Freeform 864"/>
              <p:cNvSpPr>
                <a:spLocks/>
              </p:cNvSpPr>
              <p:nvPr/>
            </p:nvSpPr>
            <p:spPr bwMode="auto">
              <a:xfrm>
                <a:off x="2659" y="780"/>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2" y="0"/>
                    </a:moveTo>
                    <a:lnTo>
                      <a:pt x="0" y="1"/>
                    </a:lnTo>
                    <a:lnTo>
                      <a:pt x="0" y="5"/>
                    </a:lnTo>
                    <a:lnTo>
                      <a:pt x="6" y="7"/>
                    </a:lnTo>
                    <a:lnTo>
                      <a:pt x="2" y="0"/>
                    </a:lnTo>
                    <a:close/>
                  </a:path>
                </a:pathLst>
              </a:custGeom>
              <a:solidFill>
                <a:srgbClr val="000000"/>
              </a:solidFill>
              <a:ln w="0">
                <a:solidFill>
                  <a:srgbClr val="000000"/>
                </a:solidFill>
                <a:round/>
                <a:headEnd/>
                <a:tailEnd/>
              </a:ln>
            </p:spPr>
            <p:txBody>
              <a:bodyPr/>
              <a:lstStyle/>
              <a:p>
                <a:endParaRPr lang="ja-JP" altLang="en-US"/>
              </a:p>
            </p:txBody>
          </p:sp>
          <p:sp>
            <p:nvSpPr>
              <p:cNvPr id="1318" name="Rectangle 865"/>
              <p:cNvSpPr>
                <a:spLocks noChangeArrowheads="1"/>
              </p:cNvSpPr>
              <p:nvPr/>
            </p:nvSpPr>
            <p:spPr bwMode="auto">
              <a:xfrm>
                <a:off x="2659" y="781"/>
                <a:ext cx="2"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319" name="Rectangle 866"/>
              <p:cNvSpPr>
                <a:spLocks noChangeArrowheads="1"/>
              </p:cNvSpPr>
              <p:nvPr/>
            </p:nvSpPr>
            <p:spPr bwMode="auto">
              <a:xfrm>
                <a:off x="2659" y="782"/>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320" name="Rectangle 867"/>
              <p:cNvSpPr>
                <a:spLocks noChangeArrowheads="1"/>
              </p:cNvSpPr>
              <p:nvPr/>
            </p:nvSpPr>
            <p:spPr bwMode="auto">
              <a:xfrm>
                <a:off x="2659" y="784"/>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321" name="Rectangle 868"/>
              <p:cNvSpPr>
                <a:spLocks noChangeArrowheads="1"/>
              </p:cNvSpPr>
              <p:nvPr/>
            </p:nvSpPr>
            <p:spPr bwMode="auto">
              <a:xfrm>
                <a:off x="2659" y="786"/>
                <a:ext cx="2" cy="4"/>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322" name="Rectangle 869"/>
              <p:cNvSpPr>
                <a:spLocks noChangeArrowheads="1"/>
              </p:cNvSpPr>
              <p:nvPr/>
            </p:nvSpPr>
            <p:spPr bwMode="auto">
              <a:xfrm>
                <a:off x="2659" y="790"/>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323" name="Rectangle 870"/>
              <p:cNvSpPr>
                <a:spLocks noChangeArrowheads="1"/>
              </p:cNvSpPr>
              <p:nvPr/>
            </p:nvSpPr>
            <p:spPr bwMode="auto">
              <a:xfrm>
                <a:off x="2659" y="792"/>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324" name="Freeform 871"/>
              <p:cNvSpPr>
                <a:spLocks/>
              </p:cNvSpPr>
              <p:nvPr/>
            </p:nvSpPr>
            <p:spPr bwMode="auto">
              <a:xfrm>
                <a:off x="2659" y="794"/>
                <a:ext cx="1" cy="1"/>
              </a:xfrm>
              <a:custGeom>
                <a:avLst/>
                <a:gdLst>
                  <a:gd name="T0" fmla="*/ 0 w 6"/>
                  <a:gd name="T1" fmla="*/ 0 h 4"/>
                  <a:gd name="T2" fmla="*/ 0 w 6"/>
                  <a:gd name="T3" fmla="*/ 0 h 4"/>
                  <a:gd name="T4" fmla="*/ 0 w 6"/>
                  <a:gd name="T5" fmla="*/ 0 h 4"/>
                  <a:gd name="T6" fmla="*/ 0 w 6"/>
                  <a:gd name="T7" fmla="*/ 0 h 4"/>
                  <a:gd name="T8" fmla="*/ 0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0"/>
                    </a:moveTo>
                    <a:lnTo>
                      <a:pt x="0" y="0"/>
                    </a:lnTo>
                    <a:lnTo>
                      <a:pt x="1" y="4"/>
                    </a:lnTo>
                    <a:lnTo>
                      <a:pt x="6" y="2"/>
                    </a:lnTo>
                    <a:lnTo>
                      <a:pt x="0" y="0"/>
                    </a:lnTo>
                    <a:close/>
                  </a:path>
                </a:pathLst>
              </a:custGeom>
              <a:solidFill>
                <a:srgbClr val="000000"/>
              </a:solidFill>
              <a:ln w="0">
                <a:solidFill>
                  <a:srgbClr val="000000"/>
                </a:solidFill>
                <a:round/>
                <a:headEnd/>
                <a:tailEnd/>
              </a:ln>
            </p:spPr>
            <p:txBody>
              <a:bodyPr/>
              <a:lstStyle/>
              <a:p>
                <a:endParaRPr lang="ja-JP" altLang="en-US"/>
              </a:p>
            </p:txBody>
          </p:sp>
          <p:sp>
            <p:nvSpPr>
              <p:cNvPr id="1325" name="Freeform 872"/>
              <p:cNvSpPr>
                <a:spLocks/>
              </p:cNvSpPr>
              <p:nvPr/>
            </p:nvSpPr>
            <p:spPr bwMode="auto">
              <a:xfrm>
                <a:off x="2659" y="794"/>
                <a:ext cx="3" cy="4"/>
              </a:xfrm>
              <a:custGeom>
                <a:avLst/>
                <a:gdLst>
                  <a:gd name="T0" fmla="*/ 0 w 22"/>
                  <a:gd name="T1" fmla="*/ 0 h 34"/>
                  <a:gd name="T2" fmla="*/ 0 w 22"/>
                  <a:gd name="T3" fmla="*/ 0 h 34"/>
                  <a:gd name="T4" fmla="*/ 0 w 22"/>
                  <a:gd name="T5" fmla="*/ 0 h 34"/>
                  <a:gd name="T6" fmla="*/ 0 w 22"/>
                  <a:gd name="T7" fmla="*/ 0 h 34"/>
                  <a:gd name="T8" fmla="*/ 0 w 22"/>
                  <a:gd name="T9" fmla="*/ 0 h 34"/>
                  <a:gd name="T10" fmla="*/ 0 60000 65536"/>
                  <a:gd name="T11" fmla="*/ 0 60000 65536"/>
                  <a:gd name="T12" fmla="*/ 0 60000 65536"/>
                  <a:gd name="T13" fmla="*/ 0 60000 65536"/>
                  <a:gd name="T14" fmla="*/ 0 60000 65536"/>
                  <a:gd name="T15" fmla="*/ 0 w 22"/>
                  <a:gd name="T16" fmla="*/ 0 h 34"/>
                  <a:gd name="T17" fmla="*/ 22 w 22"/>
                  <a:gd name="T18" fmla="*/ 34 h 34"/>
                </a:gdLst>
                <a:ahLst/>
                <a:cxnLst>
                  <a:cxn ang="T10">
                    <a:pos x="T0" y="T1"/>
                  </a:cxn>
                  <a:cxn ang="T11">
                    <a:pos x="T2" y="T3"/>
                  </a:cxn>
                  <a:cxn ang="T12">
                    <a:pos x="T4" y="T5"/>
                  </a:cxn>
                  <a:cxn ang="T13">
                    <a:pos x="T6" y="T7"/>
                  </a:cxn>
                  <a:cxn ang="T14">
                    <a:pos x="T8" y="T9"/>
                  </a:cxn>
                </a:cxnLst>
                <a:rect l="T15" t="T16" r="T17" b="T18"/>
                <a:pathLst>
                  <a:path w="22" h="34">
                    <a:moveTo>
                      <a:pt x="0" y="7"/>
                    </a:moveTo>
                    <a:lnTo>
                      <a:pt x="10" y="0"/>
                    </a:lnTo>
                    <a:lnTo>
                      <a:pt x="22" y="27"/>
                    </a:lnTo>
                    <a:lnTo>
                      <a:pt x="12" y="34"/>
                    </a:lnTo>
                    <a:lnTo>
                      <a:pt x="0" y="7"/>
                    </a:lnTo>
                    <a:close/>
                  </a:path>
                </a:pathLst>
              </a:custGeom>
              <a:solidFill>
                <a:srgbClr val="000000"/>
              </a:solidFill>
              <a:ln w="0">
                <a:solidFill>
                  <a:srgbClr val="000000"/>
                </a:solidFill>
                <a:round/>
                <a:headEnd/>
                <a:tailEnd/>
              </a:ln>
            </p:spPr>
            <p:txBody>
              <a:bodyPr/>
              <a:lstStyle/>
              <a:p>
                <a:endParaRPr lang="ja-JP" altLang="en-US"/>
              </a:p>
            </p:txBody>
          </p:sp>
          <p:sp>
            <p:nvSpPr>
              <p:cNvPr id="1326" name="Freeform 873"/>
              <p:cNvSpPr>
                <a:spLocks/>
              </p:cNvSpPr>
              <p:nvPr/>
            </p:nvSpPr>
            <p:spPr bwMode="auto">
              <a:xfrm>
                <a:off x="2662" y="797"/>
                <a:ext cx="1" cy="1"/>
              </a:xfrm>
              <a:custGeom>
                <a:avLst/>
                <a:gdLst>
                  <a:gd name="T0" fmla="*/ 0 w 6"/>
                  <a:gd name="T1" fmla="*/ 0 h 6"/>
                  <a:gd name="T2" fmla="*/ 0 w 6"/>
                  <a:gd name="T3" fmla="*/ 0 h 6"/>
                  <a:gd name="T4" fmla="*/ 0 w 6"/>
                  <a:gd name="T5" fmla="*/ 0 h 6"/>
                  <a:gd name="T6" fmla="*/ 0 w 6"/>
                  <a:gd name="T7" fmla="*/ 0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5" y="0"/>
                    </a:moveTo>
                    <a:lnTo>
                      <a:pt x="6" y="1"/>
                    </a:lnTo>
                    <a:lnTo>
                      <a:pt x="6" y="3"/>
                    </a:lnTo>
                    <a:lnTo>
                      <a:pt x="0" y="6"/>
                    </a:lnTo>
                    <a:lnTo>
                      <a:pt x="5" y="0"/>
                    </a:lnTo>
                    <a:close/>
                  </a:path>
                </a:pathLst>
              </a:custGeom>
              <a:solidFill>
                <a:srgbClr val="000000"/>
              </a:solidFill>
              <a:ln w="0">
                <a:solidFill>
                  <a:srgbClr val="000000"/>
                </a:solidFill>
                <a:round/>
                <a:headEnd/>
                <a:tailEnd/>
              </a:ln>
            </p:spPr>
            <p:txBody>
              <a:bodyPr/>
              <a:lstStyle/>
              <a:p>
                <a:endParaRPr lang="ja-JP" altLang="en-US"/>
              </a:p>
            </p:txBody>
          </p:sp>
          <p:sp>
            <p:nvSpPr>
              <p:cNvPr id="1327" name="Rectangle 874"/>
              <p:cNvSpPr>
                <a:spLocks noChangeArrowheads="1"/>
              </p:cNvSpPr>
              <p:nvPr/>
            </p:nvSpPr>
            <p:spPr bwMode="auto">
              <a:xfrm>
                <a:off x="2661" y="798"/>
                <a:ext cx="1"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328" name="Rectangle 875"/>
              <p:cNvSpPr>
                <a:spLocks noChangeArrowheads="1"/>
              </p:cNvSpPr>
              <p:nvPr/>
            </p:nvSpPr>
            <p:spPr bwMode="auto">
              <a:xfrm>
                <a:off x="2661" y="800"/>
                <a:ext cx="1"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329" name="Rectangle 876"/>
              <p:cNvSpPr>
                <a:spLocks noChangeArrowheads="1"/>
              </p:cNvSpPr>
              <p:nvPr/>
            </p:nvSpPr>
            <p:spPr bwMode="auto">
              <a:xfrm>
                <a:off x="2661" y="802"/>
                <a:ext cx="1" cy="4"/>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330" name="Freeform 877"/>
              <p:cNvSpPr>
                <a:spLocks/>
              </p:cNvSpPr>
              <p:nvPr/>
            </p:nvSpPr>
            <p:spPr bwMode="auto">
              <a:xfrm>
                <a:off x="2661" y="806"/>
                <a:ext cx="1" cy="1"/>
              </a:xfrm>
              <a:custGeom>
                <a:avLst/>
                <a:gdLst>
                  <a:gd name="T0" fmla="*/ 0 w 6"/>
                  <a:gd name="T1" fmla="*/ 0 h 5"/>
                  <a:gd name="T2" fmla="*/ 0 w 6"/>
                  <a:gd name="T3" fmla="*/ 0 h 5"/>
                  <a:gd name="T4" fmla="*/ 0 w 6"/>
                  <a:gd name="T5" fmla="*/ 0 h 5"/>
                  <a:gd name="T6" fmla="*/ 0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0"/>
                    </a:moveTo>
                    <a:lnTo>
                      <a:pt x="0" y="1"/>
                    </a:lnTo>
                    <a:lnTo>
                      <a:pt x="2" y="5"/>
                    </a:lnTo>
                    <a:lnTo>
                      <a:pt x="6" y="3"/>
                    </a:lnTo>
                    <a:lnTo>
                      <a:pt x="0" y="0"/>
                    </a:lnTo>
                    <a:close/>
                  </a:path>
                </a:pathLst>
              </a:custGeom>
              <a:solidFill>
                <a:srgbClr val="000000"/>
              </a:solidFill>
              <a:ln w="0">
                <a:solidFill>
                  <a:srgbClr val="000000"/>
                </a:solidFill>
                <a:round/>
                <a:headEnd/>
                <a:tailEnd/>
              </a:ln>
            </p:spPr>
            <p:txBody>
              <a:bodyPr/>
              <a:lstStyle/>
              <a:p>
                <a:endParaRPr lang="ja-JP" altLang="en-US"/>
              </a:p>
            </p:txBody>
          </p:sp>
          <p:sp>
            <p:nvSpPr>
              <p:cNvPr id="1331" name="Freeform 878"/>
              <p:cNvSpPr>
                <a:spLocks/>
              </p:cNvSpPr>
              <p:nvPr/>
            </p:nvSpPr>
            <p:spPr bwMode="auto">
              <a:xfrm>
                <a:off x="2661" y="805"/>
                <a:ext cx="3" cy="3"/>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0" y="9"/>
                    </a:moveTo>
                    <a:lnTo>
                      <a:pt x="8" y="0"/>
                    </a:lnTo>
                    <a:lnTo>
                      <a:pt x="20" y="13"/>
                    </a:lnTo>
                    <a:lnTo>
                      <a:pt x="12" y="22"/>
                    </a:lnTo>
                    <a:lnTo>
                      <a:pt x="0" y="9"/>
                    </a:lnTo>
                    <a:close/>
                  </a:path>
                </a:pathLst>
              </a:custGeom>
              <a:solidFill>
                <a:srgbClr val="000000"/>
              </a:solidFill>
              <a:ln w="0">
                <a:solidFill>
                  <a:srgbClr val="000000"/>
                </a:solidFill>
                <a:round/>
                <a:headEnd/>
                <a:tailEnd/>
              </a:ln>
            </p:spPr>
            <p:txBody>
              <a:bodyPr/>
              <a:lstStyle/>
              <a:p>
                <a:endParaRPr lang="ja-JP" altLang="en-US"/>
              </a:p>
            </p:txBody>
          </p:sp>
          <p:sp>
            <p:nvSpPr>
              <p:cNvPr id="1332" name="Freeform 879"/>
              <p:cNvSpPr>
                <a:spLocks/>
              </p:cNvSpPr>
              <p:nvPr/>
            </p:nvSpPr>
            <p:spPr bwMode="auto">
              <a:xfrm>
                <a:off x="2663" y="807"/>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4" y="0"/>
                    </a:moveTo>
                    <a:lnTo>
                      <a:pt x="6" y="1"/>
                    </a:lnTo>
                    <a:lnTo>
                      <a:pt x="6" y="5"/>
                    </a:lnTo>
                    <a:lnTo>
                      <a:pt x="0" y="7"/>
                    </a:lnTo>
                    <a:lnTo>
                      <a:pt x="4" y="0"/>
                    </a:lnTo>
                    <a:close/>
                  </a:path>
                </a:pathLst>
              </a:custGeom>
              <a:solidFill>
                <a:srgbClr val="000000"/>
              </a:solidFill>
              <a:ln w="0">
                <a:solidFill>
                  <a:srgbClr val="000000"/>
                </a:solidFill>
                <a:round/>
                <a:headEnd/>
                <a:tailEnd/>
              </a:ln>
            </p:spPr>
            <p:txBody>
              <a:bodyPr/>
              <a:lstStyle/>
              <a:p>
                <a:endParaRPr lang="ja-JP" altLang="en-US"/>
              </a:p>
            </p:txBody>
          </p:sp>
          <p:sp>
            <p:nvSpPr>
              <p:cNvPr id="1333" name="Rectangle 880"/>
              <p:cNvSpPr>
                <a:spLocks noChangeArrowheads="1"/>
              </p:cNvSpPr>
              <p:nvPr/>
            </p:nvSpPr>
            <p:spPr bwMode="auto">
              <a:xfrm>
                <a:off x="2662" y="808"/>
                <a:ext cx="2"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334" name="Rectangle 881"/>
              <p:cNvSpPr>
                <a:spLocks noChangeArrowheads="1"/>
              </p:cNvSpPr>
              <p:nvPr/>
            </p:nvSpPr>
            <p:spPr bwMode="auto">
              <a:xfrm>
                <a:off x="2662" y="809"/>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335" name="Freeform 882"/>
              <p:cNvSpPr>
                <a:spLocks/>
              </p:cNvSpPr>
              <p:nvPr/>
            </p:nvSpPr>
            <p:spPr bwMode="auto">
              <a:xfrm>
                <a:off x="2662" y="811"/>
                <a:ext cx="1" cy="1"/>
              </a:xfrm>
              <a:custGeom>
                <a:avLst/>
                <a:gdLst>
                  <a:gd name="T0" fmla="*/ 0 w 6"/>
                  <a:gd name="T1" fmla="*/ 0 h 4"/>
                  <a:gd name="T2" fmla="*/ 0 w 6"/>
                  <a:gd name="T3" fmla="*/ 0 h 4"/>
                  <a:gd name="T4" fmla="*/ 0 w 6"/>
                  <a:gd name="T5" fmla="*/ 0 h 4"/>
                  <a:gd name="T6" fmla="*/ 0 w 6"/>
                  <a:gd name="T7" fmla="*/ 0 h 4"/>
                  <a:gd name="T8" fmla="*/ 0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0"/>
                    </a:moveTo>
                    <a:lnTo>
                      <a:pt x="0" y="1"/>
                    </a:lnTo>
                    <a:lnTo>
                      <a:pt x="2" y="4"/>
                    </a:lnTo>
                    <a:lnTo>
                      <a:pt x="6" y="2"/>
                    </a:lnTo>
                    <a:lnTo>
                      <a:pt x="0" y="0"/>
                    </a:lnTo>
                    <a:close/>
                  </a:path>
                </a:pathLst>
              </a:custGeom>
              <a:solidFill>
                <a:srgbClr val="000000"/>
              </a:solidFill>
              <a:ln w="0">
                <a:solidFill>
                  <a:srgbClr val="000000"/>
                </a:solidFill>
                <a:round/>
                <a:headEnd/>
                <a:tailEnd/>
              </a:ln>
            </p:spPr>
            <p:txBody>
              <a:bodyPr/>
              <a:lstStyle/>
              <a:p>
                <a:endParaRPr lang="ja-JP" altLang="en-US"/>
              </a:p>
            </p:txBody>
          </p:sp>
          <p:sp>
            <p:nvSpPr>
              <p:cNvPr id="1336" name="Freeform 883"/>
              <p:cNvSpPr>
                <a:spLocks/>
              </p:cNvSpPr>
              <p:nvPr/>
            </p:nvSpPr>
            <p:spPr bwMode="auto">
              <a:xfrm>
                <a:off x="2663" y="811"/>
                <a:ext cx="3" cy="3"/>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0" y="9"/>
                    </a:moveTo>
                    <a:lnTo>
                      <a:pt x="8" y="0"/>
                    </a:lnTo>
                    <a:lnTo>
                      <a:pt x="20" y="14"/>
                    </a:lnTo>
                    <a:lnTo>
                      <a:pt x="12" y="23"/>
                    </a:lnTo>
                    <a:lnTo>
                      <a:pt x="0" y="9"/>
                    </a:lnTo>
                    <a:close/>
                  </a:path>
                </a:pathLst>
              </a:custGeom>
              <a:solidFill>
                <a:srgbClr val="000000"/>
              </a:solidFill>
              <a:ln w="0">
                <a:solidFill>
                  <a:srgbClr val="000000"/>
                </a:solidFill>
                <a:round/>
                <a:headEnd/>
                <a:tailEnd/>
              </a:ln>
            </p:spPr>
            <p:txBody>
              <a:bodyPr/>
              <a:lstStyle/>
              <a:p>
                <a:endParaRPr lang="ja-JP" altLang="en-US"/>
              </a:p>
            </p:txBody>
          </p:sp>
          <p:sp>
            <p:nvSpPr>
              <p:cNvPr id="1337" name="Freeform 884"/>
              <p:cNvSpPr>
                <a:spLocks/>
              </p:cNvSpPr>
              <p:nvPr/>
            </p:nvSpPr>
            <p:spPr bwMode="auto">
              <a:xfrm>
                <a:off x="2665" y="813"/>
                <a:ext cx="1" cy="1"/>
              </a:xfrm>
              <a:custGeom>
                <a:avLst/>
                <a:gdLst>
                  <a:gd name="T0" fmla="*/ 0 w 5"/>
                  <a:gd name="T1" fmla="*/ 0 h 7"/>
                  <a:gd name="T2" fmla="*/ 0 w 5"/>
                  <a:gd name="T3" fmla="*/ 0 h 7"/>
                  <a:gd name="T4" fmla="*/ 0 w 5"/>
                  <a:gd name="T5" fmla="*/ 0 h 7"/>
                  <a:gd name="T6" fmla="*/ 0 w 5"/>
                  <a:gd name="T7" fmla="*/ 0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4" y="0"/>
                    </a:moveTo>
                    <a:lnTo>
                      <a:pt x="0" y="7"/>
                    </a:lnTo>
                    <a:lnTo>
                      <a:pt x="5" y="1"/>
                    </a:lnTo>
                    <a:lnTo>
                      <a:pt x="4" y="0"/>
                    </a:lnTo>
                    <a:close/>
                  </a:path>
                </a:pathLst>
              </a:custGeom>
              <a:solidFill>
                <a:srgbClr val="000000"/>
              </a:solidFill>
              <a:ln w="0">
                <a:solidFill>
                  <a:srgbClr val="000000"/>
                </a:solidFill>
                <a:round/>
                <a:headEnd/>
                <a:tailEnd/>
              </a:ln>
            </p:spPr>
            <p:txBody>
              <a:bodyPr/>
              <a:lstStyle/>
              <a:p>
                <a:endParaRPr lang="ja-JP" altLang="en-US"/>
              </a:p>
            </p:txBody>
          </p:sp>
          <p:sp>
            <p:nvSpPr>
              <p:cNvPr id="1338" name="Freeform 885"/>
              <p:cNvSpPr>
                <a:spLocks/>
              </p:cNvSpPr>
              <p:nvPr/>
            </p:nvSpPr>
            <p:spPr bwMode="auto">
              <a:xfrm>
                <a:off x="2664" y="813"/>
                <a:ext cx="4" cy="5"/>
              </a:xfrm>
              <a:custGeom>
                <a:avLst/>
                <a:gdLst>
                  <a:gd name="T0" fmla="*/ 0 w 23"/>
                  <a:gd name="T1" fmla="*/ 0 h 34"/>
                  <a:gd name="T2" fmla="*/ 0 w 23"/>
                  <a:gd name="T3" fmla="*/ 0 h 34"/>
                  <a:gd name="T4" fmla="*/ 0 w 23"/>
                  <a:gd name="T5" fmla="*/ 0 h 34"/>
                  <a:gd name="T6" fmla="*/ 0 w 23"/>
                  <a:gd name="T7" fmla="*/ 0 h 34"/>
                  <a:gd name="T8" fmla="*/ 0 w 23"/>
                  <a:gd name="T9" fmla="*/ 0 h 34"/>
                  <a:gd name="T10" fmla="*/ 0 60000 65536"/>
                  <a:gd name="T11" fmla="*/ 0 60000 65536"/>
                  <a:gd name="T12" fmla="*/ 0 60000 65536"/>
                  <a:gd name="T13" fmla="*/ 0 60000 65536"/>
                  <a:gd name="T14" fmla="*/ 0 60000 65536"/>
                  <a:gd name="T15" fmla="*/ 0 w 23"/>
                  <a:gd name="T16" fmla="*/ 0 h 34"/>
                  <a:gd name="T17" fmla="*/ 23 w 23"/>
                  <a:gd name="T18" fmla="*/ 34 h 34"/>
                </a:gdLst>
                <a:ahLst/>
                <a:cxnLst>
                  <a:cxn ang="T10">
                    <a:pos x="T0" y="T1"/>
                  </a:cxn>
                  <a:cxn ang="T11">
                    <a:pos x="T2" y="T3"/>
                  </a:cxn>
                  <a:cxn ang="T12">
                    <a:pos x="T4" y="T5"/>
                  </a:cxn>
                  <a:cxn ang="T13">
                    <a:pos x="T6" y="T7"/>
                  </a:cxn>
                  <a:cxn ang="T14">
                    <a:pos x="T8" y="T9"/>
                  </a:cxn>
                </a:cxnLst>
                <a:rect l="T15" t="T16" r="T17" b="T18"/>
                <a:pathLst>
                  <a:path w="23" h="34">
                    <a:moveTo>
                      <a:pt x="0" y="7"/>
                    </a:moveTo>
                    <a:lnTo>
                      <a:pt x="10" y="0"/>
                    </a:lnTo>
                    <a:lnTo>
                      <a:pt x="23" y="27"/>
                    </a:lnTo>
                    <a:lnTo>
                      <a:pt x="13" y="34"/>
                    </a:lnTo>
                    <a:lnTo>
                      <a:pt x="0" y="7"/>
                    </a:lnTo>
                    <a:close/>
                  </a:path>
                </a:pathLst>
              </a:custGeom>
              <a:solidFill>
                <a:srgbClr val="000000"/>
              </a:solidFill>
              <a:ln w="0">
                <a:solidFill>
                  <a:srgbClr val="000000"/>
                </a:solidFill>
                <a:round/>
                <a:headEnd/>
                <a:tailEnd/>
              </a:ln>
            </p:spPr>
            <p:txBody>
              <a:bodyPr/>
              <a:lstStyle/>
              <a:p>
                <a:endParaRPr lang="ja-JP" altLang="en-US"/>
              </a:p>
            </p:txBody>
          </p:sp>
          <p:sp>
            <p:nvSpPr>
              <p:cNvPr id="1339" name="Freeform 886"/>
              <p:cNvSpPr>
                <a:spLocks/>
              </p:cNvSpPr>
              <p:nvPr/>
            </p:nvSpPr>
            <p:spPr bwMode="auto">
              <a:xfrm>
                <a:off x="2667" y="817"/>
                <a:ext cx="1" cy="1"/>
              </a:xfrm>
              <a:custGeom>
                <a:avLst/>
                <a:gdLst>
                  <a:gd name="T0" fmla="*/ 0 w 6"/>
                  <a:gd name="T1" fmla="*/ 0 h 6"/>
                  <a:gd name="T2" fmla="*/ 0 w 6"/>
                  <a:gd name="T3" fmla="*/ 0 h 6"/>
                  <a:gd name="T4" fmla="*/ 0 w 6"/>
                  <a:gd name="T5" fmla="*/ 0 h 6"/>
                  <a:gd name="T6" fmla="*/ 0 w 6"/>
                  <a:gd name="T7" fmla="*/ 0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5" y="0"/>
                    </a:moveTo>
                    <a:lnTo>
                      <a:pt x="6" y="1"/>
                    </a:lnTo>
                    <a:lnTo>
                      <a:pt x="6" y="3"/>
                    </a:lnTo>
                    <a:lnTo>
                      <a:pt x="0" y="6"/>
                    </a:lnTo>
                    <a:lnTo>
                      <a:pt x="5" y="0"/>
                    </a:lnTo>
                    <a:close/>
                  </a:path>
                </a:pathLst>
              </a:custGeom>
              <a:solidFill>
                <a:srgbClr val="000000"/>
              </a:solidFill>
              <a:ln w="0">
                <a:solidFill>
                  <a:srgbClr val="000000"/>
                </a:solidFill>
                <a:round/>
                <a:headEnd/>
                <a:tailEnd/>
              </a:ln>
            </p:spPr>
            <p:txBody>
              <a:bodyPr/>
              <a:lstStyle/>
              <a:p>
                <a:endParaRPr lang="ja-JP" altLang="en-US"/>
              </a:p>
            </p:txBody>
          </p:sp>
          <p:sp>
            <p:nvSpPr>
              <p:cNvPr id="1340" name="Freeform 887"/>
              <p:cNvSpPr>
                <a:spLocks/>
              </p:cNvSpPr>
              <p:nvPr/>
            </p:nvSpPr>
            <p:spPr bwMode="auto">
              <a:xfrm>
                <a:off x="2666" y="819"/>
                <a:ext cx="1" cy="1"/>
              </a:xfrm>
              <a:custGeom>
                <a:avLst/>
                <a:gdLst>
                  <a:gd name="T0" fmla="*/ 0 w 7"/>
                  <a:gd name="T1" fmla="*/ 0 h 4"/>
                  <a:gd name="T2" fmla="*/ 0 w 7"/>
                  <a:gd name="T3" fmla="*/ 0 h 4"/>
                  <a:gd name="T4" fmla="*/ 0 w 7"/>
                  <a:gd name="T5" fmla="*/ 0 h 4"/>
                  <a:gd name="T6" fmla="*/ 0 w 7"/>
                  <a:gd name="T7" fmla="*/ 0 h 4"/>
                  <a:gd name="T8" fmla="*/ 0 w 7"/>
                  <a:gd name="T9" fmla="*/ 0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0" y="0"/>
                    </a:moveTo>
                    <a:lnTo>
                      <a:pt x="0" y="1"/>
                    </a:lnTo>
                    <a:lnTo>
                      <a:pt x="3" y="4"/>
                    </a:lnTo>
                    <a:lnTo>
                      <a:pt x="7" y="2"/>
                    </a:lnTo>
                    <a:lnTo>
                      <a:pt x="0" y="0"/>
                    </a:lnTo>
                    <a:close/>
                  </a:path>
                </a:pathLst>
              </a:custGeom>
              <a:solidFill>
                <a:srgbClr val="000000"/>
              </a:solidFill>
              <a:ln w="0">
                <a:solidFill>
                  <a:srgbClr val="000000"/>
                </a:solidFill>
                <a:round/>
                <a:headEnd/>
                <a:tailEnd/>
              </a:ln>
            </p:spPr>
            <p:txBody>
              <a:bodyPr/>
              <a:lstStyle/>
              <a:p>
                <a:endParaRPr lang="ja-JP" altLang="en-US"/>
              </a:p>
            </p:txBody>
          </p:sp>
          <p:sp>
            <p:nvSpPr>
              <p:cNvPr id="1341" name="Rectangle 888"/>
              <p:cNvSpPr>
                <a:spLocks noChangeArrowheads="1"/>
              </p:cNvSpPr>
              <p:nvPr/>
            </p:nvSpPr>
            <p:spPr bwMode="auto">
              <a:xfrm>
                <a:off x="2666" y="817"/>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342" name="Freeform 889"/>
              <p:cNvSpPr>
                <a:spLocks/>
              </p:cNvSpPr>
              <p:nvPr/>
            </p:nvSpPr>
            <p:spPr bwMode="auto">
              <a:xfrm>
                <a:off x="2653" y="752"/>
                <a:ext cx="85" cy="104"/>
              </a:xfrm>
              <a:custGeom>
                <a:avLst/>
                <a:gdLst>
                  <a:gd name="T0" fmla="*/ 0 w 596"/>
                  <a:gd name="T1" fmla="*/ 0 h 730"/>
                  <a:gd name="T2" fmla="*/ 0 w 596"/>
                  <a:gd name="T3" fmla="*/ 0 h 730"/>
                  <a:gd name="T4" fmla="*/ 0 w 596"/>
                  <a:gd name="T5" fmla="*/ 0 h 730"/>
                  <a:gd name="T6" fmla="*/ 0 w 596"/>
                  <a:gd name="T7" fmla="*/ 0 h 730"/>
                  <a:gd name="T8" fmla="*/ 0 w 596"/>
                  <a:gd name="T9" fmla="*/ 0 h 730"/>
                  <a:gd name="T10" fmla="*/ 0 w 596"/>
                  <a:gd name="T11" fmla="*/ 0 h 730"/>
                  <a:gd name="T12" fmla="*/ 0 w 596"/>
                  <a:gd name="T13" fmla="*/ 0 h 730"/>
                  <a:gd name="T14" fmla="*/ 0 w 596"/>
                  <a:gd name="T15" fmla="*/ 0 h 730"/>
                  <a:gd name="T16" fmla="*/ 0 w 596"/>
                  <a:gd name="T17" fmla="*/ 0 h 730"/>
                  <a:gd name="T18" fmla="*/ 0 w 596"/>
                  <a:gd name="T19" fmla="*/ 0 h 730"/>
                  <a:gd name="T20" fmla="*/ 0 w 596"/>
                  <a:gd name="T21" fmla="*/ 0 h 730"/>
                  <a:gd name="T22" fmla="*/ 0 w 596"/>
                  <a:gd name="T23" fmla="*/ 0 h 730"/>
                  <a:gd name="T24" fmla="*/ 0 w 596"/>
                  <a:gd name="T25" fmla="*/ 0 h 730"/>
                  <a:gd name="T26" fmla="*/ 0 w 596"/>
                  <a:gd name="T27" fmla="*/ 0 h 730"/>
                  <a:gd name="T28" fmla="*/ 0 w 596"/>
                  <a:gd name="T29" fmla="*/ 0 h 730"/>
                  <a:gd name="T30" fmla="*/ 0 w 596"/>
                  <a:gd name="T31" fmla="*/ 0 h 730"/>
                  <a:gd name="T32" fmla="*/ 0 w 596"/>
                  <a:gd name="T33" fmla="*/ 0 h 730"/>
                  <a:gd name="T34" fmla="*/ 0 w 596"/>
                  <a:gd name="T35" fmla="*/ 0 h 730"/>
                  <a:gd name="T36" fmla="*/ 0 w 596"/>
                  <a:gd name="T37" fmla="*/ 0 h 730"/>
                  <a:gd name="T38" fmla="*/ 0 w 596"/>
                  <a:gd name="T39" fmla="*/ 0 h 730"/>
                  <a:gd name="T40" fmla="*/ 0 w 596"/>
                  <a:gd name="T41" fmla="*/ 0 h 730"/>
                  <a:gd name="T42" fmla="*/ 0 w 596"/>
                  <a:gd name="T43" fmla="*/ 0 h 730"/>
                  <a:gd name="T44" fmla="*/ 0 w 596"/>
                  <a:gd name="T45" fmla="*/ 0 h 730"/>
                  <a:gd name="T46" fmla="*/ 0 w 596"/>
                  <a:gd name="T47" fmla="*/ 0 h 730"/>
                  <a:gd name="T48" fmla="*/ 0 w 596"/>
                  <a:gd name="T49" fmla="*/ 0 h 730"/>
                  <a:gd name="T50" fmla="*/ 0 w 596"/>
                  <a:gd name="T51" fmla="*/ 0 h 730"/>
                  <a:gd name="T52" fmla="*/ 0 w 596"/>
                  <a:gd name="T53" fmla="*/ 0 h 730"/>
                  <a:gd name="T54" fmla="*/ 0 w 596"/>
                  <a:gd name="T55" fmla="*/ 0 h 730"/>
                  <a:gd name="T56" fmla="*/ 0 w 596"/>
                  <a:gd name="T57" fmla="*/ 0 h 730"/>
                  <a:gd name="T58" fmla="*/ 0 w 596"/>
                  <a:gd name="T59" fmla="*/ 0 h 730"/>
                  <a:gd name="T60" fmla="*/ 0 w 596"/>
                  <a:gd name="T61" fmla="*/ 0 h 730"/>
                  <a:gd name="T62" fmla="*/ 0 w 596"/>
                  <a:gd name="T63" fmla="*/ 0 h 7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6"/>
                  <a:gd name="T97" fmla="*/ 0 h 730"/>
                  <a:gd name="T98" fmla="*/ 596 w 596"/>
                  <a:gd name="T99" fmla="*/ 730 h 7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6" h="730">
                    <a:moveTo>
                      <a:pt x="61" y="487"/>
                    </a:moveTo>
                    <a:lnTo>
                      <a:pt x="73" y="527"/>
                    </a:lnTo>
                    <a:lnTo>
                      <a:pt x="98" y="554"/>
                    </a:lnTo>
                    <a:lnTo>
                      <a:pt x="122" y="595"/>
                    </a:lnTo>
                    <a:lnTo>
                      <a:pt x="146" y="622"/>
                    </a:lnTo>
                    <a:lnTo>
                      <a:pt x="170" y="649"/>
                    </a:lnTo>
                    <a:lnTo>
                      <a:pt x="195" y="663"/>
                    </a:lnTo>
                    <a:lnTo>
                      <a:pt x="219" y="690"/>
                    </a:lnTo>
                    <a:lnTo>
                      <a:pt x="243" y="703"/>
                    </a:lnTo>
                    <a:lnTo>
                      <a:pt x="280" y="717"/>
                    </a:lnTo>
                    <a:lnTo>
                      <a:pt x="304" y="730"/>
                    </a:lnTo>
                    <a:lnTo>
                      <a:pt x="328" y="730"/>
                    </a:lnTo>
                    <a:lnTo>
                      <a:pt x="365" y="730"/>
                    </a:lnTo>
                    <a:lnTo>
                      <a:pt x="389" y="730"/>
                    </a:lnTo>
                    <a:lnTo>
                      <a:pt x="413" y="730"/>
                    </a:lnTo>
                    <a:lnTo>
                      <a:pt x="438" y="717"/>
                    </a:lnTo>
                    <a:lnTo>
                      <a:pt x="474" y="703"/>
                    </a:lnTo>
                    <a:lnTo>
                      <a:pt x="486" y="690"/>
                    </a:lnTo>
                    <a:lnTo>
                      <a:pt x="511" y="676"/>
                    </a:lnTo>
                    <a:lnTo>
                      <a:pt x="535" y="649"/>
                    </a:lnTo>
                    <a:lnTo>
                      <a:pt x="547" y="635"/>
                    </a:lnTo>
                    <a:lnTo>
                      <a:pt x="559" y="608"/>
                    </a:lnTo>
                    <a:lnTo>
                      <a:pt x="571" y="581"/>
                    </a:lnTo>
                    <a:lnTo>
                      <a:pt x="583" y="541"/>
                    </a:lnTo>
                    <a:lnTo>
                      <a:pt x="583" y="514"/>
                    </a:lnTo>
                    <a:lnTo>
                      <a:pt x="596" y="487"/>
                    </a:lnTo>
                    <a:lnTo>
                      <a:pt x="596" y="446"/>
                    </a:lnTo>
                    <a:lnTo>
                      <a:pt x="583" y="406"/>
                    </a:lnTo>
                    <a:lnTo>
                      <a:pt x="583" y="392"/>
                    </a:lnTo>
                    <a:lnTo>
                      <a:pt x="583" y="352"/>
                    </a:lnTo>
                    <a:lnTo>
                      <a:pt x="571" y="311"/>
                    </a:lnTo>
                    <a:lnTo>
                      <a:pt x="547" y="284"/>
                    </a:lnTo>
                    <a:lnTo>
                      <a:pt x="535" y="243"/>
                    </a:lnTo>
                    <a:lnTo>
                      <a:pt x="523" y="203"/>
                    </a:lnTo>
                    <a:lnTo>
                      <a:pt x="498" y="176"/>
                    </a:lnTo>
                    <a:lnTo>
                      <a:pt x="474" y="149"/>
                    </a:lnTo>
                    <a:lnTo>
                      <a:pt x="450" y="122"/>
                    </a:lnTo>
                    <a:lnTo>
                      <a:pt x="426" y="95"/>
                    </a:lnTo>
                    <a:lnTo>
                      <a:pt x="401" y="68"/>
                    </a:lnTo>
                    <a:lnTo>
                      <a:pt x="377" y="54"/>
                    </a:lnTo>
                    <a:lnTo>
                      <a:pt x="341" y="41"/>
                    </a:lnTo>
                    <a:lnTo>
                      <a:pt x="316" y="27"/>
                    </a:lnTo>
                    <a:lnTo>
                      <a:pt x="292" y="14"/>
                    </a:lnTo>
                    <a:lnTo>
                      <a:pt x="255" y="0"/>
                    </a:lnTo>
                    <a:lnTo>
                      <a:pt x="231" y="0"/>
                    </a:lnTo>
                    <a:lnTo>
                      <a:pt x="207" y="0"/>
                    </a:lnTo>
                    <a:lnTo>
                      <a:pt x="170" y="14"/>
                    </a:lnTo>
                    <a:lnTo>
                      <a:pt x="146" y="14"/>
                    </a:lnTo>
                    <a:lnTo>
                      <a:pt x="122" y="27"/>
                    </a:lnTo>
                    <a:lnTo>
                      <a:pt x="98" y="41"/>
                    </a:lnTo>
                    <a:lnTo>
                      <a:pt x="73" y="68"/>
                    </a:lnTo>
                    <a:lnTo>
                      <a:pt x="61" y="81"/>
                    </a:lnTo>
                    <a:lnTo>
                      <a:pt x="49" y="108"/>
                    </a:lnTo>
                    <a:lnTo>
                      <a:pt x="25" y="135"/>
                    </a:lnTo>
                    <a:lnTo>
                      <a:pt x="25" y="162"/>
                    </a:lnTo>
                    <a:lnTo>
                      <a:pt x="13" y="189"/>
                    </a:lnTo>
                    <a:lnTo>
                      <a:pt x="0" y="230"/>
                    </a:lnTo>
                    <a:lnTo>
                      <a:pt x="0" y="257"/>
                    </a:lnTo>
                    <a:lnTo>
                      <a:pt x="0" y="284"/>
                    </a:lnTo>
                    <a:lnTo>
                      <a:pt x="0" y="325"/>
                    </a:lnTo>
                    <a:lnTo>
                      <a:pt x="13" y="365"/>
                    </a:lnTo>
                    <a:lnTo>
                      <a:pt x="13" y="392"/>
                    </a:lnTo>
                    <a:lnTo>
                      <a:pt x="25" y="419"/>
                    </a:lnTo>
                    <a:lnTo>
                      <a:pt x="37" y="460"/>
                    </a:lnTo>
                    <a:lnTo>
                      <a:pt x="61" y="487"/>
                    </a:lnTo>
                    <a:close/>
                  </a:path>
                </a:pathLst>
              </a:custGeom>
              <a:solidFill>
                <a:srgbClr val="FFFFFF"/>
              </a:solidFill>
              <a:ln w="9525">
                <a:noFill/>
                <a:round/>
                <a:headEnd/>
                <a:tailEnd/>
              </a:ln>
            </p:spPr>
            <p:txBody>
              <a:bodyPr/>
              <a:lstStyle/>
              <a:p>
                <a:endParaRPr lang="ja-JP" altLang="en-US"/>
              </a:p>
            </p:txBody>
          </p:sp>
          <p:sp>
            <p:nvSpPr>
              <p:cNvPr id="1343" name="Freeform 890"/>
              <p:cNvSpPr>
                <a:spLocks/>
              </p:cNvSpPr>
              <p:nvPr/>
            </p:nvSpPr>
            <p:spPr bwMode="auto">
              <a:xfrm>
                <a:off x="2661" y="821"/>
                <a:ext cx="3" cy="6"/>
              </a:xfrm>
              <a:custGeom>
                <a:avLst/>
                <a:gdLst>
                  <a:gd name="T0" fmla="*/ 0 w 24"/>
                  <a:gd name="T1" fmla="*/ 0 h 45"/>
                  <a:gd name="T2" fmla="*/ 0 w 24"/>
                  <a:gd name="T3" fmla="*/ 0 h 45"/>
                  <a:gd name="T4" fmla="*/ 0 w 24"/>
                  <a:gd name="T5" fmla="*/ 0 h 45"/>
                  <a:gd name="T6" fmla="*/ 0 w 24"/>
                  <a:gd name="T7" fmla="*/ 0 h 45"/>
                  <a:gd name="T8" fmla="*/ 0 w 24"/>
                  <a:gd name="T9" fmla="*/ 0 h 45"/>
                  <a:gd name="T10" fmla="*/ 0 60000 65536"/>
                  <a:gd name="T11" fmla="*/ 0 60000 65536"/>
                  <a:gd name="T12" fmla="*/ 0 60000 65536"/>
                  <a:gd name="T13" fmla="*/ 0 60000 65536"/>
                  <a:gd name="T14" fmla="*/ 0 60000 65536"/>
                  <a:gd name="T15" fmla="*/ 0 w 24"/>
                  <a:gd name="T16" fmla="*/ 0 h 45"/>
                  <a:gd name="T17" fmla="*/ 24 w 24"/>
                  <a:gd name="T18" fmla="*/ 45 h 45"/>
                </a:gdLst>
                <a:ahLst/>
                <a:cxnLst>
                  <a:cxn ang="T10">
                    <a:pos x="T0" y="T1"/>
                  </a:cxn>
                  <a:cxn ang="T11">
                    <a:pos x="T2" y="T3"/>
                  </a:cxn>
                  <a:cxn ang="T12">
                    <a:pos x="T4" y="T5"/>
                  </a:cxn>
                  <a:cxn ang="T13">
                    <a:pos x="T6" y="T7"/>
                  </a:cxn>
                  <a:cxn ang="T14">
                    <a:pos x="T8" y="T9"/>
                  </a:cxn>
                </a:cxnLst>
                <a:rect l="T15" t="T16" r="T17" b="T18"/>
                <a:pathLst>
                  <a:path w="24" h="45">
                    <a:moveTo>
                      <a:pt x="0" y="5"/>
                    </a:moveTo>
                    <a:lnTo>
                      <a:pt x="12" y="0"/>
                    </a:lnTo>
                    <a:lnTo>
                      <a:pt x="24" y="41"/>
                    </a:lnTo>
                    <a:lnTo>
                      <a:pt x="12" y="45"/>
                    </a:lnTo>
                    <a:lnTo>
                      <a:pt x="0" y="5"/>
                    </a:lnTo>
                    <a:close/>
                  </a:path>
                </a:pathLst>
              </a:custGeom>
              <a:solidFill>
                <a:srgbClr val="000000"/>
              </a:solidFill>
              <a:ln w="0">
                <a:solidFill>
                  <a:srgbClr val="000000"/>
                </a:solidFill>
                <a:round/>
                <a:headEnd/>
                <a:tailEnd/>
              </a:ln>
            </p:spPr>
            <p:txBody>
              <a:bodyPr/>
              <a:lstStyle/>
              <a:p>
                <a:endParaRPr lang="ja-JP" altLang="en-US"/>
              </a:p>
            </p:txBody>
          </p:sp>
          <p:sp>
            <p:nvSpPr>
              <p:cNvPr id="1344" name="Freeform 891"/>
              <p:cNvSpPr>
                <a:spLocks/>
              </p:cNvSpPr>
              <p:nvPr/>
            </p:nvSpPr>
            <p:spPr bwMode="auto">
              <a:xfrm>
                <a:off x="2662" y="827"/>
                <a:ext cx="1" cy="1"/>
              </a:xfrm>
              <a:custGeom>
                <a:avLst/>
                <a:gdLst>
                  <a:gd name="T0" fmla="*/ 0 w 6"/>
                  <a:gd name="T1" fmla="*/ 0 h 4"/>
                  <a:gd name="T2" fmla="*/ 0 w 6"/>
                  <a:gd name="T3" fmla="*/ 0 h 4"/>
                  <a:gd name="T4" fmla="*/ 0 w 6"/>
                  <a:gd name="T5" fmla="*/ 0 h 4"/>
                  <a:gd name="T6" fmla="*/ 0 w 6"/>
                  <a:gd name="T7" fmla="*/ 0 h 4"/>
                  <a:gd name="T8" fmla="*/ 0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1"/>
                    </a:moveTo>
                    <a:lnTo>
                      <a:pt x="0" y="0"/>
                    </a:lnTo>
                    <a:lnTo>
                      <a:pt x="2" y="4"/>
                    </a:lnTo>
                    <a:lnTo>
                      <a:pt x="6" y="1"/>
                    </a:lnTo>
                    <a:lnTo>
                      <a:pt x="0" y="1"/>
                    </a:lnTo>
                    <a:close/>
                  </a:path>
                </a:pathLst>
              </a:custGeom>
              <a:solidFill>
                <a:srgbClr val="000000"/>
              </a:solidFill>
              <a:ln w="0">
                <a:solidFill>
                  <a:srgbClr val="000000"/>
                </a:solidFill>
                <a:round/>
                <a:headEnd/>
                <a:tailEnd/>
              </a:ln>
            </p:spPr>
            <p:txBody>
              <a:bodyPr/>
              <a:lstStyle/>
              <a:p>
                <a:endParaRPr lang="ja-JP" altLang="en-US"/>
              </a:p>
            </p:txBody>
          </p:sp>
          <p:sp>
            <p:nvSpPr>
              <p:cNvPr id="1345" name="Freeform 892"/>
              <p:cNvSpPr>
                <a:spLocks/>
              </p:cNvSpPr>
              <p:nvPr/>
            </p:nvSpPr>
            <p:spPr bwMode="auto">
              <a:xfrm>
                <a:off x="2663" y="826"/>
                <a:ext cx="4" cy="5"/>
              </a:xfrm>
              <a:custGeom>
                <a:avLst/>
                <a:gdLst>
                  <a:gd name="T0" fmla="*/ 0 w 33"/>
                  <a:gd name="T1" fmla="*/ 0 h 36"/>
                  <a:gd name="T2" fmla="*/ 0 w 33"/>
                  <a:gd name="T3" fmla="*/ 0 h 36"/>
                  <a:gd name="T4" fmla="*/ 0 w 33"/>
                  <a:gd name="T5" fmla="*/ 0 h 36"/>
                  <a:gd name="T6" fmla="*/ 0 w 33"/>
                  <a:gd name="T7" fmla="*/ 0 h 36"/>
                  <a:gd name="T8" fmla="*/ 0 w 33"/>
                  <a:gd name="T9" fmla="*/ 0 h 36"/>
                  <a:gd name="T10" fmla="*/ 0 60000 65536"/>
                  <a:gd name="T11" fmla="*/ 0 60000 65536"/>
                  <a:gd name="T12" fmla="*/ 0 60000 65536"/>
                  <a:gd name="T13" fmla="*/ 0 60000 65536"/>
                  <a:gd name="T14" fmla="*/ 0 60000 65536"/>
                  <a:gd name="T15" fmla="*/ 0 w 33"/>
                  <a:gd name="T16" fmla="*/ 0 h 36"/>
                  <a:gd name="T17" fmla="*/ 33 w 33"/>
                  <a:gd name="T18" fmla="*/ 36 h 36"/>
                </a:gdLst>
                <a:ahLst/>
                <a:cxnLst>
                  <a:cxn ang="T10">
                    <a:pos x="T0" y="T1"/>
                  </a:cxn>
                  <a:cxn ang="T11">
                    <a:pos x="T2" y="T3"/>
                  </a:cxn>
                  <a:cxn ang="T12">
                    <a:pos x="T4" y="T5"/>
                  </a:cxn>
                  <a:cxn ang="T13">
                    <a:pos x="T6" y="T7"/>
                  </a:cxn>
                  <a:cxn ang="T14">
                    <a:pos x="T8" y="T9"/>
                  </a:cxn>
                </a:cxnLst>
                <a:rect l="T15" t="T16" r="T17" b="T18"/>
                <a:pathLst>
                  <a:path w="33" h="36">
                    <a:moveTo>
                      <a:pt x="0" y="9"/>
                    </a:moveTo>
                    <a:lnTo>
                      <a:pt x="8" y="0"/>
                    </a:lnTo>
                    <a:lnTo>
                      <a:pt x="33" y="27"/>
                    </a:lnTo>
                    <a:lnTo>
                      <a:pt x="25" y="36"/>
                    </a:lnTo>
                    <a:lnTo>
                      <a:pt x="0" y="9"/>
                    </a:lnTo>
                    <a:close/>
                  </a:path>
                </a:pathLst>
              </a:custGeom>
              <a:solidFill>
                <a:srgbClr val="000000"/>
              </a:solidFill>
              <a:ln w="0">
                <a:solidFill>
                  <a:srgbClr val="000000"/>
                </a:solidFill>
                <a:round/>
                <a:headEnd/>
                <a:tailEnd/>
              </a:ln>
            </p:spPr>
            <p:txBody>
              <a:bodyPr/>
              <a:lstStyle/>
              <a:p>
                <a:endParaRPr lang="ja-JP" altLang="en-US"/>
              </a:p>
            </p:txBody>
          </p:sp>
          <p:sp>
            <p:nvSpPr>
              <p:cNvPr id="1346" name="Freeform 893"/>
              <p:cNvSpPr>
                <a:spLocks/>
              </p:cNvSpPr>
              <p:nvPr/>
            </p:nvSpPr>
            <p:spPr bwMode="auto">
              <a:xfrm>
                <a:off x="2667" y="830"/>
                <a:ext cx="1" cy="1"/>
              </a:xfrm>
              <a:custGeom>
                <a:avLst/>
                <a:gdLst>
                  <a:gd name="T0" fmla="*/ 0 w 5"/>
                  <a:gd name="T1" fmla="*/ 0 h 6"/>
                  <a:gd name="T2" fmla="*/ 0 w 5"/>
                  <a:gd name="T3" fmla="*/ 0 h 6"/>
                  <a:gd name="T4" fmla="*/ 0 w 5"/>
                  <a:gd name="T5" fmla="*/ 0 h 6"/>
                  <a:gd name="T6" fmla="*/ 0 w 5"/>
                  <a:gd name="T7" fmla="*/ 0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4" y="0"/>
                    </a:moveTo>
                    <a:lnTo>
                      <a:pt x="0" y="6"/>
                    </a:lnTo>
                    <a:lnTo>
                      <a:pt x="5" y="1"/>
                    </a:lnTo>
                    <a:lnTo>
                      <a:pt x="4" y="0"/>
                    </a:lnTo>
                    <a:close/>
                  </a:path>
                </a:pathLst>
              </a:custGeom>
              <a:solidFill>
                <a:srgbClr val="000000"/>
              </a:solidFill>
              <a:ln w="0">
                <a:solidFill>
                  <a:srgbClr val="000000"/>
                </a:solidFill>
                <a:round/>
                <a:headEnd/>
                <a:tailEnd/>
              </a:ln>
            </p:spPr>
            <p:txBody>
              <a:bodyPr/>
              <a:lstStyle/>
              <a:p>
                <a:endParaRPr lang="ja-JP" altLang="en-US"/>
              </a:p>
            </p:txBody>
          </p:sp>
          <p:sp>
            <p:nvSpPr>
              <p:cNvPr id="1347" name="Freeform 894"/>
              <p:cNvSpPr>
                <a:spLocks/>
              </p:cNvSpPr>
              <p:nvPr/>
            </p:nvSpPr>
            <p:spPr bwMode="auto">
              <a:xfrm>
                <a:off x="2666" y="830"/>
                <a:ext cx="5" cy="7"/>
              </a:xfrm>
              <a:custGeom>
                <a:avLst/>
                <a:gdLst>
                  <a:gd name="T0" fmla="*/ 0 w 34"/>
                  <a:gd name="T1" fmla="*/ 0 h 47"/>
                  <a:gd name="T2" fmla="*/ 0 w 34"/>
                  <a:gd name="T3" fmla="*/ 0 h 47"/>
                  <a:gd name="T4" fmla="*/ 0 w 34"/>
                  <a:gd name="T5" fmla="*/ 0 h 47"/>
                  <a:gd name="T6" fmla="*/ 0 w 34"/>
                  <a:gd name="T7" fmla="*/ 0 h 47"/>
                  <a:gd name="T8" fmla="*/ 0 w 34"/>
                  <a:gd name="T9" fmla="*/ 0 h 47"/>
                  <a:gd name="T10" fmla="*/ 0 60000 65536"/>
                  <a:gd name="T11" fmla="*/ 0 60000 65536"/>
                  <a:gd name="T12" fmla="*/ 0 60000 65536"/>
                  <a:gd name="T13" fmla="*/ 0 60000 65536"/>
                  <a:gd name="T14" fmla="*/ 0 60000 65536"/>
                  <a:gd name="T15" fmla="*/ 0 w 34"/>
                  <a:gd name="T16" fmla="*/ 0 h 47"/>
                  <a:gd name="T17" fmla="*/ 34 w 34"/>
                  <a:gd name="T18" fmla="*/ 47 h 47"/>
                </a:gdLst>
                <a:ahLst/>
                <a:cxnLst>
                  <a:cxn ang="T10">
                    <a:pos x="T0" y="T1"/>
                  </a:cxn>
                  <a:cxn ang="T11">
                    <a:pos x="T2" y="T3"/>
                  </a:cxn>
                  <a:cxn ang="T12">
                    <a:pos x="T4" y="T5"/>
                  </a:cxn>
                  <a:cxn ang="T13">
                    <a:pos x="T6" y="T7"/>
                  </a:cxn>
                  <a:cxn ang="T14">
                    <a:pos x="T8" y="T9"/>
                  </a:cxn>
                </a:cxnLst>
                <a:rect l="T15" t="T16" r="T17" b="T18"/>
                <a:pathLst>
                  <a:path w="34" h="47">
                    <a:moveTo>
                      <a:pt x="0" y="6"/>
                    </a:moveTo>
                    <a:lnTo>
                      <a:pt x="10" y="0"/>
                    </a:lnTo>
                    <a:lnTo>
                      <a:pt x="34" y="40"/>
                    </a:lnTo>
                    <a:lnTo>
                      <a:pt x="24" y="47"/>
                    </a:lnTo>
                    <a:lnTo>
                      <a:pt x="0" y="6"/>
                    </a:lnTo>
                    <a:close/>
                  </a:path>
                </a:pathLst>
              </a:custGeom>
              <a:solidFill>
                <a:srgbClr val="000000"/>
              </a:solidFill>
              <a:ln w="0">
                <a:solidFill>
                  <a:srgbClr val="000000"/>
                </a:solidFill>
                <a:round/>
                <a:headEnd/>
                <a:tailEnd/>
              </a:ln>
            </p:spPr>
            <p:txBody>
              <a:bodyPr/>
              <a:lstStyle/>
              <a:p>
                <a:endParaRPr lang="ja-JP" altLang="en-US"/>
              </a:p>
            </p:txBody>
          </p:sp>
          <p:sp>
            <p:nvSpPr>
              <p:cNvPr id="1348" name="Freeform 895"/>
              <p:cNvSpPr>
                <a:spLocks/>
              </p:cNvSpPr>
              <p:nvPr/>
            </p:nvSpPr>
            <p:spPr bwMode="auto">
              <a:xfrm>
                <a:off x="2670" y="837"/>
                <a:ext cx="1" cy="1"/>
              </a:xfrm>
              <a:custGeom>
                <a:avLst/>
                <a:gdLst>
                  <a:gd name="T0" fmla="*/ 0 w 5"/>
                  <a:gd name="T1" fmla="*/ 1 h 2"/>
                  <a:gd name="T2" fmla="*/ 0 w 5"/>
                  <a:gd name="T3" fmla="*/ 0 h 2"/>
                  <a:gd name="T4" fmla="*/ 0 w 5"/>
                  <a:gd name="T5" fmla="*/ 1 h 2"/>
                  <a:gd name="T6" fmla="*/ 0 w 5"/>
                  <a:gd name="T7" fmla="*/ 1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0" y="1"/>
                    </a:moveTo>
                    <a:lnTo>
                      <a:pt x="5" y="0"/>
                    </a:lnTo>
                    <a:lnTo>
                      <a:pt x="1" y="2"/>
                    </a:lnTo>
                    <a:lnTo>
                      <a:pt x="0" y="1"/>
                    </a:lnTo>
                    <a:close/>
                  </a:path>
                </a:pathLst>
              </a:custGeom>
              <a:solidFill>
                <a:srgbClr val="000000"/>
              </a:solidFill>
              <a:ln w="0">
                <a:solidFill>
                  <a:srgbClr val="000000"/>
                </a:solidFill>
                <a:round/>
                <a:headEnd/>
                <a:tailEnd/>
              </a:ln>
            </p:spPr>
            <p:txBody>
              <a:bodyPr/>
              <a:lstStyle/>
              <a:p>
                <a:endParaRPr lang="ja-JP" altLang="en-US"/>
              </a:p>
            </p:txBody>
          </p:sp>
          <p:sp>
            <p:nvSpPr>
              <p:cNvPr id="1349" name="Freeform 896"/>
              <p:cNvSpPr>
                <a:spLocks/>
              </p:cNvSpPr>
              <p:nvPr/>
            </p:nvSpPr>
            <p:spPr bwMode="auto">
              <a:xfrm>
                <a:off x="2670" y="836"/>
                <a:ext cx="4" cy="5"/>
              </a:xfrm>
              <a:custGeom>
                <a:avLst/>
                <a:gdLst>
                  <a:gd name="T0" fmla="*/ 0 w 32"/>
                  <a:gd name="T1" fmla="*/ 0 h 36"/>
                  <a:gd name="T2" fmla="*/ 0 w 32"/>
                  <a:gd name="T3" fmla="*/ 0 h 36"/>
                  <a:gd name="T4" fmla="*/ 0 w 32"/>
                  <a:gd name="T5" fmla="*/ 0 h 36"/>
                  <a:gd name="T6" fmla="*/ 0 w 32"/>
                  <a:gd name="T7" fmla="*/ 0 h 36"/>
                  <a:gd name="T8" fmla="*/ 0 w 32"/>
                  <a:gd name="T9" fmla="*/ 0 h 36"/>
                  <a:gd name="T10" fmla="*/ 0 60000 65536"/>
                  <a:gd name="T11" fmla="*/ 0 60000 65536"/>
                  <a:gd name="T12" fmla="*/ 0 60000 65536"/>
                  <a:gd name="T13" fmla="*/ 0 60000 65536"/>
                  <a:gd name="T14" fmla="*/ 0 60000 65536"/>
                  <a:gd name="T15" fmla="*/ 0 w 32"/>
                  <a:gd name="T16" fmla="*/ 0 h 36"/>
                  <a:gd name="T17" fmla="*/ 32 w 32"/>
                  <a:gd name="T18" fmla="*/ 36 h 36"/>
                </a:gdLst>
                <a:ahLst/>
                <a:cxnLst>
                  <a:cxn ang="T10">
                    <a:pos x="T0" y="T1"/>
                  </a:cxn>
                  <a:cxn ang="T11">
                    <a:pos x="T2" y="T3"/>
                  </a:cxn>
                  <a:cxn ang="T12">
                    <a:pos x="T4" y="T5"/>
                  </a:cxn>
                  <a:cxn ang="T13">
                    <a:pos x="T6" y="T7"/>
                  </a:cxn>
                  <a:cxn ang="T14">
                    <a:pos x="T8" y="T9"/>
                  </a:cxn>
                </a:cxnLst>
                <a:rect l="T15" t="T16" r="T17" b="T18"/>
                <a:pathLst>
                  <a:path w="32" h="36">
                    <a:moveTo>
                      <a:pt x="0" y="9"/>
                    </a:moveTo>
                    <a:lnTo>
                      <a:pt x="8" y="0"/>
                    </a:lnTo>
                    <a:lnTo>
                      <a:pt x="32" y="27"/>
                    </a:lnTo>
                    <a:lnTo>
                      <a:pt x="24" y="36"/>
                    </a:lnTo>
                    <a:lnTo>
                      <a:pt x="0" y="9"/>
                    </a:lnTo>
                    <a:close/>
                  </a:path>
                </a:pathLst>
              </a:custGeom>
              <a:solidFill>
                <a:srgbClr val="000000"/>
              </a:solidFill>
              <a:ln w="0">
                <a:solidFill>
                  <a:srgbClr val="000000"/>
                </a:solidFill>
                <a:round/>
                <a:headEnd/>
                <a:tailEnd/>
              </a:ln>
            </p:spPr>
            <p:txBody>
              <a:bodyPr/>
              <a:lstStyle/>
              <a:p>
                <a:endParaRPr lang="ja-JP" altLang="en-US"/>
              </a:p>
            </p:txBody>
          </p:sp>
          <p:sp>
            <p:nvSpPr>
              <p:cNvPr id="1350" name="Freeform 897"/>
              <p:cNvSpPr>
                <a:spLocks/>
              </p:cNvSpPr>
              <p:nvPr/>
            </p:nvSpPr>
            <p:spPr bwMode="auto">
              <a:xfrm>
                <a:off x="2673" y="840"/>
                <a:ext cx="5" cy="5"/>
              </a:xfrm>
              <a:custGeom>
                <a:avLst/>
                <a:gdLst>
                  <a:gd name="T0" fmla="*/ 0 w 32"/>
                  <a:gd name="T1" fmla="*/ 0 h 36"/>
                  <a:gd name="T2" fmla="*/ 0 w 32"/>
                  <a:gd name="T3" fmla="*/ 0 h 36"/>
                  <a:gd name="T4" fmla="*/ 0 w 32"/>
                  <a:gd name="T5" fmla="*/ 0 h 36"/>
                  <a:gd name="T6" fmla="*/ 0 w 32"/>
                  <a:gd name="T7" fmla="*/ 0 h 36"/>
                  <a:gd name="T8" fmla="*/ 0 w 32"/>
                  <a:gd name="T9" fmla="*/ 0 h 36"/>
                  <a:gd name="T10" fmla="*/ 0 60000 65536"/>
                  <a:gd name="T11" fmla="*/ 0 60000 65536"/>
                  <a:gd name="T12" fmla="*/ 0 60000 65536"/>
                  <a:gd name="T13" fmla="*/ 0 60000 65536"/>
                  <a:gd name="T14" fmla="*/ 0 60000 65536"/>
                  <a:gd name="T15" fmla="*/ 0 w 32"/>
                  <a:gd name="T16" fmla="*/ 0 h 36"/>
                  <a:gd name="T17" fmla="*/ 32 w 32"/>
                  <a:gd name="T18" fmla="*/ 36 h 36"/>
                </a:gdLst>
                <a:ahLst/>
                <a:cxnLst>
                  <a:cxn ang="T10">
                    <a:pos x="T0" y="T1"/>
                  </a:cxn>
                  <a:cxn ang="T11">
                    <a:pos x="T2" y="T3"/>
                  </a:cxn>
                  <a:cxn ang="T12">
                    <a:pos x="T4" y="T5"/>
                  </a:cxn>
                  <a:cxn ang="T13">
                    <a:pos x="T6" y="T7"/>
                  </a:cxn>
                  <a:cxn ang="T14">
                    <a:pos x="T8" y="T9"/>
                  </a:cxn>
                </a:cxnLst>
                <a:rect l="T15" t="T16" r="T17" b="T18"/>
                <a:pathLst>
                  <a:path w="32" h="36">
                    <a:moveTo>
                      <a:pt x="0" y="9"/>
                    </a:moveTo>
                    <a:lnTo>
                      <a:pt x="8" y="0"/>
                    </a:lnTo>
                    <a:lnTo>
                      <a:pt x="32" y="27"/>
                    </a:lnTo>
                    <a:lnTo>
                      <a:pt x="24" y="36"/>
                    </a:lnTo>
                    <a:lnTo>
                      <a:pt x="0" y="9"/>
                    </a:lnTo>
                    <a:close/>
                  </a:path>
                </a:pathLst>
              </a:custGeom>
              <a:solidFill>
                <a:srgbClr val="000000"/>
              </a:solidFill>
              <a:ln w="0">
                <a:solidFill>
                  <a:srgbClr val="000000"/>
                </a:solidFill>
                <a:round/>
                <a:headEnd/>
                <a:tailEnd/>
              </a:ln>
            </p:spPr>
            <p:txBody>
              <a:bodyPr/>
              <a:lstStyle/>
              <a:p>
                <a:endParaRPr lang="ja-JP" altLang="en-US"/>
              </a:p>
            </p:txBody>
          </p:sp>
          <p:sp>
            <p:nvSpPr>
              <p:cNvPr id="1351" name="Freeform 898"/>
              <p:cNvSpPr>
                <a:spLocks/>
              </p:cNvSpPr>
              <p:nvPr/>
            </p:nvSpPr>
            <p:spPr bwMode="auto">
              <a:xfrm>
                <a:off x="2677" y="845"/>
                <a:ext cx="1" cy="1"/>
              </a:xfrm>
              <a:custGeom>
                <a:avLst/>
                <a:gdLst>
                  <a:gd name="T0" fmla="*/ 0 w 4"/>
                  <a:gd name="T1" fmla="*/ 0 h 3"/>
                  <a:gd name="T2" fmla="*/ 0 w 4"/>
                  <a:gd name="T3" fmla="*/ 0 h 3"/>
                  <a:gd name="T4" fmla="*/ 0 w 4"/>
                  <a:gd name="T5" fmla="*/ 0 h 3"/>
                  <a:gd name="T6" fmla="*/ 0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0" y="2"/>
                    </a:moveTo>
                    <a:lnTo>
                      <a:pt x="4" y="0"/>
                    </a:lnTo>
                    <a:lnTo>
                      <a:pt x="1" y="3"/>
                    </a:lnTo>
                    <a:lnTo>
                      <a:pt x="0" y="2"/>
                    </a:lnTo>
                    <a:close/>
                  </a:path>
                </a:pathLst>
              </a:custGeom>
              <a:solidFill>
                <a:srgbClr val="000000"/>
              </a:solidFill>
              <a:ln w="0">
                <a:solidFill>
                  <a:srgbClr val="000000"/>
                </a:solidFill>
                <a:round/>
                <a:headEnd/>
                <a:tailEnd/>
              </a:ln>
            </p:spPr>
            <p:txBody>
              <a:bodyPr/>
              <a:lstStyle/>
              <a:p>
                <a:endParaRPr lang="ja-JP" altLang="en-US"/>
              </a:p>
            </p:txBody>
          </p:sp>
          <p:sp>
            <p:nvSpPr>
              <p:cNvPr id="1352" name="Freeform 899"/>
              <p:cNvSpPr>
                <a:spLocks/>
              </p:cNvSpPr>
              <p:nvPr/>
            </p:nvSpPr>
            <p:spPr bwMode="auto">
              <a:xfrm>
                <a:off x="2677" y="843"/>
                <a:ext cx="4" cy="4"/>
              </a:xfrm>
              <a:custGeom>
                <a:avLst/>
                <a:gdLst>
                  <a:gd name="T0" fmla="*/ 0 w 31"/>
                  <a:gd name="T1" fmla="*/ 0 h 25"/>
                  <a:gd name="T2" fmla="*/ 0 w 31"/>
                  <a:gd name="T3" fmla="*/ 0 h 25"/>
                  <a:gd name="T4" fmla="*/ 0 w 31"/>
                  <a:gd name="T5" fmla="*/ 0 h 25"/>
                  <a:gd name="T6" fmla="*/ 0 w 31"/>
                  <a:gd name="T7" fmla="*/ 0 h 25"/>
                  <a:gd name="T8" fmla="*/ 0 w 31"/>
                  <a:gd name="T9" fmla="*/ 0 h 25"/>
                  <a:gd name="T10" fmla="*/ 0 60000 65536"/>
                  <a:gd name="T11" fmla="*/ 0 60000 65536"/>
                  <a:gd name="T12" fmla="*/ 0 60000 65536"/>
                  <a:gd name="T13" fmla="*/ 0 60000 65536"/>
                  <a:gd name="T14" fmla="*/ 0 60000 65536"/>
                  <a:gd name="T15" fmla="*/ 0 w 31"/>
                  <a:gd name="T16" fmla="*/ 0 h 25"/>
                  <a:gd name="T17" fmla="*/ 31 w 31"/>
                  <a:gd name="T18" fmla="*/ 25 h 25"/>
                </a:gdLst>
                <a:ahLst/>
                <a:cxnLst>
                  <a:cxn ang="T10">
                    <a:pos x="T0" y="T1"/>
                  </a:cxn>
                  <a:cxn ang="T11">
                    <a:pos x="T2" y="T3"/>
                  </a:cxn>
                  <a:cxn ang="T12">
                    <a:pos x="T4" y="T5"/>
                  </a:cxn>
                  <a:cxn ang="T13">
                    <a:pos x="T6" y="T7"/>
                  </a:cxn>
                  <a:cxn ang="T14">
                    <a:pos x="T8" y="T9"/>
                  </a:cxn>
                </a:cxnLst>
                <a:rect l="T15" t="T16" r="T17" b="T18"/>
                <a:pathLst>
                  <a:path w="31" h="25">
                    <a:moveTo>
                      <a:pt x="0" y="11"/>
                    </a:moveTo>
                    <a:lnTo>
                      <a:pt x="6" y="0"/>
                    </a:lnTo>
                    <a:lnTo>
                      <a:pt x="31" y="14"/>
                    </a:lnTo>
                    <a:lnTo>
                      <a:pt x="25" y="25"/>
                    </a:lnTo>
                    <a:lnTo>
                      <a:pt x="0" y="11"/>
                    </a:lnTo>
                    <a:close/>
                  </a:path>
                </a:pathLst>
              </a:custGeom>
              <a:solidFill>
                <a:srgbClr val="000000"/>
              </a:solidFill>
              <a:ln w="0">
                <a:solidFill>
                  <a:srgbClr val="000000"/>
                </a:solidFill>
                <a:round/>
                <a:headEnd/>
                <a:tailEnd/>
              </a:ln>
            </p:spPr>
            <p:txBody>
              <a:bodyPr/>
              <a:lstStyle/>
              <a:p>
                <a:endParaRPr lang="ja-JP" altLang="en-US"/>
              </a:p>
            </p:txBody>
          </p:sp>
          <p:sp>
            <p:nvSpPr>
              <p:cNvPr id="1353" name="Freeform 900"/>
              <p:cNvSpPr>
                <a:spLocks/>
              </p:cNvSpPr>
              <p:nvPr/>
            </p:nvSpPr>
            <p:spPr bwMode="auto">
              <a:xfrm>
                <a:off x="2681" y="845"/>
                <a:ext cx="1" cy="2"/>
              </a:xfrm>
              <a:custGeom>
                <a:avLst/>
                <a:gdLst>
                  <a:gd name="T0" fmla="*/ 0 w 4"/>
                  <a:gd name="T1" fmla="*/ 0 h 8"/>
                  <a:gd name="T2" fmla="*/ 0 w 4"/>
                  <a:gd name="T3" fmla="*/ 0 h 8"/>
                  <a:gd name="T4" fmla="*/ 0 w 4"/>
                  <a:gd name="T5" fmla="*/ 0 h 8"/>
                  <a:gd name="T6" fmla="*/ 0 w 4"/>
                  <a:gd name="T7" fmla="*/ 0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3" y="0"/>
                    </a:moveTo>
                    <a:lnTo>
                      <a:pt x="0" y="8"/>
                    </a:lnTo>
                    <a:lnTo>
                      <a:pt x="4" y="1"/>
                    </a:lnTo>
                    <a:lnTo>
                      <a:pt x="3" y="0"/>
                    </a:lnTo>
                    <a:close/>
                  </a:path>
                </a:pathLst>
              </a:custGeom>
              <a:solidFill>
                <a:srgbClr val="000000"/>
              </a:solidFill>
              <a:ln w="0">
                <a:solidFill>
                  <a:srgbClr val="000000"/>
                </a:solidFill>
                <a:round/>
                <a:headEnd/>
                <a:tailEnd/>
              </a:ln>
            </p:spPr>
            <p:txBody>
              <a:bodyPr/>
              <a:lstStyle/>
              <a:p>
                <a:endParaRPr lang="ja-JP" altLang="en-US"/>
              </a:p>
            </p:txBody>
          </p:sp>
          <p:sp>
            <p:nvSpPr>
              <p:cNvPr id="1354" name="Freeform 901"/>
              <p:cNvSpPr>
                <a:spLocks/>
              </p:cNvSpPr>
              <p:nvPr/>
            </p:nvSpPr>
            <p:spPr bwMode="auto">
              <a:xfrm>
                <a:off x="2680" y="846"/>
                <a:ext cx="5" cy="5"/>
              </a:xfrm>
              <a:custGeom>
                <a:avLst/>
                <a:gdLst>
                  <a:gd name="T0" fmla="*/ 0 w 32"/>
                  <a:gd name="T1" fmla="*/ 0 h 36"/>
                  <a:gd name="T2" fmla="*/ 0 w 32"/>
                  <a:gd name="T3" fmla="*/ 0 h 36"/>
                  <a:gd name="T4" fmla="*/ 0 w 32"/>
                  <a:gd name="T5" fmla="*/ 0 h 36"/>
                  <a:gd name="T6" fmla="*/ 0 w 32"/>
                  <a:gd name="T7" fmla="*/ 0 h 36"/>
                  <a:gd name="T8" fmla="*/ 0 w 32"/>
                  <a:gd name="T9" fmla="*/ 0 h 36"/>
                  <a:gd name="T10" fmla="*/ 0 60000 65536"/>
                  <a:gd name="T11" fmla="*/ 0 60000 65536"/>
                  <a:gd name="T12" fmla="*/ 0 60000 65536"/>
                  <a:gd name="T13" fmla="*/ 0 60000 65536"/>
                  <a:gd name="T14" fmla="*/ 0 60000 65536"/>
                  <a:gd name="T15" fmla="*/ 0 w 32"/>
                  <a:gd name="T16" fmla="*/ 0 h 36"/>
                  <a:gd name="T17" fmla="*/ 32 w 32"/>
                  <a:gd name="T18" fmla="*/ 36 h 36"/>
                </a:gdLst>
                <a:ahLst/>
                <a:cxnLst>
                  <a:cxn ang="T10">
                    <a:pos x="T0" y="T1"/>
                  </a:cxn>
                  <a:cxn ang="T11">
                    <a:pos x="T2" y="T3"/>
                  </a:cxn>
                  <a:cxn ang="T12">
                    <a:pos x="T4" y="T5"/>
                  </a:cxn>
                  <a:cxn ang="T13">
                    <a:pos x="T6" y="T7"/>
                  </a:cxn>
                  <a:cxn ang="T14">
                    <a:pos x="T8" y="T9"/>
                  </a:cxn>
                </a:cxnLst>
                <a:rect l="T15" t="T16" r="T17" b="T18"/>
                <a:pathLst>
                  <a:path w="32" h="36">
                    <a:moveTo>
                      <a:pt x="0" y="9"/>
                    </a:moveTo>
                    <a:lnTo>
                      <a:pt x="8" y="0"/>
                    </a:lnTo>
                    <a:lnTo>
                      <a:pt x="32" y="27"/>
                    </a:lnTo>
                    <a:lnTo>
                      <a:pt x="24" y="36"/>
                    </a:lnTo>
                    <a:lnTo>
                      <a:pt x="0" y="9"/>
                    </a:lnTo>
                    <a:close/>
                  </a:path>
                </a:pathLst>
              </a:custGeom>
              <a:solidFill>
                <a:srgbClr val="000000"/>
              </a:solidFill>
              <a:ln w="0">
                <a:solidFill>
                  <a:srgbClr val="000000"/>
                </a:solidFill>
                <a:round/>
                <a:headEnd/>
                <a:tailEnd/>
              </a:ln>
            </p:spPr>
            <p:txBody>
              <a:bodyPr/>
              <a:lstStyle/>
              <a:p>
                <a:endParaRPr lang="ja-JP" altLang="en-US"/>
              </a:p>
            </p:txBody>
          </p:sp>
          <p:sp>
            <p:nvSpPr>
              <p:cNvPr id="1355" name="Freeform 902"/>
              <p:cNvSpPr>
                <a:spLocks/>
              </p:cNvSpPr>
              <p:nvPr/>
            </p:nvSpPr>
            <p:spPr bwMode="auto">
              <a:xfrm>
                <a:off x="2684" y="850"/>
                <a:ext cx="1" cy="1"/>
              </a:xfrm>
              <a:custGeom>
                <a:avLst/>
                <a:gdLst>
                  <a:gd name="T0" fmla="*/ 0 w 4"/>
                  <a:gd name="T1" fmla="*/ 0 h 3"/>
                  <a:gd name="T2" fmla="*/ 0 w 4"/>
                  <a:gd name="T3" fmla="*/ 0 h 3"/>
                  <a:gd name="T4" fmla="*/ 0 w 4"/>
                  <a:gd name="T5" fmla="*/ 0 h 3"/>
                  <a:gd name="T6" fmla="*/ 0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0" y="2"/>
                    </a:moveTo>
                    <a:lnTo>
                      <a:pt x="4" y="0"/>
                    </a:lnTo>
                    <a:lnTo>
                      <a:pt x="1" y="3"/>
                    </a:lnTo>
                    <a:lnTo>
                      <a:pt x="0" y="2"/>
                    </a:lnTo>
                    <a:close/>
                  </a:path>
                </a:pathLst>
              </a:custGeom>
              <a:solidFill>
                <a:srgbClr val="000000"/>
              </a:solidFill>
              <a:ln w="0">
                <a:solidFill>
                  <a:srgbClr val="000000"/>
                </a:solidFill>
                <a:round/>
                <a:headEnd/>
                <a:tailEnd/>
              </a:ln>
            </p:spPr>
            <p:txBody>
              <a:bodyPr/>
              <a:lstStyle/>
              <a:p>
                <a:endParaRPr lang="ja-JP" altLang="en-US"/>
              </a:p>
            </p:txBody>
          </p:sp>
          <p:sp>
            <p:nvSpPr>
              <p:cNvPr id="1356" name="Freeform 903"/>
              <p:cNvSpPr>
                <a:spLocks/>
              </p:cNvSpPr>
              <p:nvPr/>
            </p:nvSpPr>
            <p:spPr bwMode="auto">
              <a:xfrm>
                <a:off x="2684" y="849"/>
                <a:ext cx="4" cy="4"/>
              </a:xfrm>
              <a:custGeom>
                <a:avLst/>
                <a:gdLst>
                  <a:gd name="T0" fmla="*/ 0 w 30"/>
                  <a:gd name="T1" fmla="*/ 0 h 24"/>
                  <a:gd name="T2" fmla="*/ 0 w 30"/>
                  <a:gd name="T3" fmla="*/ 0 h 24"/>
                  <a:gd name="T4" fmla="*/ 0 w 30"/>
                  <a:gd name="T5" fmla="*/ 0 h 24"/>
                  <a:gd name="T6" fmla="*/ 0 w 30"/>
                  <a:gd name="T7" fmla="*/ 0 h 24"/>
                  <a:gd name="T8" fmla="*/ 0 w 30"/>
                  <a:gd name="T9" fmla="*/ 0 h 24"/>
                  <a:gd name="T10" fmla="*/ 0 60000 65536"/>
                  <a:gd name="T11" fmla="*/ 0 60000 65536"/>
                  <a:gd name="T12" fmla="*/ 0 60000 65536"/>
                  <a:gd name="T13" fmla="*/ 0 60000 65536"/>
                  <a:gd name="T14" fmla="*/ 0 60000 65536"/>
                  <a:gd name="T15" fmla="*/ 0 w 30"/>
                  <a:gd name="T16" fmla="*/ 0 h 24"/>
                  <a:gd name="T17" fmla="*/ 30 w 30"/>
                  <a:gd name="T18" fmla="*/ 24 h 24"/>
                </a:gdLst>
                <a:ahLst/>
                <a:cxnLst>
                  <a:cxn ang="T10">
                    <a:pos x="T0" y="T1"/>
                  </a:cxn>
                  <a:cxn ang="T11">
                    <a:pos x="T2" y="T3"/>
                  </a:cxn>
                  <a:cxn ang="T12">
                    <a:pos x="T4" y="T5"/>
                  </a:cxn>
                  <a:cxn ang="T13">
                    <a:pos x="T6" y="T7"/>
                  </a:cxn>
                  <a:cxn ang="T14">
                    <a:pos x="T8" y="T9"/>
                  </a:cxn>
                </a:cxnLst>
                <a:rect l="T15" t="T16" r="T17" b="T18"/>
                <a:pathLst>
                  <a:path w="30" h="24">
                    <a:moveTo>
                      <a:pt x="0" y="11"/>
                    </a:moveTo>
                    <a:lnTo>
                      <a:pt x="6" y="0"/>
                    </a:lnTo>
                    <a:lnTo>
                      <a:pt x="30" y="13"/>
                    </a:lnTo>
                    <a:lnTo>
                      <a:pt x="24" y="24"/>
                    </a:lnTo>
                    <a:lnTo>
                      <a:pt x="0" y="11"/>
                    </a:lnTo>
                    <a:close/>
                  </a:path>
                </a:pathLst>
              </a:custGeom>
              <a:solidFill>
                <a:srgbClr val="000000"/>
              </a:solidFill>
              <a:ln w="0">
                <a:solidFill>
                  <a:srgbClr val="000000"/>
                </a:solidFill>
                <a:round/>
                <a:headEnd/>
                <a:tailEnd/>
              </a:ln>
            </p:spPr>
            <p:txBody>
              <a:bodyPr/>
              <a:lstStyle/>
              <a:p>
                <a:endParaRPr lang="ja-JP" altLang="en-US"/>
              </a:p>
            </p:txBody>
          </p:sp>
          <p:sp>
            <p:nvSpPr>
              <p:cNvPr id="1357" name="Freeform 904"/>
              <p:cNvSpPr>
                <a:spLocks/>
              </p:cNvSpPr>
              <p:nvPr/>
            </p:nvSpPr>
            <p:spPr bwMode="auto">
              <a:xfrm>
                <a:off x="2687" y="852"/>
                <a:ext cx="1" cy="1"/>
              </a:xfrm>
              <a:custGeom>
                <a:avLst/>
                <a:gdLst>
                  <a:gd name="T0" fmla="*/ 0 w 3"/>
                  <a:gd name="T1" fmla="*/ 0 h 5"/>
                  <a:gd name="T2" fmla="*/ 0 w 3"/>
                  <a:gd name="T3" fmla="*/ 0 h 5"/>
                  <a:gd name="T4" fmla="*/ 0 w 3"/>
                  <a:gd name="T5" fmla="*/ 0 h 5"/>
                  <a:gd name="T6" fmla="*/ 0 w 3"/>
                  <a:gd name="T7" fmla="*/ 0 h 5"/>
                  <a:gd name="T8" fmla="*/ 0 60000 65536"/>
                  <a:gd name="T9" fmla="*/ 0 60000 65536"/>
                  <a:gd name="T10" fmla="*/ 0 60000 65536"/>
                  <a:gd name="T11" fmla="*/ 0 60000 65536"/>
                  <a:gd name="T12" fmla="*/ 0 w 3"/>
                  <a:gd name="T13" fmla="*/ 0 h 5"/>
                  <a:gd name="T14" fmla="*/ 3 w 3"/>
                  <a:gd name="T15" fmla="*/ 5 h 5"/>
                </a:gdLst>
                <a:ahLst/>
                <a:cxnLst>
                  <a:cxn ang="T8">
                    <a:pos x="T0" y="T1"/>
                  </a:cxn>
                  <a:cxn ang="T9">
                    <a:pos x="T2" y="T3"/>
                  </a:cxn>
                  <a:cxn ang="T10">
                    <a:pos x="T4" y="T5"/>
                  </a:cxn>
                  <a:cxn ang="T11">
                    <a:pos x="T6" y="T7"/>
                  </a:cxn>
                </a:cxnLst>
                <a:rect l="T12" t="T13" r="T14" b="T15"/>
                <a:pathLst>
                  <a:path w="3" h="5">
                    <a:moveTo>
                      <a:pt x="0" y="3"/>
                    </a:moveTo>
                    <a:lnTo>
                      <a:pt x="3" y="0"/>
                    </a:lnTo>
                    <a:lnTo>
                      <a:pt x="1" y="5"/>
                    </a:lnTo>
                    <a:lnTo>
                      <a:pt x="0" y="3"/>
                    </a:lnTo>
                    <a:close/>
                  </a:path>
                </a:pathLst>
              </a:custGeom>
              <a:solidFill>
                <a:srgbClr val="000000"/>
              </a:solidFill>
              <a:ln w="0">
                <a:solidFill>
                  <a:srgbClr val="000000"/>
                </a:solidFill>
                <a:round/>
                <a:headEnd/>
                <a:tailEnd/>
              </a:ln>
            </p:spPr>
            <p:txBody>
              <a:bodyPr/>
              <a:lstStyle/>
              <a:p>
                <a:endParaRPr lang="ja-JP" altLang="en-US"/>
              </a:p>
            </p:txBody>
          </p:sp>
          <p:sp>
            <p:nvSpPr>
              <p:cNvPr id="1358" name="Freeform 905"/>
              <p:cNvSpPr>
                <a:spLocks/>
              </p:cNvSpPr>
              <p:nvPr/>
            </p:nvSpPr>
            <p:spPr bwMode="auto">
              <a:xfrm>
                <a:off x="2687" y="851"/>
                <a:ext cx="6" cy="4"/>
              </a:xfrm>
              <a:custGeom>
                <a:avLst/>
                <a:gdLst>
                  <a:gd name="T0" fmla="*/ 0 w 41"/>
                  <a:gd name="T1" fmla="*/ 0 h 27"/>
                  <a:gd name="T2" fmla="*/ 0 w 41"/>
                  <a:gd name="T3" fmla="*/ 0 h 27"/>
                  <a:gd name="T4" fmla="*/ 0 w 41"/>
                  <a:gd name="T5" fmla="*/ 0 h 27"/>
                  <a:gd name="T6" fmla="*/ 0 w 41"/>
                  <a:gd name="T7" fmla="*/ 0 h 27"/>
                  <a:gd name="T8" fmla="*/ 0 w 41"/>
                  <a:gd name="T9" fmla="*/ 0 h 27"/>
                  <a:gd name="T10" fmla="*/ 0 60000 65536"/>
                  <a:gd name="T11" fmla="*/ 0 60000 65536"/>
                  <a:gd name="T12" fmla="*/ 0 60000 65536"/>
                  <a:gd name="T13" fmla="*/ 0 60000 65536"/>
                  <a:gd name="T14" fmla="*/ 0 60000 65536"/>
                  <a:gd name="T15" fmla="*/ 0 w 41"/>
                  <a:gd name="T16" fmla="*/ 0 h 27"/>
                  <a:gd name="T17" fmla="*/ 41 w 41"/>
                  <a:gd name="T18" fmla="*/ 27 h 27"/>
                </a:gdLst>
                <a:ahLst/>
                <a:cxnLst>
                  <a:cxn ang="T10">
                    <a:pos x="T0" y="T1"/>
                  </a:cxn>
                  <a:cxn ang="T11">
                    <a:pos x="T2" y="T3"/>
                  </a:cxn>
                  <a:cxn ang="T12">
                    <a:pos x="T4" y="T5"/>
                  </a:cxn>
                  <a:cxn ang="T13">
                    <a:pos x="T6" y="T7"/>
                  </a:cxn>
                  <a:cxn ang="T14">
                    <a:pos x="T8" y="T9"/>
                  </a:cxn>
                </a:cxnLst>
                <a:rect l="T15" t="T16" r="T17" b="T18"/>
                <a:pathLst>
                  <a:path w="41" h="27">
                    <a:moveTo>
                      <a:pt x="0" y="14"/>
                    </a:moveTo>
                    <a:lnTo>
                      <a:pt x="4" y="0"/>
                    </a:lnTo>
                    <a:lnTo>
                      <a:pt x="41" y="14"/>
                    </a:lnTo>
                    <a:lnTo>
                      <a:pt x="37" y="27"/>
                    </a:lnTo>
                    <a:lnTo>
                      <a:pt x="0" y="14"/>
                    </a:lnTo>
                    <a:close/>
                  </a:path>
                </a:pathLst>
              </a:custGeom>
              <a:solidFill>
                <a:srgbClr val="000000"/>
              </a:solidFill>
              <a:ln w="0">
                <a:solidFill>
                  <a:srgbClr val="000000"/>
                </a:solidFill>
                <a:round/>
                <a:headEnd/>
                <a:tailEnd/>
              </a:ln>
            </p:spPr>
            <p:txBody>
              <a:bodyPr/>
              <a:lstStyle/>
              <a:p>
                <a:endParaRPr lang="ja-JP" altLang="en-US"/>
              </a:p>
            </p:txBody>
          </p:sp>
          <p:sp>
            <p:nvSpPr>
              <p:cNvPr id="1359" name="Freeform 906"/>
              <p:cNvSpPr>
                <a:spLocks/>
              </p:cNvSpPr>
              <p:nvPr/>
            </p:nvSpPr>
            <p:spPr bwMode="auto">
              <a:xfrm>
                <a:off x="2693" y="853"/>
                <a:ext cx="1" cy="1"/>
              </a:xfrm>
              <a:custGeom>
                <a:avLst/>
                <a:gdLst>
                  <a:gd name="T0" fmla="*/ 0 w 3"/>
                  <a:gd name="T1" fmla="*/ 0 h 9"/>
                  <a:gd name="T2" fmla="*/ 0 w 3"/>
                  <a:gd name="T3" fmla="*/ 0 h 9"/>
                  <a:gd name="T4" fmla="*/ 0 w 3"/>
                  <a:gd name="T5" fmla="*/ 0 h 9"/>
                  <a:gd name="T6" fmla="*/ 0 w 3"/>
                  <a:gd name="T7" fmla="*/ 0 h 9"/>
                  <a:gd name="T8" fmla="*/ 0 60000 65536"/>
                  <a:gd name="T9" fmla="*/ 0 60000 65536"/>
                  <a:gd name="T10" fmla="*/ 0 60000 65536"/>
                  <a:gd name="T11" fmla="*/ 0 60000 65536"/>
                  <a:gd name="T12" fmla="*/ 0 w 3"/>
                  <a:gd name="T13" fmla="*/ 0 h 9"/>
                  <a:gd name="T14" fmla="*/ 3 w 3"/>
                  <a:gd name="T15" fmla="*/ 9 h 9"/>
                </a:gdLst>
                <a:ahLst/>
                <a:cxnLst>
                  <a:cxn ang="T8">
                    <a:pos x="T0" y="T1"/>
                  </a:cxn>
                  <a:cxn ang="T9">
                    <a:pos x="T2" y="T3"/>
                  </a:cxn>
                  <a:cxn ang="T10">
                    <a:pos x="T4" y="T5"/>
                  </a:cxn>
                  <a:cxn ang="T11">
                    <a:pos x="T6" y="T7"/>
                  </a:cxn>
                </a:cxnLst>
                <a:rect l="T12" t="T13" r="T14" b="T15"/>
                <a:pathLst>
                  <a:path w="3" h="9">
                    <a:moveTo>
                      <a:pt x="2" y="0"/>
                    </a:moveTo>
                    <a:lnTo>
                      <a:pt x="0" y="9"/>
                    </a:lnTo>
                    <a:lnTo>
                      <a:pt x="3" y="1"/>
                    </a:lnTo>
                    <a:lnTo>
                      <a:pt x="2" y="0"/>
                    </a:lnTo>
                    <a:close/>
                  </a:path>
                </a:pathLst>
              </a:custGeom>
              <a:solidFill>
                <a:srgbClr val="000000"/>
              </a:solidFill>
              <a:ln w="0">
                <a:solidFill>
                  <a:srgbClr val="000000"/>
                </a:solidFill>
                <a:round/>
                <a:headEnd/>
                <a:tailEnd/>
              </a:ln>
            </p:spPr>
            <p:txBody>
              <a:bodyPr/>
              <a:lstStyle/>
              <a:p>
                <a:endParaRPr lang="ja-JP" altLang="en-US"/>
              </a:p>
            </p:txBody>
          </p:sp>
          <p:sp>
            <p:nvSpPr>
              <p:cNvPr id="1360" name="Freeform 907"/>
              <p:cNvSpPr>
                <a:spLocks/>
              </p:cNvSpPr>
              <p:nvPr/>
            </p:nvSpPr>
            <p:spPr bwMode="auto">
              <a:xfrm>
                <a:off x="2692" y="853"/>
                <a:ext cx="5" cy="4"/>
              </a:xfrm>
              <a:custGeom>
                <a:avLst/>
                <a:gdLst>
                  <a:gd name="T0" fmla="*/ 0 w 30"/>
                  <a:gd name="T1" fmla="*/ 0 h 25"/>
                  <a:gd name="T2" fmla="*/ 0 w 30"/>
                  <a:gd name="T3" fmla="*/ 0 h 25"/>
                  <a:gd name="T4" fmla="*/ 0 w 30"/>
                  <a:gd name="T5" fmla="*/ 0 h 25"/>
                  <a:gd name="T6" fmla="*/ 0 w 30"/>
                  <a:gd name="T7" fmla="*/ 0 h 25"/>
                  <a:gd name="T8" fmla="*/ 0 w 30"/>
                  <a:gd name="T9" fmla="*/ 0 h 25"/>
                  <a:gd name="T10" fmla="*/ 0 60000 65536"/>
                  <a:gd name="T11" fmla="*/ 0 60000 65536"/>
                  <a:gd name="T12" fmla="*/ 0 60000 65536"/>
                  <a:gd name="T13" fmla="*/ 0 60000 65536"/>
                  <a:gd name="T14" fmla="*/ 0 60000 65536"/>
                  <a:gd name="T15" fmla="*/ 0 w 30"/>
                  <a:gd name="T16" fmla="*/ 0 h 25"/>
                  <a:gd name="T17" fmla="*/ 30 w 30"/>
                  <a:gd name="T18" fmla="*/ 25 h 25"/>
                </a:gdLst>
                <a:ahLst/>
                <a:cxnLst>
                  <a:cxn ang="T10">
                    <a:pos x="T0" y="T1"/>
                  </a:cxn>
                  <a:cxn ang="T11">
                    <a:pos x="T2" y="T3"/>
                  </a:cxn>
                  <a:cxn ang="T12">
                    <a:pos x="T4" y="T5"/>
                  </a:cxn>
                  <a:cxn ang="T13">
                    <a:pos x="T6" y="T7"/>
                  </a:cxn>
                  <a:cxn ang="T14">
                    <a:pos x="T8" y="T9"/>
                  </a:cxn>
                </a:cxnLst>
                <a:rect l="T15" t="T16" r="T17" b="T18"/>
                <a:pathLst>
                  <a:path w="30" h="25">
                    <a:moveTo>
                      <a:pt x="0" y="11"/>
                    </a:moveTo>
                    <a:lnTo>
                      <a:pt x="6" y="0"/>
                    </a:lnTo>
                    <a:lnTo>
                      <a:pt x="30" y="13"/>
                    </a:lnTo>
                    <a:lnTo>
                      <a:pt x="24" y="25"/>
                    </a:lnTo>
                    <a:lnTo>
                      <a:pt x="0" y="11"/>
                    </a:lnTo>
                    <a:close/>
                  </a:path>
                </a:pathLst>
              </a:custGeom>
              <a:solidFill>
                <a:srgbClr val="000000"/>
              </a:solidFill>
              <a:ln w="0">
                <a:solidFill>
                  <a:srgbClr val="000000"/>
                </a:solidFill>
                <a:round/>
                <a:headEnd/>
                <a:tailEnd/>
              </a:ln>
            </p:spPr>
            <p:txBody>
              <a:bodyPr/>
              <a:lstStyle/>
              <a:p>
                <a:endParaRPr lang="ja-JP" altLang="en-US"/>
              </a:p>
            </p:txBody>
          </p:sp>
          <p:sp>
            <p:nvSpPr>
              <p:cNvPr id="1361" name="Freeform 908"/>
              <p:cNvSpPr>
                <a:spLocks/>
              </p:cNvSpPr>
              <p:nvPr/>
            </p:nvSpPr>
            <p:spPr bwMode="auto">
              <a:xfrm>
                <a:off x="2696" y="856"/>
                <a:ext cx="1" cy="1"/>
              </a:xfrm>
              <a:custGeom>
                <a:avLst/>
                <a:gdLst>
                  <a:gd name="T0" fmla="*/ 0 w 3"/>
                  <a:gd name="T1" fmla="*/ 0 h 5"/>
                  <a:gd name="T2" fmla="*/ 0 w 3"/>
                  <a:gd name="T3" fmla="*/ 0 h 5"/>
                  <a:gd name="T4" fmla="*/ 0 w 3"/>
                  <a:gd name="T5" fmla="*/ 0 h 5"/>
                  <a:gd name="T6" fmla="*/ 0 w 3"/>
                  <a:gd name="T7" fmla="*/ 0 h 5"/>
                  <a:gd name="T8" fmla="*/ 0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4"/>
                    </a:moveTo>
                    <a:lnTo>
                      <a:pt x="2" y="4"/>
                    </a:lnTo>
                    <a:lnTo>
                      <a:pt x="3" y="5"/>
                    </a:lnTo>
                    <a:lnTo>
                      <a:pt x="3" y="0"/>
                    </a:lnTo>
                    <a:lnTo>
                      <a:pt x="0" y="4"/>
                    </a:lnTo>
                    <a:close/>
                  </a:path>
                </a:pathLst>
              </a:custGeom>
              <a:solidFill>
                <a:srgbClr val="000000"/>
              </a:solidFill>
              <a:ln w="0">
                <a:solidFill>
                  <a:srgbClr val="000000"/>
                </a:solidFill>
                <a:round/>
                <a:headEnd/>
                <a:tailEnd/>
              </a:ln>
            </p:spPr>
            <p:txBody>
              <a:bodyPr/>
              <a:lstStyle/>
              <a:p>
                <a:endParaRPr lang="ja-JP" altLang="en-US"/>
              </a:p>
            </p:txBody>
          </p:sp>
          <p:sp>
            <p:nvSpPr>
              <p:cNvPr id="1362" name="Rectangle 909"/>
              <p:cNvSpPr>
                <a:spLocks noChangeArrowheads="1"/>
              </p:cNvSpPr>
              <p:nvPr/>
            </p:nvSpPr>
            <p:spPr bwMode="auto">
              <a:xfrm>
                <a:off x="2696" y="855"/>
                <a:ext cx="4"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363" name="Rectangle 910"/>
              <p:cNvSpPr>
                <a:spLocks noChangeArrowheads="1"/>
              </p:cNvSpPr>
              <p:nvPr/>
            </p:nvSpPr>
            <p:spPr bwMode="auto">
              <a:xfrm>
                <a:off x="2700" y="855"/>
                <a:ext cx="5"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364" name="Rectangle 911"/>
              <p:cNvSpPr>
                <a:spLocks noChangeArrowheads="1"/>
              </p:cNvSpPr>
              <p:nvPr/>
            </p:nvSpPr>
            <p:spPr bwMode="auto">
              <a:xfrm>
                <a:off x="2705" y="855"/>
                <a:ext cx="3"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365" name="Rectangle 912"/>
              <p:cNvSpPr>
                <a:spLocks noChangeArrowheads="1"/>
              </p:cNvSpPr>
              <p:nvPr/>
            </p:nvSpPr>
            <p:spPr bwMode="auto">
              <a:xfrm>
                <a:off x="2708" y="855"/>
                <a:ext cx="4"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366" name="Freeform 913"/>
              <p:cNvSpPr>
                <a:spLocks/>
              </p:cNvSpPr>
              <p:nvPr/>
            </p:nvSpPr>
            <p:spPr bwMode="auto">
              <a:xfrm>
                <a:off x="2712" y="856"/>
                <a:ext cx="1" cy="1"/>
              </a:xfrm>
              <a:custGeom>
                <a:avLst/>
                <a:gdLst>
                  <a:gd name="T0" fmla="*/ 0 w 3"/>
                  <a:gd name="T1" fmla="*/ 0 h 5"/>
                  <a:gd name="T2" fmla="*/ 0 w 3"/>
                  <a:gd name="T3" fmla="*/ 0 h 5"/>
                  <a:gd name="T4" fmla="*/ 0 w 3"/>
                  <a:gd name="T5" fmla="*/ 0 h 5"/>
                  <a:gd name="T6" fmla="*/ 0 w 3"/>
                  <a:gd name="T7" fmla="*/ 0 h 5"/>
                  <a:gd name="T8" fmla="*/ 0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5"/>
                    </a:moveTo>
                    <a:lnTo>
                      <a:pt x="1" y="4"/>
                    </a:lnTo>
                    <a:lnTo>
                      <a:pt x="3" y="4"/>
                    </a:lnTo>
                    <a:lnTo>
                      <a:pt x="0" y="0"/>
                    </a:lnTo>
                    <a:lnTo>
                      <a:pt x="0" y="5"/>
                    </a:lnTo>
                    <a:close/>
                  </a:path>
                </a:pathLst>
              </a:custGeom>
              <a:solidFill>
                <a:srgbClr val="000000"/>
              </a:solidFill>
              <a:ln w="0">
                <a:solidFill>
                  <a:srgbClr val="000000"/>
                </a:solidFill>
                <a:round/>
                <a:headEnd/>
                <a:tailEnd/>
              </a:ln>
            </p:spPr>
            <p:txBody>
              <a:bodyPr/>
              <a:lstStyle/>
              <a:p>
                <a:endParaRPr lang="ja-JP" altLang="en-US"/>
              </a:p>
            </p:txBody>
          </p:sp>
          <p:sp>
            <p:nvSpPr>
              <p:cNvPr id="1367" name="Freeform 914"/>
              <p:cNvSpPr>
                <a:spLocks/>
              </p:cNvSpPr>
              <p:nvPr/>
            </p:nvSpPr>
            <p:spPr bwMode="auto">
              <a:xfrm>
                <a:off x="2711" y="853"/>
                <a:ext cx="5" cy="4"/>
              </a:xfrm>
              <a:custGeom>
                <a:avLst/>
                <a:gdLst>
                  <a:gd name="T0" fmla="*/ 0 w 31"/>
                  <a:gd name="T1" fmla="*/ 0 h 25"/>
                  <a:gd name="T2" fmla="*/ 0 w 31"/>
                  <a:gd name="T3" fmla="*/ 0 h 25"/>
                  <a:gd name="T4" fmla="*/ 0 w 31"/>
                  <a:gd name="T5" fmla="*/ 0 h 25"/>
                  <a:gd name="T6" fmla="*/ 0 w 31"/>
                  <a:gd name="T7" fmla="*/ 0 h 25"/>
                  <a:gd name="T8" fmla="*/ 0 w 31"/>
                  <a:gd name="T9" fmla="*/ 0 h 25"/>
                  <a:gd name="T10" fmla="*/ 0 60000 65536"/>
                  <a:gd name="T11" fmla="*/ 0 60000 65536"/>
                  <a:gd name="T12" fmla="*/ 0 60000 65536"/>
                  <a:gd name="T13" fmla="*/ 0 60000 65536"/>
                  <a:gd name="T14" fmla="*/ 0 60000 65536"/>
                  <a:gd name="T15" fmla="*/ 0 w 31"/>
                  <a:gd name="T16" fmla="*/ 0 h 25"/>
                  <a:gd name="T17" fmla="*/ 31 w 31"/>
                  <a:gd name="T18" fmla="*/ 25 h 25"/>
                </a:gdLst>
                <a:ahLst/>
                <a:cxnLst>
                  <a:cxn ang="T10">
                    <a:pos x="T0" y="T1"/>
                  </a:cxn>
                  <a:cxn ang="T11">
                    <a:pos x="T2" y="T3"/>
                  </a:cxn>
                  <a:cxn ang="T12">
                    <a:pos x="T4" y="T5"/>
                  </a:cxn>
                  <a:cxn ang="T13">
                    <a:pos x="T6" y="T7"/>
                  </a:cxn>
                  <a:cxn ang="T14">
                    <a:pos x="T8" y="T9"/>
                  </a:cxn>
                </a:cxnLst>
                <a:rect l="T15" t="T16" r="T17" b="T18"/>
                <a:pathLst>
                  <a:path w="31" h="25">
                    <a:moveTo>
                      <a:pt x="6" y="25"/>
                    </a:moveTo>
                    <a:lnTo>
                      <a:pt x="0" y="13"/>
                    </a:lnTo>
                    <a:lnTo>
                      <a:pt x="25" y="0"/>
                    </a:lnTo>
                    <a:lnTo>
                      <a:pt x="31" y="11"/>
                    </a:lnTo>
                    <a:lnTo>
                      <a:pt x="6" y="25"/>
                    </a:lnTo>
                    <a:close/>
                  </a:path>
                </a:pathLst>
              </a:custGeom>
              <a:solidFill>
                <a:srgbClr val="000000"/>
              </a:solidFill>
              <a:ln w="0">
                <a:solidFill>
                  <a:srgbClr val="000000"/>
                </a:solidFill>
                <a:round/>
                <a:headEnd/>
                <a:tailEnd/>
              </a:ln>
            </p:spPr>
            <p:txBody>
              <a:bodyPr/>
              <a:lstStyle/>
              <a:p>
                <a:endParaRPr lang="ja-JP" altLang="en-US"/>
              </a:p>
            </p:txBody>
          </p:sp>
          <p:sp>
            <p:nvSpPr>
              <p:cNvPr id="1368" name="Freeform 915"/>
              <p:cNvSpPr>
                <a:spLocks/>
              </p:cNvSpPr>
              <p:nvPr/>
            </p:nvSpPr>
            <p:spPr bwMode="auto">
              <a:xfrm>
                <a:off x="2715" y="853"/>
                <a:ext cx="1" cy="1"/>
              </a:xfrm>
              <a:custGeom>
                <a:avLst/>
                <a:gdLst>
                  <a:gd name="T0" fmla="*/ 0 w 3"/>
                  <a:gd name="T1" fmla="*/ 0 h 9"/>
                  <a:gd name="T2" fmla="*/ 0 w 3"/>
                  <a:gd name="T3" fmla="*/ 0 h 9"/>
                  <a:gd name="T4" fmla="*/ 0 w 3"/>
                  <a:gd name="T5" fmla="*/ 0 h 9"/>
                  <a:gd name="T6" fmla="*/ 0 w 3"/>
                  <a:gd name="T7" fmla="*/ 0 h 9"/>
                  <a:gd name="T8" fmla="*/ 0 60000 65536"/>
                  <a:gd name="T9" fmla="*/ 0 60000 65536"/>
                  <a:gd name="T10" fmla="*/ 0 60000 65536"/>
                  <a:gd name="T11" fmla="*/ 0 60000 65536"/>
                  <a:gd name="T12" fmla="*/ 0 w 3"/>
                  <a:gd name="T13" fmla="*/ 0 h 9"/>
                  <a:gd name="T14" fmla="*/ 3 w 3"/>
                  <a:gd name="T15" fmla="*/ 9 h 9"/>
                </a:gdLst>
                <a:ahLst/>
                <a:cxnLst>
                  <a:cxn ang="T8">
                    <a:pos x="T0" y="T1"/>
                  </a:cxn>
                  <a:cxn ang="T9">
                    <a:pos x="T2" y="T3"/>
                  </a:cxn>
                  <a:cxn ang="T10">
                    <a:pos x="T4" y="T5"/>
                  </a:cxn>
                  <a:cxn ang="T11">
                    <a:pos x="T6" y="T7"/>
                  </a:cxn>
                </a:cxnLst>
                <a:rect l="T12" t="T13" r="T14" b="T15"/>
                <a:pathLst>
                  <a:path w="3" h="9">
                    <a:moveTo>
                      <a:pt x="0" y="1"/>
                    </a:moveTo>
                    <a:lnTo>
                      <a:pt x="3" y="9"/>
                    </a:lnTo>
                    <a:lnTo>
                      <a:pt x="1" y="0"/>
                    </a:lnTo>
                    <a:lnTo>
                      <a:pt x="0" y="1"/>
                    </a:lnTo>
                    <a:close/>
                  </a:path>
                </a:pathLst>
              </a:custGeom>
              <a:solidFill>
                <a:srgbClr val="000000"/>
              </a:solidFill>
              <a:ln w="0">
                <a:solidFill>
                  <a:srgbClr val="000000"/>
                </a:solidFill>
                <a:round/>
                <a:headEnd/>
                <a:tailEnd/>
              </a:ln>
            </p:spPr>
            <p:txBody>
              <a:bodyPr/>
              <a:lstStyle/>
              <a:p>
                <a:endParaRPr lang="ja-JP" altLang="en-US"/>
              </a:p>
            </p:txBody>
          </p:sp>
          <p:sp>
            <p:nvSpPr>
              <p:cNvPr id="1369" name="Freeform 916"/>
              <p:cNvSpPr>
                <a:spLocks/>
              </p:cNvSpPr>
              <p:nvPr/>
            </p:nvSpPr>
            <p:spPr bwMode="auto">
              <a:xfrm>
                <a:off x="2715" y="851"/>
                <a:ext cx="6" cy="4"/>
              </a:xfrm>
              <a:custGeom>
                <a:avLst/>
                <a:gdLst>
                  <a:gd name="T0" fmla="*/ 0 w 40"/>
                  <a:gd name="T1" fmla="*/ 0 h 27"/>
                  <a:gd name="T2" fmla="*/ 0 w 40"/>
                  <a:gd name="T3" fmla="*/ 0 h 27"/>
                  <a:gd name="T4" fmla="*/ 0 w 40"/>
                  <a:gd name="T5" fmla="*/ 0 h 27"/>
                  <a:gd name="T6" fmla="*/ 0 w 40"/>
                  <a:gd name="T7" fmla="*/ 0 h 27"/>
                  <a:gd name="T8" fmla="*/ 0 w 40"/>
                  <a:gd name="T9" fmla="*/ 0 h 27"/>
                  <a:gd name="T10" fmla="*/ 0 60000 65536"/>
                  <a:gd name="T11" fmla="*/ 0 60000 65536"/>
                  <a:gd name="T12" fmla="*/ 0 60000 65536"/>
                  <a:gd name="T13" fmla="*/ 0 60000 65536"/>
                  <a:gd name="T14" fmla="*/ 0 60000 65536"/>
                  <a:gd name="T15" fmla="*/ 0 w 40"/>
                  <a:gd name="T16" fmla="*/ 0 h 27"/>
                  <a:gd name="T17" fmla="*/ 40 w 40"/>
                  <a:gd name="T18" fmla="*/ 27 h 27"/>
                </a:gdLst>
                <a:ahLst/>
                <a:cxnLst>
                  <a:cxn ang="T10">
                    <a:pos x="T0" y="T1"/>
                  </a:cxn>
                  <a:cxn ang="T11">
                    <a:pos x="T2" y="T3"/>
                  </a:cxn>
                  <a:cxn ang="T12">
                    <a:pos x="T4" y="T5"/>
                  </a:cxn>
                  <a:cxn ang="T13">
                    <a:pos x="T6" y="T7"/>
                  </a:cxn>
                  <a:cxn ang="T14">
                    <a:pos x="T8" y="T9"/>
                  </a:cxn>
                </a:cxnLst>
                <a:rect l="T15" t="T16" r="T17" b="T18"/>
                <a:pathLst>
                  <a:path w="40" h="27">
                    <a:moveTo>
                      <a:pt x="4" y="27"/>
                    </a:moveTo>
                    <a:lnTo>
                      <a:pt x="0" y="14"/>
                    </a:lnTo>
                    <a:lnTo>
                      <a:pt x="36" y="0"/>
                    </a:lnTo>
                    <a:lnTo>
                      <a:pt x="40" y="14"/>
                    </a:lnTo>
                    <a:lnTo>
                      <a:pt x="4" y="27"/>
                    </a:lnTo>
                    <a:close/>
                  </a:path>
                </a:pathLst>
              </a:custGeom>
              <a:solidFill>
                <a:srgbClr val="000000"/>
              </a:solidFill>
              <a:ln w="0">
                <a:solidFill>
                  <a:srgbClr val="000000"/>
                </a:solidFill>
                <a:round/>
                <a:headEnd/>
                <a:tailEnd/>
              </a:ln>
            </p:spPr>
            <p:txBody>
              <a:bodyPr/>
              <a:lstStyle/>
              <a:p>
                <a:endParaRPr lang="ja-JP" altLang="en-US"/>
              </a:p>
            </p:txBody>
          </p:sp>
          <p:sp>
            <p:nvSpPr>
              <p:cNvPr id="1370" name="Freeform 917"/>
              <p:cNvSpPr>
                <a:spLocks/>
              </p:cNvSpPr>
              <p:nvPr/>
            </p:nvSpPr>
            <p:spPr bwMode="auto">
              <a:xfrm>
                <a:off x="2721" y="852"/>
                <a:ext cx="1" cy="1"/>
              </a:xfrm>
              <a:custGeom>
                <a:avLst/>
                <a:gdLst>
                  <a:gd name="T0" fmla="*/ 0 w 4"/>
                  <a:gd name="T1" fmla="*/ 0 h 5"/>
                  <a:gd name="T2" fmla="*/ 0 w 4"/>
                  <a:gd name="T3" fmla="*/ 0 h 5"/>
                  <a:gd name="T4" fmla="*/ 0 w 4"/>
                  <a:gd name="T5" fmla="*/ 0 h 5"/>
                  <a:gd name="T6" fmla="*/ 0 w 4"/>
                  <a:gd name="T7" fmla="*/ 0 h 5"/>
                  <a:gd name="T8" fmla="*/ 0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5"/>
                    </a:moveTo>
                    <a:lnTo>
                      <a:pt x="2" y="3"/>
                    </a:lnTo>
                    <a:lnTo>
                      <a:pt x="4" y="2"/>
                    </a:lnTo>
                    <a:lnTo>
                      <a:pt x="0" y="0"/>
                    </a:lnTo>
                    <a:lnTo>
                      <a:pt x="2" y="5"/>
                    </a:lnTo>
                    <a:close/>
                  </a:path>
                </a:pathLst>
              </a:custGeom>
              <a:solidFill>
                <a:srgbClr val="000000"/>
              </a:solidFill>
              <a:ln w="0">
                <a:solidFill>
                  <a:srgbClr val="000000"/>
                </a:solidFill>
                <a:round/>
                <a:headEnd/>
                <a:tailEnd/>
              </a:ln>
            </p:spPr>
            <p:txBody>
              <a:bodyPr/>
              <a:lstStyle/>
              <a:p>
                <a:endParaRPr lang="ja-JP" altLang="en-US"/>
              </a:p>
            </p:txBody>
          </p:sp>
          <p:sp>
            <p:nvSpPr>
              <p:cNvPr id="1371" name="Freeform 918"/>
              <p:cNvSpPr>
                <a:spLocks/>
              </p:cNvSpPr>
              <p:nvPr/>
            </p:nvSpPr>
            <p:spPr bwMode="auto">
              <a:xfrm>
                <a:off x="2720" y="849"/>
                <a:ext cx="3" cy="4"/>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8" y="22"/>
                    </a:moveTo>
                    <a:lnTo>
                      <a:pt x="0" y="13"/>
                    </a:lnTo>
                    <a:lnTo>
                      <a:pt x="12" y="0"/>
                    </a:lnTo>
                    <a:lnTo>
                      <a:pt x="20" y="9"/>
                    </a:lnTo>
                    <a:lnTo>
                      <a:pt x="8" y="22"/>
                    </a:lnTo>
                    <a:close/>
                  </a:path>
                </a:pathLst>
              </a:custGeom>
              <a:solidFill>
                <a:srgbClr val="000000"/>
              </a:solidFill>
              <a:ln w="0">
                <a:solidFill>
                  <a:srgbClr val="000000"/>
                </a:solidFill>
                <a:round/>
                <a:headEnd/>
                <a:tailEnd/>
              </a:ln>
            </p:spPr>
            <p:txBody>
              <a:bodyPr/>
              <a:lstStyle/>
              <a:p>
                <a:endParaRPr lang="ja-JP" altLang="en-US"/>
              </a:p>
            </p:txBody>
          </p:sp>
          <p:sp>
            <p:nvSpPr>
              <p:cNvPr id="1372" name="Freeform 919"/>
              <p:cNvSpPr>
                <a:spLocks/>
              </p:cNvSpPr>
              <p:nvPr/>
            </p:nvSpPr>
            <p:spPr bwMode="auto">
              <a:xfrm>
                <a:off x="2722" y="849"/>
                <a:ext cx="1" cy="1"/>
              </a:xfrm>
              <a:custGeom>
                <a:avLst/>
                <a:gdLst>
                  <a:gd name="T0" fmla="*/ 0 w 4"/>
                  <a:gd name="T1" fmla="*/ 0 h 8"/>
                  <a:gd name="T2" fmla="*/ 0 w 4"/>
                  <a:gd name="T3" fmla="*/ 0 h 8"/>
                  <a:gd name="T4" fmla="*/ 0 w 4"/>
                  <a:gd name="T5" fmla="*/ 0 h 8"/>
                  <a:gd name="T6" fmla="*/ 0 w 4"/>
                  <a:gd name="T7" fmla="*/ 0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0" y="1"/>
                    </a:moveTo>
                    <a:lnTo>
                      <a:pt x="4" y="8"/>
                    </a:lnTo>
                    <a:lnTo>
                      <a:pt x="1" y="0"/>
                    </a:lnTo>
                    <a:lnTo>
                      <a:pt x="0" y="1"/>
                    </a:lnTo>
                    <a:close/>
                  </a:path>
                </a:pathLst>
              </a:custGeom>
              <a:solidFill>
                <a:srgbClr val="000000"/>
              </a:solidFill>
              <a:ln w="0">
                <a:solidFill>
                  <a:srgbClr val="000000"/>
                </a:solidFill>
                <a:round/>
                <a:headEnd/>
                <a:tailEnd/>
              </a:ln>
            </p:spPr>
            <p:txBody>
              <a:bodyPr/>
              <a:lstStyle/>
              <a:p>
                <a:endParaRPr lang="ja-JP" altLang="en-US"/>
              </a:p>
            </p:txBody>
          </p:sp>
          <p:sp>
            <p:nvSpPr>
              <p:cNvPr id="1373" name="Freeform 920"/>
              <p:cNvSpPr>
                <a:spLocks/>
              </p:cNvSpPr>
              <p:nvPr/>
            </p:nvSpPr>
            <p:spPr bwMode="auto">
              <a:xfrm>
                <a:off x="2722" y="847"/>
                <a:ext cx="4" cy="4"/>
              </a:xfrm>
              <a:custGeom>
                <a:avLst/>
                <a:gdLst>
                  <a:gd name="T0" fmla="*/ 0 w 31"/>
                  <a:gd name="T1" fmla="*/ 0 h 25"/>
                  <a:gd name="T2" fmla="*/ 0 w 31"/>
                  <a:gd name="T3" fmla="*/ 0 h 25"/>
                  <a:gd name="T4" fmla="*/ 0 w 31"/>
                  <a:gd name="T5" fmla="*/ 0 h 25"/>
                  <a:gd name="T6" fmla="*/ 0 w 31"/>
                  <a:gd name="T7" fmla="*/ 0 h 25"/>
                  <a:gd name="T8" fmla="*/ 0 w 31"/>
                  <a:gd name="T9" fmla="*/ 0 h 25"/>
                  <a:gd name="T10" fmla="*/ 0 60000 65536"/>
                  <a:gd name="T11" fmla="*/ 0 60000 65536"/>
                  <a:gd name="T12" fmla="*/ 0 60000 65536"/>
                  <a:gd name="T13" fmla="*/ 0 60000 65536"/>
                  <a:gd name="T14" fmla="*/ 0 60000 65536"/>
                  <a:gd name="T15" fmla="*/ 0 w 31"/>
                  <a:gd name="T16" fmla="*/ 0 h 25"/>
                  <a:gd name="T17" fmla="*/ 31 w 31"/>
                  <a:gd name="T18" fmla="*/ 25 h 25"/>
                </a:gdLst>
                <a:ahLst/>
                <a:cxnLst>
                  <a:cxn ang="T10">
                    <a:pos x="T0" y="T1"/>
                  </a:cxn>
                  <a:cxn ang="T11">
                    <a:pos x="T2" y="T3"/>
                  </a:cxn>
                  <a:cxn ang="T12">
                    <a:pos x="T4" y="T5"/>
                  </a:cxn>
                  <a:cxn ang="T13">
                    <a:pos x="T6" y="T7"/>
                  </a:cxn>
                  <a:cxn ang="T14">
                    <a:pos x="T8" y="T9"/>
                  </a:cxn>
                </a:cxnLst>
                <a:rect l="T15" t="T16" r="T17" b="T18"/>
                <a:pathLst>
                  <a:path w="31" h="25">
                    <a:moveTo>
                      <a:pt x="6" y="25"/>
                    </a:moveTo>
                    <a:lnTo>
                      <a:pt x="0" y="14"/>
                    </a:lnTo>
                    <a:lnTo>
                      <a:pt x="25" y="0"/>
                    </a:lnTo>
                    <a:lnTo>
                      <a:pt x="31" y="11"/>
                    </a:lnTo>
                    <a:lnTo>
                      <a:pt x="6" y="25"/>
                    </a:lnTo>
                    <a:close/>
                  </a:path>
                </a:pathLst>
              </a:custGeom>
              <a:solidFill>
                <a:srgbClr val="000000"/>
              </a:solidFill>
              <a:ln w="0">
                <a:solidFill>
                  <a:srgbClr val="000000"/>
                </a:solidFill>
                <a:round/>
                <a:headEnd/>
                <a:tailEnd/>
              </a:ln>
            </p:spPr>
            <p:txBody>
              <a:bodyPr/>
              <a:lstStyle/>
              <a:p>
                <a:endParaRPr lang="ja-JP" altLang="en-US"/>
              </a:p>
            </p:txBody>
          </p:sp>
          <p:sp>
            <p:nvSpPr>
              <p:cNvPr id="1374" name="Freeform 921"/>
              <p:cNvSpPr>
                <a:spLocks/>
              </p:cNvSpPr>
              <p:nvPr/>
            </p:nvSpPr>
            <p:spPr bwMode="auto">
              <a:xfrm>
                <a:off x="2726" y="848"/>
                <a:ext cx="1" cy="1"/>
              </a:xfrm>
              <a:custGeom>
                <a:avLst/>
                <a:gdLst>
                  <a:gd name="T0" fmla="*/ 0 w 4"/>
                  <a:gd name="T1" fmla="*/ 0 h 3"/>
                  <a:gd name="T2" fmla="*/ 0 w 4"/>
                  <a:gd name="T3" fmla="*/ 0 h 3"/>
                  <a:gd name="T4" fmla="*/ 0 w 4"/>
                  <a:gd name="T5" fmla="*/ 0 h 3"/>
                  <a:gd name="T6" fmla="*/ 0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3" y="3"/>
                    </a:moveTo>
                    <a:lnTo>
                      <a:pt x="0" y="0"/>
                    </a:lnTo>
                    <a:lnTo>
                      <a:pt x="4" y="2"/>
                    </a:lnTo>
                    <a:lnTo>
                      <a:pt x="3" y="3"/>
                    </a:lnTo>
                    <a:close/>
                  </a:path>
                </a:pathLst>
              </a:custGeom>
              <a:solidFill>
                <a:srgbClr val="000000"/>
              </a:solidFill>
              <a:ln w="0">
                <a:solidFill>
                  <a:srgbClr val="000000"/>
                </a:solidFill>
                <a:round/>
                <a:headEnd/>
                <a:tailEnd/>
              </a:ln>
            </p:spPr>
            <p:txBody>
              <a:bodyPr/>
              <a:lstStyle/>
              <a:p>
                <a:endParaRPr lang="ja-JP" altLang="en-US"/>
              </a:p>
            </p:txBody>
          </p:sp>
          <p:sp>
            <p:nvSpPr>
              <p:cNvPr id="1375" name="Freeform 922"/>
              <p:cNvSpPr>
                <a:spLocks/>
              </p:cNvSpPr>
              <p:nvPr/>
            </p:nvSpPr>
            <p:spPr bwMode="auto">
              <a:xfrm>
                <a:off x="2725" y="844"/>
                <a:ext cx="5" cy="5"/>
              </a:xfrm>
              <a:custGeom>
                <a:avLst/>
                <a:gdLst>
                  <a:gd name="T0" fmla="*/ 0 w 32"/>
                  <a:gd name="T1" fmla="*/ 0 h 36"/>
                  <a:gd name="T2" fmla="*/ 0 w 32"/>
                  <a:gd name="T3" fmla="*/ 0 h 36"/>
                  <a:gd name="T4" fmla="*/ 0 w 32"/>
                  <a:gd name="T5" fmla="*/ 0 h 36"/>
                  <a:gd name="T6" fmla="*/ 0 w 32"/>
                  <a:gd name="T7" fmla="*/ 0 h 36"/>
                  <a:gd name="T8" fmla="*/ 0 w 32"/>
                  <a:gd name="T9" fmla="*/ 0 h 36"/>
                  <a:gd name="T10" fmla="*/ 0 60000 65536"/>
                  <a:gd name="T11" fmla="*/ 0 60000 65536"/>
                  <a:gd name="T12" fmla="*/ 0 60000 65536"/>
                  <a:gd name="T13" fmla="*/ 0 60000 65536"/>
                  <a:gd name="T14" fmla="*/ 0 60000 65536"/>
                  <a:gd name="T15" fmla="*/ 0 w 32"/>
                  <a:gd name="T16" fmla="*/ 0 h 36"/>
                  <a:gd name="T17" fmla="*/ 32 w 32"/>
                  <a:gd name="T18" fmla="*/ 36 h 36"/>
                </a:gdLst>
                <a:ahLst/>
                <a:cxnLst>
                  <a:cxn ang="T10">
                    <a:pos x="T0" y="T1"/>
                  </a:cxn>
                  <a:cxn ang="T11">
                    <a:pos x="T2" y="T3"/>
                  </a:cxn>
                  <a:cxn ang="T12">
                    <a:pos x="T4" y="T5"/>
                  </a:cxn>
                  <a:cxn ang="T13">
                    <a:pos x="T6" y="T7"/>
                  </a:cxn>
                  <a:cxn ang="T14">
                    <a:pos x="T8" y="T9"/>
                  </a:cxn>
                </a:cxnLst>
                <a:rect l="T15" t="T16" r="T17" b="T18"/>
                <a:pathLst>
                  <a:path w="32" h="36">
                    <a:moveTo>
                      <a:pt x="8" y="36"/>
                    </a:moveTo>
                    <a:lnTo>
                      <a:pt x="0" y="27"/>
                    </a:lnTo>
                    <a:lnTo>
                      <a:pt x="24" y="0"/>
                    </a:lnTo>
                    <a:lnTo>
                      <a:pt x="32" y="9"/>
                    </a:lnTo>
                    <a:lnTo>
                      <a:pt x="8" y="36"/>
                    </a:lnTo>
                    <a:close/>
                  </a:path>
                </a:pathLst>
              </a:custGeom>
              <a:solidFill>
                <a:srgbClr val="000000"/>
              </a:solidFill>
              <a:ln w="0">
                <a:solidFill>
                  <a:srgbClr val="000000"/>
                </a:solidFill>
                <a:round/>
                <a:headEnd/>
                <a:tailEnd/>
              </a:ln>
            </p:spPr>
            <p:txBody>
              <a:bodyPr/>
              <a:lstStyle/>
              <a:p>
                <a:endParaRPr lang="ja-JP" altLang="en-US"/>
              </a:p>
            </p:txBody>
          </p:sp>
          <p:sp>
            <p:nvSpPr>
              <p:cNvPr id="1376" name="Freeform 923"/>
              <p:cNvSpPr>
                <a:spLocks/>
              </p:cNvSpPr>
              <p:nvPr/>
            </p:nvSpPr>
            <p:spPr bwMode="auto">
              <a:xfrm>
                <a:off x="2729" y="842"/>
                <a:ext cx="3" cy="3"/>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8" y="22"/>
                    </a:moveTo>
                    <a:lnTo>
                      <a:pt x="0" y="13"/>
                    </a:lnTo>
                    <a:lnTo>
                      <a:pt x="12" y="0"/>
                    </a:lnTo>
                    <a:lnTo>
                      <a:pt x="20" y="9"/>
                    </a:lnTo>
                    <a:lnTo>
                      <a:pt x="8" y="22"/>
                    </a:lnTo>
                    <a:close/>
                  </a:path>
                </a:pathLst>
              </a:custGeom>
              <a:solidFill>
                <a:srgbClr val="000000"/>
              </a:solidFill>
              <a:ln w="0">
                <a:solidFill>
                  <a:srgbClr val="000000"/>
                </a:solidFill>
                <a:round/>
                <a:headEnd/>
                <a:tailEnd/>
              </a:ln>
            </p:spPr>
            <p:txBody>
              <a:bodyPr/>
              <a:lstStyle/>
              <a:p>
                <a:endParaRPr lang="ja-JP" altLang="en-US"/>
              </a:p>
            </p:txBody>
          </p:sp>
          <p:sp>
            <p:nvSpPr>
              <p:cNvPr id="1377" name="Freeform 924"/>
              <p:cNvSpPr>
                <a:spLocks/>
              </p:cNvSpPr>
              <p:nvPr/>
            </p:nvSpPr>
            <p:spPr bwMode="auto">
              <a:xfrm>
                <a:off x="2731" y="843"/>
                <a:ext cx="1" cy="1"/>
              </a:xfrm>
              <a:custGeom>
                <a:avLst/>
                <a:gdLst>
                  <a:gd name="T0" fmla="*/ 0 w 5"/>
                  <a:gd name="T1" fmla="*/ 0 h 3"/>
                  <a:gd name="T2" fmla="*/ 0 w 5"/>
                  <a:gd name="T3" fmla="*/ 0 h 3"/>
                  <a:gd name="T4" fmla="*/ 0 w 5"/>
                  <a:gd name="T5" fmla="*/ 0 h 3"/>
                  <a:gd name="T6" fmla="*/ 0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4" y="3"/>
                    </a:moveTo>
                    <a:lnTo>
                      <a:pt x="0" y="0"/>
                    </a:lnTo>
                    <a:lnTo>
                      <a:pt x="5" y="2"/>
                    </a:lnTo>
                    <a:lnTo>
                      <a:pt x="4" y="3"/>
                    </a:lnTo>
                    <a:close/>
                  </a:path>
                </a:pathLst>
              </a:custGeom>
              <a:solidFill>
                <a:srgbClr val="000000"/>
              </a:solidFill>
              <a:ln w="0">
                <a:solidFill>
                  <a:srgbClr val="000000"/>
                </a:solidFill>
                <a:round/>
                <a:headEnd/>
                <a:tailEnd/>
              </a:ln>
            </p:spPr>
            <p:txBody>
              <a:bodyPr/>
              <a:lstStyle/>
              <a:p>
                <a:endParaRPr lang="ja-JP" altLang="en-US"/>
              </a:p>
            </p:txBody>
          </p:sp>
          <p:sp>
            <p:nvSpPr>
              <p:cNvPr id="1378" name="Freeform 925"/>
              <p:cNvSpPr>
                <a:spLocks/>
              </p:cNvSpPr>
              <p:nvPr/>
            </p:nvSpPr>
            <p:spPr bwMode="auto">
              <a:xfrm>
                <a:off x="2730" y="838"/>
                <a:ext cx="3" cy="5"/>
              </a:xfrm>
              <a:custGeom>
                <a:avLst/>
                <a:gdLst>
                  <a:gd name="T0" fmla="*/ 0 w 22"/>
                  <a:gd name="T1" fmla="*/ 0 h 34"/>
                  <a:gd name="T2" fmla="*/ 0 w 22"/>
                  <a:gd name="T3" fmla="*/ 0 h 34"/>
                  <a:gd name="T4" fmla="*/ 0 w 22"/>
                  <a:gd name="T5" fmla="*/ 0 h 34"/>
                  <a:gd name="T6" fmla="*/ 0 w 22"/>
                  <a:gd name="T7" fmla="*/ 0 h 34"/>
                  <a:gd name="T8" fmla="*/ 0 w 22"/>
                  <a:gd name="T9" fmla="*/ 0 h 34"/>
                  <a:gd name="T10" fmla="*/ 0 60000 65536"/>
                  <a:gd name="T11" fmla="*/ 0 60000 65536"/>
                  <a:gd name="T12" fmla="*/ 0 60000 65536"/>
                  <a:gd name="T13" fmla="*/ 0 60000 65536"/>
                  <a:gd name="T14" fmla="*/ 0 60000 65536"/>
                  <a:gd name="T15" fmla="*/ 0 w 22"/>
                  <a:gd name="T16" fmla="*/ 0 h 34"/>
                  <a:gd name="T17" fmla="*/ 22 w 22"/>
                  <a:gd name="T18" fmla="*/ 34 h 34"/>
                </a:gdLst>
                <a:ahLst/>
                <a:cxnLst>
                  <a:cxn ang="T10">
                    <a:pos x="T0" y="T1"/>
                  </a:cxn>
                  <a:cxn ang="T11">
                    <a:pos x="T2" y="T3"/>
                  </a:cxn>
                  <a:cxn ang="T12">
                    <a:pos x="T4" y="T5"/>
                  </a:cxn>
                  <a:cxn ang="T13">
                    <a:pos x="T6" y="T7"/>
                  </a:cxn>
                  <a:cxn ang="T14">
                    <a:pos x="T8" y="T9"/>
                  </a:cxn>
                </a:cxnLst>
                <a:rect l="T15" t="T16" r="T17" b="T18"/>
                <a:pathLst>
                  <a:path w="22" h="34">
                    <a:moveTo>
                      <a:pt x="10" y="34"/>
                    </a:moveTo>
                    <a:lnTo>
                      <a:pt x="0" y="27"/>
                    </a:lnTo>
                    <a:lnTo>
                      <a:pt x="12" y="0"/>
                    </a:lnTo>
                    <a:lnTo>
                      <a:pt x="22" y="7"/>
                    </a:lnTo>
                    <a:lnTo>
                      <a:pt x="10" y="34"/>
                    </a:lnTo>
                    <a:close/>
                  </a:path>
                </a:pathLst>
              </a:custGeom>
              <a:solidFill>
                <a:srgbClr val="000000"/>
              </a:solidFill>
              <a:ln w="0">
                <a:solidFill>
                  <a:srgbClr val="000000"/>
                </a:solidFill>
                <a:round/>
                <a:headEnd/>
                <a:tailEnd/>
              </a:ln>
            </p:spPr>
            <p:txBody>
              <a:bodyPr/>
              <a:lstStyle/>
              <a:p>
                <a:endParaRPr lang="ja-JP" altLang="en-US"/>
              </a:p>
            </p:txBody>
          </p:sp>
          <p:sp>
            <p:nvSpPr>
              <p:cNvPr id="1379" name="Freeform 926"/>
              <p:cNvSpPr>
                <a:spLocks/>
              </p:cNvSpPr>
              <p:nvPr/>
            </p:nvSpPr>
            <p:spPr bwMode="auto">
              <a:xfrm>
                <a:off x="2732" y="834"/>
                <a:ext cx="3" cy="5"/>
              </a:xfrm>
              <a:custGeom>
                <a:avLst/>
                <a:gdLst>
                  <a:gd name="T0" fmla="*/ 0 w 22"/>
                  <a:gd name="T1" fmla="*/ 0 h 34"/>
                  <a:gd name="T2" fmla="*/ 0 w 22"/>
                  <a:gd name="T3" fmla="*/ 0 h 34"/>
                  <a:gd name="T4" fmla="*/ 0 w 22"/>
                  <a:gd name="T5" fmla="*/ 0 h 34"/>
                  <a:gd name="T6" fmla="*/ 0 w 22"/>
                  <a:gd name="T7" fmla="*/ 0 h 34"/>
                  <a:gd name="T8" fmla="*/ 0 w 22"/>
                  <a:gd name="T9" fmla="*/ 0 h 34"/>
                  <a:gd name="T10" fmla="*/ 0 60000 65536"/>
                  <a:gd name="T11" fmla="*/ 0 60000 65536"/>
                  <a:gd name="T12" fmla="*/ 0 60000 65536"/>
                  <a:gd name="T13" fmla="*/ 0 60000 65536"/>
                  <a:gd name="T14" fmla="*/ 0 60000 65536"/>
                  <a:gd name="T15" fmla="*/ 0 w 22"/>
                  <a:gd name="T16" fmla="*/ 0 h 34"/>
                  <a:gd name="T17" fmla="*/ 22 w 22"/>
                  <a:gd name="T18" fmla="*/ 34 h 34"/>
                </a:gdLst>
                <a:ahLst/>
                <a:cxnLst>
                  <a:cxn ang="T10">
                    <a:pos x="T0" y="T1"/>
                  </a:cxn>
                  <a:cxn ang="T11">
                    <a:pos x="T2" y="T3"/>
                  </a:cxn>
                  <a:cxn ang="T12">
                    <a:pos x="T4" y="T5"/>
                  </a:cxn>
                  <a:cxn ang="T13">
                    <a:pos x="T6" y="T7"/>
                  </a:cxn>
                  <a:cxn ang="T14">
                    <a:pos x="T8" y="T9"/>
                  </a:cxn>
                </a:cxnLst>
                <a:rect l="T15" t="T16" r="T17" b="T18"/>
                <a:pathLst>
                  <a:path w="22" h="34">
                    <a:moveTo>
                      <a:pt x="10" y="34"/>
                    </a:moveTo>
                    <a:lnTo>
                      <a:pt x="0" y="27"/>
                    </a:lnTo>
                    <a:lnTo>
                      <a:pt x="12" y="0"/>
                    </a:lnTo>
                    <a:lnTo>
                      <a:pt x="22" y="7"/>
                    </a:lnTo>
                    <a:lnTo>
                      <a:pt x="10" y="34"/>
                    </a:lnTo>
                    <a:close/>
                  </a:path>
                </a:pathLst>
              </a:custGeom>
              <a:solidFill>
                <a:srgbClr val="000000"/>
              </a:solidFill>
              <a:ln w="0">
                <a:solidFill>
                  <a:srgbClr val="000000"/>
                </a:solidFill>
                <a:round/>
                <a:headEnd/>
                <a:tailEnd/>
              </a:ln>
            </p:spPr>
            <p:txBody>
              <a:bodyPr/>
              <a:lstStyle/>
              <a:p>
                <a:endParaRPr lang="ja-JP" altLang="en-US"/>
              </a:p>
            </p:txBody>
          </p:sp>
          <p:sp>
            <p:nvSpPr>
              <p:cNvPr id="1380" name="Freeform 927"/>
              <p:cNvSpPr>
                <a:spLocks/>
              </p:cNvSpPr>
              <p:nvPr/>
            </p:nvSpPr>
            <p:spPr bwMode="auto">
              <a:xfrm>
                <a:off x="2734" y="835"/>
                <a:ext cx="1" cy="1"/>
              </a:xfrm>
              <a:custGeom>
                <a:avLst/>
                <a:gdLst>
                  <a:gd name="T0" fmla="*/ 0 w 6"/>
                  <a:gd name="T1" fmla="*/ 1 h 2"/>
                  <a:gd name="T2" fmla="*/ 0 w 6"/>
                  <a:gd name="T3" fmla="*/ 0 h 2"/>
                  <a:gd name="T4" fmla="*/ 0 w 6"/>
                  <a:gd name="T5" fmla="*/ 0 h 2"/>
                  <a:gd name="T6" fmla="*/ 0 w 6"/>
                  <a:gd name="T7" fmla="*/ 1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5" y="2"/>
                    </a:moveTo>
                    <a:lnTo>
                      <a:pt x="0" y="0"/>
                    </a:lnTo>
                    <a:lnTo>
                      <a:pt x="6" y="0"/>
                    </a:lnTo>
                    <a:lnTo>
                      <a:pt x="5" y="2"/>
                    </a:lnTo>
                    <a:close/>
                  </a:path>
                </a:pathLst>
              </a:custGeom>
              <a:solidFill>
                <a:srgbClr val="000000"/>
              </a:solidFill>
              <a:ln w="0">
                <a:solidFill>
                  <a:srgbClr val="000000"/>
                </a:solidFill>
                <a:round/>
                <a:headEnd/>
                <a:tailEnd/>
              </a:ln>
            </p:spPr>
            <p:txBody>
              <a:bodyPr/>
              <a:lstStyle/>
              <a:p>
                <a:endParaRPr lang="ja-JP" altLang="en-US"/>
              </a:p>
            </p:txBody>
          </p:sp>
          <p:sp>
            <p:nvSpPr>
              <p:cNvPr id="1381" name="Freeform 928"/>
              <p:cNvSpPr>
                <a:spLocks/>
              </p:cNvSpPr>
              <p:nvPr/>
            </p:nvSpPr>
            <p:spPr bwMode="auto">
              <a:xfrm>
                <a:off x="2734" y="828"/>
                <a:ext cx="3" cy="7"/>
              </a:xfrm>
              <a:custGeom>
                <a:avLst/>
                <a:gdLst>
                  <a:gd name="T0" fmla="*/ 0 w 25"/>
                  <a:gd name="T1" fmla="*/ 0 h 45"/>
                  <a:gd name="T2" fmla="*/ 0 w 25"/>
                  <a:gd name="T3" fmla="*/ 0 h 45"/>
                  <a:gd name="T4" fmla="*/ 0 w 25"/>
                  <a:gd name="T5" fmla="*/ 0 h 45"/>
                  <a:gd name="T6" fmla="*/ 0 w 25"/>
                  <a:gd name="T7" fmla="*/ 0 h 45"/>
                  <a:gd name="T8" fmla="*/ 0 w 25"/>
                  <a:gd name="T9" fmla="*/ 0 h 45"/>
                  <a:gd name="T10" fmla="*/ 0 60000 65536"/>
                  <a:gd name="T11" fmla="*/ 0 60000 65536"/>
                  <a:gd name="T12" fmla="*/ 0 60000 65536"/>
                  <a:gd name="T13" fmla="*/ 0 60000 65536"/>
                  <a:gd name="T14" fmla="*/ 0 60000 65536"/>
                  <a:gd name="T15" fmla="*/ 0 w 25"/>
                  <a:gd name="T16" fmla="*/ 0 h 45"/>
                  <a:gd name="T17" fmla="*/ 25 w 25"/>
                  <a:gd name="T18" fmla="*/ 45 h 45"/>
                </a:gdLst>
                <a:ahLst/>
                <a:cxnLst>
                  <a:cxn ang="T10">
                    <a:pos x="T0" y="T1"/>
                  </a:cxn>
                  <a:cxn ang="T11">
                    <a:pos x="T2" y="T3"/>
                  </a:cxn>
                  <a:cxn ang="T12">
                    <a:pos x="T4" y="T5"/>
                  </a:cxn>
                  <a:cxn ang="T13">
                    <a:pos x="T6" y="T7"/>
                  </a:cxn>
                  <a:cxn ang="T14">
                    <a:pos x="T8" y="T9"/>
                  </a:cxn>
                </a:cxnLst>
                <a:rect l="T15" t="T16" r="T17" b="T18"/>
                <a:pathLst>
                  <a:path w="25" h="45">
                    <a:moveTo>
                      <a:pt x="12" y="45"/>
                    </a:moveTo>
                    <a:lnTo>
                      <a:pt x="0" y="41"/>
                    </a:lnTo>
                    <a:lnTo>
                      <a:pt x="12" y="0"/>
                    </a:lnTo>
                    <a:lnTo>
                      <a:pt x="25" y="5"/>
                    </a:lnTo>
                    <a:lnTo>
                      <a:pt x="12" y="45"/>
                    </a:lnTo>
                    <a:close/>
                  </a:path>
                </a:pathLst>
              </a:custGeom>
              <a:solidFill>
                <a:srgbClr val="000000"/>
              </a:solidFill>
              <a:ln w="0">
                <a:solidFill>
                  <a:srgbClr val="000000"/>
                </a:solidFill>
                <a:round/>
                <a:headEnd/>
                <a:tailEnd/>
              </a:ln>
            </p:spPr>
            <p:txBody>
              <a:bodyPr/>
              <a:lstStyle/>
              <a:p>
                <a:endParaRPr lang="ja-JP" altLang="en-US"/>
              </a:p>
            </p:txBody>
          </p:sp>
          <p:sp>
            <p:nvSpPr>
              <p:cNvPr id="1382" name="Freeform 929"/>
              <p:cNvSpPr>
                <a:spLocks/>
              </p:cNvSpPr>
              <p:nvPr/>
            </p:nvSpPr>
            <p:spPr bwMode="auto">
              <a:xfrm>
                <a:off x="2736" y="829"/>
                <a:ext cx="1" cy="1"/>
              </a:xfrm>
              <a:custGeom>
                <a:avLst/>
                <a:gdLst>
                  <a:gd name="T0" fmla="*/ 0 w 7"/>
                  <a:gd name="T1" fmla="*/ 1 h 2"/>
                  <a:gd name="T2" fmla="*/ 0 w 7"/>
                  <a:gd name="T3" fmla="*/ 1 h 2"/>
                  <a:gd name="T4" fmla="*/ 0 w 7"/>
                  <a:gd name="T5" fmla="*/ 0 h 2"/>
                  <a:gd name="T6" fmla="*/ 0 w 7"/>
                  <a:gd name="T7" fmla="*/ 1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7" y="2"/>
                    </a:moveTo>
                    <a:lnTo>
                      <a:pt x="0" y="2"/>
                    </a:lnTo>
                    <a:lnTo>
                      <a:pt x="7" y="0"/>
                    </a:lnTo>
                    <a:lnTo>
                      <a:pt x="7" y="2"/>
                    </a:lnTo>
                    <a:close/>
                  </a:path>
                </a:pathLst>
              </a:custGeom>
              <a:solidFill>
                <a:srgbClr val="000000"/>
              </a:solidFill>
              <a:ln w="0">
                <a:solidFill>
                  <a:srgbClr val="000000"/>
                </a:solidFill>
                <a:round/>
                <a:headEnd/>
                <a:tailEnd/>
              </a:ln>
            </p:spPr>
            <p:txBody>
              <a:bodyPr/>
              <a:lstStyle/>
              <a:p>
                <a:endParaRPr lang="ja-JP" altLang="en-US"/>
              </a:p>
            </p:txBody>
          </p:sp>
          <p:sp>
            <p:nvSpPr>
              <p:cNvPr id="1383" name="Rectangle 930"/>
              <p:cNvSpPr>
                <a:spLocks noChangeArrowheads="1"/>
              </p:cNvSpPr>
              <p:nvPr/>
            </p:nvSpPr>
            <p:spPr bwMode="auto">
              <a:xfrm>
                <a:off x="2735" y="825"/>
                <a:ext cx="2" cy="4"/>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384" name="Freeform 931"/>
              <p:cNvSpPr>
                <a:spLocks/>
              </p:cNvSpPr>
              <p:nvPr/>
            </p:nvSpPr>
            <p:spPr bwMode="auto">
              <a:xfrm>
                <a:off x="2735" y="824"/>
                <a:ext cx="1" cy="1"/>
              </a:xfrm>
              <a:custGeom>
                <a:avLst/>
                <a:gdLst>
                  <a:gd name="T0" fmla="*/ 0 w 6"/>
                  <a:gd name="T1" fmla="*/ 0 h 6"/>
                  <a:gd name="T2" fmla="*/ 0 w 6"/>
                  <a:gd name="T3" fmla="*/ 0 h 6"/>
                  <a:gd name="T4" fmla="*/ 0 w 6"/>
                  <a:gd name="T5" fmla="*/ 0 h 6"/>
                  <a:gd name="T6" fmla="*/ 0 w 6"/>
                  <a:gd name="T7" fmla="*/ 0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4"/>
                    </a:moveTo>
                    <a:lnTo>
                      <a:pt x="0" y="1"/>
                    </a:lnTo>
                    <a:lnTo>
                      <a:pt x="1" y="0"/>
                    </a:lnTo>
                    <a:lnTo>
                      <a:pt x="6" y="6"/>
                    </a:lnTo>
                    <a:lnTo>
                      <a:pt x="0" y="4"/>
                    </a:lnTo>
                    <a:close/>
                  </a:path>
                </a:pathLst>
              </a:custGeom>
              <a:solidFill>
                <a:srgbClr val="000000"/>
              </a:solidFill>
              <a:ln w="0">
                <a:solidFill>
                  <a:srgbClr val="000000"/>
                </a:solidFill>
                <a:round/>
                <a:headEnd/>
                <a:tailEnd/>
              </a:ln>
            </p:spPr>
            <p:txBody>
              <a:bodyPr/>
              <a:lstStyle/>
              <a:p>
                <a:endParaRPr lang="ja-JP" altLang="en-US"/>
              </a:p>
            </p:txBody>
          </p:sp>
          <p:sp>
            <p:nvSpPr>
              <p:cNvPr id="1385" name="Freeform 932"/>
              <p:cNvSpPr>
                <a:spLocks/>
              </p:cNvSpPr>
              <p:nvPr/>
            </p:nvSpPr>
            <p:spPr bwMode="auto">
              <a:xfrm>
                <a:off x="2735" y="821"/>
                <a:ext cx="4" cy="4"/>
              </a:xfrm>
              <a:custGeom>
                <a:avLst/>
                <a:gdLst>
                  <a:gd name="T0" fmla="*/ 0 w 23"/>
                  <a:gd name="T1" fmla="*/ 0 h 34"/>
                  <a:gd name="T2" fmla="*/ 0 w 23"/>
                  <a:gd name="T3" fmla="*/ 0 h 34"/>
                  <a:gd name="T4" fmla="*/ 0 w 23"/>
                  <a:gd name="T5" fmla="*/ 0 h 34"/>
                  <a:gd name="T6" fmla="*/ 0 w 23"/>
                  <a:gd name="T7" fmla="*/ 0 h 34"/>
                  <a:gd name="T8" fmla="*/ 0 w 23"/>
                  <a:gd name="T9" fmla="*/ 0 h 34"/>
                  <a:gd name="T10" fmla="*/ 0 60000 65536"/>
                  <a:gd name="T11" fmla="*/ 0 60000 65536"/>
                  <a:gd name="T12" fmla="*/ 0 60000 65536"/>
                  <a:gd name="T13" fmla="*/ 0 60000 65536"/>
                  <a:gd name="T14" fmla="*/ 0 60000 65536"/>
                  <a:gd name="T15" fmla="*/ 0 w 23"/>
                  <a:gd name="T16" fmla="*/ 0 h 34"/>
                  <a:gd name="T17" fmla="*/ 23 w 23"/>
                  <a:gd name="T18" fmla="*/ 34 h 34"/>
                </a:gdLst>
                <a:ahLst/>
                <a:cxnLst>
                  <a:cxn ang="T10">
                    <a:pos x="T0" y="T1"/>
                  </a:cxn>
                  <a:cxn ang="T11">
                    <a:pos x="T2" y="T3"/>
                  </a:cxn>
                  <a:cxn ang="T12">
                    <a:pos x="T4" y="T5"/>
                  </a:cxn>
                  <a:cxn ang="T13">
                    <a:pos x="T6" y="T7"/>
                  </a:cxn>
                  <a:cxn ang="T14">
                    <a:pos x="T8" y="T9"/>
                  </a:cxn>
                </a:cxnLst>
                <a:rect l="T15" t="T16" r="T17" b="T18"/>
                <a:pathLst>
                  <a:path w="23" h="34">
                    <a:moveTo>
                      <a:pt x="11" y="34"/>
                    </a:moveTo>
                    <a:lnTo>
                      <a:pt x="0" y="27"/>
                    </a:lnTo>
                    <a:lnTo>
                      <a:pt x="13" y="0"/>
                    </a:lnTo>
                    <a:lnTo>
                      <a:pt x="23" y="7"/>
                    </a:lnTo>
                    <a:lnTo>
                      <a:pt x="11" y="34"/>
                    </a:lnTo>
                    <a:close/>
                  </a:path>
                </a:pathLst>
              </a:custGeom>
              <a:solidFill>
                <a:srgbClr val="000000"/>
              </a:solidFill>
              <a:ln w="0">
                <a:solidFill>
                  <a:srgbClr val="000000"/>
                </a:solidFill>
                <a:round/>
                <a:headEnd/>
                <a:tailEnd/>
              </a:ln>
            </p:spPr>
            <p:txBody>
              <a:bodyPr/>
              <a:lstStyle/>
              <a:p>
                <a:endParaRPr lang="ja-JP" altLang="en-US"/>
              </a:p>
            </p:txBody>
          </p:sp>
          <p:sp>
            <p:nvSpPr>
              <p:cNvPr id="1386" name="Freeform 933"/>
              <p:cNvSpPr>
                <a:spLocks/>
              </p:cNvSpPr>
              <p:nvPr/>
            </p:nvSpPr>
            <p:spPr bwMode="auto">
              <a:xfrm>
                <a:off x="2738" y="821"/>
                <a:ext cx="1" cy="1"/>
              </a:xfrm>
              <a:custGeom>
                <a:avLst/>
                <a:gdLst>
                  <a:gd name="T0" fmla="*/ 0 w 6"/>
                  <a:gd name="T1" fmla="*/ 0 h 3"/>
                  <a:gd name="T2" fmla="*/ 0 w 6"/>
                  <a:gd name="T3" fmla="*/ 0 h 3"/>
                  <a:gd name="T4" fmla="*/ 0 w 6"/>
                  <a:gd name="T5" fmla="*/ 0 h 3"/>
                  <a:gd name="T6" fmla="*/ 0 w 6"/>
                  <a:gd name="T7" fmla="*/ 0 h 3"/>
                  <a:gd name="T8" fmla="*/ 0 w 6"/>
                  <a:gd name="T9" fmla="*/ 0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5" y="3"/>
                    </a:moveTo>
                    <a:lnTo>
                      <a:pt x="6" y="0"/>
                    </a:lnTo>
                    <a:lnTo>
                      <a:pt x="0" y="2"/>
                    </a:lnTo>
                    <a:lnTo>
                      <a:pt x="5" y="3"/>
                    </a:lnTo>
                    <a:close/>
                  </a:path>
                </a:pathLst>
              </a:custGeom>
              <a:solidFill>
                <a:srgbClr val="000000"/>
              </a:solidFill>
              <a:ln w="0">
                <a:solidFill>
                  <a:srgbClr val="000000"/>
                </a:solidFill>
                <a:round/>
                <a:headEnd/>
                <a:tailEnd/>
              </a:ln>
            </p:spPr>
            <p:txBody>
              <a:bodyPr/>
              <a:lstStyle/>
              <a:p>
                <a:endParaRPr lang="ja-JP" altLang="en-US"/>
              </a:p>
            </p:txBody>
          </p:sp>
          <p:sp>
            <p:nvSpPr>
              <p:cNvPr id="1387" name="Rectangle 934"/>
              <p:cNvSpPr>
                <a:spLocks noChangeArrowheads="1"/>
              </p:cNvSpPr>
              <p:nvPr/>
            </p:nvSpPr>
            <p:spPr bwMode="auto">
              <a:xfrm>
                <a:off x="2737" y="815"/>
                <a:ext cx="2" cy="6"/>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388" name="Freeform 935"/>
              <p:cNvSpPr>
                <a:spLocks/>
              </p:cNvSpPr>
              <p:nvPr/>
            </p:nvSpPr>
            <p:spPr bwMode="auto">
              <a:xfrm>
                <a:off x="2738" y="815"/>
                <a:ext cx="1" cy="1"/>
              </a:xfrm>
              <a:custGeom>
                <a:avLst/>
                <a:gdLst>
                  <a:gd name="T0" fmla="*/ 0 w 6"/>
                  <a:gd name="T1" fmla="*/ 0 h 4"/>
                  <a:gd name="T2" fmla="*/ 0 w 6"/>
                  <a:gd name="T3" fmla="*/ 0 h 4"/>
                  <a:gd name="T4" fmla="*/ 0 w 6"/>
                  <a:gd name="T5" fmla="*/ 0 h 4"/>
                  <a:gd name="T6" fmla="*/ 0 w 6"/>
                  <a:gd name="T7" fmla="*/ 0 h 4"/>
                  <a:gd name="T8" fmla="*/ 0 60000 65536"/>
                  <a:gd name="T9" fmla="*/ 0 60000 65536"/>
                  <a:gd name="T10" fmla="*/ 0 60000 65536"/>
                  <a:gd name="T11" fmla="*/ 0 60000 65536"/>
                  <a:gd name="T12" fmla="*/ 0 w 6"/>
                  <a:gd name="T13" fmla="*/ 0 h 4"/>
                  <a:gd name="T14" fmla="*/ 6 w 6"/>
                  <a:gd name="T15" fmla="*/ 4 h 4"/>
                </a:gdLst>
                <a:ahLst/>
                <a:cxnLst>
                  <a:cxn ang="T8">
                    <a:pos x="T0" y="T1"/>
                  </a:cxn>
                  <a:cxn ang="T9">
                    <a:pos x="T2" y="T3"/>
                  </a:cxn>
                  <a:cxn ang="T10">
                    <a:pos x="T4" y="T5"/>
                  </a:cxn>
                  <a:cxn ang="T11">
                    <a:pos x="T6" y="T7"/>
                  </a:cxn>
                </a:cxnLst>
                <a:rect l="T12" t="T13" r="T14" b="T15"/>
                <a:pathLst>
                  <a:path w="6" h="4">
                    <a:moveTo>
                      <a:pt x="6" y="2"/>
                    </a:moveTo>
                    <a:lnTo>
                      <a:pt x="0" y="4"/>
                    </a:lnTo>
                    <a:lnTo>
                      <a:pt x="6" y="0"/>
                    </a:lnTo>
                    <a:lnTo>
                      <a:pt x="6" y="2"/>
                    </a:lnTo>
                    <a:close/>
                  </a:path>
                </a:pathLst>
              </a:custGeom>
              <a:solidFill>
                <a:srgbClr val="000000"/>
              </a:solidFill>
              <a:ln w="0">
                <a:solidFill>
                  <a:srgbClr val="000000"/>
                </a:solidFill>
                <a:round/>
                <a:headEnd/>
                <a:tailEnd/>
              </a:ln>
            </p:spPr>
            <p:txBody>
              <a:bodyPr/>
              <a:lstStyle/>
              <a:p>
                <a:endParaRPr lang="ja-JP" altLang="en-US"/>
              </a:p>
            </p:txBody>
          </p:sp>
          <p:sp>
            <p:nvSpPr>
              <p:cNvPr id="1389" name="Freeform 936"/>
              <p:cNvSpPr>
                <a:spLocks/>
              </p:cNvSpPr>
              <p:nvPr/>
            </p:nvSpPr>
            <p:spPr bwMode="auto">
              <a:xfrm>
                <a:off x="2735" y="809"/>
                <a:ext cx="4" cy="7"/>
              </a:xfrm>
              <a:custGeom>
                <a:avLst/>
                <a:gdLst>
                  <a:gd name="T0" fmla="*/ 0 w 25"/>
                  <a:gd name="T1" fmla="*/ 0 h 45"/>
                  <a:gd name="T2" fmla="*/ 0 w 25"/>
                  <a:gd name="T3" fmla="*/ 0 h 45"/>
                  <a:gd name="T4" fmla="*/ 0 w 25"/>
                  <a:gd name="T5" fmla="*/ 0 h 45"/>
                  <a:gd name="T6" fmla="*/ 0 w 25"/>
                  <a:gd name="T7" fmla="*/ 0 h 45"/>
                  <a:gd name="T8" fmla="*/ 0 w 25"/>
                  <a:gd name="T9" fmla="*/ 0 h 45"/>
                  <a:gd name="T10" fmla="*/ 0 60000 65536"/>
                  <a:gd name="T11" fmla="*/ 0 60000 65536"/>
                  <a:gd name="T12" fmla="*/ 0 60000 65536"/>
                  <a:gd name="T13" fmla="*/ 0 60000 65536"/>
                  <a:gd name="T14" fmla="*/ 0 60000 65536"/>
                  <a:gd name="T15" fmla="*/ 0 w 25"/>
                  <a:gd name="T16" fmla="*/ 0 h 45"/>
                  <a:gd name="T17" fmla="*/ 25 w 25"/>
                  <a:gd name="T18" fmla="*/ 45 h 45"/>
                </a:gdLst>
                <a:ahLst/>
                <a:cxnLst>
                  <a:cxn ang="T10">
                    <a:pos x="T0" y="T1"/>
                  </a:cxn>
                  <a:cxn ang="T11">
                    <a:pos x="T2" y="T3"/>
                  </a:cxn>
                  <a:cxn ang="T12">
                    <a:pos x="T4" y="T5"/>
                  </a:cxn>
                  <a:cxn ang="T13">
                    <a:pos x="T6" y="T7"/>
                  </a:cxn>
                  <a:cxn ang="T14">
                    <a:pos x="T8" y="T9"/>
                  </a:cxn>
                </a:cxnLst>
                <a:rect l="T15" t="T16" r="T17" b="T18"/>
                <a:pathLst>
                  <a:path w="25" h="45">
                    <a:moveTo>
                      <a:pt x="25" y="41"/>
                    </a:moveTo>
                    <a:lnTo>
                      <a:pt x="13" y="45"/>
                    </a:lnTo>
                    <a:lnTo>
                      <a:pt x="0" y="5"/>
                    </a:lnTo>
                    <a:lnTo>
                      <a:pt x="13" y="0"/>
                    </a:lnTo>
                    <a:lnTo>
                      <a:pt x="25" y="41"/>
                    </a:lnTo>
                    <a:close/>
                  </a:path>
                </a:pathLst>
              </a:custGeom>
              <a:solidFill>
                <a:srgbClr val="000000"/>
              </a:solidFill>
              <a:ln w="0">
                <a:solidFill>
                  <a:srgbClr val="000000"/>
                </a:solidFill>
                <a:round/>
                <a:headEnd/>
                <a:tailEnd/>
              </a:ln>
            </p:spPr>
            <p:txBody>
              <a:bodyPr/>
              <a:lstStyle/>
              <a:p>
                <a:endParaRPr lang="ja-JP" altLang="en-US"/>
              </a:p>
            </p:txBody>
          </p:sp>
          <p:sp>
            <p:nvSpPr>
              <p:cNvPr id="1390" name="Freeform 937"/>
              <p:cNvSpPr>
                <a:spLocks/>
              </p:cNvSpPr>
              <p:nvPr/>
            </p:nvSpPr>
            <p:spPr bwMode="auto">
              <a:xfrm>
                <a:off x="2735" y="809"/>
                <a:ext cx="1" cy="1"/>
              </a:xfrm>
              <a:custGeom>
                <a:avLst/>
                <a:gdLst>
                  <a:gd name="T0" fmla="*/ 0 w 6"/>
                  <a:gd name="T1" fmla="*/ 0 h 3"/>
                  <a:gd name="T2" fmla="*/ 0 w 6"/>
                  <a:gd name="T3" fmla="*/ 0 h 3"/>
                  <a:gd name="T4" fmla="*/ 0 w 6"/>
                  <a:gd name="T5" fmla="*/ 0 h 3"/>
                  <a:gd name="T6" fmla="*/ 0 w 6"/>
                  <a:gd name="T7" fmla="*/ 0 h 3"/>
                  <a:gd name="T8" fmla="*/ 0 60000 65536"/>
                  <a:gd name="T9" fmla="*/ 0 60000 65536"/>
                  <a:gd name="T10" fmla="*/ 0 60000 65536"/>
                  <a:gd name="T11" fmla="*/ 0 60000 65536"/>
                  <a:gd name="T12" fmla="*/ 0 w 6"/>
                  <a:gd name="T13" fmla="*/ 0 h 3"/>
                  <a:gd name="T14" fmla="*/ 6 w 6"/>
                  <a:gd name="T15" fmla="*/ 3 h 3"/>
                </a:gdLst>
                <a:ahLst/>
                <a:cxnLst>
                  <a:cxn ang="T8">
                    <a:pos x="T0" y="T1"/>
                  </a:cxn>
                  <a:cxn ang="T9">
                    <a:pos x="T2" y="T3"/>
                  </a:cxn>
                  <a:cxn ang="T10">
                    <a:pos x="T4" y="T5"/>
                  </a:cxn>
                  <a:cxn ang="T11">
                    <a:pos x="T6" y="T7"/>
                  </a:cxn>
                </a:cxnLst>
                <a:rect l="T12" t="T13" r="T14" b="T15"/>
                <a:pathLst>
                  <a:path w="6" h="3">
                    <a:moveTo>
                      <a:pt x="0" y="3"/>
                    </a:moveTo>
                    <a:lnTo>
                      <a:pt x="6" y="3"/>
                    </a:lnTo>
                    <a:lnTo>
                      <a:pt x="0" y="0"/>
                    </a:lnTo>
                    <a:lnTo>
                      <a:pt x="0" y="3"/>
                    </a:lnTo>
                    <a:close/>
                  </a:path>
                </a:pathLst>
              </a:custGeom>
              <a:solidFill>
                <a:srgbClr val="000000"/>
              </a:solidFill>
              <a:ln w="0">
                <a:solidFill>
                  <a:srgbClr val="000000"/>
                </a:solidFill>
                <a:round/>
                <a:headEnd/>
                <a:tailEnd/>
              </a:ln>
            </p:spPr>
            <p:txBody>
              <a:bodyPr/>
              <a:lstStyle/>
              <a:p>
                <a:endParaRPr lang="ja-JP" altLang="en-US"/>
              </a:p>
            </p:txBody>
          </p:sp>
          <p:sp>
            <p:nvSpPr>
              <p:cNvPr id="1391" name="Rectangle 938"/>
              <p:cNvSpPr>
                <a:spLocks noChangeArrowheads="1"/>
              </p:cNvSpPr>
              <p:nvPr/>
            </p:nvSpPr>
            <p:spPr bwMode="auto">
              <a:xfrm>
                <a:off x="2735" y="808"/>
                <a:ext cx="2"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392" name="Rectangle 939"/>
              <p:cNvSpPr>
                <a:spLocks noChangeArrowheads="1"/>
              </p:cNvSpPr>
              <p:nvPr/>
            </p:nvSpPr>
            <p:spPr bwMode="auto">
              <a:xfrm>
                <a:off x="2735" y="802"/>
                <a:ext cx="2" cy="6"/>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393" name="Freeform 940"/>
              <p:cNvSpPr>
                <a:spLocks/>
              </p:cNvSpPr>
              <p:nvPr/>
            </p:nvSpPr>
            <p:spPr bwMode="auto">
              <a:xfrm>
                <a:off x="2736" y="801"/>
                <a:ext cx="1" cy="1"/>
              </a:xfrm>
              <a:custGeom>
                <a:avLst/>
                <a:gdLst>
                  <a:gd name="T0" fmla="*/ 0 w 7"/>
                  <a:gd name="T1" fmla="*/ 0 h 5"/>
                  <a:gd name="T2" fmla="*/ 0 w 7"/>
                  <a:gd name="T3" fmla="*/ 0 h 5"/>
                  <a:gd name="T4" fmla="*/ 0 w 7"/>
                  <a:gd name="T5" fmla="*/ 0 h 5"/>
                  <a:gd name="T6" fmla="*/ 0 w 7"/>
                  <a:gd name="T7" fmla="*/ 0 h 5"/>
                  <a:gd name="T8" fmla="*/ 0 60000 65536"/>
                  <a:gd name="T9" fmla="*/ 0 60000 65536"/>
                  <a:gd name="T10" fmla="*/ 0 60000 65536"/>
                  <a:gd name="T11" fmla="*/ 0 60000 65536"/>
                  <a:gd name="T12" fmla="*/ 0 w 7"/>
                  <a:gd name="T13" fmla="*/ 0 h 5"/>
                  <a:gd name="T14" fmla="*/ 7 w 7"/>
                  <a:gd name="T15" fmla="*/ 5 h 5"/>
                </a:gdLst>
                <a:ahLst/>
                <a:cxnLst>
                  <a:cxn ang="T8">
                    <a:pos x="T0" y="T1"/>
                  </a:cxn>
                  <a:cxn ang="T9">
                    <a:pos x="T2" y="T3"/>
                  </a:cxn>
                  <a:cxn ang="T10">
                    <a:pos x="T4" y="T5"/>
                  </a:cxn>
                  <a:cxn ang="T11">
                    <a:pos x="T6" y="T7"/>
                  </a:cxn>
                </a:cxnLst>
                <a:rect l="T12" t="T13" r="T14" b="T15"/>
                <a:pathLst>
                  <a:path w="7" h="5">
                    <a:moveTo>
                      <a:pt x="7" y="2"/>
                    </a:moveTo>
                    <a:lnTo>
                      <a:pt x="0" y="5"/>
                    </a:lnTo>
                    <a:lnTo>
                      <a:pt x="7" y="0"/>
                    </a:lnTo>
                    <a:lnTo>
                      <a:pt x="7" y="2"/>
                    </a:lnTo>
                    <a:close/>
                  </a:path>
                </a:pathLst>
              </a:custGeom>
              <a:solidFill>
                <a:srgbClr val="000000"/>
              </a:solidFill>
              <a:ln w="0">
                <a:solidFill>
                  <a:srgbClr val="000000"/>
                </a:solidFill>
                <a:round/>
                <a:headEnd/>
                <a:tailEnd/>
              </a:ln>
            </p:spPr>
            <p:txBody>
              <a:bodyPr/>
              <a:lstStyle/>
              <a:p>
                <a:endParaRPr lang="ja-JP" altLang="en-US"/>
              </a:p>
            </p:txBody>
          </p:sp>
          <p:sp>
            <p:nvSpPr>
              <p:cNvPr id="1394" name="Freeform 941"/>
              <p:cNvSpPr>
                <a:spLocks/>
              </p:cNvSpPr>
              <p:nvPr/>
            </p:nvSpPr>
            <p:spPr bwMode="auto">
              <a:xfrm>
                <a:off x="2734" y="796"/>
                <a:ext cx="3" cy="6"/>
              </a:xfrm>
              <a:custGeom>
                <a:avLst/>
                <a:gdLst>
                  <a:gd name="T0" fmla="*/ 0 w 25"/>
                  <a:gd name="T1" fmla="*/ 0 h 46"/>
                  <a:gd name="T2" fmla="*/ 0 w 25"/>
                  <a:gd name="T3" fmla="*/ 0 h 46"/>
                  <a:gd name="T4" fmla="*/ 0 w 25"/>
                  <a:gd name="T5" fmla="*/ 0 h 46"/>
                  <a:gd name="T6" fmla="*/ 0 w 25"/>
                  <a:gd name="T7" fmla="*/ 0 h 46"/>
                  <a:gd name="T8" fmla="*/ 0 w 25"/>
                  <a:gd name="T9" fmla="*/ 0 h 46"/>
                  <a:gd name="T10" fmla="*/ 0 60000 65536"/>
                  <a:gd name="T11" fmla="*/ 0 60000 65536"/>
                  <a:gd name="T12" fmla="*/ 0 60000 65536"/>
                  <a:gd name="T13" fmla="*/ 0 60000 65536"/>
                  <a:gd name="T14" fmla="*/ 0 60000 65536"/>
                  <a:gd name="T15" fmla="*/ 0 w 25"/>
                  <a:gd name="T16" fmla="*/ 0 h 46"/>
                  <a:gd name="T17" fmla="*/ 25 w 25"/>
                  <a:gd name="T18" fmla="*/ 46 h 46"/>
                </a:gdLst>
                <a:ahLst/>
                <a:cxnLst>
                  <a:cxn ang="T10">
                    <a:pos x="T0" y="T1"/>
                  </a:cxn>
                  <a:cxn ang="T11">
                    <a:pos x="T2" y="T3"/>
                  </a:cxn>
                  <a:cxn ang="T12">
                    <a:pos x="T4" y="T5"/>
                  </a:cxn>
                  <a:cxn ang="T13">
                    <a:pos x="T6" y="T7"/>
                  </a:cxn>
                  <a:cxn ang="T14">
                    <a:pos x="T8" y="T9"/>
                  </a:cxn>
                </a:cxnLst>
                <a:rect l="T15" t="T16" r="T17" b="T18"/>
                <a:pathLst>
                  <a:path w="25" h="46">
                    <a:moveTo>
                      <a:pt x="25" y="41"/>
                    </a:moveTo>
                    <a:lnTo>
                      <a:pt x="12" y="46"/>
                    </a:lnTo>
                    <a:lnTo>
                      <a:pt x="0" y="5"/>
                    </a:lnTo>
                    <a:lnTo>
                      <a:pt x="12" y="0"/>
                    </a:lnTo>
                    <a:lnTo>
                      <a:pt x="25" y="41"/>
                    </a:lnTo>
                    <a:close/>
                  </a:path>
                </a:pathLst>
              </a:custGeom>
              <a:solidFill>
                <a:srgbClr val="000000"/>
              </a:solidFill>
              <a:ln w="0">
                <a:solidFill>
                  <a:srgbClr val="000000"/>
                </a:solidFill>
                <a:round/>
                <a:headEnd/>
                <a:tailEnd/>
              </a:ln>
            </p:spPr>
            <p:txBody>
              <a:bodyPr/>
              <a:lstStyle/>
              <a:p>
                <a:endParaRPr lang="ja-JP" altLang="en-US"/>
              </a:p>
            </p:txBody>
          </p:sp>
          <p:sp>
            <p:nvSpPr>
              <p:cNvPr id="1395" name="Freeform 942"/>
              <p:cNvSpPr>
                <a:spLocks/>
              </p:cNvSpPr>
              <p:nvPr/>
            </p:nvSpPr>
            <p:spPr bwMode="auto">
              <a:xfrm>
                <a:off x="2734" y="795"/>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2"/>
                    </a:moveTo>
                    <a:lnTo>
                      <a:pt x="6" y="1"/>
                    </a:lnTo>
                    <a:lnTo>
                      <a:pt x="4" y="0"/>
                    </a:lnTo>
                    <a:lnTo>
                      <a:pt x="0" y="7"/>
                    </a:lnTo>
                    <a:lnTo>
                      <a:pt x="6" y="2"/>
                    </a:lnTo>
                    <a:close/>
                  </a:path>
                </a:pathLst>
              </a:custGeom>
              <a:solidFill>
                <a:srgbClr val="000000"/>
              </a:solidFill>
              <a:ln w="0">
                <a:solidFill>
                  <a:srgbClr val="000000"/>
                </a:solidFill>
                <a:round/>
                <a:headEnd/>
                <a:tailEnd/>
              </a:ln>
            </p:spPr>
            <p:txBody>
              <a:bodyPr/>
              <a:lstStyle/>
              <a:p>
                <a:endParaRPr lang="ja-JP" altLang="en-US"/>
              </a:p>
            </p:txBody>
          </p:sp>
          <p:sp>
            <p:nvSpPr>
              <p:cNvPr id="1396" name="Freeform 943"/>
              <p:cNvSpPr>
                <a:spLocks/>
              </p:cNvSpPr>
              <p:nvPr/>
            </p:nvSpPr>
            <p:spPr bwMode="auto">
              <a:xfrm>
                <a:off x="2730" y="791"/>
                <a:ext cx="5" cy="6"/>
              </a:xfrm>
              <a:custGeom>
                <a:avLst/>
                <a:gdLst>
                  <a:gd name="T0" fmla="*/ 0 w 32"/>
                  <a:gd name="T1" fmla="*/ 0 h 36"/>
                  <a:gd name="T2" fmla="*/ 0 w 32"/>
                  <a:gd name="T3" fmla="*/ 0 h 36"/>
                  <a:gd name="T4" fmla="*/ 0 w 32"/>
                  <a:gd name="T5" fmla="*/ 0 h 36"/>
                  <a:gd name="T6" fmla="*/ 0 w 32"/>
                  <a:gd name="T7" fmla="*/ 0 h 36"/>
                  <a:gd name="T8" fmla="*/ 0 w 32"/>
                  <a:gd name="T9" fmla="*/ 0 h 36"/>
                  <a:gd name="T10" fmla="*/ 0 60000 65536"/>
                  <a:gd name="T11" fmla="*/ 0 60000 65536"/>
                  <a:gd name="T12" fmla="*/ 0 60000 65536"/>
                  <a:gd name="T13" fmla="*/ 0 60000 65536"/>
                  <a:gd name="T14" fmla="*/ 0 60000 65536"/>
                  <a:gd name="T15" fmla="*/ 0 w 32"/>
                  <a:gd name="T16" fmla="*/ 0 h 36"/>
                  <a:gd name="T17" fmla="*/ 32 w 32"/>
                  <a:gd name="T18" fmla="*/ 36 h 36"/>
                </a:gdLst>
                <a:ahLst/>
                <a:cxnLst>
                  <a:cxn ang="T10">
                    <a:pos x="T0" y="T1"/>
                  </a:cxn>
                  <a:cxn ang="T11">
                    <a:pos x="T2" y="T3"/>
                  </a:cxn>
                  <a:cxn ang="T12">
                    <a:pos x="T4" y="T5"/>
                  </a:cxn>
                  <a:cxn ang="T13">
                    <a:pos x="T6" y="T7"/>
                  </a:cxn>
                  <a:cxn ang="T14">
                    <a:pos x="T8" y="T9"/>
                  </a:cxn>
                </a:cxnLst>
                <a:rect l="T15" t="T16" r="T17" b="T18"/>
                <a:pathLst>
                  <a:path w="32" h="36">
                    <a:moveTo>
                      <a:pt x="32" y="27"/>
                    </a:moveTo>
                    <a:lnTo>
                      <a:pt x="24" y="36"/>
                    </a:lnTo>
                    <a:lnTo>
                      <a:pt x="0" y="9"/>
                    </a:lnTo>
                    <a:lnTo>
                      <a:pt x="8" y="0"/>
                    </a:lnTo>
                    <a:lnTo>
                      <a:pt x="32" y="27"/>
                    </a:lnTo>
                    <a:close/>
                  </a:path>
                </a:pathLst>
              </a:custGeom>
              <a:solidFill>
                <a:srgbClr val="000000"/>
              </a:solidFill>
              <a:ln w="0">
                <a:solidFill>
                  <a:srgbClr val="000000"/>
                </a:solidFill>
                <a:round/>
                <a:headEnd/>
                <a:tailEnd/>
              </a:ln>
            </p:spPr>
            <p:txBody>
              <a:bodyPr/>
              <a:lstStyle/>
              <a:p>
                <a:endParaRPr lang="ja-JP" altLang="en-US"/>
              </a:p>
            </p:txBody>
          </p:sp>
          <p:sp>
            <p:nvSpPr>
              <p:cNvPr id="1397" name="Freeform 944"/>
              <p:cNvSpPr>
                <a:spLocks/>
              </p:cNvSpPr>
              <p:nvPr/>
            </p:nvSpPr>
            <p:spPr bwMode="auto">
              <a:xfrm>
                <a:off x="2730" y="792"/>
                <a:ext cx="1" cy="1"/>
              </a:xfrm>
              <a:custGeom>
                <a:avLst/>
                <a:gdLst>
                  <a:gd name="T0" fmla="*/ 0 w 6"/>
                  <a:gd name="T1" fmla="*/ 0 h 3"/>
                  <a:gd name="T2" fmla="*/ 0 w 6"/>
                  <a:gd name="T3" fmla="*/ 0 h 3"/>
                  <a:gd name="T4" fmla="*/ 0 w 6"/>
                  <a:gd name="T5" fmla="*/ 0 h 3"/>
                  <a:gd name="T6" fmla="*/ 0 w 6"/>
                  <a:gd name="T7" fmla="*/ 0 h 3"/>
                  <a:gd name="T8" fmla="*/ 0 w 6"/>
                  <a:gd name="T9" fmla="*/ 0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2" y="3"/>
                    </a:moveTo>
                    <a:lnTo>
                      <a:pt x="0" y="0"/>
                    </a:lnTo>
                    <a:lnTo>
                      <a:pt x="0" y="1"/>
                    </a:lnTo>
                    <a:lnTo>
                      <a:pt x="6" y="1"/>
                    </a:lnTo>
                    <a:lnTo>
                      <a:pt x="2" y="3"/>
                    </a:lnTo>
                    <a:close/>
                  </a:path>
                </a:pathLst>
              </a:custGeom>
              <a:solidFill>
                <a:srgbClr val="000000"/>
              </a:solidFill>
              <a:ln w="0">
                <a:solidFill>
                  <a:srgbClr val="000000"/>
                </a:solidFill>
                <a:round/>
                <a:headEnd/>
                <a:tailEnd/>
              </a:ln>
            </p:spPr>
            <p:txBody>
              <a:bodyPr/>
              <a:lstStyle/>
              <a:p>
                <a:endParaRPr lang="ja-JP" altLang="en-US"/>
              </a:p>
            </p:txBody>
          </p:sp>
          <p:sp>
            <p:nvSpPr>
              <p:cNvPr id="1398" name="Freeform 945"/>
              <p:cNvSpPr>
                <a:spLocks/>
              </p:cNvSpPr>
              <p:nvPr/>
            </p:nvSpPr>
            <p:spPr bwMode="auto">
              <a:xfrm>
                <a:off x="2728" y="786"/>
                <a:ext cx="4" cy="6"/>
              </a:xfrm>
              <a:custGeom>
                <a:avLst/>
                <a:gdLst>
                  <a:gd name="T0" fmla="*/ 0 w 24"/>
                  <a:gd name="T1" fmla="*/ 0 h 45"/>
                  <a:gd name="T2" fmla="*/ 0 w 24"/>
                  <a:gd name="T3" fmla="*/ 0 h 45"/>
                  <a:gd name="T4" fmla="*/ 0 w 24"/>
                  <a:gd name="T5" fmla="*/ 0 h 45"/>
                  <a:gd name="T6" fmla="*/ 0 w 24"/>
                  <a:gd name="T7" fmla="*/ 0 h 45"/>
                  <a:gd name="T8" fmla="*/ 0 w 24"/>
                  <a:gd name="T9" fmla="*/ 0 h 45"/>
                  <a:gd name="T10" fmla="*/ 0 60000 65536"/>
                  <a:gd name="T11" fmla="*/ 0 60000 65536"/>
                  <a:gd name="T12" fmla="*/ 0 60000 65536"/>
                  <a:gd name="T13" fmla="*/ 0 60000 65536"/>
                  <a:gd name="T14" fmla="*/ 0 60000 65536"/>
                  <a:gd name="T15" fmla="*/ 0 w 24"/>
                  <a:gd name="T16" fmla="*/ 0 h 45"/>
                  <a:gd name="T17" fmla="*/ 24 w 24"/>
                  <a:gd name="T18" fmla="*/ 45 h 45"/>
                </a:gdLst>
                <a:ahLst/>
                <a:cxnLst>
                  <a:cxn ang="T10">
                    <a:pos x="T0" y="T1"/>
                  </a:cxn>
                  <a:cxn ang="T11">
                    <a:pos x="T2" y="T3"/>
                  </a:cxn>
                  <a:cxn ang="T12">
                    <a:pos x="T4" y="T5"/>
                  </a:cxn>
                  <a:cxn ang="T13">
                    <a:pos x="T6" y="T7"/>
                  </a:cxn>
                  <a:cxn ang="T14">
                    <a:pos x="T8" y="T9"/>
                  </a:cxn>
                </a:cxnLst>
                <a:rect l="T15" t="T16" r="T17" b="T18"/>
                <a:pathLst>
                  <a:path w="24" h="45">
                    <a:moveTo>
                      <a:pt x="24" y="40"/>
                    </a:moveTo>
                    <a:lnTo>
                      <a:pt x="12" y="45"/>
                    </a:lnTo>
                    <a:lnTo>
                      <a:pt x="0" y="4"/>
                    </a:lnTo>
                    <a:lnTo>
                      <a:pt x="12" y="0"/>
                    </a:lnTo>
                    <a:lnTo>
                      <a:pt x="24" y="40"/>
                    </a:lnTo>
                    <a:close/>
                  </a:path>
                </a:pathLst>
              </a:custGeom>
              <a:solidFill>
                <a:srgbClr val="000000"/>
              </a:solidFill>
              <a:ln w="0">
                <a:solidFill>
                  <a:srgbClr val="000000"/>
                </a:solidFill>
                <a:round/>
                <a:headEnd/>
                <a:tailEnd/>
              </a:ln>
            </p:spPr>
            <p:txBody>
              <a:bodyPr/>
              <a:lstStyle/>
              <a:p>
                <a:endParaRPr lang="ja-JP" altLang="en-US"/>
              </a:p>
            </p:txBody>
          </p:sp>
          <p:sp>
            <p:nvSpPr>
              <p:cNvPr id="1399" name="Freeform 946"/>
              <p:cNvSpPr>
                <a:spLocks/>
              </p:cNvSpPr>
              <p:nvPr/>
            </p:nvSpPr>
            <p:spPr bwMode="auto">
              <a:xfrm>
                <a:off x="2727" y="780"/>
                <a:ext cx="3" cy="7"/>
              </a:xfrm>
              <a:custGeom>
                <a:avLst/>
                <a:gdLst>
                  <a:gd name="T0" fmla="*/ 0 w 24"/>
                  <a:gd name="T1" fmla="*/ 0 h 45"/>
                  <a:gd name="T2" fmla="*/ 0 w 24"/>
                  <a:gd name="T3" fmla="*/ 0 h 45"/>
                  <a:gd name="T4" fmla="*/ 0 w 24"/>
                  <a:gd name="T5" fmla="*/ 0 h 45"/>
                  <a:gd name="T6" fmla="*/ 0 w 24"/>
                  <a:gd name="T7" fmla="*/ 0 h 45"/>
                  <a:gd name="T8" fmla="*/ 0 w 24"/>
                  <a:gd name="T9" fmla="*/ 0 h 45"/>
                  <a:gd name="T10" fmla="*/ 0 60000 65536"/>
                  <a:gd name="T11" fmla="*/ 0 60000 65536"/>
                  <a:gd name="T12" fmla="*/ 0 60000 65536"/>
                  <a:gd name="T13" fmla="*/ 0 60000 65536"/>
                  <a:gd name="T14" fmla="*/ 0 60000 65536"/>
                  <a:gd name="T15" fmla="*/ 0 w 24"/>
                  <a:gd name="T16" fmla="*/ 0 h 45"/>
                  <a:gd name="T17" fmla="*/ 24 w 24"/>
                  <a:gd name="T18" fmla="*/ 45 h 45"/>
                </a:gdLst>
                <a:ahLst/>
                <a:cxnLst>
                  <a:cxn ang="T10">
                    <a:pos x="T0" y="T1"/>
                  </a:cxn>
                  <a:cxn ang="T11">
                    <a:pos x="T2" y="T3"/>
                  </a:cxn>
                  <a:cxn ang="T12">
                    <a:pos x="T4" y="T5"/>
                  </a:cxn>
                  <a:cxn ang="T13">
                    <a:pos x="T6" y="T7"/>
                  </a:cxn>
                  <a:cxn ang="T14">
                    <a:pos x="T8" y="T9"/>
                  </a:cxn>
                </a:cxnLst>
                <a:rect l="T15" t="T16" r="T17" b="T18"/>
                <a:pathLst>
                  <a:path w="24" h="45">
                    <a:moveTo>
                      <a:pt x="24" y="41"/>
                    </a:moveTo>
                    <a:lnTo>
                      <a:pt x="12" y="45"/>
                    </a:lnTo>
                    <a:lnTo>
                      <a:pt x="0" y="5"/>
                    </a:lnTo>
                    <a:lnTo>
                      <a:pt x="12" y="0"/>
                    </a:lnTo>
                    <a:lnTo>
                      <a:pt x="24" y="41"/>
                    </a:lnTo>
                    <a:close/>
                  </a:path>
                </a:pathLst>
              </a:custGeom>
              <a:solidFill>
                <a:srgbClr val="000000"/>
              </a:solidFill>
              <a:ln w="0">
                <a:solidFill>
                  <a:srgbClr val="000000"/>
                </a:solidFill>
                <a:round/>
                <a:headEnd/>
                <a:tailEnd/>
              </a:ln>
            </p:spPr>
            <p:txBody>
              <a:bodyPr/>
              <a:lstStyle/>
              <a:p>
                <a:endParaRPr lang="ja-JP" altLang="en-US"/>
              </a:p>
            </p:txBody>
          </p:sp>
          <p:sp>
            <p:nvSpPr>
              <p:cNvPr id="1400" name="Freeform 947"/>
              <p:cNvSpPr>
                <a:spLocks/>
              </p:cNvSpPr>
              <p:nvPr/>
            </p:nvSpPr>
            <p:spPr bwMode="auto">
              <a:xfrm>
                <a:off x="2728" y="780"/>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2"/>
                    </a:moveTo>
                    <a:lnTo>
                      <a:pt x="6" y="1"/>
                    </a:lnTo>
                    <a:lnTo>
                      <a:pt x="4" y="0"/>
                    </a:lnTo>
                    <a:lnTo>
                      <a:pt x="0" y="7"/>
                    </a:lnTo>
                    <a:lnTo>
                      <a:pt x="6" y="2"/>
                    </a:lnTo>
                    <a:close/>
                  </a:path>
                </a:pathLst>
              </a:custGeom>
              <a:solidFill>
                <a:srgbClr val="000000"/>
              </a:solidFill>
              <a:ln w="0">
                <a:solidFill>
                  <a:srgbClr val="000000"/>
                </a:solidFill>
                <a:round/>
                <a:headEnd/>
                <a:tailEnd/>
              </a:ln>
            </p:spPr>
            <p:txBody>
              <a:bodyPr/>
              <a:lstStyle/>
              <a:p>
                <a:endParaRPr lang="ja-JP" altLang="en-US"/>
              </a:p>
            </p:txBody>
          </p:sp>
          <p:sp>
            <p:nvSpPr>
              <p:cNvPr id="1401" name="Freeform 948"/>
              <p:cNvSpPr>
                <a:spLocks/>
              </p:cNvSpPr>
              <p:nvPr/>
            </p:nvSpPr>
            <p:spPr bwMode="auto">
              <a:xfrm>
                <a:off x="2723" y="776"/>
                <a:ext cx="5" cy="5"/>
              </a:xfrm>
              <a:custGeom>
                <a:avLst/>
                <a:gdLst>
                  <a:gd name="T0" fmla="*/ 0 w 33"/>
                  <a:gd name="T1" fmla="*/ 0 h 36"/>
                  <a:gd name="T2" fmla="*/ 0 w 33"/>
                  <a:gd name="T3" fmla="*/ 0 h 36"/>
                  <a:gd name="T4" fmla="*/ 0 w 33"/>
                  <a:gd name="T5" fmla="*/ 0 h 36"/>
                  <a:gd name="T6" fmla="*/ 0 w 33"/>
                  <a:gd name="T7" fmla="*/ 0 h 36"/>
                  <a:gd name="T8" fmla="*/ 0 w 33"/>
                  <a:gd name="T9" fmla="*/ 0 h 36"/>
                  <a:gd name="T10" fmla="*/ 0 60000 65536"/>
                  <a:gd name="T11" fmla="*/ 0 60000 65536"/>
                  <a:gd name="T12" fmla="*/ 0 60000 65536"/>
                  <a:gd name="T13" fmla="*/ 0 60000 65536"/>
                  <a:gd name="T14" fmla="*/ 0 60000 65536"/>
                  <a:gd name="T15" fmla="*/ 0 w 33"/>
                  <a:gd name="T16" fmla="*/ 0 h 36"/>
                  <a:gd name="T17" fmla="*/ 33 w 33"/>
                  <a:gd name="T18" fmla="*/ 36 h 36"/>
                </a:gdLst>
                <a:ahLst/>
                <a:cxnLst>
                  <a:cxn ang="T10">
                    <a:pos x="T0" y="T1"/>
                  </a:cxn>
                  <a:cxn ang="T11">
                    <a:pos x="T2" y="T3"/>
                  </a:cxn>
                  <a:cxn ang="T12">
                    <a:pos x="T4" y="T5"/>
                  </a:cxn>
                  <a:cxn ang="T13">
                    <a:pos x="T6" y="T7"/>
                  </a:cxn>
                  <a:cxn ang="T14">
                    <a:pos x="T8" y="T9"/>
                  </a:cxn>
                </a:cxnLst>
                <a:rect l="T15" t="T16" r="T17" b="T18"/>
                <a:pathLst>
                  <a:path w="33" h="36">
                    <a:moveTo>
                      <a:pt x="33" y="27"/>
                    </a:moveTo>
                    <a:lnTo>
                      <a:pt x="25" y="36"/>
                    </a:lnTo>
                    <a:lnTo>
                      <a:pt x="0" y="9"/>
                    </a:lnTo>
                    <a:lnTo>
                      <a:pt x="8" y="0"/>
                    </a:lnTo>
                    <a:lnTo>
                      <a:pt x="33" y="27"/>
                    </a:lnTo>
                    <a:close/>
                  </a:path>
                </a:pathLst>
              </a:custGeom>
              <a:solidFill>
                <a:srgbClr val="000000"/>
              </a:solidFill>
              <a:ln w="0">
                <a:solidFill>
                  <a:srgbClr val="000000"/>
                </a:solidFill>
                <a:round/>
                <a:headEnd/>
                <a:tailEnd/>
              </a:ln>
            </p:spPr>
            <p:txBody>
              <a:bodyPr/>
              <a:lstStyle/>
              <a:p>
                <a:endParaRPr lang="ja-JP" altLang="en-US"/>
              </a:p>
            </p:txBody>
          </p:sp>
          <p:sp>
            <p:nvSpPr>
              <p:cNvPr id="1402" name="Freeform 949"/>
              <p:cNvSpPr>
                <a:spLocks/>
              </p:cNvSpPr>
              <p:nvPr/>
            </p:nvSpPr>
            <p:spPr bwMode="auto">
              <a:xfrm>
                <a:off x="2720" y="772"/>
                <a:ext cx="5" cy="5"/>
              </a:xfrm>
              <a:custGeom>
                <a:avLst/>
                <a:gdLst>
                  <a:gd name="T0" fmla="*/ 0 w 32"/>
                  <a:gd name="T1" fmla="*/ 0 h 36"/>
                  <a:gd name="T2" fmla="*/ 0 w 32"/>
                  <a:gd name="T3" fmla="*/ 0 h 36"/>
                  <a:gd name="T4" fmla="*/ 0 w 32"/>
                  <a:gd name="T5" fmla="*/ 0 h 36"/>
                  <a:gd name="T6" fmla="*/ 0 w 32"/>
                  <a:gd name="T7" fmla="*/ 0 h 36"/>
                  <a:gd name="T8" fmla="*/ 0 w 32"/>
                  <a:gd name="T9" fmla="*/ 0 h 36"/>
                  <a:gd name="T10" fmla="*/ 0 60000 65536"/>
                  <a:gd name="T11" fmla="*/ 0 60000 65536"/>
                  <a:gd name="T12" fmla="*/ 0 60000 65536"/>
                  <a:gd name="T13" fmla="*/ 0 60000 65536"/>
                  <a:gd name="T14" fmla="*/ 0 60000 65536"/>
                  <a:gd name="T15" fmla="*/ 0 w 32"/>
                  <a:gd name="T16" fmla="*/ 0 h 36"/>
                  <a:gd name="T17" fmla="*/ 32 w 32"/>
                  <a:gd name="T18" fmla="*/ 36 h 36"/>
                </a:gdLst>
                <a:ahLst/>
                <a:cxnLst>
                  <a:cxn ang="T10">
                    <a:pos x="T0" y="T1"/>
                  </a:cxn>
                  <a:cxn ang="T11">
                    <a:pos x="T2" y="T3"/>
                  </a:cxn>
                  <a:cxn ang="T12">
                    <a:pos x="T4" y="T5"/>
                  </a:cxn>
                  <a:cxn ang="T13">
                    <a:pos x="T6" y="T7"/>
                  </a:cxn>
                  <a:cxn ang="T14">
                    <a:pos x="T8" y="T9"/>
                  </a:cxn>
                </a:cxnLst>
                <a:rect l="T15" t="T16" r="T17" b="T18"/>
                <a:pathLst>
                  <a:path w="32" h="36">
                    <a:moveTo>
                      <a:pt x="32" y="27"/>
                    </a:moveTo>
                    <a:lnTo>
                      <a:pt x="24" y="36"/>
                    </a:lnTo>
                    <a:lnTo>
                      <a:pt x="0" y="9"/>
                    </a:lnTo>
                    <a:lnTo>
                      <a:pt x="8" y="0"/>
                    </a:lnTo>
                    <a:lnTo>
                      <a:pt x="32" y="27"/>
                    </a:lnTo>
                    <a:close/>
                  </a:path>
                </a:pathLst>
              </a:custGeom>
              <a:solidFill>
                <a:srgbClr val="000000"/>
              </a:solidFill>
              <a:ln w="0">
                <a:solidFill>
                  <a:srgbClr val="000000"/>
                </a:solidFill>
                <a:round/>
                <a:headEnd/>
                <a:tailEnd/>
              </a:ln>
            </p:spPr>
            <p:txBody>
              <a:bodyPr/>
              <a:lstStyle/>
              <a:p>
                <a:endParaRPr lang="ja-JP" altLang="en-US"/>
              </a:p>
            </p:txBody>
          </p:sp>
          <p:sp>
            <p:nvSpPr>
              <p:cNvPr id="1403" name="Freeform 950"/>
              <p:cNvSpPr>
                <a:spLocks/>
              </p:cNvSpPr>
              <p:nvPr/>
            </p:nvSpPr>
            <p:spPr bwMode="auto">
              <a:xfrm>
                <a:off x="2717" y="768"/>
                <a:ext cx="4" cy="5"/>
              </a:xfrm>
              <a:custGeom>
                <a:avLst/>
                <a:gdLst>
                  <a:gd name="T0" fmla="*/ 0 w 32"/>
                  <a:gd name="T1" fmla="*/ 0 h 36"/>
                  <a:gd name="T2" fmla="*/ 0 w 32"/>
                  <a:gd name="T3" fmla="*/ 0 h 36"/>
                  <a:gd name="T4" fmla="*/ 0 w 32"/>
                  <a:gd name="T5" fmla="*/ 0 h 36"/>
                  <a:gd name="T6" fmla="*/ 0 w 32"/>
                  <a:gd name="T7" fmla="*/ 0 h 36"/>
                  <a:gd name="T8" fmla="*/ 0 w 32"/>
                  <a:gd name="T9" fmla="*/ 0 h 36"/>
                  <a:gd name="T10" fmla="*/ 0 60000 65536"/>
                  <a:gd name="T11" fmla="*/ 0 60000 65536"/>
                  <a:gd name="T12" fmla="*/ 0 60000 65536"/>
                  <a:gd name="T13" fmla="*/ 0 60000 65536"/>
                  <a:gd name="T14" fmla="*/ 0 60000 65536"/>
                  <a:gd name="T15" fmla="*/ 0 w 32"/>
                  <a:gd name="T16" fmla="*/ 0 h 36"/>
                  <a:gd name="T17" fmla="*/ 32 w 32"/>
                  <a:gd name="T18" fmla="*/ 36 h 36"/>
                </a:gdLst>
                <a:ahLst/>
                <a:cxnLst>
                  <a:cxn ang="T10">
                    <a:pos x="T0" y="T1"/>
                  </a:cxn>
                  <a:cxn ang="T11">
                    <a:pos x="T2" y="T3"/>
                  </a:cxn>
                  <a:cxn ang="T12">
                    <a:pos x="T4" y="T5"/>
                  </a:cxn>
                  <a:cxn ang="T13">
                    <a:pos x="T6" y="T7"/>
                  </a:cxn>
                  <a:cxn ang="T14">
                    <a:pos x="T8" y="T9"/>
                  </a:cxn>
                </a:cxnLst>
                <a:rect l="T15" t="T16" r="T17" b="T18"/>
                <a:pathLst>
                  <a:path w="32" h="36">
                    <a:moveTo>
                      <a:pt x="32" y="27"/>
                    </a:moveTo>
                    <a:lnTo>
                      <a:pt x="24" y="36"/>
                    </a:lnTo>
                    <a:lnTo>
                      <a:pt x="0" y="9"/>
                    </a:lnTo>
                    <a:lnTo>
                      <a:pt x="8" y="0"/>
                    </a:lnTo>
                    <a:lnTo>
                      <a:pt x="32" y="27"/>
                    </a:lnTo>
                    <a:close/>
                  </a:path>
                </a:pathLst>
              </a:custGeom>
              <a:solidFill>
                <a:srgbClr val="000000"/>
              </a:solidFill>
              <a:ln w="0">
                <a:solidFill>
                  <a:srgbClr val="000000"/>
                </a:solidFill>
                <a:round/>
                <a:headEnd/>
                <a:tailEnd/>
              </a:ln>
            </p:spPr>
            <p:txBody>
              <a:bodyPr/>
              <a:lstStyle/>
              <a:p>
                <a:endParaRPr lang="ja-JP" altLang="en-US"/>
              </a:p>
            </p:txBody>
          </p:sp>
          <p:sp>
            <p:nvSpPr>
              <p:cNvPr id="1404" name="Freeform 951"/>
              <p:cNvSpPr>
                <a:spLocks/>
              </p:cNvSpPr>
              <p:nvPr/>
            </p:nvSpPr>
            <p:spPr bwMode="auto">
              <a:xfrm>
                <a:off x="2713" y="764"/>
                <a:ext cx="5" cy="6"/>
              </a:xfrm>
              <a:custGeom>
                <a:avLst/>
                <a:gdLst>
                  <a:gd name="T0" fmla="*/ 0 w 33"/>
                  <a:gd name="T1" fmla="*/ 0 h 36"/>
                  <a:gd name="T2" fmla="*/ 0 w 33"/>
                  <a:gd name="T3" fmla="*/ 0 h 36"/>
                  <a:gd name="T4" fmla="*/ 0 w 33"/>
                  <a:gd name="T5" fmla="*/ 0 h 36"/>
                  <a:gd name="T6" fmla="*/ 0 w 33"/>
                  <a:gd name="T7" fmla="*/ 0 h 36"/>
                  <a:gd name="T8" fmla="*/ 0 w 33"/>
                  <a:gd name="T9" fmla="*/ 0 h 36"/>
                  <a:gd name="T10" fmla="*/ 0 60000 65536"/>
                  <a:gd name="T11" fmla="*/ 0 60000 65536"/>
                  <a:gd name="T12" fmla="*/ 0 60000 65536"/>
                  <a:gd name="T13" fmla="*/ 0 60000 65536"/>
                  <a:gd name="T14" fmla="*/ 0 60000 65536"/>
                  <a:gd name="T15" fmla="*/ 0 w 33"/>
                  <a:gd name="T16" fmla="*/ 0 h 36"/>
                  <a:gd name="T17" fmla="*/ 33 w 33"/>
                  <a:gd name="T18" fmla="*/ 36 h 36"/>
                </a:gdLst>
                <a:ahLst/>
                <a:cxnLst>
                  <a:cxn ang="T10">
                    <a:pos x="T0" y="T1"/>
                  </a:cxn>
                  <a:cxn ang="T11">
                    <a:pos x="T2" y="T3"/>
                  </a:cxn>
                  <a:cxn ang="T12">
                    <a:pos x="T4" y="T5"/>
                  </a:cxn>
                  <a:cxn ang="T13">
                    <a:pos x="T6" y="T7"/>
                  </a:cxn>
                  <a:cxn ang="T14">
                    <a:pos x="T8" y="T9"/>
                  </a:cxn>
                </a:cxnLst>
                <a:rect l="T15" t="T16" r="T17" b="T18"/>
                <a:pathLst>
                  <a:path w="33" h="36">
                    <a:moveTo>
                      <a:pt x="33" y="27"/>
                    </a:moveTo>
                    <a:lnTo>
                      <a:pt x="25" y="36"/>
                    </a:lnTo>
                    <a:lnTo>
                      <a:pt x="0" y="9"/>
                    </a:lnTo>
                    <a:lnTo>
                      <a:pt x="9" y="0"/>
                    </a:lnTo>
                    <a:lnTo>
                      <a:pt x="33" y="27"/>
                    </a:lnTo>
                    <a:close/>
                  </a:path>
                </a:pathLst>
              </a:custGeom>
              <a:solidFill>
                <a:srgbClr val="000000"/>
              </a:solidFill>
              <a:ln w="0">
                <a:solidFill>
                  <a:srgbClr val="000000"/>
                </a:solidFill>
                <a:round/>
                <a:headEnd/>
                <a:tailEnd/>
              </a:ln>
            </p:spPr>
            <p:txBody>
              <a:bodyPr/>
              <a:lstStyle/>
              <a:p>
                <a:endParaRPr lang="ja-JP" altLang="en-US"/>
              </a:p>
            </p:txBody>
          </p:sp>
          <p:sp>
            <p:nvSpPr>
              <p:cNvPr id="1405" name="Freeform 952"/>
              <p:cNvSpPr>
                <a:spLocks/>
              </p:cNvSpPr>
              <p:nvPr/>
            </p:nvSpPr>
            <p:spPr bwMode="auto">
              <a:xfrm>
                <a:off x="2710" y="761"/>
                <a:ext cx="4" cy="5"/>
              </a:xfrm>
              <a:custGeom>
                <a:avLst/>
                <a:gdLst>
                  <a:gd name="T0" fmla="*/ 0 w 33"/>
                  <a:gd name="T1" fmla="*/ 0 h 36"/>
                  <a:gd name="T2" fmla="*/ 0 w 33"/>
                  <a:gd name="T3" fmla="*/ 0 h 36"/>
                  <a:gd name="T4" fmla="*/ 0 w 33"/>
                  <a:gd name="T5" fmla="*/ 0 h 36"/>
                  <a:gd name="T6" fmla="*/ 0 w 33"/>
                  <a:gd name="T7" fmla="*/ 0 h 36"/>
                  <a:gd name="T8" fmla="*/ 0 w 33"/>
                  <a:gd name="T9" fmla="*/ 0 h 36"/>
                  <a:gd name="T10" fmla="*/ 0 60000 65536"/>
                  <a:gd name="T11" fmla="*/ 0 60000 65536"/>
                  <a:gd name="T12" fmla="*/ 0 60000 65536"/>
                  <a:gd name="T13" fmla="*/ 0 60000 65536"/>
                  <a:gd name="T14" fmla="*/ 0 60000 65536"/>
                  <a:gd name="T15" fmla="*/ 0 w 33"/>
                  <a:gd name="T16" fmla="*/ 0 h 36"/>
                  <a:gd name="T17" fmla="*/ 33 w 33"/>
                  <a:gd name="T18" fmla="*/ 36 h 36"/>
                </a:gdLst>
                <a:ahLst/>
                <a:cxnLst>
                  <a:cxn ang="T10">
                    <a:pos x="T0" y="T1"/>
                  </a:cxn>
                  <a:cxn ang="T11">
                    <a:pos x="T2" y="T3"/>
                  </a:cxn>
                  <a:cxn ang="T12">
                    <a:pos x="T4" y="T5"/>
                  </a:cxn>
                  <a:cxn ang="T13">
                    <a:pos x="T6" y="T7"/>
                  </a:cxn>
                  <a:cxn ang="T14">
                    <a:pos x="T8" y="T9"/>
                  </a:cxn>
                </a:cxnLst>
                <a:rect l="T15" t="T16" r="T17" b="T18"/>
                <a:pathLst>
                  <a:path w="33" h="36">
                    <a:moveTo>
                      <a:pt x="33" y="27"/>
                    </a:moveTo>
                    <a:lnTo>
                      <a:pt x="24" y="36"/>
                    </a:lnTo>
                    <a:lnTo>
                      <a:pt x="0" y="9"/>
                    </a:lnTo>
                    <a:lnTo>
                      <a:pt x="8" y="0"/>
                    </a:lnTo>
                    <a:lnTo>
                      <a:pt x="33" y="27"/>
                    </a:lnTo>
                    <a:close/>
                  </a:path>
                </a:pathLst>
              </a:custGeom>
              <a:solidFill>
                <a:srgbClr val="000000"/>
              </a:solidFill>
              <a:ln w="0">
                <a:solidFill>
                  <a:srgbClr val="000000"/>
                </a:solidFill>
                <a:round/>
                <a:headEnd/>
                <a:tailEnd/>
              </a:ln>
            </p:spPr>
            <p:txBody>
              <a:bodyPr/>
              <a:lstStyle/>
              <a:p>
                <a:endParaRPr lang="ja-JP" altLang="en-US"/>
              </a:p>
            </p:txBody>
          </p:sp>
          <p:sp>
            <p:nvSpPr>
              <p:cNvPr id="1406" name="Freeform 953"/>
              <p:cNvSpPr>
                <a:spLocks/>
              </p:cNvSpPr>
              <p:nvPr/>
            </p:nvSpPr>
            <p:spPr bwMode="auto">
              <a:xfrm>
                <a:off x="2710" y="760"/>
                <a:ext cx="1" cy="2"/>
              </a:xfrm>
              <a:custGeom>
                <a:avLst/>
                <a:gdLst>
                  <a:gd name="T0" fmla="*/ 0 w 4"/>
                  <a:gd name="T1" fmla="*/ 0 h 8"/>
                  <a:gd name="T2" fmla="*/ 0 w 4"/>
                  <a:gd name="T3" fmla="*/ 0 h 8"/>
                  <a:gd name="T4" fmla="*/ 0 w 4"/>
                  <a:gd name="T5" fmla="*/ 0 h 8"/>
                  <a:gd name="T6" fmla="*/ 0 w 4"/>
                  <a:gd name="T7" fmla="*/ 0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4" y="1"/>
                    </a:moveTo>
                    <a:lnTo>
                      <a:pt x="0" y="8"/>
                    </a:lnTo>
                    <a:lnTo>
                      <a:pt x="3" y="0"/>
                    </a:lnTo>
                    <a:lnTo>
                      <a:pt x="4" y="1"/>
                    </a:lnTo>
                    <a:close/>
                  </a:path>
                </a:pathLst>
              </a:custGeom>
              <a:solidFill>
                <a:srgbClr val="000000"/>
              </a:solidFill>
              <a:ln w="0">
                <a:solidFill>
                  <a:srgbClr val="000000"/>
                </a:solidFill>
                <a:round/>
                <a:headEnd/>
                <a:tailEnd/>
              </a:ln>
            </p:spPr>
            <p:txBody>
              <a:bodyPr/>
              <a:lstStyle/>
              <a:p>
                <a:endParaRPr lang="ja-JP" altLang="en-US"/>
              </a:p>
            </p:txBody>
          </p:sp>
          <p:sp>
            <p:nvSpPr>
              <p:cNvPr id="1407" name="Freeform 954"/>
              <p:cNvSpPr>
                <a:spLocks/>
              </p:cNvSpPr>
              <p:nvPr/>
            </p:nvSpPr>
            <p:spPr bwMode="auto">
              <a:xfrm>
                <a:off x="2706" y="758"/>
                <a:ext cx="5" cy="4"/>
              </a:xfrm>
              <a:custGeom>
                <a:avLst/>
                <a:gdLst>
                  <a:gd name="T0" fmla="*/ 0 w 30"/>
                  <a:gd name="T1" fmla="*/ 0 h 25"/>
                  <a:gd name="T2" fmla="*/ 0 w 30"/>
                  <a:gd name="T3" fmla="*/ 0 h 25"/>
                  <a:gd name="T4" fmla="*/ 0 w 30"/>
                  <a:gd name="T5" fmla="*/ 0 h 25"/>
                  <a:gd name="T6" fmla="*/ 0 w 30"/>
                  <a:gd name="T7" fmla="*/ 0 h 25"/>
                  <a:gd name="T8" fmla="*/ 0 w 30"/>
                  <a:gd name="T9" fmla="*/ 0 h 25"/>
                  <a:gd name="T10" fmla="*/ 0 60000 65536"/>
                  <a:gd name="T11" fmla="*/ 0 60000 65536"/>
                  <a:gd name="T12" fmla="*/ 0 60000 65536"/>
                  <a:gd name="T13" fmla="*/ 0 60000 65536"/>
                  <a:gd name="T14" fmla="*/ 0 60000 65536"/>
                  <a:gd name="T15" fmla="*/ 0 w 30"/>
                  <a:gd name="T16" fmla="*/ 0 h 25"/>
                  <a:gd name="T17" fmla="*/ 30 w 30"/>
                  <a:gd name="T18" fmla="*/ 25 h 25"/>
                </a:gdLst>
                <a:ahLst/>
                <a:cxnLst>
                  <a:cxn ang="T10">
                    <a:pos x="T0" y="T1"/>
                  </a:cxn>
                  <a:cxn ang="T11">
                    <a:pos x="T2" y="T3"/>
                  </a:cxn>
                  <a:cxn ang="T12">
                    <a:pos x="T4" y="T5"/>
                  </a:cxn>
                  <a:cxn ang="T13">
                    <a:pos x="T6" y="T7"/>
                  </a:cxn>
                  <a:cxn ang="T14">
                    <a:pos x="T8" y="T9"/>
                  </a:cxn>
                </a:cxnLst>
                <a:rect l="T15" t="T16" r="T17" b="T18"/>
                <a:pathLst>
                  <a:path w="30" h="25">
                    <a:moveTo>
                      <a:pt x="30" y="14"/>
                    </a:moveTo>
                    <a:lnTo>
                      <a:pt x="24" y="25"/>
                    </a:lnTo>
                    <a:lnTo>
                      <a:pt x="0" y="11"/>
                    </a:lnTo>
                    <a:lnTo>
                      <a:pt x="6" y="0"/>
                    </a:lnTo>
                    <a:lnTo>
                      <a:pt x="30" y="14"/>
                    </a:lnTo>
                    <a:close/>
                  </a:path>
                </a:pathLst>
              </a:custGeom>
              <a:solidFill>
                <a:srgbClr val="000000"/>
              </a:solidFill>
              <a:ln w="0">
                <a:solidFill>
                  <a:srgbClr val="000000"/>
                </a:solidFill>
                <a:round/>
                <a:headEnd/>
                <a:tailEnd/>
              </a:ln>
            </p:spPr>
            <p:txBody>
              <a:bodyPr/>
              <a:lstStyle/>
              <a:p>
                <a:endParaRPr lang="ja-JP" altLang="en-US"/>
              </a:p>
            </p:txBody>
          </p:sp>
          <p:sp>
            <p:nvSpPr>
              <p:cNvPr id="1408" name="Freeform 955"/>
              <p:cNvSpPr>
                <a:spLocks/>
              </p:cNvSpPr>
              <p:nvPr/>
            </p:nvSpPr>
            <p:spPr bwMode="auto">
              <a:xfrm>
                <a:off x="2707" y="758"/>
                <a:ext cx="1" cy="2"/>
              </a:xfrm>
              <a:custGeom>
                <a:avLst/>
                <a:gdLst>
                  <a:gd name="T0" fmla="*/ 0 w 3"/>
                  <a:gd name="T1" fmla="*/ 0 h 9"/>
                  <a:gd name="T2" fmla="*/ 0 w 3"/>
                  <a:gd name="T3" fmla="*/ 0 h 9"/>
                  <a:gd name="T4" fmla="*/ 0 w 3"/>
                  <a:gd name="T5" fmla="*/ 0 h 9"/>
                  <a:gd name="T6" fmla="*/ 0 w 3"/>
                  <a:gd name="T7" fmla="*/ 0 h 9"/>
                  <a:gd name="T8" fmla="*/ 0 60000 65536"/>
                  <a:gd name="T9" fmla="*/ 0 60000 65536"/>
                  <a:gd name="T10" fmla="*/ 0 60000 65536"/>
                  <a:gd name="T11" fmla="*/ 0 60000 65536"/>
                  <a:gd name="T12" fmla="*/ 0 w 3"/>
                  <a:gd name="T13" fmla="*/ 0 h 9"/>
                  <a:gd name="T14" fmla="*/ 3 w 3"/>
                  <a:gd name="T15" fmla="*/ 9 h 9"/>
                </a:gdLst>
                <a:ahLst/>
                <a:cxnLst>
                  <a:cxn ang="T8">
                    <a:pos x="T0" y="T1"/>
                  </a:cxn>
                  <a:cxn ang="T9">
                    <a:pos x="T2" y="T3"/>
                  </a:cxn>
                  <a:cxn ang="T10">
                    <a:pos x="T4" y="T5"/>
                  </a:cxn>
                  <a:cxn ang="T11">
                    <a:pos x="T6" y="T7"/>
                  </a:cxn>
                </a:cxnLst>
                <a:rect l="T12" t="T13" r="T14" b="T15"/>
                <a:pathLst>
                  <a:path w="3" h="9">
                    <a:moveTo>
                      <a:pt x="3" y="1"/>
                    </a:moveTo>
                    <a:lnTo>
                      <a:pt x="0" y="9"/>
                    </a:lnTo>
                    <a:lnTo>
                      <a:pt x="2" y="0"/>
                    </a:lnTo>
                    <a:lnTo>
                      <a:pt x="3" y="1"/>
                    </a:lnTo>
                    <a:close/>
                  </a:path>
                </a:pathLst>
              </a:custGeom>
              <a:solidFill>
                <a:srgbClr val="000000"/>
              </a:solidFill>
              <a:ln w="0">
                <a:solidFill>
                  <a:srgbClr val="000000"/>
                </a:solidFill>
                <a:round/>
                <a:headEnd/>
                <a:tailEnd/>
              </a:ln>
            </p:spPr>
            <p:txBody>
              <a:bodyPr/>
              <a:lstStyle/>
              <a:p>
                <a:endParaRPr lang="ja-JP" altLang="en-US"/>
              </a:p>
            </p:txBody>
          </p:sp>
          <p:sp>
            <p:nvSpPr>
              <p:cNvPr id="1409" name="Freeform 956"/>
              <p:cNvSpPr>
                <a:spLocks/>
              </p:cNvSpPr>
              <p:nvPr/>
            </p:nvSpPr>
            <p:spPr bwMode="auto">
              <a:xfrm>
                <a:off x="2701" y="756"/>
                <a:ext cx="6" cy="4"/>
              </a:xfrm>
              <a:custGeom>
                <a:avLst/>
                <a:gdLst>
                  <a:gd name="T0" fmla="*/ 0 w 41"/>
                  <a:gd name="T1" fmla="*/ 0 h 27"/>
                  <a:gd name="T2" fmla="*/ 0 w 41"/>
                  <a:gd name="T3" fmla="*/ 0 h 27"/>
                  <a:gd name="T4" fmla="*/ 0 w 41"/>
                  <a:gd name="T5" fmla="*/ 0 h 27"/>
                  <a:gd name="T6" fmla="*/ 0 w 41"/>
                  <a:gd name="T7" fmla="*/ 0 h 27"/>
                  <a:gd name="T8" fmla="*/ 0 w 41"/>
                  <a:gd name="T9" fmla="*/ 0 h 27"/>
                  <a:gd name="T10" fmla="*/ 0 60000 65536"/>
                  <a:gd name="T11" fmla="*/ 0 60000 65536"/>
                  <a:gd name="T12" fmla="*/ 0 60000 65536"/>
                  <a:gd name="T13" fmla="*/ 0 60000 65536"/>
                  <a:gd name="T14" fmla="*/ 0 60000 65536"/>
                  <a:gd name="T15" fmla="*/ 0 w 41"/>
                  <a:gd name="T16" fmla="*/ 0 h 27"/>
                  <a:gd name="T17" fmla="*/ 41 w 41"/>
                  <a:gd name="T18" fmla="*/ 27 h 27"/>
                </a:gdLst>
                <a:ahLst/>
                <a:cxnLst>
                  <a:cxn ang="T10">
                    <a:pos x="T0" y="T1"/>
                  </a:cxn>
                  <a:cxn ang="T11">
                    <a:pos x="T2" y="T3"/>
                  </a:cxn>
                  <a:cxn ang="T12">
                    <a:pos x="T4" y="T5"/>
                  </a:cxn>
                  <a:cxn ang="T13">
                    <a:pos x="T6" y="T7"/>
                  </a:cxn>
                  <a:cxn ang="T14">
                    <a:pos x="T8" y="T9"/>
                  </a:cxn>
                </a:cxnLst>
                <a:rect l="T15" t="T16" r="T17" b="T18"/>
                <a:pathLst>
                  <a:path w="41" h="27">
                    <a:moveTo>
                      <a:pt x="41" y="13"/>
                    </a:moveTo>
                    <a:lnTo>
                      <a:pt x="37" y="27"/>
                    </a:lnTo>
                    <a:lnTo>
                      <a:pt x="0" y="13"/>
                    </a:lnTo>
                    <a:lnTo>
                      <a:pt x="5" y="0"/>
                    </a:lnTo>
                    <a:lnTo>
                      <a:pt x="41" y="13"/>
                    </a:lnTo>
                    <a:close/>
                  </a:path>
                </a:pathLst>
              </a:custGeom>
              <a:solidFill>
                <a:srgbClr val="000000"/>
              </a:solidFill>
              <a:ln w="0">
                <a:solidFill>
                  <a:srgbClr val="000000"/>
                </a:solidFill>
                <a:round/>
                <a:headEnd/>
                <a:tailEnd/>
              </a:ln>
            </p:spPr>
            <p:txBody>
              <a:bodyPr/>
              <a:lstStyle/>
              <a:p>
                <a:endParaRPr lang="ja-JP" altLang="en-US"/>
              </a:p>
            </p:txBody>
          </p:sp>
          <p:sp>
            <p:nvSpPr>
              <p:cNvPr id="1410" name="Freeform 957"/>
              <p:cNvSpPr>
                <a:spLocks/>
              </p:cNvSpPr>
              <p:nvPr/>
            </p:nvSpPr>
            <p:spPr bwMode="auto">
              <a:xfrm>
                <a:off x="2701" y="758"/>
                <a:ext cx="1" cy="1"/>
              </a:xfrm>
              <a:custGeom>
                <a:avLst/>
                <a:gdLst>
                  <a:gd name="T0" fmla="*/ 0 w 4"/>
                  <a:gd name="T1" fmla="*/ 0 h 4"/>
                  <a:gd name="T2" fmla="*/ 0 w 4"/>
                  <a:gd name="T3" fmla="*/ 0 h 4"/>
                  <a:gd name="T4" fmla="*/ 0 w 4"/>
                  <a:gd name="T5" fmla="*/ 0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1" y="4"/>
                    </a:moveTo>
                    <a:lnTo>
                      <a:pt x="4" y="0"/>
                    </a:lnTo>
                    <a:lnTo>
                      <a:pt x="0" y="3"/>
                    </a:lnTo>
                    <a:lnTo>
                      <a:pt x="1" y="4"/>
                    </a:lnTo>
                    <a:close/>
                  </a:path>
                </a:pathLst>
              </a:custGeom>
              <a:solidFill>
                <a:srgbClr val="000000"/>
              </a:solidFill>
              <a:ln w="0">
                <a:solidFill>
                  <a:srgbClr val="000000"/>
                </a:solidFill>
                <a:round/>
                <a:headEnd/>
                <a:tailEnd/>
              </a:ln>
            </p:spPr>
            <p:txBody>
              <a:bodyPr/>
              <a:lstStyle/>
              <a:p>
                <a:endParaRPr lang="ja-JP" altLang="en-US"/>
              </a:p>
            </p:txBody>
          </p:sp>
          <p:sp>
            <p:nvSpPr>
              <p:cNvPr id="1411" name="Freeform 958"/>
              <p:cNvSpPr>
                <a:spLocks/>
              </p:cNvSpPr>
              <p:nvPr/>
            </p:nvSpPr>
            <p:spPr bwMode="auto">
              <a:xfrm>
                <a:off x="2698" y="755"/>
                <a:ext cx="4" cy="3"/>
              </a:xfrm>
              <a:custGeom>
                <a:avLst/>
                <a:gdLst>
                  <a:gd name="T0" fmla="*/ 0 w 31"/>
                  <a:gd name="T1" fmla="*/ 0 h 25"/>
                  <a:gd name="T2" fmla="*/ 0 w 31"/>
                  <a:gd name="T3" fmla="*/ 0 h 25"/>
                  <a:gd name="T4" fmla="*/ 0 w 31"/>
                  <a:gd name="T5" fmla="*/ 0 h 25"/>
                  <a:gd name="T6" fmla="*/ 0 w 31"/>
                  <a:gd name="T7" fmla="*/ 0 h 25"/>
                  <a:gd name="T8" fmla="*/ 0 w 31"/>
                  <a:gd name="T9" fmla="*/ 0 h 25"/>
                  <a:gd name="T10" fmla="*/ 0 60000 65536"/>
                  <a:gd name="T11" fmla="*/ 0 60000 65536"/>
                  <a:gd name="T12" fmla="*/ 0 60000 65536"/>
                  <a:gd name="T13" fmla="*/ 0 60000 65536"/>
                  <a:gd name="T14" fmla="*/ 0 60000 65536"/>
                  <a:gd name="T15" fmla="*/ 0 w 31"/>
                  <a:gd name="T16" fmla="*/ 0 h 25"/>
                  <a:gd name="T17" fmla="*/ 31 w 31"/>
                  <a:gd name="T18" fmla="*/ 25 h 25"/>
                </a:gdLst>
                <a:ahLst/>
                <a:cxnLst>
                  <a:cxn ang="T10">
                    <a:pos x="T0" y="T1"/>
                  </a:cxn>
                  <a:cxn ang="T11">
                    <a:pos x="T2" y="T3"/>
                  </a:cxn>
                  <a:cxn ang="T12">
                    <a:pos x="T4" y="T5"/>
                  </a:cxn>
                  <a:cxn ang="T13">
                    <a:pos x="T6" y="T7"/>
                  </a:cxn>
                  <a:cxn ang="T14">
                    <a:pos x="T8" y="T9"/>
                  </a:cxn>
                </a:cxnLst>
                <a:rect l="T15" t="T16" r="T17" b="T18"/>
                <a:pathLst>
                  <a:path w="31" h="25">
                    <a:moveTo>
                      <a:pt x="31" y="14"/>
                    </a:moveTo>
                    <a:lnTo>
                      <a:pt x="24" y="25"/>
                    </a:lnTo>
                    <a:lnTo>
                      <a:pt x="0" y="11"/>
                    </a:lnTo>
                    <a:lnTo>
                      <a:pt x="6" y="0"/>
                    </a:lnTo>
                    <a:lnTo>
                      <a:pt x="31" y="14"/>
                    </a:lnTo>
                    <a:close/>
                  </a:path>
                </a:pathLst>
              </a:custGeom>
              <a:solidFill>
                <a:srgbClr val="000000"/>
              </a:solidFill>
              <a:ln w="0">
                <a:solidFill>
                  <a:srgbClr val="000000"/>
                </a:solidFill>
                <a:round/>
                <a:headEnd/>
                <a:tailEnd/>
              </a:ln>
            </p:spPr>
            <p:txBody>
              <a:bodyPr/>
              <a:lstStyle/>
              <a:p>
                <a:endParaRPr lang="ja-JP" altLang="en-US"/>
              </a:p>
            </p:txBody>
          </p:sp>
          <p:sp>
            <p:nvSpPr>
              <p:cNvPr id="1412" name="Freeform 959"/>
              <p:cNvSpPr>
                <a:spLocks/>
              </p:cNvSpPr>
              <p:nvPr/>
            </p:nvSpPr>
            <p:spPr bwMode="auto">
              <a:xfrm>
                <a:off x="2694" y="753"/>
                <a:ext cx="4" cy="3"/>
              </a:xfrm>
              <a:custGeom>
                <a:avLst/>
                <a:gdLst>
                  <a:gd name="T0" fmla="*/ 0 w 30"/>
                  <a:gd name="T1" fmla="*/ 0 h 24"/>
                  <a:gd name="T2" fmla="*/ 0 w 30"/>
                  <a:gd name="T3" fmla="*/ 0 h 24"/>
                  <a:gd name="T4" fmla="*/ 0 w 30"/>
                  <a:gd name="T5" fmla="*/ 0 h 24"/>
                  <a:gd name="T6" fmla="*/ 0 w 30"/>
                  <a:gd name="T7" fmla="*/ 0 h 24"/>
                  <a:gd name="T8" fmla="*/ 0 w 30"/>
                  <a:gd name="T9" fmla="*/ 0 h 24"/>
                  <a:gd name="T10" fmla="*/ 0 60000 65536"/>
                  <a:gd name="T11" fmla="*/ 0 60000 65536"/>
                  <a:gd name="T12" fmla="*/ 0 60000 65536"/>
                  <a:gd name="T13" fmla="*/ 0 60000 65536"/>
                  <a:gd name="T14" fmla="*/ 0 60000 65536"/>
                  <a:gd name="T15" fmla="*/ 0 w 30"/>
                  <a:gd name="T16" fmla="*/ 0 h 24"/>
                  <a:gd name="T17" fmla="*/ 30 w 30"/>
                  <a:gd name="T18" fmla="*/ 24 h 24"/>
                </a:gdLst>
                <a:ahLst/>
                <a:cxnLst>
                  <a:cxn ang="T10">
                    <a:pos x="T0" y="T1"/>
                  </a:cxn>
                  <a:cxn ang="T11">
                    <a:pos x="T2" y="T3"/>
                  </a:cxn>
                  <a:cxn ang="T12">
                    <a:pos x="T4" y="T5"/>
                  </a:cxn>
                  <a:cxn ang="T13">
                    <a:pos x="T6" y="T7"/>
                  </a:cxn>
                  <a:cxn ang="T14">
                    <a:pos x="T8" y="T9"/>
                  </a:cxn>
                </a:cxnLst>
                <a:rect l="T15" t="T16" r="T17" b="T18"/>
                <a:pathLst>
                  <a:path w="30" h="24">
                    <a:moveTo>
                      <a:pt x="30" y="13"/>
                    </a:moveTo>
                    <a:lnTo>
                      <a:pt x="24" y="24"/>
                    </a:lnTo>
                    <a:lnTo>
                      <a:pt x="0" y="11"/>
                    </a:lnTo>
                    <a:lnTo>
                      <a:pt x="6" y="0"/>
                    </a:lnTo>
                    <a:lnTo>
                      <a:pt x="30" y="13"/>
                    </a:lnTo>
                    <a:close/>
                  </a:path>
                </a:pathLst>
              </a:custGeom>
              <a:solidFill>
                <a:srgbClr val="000000"/>
              </a:solidFill>
              <a:ln w="0">
                <a:solidFill>
                  <a:srgbClr val="000000"/>
                </a:solidFill>
                <a:round/>
                <a:headEnd/>
                <a:tailEnd/>
              </a:ln>
            </p:spPr>
            <p:txBody>
              <a:bodyPr/>
              <a:lstStyle/>
              <a:p>
                <a:endParaRPr lang="ja-JP" altLang="en-US"/>
              </a:p>
            </p:txBody>
          </p:sp>
          <p:sp>
            <p:nvSpPr>
              <p:cNvPr id="1413" name="Freeform 960"/>
              <p:cNvSpPr>
                <a:spLocks/>
              </p:cNvSpPr>
              <p:nvPr/>
            </p:nvSpPr>
            <p:spPr bwMode="auto">
              <a:xfrm>
                <a:off x="2695" y="752"/>
                <a:ext cx="1" cy="2"/>
              </a:xfrm>
              <a:custGeom>
                <a:avLst/>
                <a:gdLst>
                  <a:gd name="T0" fmla="*/ 0 w 3"/>
                  <a:gd name="T1" fmla="*/ 0 h 10"/>
                  <a:gd name="T2" fmla="*/ 0 w 3"/>
                  <a:gd name="T3" fmla="*/ 0 h 10"/>
                  <a:gd name="T4" fmla="*/ 0 w 3"/>
                  <a:gd name="T5" fmla="*/ 0 h 10"/>
                  <a:gd name="T6" fmla="*/ 0 w 3"/>
                  <a:gd name="T7" fmla="*/ 0 h 10"/>
                  <a:gd name="T8" fmla="*/ 0 60000 65536"/>
                  <a:gd name="T9" fmla="*/ 0 60000 65536"/>
                  <a:gd name="T10" fmla="*/ 0 60000 65536"/>
                  <a:gd name="T11" fmla="*/ 0 60000 65536"/>
                  <a:gd name="T12" fmla="*/ 0 w 3"/>
                  <a:gd name="T13" fmla="*/ 0 h 10"/>
                  <a:gd name="T14" fmla="*/ 3 w 3"/>
                  <a:gd name="T15" fmla="*/ 10 h 10"/>
                </a:gdLst>
                <a:ahLst/>
                <a:cxnLst>
                  <a:cxn ang="T8">
                    <a:pos x="T0" y="T1"/>
                  </a:cxn>
                  <a:cxn ang="T9">
                    <a:pos x="T2" y="T3"/>
                  </a:cxn>
                  <a:cxn ang="T10">
                    <a:pos x="T4" y="T5"/>
                  </a:cxn>
                  <a:cxn ang="T11">
                    <a:pos x="T6" y="T7"/>
                  </a:cxn>
                </a:cxnLst>
                <a:rect l="T12" t="T13" r="T14" b="T15"/>
                <a:pathLst>
                  <a:path w="3" h="10">
                    <a:moveTo>
                      <a:pt x="3" y="2"/>
                    </a:moveTo>
                    <a:lnTo>
                      <a:pt x="0" y="10"/>
                    </a:lnTo>
                    <a:lnTo>
                      <a:pt x="2" y="0"/>
                    </a:lnTo>
                    <a:lnTo>
                      <a:pt x="3" y="2"/>
                    </a:lnTo>
                    <a:close/>
                  </a:path>
                </a:pathLst>
              </a:custGeom>
              <a:solidFill>
                <a:srgbClr val="000000"/>
              </a:solidFill>
              <a:ln w="0">
                <a:solidFill>
                  <a:srgbClr val="000000"/>
                </a:solidFill>
                <a:round/>
                <a:headEnd/>
                <a:tailEnd/>
              </a:ln>
            </p:spPr>
            <p:txBody>
              <a:bodyPr/>
              <a:lstStyle/>
              <a:p>
                <a:endParaRPr lang="ja-JP" altLang="en-US"/>
              </a:p>
            </p:txBody>
          </p:sp>
          <p:sp>
            <p:nvSpPr>
              <p:cNvPr id="1414" name="Freeform 961"/>
              <p:cNvSpPr>
                <a:spLocks/>
              </p:cNvSpPr>
              <p:nvPr/>
            </p:nvSpPr>
            <p:spPr bwMode="auto">
              <a:xfrm>
                <a:off x="2689" y="751"/>
                <a:ext cx="6" cy="3"/>
              </a:xfrm>
              <a:custGeom>
                <a:avLst/>
                <a:gdLst>
                  <a:gd name="T0" fmla="*/ 0 w 41"/>
                  <a:gd name="T1" fmla="*/ 0 h 27"/>
                  <a:gd name="T2" fmla="*/ 0 w 41"/>
                  <a:gd name="T3" fmla="*/ 0 h 27"/>
                  <a:gd name="T4" fmla="*/ 0 w 41"/>
                  <a:gd name="T5" fmla="*/ 0 h 27"/>
                  <a:gd name="T6" fmla="*/ 0 w 41"/>
                  <a:gd name="T7" fmla="*/ 0 h 27"/>
                  <a:gd name="T8" fmla="*/ 0 w 41"/>
                  <a:gd name="T9" fmla="*/ 0 h 27"/>
                  <a:gd name="T10" fmla="*/ 0 60000 65536"/>
                  <a:gd name="T11" fmla="*/ 0 60000 65536"/>
                  <a:gd name="T12" fmla="*/ 0 60000 65536"/>
                  <a:gd name="T13" fmla="*/ 0 60000 65536"/>
                  <a:gd name="T14" fmla="*/ 0 60000 65536"/>
                  <a:gd name="T15" fmla="*/ 0 w 41"/>
                  <a:gd name="T16" fmla="*/ 0 h 27"/>
                  <a:gd name="T17" fmla="*/ 41 w 41"/>
                  <a:gd name="T18" fmla="*/ 27 h 27"/>
                </a:gdLst>
                <a:ahLst/>
                <a:cxnLst>
                  <a:cxn ang="T10">
                    <a:pos x="T0" y="T1"/>
                  </a:cxn>
                  <a:cxn ang="T11">
                    <a:pos x="T2" y="T3"/>
                  </a:cxn>
                  <a:cxn ang="T12">
                    <a:pos x="T4" y="T5"/>
                  </a:cxn>
                  <a:cxn ang="T13">
                    <a:pos x="T6" y="T7"/>
                  </a:cxn>
                  <a:cxn ang="T14">
                    <a:pos x="T8" y="T9"/>
                  </a:cxn>
                </a:cxnLst>
                <a:rect l="T15" t="T16" r="T17" b="T18"/>
                <a:pathLst>
                  <a:path w="41" h="27">
                    <a:moveTo>
                      <a:pt x="41" y="13"/>
                    </a:moveTo>
                    <a:lnTo>
                      <a:pt x="37" y="27"/>
                    </a:lnTo>
                    <a:lnTo>
                      <a:pt x="0" y="13"/>
                    </a:lnTo>
                    <a:lnTo>
                      <a:pt x="5" y="0"/>
                    </a:lnTo>
                    <a:lnTo>
                      <a:pt x="41" y="13"/>
                    </a:lnTo>
                    <a:close/>
                  </a:path>
                </a:pathLst>
              </a:custGeom>
              <a:solidFill>
                <a:srgbClr val="000000"/>
              </a:solidFill>
              <a:ln w="0">
                <a:solidFill>
                  <a:srgbClr val="000000"/>
                </a:solidFill>
                <a:round/>
                <a:headEnd/>
                <a:tailEnd/>
              </a:ln>
            </p:spPr>
            <p:txBody>
              <a:bodyPr/>
              <a:lstStyle/>
              <a:p>
                <a:endParaRPr lang="ja-JP" altLang="en-US"/>
              </a:p>
            </p:txBody>
          </p:sp>
          <p:sp>
            <p:nvSpPr>
              <p:cNvPr id="1415" name="Freeform 962"/>
              <p:cNvSpPr>
                <a:spLocks/>
              </p:cNvSpPr>
              <p:nvPr/>
            </p:nvSpPr>
            <p:spPr bwMode="auto">
              <a:xfrm>
                <a:off x="2689" y="751"/>
                <a:ext cx="1" cy="1"/>
              </a:xfrm>
              <a:custGeom>
                <a:avLst/>
                <a:gdLst>
                  <a:gd name="T0" fmla="*/ 0 w 3"/>
                  <a:gd name="T1" fmla="*/ 0 h 9"/>
                  <a:gd name="T2" fmla="*/ 0 w 3"/>
                  <a:gd name="T3" fmla="*/ 0 h 9"/>
                  <a:gd name="T4" fmla="*/ 0 w 3"/>
                  <a:gd name="T5" fmla="*/ 0 h 9"/>
                  <a:gd name="T6" fmla="*/ 0 w 3"/>
                  <a:gd name="T7" fmla="*/ 0 h 9"/>
                  <a:gd name="T8" fmla="*/ 0 60000 65536"/>
                  <a:gd name="T9" fmla="*/ 0 60000 65536"/>
                  <a:gd name="T10" fmla="*/ 0 60000 65536"/>
                  <a:gd name="T11" fmla="*/ 0 60000 65536"/>
                  <a:gd name="T12" fmla="*/ 0 w 3"/>
                  <a:gd name="T13" fmla="*/ 0 h 9"/>
                  <a:gd name="T14" fmla="*/ 3 w 3"/>
                  <a:gd name="T15" fmla="*/ 9 h 9"/>
                </a:gdLst>
                <a:ahLst/>
                <a:cxnLst>
                  <a:cxn ang="T8">
                    <a:pos x="T0" y="T1"/>
                  </a:cxn>
                  <a:cxn ang="T9">
                    <a:pos x="T2" y="T3"/>
                  </a:cxn>
                  <a:cxn ang="T10">
                    <a:pos x="T4" y="T5"/>
                  </a:cxn>
                  <a:cxn ang="T11">
                    <a:pos x="T6" y="T7"/>
                  </a:cxn>
                </a:cxnLst>
                <a:rect l="T12" t="T13" r="T14" b="T15"/>
                <a:pathLst>
                  <a:path w="3" h="9">
                    <a:moveTo>
                      <a:pt x="3" y="0"/>
                    </a:moveTo>
                    <a:lnTo>
                      <a:pt x="0" y="9"/>
                    </a:lnTo>
                    <a:lnTo>
                      <a:pt x="0" y="0"/>
                    </a:lnTo>
                    <a:lnTo>
                      <a:pt x="3" y="0"/>
                    </a:lnTo>
                    <a:close/>
                  </a:path>
                </a:pathLst>
              </a:custGeom>
              <a:solidFill>
                <a:srgbClr val="000000"/>
              </a:solidFill>
              <a:ln w="0">
                <a:solidFill>
                  <a:srgbClr val="000000"/>
                </a:solidFill>
                <a:round/>
                <a:headEnd/>
                <a:tailEnd/>
              </a:ln>
            </p:spPr>
            <p:txBody>
              <a:bodyPr/>
              <a:lstStyle/>
              <a:p>
                <a:endParaRPr lang="ja-JP" altLang="en-US"/>
              </a:p>
            </p:txBody>
          </p:sp>
          <p:sp>
            <p:nvSpPr>
              <p:cNvPr id="1416" name="Rectangle 963"/>
              <p:cNvSpPr>
                <a:spLocks noChangeArrowheads="1"/>
              </p:cNvSpPr>
              <p:nvPr/>
            </p:nvSpPr>
            <p:spPr bwMode="auto">
              <a:xfrm>
                <a:off x="2686" y="751"/>
                <a:ext cx="3"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417" name="Rectangle 964"/>
              <p:cNvSpPr>
                <a:spLocks noChangeArrowheads="1"/>
              </p:cNvSpPr>
              <p:nvPr/>
            </p:nvSpPr>
            <p:spPr bwMode="auto">
              <a:xfrm>
                <a:off x="2682" y="751"/>
                <a:ext cx="4"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418" name="Freeform 965"/>
              <p:cNvSpPr>
                <a:spLocks/>
              </p:cNvSpPr>
              <p:nvPr/>
            </p:nvSpPr>
            <p:spPr bwMode="auto">
              <a:xfrm>
                <a:off x="2682" y="751"/>
                <a:ext cx="1" cy="1"/>
              </a:xfrm>
              <a:custGeom>
                <a:avLst/>
                <a:gdLst>
                  <a:gd name="T0" fmla="*/ 1 w 2"/>
                  <a:gd name="T1" fmla="*/ 0 h 9"/>
                  <a:gd name="T2" fmla="*/ 1 w 2"/>
                  <a:gd name="T3" fmla="*/ 0 h 9"/>
                  <a:gd name="T4" fmla="*/ 0 w 2"/>
                  <a:gd name="T5" fmla="*/ 0 h 9"/>
                  <a:gd name="T6" fmla="*/ 1 w 2"/>
                  <a:gd name="T7" fmla="*/ 0 h 9"/>
                  <a:gd name="T8" fmla="*/ 0 60000 65536"/>
                  <a:gd name="T9" fmla="*/ 0 60000 65536"/>
                  <a:gd name="T10" fmla="*/ 0 60000 65536"/>
                  <a:gd name="T11" fmla="*/ 0 60000 65536"/>
                  <a:gd name="T12" fmla="*/ 0 w 2"/>
                  <a:gd name="T13" fmla="*/ 0 h 9"/>
                  <a:gd name="T14" fmla="*/ 2 w 2"/>
                  <a:gd name="T15" fmla="*/ 9 h 9"/>
                </a:gdLst>
                <a:ahLst/>
                <a:cxnLst>
                  <a:cxn ang="T8">
                    <a:pos x="T0" y="T1"/>
                  </a:cxn>
                  <a:cxn ang="T9">
                    <a:pos x="T2" y="T3"/>
                  </a:cxn>
                  <a:cxn ang="T10">
                    <a:pos x="T4" y="T5"/>
                  </a:cxn>
                  <a:cxn ang="T11">
                    <a:pos x="T6" y="T7"/>
                  </a:cxn>
                </a:cxnLst>
                <a:rect l="T12" t="T13" r="T14" b="T15"/>
                <a:pathLst>
                  <a:path w="2" h="9">
                    <a:moveTo>
                      <a:pt x="2" y="0"/>
                    </a:moveTo>
                    <a:lnTo>
                      <a:pt x="2" y="9"/>
                    </a:lnTo>
                    <a:lnTo>
                      <a:pt x="0" y="0"/>
                    </a:lnTo>
                    <a:lnTo>
                      <a:pt x="2" y="0"/>
                    </a:lnTo>
                    <a:close/>
                  </a:path>
                </a:pathLst>
              </a:custGeom>
              <a:solidFill>
                <a:srgbClr val="000000"/>
              </a:solidFill>
              <a:ln w="0">
                <a:solidFill>
                  <a:srgbClr val="000000"/>
                </a:solidFill>
                <a:round/>
                <a:headEnd/>
                <a:tailEnd/>
              </a:ln>
            </p:spPr>
            <p:txBody>
              <a:bodyPr/>
              <a:lstStyle/>
              <a:p>
                <a:endParaRPr lang="ja-JP" altLang="en-US"/>
              </a:p>
            </p:txBody>
          </p:sp>
          <p:sp>
            <p:nvSpPr>
              <p:cNvPr id="1419" name="Freeform 966"/>
              <p:cNvSpPr>
                <a:spLocks/>
              </p:cNvSpPr>
              <p:nvPr/>
            </p:nvSpPr>
            <p:spPr bwMode="auto">
              <a:xfrm>
                <a:off x="2677" y="751"/>
                <a:ext cx="6" cy="3"/>
              </a:xfrm>
              <a:custGeom>
                <a:avLst/>
                <a:gdLst>
                  <a:gd name="T0" fmla="*/ 0 w 41"/>
                  <a:gd name="T1" fmla="*/ 0 h 27"/>
                  <a:gd name="T2" fmla="*/ 0 w 41"/>
                  <a:gd name="T3" fmla="*/ 0 h 27"/>
                  <a:gd name="T4" fmla="*/ 0 w 41"/>
                  <a:gd name="T5" fmla="*/ 0 h 27"/>
                  <a:gd name="T6" fmla="*/ 0 w 41"/>
                  <a:gd name="T7" fmla="*/ 0 h 27"/>
                  <a:gd name="T8" fmla="*/ 0 w 41"/>
                  <a:gd name="T9" fmla="*/ 0 h 27"/>
                  <a:gd name="T10" fmla="*/ 0 60000 65536"/>
                  <a:gd name="T11" fmla="*/ 0 60000 65536"/>
                  <a:gd name="T12" fmla="*/ 0 60000 65536"/>
                  <a:gd name="T13" fmla="*/ 0 60000 65536"/>
                  <a:gd name="T14" fmla="*/ 0 60000 65536"/>
                  <a:gd name="T15" fmla="*/ 0 w 41"/>
                  <a:gd name="T16" fmla="*/ 0 h 27"/>
                  <a:gd name="T17" fmla="*/ 41 w 41"/>
                  <a:gd name="T18" fmla="*/ 27 h 27"/>
                </a:gdLst>
                <a:ahLst/>
                <a:cxnLst>
                  <a:cxn ang="T10">
                    <a:pos x="T0" y="T1"/>
                  </a:cxn>
                  <a:cxn ang="T11">
                    <a:pos x="T2" y="T3"/>
                  </a:cxn>
                  <a:cxn ang="T12">
                    <a:pos x="T4" y="T5"/>
                  </a:cxn>
                  <a:cxn ang="T13">
                    <a:pos x="T6" y="T7"/>
                  </a:cxn>
                  <a:cxn ang="T14">
                    <a:pos x="T8" y="T9"/>
                  </a:cxn>
                </a:cxnLst>
                <a:rect l="T15" t="T16" r="T17" b="T18"/>
                <a:pathLst>
                  <a:path w="41" h="27">
                    <a:moveTo>
                      <a:pt x="37" y="0"/>
                    </a:moveTo>
                    <a:lnTo>
                      <a:pt x="41" y="13"/>
                    </a:lnTo>
                    <a:lnTo>
                      <a:pt x="4" y="27"/>
                    </a:lnTo>
                    <a:lnTo>
                      <a:pt x="0" y="13"/>
                    </a:lnTo>
                    <a:lnTo>
                      <a:pt x="37" y="0"/>
                    </a:lnTo>
                    <a:close/>
                  </a:path>
                </a:pathLst>
              </a:custGeom>
              <a:solidFill>
                <a:srgbClr val="000000"/>
              </a:solidFill>
              <a:ln w="0">
                <a:solidFill>
                  <a:srgbClr val="000000"/>
                </a:solidFill>
                <a:round/>
                <a:headEnd/>
                <a:tailEnd/>
              </a:ln>
            </p:spPr>
            <p:txBody>
              <a:bodyPr/>
              <a:lstStyle/>
              <a:p>
                <a:endParaRPr lang="ja-JP" altLang="en-US"/>
              </a:p>
            </p:txBody>
          </p:sp>
          <p:sp>
            <p:nvSpPr>
              <p:cNvPr id="1420" name="Freeform 967"/>
              <p:cNvSpPr>
                <a:spLocks/>
              </p:cNvSpPr>
              <p:nvPr/>
            </p:nvSpPr>
            <p:spPr bwMode="auto">
              <a:xfrm>
                <a:off x="2677" y="754"/>
                <a:ext cx="1" cy="1"/>
              </a:xfrm>
              <a:custGeom>
                <a:avLst/>
                <a:gdLst>
                  <a:gd name="T0" fmla="*/ 1 w 2"/>
                  <a:gd name="T1" fmla="*/ 0 h 4"/>
                  <a:gd name="T2" fmla="*/ 0 w 2"/>
                  <a:gd name="T3" fmla="*/ 0 h 4"/>
                  <a:gd name="T4" fmla="*/ 0 w 2"/>
                  <a:gd name="T5" fmla="*/ 0 h 4"/>
                  <a:gd name="T6" fmla="*/ 1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2" y="4"/>
                    </a:moveTo>
                    <a:lnTo>
                      <a:pt x="0" y="0"/>
                    </a:lnTo>
                    <a:lnTo>
                      <a:pt x="0" y="4"/>
                    </a:lnTo>
                    <a:lnTo>
                      <a:pt x="2" y="4"/>
                    </a:lnTo>
                    <a:close/>
                  </a:path>
                </a:pathLst>
              </a:custGeom>
              <a:solidFill>
                <a:srgbClr val="000000"/>
              </a:solidFill>
              <a:ln w="0">
                <a:solidFill>
                  <a:srgbClr val="000000"/>
                </a:solidFill>
                <a:round/>
                <a:headEnd/>
                <a:tailEnd/>
              </a:ln>
            </p:spPr>
            <p:txBody>
              <a:bodyPr/>
              <a:lstStyle/>
              <a:p>
                <a:endParaRPr lang="ja-JP" altLang="en-US"/>
              </a:p>
            </p:txBody>
          </p:sp>
          <p:sp>
            <p:nvSpPr>
              <p:cNvPr id="1421" name="Rectangle 968"/>
              <p:cNvSpPr>
                <a:spLocks noChangeArrowheads="1"/>
              </p:cNvSpPr>
              <p:nvPr/>
            </p:nvSpPr>
            <p:spPr bwMode="auto">
              <a:xfrm>
                <a:off x="2674" y="752"/>
                <a:ext cx="3"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422" name="Freeform 969"/>
              <p:cNvSpPr>
                <a:spLocks/>
              </p:cNvSpPr>
              <p:nvPr/>
            </p:nvSpPr>
            <p:spPr bwMode="auto">
              <a:xfrm>
                <a:off x="2673" y="752"/>
                <a:ext cx="1" cy="2"/>
              </a:xfrm>
              <a:custGeom>
                <a:avLst/>
                <a:gdLst>
                  <a:gd name="T0" fmla="*/ 0 w 3"/>
                  <a:gd name="T1" fmla="*/ 0 h 11"/>
                  <a:gd name="T2" fmla="*/ 0 w 3"/>
                  <a:gd name="T3" fmla="*/ 0 h 11"/>
                  <a:gd name="T4" fmla="*/ 0 w 3"/>
                  <a:gd name="T5" fmla="*/ 0 h 11"/>
                  <a:gd name="T6" fmla="*/ 0 w 3"/>
                  <a:gd name="T7" fmla="*/ 0 h 11"/>
                  <a:gd name="T8" fmla="*/ 0 w 3"/>
                  <a:gd name="T9" fmla="*/ 0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3" y="1"/>
                    </a:moveTo>
                    <a:lnTo>
                      <a:pt x="2" y="0"/>
                    </a:lnTo>
                    <a:lnTo>
                      <a:pt x="0" y="3"/>
                    </a:lnTo>
                    <a:lnTo>
                      <a:pt x="3" y="11"/>
                    </a:lnTo>
                    <a:lnTo>
                      <a:pt x="3" y="1"/>
                    </a:lnTo>
                    <a:close/>
                  </a:path>
                </a:pathLst>
              </a:custGeom>
              <a:solidFill>
                <a:srgbClr val="000000"/>
              </a:solidFill>
              <a:ln w="0">
                <a:solidFill>
                  <a:srgbClr val="000000"/>
                </a:solidFill>
                <a:round/>
                <a:headEnd/>
                <a:tailEnd/>
              </a:ln>
            </p:spPr>
            <p:txBody>
              <a:bodyPr/>
              <a:lstStyle/>
              <a:p>
                <a:endParaRPr lang="ja-JP" altLang="en-US"/>
              </a:p>
            </p:txBody>
          </p:sp>
          <p:sp>
            <p:nvSpPr>
              <p:cNvPr id="1423" name="Freeform 970"/>
              <p:cNvSpPr>
                <a:spLocks/>
              </p:cNvSpPr>
              <p:nvPr/>
            </p:nvSpPr>
            <p:spPr bwMode="auto">
              <a:xfrm>
                <a:off x="2670" y="753"/>
                <a:ext cx="4" cy="3"/>
              </a:xfrm>
              <a:custGeom>
                <a:avLst/>
                <a:gdLst>
                  <a:gd name="T0" fmla="*/ 0 w 30"/>
                  <a:gd name="T1" fmla="*/ 0 h 24"/>
                  <a:gd name="T2" fmla="*/ 0 w 30"/>
                  <a:gd name="T3" fmla="*/ 0 h 24"/>
                  <a:gd name="T4" fmla="*/ 0 w 30"/>
                  <a:gd name="T5" fmla="*/ 0 h 24"/>
                  <a:gd name="T6" fmla="*/ 0 w 30"/>
                  <a:gd name="T7" fmla="*/ 0 h 24"/>
                  <a:gd name="T8" fmla="*/ 0 w 30"/>
                  <a:gd name="T9" fmla="*/ 0 h 24"/>
                  <a:gd name="T10" fmla="*/ 0 60000 65536"/>
                  <a:gd name="T11" fmla="*/ 0 60000 65536"/>
                  <a:gd name="T12" fmla="*/ 0 60000 65536"/>
                  <a:gd name="T13" fmla="*/ 0 60000 65536"/>
                  <a:gd name="T14" fmla="*/ 0 60000 65536"/>
                  <a:gd name="T15" fmla="*/ 0 w 30"/>
                  <a:gd name="T16" fmla="*/ 0 h 24"/>
                  <a:gd name="T17" fmla="*/ 30 w 30"/>
                  <a:gd name="T18" fmla="*/ 24 h 24"/>
                </a:gdLst>
                <a:ahLst/>
                <a:cxnLst>
                  <a:cxn ang="T10">
                    <a:pos x="T0" y="T1"/>
                  </a:cxn>
                  <a:cxn ang="T11">
                    <a:pos x="T2" y="T3"/>
                  </a:cxn>
                  <a:cxn ang="T12">
                    <a:pos x="T4" y="T5"/>
                  </a:cxn>
                  <a:cxn ang="T13">
                    <a:pos x="T6" y="T7"/>
                  </a:cxn>
                  <a:cxn ang="T14">
                    <a:pos x="T8" y="T9"/>
                  </a:cxn>
                </a:cxnLst>
                <a:rect l="T15" t="T16" r="T17" b="T18"/>
                <a:pathLst>
                  <a:path w="30" h="24">
                    <a:moveTo>
                      <a:pt x="24" y="0"/>
                    </a:moveTo>
                    <a:lnTo>
                      <a:pt x="30" y="11"/>
                    </a:lnTo>
                    <a:lnTo>
                      <a:pt x="6" y="24"/>
                    </a:lnTo>
                    <a:lnTo>
                      <a:pt x="0" y="13"/>
                    </a:lnTo>
                    <a:lnTo>
                      <a:pt x="24" y="0"/>
                    </a:lnTo>
                    <a:close/>
                  </a:path>
                </a:pathLst>
              </a:custGeom>
              <a:solidFill>
                <a:srgbClr val="000000"/>
              </a:solidFill>
              <a:ln w="0">
                <a:solidFill>
                  <a:srgbClr val="000000"/>
                </a:solidFill>
                <a:round/>
                <a:headEnd/>
                <a:tailEnd/>
              </a:ln>
            </p:spPr>
            <p:txBody>
              <a:bodyPr/>
              <a:lstStyle/>
              <a:p>
                <a:endParaRPr lang="ja-JP" altLang="en-US"/>
              </a:p>
            </p:txBody>
          </p:sp>
          <p:sp>
            <p:nvSpPr>
              <p:cNvPr id="1424" name="Freeform 971"/>
              <p:cNvSpPr>
                <a:spLocks/>
              </p:cNvSpPr>
              <p:nvPr/>
            </p:nvSpPr>
            <p:spPr bwMode="auto">
              <a:xfrm>
                <a:off x="2666" y="755"/>
                <a:ext cx="5" cy="3"/>
              </a:xfrm>
              <a:custGeom>
                <a:avLst/>
                <a:gdLst>
                  <a:gd name="T0" fmla="*/ 0 w 30"/>
                  <a:gd name="T1" fmla="*/ 0 h 25"/>
                  <a:gd name="T2" fmla="*/ 0 w 30"/>
                  <a:gd name="T3" fmla="*/ 0 h 25"/>
                  <a:gd name="T4" fmla="*/ 0 w 30"/>
                  <a:gd name="T5" fmla="*/ 0 h 25"/>
                  <a:gd name="T6" fmla="*/ 0 w 30"/>
                  <a:gd name="T7" fmla="*/ 0 h 25"/>
                  <a:gd name="T8" fmla="*/ 0 w 30"/>
                  <a:gd name="T9" fmla="*/ 0 h 25"/>
                  <a:gd name="T10" fmla="*/ 0 60000 65536"/>
                  <a:gd name="T11" fmla="*/ 0 60000 65536"/>
                  <a:gd name="T12" fmla="*/ 0 60000 65536"/>
                  <a:gd name="T13" fmla="*/ 0 60000 65536"/>
                  <a:gd name="T14" fmla="*/ 0 60000 65536"/>
                  <a:gd name="T15" fmla="*/ 0 w 30"/>
                  <a:gd name="T16" fmla="*/ 0 h 25"/>
                  <a:gd name="T17" fmla="*/ 30 w 30"/>
                  <a:gd name="T18" fmla="*/ 25 h 25"/>
                </a:gdLst>
                <a:ahLst/>
                <a:cxnLst>
                  <a:cxn ang="T10">
                    <a:pos x="T0" y="T1"/>
                  </a:cxn>
                  <a:cxn ang="T11">
                    <a:pos x="T2" y="T3"/>
                  </a:cxn>
                  <a:cxn ang="T12">
                    <a:pos x="T4" y="T5"/>
                  </a:cxn>
                  <a:cxn ang="T13">
                    <a:pos x="T6" y="T7"/>
                  </a:cxn>
                  <a:cxn ang="T14">
                    <a:pos x="T8" y="T9"/>
                  </a:cxn>
                </a:cxnLst>
                <a:rect l="T15" t="T16" r="T17" b="T18"/>
                <a:pathLst>
                  <a:path w="30" h="25">
                    <a:moveTo>
                      <a:pt x="24" y="0"/>
                    </a:moveTo>
                    <a:lnTo>
                      <a:pt x="30" y="11"/>
                    </a:lnTo>
                    <a:lnTo>
                      <a:pt x="6" y="25"/>
                    </a:lnTo>
                    <a:lnTo>
                      <a:pt x="0" y="14"/>
                    </a:lnTo>
                    <a:lnTo>
                      <a:pt x="24" y="0"/>
                    </a:lnTo>
                    <a:close/>
                  </a:path>
                </a:pathLst>
              </a:custGeom>
              <a:solidFill>
                <a:srgbClr val="000000"/>
              </a:solidFill>
              <a:ln w="0">
                <a:solidFill>
                  <a:srgbClr val="000000"/>
                </a:solidFill>
                <a:round/>
                <a:headEnd/>
                <a:tailEnd/>
              </a:ln>
            </p:spPr>
            <p:txBody>
              <a:bodyPr/>
              <a:lstStyle/>
              <a:p>
                <a:endParaRPr lang="ja-JP" altLang="en-US"/>
              </a:p>
            </p:txBody>
          </p:sp>
          <p:sp>
            <p:nvSpPr>
              <p:cNvPr id="1425" name="Freeform 972"/>
              <p:cNvSpPr>
                <a:spLocks/>
              </p:cNvSpPr>
              <p:nvPr/>
            </p:nvSpPr>
            <p:spPr bwMode="auto">
              <a:xfrm>
                <a:off x="2666" y="757"/>
                <a:ext cx="1" cy="1"/>
              </a:xfrm>
              <a:custGeom>
                <a:avLst/>
                <a:gdLst>
                  <a:gd name="T0" fmla="*/ 0 w 4"/>
                  <a:gd name="T1" fmla="*/ 0 h 8"/>
                  <a:gd name="T2" fmla="*/ 0 w 4"/>
                  <a:gd name="T3" fmla="*/ 0 h 8"/>
                  <a:gd name="T4" fmla="*/ 0 w 4"/>
                  <a:gd name="T5" fmla="*/ 0 h 8"/>
                  <a:gd name="T6" fmla="*/ 0 w 4"/>
                  <a:gd name="T7" fmla="*/ 0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1" y="0"/>
                    </a:moveTo>
                    <a:lnTo>
                      <a:pt x="4" y="8"/>
                    </a:lnTo>
                    <a:lnTo>
                      <a:pt x="0" y="1"/>
                    </a:lnTo>
                    <a:lnTo>
                      <a:pt x="1" y="0"/>
                    </a:lnTo>
                    <a:close/>
                  </a:path>
                </a:pathLst>
              </a:custGeom>
              <a:solidFill>
                <a:srgbClr val="000000"/>
              </a:solidFill>
              <a:ln w="0">
                <a:solidFill>
                  <a:srgbClr val="000000"/>
                </a:solidFill>
                <a:round/>
                <a:headEnd/>
                <a:tailEnd/>
              </a:ln>
            </p:spPr>
            <p:txBody>
              <a:bodyPr/>
              <a:lstStyle/>
              <a:p>
                <a:endParaRPr lang="ja-JP" altLang="en-US"/>
              </a:p>
            </p:txBody>
          </p:sp>
          <p:sp>
            <p:nvSpPr>
              <p:cNvPr id="1426" name="Freeform 973"/>
              <p:cNvSpPr>
                <a:spLocks/>
              </p:cNvSpPr>
              <p:nvPr/>
            </p:nvSpPr>
            <p:spPr bwMode="auto">
              <a:xfrm>
                <a:off x="2663" y="757"/>
                <a:ext cx="4" cy="5"/>
              </a:xfrm>
              <a:custGeom>
                <a:avLst/>
                <a:gdLst>
                  <a:gd name="T0" fmla="*/ 0 w 33"/>
                  <a:gd name="T1" fmla="*/ 0 h 36"/>
                  <a:gd name="T2" fmla="*/ 0 w 33"/>
                  <a:gd name="T3" fmla="*/ 0 h 36"/>
                  <a:gd name="T4" fmla="*/ 0 w 33"/>
                  <a:gd name="T5" fmla="*/ 0 h 36"/>
                  <a:gd name="T6" fmla="*/ 0 w 33"/>
                  <a:gd name="T7" fmla="*/ 0 h 36"/>
                  <a:gd name="T8" fmla="*/ 0 w 33"/>
                  <a:gd name="T9" fmla="*/ 0 h 36"/>
                  <a:gd name="T10" fmla="*/ 0 60000 65536"/>
                  <a:gd name="T11" fmla="*/ 0 60000 65536"/>
                  <a:gd name="T12" fmla="*/ 0 60000 65536"/>
                  <a:gd name="T13" fmla="*/ 0 60000 65536"/>
                  <a:gd name="T14" fmla="*/ 0 60000 65536"/>
                  <a:gd name="T15" fmla="*/ 0 w 33"/>
                  <a:gd name="T16" fmla="*/ 0 h 36"/>
                  <a:gd name="T17" fmla="*/ 33 w 33"/>
                  <a:gd name="T18" fmla="*/ 36 h 36"/>
                </a:gdLst>
                <a:ahLst/>
                <a:cxnLst>
                  <a:cxn ang="T10">
                    <a:pos x="T0" y="T1"/>
                  </a:cxn>
                  <a:cxn ang="T11">
                    <a:pos x="T2" y="T3"/>
                  </a:cxn>
                  <a:cxn ang="T12">
                    <a:pos x="T4" y="T5"/>
                  </a:cxn>
                  <a:cxn ang="T13">
                    <a:pos x="T6" y="T7"/>
                  </a:cxn>
                  <a:cxn ang="T14">
                    <a:pos x="T8" y="T9"/>
                  </a:cxn>
                </a:cxnLst>
                <a:rect l="T15" t="T16" r="T17" b="T18"/>
                <a:pathLst>
                  <a:path w="33" h="36">
                    <a:moveTo>
                      <a:pt x="25" y="0"/>
                    </a:moveTo>
                    <a:lnTo>
                      <a:pt x="33" y="9"/>
                    </a:lnTo>
                    <a:lnTo>
                      <a:pt x="8" y="36"/>
                    </a:lnTo>
                    <a:lnTo>
                      <a:pt x="0" y="27"/>
                    </a:lnTo>
                    <a:lnTo>
                      <a:pt x="25" y="0"/>
                    </a:lnTo>
                    <a:close/>
                  </a:path>
                </a:pathLst>
              </a:custGeom>
              <a:solidFill>
                <a:srgbClr val="000000"/>
              </a:solidFill>
              <a:ln w="0">
                <a:solidFill>
                  <a:srgbClr val="000000"/>
                </a:solidFill>
                <a:round/>
                <a:headEnd/>
                <a:tailEnd/>
              </a:ln>
            </p:spPr>
            <p:txBody>
              <a:bodyPr/>
              <a:lstStyle/>
              <a:p>
                <a:endParaRPr lang="ja-JP" altLang="en-US"/>
              </a:p>
            </p:txBody>
          </p:sp>
          <p:sp>
            <p:nvSpPr>
              <p:cNvPr id="1427" name="Freeform 974"/>
              <p:cNvSpPr>
                <a:spLocks/>
              </p:cNvSpPr>
              <p:nvPr/>
            </p:nvSpPr>
            <p:spPr bwMode="auto">
              <a:xfrm>
                <a:off x="2661" y="761"/>
                <a:ext cx="3" cy="3"/>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12" y="0"/>
                    </a:moveTo>
                    <a:lnTo>
                      <a:pt x="20" y="9"/>
                    </a:lnTo>
                    <a:lnTo>
                      <a:pt x="8" y="22"/>
                    </a:lnTo>
                    <a:lnTo>
                      <a:pt x="0" y="13"/>
                    </a:lnTo>
                    <a:lnTo>
                      <a:pt x="12" y="0"/>
                    </a:lnTo>
                    <a:close/>
                  </a:path>
                </a:pathLst>
              </a:custGeom>
              <a:solidFill>
                <a:srgbClr val="000000"/>
              </a:solidFill>
              <a:ln w="0">
                <a:solidFill>
                  <a:srgbClr val="000000"/>
                </a:solidFill>
                <a:round/>
                <a:headEnd/>
                <a:tailEnd/>
              </a:ln>
            </p:spPr>
            <p:txBody>
              <a:bodyPr/>
              <a:lstStyle/>
              <a:p>
                <a:endParaRPr lang="ja-JP" altLang="en-US"/>
              </a:p>
            </p:txBody>
          </p:sp>
          <p:sp>
            <p:nvSpPr>
              <p:cNvPr id="1428" name="Freeform 975"/>
              <p:cNvSpPr>
                <a:spLocks/>
              </p:cNvSpPr>
              <p:nvPr/>
            </p:nvSpPr>
            <p:spPr bwMode="auto">
              <a:xfrm>
                <a:off x="2661" y="762"/>
                <a:ext cx="1" cy="1"/>
              </a:xfrm>
              <a:custGeom>
                <a:avLst/>
                <a:gdLst>
                  <a:gd name="T0" fmla="*/ 0 w 5"/>
                  <a:gd name="T1" fmla="*/ 0 h 7"/>
                  <a:gd name="T2" fmla="*/ 0 w 5"/>
                  <a:gd name="T3" fmla="*/ 0 h 7"/>
                  <a:gd name="T4" fmla="*/ 0 w 5"/>
                  <a:gd name="T5" fmla="*/ 0 h 7"/>
                  <a:gd name="T6" fmla="*/ 0 w 5"/>
                  <a:gd name="T7" fmla="*/ 0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1" y="0"/>
                    </a:moveTo>
                    <a:lnTo>
                      <a:pt x="5" y="7"/>
                    </a:lnTo>
                    <a:lnTo>
                      <a:pt x="0" y="1"/>
                    </a:lnTo>
                    <a:lnTo>
                      <a:pt x="1" y="0"/>
                    </a:lnTo>
                    <a:close/>
                  </a:path>
                </a:pathLst>
              </a:custGeom>
              <a:solidFill>
                <a:srgbClr val="000000"/>
              </a:solidFill>
              <a:ln w="0">
                <a:solidFill>
                  <a:srgbClr val="000000"/>
                </a:solidFill>
                <a:round/>
                <a:headEnd/>
                <a:tailEnd/>
              </a:ln>
            </p:spPr>
            <p:txBody>
              <a:bodyPr/>
              <a:lstStyle/>
              <a:p>
                <a:endParaRPr lang="ja-JP" altLang="en-US"/>
              </a:p>
            </p:txBody>
          </p:sp>
          <p:sp>
            <p:nvSpPr>
              <p:cNvPr id="1429" name="Freeform 976"/>
              <p:cNvSpPr>
                <a:spLocks/>
              </p:cNvSpPr>
              <p:nvPr/>
            </p:nvSpPr>
            <p:spPr bwMode="auto">
              <a:xfrm>
                <a:off x="2659" y="763"/>
                <a:ext cx="3" cy="4"/>
              </a:xfrm>
              <a:custGeom>
                <a:avLst/>
                <a:gdLst>
                  <a:gd name="T0" fmla="*/ 0 w 22"/>
                  <a:gd name="T1" fmla="*/ 0 h 34"/>
                  <a:gd name="T2" fmla="*/ 0 w 22"/>
                  <a:gd name="T3" fmla="*/ 0 h 34"/>
                  <a:gd name="T4" fmla="*/ 0 w 22"/>
                  <a:gd name="T5" fmla="*/ 0 h 34"/>
                  <a:gd name="T6" fmla="*/ 0 w 22"/>
                  <a:gd name="T7" fmla="*/ 0 h 34"/>
                  <a:gd name="T8" fmla="*/ 0 w 22"/>
                  <a:gd name="T9" fmla="*/ 0 h 34"/>
                  <a:gd name="T10" fmla="*/ 0 60000 65536"/>
                  <a:gd name="T11" fmla="*/ 0 60000 65536"/>
                  <a:gd name="T12" fmla="*/ 0 60000 65536"/>
                  <a:gd name="T13" fmla="*/ 0 60000 65536"/>
                  <a:gd name="T14" fmla="*/ 0 60000 65536"/>
                  <a:gd name="T15" fmla="*/ 0 w 22"/>
                  <a:gd name="T16" fmla="*/ 0 h 34"/>
                  <a:gd name="T17" fmla="*/ 22 w 22"/>
                  <a:gd name="T18" fmla="*/ 34 h 34"/>
                </a:gdLst>
                <a:ahLst/>
                <a:cxnLst>
                  <a:cxn ang="T10">
                    <a:pos x="T0" y="T1"/>
                  </a:cxn>
                  <a:cxn ang="T11">
                    <a:pos x="T2" y="T3"/>
                  </a:cxn>
                  <a:cxn ang="T12">
                    <a:pos x="T4" y="T5"/>
                  </a:cxn>
                  <a:cxn ang="T13">
                    <a:pos x="T6" y="T7"/>
                  </a:cxn>
                  <a:cxn ang="T14">
                    <a:pos x="T8" y="T9"/>
                  </a:cxn>
                </a:cxnLst>
                <a:rect l="T15" t="T16" r="T17" b="T18"/>
                <a:pathLst>
                  <a:path w="22" h="34">
                    <a:moveTo>
                      <a:pt x="12" y="0"/>
                    </a:moveTo>
                    <a:lnTo>
                      <a:pt x="22" y="7"/>
                    </a:lnTo>
                    <a:lnTo>
                      <a:pt x="10" y="34"/>
                    </a:lnTo>
                    <a:lnTo>
                      <a:pt x="0" y="28"/>
                    </a:lnTo>
                    <a:lnTo>
                      <a:pt x="12" y="0"/>
                    </a:lnTo>
                    <a:close/>
                  </a:path>
                </a:pathLst>
              </a:custGeom>
              <a:solidFill>
                <a:srgbClr val="000000"/>
              </a:solidFill>
              <a:ln w="0">
                <a:solidFill>
                  <a:srgbClr val="000000"/>
                </a:solidFill>
                <a:round/>
                <a:headEnd/>
                <a:tailEnd/>
              </a:ln>
            </p:spPr>
            <p:txBody>
              <a:bodyPr/>
              <a:lstStyle/>
              <a:p>
                <a:endParaRPr lang="ja-JP" altLang="en-US"/>
              </a:p>
            </p:txBody>
          </p:sp>
          <p:sp>
            <p:nvSpPr>
              <p:cNvPr id="1430" name="Freeform 977"/>
              <p:cNvSpPr>
                <a:spLocks/>
              </p:cNvSpPr>
              <p:nvPr/>
            </p:nvSpPr>
            <p:spPr bwMode="auto">
              <a:xfrm>
                <a:off x="2660" y="767"/>
                <a:ext cx="1" cy="1"/>
              </a:xfrm>
              <a:custGeom>
                <a:avLst/>
                <a:gdLst>
                  <a:gd name="T0" fmla="*/ 0 w 5"/>
                  <a:gd name="T1" fmla="*/ 1 h 2"/>
                  <a:gd name="T2" fmla="*/ 0 w 5"/>
                  <a:gd name="T3" fmla="*/ 0 h 2"/>
                  <a:gd name="T4" fmla="*/ 0 w 5"/>
                  <a:gd name="T5" fmla="*/ 1 h 2"/>
                  <a:gd name="T6" fmla="*/ 0 w 5"/>
                  <a:gd name="T7" fmla="*/ 1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5" y="1"/>
                    </a:moveTo>
                    <a:lnTo>
                      <a:pt x="0" y="0"/>
                    </a:lnTo>
                    <a:lnTo>
                      <a:pt x="4" y="2"/>
                    </a:lnTo>
                    <a:lnTo>
                      <a:pt x="5" y="1"/>
                    </a:lnTo>
                    <a:close/>
                  </a:path>
                </a:pathLst>
              </a:custGeom>
              <a:solidFill>
                <a:srgbClr val="000000"/>
              </a:solidFill>
              <a:ln w="0">
                <a:solidFill>
                  <a:srgbClr val="000000"/>
                </a:solidFill>
                <a:round/>
                <a:headEnd/>
                <a:tailEnd/>
              </a:ln>
            </p:spPr>
            <p:txBody>
              <a:bodyPr/>
              <a:lstStyle/>
              <a:p>
                <a:endParaRPr lang="ja-JP" altLang="en-US"/>
              </a:p>
            </p:txBody>
          </p:sp>
          <p:sp>
            <p:nvSpPr>
              <p:cNvPr id="1431" name="Freeform 978"/>
              <p:cNvSpPr>
                <a:spLocks/>
              </p:cNvSpPr>
              <p:nvPr/>
            </p:nvSpPr>
            <p:spPr bwMode="auto">
              <a:xfrm>
                <a:off x="2656" y="766"/>
                <a:ext cx="4" cy="5"/>
              </a:xfrm>
              <a:custGeom>
                <a:avLst/>
                <a:gdLst>
                  <a:gd name="T0" fmla="*/ 0 w 32"/>
                  <a:gd name="T1" fmla="*/ 0 h 36"/>
                  <a:gd name="T2" fmla="*/ 0 w 32"/>
                  <a:gd name="T3" fmla="*/ 0 h 36"/>
                  <a:gd name="T4" fmla="*/ 0 w 32"/>
                  <a:gd name="T5" fmla="*/ 0 h 36"/>
                  <a:gd name="T6" fmla="*/ 0 w 32"/>
                  <a:gd name="T7" fmla="*/ 0 h 36"/>
                  <a:gd name="T8" fmla="*/ 0 w 32"/>
                  <a:gd name="T9" fmla="*/ 0 h 36"/>
                  <a:gd name="T10" fmla="*/ 0 60000 65536"/>
                  <a:gd name="T11" fmla="*/ 0 60000 65536"/>
                  <a:gd name="T12" fmla="*/ 0 60000 65536"/>
                  <a:gd name="T13" fmla="*/ 0 60000 65536"/>
                  <a:gd name="T14" fmla="*/ 0 60000 65536"/>
                  <a:gd name="T15" fmla="*/ 0 w 32"/>
                  <a:gd name="T16" fmla="*/ 0 h 36"/>
                  <a:gd name="T17" fmla="*/ 32 w 32"/>
                  <a:gd name="T18" fmla="*/ 36 h 36"/>
                </a:gdLst>
                <a:ahLst/>
                <a:cxnLst>
                  <a:cxn ang="T10">
                    <a:pos x="T0" y="T1"/>
                  </a:cxn>
                  <a:cxn ang="T11">
                    <a:pos x="T2" y="T3"/>
                  </a:cxn>
                  <a:cxn ang="T12">
                    <a:pos x="T4" y="T5"/>
                  </a:cxn>
                  <a:cxn ang="T13">
                    <a:pos x="T6" y="T7"/>
                  </a:cxn>
                  <a:cxn ang="T14">
                    <a:pos x="T8" y="T9"/>
                  </a:cxn>
                </a:cxnLst>
                <a:rect l="T15" t="T16" r="T17" b="T18"/>
                <a:pathLst>
                  <a:path w="32" h="36">
                    <a:moveTo>
                      <a:pt x="24" y="0"/>
                    </a:moveTo>
                    <a:lnTo>
                      <a:pt x="32" y="9"/>
                    </a:lnTo>
                    <a:lnTo>
                      <a:pt x="8" y="36"/>
                    </a:lnTo>
                    <a:lnTo>
                      <a:pt x="0" y="27"/>
                    </a:lnTo>
                    <a:lnTo>
                      <a:pt x="24" y="0"/>
                    </a:lnTo>
                    <a:close/>
                  </a:path>
                </a:pathLst>
              </a:custGeom>
              <a:solidFill>
                <a:srgbClr val="000000"/>
              </a:solidFill>
              <a:ln w="0">
                <a:solidFill>
                  <a:srgbClr val="000000"/>
                </a:solidFill>
                <a:round/>
                <a:headEnd/>
                <a:tailEnd/>
              </a:ln>
            </p:spPr>
            <p:txBody>
              <a:bodyPr/>
              <a:lstStyle/>
              <a:p>
                <a:endParaRPr lang="ja-JP" altLang="en-US"/>
              </a:p>
            </p:txBody>
          </p:sp>
          <p:sp>
            <p:nvSpPr>
              <p:cNvPr id="1432" name="Freeform 979"/>
              <p:cNvSpPr>
                <a:spLocks/>
              </p:cNvSpPr>
              <p:nvPr/>
            </p:nvSpPr>
            <p:spPr bwMode="auto">
              <a:xfrm>
                <a:off x="2656" y="770"/>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2" y="0"/>
                    </a:moveTo>
                    <a:lnTo>
                      <a:pt x="0" y="2"/>
                    </a:lnTo>
                    <a:lnTo>
                      <a:pt x="0" y="5"/>
                    </a:lnTo>
                    <a:lnTo>
                      <a:pt x="6" y="7"/>
                    </a:lnTo>
                    <a:lnTo>
                      <a:pt x="2" y="0"/>
                    </a:lnTo>
                    <a:close/>
                  </a:path>
                </a:pathLst>
              </a:custGeom>
              <a:solidFill>
                <a:srgbClr val="000000"/>
              </a:solidFill>
              <a:ln w="0">
                <a:solidFill>
                  <a:srgbClr val="000000"/>
                </a:solidFill>
                <a:round/>
                <a:headEnd/>
                <a:tailEnd/>
              </a:ln>
            </p:spPr>
            <p:txBody>
              <a:bodyPr/>
              <a:lstStyle/>
              <a:p>
                <a:endParaRPr lang="ja-JP" altLang="en-US"/>
              </a:p>
            </p:txBody>
          </p:sp>
          <p:sp>
            <p:nvSpPr>
              <p:cNvPr id="1433" name="Rectangle 980"/>
              <p:cNvSpPr>
                <a:spLocks noChangeArrowheads="1"/>
              </p:cNvSpPr>
              <p:nvPr/>
            </p:nvSpPr>
            <p:spPr bwMode="auto">
              <a:xfrm>
                <a:off x="2656" y="771"/>
                <a:ext cx="1" cy="4"/>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434" name="Freeform 981"/>
              <p:cNvSpPr>
                <a:spLocks/>
              </p:cNvSpPr>
              <p:nvPr/>
            </p:nvSpPr>
            <p:spPr bwMode="auto">
              <a:xfrm>
                <a:off x="2656" y="775"/>
                <a:ext cx="1" cy="1"/>
              </a:xfrm>
              <a:custGeom>
                <a:avLst/>
                <a:gdLst>
                  <a:gd name="T0" fmla="*/ 0 w 6"/>
                  <a:gd name="T1" fmla="*/ 0 h 3"/>
                  <a:gd name="T2" fmla="*/ 0 w 6"/>
                  <a:gd name="T3" fmla="*/ 0 h 3"/>
                  <a:gd name="T4" fmla="*/ 0 w 6"/>
                  <a:gd name="T5" fmla="*/ 0 h 3"/>
                  <a:gd name="T6" fmla="*/ 0 w 6"/>
                  <a:gd name="T7" fmla="*/ 0 h 3"/>
                  <a:gd name="T8" fmla="*/ 0 w 6"/>
                  <a:gd name="T9" fmla="*/ 0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6" y="0"/>
                    </a:moveTo>
                    <a:lnTo>
                      <a:pt x="6" y="0"/>
                    </a:lnTo>
                    <a:lnTo>
                      <a:pt x="5" y="3"/>
                    </a:lnTo>
                    <a:lnTo>
                      <a:pt x="0" y="2"/>
                    </a:lnTo>
                    <a:lnTo>
                      <a:pt x="6" y="0"/>
                    </a:lnTo>
                    <a:close/>
                  </a:path>
                </a:pathLst>
              </a:custGeom>
              <a:solidFill>
                <a:srgbClr val="000000"/>
              </a:solidFill>
              <a:ln w="0">
                <a:solidFill>
                  <a:srgbClr val="000000"/>
                </a:solidFill>
                <a:round/>
                <a:headEnd/>
                <a:tailEnd/>
              </a:ln>
            </p:spPr>
            <p:txBody>
              <a:bodyPr/>
              <a:lstStyle/>
              <a:p>
                <a:endParaRPr lang="ja-JP" altLang="en-US"/>
              </a:p>
            </p:txBody>
          </p:sp>
          <p:sp>
            <p:nvSpPr>
              <p:cNvPr id="1435" name="Freeform 982"/>
              <p:cNvSpPr>
                <a:spLocks/>
              </p:cNvSpPr>
              <p:nvPr/>
            </p:nvSpPr>
            <p:spPr bwMode="auto">
              <a:xfrm>
                <a:off x="2654" y="774"/>
                <a:ext cx="3" cy="5"/>
              </a:xfrm>
              <a:custGeom>
                <a:avLst/>
                <a:gdLst>
                  <a:gd name="T0" fmla="*/ 0 w 23"/>
                  <a:gd name="T1" fmla="*/ 0 h 33"/>
                  <a:gd name="T2" fmla="*/ 0 w 23"/>
                  <a:gd name="T3" fmla="*/ 0 h 33"/>
                  <a:gd name="T4" fmla="*/ 0 w 23"/>
                  <a:gd name="T5" fmla="*/ 0 h 33"/>
                  <a:gd name="T6" fmla="*/ 0 w 23"/>
                  <a:gd name="T7" fmla="*/ 0 h 33"/>
                  <a:gd name="T8" fmla="*/ 0 w 23"/>
                  <a:gd name="T9" fmla="*/ 0 h 33"/>
                  <a:gd name="T10" fmla="*/ 0 60000 65536"/>
                  <a:gd name="T11" fmla="*/ 0 60000 65536"/>
                  <a:gd name="T12" fmla="*/ 0 60000 65536"/>
                  <a:gd name="T13" fmla="*/ 0 60000 65536"/>
                  <a:gd name="T14" fmla="*/ 0 60000 65536"/>
                  <a:gd name="T15" fmla="*/ 0 w 23"/>
                  <a:gd name="T16" fmla="*/ 0 h 33"/>
                  <a:gd name="T17" fmla="*/ 23 w 23"/>
                  <a:gd name="T18" fmla="*/ 33 h 33"/>
                </a:gdLst>
                <a:ahLst/>
                <a:cxnLst>
                  <a:cxn ang="T10">
                    <a:pos x="T0" y="T1"/>
                  </a:cxn>
                  <a:cxn ang="T11">
                    <a:pos x="T2" y="T3"/>
                  </a:cxn>
                  <a:cxn ang="T12">
                    <a:pos x="T4" y="T5"/>
                  </a:cxn>
                  <a:cxn ang="T13">
                    <a:pos x="T6" y="T7"/>
                  </a:cxn>
                  <a:cxn ang="T14">
                    <a:pos x="T8" y="T9"/>
                  </a:cxn>
                </a:cxnLst>
                <a:rect l="T15" t="T16" r="T17" b="T18"/>
                <a:pathLst>
                  <a:path w="23" h="33">
                    <a:moveTo>
                      <a:pt x="13" y="0"/>
                    </a:moveTo>
                    <a:lnTo>
                      <a:pt x="23" y="6"/>
                    </a:lnTo>
                    <a:lnTo>
                      <a:pt x="11" y="33"/>
                    </a:lnTo>
                    <a:lnTo>
                      <a:pt x="0" y="27"/>
                    </a:lnTo>
                    <a:lnTo>
                      <a:pt x="13" y="0"/>
                    </a:lnTo>
                    <a:close/>
                  </a:path>
                </a:pathLst>
              </a:custGeom>
              <a:solidFill>
                <a:srgbClr val="000000"/>
              </a:solidFill>
              <a:ln w="0">
                <a:solidFill>
                  <a:srgbClr val="000000"/>
                </a:solidFill>
                <a:round/>
                <a:headEnd/>
                <a:tailEnd/>
              </a:ln>
            </p:spPr>
            <p:txBody>
              <a:bodyPr/>
              <a:lstStyle/>
              <a:p>
                <a:endParaRPr lang="ja-JP" altLang="en-US"/>
              </a:p>
            </p:txBody>
          </p:sp>
          <p:sp>
            <p:nvSpPr>
              <p:cNvPr id="1436" name="Freeform 983"/>
              <p:cNvSpPr>
                <a:spLocks/>
              </p:cNvSpPr>
              <p:nvPr/>
            </p:nvSpPr>
            <p:spPr bwMode="auto">
              <a:xfrm>
                <a:off x="2654" y="778"/>
                <a:ext cx="1" cy="1"/>
              </a:xfrm>
              <a:custGeom>
                <a:avLst/>
                <a:gdLst>
                  <a:gd name="T0" fmla="*/ 0 w 7"/>
                  <a:gd name="T1" fmla="*/ 0 h 5"/>
                  <a:gd name="T2" fmla="*/ 0 w 7"/>
                  <a:gd name="T3" fmla="*/ 0 h 5"/>
                  <a:gd name="T4" fmla="*/ 0 w 7"/>
                  <a:gd name="T5" fmla="*/ 0 h 5"/>
                  <a:gd name="T6" fmla="*/ 0 w 7"/>
                  <a:gd name="T7" fmla="*/ 0 h 5"/>
                  <a:gd name="T8" fmla="*/ 0 60000 65536"/>
                  <a:gd name="T9" fmla="*/ 0 60000 65536"/>
                  <a:gd name="T10" fmla="*/ 0 60000 65536"/>
                  <a:gd name="T11" fmla="*/ 0 60000 65536"/>
                  <a:gd name="T12" fmla="*/ 0 w 7"/>
                  <a:gd name="T13" fmla="*/ 0 h 5"/>
                  <a:gd name="T14" fmla="*/ 7 w 7"/>
                  <a:gd name="T15" fmla="*/ 5 h 5"/>
                </a:gdLst>
                <a:ahLst/>
                <a:cxnLst>
                  <a:cxn ang="T8">
                    <a:pos x="T0" y="T1"/>
                  </a:cxn>
                  <a:cxn ang="T9">
                    <a:pos x="T2" y="T3"/>
                  </a:cxn>
                  <a:cxn ang="T10">
                    <a:pos x="T4" y="T5"/>
                  </a:cxn>
                  <a:cxn ang="T11">
                    <a:pos x="T6" y="T7"/>
                  </a:cxn>
                </a:cxnLst>
                <a:rect l="T12" t="T13" r="T14" b="T15"/>
                <a:pathLst>
                  <a:path w="7" h="5">
                    <a:moveTo>
                      <a:pt x="1" y="0"/>
                    </a:moveTo>
                    <a:lnTo>
                      <a:pt x="7" y="5"/>
                    </a:lnTo>
                    <a:lnTo>
                      <a:pt x="0" y="1"/>
                    </a:lnTo>
                    <a:lnTo>
                      <a:pt x="1" y="0"/>
                    </a:lnTo>
                    <a:close/>
                  </a:path>
                </a:pathLst>
              </a:custGeom>
              <a:solidFill>
                <a:srgbClr val="000000"/>
              </a:solidFill>
              <a:ln w="0">
                <a:solidFill>
                  <a:srgbClr val="000000"/>
                </a:solidFill>
                <a:round/>
                <a:headEnd/>
                <a:tailEnd/>
              </a:ln>
            </p:spPr>
            <p:txBody>
              <a:bodyPr/>
              <a:lstStyle/>
              <a:p>
                <a:endParaRPr lang="ja-JP" altLang="en-US"/>
              </a:p>
            </p:txBody>
          </p:sp>
          <p:sp>
            <p:nvSpPr>
              <p:cNvPr id="1437" name="Freeform 984"/>
              <p:cNvSpPr>
                <a:spLocks/>
              </p:cNvSpPr>
              <p:nvPr/>
            </p:nvSpPr>
            <p:spPr bwMode="auto">
              <a:xfrm>
                <a:off x="2652" y="778"/>
                <a:ext cx="4" cy="7"/>
              </a:xfrm>
              <a:custGeom>
                <a:avLst/>
                <a:gdLst>
                  <a:gd name="T0" fmla="*/ 0 w 25"/>
                  <a:gd name="T1" fmla="*/ 0 h 45"/>
                  <a:gd name="T2" fmla="*/ 0 w 25"/>
                  <a:gd name="T3" fmla="*/ 0 h 45"/>
                  <a:gd name="T4" fmla="*/ 0 w 25"/>
                  <a:gd name="T5" fmla="*/ 0 h 45"/>
                  <a:gd name="T6" fmla="*/ 0 w 25"/>
                  <a:gd name="T7" fmla="*/ 0 h 45"/>
                  <a:gd name="T8" fmla="*/ 0 w 25"/>
                  <a:gd name="T9" fmla="*/ 0 h 45"/>
                  <a:gd name="T10" fmla="*/ 0 60000 65536"/>
                  <a:gd name="T11" fmla="*/ 0 60000 65536"/>
                  <a:gd name="T12" fmla="*/ 0 60000 65536"/>
                  <a:gd name="T13" fmla="*/ 0 60000 65536"/>
                  <a:gd name="T14" fmla="*/ 0 60000 65536"/>
                  <a:gd name="T15" fmla="*/ 0 w 25"/>
                  <a:gd name="T16" fmla="*/ 0 h 45"/>
                  <a:gd name="T17" fmla="*/ 25 w 25"/>
                  <a:gd name="T18" fmla="*/ 45 h 45"/>
                </a:gdLst>
                <a:ahLst/>
                <a:cxnLst>
                  <a:cxn ang="T10">
                    <a:pos x="T0" y="T1"/>
                  </a:cxn>
                  <a:cxn ang="T11">
                    <a:pos x="T2" y="T3"/>
                  </a:cxn>
                  <a:cxn ang="T12">
                    <a:pos x="T4" y="T5"/>
                  </a:cxn>
                  <a:cxn ang="T13">
                    <a:pos x="T6" y="T7"/>
                  </a:cxn>
                  <a:cxn ang="T14">
                    <a:pos x="T8" y="T9"/>
                  </a:cxn>
                </a:cxnLst>
                <a:rect l="T15" t="T16" r="T17" b="T18"/>
                <a:pathLst>
                  <a:path w="25" h="45">
                    <a:moveTo>
                      <a:pt x="12" y="0"/>
                    </a:moveTo>
                    <a:lnTo>
                      <a:pt x="25" y="4"/>
                    </a:lnTo>
                    <a:lnTo>
                      <a:pt x="12" y="45"/>
                    </a:lnTo>
                    <a:lnTo>
                      <a:pt x="0" y="40"/>
                    </a:lnTo>
                    <a:lnTo>
                      <a:pt x="12" y="0"/>
                    </a:lnTo>
                    <a:close/>
                  </a:path>
                </a:pathLst>
              </a:custGeom>
              <a:solidFill>
                <a:srgbClr val="000000"/>
              </a:solidFill>
              <a:ln w="0">
                <a:solidFill>
                  <a:srgbClr val="000000"/>
                </a:solidFill>
                <a:round/>
                <a:headEnd/>
                <a:tailEnd/>
              </a:ln>
            </p:spPr>
            <p:txBody>
              <a:bodyPr/>
              <a:lstStyle/>
              <a:p>
                <a:endParaRPr lang="ja-JP" altLang="en-US"/>
              </a:p>
            </p:txBody>
          </p:sp>
          <p:sp>
            <p:nvSpPr>
              <p:cNvPr id="1438" name="Freeform 985"/>
              <p:cNvSpPr>
                <a:spLocks/>
              </p:cNvSpPr>
              <p:nvPr/>
            </p:nvSpPr>
            <p:spPr bwMode="auto">
              <a:xfrm>
                <a:off x="2652" y="784"/>
                <a:ext cx="1" cy="1"/>
              </a:xfrm>
              <a:custGeom>
                <a:avLst/>
                <a:gdLst>
                  <a:gd name="T0" fmla="*/ 0 w 6"/>
                  <a:gd name="T1" fmla="*/ 0 h 5"/>
                  <a:gd name="T2" fmla="*/ 0 w 6"/>
                  <a:gd name="T3" fmla="*/ 0 h 5"/>
                  <a:gd name="T4" fmla="*/ 0 w 6"/>
                  <a:gd name="T5" fmla="*/ 0 h 5"/>
                  <a:gd name="T6" fmla="*/ 0 w 6"/>
                  <a:gd name="T7" fmla="*/ 0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0" y="0"/>
                    </a:moveTo>
                    <a:lnTo>
                      <a:pt x="6" y="5"/>
                    </a:lnTo>
                    <a:lnTo>
                      <a:pt x="0" y="3"/>
                    </a:lnTo>
                    <a:lnTo>
                      <a:pt x="0" y="0"/>
                    </a:lnTo>
                    <a:close/>
                  </a:path>
                </a:pathLst>
              </a:custGeom>
              <a:solidFill>
                <a:srgbClr val="000000"/>
              </a:solidFill>
              <a:ln w="0">
                <a:solidFill>
                  <a:srgbClr val="000000"/>
                </a:solidFill>
                <a:round/>
                <a:headEnd/>
                <a:tailEnd/>
              </a:ln>
            </p:spPr>
            <p:txBody>
              <a:bodyPr/>
              <a:lstStyle/>
              <a:p>
                <a:endParaRPr lang="ja-JP" altLang="en-US"/>
              </a:p>
            </p:txBody>
          </p:sp>
          <p:sp>
            <p:nvSpPr>
              <p:cNvPr id="1439" name="Rectangle 986"/>
              <p:cNvSpPr>
                <a:spLocks noChangeArrowheads="1"/>
              </p:cNvSpPr>
              <p:nvPr/>
            </p:nvSpPr>
            <p:spPr bwMode="auto">
              <a:xfrm>
                <a:off x="2652" y="784"/>
                <a:ext cx="2" cy="4"/>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440" name="Rectangle 987"/>
              <p:cNvSpPr>
                <a:spLocks noChangeArrowheads="1"/>
              </p:cNvSpPr>
              <p:nvPr/>
            </p:nvSpPr>
            <p:spPr bwMode="auto">
              <a:xfrm>
                <a:off x="2652" y="788"/>
                <a:ext cx="2" cy="4"/>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441" name="Rectangle 988"/>
              <p:cNvSpPr>
                <a:spLocks noChangeArrowheads="1"/>
              </p:cNvSpPr>
              <p:nvPr/>
            </p:nvSpPr>
            <p:spPr bwMode="auto">
              <a:xfrm>
                <a:off x="2652" y="792"/>
                <a:ext cx="2" cy="6"/>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442" name="Freeform 989"/>
              <p:cNvSpPr>
                <a:spLocks/>
              </p:cNvSpPr>
              <p:nvPr/>
            </p:nvSpPr>
            <p:spPr bwMode="auto">
              <a:xfrm>
                <a:off x="2652" y="798"/>
                <a:ext cx="1" cy="1"/>
              </a:xfrm>
              <a:custGeom>
                <a:avLst/>
                <a:gdLst>
                  <a:gd name="T0" fmla="*/ 0 w 6"/>
                  <a:gd name="T1" fmla="*/ 0 h 3"/>
                  <a:gd name="T2" fmla="*/ 0 w 6"/>
                  <a:gd name="T3" fmla="*/ 0 h 3"/>
                  <a:gd name="T4" fmla="*/ 0 w 6"/>
                  <a:gd name="T5" fmla="*/ 0 h 3"/>
                  <a:gd name="T6" fmla="*/ 0 w 6"/>
                  <a:gd name="T7" fmla="*/ 0 h 3"/>
                  <a:gd name="T8" fmla="*/ 0 60000 65536"/>
                  <a:gd name="T9" fmla="*/ 0 60000 65536"/>
                  <a:gd name="T10" fmla="*/ 0 60000 65536"/>
                  <a:gd name="T11" fmla="*/ 0 60000 65536"/>
                  <a:gd name="T12" fmla="*/ 0 w 6"/>
                  <a:gd name="T13" fmla="*/ 0 h 3"/>
                  <a:gd name="T14" fmla="*/ 6 w 6"/>
                  <a:gd name="T15" fmla="*/ 3 h 3"/>
                </a:gdLst>
                <a:ahLst/>
                <a:cxnLst>
                  <a:cxn ang="T8">
                    <a:pos x="T0" y="T1"/>
                  </a:cxn>
                  <a:cxn ang="T9">
                    <a:pos x="T2" y="T3"/>
                  </a:cxn>
                  <a:cxn ang="T10">
                    <a:pos x="T4" y="T5"/>
                  </a:cxn>
                  <a:cxn ang="T11">
                    <a:pos x="T6" y="T7"/>
                  </a:cxn>
                </a:cxnLst>
                <a:rect l="T12" t="T13" r="T14" b="T15"/>
                <a:pathLst>
                  <a:path w="6" h="3">
                    <a:moveTo>
                      <a:pt x="0" y="0"/>
                    </a:moveTo>
                    <a:lnTo>
                      <a:pt x="6" y="3"/>
                    </a:lnTo>
                    <a:lnTo>
                      <a:pt x="0" y="3"/>
                    </a:lnTo>
                    <a:lnTo>
                      <a:pt x="0" y="0"/>
                    </a:lnTo>
                    <a:close/>
                  </a:path>
                </a:pathLst>
              </a:custGeom>
              <a:solidFill>
                <a:srgbClr val="000000"/>
              </a:solidFill>
              <a:ln w="0">
                <a:solidFill>
                  <a:srgbClr val="000000"/>
                </a:solidFill>
                <a:round/>
                <a:headEnd/>
                <a:tailEnd/>
              </a:ln>
            </p:spPr>
            <p:txBody>
              <a:bodyPr/>
              <a:lstStyle/>
              <a:p>
                <a:endParaRPr lang="ja-JP" altLang="en-US"/>
              </a:p>
            </p:txBody>
          </p:sp>
          <p:sp>
            <p:nvSpPr>
              <p:cNvPr id="1443" name="Freeform 990"/>
              <p:cNvSpPr>
                <a:spLocks/>
              </p:cNvSpPr>
              <p:nvPr/>
            </p:nvSpPr>
            <p:spPr bwMode="auto">
              <a:xfrm>
                <a:off x="2652" y="798"/>
                <a:ext cx="4" cy="6"/>
              </a:xfrm>
              <a:custGeom>
                <a:avLst/>
                <a:gdLst>
                  <a:gd name="T0" fmla="*/ 0 w 25"/>
                  <a:gd name="T1" fmla="*/ 0 h 45"/>
                  <a:gd name="T2" fmla="*/ 0 w 25"/>
                  <a:gd name="T3" fmla="*/ 0 h 45"/>
                  <a:gd name="T4" fmla="*/ 0 w 25"/>
                  <a:gd name="T5" fmla="*/ 0 h 45"/>
                  <a:gd name="T6" fmla="*/ 0 w 25"/>
                  <a:gd name="T7" fmla="*/ 0 h 45"/>
                  <a:gd name="T8" fmla="*/ 0 w 25"/>
                  <a:gd name="T9" fmla="*/ 0 h 45"/>
                  <a:gd name="T10" fmla="*/ 0 60000 65536"/>
                  <a:gd name="T11" fmla="*/ 0 60000 65536"/>
                  <a:gd name="T12" fmla="*/ 0 60000 65536"/>
                  <a:gd name="T13" fmla="*/ 0 60000 65536"/>
                  <a:gd name="T14" fmla="*/ 0 60000 65536"/>
                  <a:gd name="T15" fmla="*/ 0 w 25"/>
                  <a:gd name="T16" fmla="*/ 0 h 45"/>
                  <a:gd name="T17" fmla="*/ 25 w 25"/>
                  <a:gd name="T18" fmla="*/ 45 h 45"/>
                </a:gdLst>
                <a:ahLst/>
                <a:cxnLst>
                  <a:cxn ang="T10">
                    <a:pos x="T0" y="T1"/>
                  </a:cxn>
                  <a:cxn ang="T11">
                    <a:pos x="T2" y="T3"/>
                  </a:cxn>
                  <a:cxn ang="T12">
                    <a:pos x="T4" y="T5"/>
                  </a:cxn>
                  <a:cxn ang="T13">
                    <a:pos x="T6" y="T7"/>
                  </a:cxn>
                  <a:cxn ang="T14">
                    <a:pos x="T8" y="T9"/>
                  </a:cxn>
                </a:cxnLst>
                <a:rect l="T15" t="T16" r="T17" b="T18"/>
                <a:pathLst>
                  <a:path w="25" h="45">
                    <a:moveTo>
                      <a:pt x="0" y="5"/>
                    </a:moveTo>
                    <a:lnTo>
                      <a:pt x="12" y="0"/>
                    </a:lnTo>
                    <a:lnTo>
                      <a:pt x="25" y="41"/>
                    </a:lnTo>
                    <a:lnTo>
                      <a:pt x="12" y="45"/>
                    </a:lnTo>
                    <a:lnTo>
                      <a:pt x="0" y="5"/>
                    </a:lnTo>
                    <a:close/>
                  </a:path>
                </a:pathLst>
              </a:custGeom>
              <a:solidFill>
                <a:srgbClr val="000000"/>
              </a:solidFill>
              <a:ln w="0">
                <a:solidFill>
                  <a:srgbClr val="000000"/>
                </a:solidFill>
                <a:round/>
                <a:headEnd/>
                <a:tailEnd/>
              </a:ln>
            </p:spPr>
            <p:txBody>
              <a:bodyPr/>
              <a:lstStyle/>
              <a:p>
                <a:endParaRPr lang="ja-JP" altLang="en-US"/>
              </a:p>
            </p:txBody>
          </p:sp>
          <p:sp>
            <p:nvSpPr>
              <p:cNvPr id="1444" name="Freeform 991"/>
              <p:cNvSpPr>
                <a:spLocks/>
              </p:cNvSpPr>
              <p:nvPr/>
            </p:nvSpPr>
            <p:spPr bwMode="auto">
              <a:xfrm>
                <a:off x="2655" y="803"/>
                <a:ext cx="1" cy="1"/>
              </a:xfrm>
              <a:custGeom>
                <a:avLst/>
                <a:gdLst>
                  <a:gd name="T0" fmla="*/ 0 w 6"/>
                  <a:gd name="T1" fmla="*/ 0 h 4"/>
                  <a:gd name="T2" fmla="*/ 0 w 6"/>
                  <a:gd name="T3" fmla="*/ 0 h 4"/>
                  <a:gd name="T4" fmla="*/ 0 w 6"/>
                  <a:gd name="T5" fmla="*/ 0 h 4"/>
                  <a:gd name="T6" fmla="*/ 0 w 6"/>
                  <a:gd name="T7" fmla="*/ 0 h 4"/>
                  <a:gd name="T8" fmla="*/ 0 60000 65536"/>
                  <a:gd name="T9" fmla="*/ 0 60000 65536"/>
                  <a:gd name="T10" fmla="*/ 0 60000 65536"/>
                  <a:gd name="T11" fmla="*/ 0 60000 65536"/>
                  <a:gd name="T12" fmla="*/ 0 w 6"/>
                  <a:gd name="T13" fmla="*/ 0 h 4"/>
                  <a:gd name="T14" fmla="*/ 6 w 6"/>
                  <a:gd name="T15" fmla="*/ 4 h 4"/>
                </a:gdLst>
                <a:ahLst/>
                <a:cxnLst>
                  <a:cxn ang="T8">
                    <a:pos x="T0" y="T1"/>
                  </a:cxn>
                  <a:cxn ang="T9">
                    <a:pos x="T2" y="T3"/>
                  </a:cxn>
                  <a:cxn ang="T10">
                    <a:pos x="T4" y="T5"/>
                  </a:cxn>
                  <a:cxn ang="T11">
                    <a:pos x="T6" y="T7"/>
                  </a:cxn>
                </a:cxnLst>
                <a:rect l="T12" t="T13" r="T14" b="T15"/>
                <a:pathLst>
                  <a:path w="6" h="4">
                    <a:moveTo>
                      <a:pt x="6" y="0"/>
                    </a:moveTo>
                    <a:lnTo>
                      <a:pt x="0" y="4"/>
                    </a:lnTo>
                    <a:lnTo>
                      <a:pt x="6" y="2"/>
                    </a:lnTo>
                    <a:lnTo>
                      <a:pt x="6" y="0"/>
                    </a:lnTo>
                    <a:close/>
                  </a:path>
                </a:pathLst>
              </a:custGeom>
              <a:solidFill>
                <a:srgbClr val="000000"/>
              </a:solidFill>
              <a:ln w="0">
                <a:solidFill>
                  <a:srgbClr val="000000"/>
                </a:solidFill>
                <a:round/>
                <a:headEnd/>
                <a:tailEnd/>
              </a:ln>
            </p:spPr>
            <p:txBody>
              <a:bodyPr/>
              <a:lstStyle/>
              <a:p>
                <a:endParaRPr lang="ja-JP" altLang="en-US"/>
              </a:p>
            </p:txBody>
          </p:sp>
          <p:sp>
            <p:nvSpPr>
              <p:cNvPr id="1445" name="Rectangle 992"/>
              <p:cNvSpPr>
                <a:spLocks noChangeArrowheads="1"/>
              </p:cNvSpPr>
              <p:nvPr/>
            </p:nvSpPr>
            <p:spPr bwMode="auto">
              <a:xfrm>
                <a:off x="2654" y="804"/>
                <a:ext cx="2" cy="4"/>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446" name="Freeform 993"/>
              <p:cNvSpPr>
                <a:spLocks/>
              </p:cNvSpPr>
              <p:nvPr/>
            </p:nvSpPr>
            <p:spPr bwMode="auto">
              <a:xfrm>
                <a:off x="2654" y="808"/>
                <a:ext cx="1" cy="1"/>
              </a:xfrm>
              <a:custGeom>
                <a:avLst/>
                <a:gdLst>
                  <a:gd name="T0" fmla="*/ 0 w 7"/>
                  <a:gd name="T1" fmla="*/ 0 h 3"/>
                  <a:gd name="T2" fmla="*/ 0 w 7"/>
                  <a:gd name="T3" fmla="*/ 0 h 3"/>
                  <a:gd name="T4" fmla="*/ 0 w 7"/>
                  <a:gd name="T5" fmla="*/ 0 h 3"/>
                  <a:gd name="T6" fmla="*/ 0 w 7"/>
                  <a:gd name="T7" fmla="*/ 0 h 3"/>
                  <a:gd name="T8" fmla="*/ 0 w 7"/>
                  <a:gd name="T9" fmla="*/ 0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0" y="0"/>
                    </a:moveTo>
                    <a:lnTo>
                      <a:pt x="0" y="0"/>
                    </a:lnTo>
                    <a:lnTo>
                      <a:pt x="1" y="3"/>
                    </a:lnTo>
                    <a:lnTo>
                      <a:pt x="7" y="2"/>
                    </a:lnTo>
                    <a:lnTo>
                      <a:pt x="0" y="0"/>
                    </a:lnTo>
                    <a:close/>
                  </a:path>
                </a:pathLst>
              </a:custGeom>
              <a:solidFill>
                <a:srgbClr val="000000"/>
              </a:solidFill>
              <a:ln w="0">
                <a:solidFill>
                  <a:srgbClr val="000000"/>
                </a:solidFill>
                <a:round/>
                <a:headEnd/>
                <a:tailEnd/>
              </a:ln>
            </p:spPr>
            <p:txBody>
              <a:bodyPr/>
              <a:lstStyle/>
              <a:p>
                <a:endParaRPr lang="ja-JP" altLang="en-US"/>
              </a:p>
            </p:txBody>
          </p:sp>
          <p:sp>
            <p:nvSpPr>
              <p:cNvPr id="1447" name="Freeform 994"/>
              <p:cNvSpPr>
                <a:spLocks/>
              </p:cNvSpPr>
              <p:nvPr/>
            </p:nvSpPr>
            <p:spPr bwMode="auto">
              <a:xfrm>
                <a:off x="2654" y="807"/>
                <a:ext cx="3" cy="5"/>
              </a:xfrm>
              <a:custGeom>
                <a:avLst/>
                <a:gdLst>
                  <a:gd name="T0" fmla="*/ 0 w 23"/>
                  <a:gd name="T1" fmla="*/ 0 h 34"/>
                  <a:gd name="T2" fmla="*/ 0 w 23"/>
                  <a:gd name="T3" fmla="*/ 0 h 34"/>
                  <a:gd name="T4" fmla="*/ 0 w 23"/>
                  <a:gd name="T5" fmla="*/ 0 h 34"/>
                  <a:gd name="T6" fmla="*/ 0 w 23"/>
                  <a:gd name="T7" fmla="*/ 0 h 34"/>
                  <a:gd name="T8" fmla="*/ 0 w 23"/>
                  <a:gd name="T9" fmla="*/ 0 h 34"/>
                  <a:gd name="T10" fmla="*/ 0 60000 65536"/>
                  <a:gd name="T11" fmla="*/ 0 60000 65536"/>
                  <a:gd name="T12" fmla="*/ 0 60000 65536"/>
                  <a:gd name="T13" fmla="*/ 0 60000 65536"/>
                  <a:gd name="T14" fmla="*/ 0 60000 65536"/>
                  <a:gd name="T15" fmla="*/ 0 w 23"/>
                  <a:gd name="T16" fmla="*/ 0 h 34"/>
                  <a:gd name="T17" fmla="*/ 23 w 23"/>
                  <a:gd name="T18" fmla="*/ 34 h 34"/>
                </a:gdLst>
                <a:ahLst/>
                <a:cxnLst>
                  <a:cxn ang="T10">
                    <a:pos x="T0" y="T1"/>
                  </a:cxn>
                  <a:cxn ang="T11">
                    <a:pos x="T2" y="T3"/>
                  </a:cxn>
                  <a:cxn ang="T12">
                    <a:pos x="T4" y="T5"/>
                  </a:cxn>
                  <a:cxn ang="T13">
                    <a:pos x="T6" y="T7"/>
                  </a:cxn>
                  <a:cxn ang="T14">
                    <a:pos x="T8" y="T9"/>
                  </a:cxn>
                </a:cxnLst>
                <a:rect l="T15" t="T16" r="T17" b="T18"/>
                <a:pathLst>
                  <a:path w="23" h="34">
                    <a:moveTo>
                      <a:pt x="0" y="7"/>
                    </a:moveTo>
                    <a:lnTo>
                      <a:pt x="11" y="0"/>
                    </a:lnTo>
                    <a:lnTo>
                      <a:pt x="23" y="28"/>
                    </a:lnTo>
                    <a:lnTo>
                      <a:pt x="13" y="34"/>
                    </a:lnTo>
                    <a:lnTo>
                      <a:pt x="0" y="7"/>
                    </a:lnTo>
                    <a:close/>
                  </a:path>
                </a:pathLst>
              </a:custGeom>
              <a:solidFill>
                <a:srgbClr val="000000"/>
              </a:solidFill>
              <a:ln w="0">
                <a:solidFill>
                  <a:srgbClr val="000000"/>
                </a:solidFill>
                <a:round/>
                <a:headEnd/>
                <a:tailEnd/>
              </a:ln>
            </p:spPr>
            <p:txBody>
              <a:bodyPr/>
              <a:lstStyle/>
              <a:p>
                <a:endParaRPr lang="ja-JP" altLang="en-US"/>
              </a:p>
            </p:txBody>
          </p:sp>
          <p:sp>
            <p:nvSpPr>
              <p:cNvPr id="1448" name="Freeform 995"/>
              <p:cNvSpPr>
                <a:spLocks/>
              </p:cNvSpPr>
              <p:nvPr/>
            </p:nvSpPr>
            <p:spPr bwMode="auto">
              <a:xfrm>
                <a:off x="2656" y="811"/>
                <a:ext cx="1" cy="1"/>
              </a:xfrm>
              <a:custGeom>
                <a:avLst/>
                <a:gdLst>
                  <a:gd name="T0" fmla="*/ 0 w 6"/>
                  <a:gd name="T1" fmla="*/ 0 h 5"/>
                  <a:gd name="T2" fmla="*/ 0 w 6"/>
                  <a:gd name="T3" fmla="*/ 0 h 5"/>
                  <a:gd name="T4" fmla="*/ 0 w 6"/>
                  <a:gd name="T5" fmla="*/ 0 h 5"/>
                  <a:gd name="T6" fmla="*/ 0 w 6"/>
                  <a:gd name="T7" fmla="*/ 0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5" y="0"/>
                    </a:moveTo>
                    <a:lnTo>
                      <a:pt x="0" y="5"/>
                    </a:lnTo>
                    <a:lnTo>
                      <a:pt x="6" y="1"/>
                    </a:lnTo>
                    <a:lnTo>
                      <a:pt x="5" y="0"/>
                    </a:lnTo>
                    <a:close/>
                  </a:path>
                </a:pathLst>
              </a:custGeom>
              <a:solidFill>
                <a:srgbClr val="000000"/>
              </a:solidFill>
              <a:ln w="0">
                <a:solidFill>
                  <a:srgbClr val="000000"/>
                </a:solidFill>
                <a:round/>
                <a:headEnd/>
                <a:tailEnd/>
              </a:ln>
            </p:spPr>
            <p:txBody>
              <a:bodyPr/>
              <a:lstStyle/>
              <a:p>
                <a:endParaRPr lang="ja-JP" altLang="en-US"/>
              </a:p>
            </p:txBody>
          </p:sp>
          <p:sp>
            <p:nvSpPr>
              <p:cNvPr id="1449" name="Freeform 996"/>
              <p:cNvSpPr>
                <a:spLocks/>
              </p:cNvSpPr>
              <p:nvPr/>
            </p:nvSpPr>
            <p:spPr bwMode="auto">
              <a:xfrm>
                <a:off x="2656" y="811"/>
                <a:ext cx="3" cy="7"/>
              </a:xfrm>
              <a:custGeom>
                <a:avLst/>
                <a:gdLst>
                  <a:gd name="T0" fmla="*/ 0 w 24"/>
                  <a:gd name="T1" fmla="*/ 0 h 45"/>
                  <a:gd name="T2" fmla="*/ 0 w 24"/>
                  <a:gd name="T3" fmla="*/ 0 h 45"/>
                  <a:gd name="T4" fmla="*/ 0 w 24"/>
                  <a:gd name="T5" fmla="*/ 0 h 45"/>
                  <a:gd name="T6" fmla="*/ 0 w 24"/>
                  <a:gd name="T7" fmla="*/ 0 h 45"/>
                  <a:gd name="T8" fmla="*/ 0 w 24"/>
                  <a:gd name="T9" fmla="*/ 0 h 45"/>
                  <a:gd name="T10" fmla="*/ 0 60000 65536"/>
                  <a:gd name="T11" fmla="*/ 0 60000 65536"/>
                  <a:gd name="T12" fmla="*/ 0 60000 65536"/>
                  <a:gd name="T13" fmla="*/ 0 60000 65536"/>
                  <a:gd name="T14" fmla="*/ 0 60000 65536"/>
                  <a:gd name="T15" fmla="*/ 0 w 24"/>
                  <a:gd name="T16" fmla="*/ 0 h 45"/>
                  <a:gd name="T17" fmla="*/ 24 w 24"/>
                  <a:gd name="T18" fmla="*/ 45 h 45"/>
                </a:gdLst>
                <a:ahLst/>
                <a:cxnLst>
                  <a:cxn ang="T10">
                    <a:pos x="T0" y="T1"/>
                  </a:cxn>
                  <a:cxn ang="T11">
                    <a:pos x="T2" y="T3"/>
                  </a:cxn>
                  <a:cxn ang="T12">
                    <a:pos x="T4" y="T5"/>
                  </a:cxn>
                  <a:cxn ang="T13">
                    <a:pos x="T6" y="T7"/>
                  </a:cxn>
                  <a:cxn ang="T14">
                    <a:pos x="T8" y="T9"/>
                  </a:cxn>
                </a:cxnLst>
                <a:rect l="T15" t="T16" r="T17" b="T18"/>
                <a:pathLst>
                  <a:path w="24" h="45">
                    <a:moveTo>
                      <a:pt x="0" y="4"/>
                    </a:moveTo>
                    <a:lnTo>
                      <a:pt x="12" y="0"/>
                    </a:lnTo>
                    <a:lnTo>
                      <a:pt x="24" y="40"/>
                    </a:lnTo>
                    <a:lnTo>
                      <a:pt x="12" y="45"/>
                    </a:lnTo>
                    <a:lnTo>
                      <a:pt x="0" y="4"/>
                    </a:lnTo>
                    <a:close/>
                  </a:path>
                </a:pathLst>
              </a:custGeom>
              <a:solidFill>
                <a:srgbClr val="000000"/>
              </a:solidFill>
              <a:ln w="0">
                <a:solidFill>
                  <a:srgbClr val="000000"/>
                </a:solidFill>
                <a:round/>
                <a:headEnd/>
                <a:tailEnd/>
              </a:ln>
            </p:spPr>
            <p:txBody>
              <a:bodyPr/>
              <a:lstStyle/>
              <a:p>
                <a:endParaRPr lang="ja-JP" altLang="en-US"/>
              </a:p>
            </p:txBody>
          </p:sp>
          <p:sp>
            <p:nvSpPr>
              <p:cNvPr id="1450" name="Freeform 997"/>
              <p:cNvSpPr>
                <a:spLocks/>
              </p:cNvSpPr>
              <p:nvPr/>
            </p:nvSpPr>
            <p:spPr bwMode="auto">
              <a:xfrm>
                <a:off x="2657" y="817"/>
                <a:ext cx="1" cy="1"/>
              </a:xfrm>
              <a:custGeom>
                <a:avLst/>
                <a:gdLst>
                  <a:gd name="T0" fmla="*/ 0 w 6"/>
                  <a:gd name="T1" fmla="*/ 0 h 3"/>
                  <a:gd name="T2" fmla="*/ 0 w 6"/>
                  <a:gd name="T3" fmla="*/ 0 h 3"/>
                  <a:gd name="T4" fmla="*/ 0 w 6"/>
                  <a:gd name="T5" fmla="*/ 0 h 3"/>
                  <a:gd name="T6" fmla="*/ 0 w 6"/>
                  <a:gd name="T7" fmla="*/ 0 h 3"/>
                  <a:gd name="T8" fmla="*/ 0 w 6"/>
                  <a:gd name="T9" fmla="*/ 0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1"/>
                    </a:moveTo>
                    <a:lnTo>
                      <a:pt x="0" y="0"/>
                    </a:lnTo>
                    <a:lnTo>
                      <a:pt x="2" y="3"/>
                    </a:lnTo>
                    <a:lnTo>
                      <a:pt x="6" y="1"/>
                    </a:lnTo>
                    <a:lnTo>
                      <a:pt x="0" y="1"/>
                    </a:lnTo>
                    <a:close/>
                  </a:path>
                </a:pathLst>
              </a:custGeom>
              <a:solidFill>
                <a:srgbClr val="000000"/>
              </a:solidFill>
              <a:ln w="0">
                <a:solidFill>
                  <a:srgbClr val="000000"/>
                </a:solidFill>
                <a:round/>
                <a:headEnd/>
                <a:tailEnd/>
              </a:ln>
            </p:spPr>
            <p:txBody>
              <a:bodyPr/>
              <a:lstStyle/>
              <a:p>
                <a:endParaRPr lang="ja-JP" altLang="en-US"/>
              </a:p>
            </p:txBody>
          </p:sp>
          <p:sp>
            <p:nvSpPr>
              <p:cNvPr id="1451" name="Freeform 998"/>
              <p:cNvSpPr>
                <a:spLocks/>
              </p:cNvSpPr>
              <p:nvPr/>
            </p:nvSpPr>
            <p:spPr bwMode="auto">
              <a:xfrm>
                <a:off x="2662" y="820"/>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4" y="0"/>
                    </a:moveTo>
                    <a:lnTo>
                      <a:pt x="6" y="1"/>
                    </a:lnTo>
                    <a:lnTo>
                      <a:pt x="6" y="2"/>
                    </a:lnTo>
                    <a:lnTo>
                      <a:pt x="0" y="7"/>
                    </a:lnTo>
                    <a:lnTo>
                      <a:pt x="4" y="0"/>
                    </a:lnTo>
                    <a:close/>
                  </a:path>
                </a:pathLst>
              </a:custGeom>
              <a:solidFill>
                <a:srgbClr val="000000"/>
              </a:solidFill>
              <a:ln w="0">
                <a:solidFill>
                  <a:srgbClr val="000000"/>
                </a:solidFill>
                <a:round/>
                <a:headEnd/>
                <a:tailEnd/>
              </a:ln>
            </p:spPr>
            <p:txBody>
              <a:bodyPr/>
              <a:lstStyle/>
              <a:p>
                <a:endParaRPr lang="ja-JP" altLang="en-US"/>
              </a:p>
            </p:txBody>
          </p:sp>
          <p:sp>
            <p:nvSpPr>
              <p:cNvPr id="1452" name="Freeform 999"/>
              <p:cNvSpPr>
                <a:spLocks/>
              </p:cNvSpPr>
              <p:nvPr/>
            </p:nvSpPr>
            <p:spPr bwMode="auto">
              <a:xfrm>
                <a:off x="2658" y="817"/>
                <a:ext cx="4" cy="5"/>
              </a:xfrm>
              <a:custGeom>
                <a:avLst/>
                <a:gdLst>
                  <a:gd name="T0" fmla="*/ 0 w 32"/>
                  <a:gd name="T1" fmla="*/ 0 h 36"/>
                  <a:gd name="T2" fmla="*/ 0 w 32"/>
                  <a:gd name="T3" fmla="*/ 0 h 36"/>
                  <a:gd name="T4" fmla="*/ 0 w 32"/>
                  <a:gd name="T5" fmla="*/ 0 h 36"/>
                  <a:gd name="T6" fmla="*/ 0 w 32"/>
                  <a:gd name="T7" fmla="*/ 0 h 36"/>
                  <a:gd name="T8" fmla="*/ 0 w 32"/>
                  <a:gd name="T9" fmla="*/ 0 h 36"/>
                  <a:gd name="T10" fmla="*/ 0 60000 65536"/>
                  <a:gd name="T11" fmla="*/ 0 60000 65536"/>
                  <a:gd name="T12" fmla="*/ 0 60000 65536"/>
                  <a:gd name="T13" fmla="*/ 0 60000 65536"/>
                  <a:gd name="T14" fmla="*/ 0 60000 65536"/>
                  <a:gd name="T15" fmla="*/ 0 w 32"/>
                  <a:gd name="T16" fmla="*/ 0 h 36"/>
                  <a:gd name="T17" fmla="*/ 32 w 32"/>
                  <a:gd name="T18" fmla="*/ 36 h 36"/>
                </a:gdLst>
                <a:ahLst/>
                <a:cxnLst>
                  <a:cxn ang="T10">
                    <a:pos x="T0" y="T1"/>
                  </a:cxn>
                  <a:cxn ang="T11">
                    <a:pos x="T2" y="T3"/>
                  </a:cxn>
                  <a:cxn ang="T12">
                    <a:pos x="T4" y="T5"/>
                  </a:cxn>
                  <a:cxn ang="T13">
                    <a:pos x="T6" y="T7"/>
                  </a:cxn>
                  <a:cxn ang="T14">
                    <a:pos x="T8" y="T9"/>
                  </a:cxn>
                </a:cxnLst>
                <a:rect l="T15" t="T16" r="T17" b="T18"/>
                <a:pathLst>
                  <a:path w="32" h="36">
                    <a:moveTo>
                      <a:pt x="0" y="9"/>
                    </a:moveTo>
                    <a:lnTo>
                      <a:pt x="8" y="0"/>
                    </a:lnTo>
                    <a:lnTo>
                      <a:pt x="32" y="27"/>
                    </a:lnTo>
                    <a:lnTo>
                      <a:pt x="24" y="36"/>
                    </a:lnTo>
                    <a:lnTo>
                      <a:pt x="0" y="9"/>
                    </a:lnTo>
                    <a:close/>
                  </a:path>
                </a:pathLst>
              </a:custGeom>
              <a:solidFill>
                <a:srgbClr val="000000"/>
              </a:solidFill>
              <a:ln w="0">
                <a:solidFill>
                  <a:srgbClr val="000000"/>
                </a:solidFill>
                <a:round/>
                <a:headEnd/>
                <a:tailEnd/>
              </a:ln>
            </p:spPr>
            <p:txBody>
              <a:bodyPr/>
              <a:lstStyle/>
              <a:p>
                <a:endParaRPr lang="ja-JP" altLang="en-US"/>
              </a:p>
            </p:txBody>
          </p:sp>
          <p:sp>
            <p:nvSpPr>
              <p:cNvPr id="1453" name="Freeform 1000"/>
              <p:cNvSpPr>
                <a:spLocks/>
              </p:cNvSpPr>
              <p:nvPr/>
            </p:nvSpPr>
            <p:spPr bwMode="auto">
              <a:xfrm>
                <a:off x="2660" y="787"/>
                <a:ext cx="50" cy="61"/>
              </a:xfrm>
              <a:custGeom>
                <a:avLst/>
                <a:gdLst>
                  <a:gd name="T0" fmla="*/ 0 w 352"/>
                  <a:gd name="T1" fmla="*/ 0 h 433"/>
                  <a:gd name="T2" fmla="*/ 0 w 352"/>
                  <a:gd name="T3" fmla="*/ 0 h 433"/>
                  <a:gd name="T4" fmla="*/ 0 w 352"/>
                  <a:gd name="T5" fmla="*/ 0 h 433"/>
                  <a:gd name="T6" fmla="*/ 0 w 352"/>
                  <a:gd name="T7" fmla="*/ 0 h 433"/>
                  <a:gd name="T8" fmla="*/ 0 w 352"/>
                  <a:gd name="T9" fmla="*/ 0 h 433"/>
                  <a:gd name="T10" fmla="*/ 0 w 352"/>
                  <a:gd name="T11" fmla="*/ 0 h 433"/>
                  <a:gd name="T12" fmla="*/ 0 w 352"/>
                  <a:gd name="T13" fmla="*/ 0 h 433"/>
                  <a:gd name="T14" fmla="*/ 0 w 352"/>
                  <a:gd name="T15" fmla="*/ 0 h 433"/>
                  <a:gd name="T16" fmla="*/ 0 w 352"/>
                  <a:gd name="T17" fmla="*/ 0 h 433"/>
                  <a:gd name="T18" fmla="*/ 0 w 352"/>
                  <a:gd name="T19" fmla="*/ 0 h 433"/>
                  <a:gd name="T20" fmla="*/ 0 w 352"/>
                  <a:gd name="T21" fmla="*/ 0 h 433"/>
                  <a:gd name="T22" fmla="*/ 0 w 352"/>
                  <a:gd name="T23" fmla="*/ 0 h 433"/>
                  <a:gd name="T24" fmla="*/ 0 w 352"/>
                  <a:gd name="T25" fmla="*/ 0 h 433"/>
                  <a:gd name="T26" fmla="*/ 0 w 352"/>
                  <a:gd name="T27" fmla="*/ 0 h 433"/>
                  <a:gd name="T28" fmla="*/ 0 w 352"/>
                  <a:gd name="T29" fmla="*/ 0 h 433"/>
                  <a:gd name="T30" fmla="*/ 0 w 352"/>
                  <a:gd name="T31" fmla="*/ 0 h 433"/>
                  <a:gd name="T32" fmla="*/ 0 w 352"/>
                  <a:gd name="T33" fmla="*/ 0 h 433"/>
                  <a:gd name="T34" fmla="*/ 0 w 352"/>
                  <a:gd name="T35" fmla="*/ 0 h 433"/>
                  <a:gd name="T36" fmla="*/ 0 w 352"/>
                  <a:gd name="T37" fmla="*/ 0 h 433"/>
                  <a:gd name="T38" fmla="*/ 0 w 352"/>
                  <a:gd name="T39" fmla="*/ 0 h 433"/>
                  <a:gd name="T40" fmla="*/ 0 w 352"/>
                  <a:gd name="T41" fmla="*/ 0 h 433"/>
                  <a:gd name="T42" fmla="*/ 0 w 352"/>
                  <a:gd name="T43" fmla="*/ 0 h 433"/>
                  <a:gd name="T44" fmla="*/ 0 w 352"/>
                  <a:gd name="T45" fmla="*/ 0 h 433"/>
                  <a:gd name="T46" fmla="*/ 0 w 352"/>
                  <a:gd name="T47" fmla="*/ 0 h 433"/>
                  <a:gd name="T48" fmla="*/ 0 w 352"/>
                  <a:gd name="T49" fmla="*/ 0 h 433"/>
                  <a:gd name="T50" fmla="*/ 0 w 352"/>
                  <a:gd name="T51" fmla="*/ 0 h 433"/>
                  <a:gd name="T52" fmla="*/ 0 w 352"/>
                  <a:gd name="T53" fmla="*/ 0 h 433"/>
                  <a:gd name="T54" fmla="*/ 0 w 352"/>
                  <a:gd name="T55" fmla="*/ 0 h 433"/>
                  <a:gd name="T56" fmla="*/ 0 w 352"/>
                  <a:gd name="T57" fmla="*/ 0 h 433"/>
                  <a:gd name="T58" fmla="*/ 0 w 352"/>
                  <a:gd name="T59" fmla="*/ 0 h 433"/>
                  <a:gd name="T60" fmla="*/ 0 w 352"/>
                  <a:gd name="T61" fmla="*/ 0 h 433"/>
                  <a:gd name="T62" fmla="*/ 0 w 352"/>
                  <a:gd name="T63" fmla="*/ 0 h 433"/>
                  <a:gd name="T64" fmla="*/ 0 w 352"/>
                  <a:gd name="T65" fmla="*/ 0 h 433"/>
                  <a:gd name="T66" fmla="*/ 0 w 352"/>
                  <a:gd name="T67" fmla="*/ 0 h 433"/>
                  <a:gd name="T68" fmla="*/ 0 w 352"/>
                  <a:gd name="T69" fmla="*/ 0 h 433"/>
                  <a:gd name="T70" fmla="*/ 0 w 352"/>
                  <a:gd name="T71" fmla="*/ 0 h 433"/>
                  <a:gd name="T72" fmla="*/ 0 w 352"/>
                  <a:gd name="T73" fmla="*/ 0 h 433"/>
                  <a:gd name="T74" fmla="*/ 0 w 352"/>
                  <a:gd name="T75" fmla="*/ 0 h 433"/>
                  <a:gd name="T76" fmla="*/ 0 w 352"/>
                  <a:gd name="T77" fmla="*/ 0 h 433"/>
                  <a:gd name="T78" fmla="*/ 0 w 352"/>
                  <a:gd name="T79" fmla="*/ 0 h 433"/>
                  <a:gd name="T80" fmla="*/ 0 w 352"/>
                  <a:gd name="T81" fmla="*/ 0 h 433"/>
                  <a:gd name="T82" fmla="*/ 0 w 352"/>
                  <a:gd name="T83" fmla="*/ 0 h 433"/>
                  <a:gd name="T84" fmla="*/ 0 w 352"/>
                  <a:gd name="T85" fmla="*/ 0 h 433"/>
                  <a:gd name="T86" fmla="*/ 0 w 352"/>
                  <a:gd name="T87" fmla="*/ 0 h 433"/>
                  <a:gd name="T88" fmla="*/ 0 w 352"/>
                  <a:gd name="T89" fmla="*/ 0 h 433"/>
                  <a:gd name="T90" fmla="*/ 0 w 352"/>
                  <a:gd name="T91" fmla="*/ 0 h 433"/>
                  <a:gd name="T92" fmla="*/ 0 w 352"/>
                  <a:gd name="T93" fmla="*/ 0 h 433"/>
                  <a:gd name="T94" fmla="*/ 0 w 352"/>
                  <a:gd name="T95" fmla="*/ 0 h 433"/>
                  <a:gd name="T96" fmla="*/ 0 w 352"/>
                  <a:gd name="T97" fmla="*/ 0 h 433"/>
                  <a:gd name="T98" fmla="*/ 0 w 352"/>
                  <a:gd name="T99" fmla="*/ 0 h 433"/>
                  <a:gd name="T100" fmla="*/ 0 w 352"/>
                  <a:gd name="T101" fmla="*/ 0 h 433"/>
                  <a:gd name="T102" fmla="*/ 0 w 352"/>
                  <a:gd name="T103" fmla="*/ 0 h 433"/>
                  <a:gd name="T104" fmla="*/ 0 w 352"/>
                  <a:gd name="T105" fmla="*/ 0 h 433"/>
                  <a:gd name="T106" fmla="*/ 0 w 352"/>
                  <a:gd name="T107" fmla="*/ 0 h 433"/>
                  <a:gd name="T108" fmla="*/ 0 w 352"/>
                  <a:gd name="T109" fmla="*/ 0 h 433"/>
                  <a:gd name="T110" fmla="*/ 0 w 352"/>
                  <a:gd name="T111" fmla="*/ 0 h 433"/>
                  <a:gd name="T112" fmla="*/ 0 w 352"/>
                  <a:gd name="T113" fmla="*/ 0 h 433"/>
                  <a:gd name="T114" fmla="*/ 0 w 352"/>
                  <a:gd name="T115" fmla="*/ 0 h 433"/>
                  <a:gd name="T116" fmla="*/ 0 w 352"/>
                  <a:gd name="T117" fmla="*/ 0 h 433"/>
                  <a:gd name="T118" fmla="*/ 0 w 352"/>
                  <a:gd name="T119" fmla="*/ 0 h 433"/>
                  <a:gd name="T120" fmla="*/ 0 w 352"/>
                  <a:gd name="T121" fmla="*/ 0 h 433"/>
                  <a:gd name="T122" fmla="*/ 0 w 352"/>
                  <a:gd name="T123" fmla="*/ 0 h 4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52"/>
                  <a:gd name="T187" fmla="*/ 0 h 433"/>
                  <a:gd name="T188" fmla="*/ 352 w 352"/>
                  <a:gd name="T189" fmla="*/ 433 h 43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52" h="433">
                    <a:moveTo>
                      <a:pt x="352" y="433"/>
                    </a:moveTo>
                    <a:lnTo>
                      <a:pt x="340" y="433"/>
                    </a:lnTo>
                    <a:lnTo>
                      <a:pt x="328" y="433"/>
                    </a:lnTo>
                    <a:lnTo>
                      <a:pt x="316" y="433"/>
                    </a:lnTo>
                    <a:lnTo>
                      <a:pt x="316" y="420"/>
                    </a:lnTo>
                    <a:lnTo>
                      <a:pt x="304" y="420"/>
                    </a:lnTo>
                    <a:lnTo>
                      <a:pt x="292" y="420"/>
                    </a:lnTo>
                    <a:lnTo>
                      <a:pt x="279" y="420"/>
                    </a:lnTo>
                    <a:lnTo>
                      <a:pt x="267" y="420"/>
                    </a:lnTo>
                    <a:lnTo>
                      <a:pt x="267" y="406"/>
                    </a:lnTo>
                    <a:lnTo>
                      <a:pt x="255" y="406"/>
                    </a:lnTo>
                    <a:lnTo>
                      <a:pt x="243" y="406"/>
                    </a:lnTo>
                    <a:lnTo>
                      <a:pt x="243" y="392"/>
                    </a:lnTo>
                    <a:lnTo>
                      <a:pt x="231" y="392"/>
                    </a:lnTo>
                    <a:lnTo>
                      <a:pt x="219" y="392"/>
                    </a:lnTo>
                    <a:lnTo>
                      <a:pt x="219" y="379"/>
                    </a:lnTo>
                    <a:lnTo>
                      <a:pt x="206" y="379"/>
                    </a:lnTo>
                    <a:lnTo>
                      <a:pt x="194" y="365"/>
                    </a:lnTo>
                    <a:lnTo>
                      <a:pt x="182" y="365"/>
                    </a:lnTo>
                    <a:lnTo>
                      <a:pt x="182" y="352"/>
                    </a:lnTo>
                    <a:lnTo>
                      <a:pt x="170" y="352"/>
                    </a:lnTo>
                    <a:lnTo>
                      <a:pt x="158" y="352"/>
                    </a:lnTo>
                    <a:lnTo>
                      <a:pt x="158" y="338"/>
                    </a:lnTo>
                    <a:lnTo>
                      <a:pt x="146" y="325"/>
                    </a:lnTo>
                    <a:lnTo>
                      <a:pt x="134" y="325"/>
                    </a:lnTo>
                    <a:lnTo>
                      <a:pt x="134" y="311"/>
                    </a:lnTo>
                    <a:lnTo>
                      <a:pt x="121" y="311"/>
                    </a:lnTo>
                    <a:lnTo>
                      <a:pt x="121" y="298"/>
                    </a:lnTo>
                    <a:lnTo>
                      <a:pt x="109" y="298"/>
                    </a:lnTo>
                    <a:lnTo>
                      <a:pt x="109" y="284"/>
                    </a:lnTo>
                    <a:lnTo>
                      <a:pt x="97" y="271"/>
                    </a:lnTo>
                    <a:lnTo>
                      <a:pt x="85" y="257"/>
                    </a:lnTo>
                    <a:lnTo>
                      <a:pt x="73" y="244"/>
                    </a:lnTo>
                    <a:lnTo>
                      <a:pt x="73" y="230"/>
                    </a:lnTo>
                    <a:lnTo>
                      <a:pt x="61" y="230"/>
                    </a:lnTo>
                    <a:lnTo>
                      <a:pt x="61" y="217"/>
                    </a:lnTo>
                    <a:lnTo>
                      <a:pt x="49" y="203"/>
                    </a:lnTo>
                    <a:lnTo>
                      <a:pt x="36" y="190"/>
                    </a:lnTo>
                    <a:lnTo>
                      <a:pt x="36" y="176"/>
                    </a:lnTo>
                    <a:lnTo>
                      <a:pt x="24" y="163"/>
                    </a:lnTo>
                    <a:lnTo>
                      <a:pt x="12" y="149"/>
                    </a:lnTo>
                    <a:lnTo>
                      <a:pt x="12" y="136"/>
                    </a:lnTo>
                    <a:lnTo>
                      <a:pt x="12" y="122"/>
                    </a:lnTo>
                    <a:lnTo>
                      <a:pt x="0" y="122"/>
                    </a:lnTo>
                    <a:lnTo>
                      <a:pt x="0" y="109"/>
                    </a:lnTo>
                    <a:lnTo>
                      <a:pt x="0" y="95"/>
                    </a:lnTo>
                    <a:lnTo>
                      <a:pt x="0" y="82"/>
                    </a:lnTo>
                    <a:lnTo>
                      <a:pt x="0" y="68"/>
                    </a:lnTo>
                    <a:lnTo>
                      <a:pt x="0" y="54"/>
                    </a:lnTo>
                    <a:lnTo>
                      <a:pt x="0" y="41"/>
                    </a:lnTo>
                    <a:lnTo>
                      <a:pt x="0" y="27"/>
                    </a:lnTo>
                    <a:lnTo>
                      <a:pt x="12" y="14"/>
                    </a:lnTo>
                    <a:lnTo>
                      <a:pt x="12" y="0"/>
                    </a:lnTo>
                    <a:lnTo>
                      <a:pt x="24" y="0"/>
                    </a:lnTo>
                    <a:lnTo>
                      <a:pt x="24" y="14"/>
                    </a:lnTo>
                    <a:lnTo>
                      <a:pt x="24" y="27"/>
                    </a:lnTo>
                    <a:lnTo>
                      <a:pt x="24" y="41"/>
                    </a:lnTo>
                    <a:lnTo>
                      <a:pt x="24" y="54"/>
                    </a:lnTo>
                    <a:lnTo>
                      <a:pt x="36" y="68"/>
                    </a:lnTo>
                    <a:lnTo>
                      <a:pt x="36" y="82"/>
                    </a:lnTo>
                    <a:lnTo>
                      <a:pt x="36" y="95"/>
                    </a:lnTo>
                    <a:lnTo>
                      <a:pt x="49" y="95"/>
                    </a:lnTo>
                    <a:lnTo>
                      <a:pt x="49" y="109"/>
                    </a:lnTo>
                    <a:lnTo>
                      <a:pt x="49" y="122"/>
                    </a:lnTo>
                    <a:lnTo>
                      <a:pt x="61" y="122"/>
                    </a:lnTo>
                    <a:lnTo>
                      <a:pt x="61" y="136"/>
                    </a:lnTo>
                    <a:lnTo>
                      <a:pt x="73" y="149"/>
                    </a:lnTo>
                    <a:lnTo>
                      <a:pt x="73" y="163"/>
                    </a:lnTo>
                    <a:lnTo>
                      <a:pt x="85" y="163"/>
                    </a:lnTo>
                    <a:lnTo>
                      <a:pt x="97" y="176"/>
                    </a:lnTo>
                    <a:lnTo>
                      <a:pt x="109" y="190"/>
                    </a:lnTo>
                    <a:lnTo>
                      <a:pt x="109" y="203"/>
                    </a:lnTo>
                    <a:lnTo>
                      <a:pt x="121" y="203"/>
                    </a:lnTo>
                    <a:lnTo>
                      <a:pt x="134" y="217"/>
                    </a:lnTo>
                    <a:lnTo>
                      <a:pt x="134" y="230"/>
                    </a:lnTo>
                    <a:lnTo>
                      <a:pt x="146" y="230"/>
                    </a:lnTo>
                    <a:lnTo>
                      <a:pt x="146" y="244"/>
                    </a:lnTo>
                    <a:lnTo>
                      <a:pt x="158" y="244"/>
                    </a:lnTo>
                    <a:lnTo>
                      <a:pt x="170" y="257"/>
                    </a:lnTo>
                    <a:lnTo>
                      <a:pt x="182" y="271"/>
                    </a:lnTo>
                    <a:lnTo>
                      <a:pt x="194" y="271"/>
                    </a:lnTo>
                    <a:lnTo>
                      <a:pt x="194" y="284"/>
                    </a:lnTo>
                    <a:lnTo>
                      <a:pt x="206" y="284"/>
                    </a:lnTo>
                    <a:lnTo>
                      <a:pt x="206" y="298"/>
                    </a:lnTo>
                    <a:lnTo>
                      <a:pt x="219" y="298"/>
                    </a:lnTo>
                    <a:lnTo>
                      <a:pt x="231" y="311"/>
                    </a:lnTo>
                    <a:lnTo>
                      <a:pt x="243" y="325"/>
                    </a:lnTo>
                    <a:lnTo>
                      <a:pt x="255" y="338"/>
                    </a:lnTo>
                    <a:lnTo>
                      <a:pt x="267" y="352"/>
                    </a:lnTo>
                    <a:lnTo>
                      <a:pt x="279" y="352"/>
                    </a:lnTo>
                    <a:lnTo>
                      <a:pt x="279" y="365"/>
                    </a:lnTo>
                    <a:lnTo>
                      <a:pt x="292" y="365"/>
                    </a:lnTo>
                    <a:lnTo>
                      <a:pt x="304" y="379"/>
                    </a:lnTo>
                    <a:lnTo>
                      <a:pt x="304" y="392"/>
                    </a:lnTo>
                    <a:lnTo>
                      <a:pt x="316" y="392"/>
                    </a:lnTo>
                    <a:lnTo>
                      <a:pt x="328" y="406"/>
                    </a:lnTo>
                    <a:lnTo>
                      <a:pt x="328" y="420"/>
                    </a:lnTo>
                    <a:lnTo>
                      <a:pt x="340" y="420"/>
                    </a:lnTo>
                    <a:lnTo>
                      <a:pt x="340" y="433"/>
                    </a:lnTo>
                    <a:lnTo>
                      <a:pt x="352" y="433"/>
                    </a:lnTo>
                    <a:close/>
                  </a:path>
                </a:pathLst>
              </a:custGeom>
              <a:solidFill>
                <a:srgbClr val="C0C0C0"/>
              </a:solidFill>
              <a:ln w="9525">
                <a:noFill/>
                <a:round/>
                <a:headEnd/>
                <a:tailEnd/>
              </a:ln>
            </p:spPr>
            <p:txBody>
              <a:bodyPr/>
              <a:lstStyle/>
              <a:p>
                <a:endParaRPr lang="ja-JP" altLang="en-US"/>
              </a:p>
            </p:txBody>
          </p:sp>
          <p:sp>
            <p:nvSpPr>
              <p:cNvPr id="1454" name="Rectangle 1001"/>
              <p:cNvSpPr>
                <a:spLocks noChangeArrowheads="1"/>
              </p:cNvSpPr>
              <p:nvPr/>
            </p:nvSpPr>
            <p:spPr bwMode="auto">
              <a:xfrm>
                <a:off x="2708" y="847"/>
                <a:ext cx="2" cy="2"/>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455" name="Rectangle 1002"/>
              <p:cNvSpPr>
                <a:spLocks noChangeArrowheads="1"/>
              </p:cNvSpPr>
              <p:nvPr/>
            </p:nvSpPr>
            <p:spPr bwMode="auto">
              <a:xfrm>
                <a:off x="2707" y="847"/>
                <a:ext cx="1" cy="2"/>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456" name="Rectangle 1003"/>
              <p:cNvSpPr>
                <a:spLocks noChangeArrowheads="1"/>
              </p:cNvSpPr>
              <p:nvPr/>
            </p:nvSpPr>
            <p:spPr bwMode="auto">
              <a:xfrm>
                <a:off x="2705" y="847"/>
                <a:ext cx="2" cy="2"/>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457" name="Freeform 1004"/>
              <p:cNvSpPr>
                <a:spLocks/>
              </p:cNvSpPr>
              <p:nvPr/>
            </p:nvSpPr>
            <p:spPr bwMode="auto">
              <a:xfrm>
                <a:off x="2704" y="848"/>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7"/>
                    </a:moveTo>
                    <a:lnTo>
                      <a:pt x="0" y="7"/>
                    </a:lnTo>
                    <a:lnTo>
                      <a:pt x="0" y="0"/>
                    </a:lnTo>
                    <a:lnTo>
                      <a:pt x="6" y="2"/>
                    </a:lnTo>
                    <a:lnTo>
                      <a:pt x="6" y="7"/>
                    </a:lnTo>
                    <a:close/>
                  </a:path>
                </a:pathLst>
              </a:custGeom>
              <a:solidFill>
                <a:srgbClr val="C0C0C0"/>
              </a:solidFill>
              <a:ln w="0">
                <a:solidFill>
                  <a:srgbClr val="C0C0C0"/>
                </a:solidFill>
                <a:round/>
                <a:headEnd/>
                <a:tailEnd/>
              </a:ln>
            </p:spPr>
            <p:txBody>
              <a:bodyPr/>
              <a:lstStyle/>
              <a:p>
                <a:endParaRPr lang="ja-JP" altLang="en-US"/>
              </a:p>
            </p:txBody>
          </p:sp>
          <p:sp>
            <p:nvSpPr>
              <p:cNvPr id="1458" name="Rectangle 1005"/>
              <p:cNvSpPr>
                <a:spLocks noChangeArrowheads="1"/>
              </p:cNvSpPr>
              <p:nvPr/>
            </p:nvSpPr>
            <p:spPr bwMode="auto">
              <a:xfrm>
                <a:off x="2704" y="846"/>
                <a:ext cx="2" cy="2"/>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459" name="Freeform 1006"/>
              <p:cNvSpPr>
                <a:spLocks/>
              </p:cNvSpPr>
              <p:nvPr/>
            </p:nvSpPr>
            <p:spPr bwMode="auto">
              <a:xfrm>
                <a:off x="2705" y="845"/>
                <a:ext cx="1" cy="2"/>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6" y="6"/>
                    </a:moveTo>
                    <a:lnTo>
                      <a:pt x="6" y="0"/>
                    </a:lnTo>
                    <a:lnTo>
                      <a:pt x="0" y="0"/>
                    </a:lnTo>
                    <a:lnTo>
                      <a:pt x="0" y="9"/>
                    </a:lnTo>
                    <a:lnTo>
                      <a:pt x="6" y="6"/>
                    </a:lnTo>
                    <a:close/>
                  </a:path>
                </a:pathLst>
              </a:custGeom>
              <a:solidFill>
                <a:srgbClr val="C0C0C0"/>
              </a:solidFill>
              <a:ln w="0">
                <a:solidFill>
                  <a:srgbClr val="C0C0C0"/>
                </a:solidFill>
                <a:round/>
                <a:headEnd/>
                <a:tailEnd/>
              </a:ln>
            </p:spPr>
            <p:txBody>
              <a:bodyPr/>
              <a:lstStyle/>
              <a:p>
                <a:endParaRPr lang="ja-JP" altLang="en-US"/>
              </a:p>
            </p:txBody>
          </p:sp>
          <p:sp>
            <p:nvSpPr>
              <p:cNvPr id="1460" name="Rectangle 1007"/>
              <p:cNvSpPr>
                <a:spLocks noChangeArrowheads="1"/>
              </p:cNvSpPr>
              <p:nvPr/>
            </p:nvSpPr>
            <p:spPr bwMode="auto">
              <a:xfrm>
                <a:off x="2703" y="845"/>
                <a:ext cx="2" cy="2"/>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461" name="Rectangle 1008"/>
              <p:cNvSpPr>
                <a:spLocks noChangeArrowheads="1"/>
              </p:cNvSpPr>
              <p:nvPr/>
            </p:nvSpPr>
            <p:spPr bwMode="auto">
              <a:xfrm>
                <a:off x="2702" y="845"/>
                <a:ext cx="1" cy="2"/>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462" name="Rectangle 1009"/>
              <p:cNvSpPr>
                <a:spLocks noChangeArrowheads="1"/>
              </p:cNvSpPr>
              <p:nvPr/>
            </p:nvSpPr>
            <p:spPr bwMode="auto">
              <a:xfrm>
                <a:off x="2700" y="845"/>
                <a:ext cx="2" cy="2"/>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463" name="Rectangle 1010"/>
              <p:cNvSpPr>
                <a:spLocks noChangeArrowheads="1"/>
              </p:cNvSpPr>
              <p:nvPr/>
            </p:nvSpPr>
            <p:spPr bwMode="auto">
              <a:xfrm>
                <a:off x="2698" y="845"/>
                <a:ext cx="2" cy="2"/>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464" name="Freeform 1011"/>
              <p:cNvSpPr>
                <a:spLocks/>
              </p:cNvSpPr>
              <p:nvPr/>
            </p:nvSpPr>
            <p:spPr bwMode="auto">
              <a:xfrm>
                <a:off x="2697" y="846"/>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7"/>
                    </a:moveTo>
                    <a:lnTo>
                      <a:pt x="0" y="7"/>
                    </a:lnTo>
                    <a:lnTo>
                      <a:pt x="0" y="0"/>
                    </a:lnTo>
                    <a:lnTo>
                      <a:pt x="6" y="3"/>
                    </a:lnTo>
                    <a:lnTo>
                      <a:pt x="6" y="7"/>
                    </a:lnTo>
                    <a:close/>
                  </a:path>
                </a:pathLst>
              </a:custGeom>
              <a:solidFill>
                <a:srgbClr val="C0C0C0"/>
              </a:solidFill>
              <a:ln w="0">
                <a:solidFill>
                  <a:srgbClr val="C0C0C0"/>
                </a:solidFill>
                <a:round/>
                <a:headEnd/>
                <a:tailEnd/>
              </a:ln>
            </p:spPr>
            <p:txBody>
              <a:bodyPr/>
              <a:lstStyle/>
              <a:p>
                <a:endParaRPr lang="ja-JP" altLang="en-US"/>
              </a:p>
            </p:txBody>
          </p:sp>
          <p:sp>
            <p:nvSpPr>
              <p:cNvPr id="1465" name="Rectangle 1012"/>
              <p:cNvSpPr>
                <a:spLocks noChangeArrowheads="1"/>
              </p:cNvSpPr>
              <p:nvPr/>
            </p:nvSpPr>
            <p:spPr bwMode="auto">
              <a:xfrm>
                <a:off x="2697" y="844"/>
                <a:ext cx="2" cy="2"/>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466" name="Freeform 1013"/>
              <p:cNvSpPr>
                <a:spLocks/>
              </p:cNvSpPr>
              <p:nvPr/>
            </p:nvSpPr>
            <p:spPr bwMode="auto">
              <a:xfrm>
                <a:off x="2698" y="843"/>
                <a:ext cx="1" cy="2"/>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6" y="7"/>
                    </a:moveTo>
                    <a:lnTo>
                      <a:pt x="6" y="0"/>
                    </a:lnTo>
                    <a:lnTo>
                      <a:pt x="0" y="0"/>
                    </a:lnTo>
                    <a:lnTo>
                      <a:pt x="0" y="9"/>
                    </a:lnTo>
                    <a:lnTo>
                      <a:pt x="6" y="7"/>
                    </a:lnTo>
                    <a:close/>
                  </a:path>
                </a:pathLst>
              </a:custGeom>
              <a:solidFill>
                <a:srgbClr val="C0C0C0"/>
              </a:solidFill>
              <a:ln w="0">
                <a:solidFill>
                  <a:srgbClr val="C0C0C0"/>
                </a:solidFill>
                <a:round/>
                <a:headEnd/>
                <a:tailEnd/>
              </a:ln>
            </p:spPr>
            <p:txBody>
              <a:bodyPr/>
              <a:lstStyle/>
              <a:p>
                <a:endParaRPr lang="ja-JP" altLang="en-US"/>
              </a:p>
            </p:txBody>
          </p:sp>
          <p:sp>
            <p:nvSpPr>
              <p:cNvPr id="1467" name="Rectangle 1014"/>
              <p:cNvSpPr>
                <a:spLocks noChangeArrowheads="1"/>
              </p:cNvSpPr>
              <p:nvPr/>
            </p:nvSpPr>
            <p:spPr bwMode="auto">
              <a:xfrm>
                <a:off x="2696" y="843"/>
                <a:ext cx="2" cy="2"/>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468" name="Rectangle 1015"/>
              <p:cNvSpPr>
                <a:spLocks noChangeArrowheads="1"/>
              </p:cNvSpPr>
              <p:nvPr/>
            </p:nvSpPr>
            <p:spPr bwMode="auto">
              <a:xfrm>
                <a:off x="2695" y="843"/>
                <a:ext cx="1" cy="2"/>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469" name="Freeform 1016"/>
              <p:cNvSpPr>
                <a:spLocks/>
              </p:cNvSpPr>
              <p:nvPr/>
            </p:nvSpPr>
            <p:spPr bwMode="auto">
              <a:xfrm>
                <a:off x="2694" y="844"/>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7"/>
                    </a:moveTo>
                    <a:lnTo>
                      <a:pt x="0" y="7"/>
                    </a:lnTo>
                    <a:lnTo>
                      <a:pt x="0" y="0"/>
                    </a:lnTo>
                    <a:lnTo>
                      <a:pt x="6" y="2"/>
                    </a:lnTo>
                    <a:lnTo>
                      <a:pt x="6" y="7"/>
                    </a:lnTo>
                    <a:close/>
                  </a:path>
                </a:pathLst>
              </a:custGeom>
              <a:solidFill>
                <a:srgbClr val="C0C0C0"/>
              </a:solidFill>
              <a:ln w="0">
                <a:solidFill>
                  <a:srgbClr val="C0C0C0"/>
                </a:solidFill>
                <a:round/>
                <a:headEnd/>
                <a:tailEnd/>
              </a:ln>
            </p:spPr>
            <p:txBody>
              <a:bodyPr/>
              <a:lstStyle/>
              <a:p>
                <a:endParaRPr lang="ja-JP" altLang="en-US"/>
              </a:p>
            </p:txBody>
          </p:sp>
          <p:sp>
            <p:nvSpPr>
              <p:cNvPr id="1470" name="Rectangle 1017"/>
              <p:cNvSpPr>
                <a:spLocks noChangeArrowheads="1"/>
              </p:cNvSpPr>
              <p:nvPr/>
            </p:nvSpPr>
            <p:spPr bwMode="auto">
              <a:xfrm>
                <a:off x="2694" y="842"/>
                <a:ext cx="1" cy="2"/>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471" name="Freeform 1018"/>
              <p:cNvSpPr>
                <a:spLocks/>
              </p:cNvSpPr>
              <p:nvPr/>
            </p:nvSpPr>
            <p:spPr bwMode="auto">
              <a:xfrm>
                <a:off x="2695" y="841"/>
                <a:ext cx="1" cy="2"/>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6" y="7"/>
                    </a:moveTo>
                    <a:lnTo>
                      <a:pt x="6" y="0"/>
                    </a:lnTo>
                    <a:lnTo>
                      <a:pt x="0" y="0"/>
                    </a:lnTo>
                    <a:lnTo>
                      <a:pt x="0" y="9"/>
                    </a:lnTo>
                    <a:lnTo>
                      <a:pt x="6" y="7"/>
                    </a:lnTo>
                    <a:close/>
                  </a:path>
                </a:pathLst>
              </a:custGeom>
              <a:solidFill>
                <a:srgbClr val="C0C0C0"/>
              </a:solidFill>
              <a:ln w="0">
                <a:solidFill>
                  <a:srgbClr val="C0C0C0"/>
                </a:solidFill>
                <a:round/>
                <a:headEnd/>
                <a:tailEnd/>
              </a:ln>
            </p:spPr>
            <p:txBody>
              <a:bodyPr/>
              <a:lstStyle/>
              <a:p>
                <a:endParaRPr lang="ja-JP" altLang="en-US"/>
              </a:p>
            </p:txBody>
          </p:sp>
          <p:sp>
            <p:nvSpPr>
              <p:cNvPr id="1472" name="Rectangle 1019"/>
              <p:cNvSpPr>
                <a:spLocks noChangeArrowheads="1"/>
              </p:cNvSpPr>
              <p:nvPr/>
            </p:nvSpPr>
            <p:spPr bwMode="auto">
              <a:xfrm>
                <a:off x="2693" y="841"/>
                <a:ext cx="2" cy="2"/>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473" name="Rectangle 1020"/>
              <p:cNvSpPr>
                <a:spLocks noChangeArrowheads="1"/>
              </p:cNvSpPr>
              <p:nvPr/>
            </p:nvSpPr>
            <p:spPr bwMode="auto">
              <a:xfrm>
                <a:off x="2691" y="841"/>
                <a:ext cx="2" cy="2"/>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474" name="Freeform 1021"/>
              <p:cNvSpPr>
                <a:spLocks/>
              </p:cNvSpPr>
              <p:nvPr/>
            </p:nvSpPr>
            <p:spPr bwMode="auto">
              <a:xfrm>
                <a:off x="2690" y="842"/>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7"/>
                    </a:moveTo>
                    <a:lnTo>
                      <a:pt x="0" y="7"/>
                    </a:lnTo>
                    <a:lnTo>
                      <a:pt x="0" y="0"/>
                    </a:lnTo>
                    <a:lnTo>
                      <a:pt x="6" y="2"/>
                    </a:lnTo>
                    <a:lnTo>
                      <a:pt x="6" y="7"/>
                    </a:lnTo>
                    <a:close/>
                  </a:path>
                </a:pathLst>
              </a:custGeom>
              <a:solidFill>
                <a:srgbClr val="C0C0C0"/>
              </a:solidFill>
              <a:ln w="0">
                <a:solidFill>
                  <a:srgbClr val="C0C0C0"/>
                </a:solidFill>
                <a:round/>
                <a:headEnd/>
                <a:tailEnd/>
              </a:ln>
            </p:spPr>
            <p:txBody>
              <a:bodyPr/>
              <a:lstStyle/>
              <a:p>
                <a:endParaRPr lang="ja-JP" altLang="en-US"/>
              </a:p>
            </p:txBody>
          </p:sp>
          <p:sp>
            <p:nvSpPr>
              <p:cNvPr id="1475" name="Rectangle 1022"/>
              <p:cNvSpPr>
                <a:spLocks noChangeArrowheads="1"/>
              </p:cNvSpPr>
              <p:nvPr/>
            </p:nvSpPr>
            <p:spPr bwMode="auto">
              <a:xfrm>
                <a:off x="2690" y="840"/>
                <a:ext cx="2" cy="2"/>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476" name="Freeform 1023"/>
              <p:cNvSpPr>
                <a:spLocks/>
              </p:cNvSpPr>
              <p:nvPr/>
            </p:nvSpPr>
            <p:spPr bwMode="auto">
              <a:xfrm>
                <a:off x="2691" y="839"/>
                <a:ext cx="1" cy="2"/>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6" y="7"/>
                    </a:moveTo>
                    <a:lnTo>
                      <a:pt x="6" y="0"/>
                    </a:lnTo>
                    <a:lnTo>
                      <a:pt x="0" y="0"/>
                    </a:lnTo>
                    <a:lnTo>
                      <a:pt x="0" y="9"/>
                    </a:lnTo>
                    <a:lnTo>
                      <a:pt x="6" y="7"/>
                    </a:lnTo>
                    <a:close/>
                  </a:path>
                </a:pathLst>
              </a:custGeom>
              <a:solidFill>
                <a:srgbClr val="C0C0C0"/>
              </a:solidFill>
              <a:ln w="0">
                <a:solidFill>
                  <a:srgbClr val="C0C0C0"/>
                </a:solidFill>
                <a:round/>
                <a:headEnd/>
                <a:tailEnd/>
              </a:ln>
            </p:spPr>
            <p:txBody>
              <a:bodyPr/>
              <a:lstStyle/>
              <a:p>
                <a:endParaRPr lang="ja-JP" altLang="en-US"/>
              </a:p>
            </p:txBody>
          </p:sp>
          <p:sp>
            <p:nvSpPr>
              <p:cNvPr id="1477" name="Rectangle 1024"/>
              <p:cNvSpPr>
                <a:spLocks noChangeArrowheads="1"/>
              </p:cNvSpPr>
              <p:nvPr/>
            </p:nvSpPr>
            <p:spPr bwMode="auto">
              <a:xfrm>
                <a:off x="2689" y="839"/>
                <a:ext cx="2" cy="2"/>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478" name="Freeform 1025"/>
              <p:cNvSpPr>
                <a:spLocks/>
              </p:cNvSpPr>
              <p:nvPr/>
            </p:nvSpPr>
            <p:spPr bwMode="auto">
              <a:xfrm>
                <a:off x="2689" y="841"/>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4"/>
                    </a:moveTo>
                    <a:lnTo>
                      <a:pt x="2" y="3"/>
                    </a:lnTo>
                    <a:lnTo>
                      <a:pt x="0" y="2"/>
                    </a:lnTo>
                    <a:lnTo>
                      <a:pt x="4" y="0"/>
                    </a:lnTo>
                    <a:lnTo>
                      <a:pt x="4" y="4"/>
                    </a:lnTo>
                    <a:close/>
                  </a:path>
                </a:pathLst>
              </a:custGeom>
              <a:solidFill>
                <a:srgbClr val="C0C0C0"/>
              </a:solidFill>
              <a:ln w="0">
                <a:solidFill>
                  <a:srgbClr val="C0C0C0"/>
                </a:solidFill>
                <a:round/>
                <a:headEnd/>
                <a:tailEnd/>
              </a:ln>
            </p:spPr>
            <p:txBody>
              <a:bodyPr/>
              <a:lstStyle/>
              <a:p>
                <a:endParaRPr lang="ja-JP" altLang="en-US"/>
              </a:p>
            </p:txBody>
          </p:sp>
          <p:sp>
            <p:nvSpPr>
              <p:cNvPr id="1479" name="Freeform 1026"/>
              <p:cNvSpPr>
                <a:spLocks/>
              </p:cNvSpPr>
              <p:nvPr/>
            </p:nvSpPr>
            <p:spPr bwMode="auto">
              <a:xfrm>
                <a:off x="2687" y="838"/>
                <a:ext cx="3" cy="3"/>
              </a:xfrm>
              <a:custGeom>
                <a:avLst/>
                <a:gdLst>
                  <a:gd name="T0" fmla="*/ 0 w 21"/>
                  <a:gd name="T1" fmla="*/ 0 h 22"/>
                  <a:gd name="T2" fmla="*/ 0 w 21"/>
                  <a:gd name="T3" fmla="*/ 0 h 22"/>
                  <a:gd name="T4" fmla="*/ 0 w 21"/>
                  <a:gd name="T5" fmla="*/ 0 h 22"/>
                  <a:gd name="T6" fmla="*/ 0 w 21"/>
                  <a:gd name="T7" fmla="*/ 0 h 22"/>
                  <a:gd name="T8" fmla="*/ 0 w 21"/>
                  <a:gd name="T9" fmla="*/ 0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21" y="13"/>
                    </a:moveTo>
                    <a:lnTo>
                      <a:pt x="12" y="22"/>
                    </a:lnTo>
                    <a:lnTo>
                      <a:pt x="0" y="9"/>
                    </a:lnTo>
                    <a:lnTo>
                      <a:pt x="8" y="0"/>
                    </a:lnTo>
                    <a:lnTo>
                      <a:pt x="21" y="13"/>
                    </a:lnTo>
                    <a:close/>
                  </a:path>
                </a:pathLst>
              </a:custGeom>
              <a:solidFill>
                <a:srgbClr val="C0C0C0"/>
              </a:solidFill>
              <a:ln w="0">
                <a:solidFill>
                  <a:srgbClr val="C0C0C0"/>
                </a:solidFill>
                <a:round/>
                <a:headEnd/>
                <a:tailEnd/>
              </a:ln>
            </p:spPr>
            <p:txBody>
              <a:bodyPr/>
              <a:lstStyle/>
              <a:p>
                <a:endParaRPr lang="ja-JP" altLang="en-US"/>
              </a:p>
            </p:txBody>
          </p:sp>
          <p:sp>
            <p:nvSpPr>
              <p:cNvPr id="1480" name="Freeform 1027"/>
              <p:cNvSpPr>
                <a:spLocks/>
              </p:cNvSpPr>
              <p:nvPr/>
            </p:nvSpPr>
            <p:spPr bwMode="auto">
              <a:xfrm>
                <a:off x="2688" y="837"/>
                <a:ext cx="1" cy="2"/>
              </a:xfrm>
              <a:custGeom>
                <a:avLst/>
                <a:gdLst>
                  <a:gd name="T0" fmla="*/ 0 w 4"/>
                  <a:gd name="T1" fmla="*/ 0 h 10"/>
                  <a:gd name="T2" fmla="*/ 0 w 4"/>
                  <a:gd name="T3" fmla="*/ 0 h 10"/>
                  <a:gd name="T4" fmla="*/ 0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4" y="4"/>
                    </a:moveTo>
                    <a:lnTo>
                      <a:pt x="2" y="0"/>
                    </a:lnTo>
                    <a:lnTo>
                      <a:pt x="0" y="1"/>
                    </a:lnTo>
                    <a:lnTo>
                      <a:pt x="0" y="10"/>
                    </a:lnTo>
                    <a:lnTo>
                      <a:pt x="4" y="4"/>
                    </a:lnTo>
                    <a:close/>
                  </a:path>
                </a:pathLst>
              </a:custGeom>
              <a:solidFill>
                <a:srgbClr val="C0C0C0"/>
              </a:solidFill>
              <a:ln w="0">
                <a:solidFill>
                  <a:srgbClr val="C0C0C0"/>
                </a:solidFill>
                <a:round/>
                <a:headEnd/>
                <a:tailEnd/>
              </a:ln>
            </p:spPr>
            <p:txBody>
              <a:bodyPr/>
              <a:lstStyle/>
              <a:p>
                <a:endParaRPr lang="ja-JP" altLang="en-US"/>
              </a:p>
            </p:txBody>
          </p:sp>
          <p:sp>
            <p:nvSpPr>
              <p:cNvPr id="1481" name="Rectangle 1028"/>
              <p:cNvSpPr>
                <a:spLocks noChangeArrowheads="1"/>
              </p:cNvSpPr>
              <p:nvPr/>
            </p:nvSpPr>
            <p:spPr bwMode="auto">
              <a:xfrm>
                <a:off x="2686" y="837"/>
                <a:ext cx="2" cy="2"/>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482" name="Freeform 1029"/>
              <p:cNvSpPr>
                <a:spLocks/>
              </p:cNvSpPr>
              <p:nvPr/>
            </p:nvSpPr>
            <p:spPr bwMode="auto">
              <a:xfrm>
                <a:off x="2685" y="838"/>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7"/>
                    </a:moveTo>
                    <a:lnTo>
                      <a:pt x="0" y="7"/>
                    </a:lnTo>
                    <a:lnTo>
                      <a:pt x="0" y="0"/>
                    </a:lnTo>
                    <a:lnTo>
                      <a:pt x="6" y="2"/>
                    </a:lnTo>
                    <a:lnTo>
                      <a:pt x="6" y="7"/>
                    </a:lnTo>
                    <a:close/>
                  </a:path>
                </a:pathLst>
              </a:custGeom>
              <a:solidFill>
                <a:srgbClr val="C0C0C0"/>
              </a:solidFill>
              <a:ln w="0">
                <a:solidFill>
                  <a:srgbClr val="C0C0C0"/>
                </a:solidFill>
                <a:round/>
                <a:headEnd/>
                <a:tailEnd/>
              </a:ln>
            </p:spPr>
            <p:txBody>
              <a:bodyPr/>
              <a:lstStyle/>
              <a:p>
                <a:endParaRPr lang="ja-JP" altLang="en-US"/>
              </a:p>
            </p:txBody>
          </p:sp>
          <p:sp>
            <p:nvSpPr>
              <p:cNvPr id="1483" name="Rectangle 1030"/>
              <p:cNvSpPr>
                <a:spLocks noChangeArrowheads="1"/>
              </p:cNvSpPr>
              <p:nvPr/>
            </p:nvSpPr>
            <p:spPr bwMode="auto">
              <a:xfrm>
                <a:off x="2685" y="837"/>
                <a:ext cx="2"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484" name="Freeform 1031"/>
              <p:cNvSpPr>
                <a:spLocks/>
              </p:cNvSpPr>
              <p:nvPr/>
            </p:nvSpPr>
            <p:spPr bwMode="auto">
              <a:xfrm>
                <a:off x="2686" y="836"/>
                <a:ext cx="1" cy="1"/>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6" y="7"/>
                    </a:moveTo>
                    <a:lnTo>
                      <a:pt x="6" y="0"/>
                    </a:lnTo>
                    <a:lnTo>
                      <a:pt x="0" y="0"/>
                    </a:lnTo>
                    <a:lnTo>
                      <a:pt x="0" y="9"/>
                    </a:lnTo>
                    <a:lnTo>
                      <a:pt x="6" y="7"/>
                    </a:lnTo>
                    <a:close/>
                  </a:path>
                </a:pathLst>
              </a:custGeom>
              <a:solidFill>
                <a:srgbClr val="C0C0C0"/>
              </a:solidFill>
              <a:ln w="0">
                <a:solidFill>
                  <a:srgbClr val="C0C0C0"/>
                </a:solidFill>
                <a:round/>
                <a:headEnd/>
                <a:tailEnd/>
              </a:ln>
            </p:spPr>
            <p:txBody>
              <a:bodyPr/>
              <a:lstStyle/>
              <a:p>
                <a:endParaRPr lang="ja-JP" altLang="en-US"/>
              </a:p>
            </p:txBody>
          </p:sp>
          <p:sp>
            <p:nvSpPr>
              <p:cNvPr id="1485" name="Rectangle 1032"/>
              <p:cNvSpPr>
                <a:spLocks noChangeArrowheads="1"/>
              </p:cNvSpPr>
              <p:nvPr/>
            </p:nvSpPr>
            <p:spPr bwMode="auto">
              <a:xfrm>
                <a:off x="2684" y="836"/>
                <a:ext cx="2"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486" name="Rectangle 1033"/>
              <p:cNvSpPr>
                <a:spLocks noChangeArrowheads="1"/>
              </p:cNvSpPr>
              <p:nvPr/>
            </p:nvSpPr>
            <p:spPr bwMode="auto">
              <a:xfrm>
                <a:off x="2682" y="836"/>
                <a:ext cx="2"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487" name="Freeform 1034"/>
              <p:cNvSpPr>
                <a:spLocks/>
              </p:cNvSpPr>
              <p:nvPr/>
            </p:nvSpPr>
            <p:spPr bwMode="auto">
              <a:xfrm>
                <a:off x="2682" y="837"/>
                <a:ext cx="1" cy="1"/>
              </a:xfrm>
              <a:custGeom>
                <a:avLst/>
                <a:gdLst>
                  <a:gd name="T0" fmla="*/ 0 w 6"/>
                  <a:gd name="T1" fmla="*/ 0 h 6"/>
                  <a:gd name="T2" fmla="*/ 0 w 6"/>
                  <a:gd name="T3" fmla="*/ 0 h 6"/>
                  <a:gd name="T4" fmla="*/ 0 w 6"/>
                  <a:gd name="T5" fmla="*/ 0 h 6"/>
                  <a:gd name="T6" fmla="*/ 0 w 6"/>
                  <a:gd name="T7" fmla="*/ 0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6"/>
                    </a:moveTo>
                    <a:lnTo>
                      <a:pt x="0" y="6"/>
                    </a:lnTo>
                    <a:lnTo>
                      <a:pt x="0" y="0"/>
                    </a:lnTo>
                    <a:lnTo>
                      <a:pt x="6" y="2"/>
                    </a:lnTo>
                    <a:lnTo>
                      <a:pt x="6" y="6"/>
                    </a:lnTo>
                    <a:close/>
                  </a:path>
                </a:pathLst>
              </a:custGeom>
              <a:solidFill>
                <a:srgbClr val="C0C0C0"/>
              </a:solidFill>
              <a:ln w="0">
                <a:solidFill>
                  <a:srgbClr val="C0C0C0"/>
                </a:solidFill>
                <a:round/>
                <a:headEnd/>
                <a:tailEnd/>
              </a:ln>
            </p:spPr>
            <p:txBody>
              <a:bodyPr/>
              <a:lstStyle/>
              <a:p>
                <a:endParaRPr lang="ja-JP" altLang="en-US"/>
              </a:p>
            </p:txBody>
          </p:sp>
          <p:sp>
            <p:nvSpPr>
              <p:cNvPr id="1488" name="Rectangle 1035"/>
              <p:cNvSpPr>
                <a:spLocks noChangeArrowheads="1"/>
              </p:cNvSpPr>
              <p:nvPr/>
            </p:nvSpPr>
            <p:spPr bwMode="auto">
              <a:xfrm>
                <a:off x="2682" y="835"/>
                <a:ext cx="1" cy="2"/>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489" name="Freeform 1036"/>
              <p:cNvSpPr>
                <a:spLocks/>
              </p:cNvSpPr>
              <p:nvPr/>
            </p:nvSpPr>
            <p:spPr bwMode="auto">
              <a:xfrm>
                <a:off x="2682" y="834"/>
                <a:ext cx="1" cy="1"/>
              </a:xfrm>
              <a:custGeom>
                <a:avLst/>
                <a:gdLst>
                  <a:gd name="T0" fmla="*/ 0 w 6"/>
                  <a:gd name="T1" fmla="*/ 0 h 6"/>
                  <a:gd name="T2" fmla="*/ 0 w 6"/>
                  <a:gd name="T3" fmla="*/ 0 h 6"/>
                  <a:gd name="T4" fmla="*/ 0 w 6"/>
                  <a:gd name="T5" fmla="*/ 0 h 6"/>
                  <a:gd name="T6" fmla="*/ 0 w 6"/>
                  <a:gd name="T7" fmla="*/ 0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4"/>
                    </a:moveTo>
                    <a:lnTo>
                      <a:pt x="6" y="1"/>
                    </a:lnTo>
                    <a:lnTo>
                      <a:pt x="4" y="0"/>
                    </a:lnTo>
                    <a:lnTo>
                      <a:pt x="0" y="6"/>
                    </a:lnTo>
                    <a:lnTo>
                      <a:pt x="6" y="4"/>
                    </a:lnTo>
                    <a:close/>
                  </a:path>
                </a:pathLst>
              </a:custGeom>
              <a:solidFill>
                <a:srgbClr val="C0C0C0"/>
              </a:solidFill>
              <a:ln w="0">
                <a:solidFill>
                  <a:srgbClr val="C0C0C0"/>
                </a:solidFill>
                <a:round/>
                <a:headEnd/>
                <a:tailEnd/>
              </a:ln>
            </p:spPr>
            <p:txBody>
              <a:bodyPr/>
              <a:lstStyle/>
              <a:p>
                <a:endParaRPr lang="ja-JP" altLang="en-US"/>
              </a:p>
            </p:txBody>
          </p:sp>
          <p:sp>
            <p:nvSpPr>
              <p:cNvPr id="1490" name="Freeform 1037"/>
              <p:cNvSpPr>
                <a:spLocks/>
              </p:cNvSpPr>
              <p:nvPr/>
            </p:nvSpPr>
            <p:spPr bwMode="auto">
              <a:xfrm>
                <a:off x="2680" y="832"/>
                <a:ext cx="3" cy="3"/>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20" y="14"/>
                    </a:moveTo>
                    <a:lnTo>
                      <a:pt x="12" y="23"/>
                    </a:lnTo>
                    <a:lnTo>
                      <a:pt x="0" y="9"/>
                    </a:lnTo>
                    <a:lnTo>
                      <a:pt x="8" y="0"/>
                    </a:lnTo>
                    <a:lnTo>
                      <a:pt x="20" y="14"/>
                    </a:lnTo>
                    <a:close/>
                  </a:path>
                </a:pathLst>
              </a:custGeom>
              <a:solidFill>
                <a:srgbClr val="C0C0C0"/>
              </a:solidFill>
              <a:ln w="0">
                <a:solidFill>
                  <a:srgbClr val="C0C0C0"/>
                </a:solidFill>
                <a:round/>
                <a:headEnd/>
                <a:tailEnd/>
              </a:ln>
            </p:spPr>
            <p:txBody>
              <a:bodyPr/>
              <a:lstStyle/>
              <a:p>
                <a:endParaRPr lang="ja-JP" altLang="en-US"/>
              </a:p>
            </p:txBody>
          </p:sp>
          <p:sp>
            <p:nvSpPr>
              <p:cNvPr id="1491" name="Freeform 1038"/>
              <p:cNvSpPr>
                <a:spLocks/>
              </p:cNvSpPr>
              <p:nvPr/>
            </p:nvSpPr>
            <p:spPr bwMode="auto">
              <a:xfrm>
                <a:off x="2681" y="832"/>
                <a:ext cx="1" cy="1"/>
              </a:xfrm>
              <a:custGeom>
                <a:avLst/>
                <a:gdLst>
                  <a:gd name="T0" fmla="*/ 0 w 4"/>
                  <a:gd name="T1" fmla="*/ 0 h 10"/>
                  <a:gd name="T2" fmla="*/ 0 w 4"/>
                  <a:gd name="T3" fmla="*/ 0 h 10"/>
                  <a:gd name="T4" fmla="*/ 0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4" y="3"/>
                    </a:moveTo>
                    <a:lnTo>
                      <a:pt x="2" y="0"/>
                    </a:lnTo>
                    <a:lnTo>
                      <a:pt x="0" y="1"/>
                    </a:lnTo>
                    <a:lnTo>
                      <a:pt x="0" y="10"/>
                    </a:lnTo>
                    <a:lnTo>
                      <a:pt x="4" y="3"/>
                    </a:lnTo>
                    <a:close/>
                  </a:path>
                </a:pathLst>
              </a:custGeom>
              <a:solidFill>
                <a:srgbClr val="C0C0C0"/>
              </a:solidFill>
              <a:ln w="0">
                <a:solidFill>
                  <a:srgbClr val="C0C0C0"/>
                </a:solidFill>
                <a:round/>
                <a:headEnd/>
                <a:tailEnd/>
              </a:ln>
            </p:spPr>
            <p:txBody>
              <a:bodyPr/>
              <a:lstStyle/>
              <a:p>
                <a:endParaRPr lang="ja-JP" altLang="en-US"/>
              </a:p>
            </p:txBody>
          </p:sp>
          <p:sp>
            <p:nvSpPr>
              <p:cNvPr id="1492" name="Rectangle 1039"/>
              <p:cNvSpPr>
                <a:spLocks noChangeArrowheads="1"/>
              </p:cNvSpPr>
              <p:nvPr/>
            </p:nvSpPr>
            <p:spPr bwMode="auto">
              <a:xfrm>
                <a:off x="2679" y="832"/>
                <a:ext cx="2" cy="2"/>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493" name="Freeform 1040"/>
              <p:cNvSpPr>
                <a:spLocks/>
              </p:cNvSpPr>
              <p:nvPr/>
            </p:nvSpPr>
            <p:spPr bwMode="auto">
              <a:xfrm>
                <a:off x="2678" y="833"/>
                <a:ext cx="1" cy="1"/>
              </a:xfrm>
              <a:custGeom>
                <a:avLst/>
                <a:gdLst>
                  <a:gd name="T0" fmla="*/ 0 w 6"/>
                  <a:gd name="T1" fmla="*/ 0 h 6"/>
                  <a:gd name="T2" fmla="*/ 0 w 6"/>
                  <a:gd name="T3" fmla="*/ 0 h 6"/>
                  <a:gd name="T4" fmla="*/ 0 w 6"/>
                  <a:gd name="T5" fmla="*/ 0 h 6"/>
                  <a:gd name="T6" fmla="*/ 0 w 6"/>
                  <a:gd name="T7" fmla="*/ 0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6"/>
                    </a:moveTo>
                    <a:lnTo>
                      <a:pt x="0" y="6"/>
                    </a:lnTo>
                    <a:lnTo>
                      <a:pt x="0" y="0"/>
                    </a:lnTo>
                    <a:lnTo>
                      <a:pt x="6" y="2"/>
                    </a:lnTo>
                    <a:lnTo>
                      <a:pt x="6" y="6"/>
                    </a:lnTo>
                    <a:close/>
                  </a:path>
                </a:pathLst>
              </a:custGeom>
              <a:solidFill>
                <a:srgbClr val="C0C0C0"/>
              </a:solidFill>
              <a:ln w="0">
                <a:solidFill>
                  <a:srgbClr val="C0C0C0"/>
                </a:solidFill>
                <a:round/>
                <a:headEnd/>
                <a:tailEnd/>
              </a:ln>
            </p:spPr>
            <p:txBody>
              <a:bodyPr/>
              <a:lstStyle/>
              <a:p>
                <a:endParaRPr lang="ja-JP" altLang="en-US"/>
              </a:p>
            </p:txBody>
          </p:sp>
          <p:sp>
            <p:nvSpPr>
              <p:cNvPr id="1494" name="Rectangle 1041"/>
              <p:cNvSpPr>
                <a:spLocks noChangeArrowheads="1"/>
              </p:cNvSpPr>
              <p:nvPr/>
            </p:nvSpPr>
            <p:spPr bwMode="auto">
              <a:xfrm>
                <a:off x="2678" y="831"/>
                <a:ext cx="2" cy="2"/>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495" name="Freeform 1042"/>
              <p:cNvSpPr>
                <a:spLocks/>
              </p:cNvSpPr>
              <p:nvPr/>
            </p:nvSpPr>
            <p:spPr bwMode="auto">
              <a:xfrm>
                <a:off x="2679" y="830"/>
                <a:ext cx="1" cy="1"/>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6" y="7"/>
                    </a:moveTo>
                    <a:lnTo>
                      <a:pt x="6" y="0"/>
                    </a:lnTo>
                    <a:lnTo>
                      <a:pt x="0" y="0"/>
                    </a:lnTo>
                    <a:lnTo>
                      <a:pt x="0" y="9"/>
                    </a:lnTo>
                    <a:lnTo>
                      <a:pt x="6" y="7"/>
                    </a:lnTo>
                    <a:close/>
                  </a:path>
                </a:pathLst>
              </a:custGeom>
              <a:solidFill>
                <a:srgbClr val="C0C0C0"/>
              </a:solidFill>
              <a:ln w="0">
                <a:solidFill>
                  <a:srgbClr val="C0C0C0"/>
                </a:solidFill>
                <a:round/>
                <a:headEnd/>
                <a:tailEnd/>
              </a:ln>
            </p:spPr>
            <p:txBody>
              <a:bodyPr/>
              <a:lstStyle/>
              <a:p>
                <a:endParaRPr lang="ja-JP" altLang="en-US"/>
              </a:p>
            </p:txBody>
          </p:sp>
          <p:sp>
            <p:nvSpPr>
              <p:cNvPr id="1496" name="Rectangle 1043"/>
              <p:cNvSpPr>
                <a:spLocks noChangeArrowheads="1"/>
              </p:cNvSpPr>
              <p:nvPr/>
            </p:nvSpPr>
            <p:spPr bwMode="auto">
              <a:xfrm>
                <a:off x="2677" y="830"/>
                <a:ext cx="2" cy="2"/>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497" name="Freeform 1044"/>
              <p:cNvSpPr>
                <a:spLocks/>
              </p:cNvSpPr>
              <p:nvPr/>
            </p:nvSpPr>
            <p:spPr bwMode="auto">
              <a:xfrm>
                <a:off x="2676" y="831"/>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7"/>
                    </a:moveTo>
                    <a:lnTo>
                      <a:pt x="0" y="7"/>
                    </a:lnTo>
                    <a:lnTo>
                      <a:pt x="0" y="0"/>
                    </a:lnTo>
                    <a:lnTo>
                      <a:pt x="6" y="2"/>
                    </a:lnTo>
                    <a:lnTo>
                      <a:pt x="6" y="7"/>
                    </a:lnTo>
                    <a:close/>
                  </a:path>
                </a:pathLst>
              </a:custGeom>
              <a:solidFill>
                <a:srgbClr val="C0C0C0"/>
              </a:solidFill>
              <a:ln w="0">
                <a:solidFill>
                  <a:srgbClr val="C0C0C0"/>
                </a:solidFill>
                <a:round/>
                <a:headEnd/>
                <a:tailEnd/>
              </a:ln>
            </p:spPr>
            <p:txBody>
              <a:bodyPr/>
              <a:lstStyle/>
              <a:p>
                <a:endParaRPr lang="ja-JP" altLang="en-US"/>
              </a:p>
            </p:txBody>
          </p:sp>
          <p:sp>
            <p:nvSpPr>
              <p:cNvPr id="1498" name="Rectangle 1045"/>
              <p:cNvSpPr>
                <a:spLocks noChangeArrowheads="1"/>
              </p:cNvSpPr>
              <p:nvPr/>
            </p:nvSpPr>
            <p:spPr bwMode="auto">
              <a:xfrm>
                <a:off x="2676" y="829"/>
                <a:ext cx="2" cy="2"/>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499" name="Freeform 1046"/>
              <p:cNvSpPr>
                <a:spLocks/>
              </p:cNvSpPr>
              <p:nvPr/>
            </p:nvSpPr>
            <p:spPr bwMode="auto">
              <a:xfrm>
                <a:off x="2677" y="828"/>
                <a:ext cx="1" cy="1"/>
              </a:xfrm>
              <a:custGeom>
                <a:avLst/>
                <a:gdLst>
                  <a:gd name="T0" fmla="*/ 0 w 7"/>
                  <a:gd name="T1" fmla="*/ 0 h 9"/>
                  <a:gd name="T2" fmla="*/ 0 w 7"/>
                  <a:gd name="T3" fmla="*/ 0 h 9"/>
                  <a:gd name="T4" fmla="*/ 0 w 7"/>
                  <a:gd name="T5" fmla="*/ 0 h 9"/>
                  <a:gd name="T6" fmla="*/ 0 w 7"/>
                  <a:gd name="T7" fmla="*/ 0 h 9"/>
                  <a:gd name="T8" fmla="*/ 0 w 7"/>
                  <a:gd name="T9" fmla="*/ 0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7"/>
                    </a:moveTo>
                    <a:lnTo>
                      <a:pt x="7" y="0"/>
                    </a:lnTo>
                    <a:lnTo>
                      <a:pt x="0" y="0"/>
                    </a:lnTo>
                    <a:lnTo>
                      <a:pt x="0" y="9"/>
                    </a:lnTo>
                    <a:lnTo>
                      <a:pt x="7" y="7"/>
                    </a:lnTo>
                    <a:close/>
                  </a:path>
                </a:pathLst>
              </a:custGeom>
              <a:solidFill>
                <a:srgbClr val="C0C0C0"/>
              </a:solidFill>
              <a:ln w="0">
                <a:solidFill>
                  <a:srgbClr val="C0C0C0"/>
                </a:solidFill>
                <a:round/>
                <a:headEnd/>
                <a:tailEnd/>
              </a:ln>
            </p:spPr>
            <p:txBody>
              <a:bodyPr/>
              <a:lstStyle/>
              <a:p>
                <a:endParaRPr lang="ja-JP" altLang="en-US"/>
              </a:p>
            </p:txBody>
          </p:sp>
          <p:sp>
            <p:nvSpPr>
              <p:cNvPr id="1500" name="Rectangle 1047"/>
              <p:cNvSpPr>
                <a:spLocks noChangeArrowheads="1"/>
              </p:cNvSpPr>
              <p:nvPr/>
            </p:nvSpPr>
            <p:spPr bwMode="auto">
              <a:xfrm>
                <a:off x="2675" y="828"/>
                <a:ext cx="2" cy="2"/>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grpSp>
        <p:sp>
          <p:nvSpPr>
            <p:cNvPr id="1131" name="Freeform 1048"/>
            <p:cNvSpPr>
              <a:spLocks/>
            </p:cNvSpPr>
            <p:nvPr/>
          </p:nvSpPr>
          <p:spPr bwMode="auto">
            <a:xfrm>
              <a:off x="469" y="1567"/>
              <a:ext cx="1" cy="0"/>
            </a:xfrm>
            <a:custGeom>
              <a:avLst/>
              <a:gdLst>
                <a:gd name="T0" fmla="*/ 0 w 6"/>
                <a:gd name="T1" fmla="*/ 0 h 6"/>
                <a:gd name="T2" fmla="*/ 0 w 6"/>
                <a:gd name="T3" fmla="*/ 0 h 6"/>
                <a:gd name="T4" fmla="*/ 0 w 6"/>
                <a:gd name="T5" fmla="*/ 0 h 6"/>
                <a:gd name="T6" fmla="*/ 0 w 6"/>
                <a:gd name="T7" fmla="*/ 0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0 h 6"/>
              </a:gdLst>
              <a:ahLst/>
              <a:cxnLst>
                <a:cxn ang="T10">
                  <a:pos x="T0" y="T1"/>
                </a:cxn>
                <a:cxn ang="T11">
                  <a:pos x="T2" y="T3"/>
                </a:cxn>
                <a:cxn ang="T12">
                  <a:pos x="T4" y="T5"/>
                </a:cxn>
                <a:cxn ang="T13">
                  <a:pos x="T6" y="T7"/>
                </a:cxn>
                <a:cxn ang="T14">
                  <a:pos x="T8" y="T9"/>
                </a:cxn>
              </a:cxnLst>
              <a:rect l="T15" t="T16" r="T17" b="T18"/>
              <a:pathLst>
                <a:path w="6" h="6">
                  <a:moveTo>
                    <a:pt x="6" y="6"/>
                  </a:moveTo>
                  <a:lnTo>
                    <a:pt x="0" y="6"/>
                  </a:lnTo>
                  <a:lnTo>
                    <a:pt x="0" y="0"/>
                  </a:lnTo>
                  <a:lnTo>
                    <a:pt x="6" y="2"/>
                  </a:lnTo>
                  <a:lnTo>
                    <a:pt x="6" y="6"/>
                  </a:lnTo>
                  <a:close/>
                </a:path>
              </a:pathLst>
            </a:custGeom>
            <a:solidFill>
              <a:srgbClr val="C0C0C0"/>
            </a:solidFill>
            <a:ln w="0">
              <a:solidFill>
                <a:srgbClr val="C0C0C0"/>
              </a:solidFill>
              <a:round/>
              <a:headEnd/>
              <a:tailEnd/>
            </a:ln>
          </p:spPr>
          <p:txBody>
            <a:bodyPr/>
            <a:lstStyle/>
            <a:p>
              <a:endParaRPr lang="ja-JP" altLang="en-US"/>
            </a:p>
          </p:txBody>
        </p:sp>
        <p:sp>
          <p:nvSpPr>
            <p:cNvPr id="1132" name="Rectangle 1049"/>
            <p:cNvSpPr>
              <a:spLocks noChangeArrowheads="1"/>
            </p:cNvSpPr>
            <p:nvPr/>
          </p:nvSpPr>
          <p:spPr bwMode="auto">
            <a:xfrm>
              <a:off x="469" y="1566"/>
              <a:ext cx="1"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133" name="Freeform 1050"/>
            <p:cNvSpPr>
              <a:spLocks/>
            </p:cNvSpPr>
            <p:nvPr/>
          </p:nvSpPr>
          <p:spPr bwMode="auto">
            <a:xfrm>
              <a:off x="469" y="1565"/>
              <a:ext cx="1" cy="1"/>
            </a:xfrm>
            <a:custGeom>
              <a:avLst/>
              <a:gdLst>
                <a:gd name="T0" fmla="*/ 0 w 6"/>
                <a:gd name="T1" fmla="*/ 0 h 6"/>
                <a:gd name="T2" fmla="*/ 0 w 6"/>
                <a:gd name="T3" fmla="*/ 0 h 6"/>
                <a:gd name="T4" fmla="*/ 0 w 6"/>
                <a:gd name="T5" fmla="*/ 0 h 6"/>
                <a:gd name="T6" fmla="*/ 0 w 6"/>
                <a:gd name="T7" fmla="*/ 0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4"/>
                  </a:moveTo>
                  <a:lnTo>
                    <a:pt x="6" y="1"/>
                  </a:lnTo>
                  <a:lnTo>
                    <a:pt x="4" y="0"/>
                  </a:lnTo>
                  <a:lnTo>
                    <a:pt x="0" y="6"/>
                  </a:lnTo>
                  <a:lnTo>
                    <a:pt x="6" y="4"/>
                  </a:lnTo>
                  <a:close/>
                </a:path>
              </a:pathLst>
            </a:custGeom>
            <a:solidFill>
              <a:srgbClr val="C0C0C0"/>
            </a:solidFill>
            <a:ln w="0">
              <a:solidFill>
                <a:srgbClr val="C0C0C0"/>
              </a:solidFill>
              <a:round/>
              <a:headEnd/>
              <a:tailEnd/>
            </a:ln>
          </p:spPr>
          <p:txBody>
            <a:bodyPr/>
            <a:lstStyle/>
            <a:p>
              <a:endParaRPr lang="ja-JP" altLang="en-US"/>
            </a:p>
          </p:txBody>
        </p:sp>
        <p:sp>
          <p:nvSpPr>
            <p:cNvPr id="1134" name="Freeform 1051"/>
            <p:cNvSpPr>
              <a:spLocks/>
            </p:cNvSpPr>
            <p:nvPr/>
          </p:nvSpPr>
          <p:spPr bwMode="auto">
            <a:xfrm>
              <a:off x="467" y="1564"/>
              <a:ext cx="3" cy="2"/>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20" y="14"/>
                  </a:moveTo>
                  <a:lnTo>
                    <a:pt x="12" y="23"/>
                  </a:lnTo>
                  <a:lnTo>
                    <a:pt x="0" y="9"/>
                  </a:lnTo>
                  <a:lnTo>
                    <a:pt x="8" y="0"/>
                  </a:lnTo>
                  <a:lnTo>
                    <a:pt x="20" y="14"/>
                  </a:lnTo>
                  <a:close/>
                </a:path>
              </a:pathLst>
            </a:custGeom>
            <a:solidFill>
              <a:srgbClr val="C0C0C0"/>
            </a:solidFill>
            <a:ln w="0">
              <a:solidFill>
                <a:srgbClr val="C0C0C0"/>
              </a:solidFill>
              <a:round/>
              <a:headEnd/>
              <a:tailEnd/>
            </a:ln>
          </p:spPr>
          <p:txBody>
            <a:bodyPr/>
            <a:lstStyle/>
            <a:p>
              <a:endParaRPr lang="ja-JP" altLang="en-US"/>
            </a:p>
          </p:txBody>
        </p:sp>
        <p:sp>
          <p:nvSpPr>
            <p:cNvPr id="1135" name="Freeform 1052"/>
            <p:cNvSpPr>
              <a:spLocks/>
            </p:cNvSpPr>
            <p:nvPr/>
          </p:nvSpPr>
          <p:spPr bwMode="auto">
            <a:xfrm>
              <a:off x="465" y="1563"/>
              <a:ext cx="3" cy="2"/>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20" y="13"/>
                  </a:moveTo>
                  <a:lnTo>
                    <a:pt x="12" y="22"/>
                  </a:lnTo>
                  <a:lnTo>
                    <a:pt x="0" y="9"/>
                  </a:lnTo>
                  <a:lnTo>
                    <a:pt x="8" y="0"/>
                  </a:lnTo>
                  <a:lnTo>
                    <a:pt x="20" y="13"/>
                  </a:lnTo>
                  <a:close/>
                </a:path>
              </a:pathLst>
            </a:custGeom>
            <a:solidFill>
              <a:srgbClr val="C0C0C0"/>
            </a:solidFill>
            <a:ln w="0">
              <a:solidFill>
                <a:srgbClr val="C0C0C0"/>
              </a:solidFill>
              <a:round/>
              <a:headEnd/>
              <a:tailEnd/>
            </a:ln>
          </p:spPr>
          <p:txBody>
            <a:bodyPr/>
            <a:lstStyle/>
            <a:p>
              <a:endParaRPr lang="ja-JP" altLang="en-US"/>
            </a:p>
          </p:txBody>
        </p:sp>
        <p:sp>
          <p:nvSpPr>
            <p:cNvPr id="1136" name="Freeform 1053"/>
            <p:cNvSpPr>
              <a:spLocks/>
            </p:cNvSpPr>
            <p:nvPr/>
          </p:nvSpPr>
          <p:spPr bwMode="auto">
            <a:xfrm>
              <a:off x="464" y="1562"/>
              <a:ext cx="3" cy="2"/>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20" y="14"/>
                  </a:moveTo>
                  <a:lnTo>
                    <a:pt x="12" y="23"/>
                  </a:lnTo>
                  <a:lnTo>
                    <a:pt x="0" y="9"/>
                  </a:lnTo>
                  <a:lnTo>
                    <a:pt x="8" y="0"/>
                  </a:lnTo>
                  <a:lnTo>
                    <a:pt x="20" y="14"/>
                  </a:lnTo>
                  <a:close/>
                </a:path>
              </a:pathLst>
            </a:custGeom>
            <a:solidFill>
              <a:srgbClr val="C0C0C0"/>
            </a:solidFill>
            <a:ln w="0">
              <a:solidFill>
                <a:srgbClr val="C0C0C0"/>
              </a:solidFill>
              <a:round/>
              <a:headEnd/>
              <a:tailEnd/>
            </a:ln>
          </p:spPr>
          <p:txBody>
            <a:bodyPr/>
            <a:lstStyle/>
            <a:p>
              <a:endParaRPr lang="ja-JP" altLang="en-US"/>
            </a:p>
          </p:txBody>
        </p:sp>
        <p:sp>
          <p:nvSpPr>
            <p:cNvPr id="1137" name="Freeform 1054"/>
            <p:cNvSpPr>
              <a:spLocks/>
            </p:cNvSpPr>
            <p:nvPr/>
          </p:nvSpPr>
          <p:spPr bwMode="auto">
            <a:xfrm>
              <a:off x="463" y="1563"/>
              <a:ext cx="1" cy="0"/>
            </a:xfrm>
            <a:custGeom>
              <a:avLst/>
              <a:gdLst>
                <a:gd name="T0" fmla="*/ 0 w 6"/>
                <a:gd name="T1" fmla="*/ 0 h 4"/>
                <a:gd name="T2" fmla="*/ 0 w 6"/>
                <a:gd name="T3" fmla="*/ 0 h 4"/>
                <a:gd name="T4" fmla="*/ 0 w 6"/>
                <a:gd name="T5" fmla="*/ 0 h 4"/>
                <a:gd name="T6" fmla="*/ 0 w 6"/>
                <a:gd name="T7" fmla="*/ 0 h 4"/>
                <a:gd name="T8" fmla="*/ 0 w 6"/>
                <a:gd name="T9" fmla="*/ 0 h 4"/>
                <a:gd name="T10" fmla="*/ 0 60000 65536"/>
                <a:gd name="T11" fmla="*/ 0 60000 65536"/>
                <a:gd name="T12" fmla="*/ 0 60000 65536"/>
                <a:gd name="T13" fmla="*/ 0 60000 65536"/>
                <a:gd name="T14" fmla="*/ 0 60000 65536"/>
                <a:gd name="T15" fmla="*/ 0 w 6"/>
                <a:gd name="T16" fmla="*/ 0 h 4"/>
                <a:gd name="T17" fmla="*/ 6 w 6"/>
                <a:gd name="T18" fmla="*/ 0 h 4"/>
              </a:gdLst>
              <a:ahLst/>
              <a:cxnLst>
                <a:cxn ang="T10">
                  <a:pos x="T0" y="T1"/>
                </a:cxn>
                <a:cxn ang="T11">
                  <a:pos x="T2" y="T3"/>
                </a:cxn>
                <a:cxn ang="T12">
                  <a:pos x="T4" y="T5"/>
                </a:cxn>
                <a:cxn ang="T13">
                  <a:pos x="T6" y="T7"/>
                </a:cxn>
                <a:cxn ang="T14">
                  <a:pos x="T8" y="T9"/>
                </a:cxn>
              </a:cxnLst>
              <a:rect l="T15" t="T16" r="T17" b="T18"/>
              <a:pathLst>
                <a:path w="6" h="4">
                  <a:moveTo>
                    <a:pt x="2" y="4"/>
                  </a:moveTo>
                  <a:lnTo>
                    <a:pt x="0" y="1"/>
                  </a:lnTo>
                  <a:lnTo>
                    <a:pt x="0" y="0"/>
                  </a:lnTo>
                  <a:lnTo>
                    <a:pt x="6" y="2"/>
                  </a:lnTo>
                  <a:lnTo>
                    <a:pt x="2" y="4"/>
                  </a:lnTo>
                  <a:close/>
                </a:path>
              </a:pathLst>
            </a:custGeom>
            <a:solidFill>
              <a:srgbClr val="C0C0C0"/>
            </a:solidFill>
            <a:ln w="0">
              <a:solidFill>
                <a:srgbClr val="C0C0C0"/>
              </a:solidFill>
              <a:round/>
              <a:headEnd/>
              <a:tailEnd/>
            </a:ln>
          </p:spPr>
          <p:txBody>
            <a:bodyPr/>
            <a:lstStyle/>
            <a:p>
              <a:endParaRPr lang="ja-JP" altLang="en-US"/>
            </a:p>
          </p:txBody>
        </p:sp>
        <p:sp>
          <p:nvSpPr>
            <p:cNvPr id="1138" name="Rectangle 1055"/>
            <p:cNvSpPr>
              <a:spLocks noChangeArrowheads="1"/>
            </p:cNvSpPr>
            <p:nvPr/>
          </p:nvSpPr>
          <p:spPr bwMode="auto">
            <a:xfrm>
              <a:off x="463" y="1562"/>
              <a:ext cx="2"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139" name="Freeform 1056"/>
            <p:cNvSpPr>
              <a:spLocks/>
            </p:cNvSpPr>
            <p:nvPr/>
          </p:nvSpPr>
          <p:spPr bwMode="auto">
            <a:xfrm>
              <a:off x="464" y="1561"/>
              <a:ext cx="1" cy="1"/>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6" y="7"/>
                  </a:moveTo>
                  <a:lnTo>
                    <a:pt x="6" y="0"/>
                  </a:lnTo>
                  <a:lnTo>
                    <a:pt x="0" y="0"/>
                  </a:lnTo>
                  <a:lnTo>
                    <a:pt x="0" y="9"/>
                  </a:lnTo>
                  <a:lnTo>
                    <a:pt x="6" y="7"/>
                  </a:lnTo>
                  <a:close/>
                </a:path>
              </a:pathLst>
            </a:custGeom>
            <a:solidFill>
              <a:srgbClr val="C0C0C0"/>
            </a:solidFill>
            <a:ln w="0">
              <a:solidFill>
                <a:srgbClr val="C0C0C0"/>
              </a:solidFill>
              <a:round/>
              <a:headEnd/>
              <a:tailEnd/>
            </a:ln>
          </p:spPr>
          <p:txBody>
            <a:bodyPr/>
            <a:lstStyle/>
            <a:p>
              <a:endParaRPr lang="ja-JP" altLang="en-US"/>
            </a:p>
          </p:txBody>
        </p:sp>
        <p:sp>
          <p:nvSpPr>
            <p:cNvPr id="1140" name="Rectangle 1057"/>
            <p:cNvSpPr>
              <a:spLocks noChangeArrowheads="1"/>
            </p:cNvSpPr>
            <p:nvPr/>
          </p:nvSpPr>
          <p:spPr bwMode="auto">
            <a:xfrm>
              <a:off x="463" y="1561"/>
              <a:ext cx="1"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141" name="Freeform 1058"/>
            <p:cNvSpPr>
              <a:spLocks/>
            </p:cNvSpPr>
            <p:nvPr/>
          </p:nvSpPr>
          <p:spPr bwMode="auto">
            <a:xfrm>
              <a:off x="462" y="1562"/>
              <a:ext cx="1" cy="0"/>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0 h 7"/>
              </a:gdLst>
              <a:ahLst/>
              <a:cxnLst>
                <a:cxn ang="T10">
                  <a:pos x="T0" y="T1"/>
                </a:cxn>
                <a:cxn ang="T11">
                  <a:pos x="T2" y="T3"/>
                </a:cxn>
                <a:cxn ang="T12">
                  <a:pos x="T4" y="T5"/>
                </a:cxn>
                <a:cxn ang="T13">
                  <a:pos x="T6" y="T7"/>
                </a:cxn>
                <a:cxn ang="T14">
                  <a:pos x="T8" y="T9"/>
                </a:cxn>
              </a:cxnLst>
              <a:rect l="T15" t="T16" r="T17" b="T18"/>
              <a:pathLst>
                <a:path w="6" h="7">
                  <a:moveTo>
                    <a:pt x="6" y="7"/>
                  </a:moveTo>
                  <a:lnTo>
                    <a:pt x="0" y="7"/>
                  </a:lnTo>
                  <a:lnTo>
                    <a:pt x="0" y="0"/>
                  </a:lnTo>
                  <a:lnTo>
                    <a:pt x="6" y="2"/>
                  </a:lnTo>
                  <a:lnTo>
                    <a:pt x="6" y="7"/>
                  </a:lnTo>
                  <a:close/>
                </a:path>
              </a:pathLst>
            </a:custGeom>
            <a:solidFill>
              <a:srgbClr val="C0C0C0"/>
            </a:solidFill>
            <a:ln w="0">
              <a:solidFill>
                <a:srgbClr val="C0C0C0"/>
              </a:solidFill>
              <a:round/>
              <a:headEnd/>
              <a:tailEnd/>
            </a:ln>
          </p:spPr>
          <p:txBody>
            <a:bodyPr/>
            <a:lstStyle/>
            <a:p>
              <a:endParaRPr lang="ja-JP" altLang="en-US"/>
            </a:p>
          </p:txBody>
        </p:sp>
        <p:sp>
          <p:nvSpPr>
            <p:cNvPr id="1142" name="Rectangle 1059"/>
            <p:cNvSpPr>
              <a:spLocks noChangeArrowheads="1"/>
            </p:cNvSpPr>
            <p:nvPr/>
          </p:nvSpPr>
          <p:spPr bwMode="auto">
            <a:xfrm>
              <a:off x="462" y="1561"/>
              <a:ext cx="1"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143" name="Freeform 1060"/>
            <p:cNvSpPr>
              <a:spLocks/>
            </p:cNvSpPr>
            <p:nvPr/>
          </p:nvSpPr>
          <p:spPr bwMode="auto">
            <a:xfrm>
              <a:off x="463" y="1561"/>
              <a:ext cx="1" cy="0"/>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0 h 7"/>
              </a:gdLst>
              <a:ahLst/>
              <a:cxnLst>
                <a:cxn ang="T10">
                  <a:pos x="T0" y="T1"/>
                </a:cxn>
                <a:cxn ang="T11">
                  <a:pos x="T2" y="T3"/>
                </a:cxn>
                <a:cxn ang="T12">
                  <a:pos x="T4" y="T5"/>
                </a:cxn>
                <a:cxn ang="T13">
                  <a:pos x="T6" y="T7"/>
                </a:cxn>
                <a:cxn ang="T14">
                  <a:pos x="T8" y="T9"/>
                </a:cxn>
              </a:cxnLst>
              <a:rect l="T15" t="T16" r="T17" b="T18"/>
              <a:pathLst>
                <a:path w="6" h="7">
                  <a:moveTo>
                    <a:pt x="6" y="4"/>
                  </a:moveTo>
                  <a:lnTo>
                    <a:pt x="6" y="1"/>
                  </a:lnTo>
                  <a:lnTo>
                    <a:pt x="4" y="0"/>
                  </a:lnTo>
                  <a:lnTo>
                    <a:pt x="0" y="7"/>
                  </a:lnTo>
                  <a:lnTo>
                    <a:pt x="6" y="4"/>
                  </a:lnTo>
                  <a:close/>
                </a:path>
              </a:pathLst>
            </a:custGeom>
            <a:solidFill>
              <a:srgbClr val="C0C0C0"/>
            </a:solidFill>
            <a:ln w="0">
              <a:solidFill>
                <a:srgbClr val="C0C0C0"/>
              </a:solidFill>
              <a:round/>
              <a:headEnd/>
              <a:tailEnd/>
            </a:ln>
          </p:spPr>
          <p:txBody>
            <a:bodyPr/>
            <a:lstStyle/>
            <a:p>
              <a:endParaRPr lang="ja-JP" altLang="en-US"/>
            </a:p>
          </p:txBody>
        </p:sp>
        <p:sp>
          <p:nvSpPr>
            <p:cNvPr id="1144" name="Freeform 1061"/>
            <p:cNvSpPr>
              <a:spLocks/>
            </p:cNvSpPr>
            <p:nvPr/>
          </p:nvSpPr>
          <p:spPr bwMode="auto">
            <a:xfrm>
              <a:off x="460" y="1560"/>
              <a:ext cx="3" cy="1"/>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20" y="14"/>
                  </a:moveTo>
                  <a:lnTo>
                    <a:pt x="12" y="23"/>
                  </a:lnTo>
                  <a:lnTo>
                    <a:pt x="0" y="9"/>
                  </a:lnTo>
                  <a:lnTo>
                    <a:pt x="8" y="0"/>
                  </a:lnTo>
                  <a:lnTo>
                    <a:pt x="20" y="14"/>
                  </a:lnTo>
                  <a:close/>
                </a:path>
              </a:pathLst>
            </a:custGeom>
            <a:solidFill>
              <a:srgbClr val="C0C0C0"/>
            </a:solidFill>
            <a:ln w="0">
              <a:solidFill>
                <a:srgbClr val="C0C0C0"/>
              </a:solidFill>
              <a:round/>
              <a:headEnd/>
              <a:tailEnd/>
            </a:ln>
          </p:spPr>
          <p:txBody>
            <a:bodyPr/>
            <a:lstStyle/>
            <a:p>
              <a:endParaRPr lang="ja-JP" altLang="en-US"/>
            </a:p>
          </p:txBody>
        </p:sp>
        <p:sp>
          <p:nvSpPr>
            <p:cNvPr id="1145" name="Freeform 1062"/>
            <p:cNvSpPr>
              <a:spLocks/>
            </p:cNvSpPr>
            <p:nvPr/>
          </p:nvSpPr>
          <p:spPr bwMode="auto">
            <a:xfrm>
              <a:off x="458" y="1559"/>
              <a:ext cx="3" cy="1"/>
            </a:xfrm>
            <a:custGeom>
              <a:avLst/>
              <a:gdLst>
                <a:gd name="T0" fmla="*/ 0 w 21"/>
                <a:gd name="T1" fmla="*/ 0 h 22"/>
                <a:gd name="T2" fmla="*/ 0 w 21"/>
                <a:gd name="T3" fmla="*/ 0 h 22"/>
                <a:gd name="T4" fmla="*/ 0 w 21"/>
                <a:gd name="T5" fmla="*/ 0 h 22"/>
                <a:gd name="T6" fmla="*/ 0 w 21"/>
                <a:gd name="T7" fmla="*/ 0 h 22"/>
                <a:gd name="T8" fmla="*/ 0 w 21"/>
                <a:gd name="T9" fmla="*/ 0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21" y="13"/>
                  </a:moveTo>
                  <a:lnTo>
                    <a:pt x="13" y="22"/>
                  </a:lnTo>
                  <a:lnTo>
                    <a:pt x="0" y="9"/>
                  </a:lnTo>
                  <a:lnTo>
                    <a:pt x="8" y="0"/>
                  </a:lnTo>
                  <a:lnTo>
                    <a:pt x="21" y="13"/>
                  </a:lnTo>
                  <a:close/>
                </a:path>
              </a:pathLst>
            </a:custGeom>
            <a:solidFill>
              <a:srgbClr val="C0C0C0"/>
            </a:solidFill>
            <a:ln w="0">
              <a:solidFill>
                <a:srgbClr val="C0C0C0"/>
              </a:solidFill>
              <a:round/>
              <a:headEnd/>
              <a:tailEnd/>
            </a:ln>
          </p:spPr>
          <p:txBody>
            <a:bodyPr/>
            <a:lstStyle/>
            <a:p>
              <a:endParaRPr lang="ja-JP" altLang="en-US"/>
            </a:p>
          </p:txBody>
        </p:sp>
        <p:sp>
          <p:nvSpPr>
            <p:cNvPr id="1146" name="Freeform 1063"/>
            <p:cNvSpPr>
              <a:spLocks/>
            </p:cNvSpPr>
            <p:nvPr/>
          </p:nvSpPr>
          <p:spPr bwMode="auto">
            <a:xfrm>
              <a:off x="458" y="1559"/>
              <a:ext cx="1" cy="0"/>
            </a:xfrm>
            <a:custGeom>
              <a:avLst/>
              <a:gdLst>
                <a:gd name="T0" fmla="*/ 0 w 6"/>
                <a:gd name="T1" fmla="*/ 0 h 5"/>
                <a:gd name="T2" fmla="*/ 0 w 6"/>
                <a:gd name="T3" fmla="*/ 0 h 5"/>
                <a:gd name="T4" fmla="*/ 0 w 6"/>
                <a:gd name="T5" fmla="*/ 0 h 5"/>
                <a:gd name="T6" fmla="*/ 0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0 h 5"/>
              </a:gdLst>
              <a:ahLst/>
              <a:cxnLst>
                <a:cxn ang="T10">
                  <a:pos x="T0" y="T1"/>
                </a:cxn>
                <a:cxn ang="T11">
                  <a:pos x="T2" y="T3"/>
                </a:cxn>
                <a:cxn ang="T12">
                  <a:pos x="T4" y="T5"/>
                </a:cxn>
                <a:cxn ang="T13">
                  <a:pos x="T6" y="T7"/>
                </a:cxn>
                <a:cxn ang="T14">
                  <a:pos x="T8" y="T9"/>
                </a:cxn>
              </a:cxnLst>
              <a:rect l="T15" t="T16" r="T17" b="T18"/>
              <a:pathLst>
                <a:path w="6" h="5">
                  <a:moveTo>
                    <a:pt x="2" y="5"/>
                  </a:moveTo>
                  <a:lnTo>
                    <a:pt x="0" y="2"/>
                  </a:lnTo>
                  <a:lnTo>
                    <a:pt x="0" y="0"/>
                  </a:lnTo>
                  <a:lnTo>
                    <a:pt x="6" y="3"/>
                  </a:lnTo>
                  <a:lnTo>
                    <a:pt x="2" y="5"/>
                  </a:lnTo>
                  <a:close/>
                </a:path>
              </a:pathLst>
            </a:custGeom>
            <a:solidFill>
              <a:srgbClr val="C0C0C0"/>
            </a:solidFill>
            <a:ln w="0">
              <a:solidFill>
                <a:srgbClr val="C0C0C0"/>
              </a:solidFill>
              <a:round/>
              <a:headEnd/>
              <a:tailEnd/>
            </a:ln>
          </p:spPr>
          <p:txBody>
            <a:bodyPr/>
            <a:lstStyle/>
            <a:p>
              <a:endParaRPr lang="ja-JP" altLang="en-US"/>
            </a:p>
          </p:txBody>
        </p:sp>
        <p:sp>
          <p:nvSpPr>
            <p:cNvPr id="1147" name="Rectangle 1064"/>
            <p:cNvSpPr>
              <a:spLocks noChangeArrowheads="1"/>
            </p:cNvSpPr>
            <p:nvPr/>
          </p:nvSpPr>
          <p:spPr bwMode="auto">
            <a:xfrm>
              <a:off x="458" y="1558"/>
              <a:ext cx="2"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148" name="Freeform 1065"/>
            <p:cNvSpPr>
              <a:spLocks/>
            </p:cNvSpPr>
            <p:nvPr/>
          </p:nvSpPr>
          <p:spPr bwMode="auto">
            <a:xfrm>
              <a:off x="459" y="1558"/>
              <a:ext cx="1" cy="0"/>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0 h 7"/>
              </a:gdLst>
              <a:ahLst/>
              <a:cxnLst>
                <a:cxn ang="T10">
                  <a:pos x="T0" y="T1"/>
                </a:cxn>
                <a:cxn ang="T11">
                  <a:pos x="T2" y="T3"/>
                </a:cxn>
                <a:cxn ang="T12">
                  <a:pos x="T4" y="T5"/>
                </a:cxn>
                <a:cxn ang="T13">
                  <a:pos x="T6" y="T7"/>
                </a:cxn>
                <a:cxn ang="T14">
                  <a:pos x="T8" y="T9"/>
                </a:cxn>
              </a:cxnLst>
              <a:rect l="T15" t="T16" r="T17" b="T18"/>
              <a:pathLst>
                <a:path w="6" h="7">
                  <a:moveTo>
                    <a:pt x="6" y="5"/>
                  </a:moveTo>
                  <a:lnTo>
                    <a:pt x="6" y="2"/>
                  </a:lnTo>
                  <a:lnTo>
                    <a:pt x="4" y="0"/>
                  </a:lnTo>
                  <a:lnTo>
                    <a:pt x="0" y="7"/>
                  </a:lnTo>
                  <a:lnTo>
                    <a:pt x="6" y="5"/>
                  </a:lnTo>
                  <a:close/>
                </a:path>
              </a:pathLst>
            </a:custGeom>
            <a:solidFill>
              <a:srgbClr val="C0C0C0"/>
            </a:solidFill>
            <a:ln w="0">
              <a:solidFill>
                <a:srgbClr val="C0C0C0"/>
              </a:solidFill>
              <a:round/>
              <a:headEnd/>
              <a:tailEnd/>
            </a:ln>
          </p:spPr>
          <p:txBody>
            <a:bodyPr/>
            <a:lstStyle/>
            <a:p>
              <a:endParaRPr lang="ja-JP" altLang="en-US"/>
            </a:p>
          </p:txBody>
        </p:sp>
        <p:sp>
          <p:nvSpPr>
            <p:cNvPr id="1149" name="Freeform 1066"/>
            <p:cNvSpPr>
              <a:spLocks/>
            </p:cNvSpPr>
            <p:nvPr/>
          </p:nvSpPr>
          <p:spPr bwMode="auto">
            <a:xfrm>
              <a:off x="456" y="1557"/>
              <a:ext cx="4" cy="1"/>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20" y="13"/>
                  </a:moveTo>
                  <a:lnTo>
                    <a:pt x="12" y="22"/>
                  </a:lnTo>
                  <a:lnTo>
                    <a:pt x="0" y="9"/>
                  </a:lnTo>
                  <a:lnTo>
                    <a:pt x="8" y="0"/>
                  </a:lnTo>
                  <a:lnTo>
                    <a:pt x="20" y="13"/>
                  </a:lnTo>
                  <a:close/>
                </a:path>
              </a:pathLst>
            </a:custGeom>
            <a:solidFill>
              <a:srgbClr val="C0C0C0"/>
            </a:solidFill>
            <a:ln w="0">
              <a:solidFill>
                <a:srgbClr val="C0C0C0"/>
              </a:solidFill>
              <a:round/>
              <a:headEnd/>
              <a:tailEnd/>
            </a:ln>
          </p:spPr>
          <p:txBody>
            <a:bodyPr/>
            <a:lstStyle/>
            <a:p>
              <a:endParaRPr lang="ja-JP" altLang="en-US"/>
            </a:p>
          </p:txBody>
        </p:sp>
        <p:sp>
          <p:nvSpPr>
            <p:cNvPr id="1150" name="Freeform 1067"/>
            <p:cNvSpPr>
              <a:spLocks/>
            </p:cNvSpPr>
            <p:nvPr/>
          </p:nvSpPr>
          <p:spPr bwMode="auto">
            <a:xfrm>
              <a:off x="454" y="1556"/>
              <a:ext cx="4" cy="1"/>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20" y="14"/>
                  </a:moveTo>
                  <a:lnTo>
                    <a:pt x="12" y="23"/>
                  </a:lnTo>
                  <a:lnTo>
                    <a:pt x="0" y="9"/>
                  </a:lnTo>
                  <a:lnTo>
                    <a:pt x="8" y="0"/>
                  </a:lnTo>
                  <a:lnTo>
                    <a:pt x="20" y="14"/>
                  </a:lnTo>
                  <a:close/>
                </a:path>
              </a:pathLst>
            </a:custGeom>
            <a:solidFill>
              <a:srgbClr val="C0C0C0"/>
            </a:solidFill>
            <a:ln w="0">
              <a:solidFill>
                <a:srgbClr val="C0C0C0"/>
              </a:solidFill>
              <a:round/>
              <a:headEnd/>
              <a:tailEnd/>
            </a:ln>
          </p:spPr>
          <p:txBody>
            <a:bodyPr/>
            <a:lstStyle/>
            <a:p>
              <a:endParaRPr lang="ja-JP" altLang="en-US"/>
            </a:p>
          </p:txBody>
        </p:sp>
        <p:sp>
          <p:nvSpPr>
            <p:cNvPr id="1151" name="Freeform 1068"/>
            <p:cNvSpPr>
              <a:spLocks/>
            </p:cNvSpPr>
            <p:nvPr/>
          </p:nvSpPr>
          <p:spPr bwMode="auto">
            <a:xfrm>
              <a:off x="454" y="1556"/>
              <a:ext cx="1" cy="1"/>
            </a:xfrm>
            <a:custGeom>
              <a:avLst/>
              <a:gdLst>
                <a:gd name="T0" fmla="*/ 0 w 6"/>
                <a:gd name="T1" fmla="*/ 0 h 4"/>
                <a:gd name="T2" fmla="*/ 0 w 6"/>
                <a:gd name="T3" fmla="*/ 0 h 4"/>
                <a:gd name="T4" fmla="*/ 0 w 6"/>
                <a:gd name="T5" fmla="*/ 0 h 4"/>
                <a:gd name="T6" fmla="*/ 0 w 6"/>
                <a:gd name="T7" fmla="*/ 0 h 4"/>
                <a:gd name="T8" fmla="*/ 0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2" y="4"/>
                  </a:moveTo>
                  <a:lnTo>
                    <a:pt x="0" y="1"/>
                  </a:lnTo>
                  <a:lnTo>
                    <a:pt x="0" y="0"/>
                  </a:lnTo>
                  <a:lnTo>
                    <a:pt x="6" y="2"/>
                  </a:lnTo>
                  <a:lnTo>
                    <a:pt x="2" y="4"/>
                  </a:lnTo>
                  <a:close/>
                </a:path>
              </a:pathLst>
            </a:custGeom>
            <a:solidFill>
              <a:srgbClr val="C0C0C0"/>
            </a:solidFill>
            <a:ln w="0">
              <a:solidFill>
                <a:srgbClr val="C0C0C0"/>
              </a:solidFill>
              <a:round/>
              <a:headEnd/>
              <a:tailEnd/>
            </a:ln>
          </p:spPr>
          <p:txBody>
            <a:bodyPr/>
            <a:lstStyle/>
            <a:p>
              <a:endParaRPr lang="ja-JP" altLang="en-US"/>
            </a:p>
          </p:txBody>
        </p:sp>
        <p:sp>
          <p:nvSpPr>
            <p:cNvPr id="1152" name="Rectangle 1069"/>
            <p:cNvSpPr>
              <a:spLocks noChangeArrowheads="1"/>
            </p:cNvSpPr>
            <p:nvPr/>
          </p:nvSpPr>
          <p:spPr bwMode="auto">
            <a:xfrm>
              <a:off x="454" y="1555"/>
              <a:ext cx="1"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153" name="Rectangle 1070"/>
            <p:cNvSpPr>
              <a:spLocks noChangeArrowheads="1"/>
            </p:cNvSpPr>
            <p:nvPr/>
          </p:nvSpPr>
          <p:spPr bwMode="auto">
            <a:xfrm>
              <a:off x="454" y="1554"/>
              <a:ext cx="1"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154" name="Freeform 1071"/>
            <p:cNvSpPr>
              <a:spLocks/>
            </p:cNvSpPr>
            <p:nvPr/>
          </p:nvSpPr>
          <p:spPr bwMode="auto">
            <a:xfrm>
              <a:off x="455" y="1554"/>
              <a:ext cx="1" cy="0"/>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0 h 9"/>
              </a:gdLst>
              <a:ahLst/>
              <a:cxnLst>
                <a:cxn ang="T10">
                  <a:pos x="T0" y="T1"/>
                </a:cxn>
                <a:cxn ang="T11">
                  <a:pos x="T2" y="T3"/>
                </a:cxn>
                <a:cxn ang="T12">
                  <a:pos x="T4" y="T5"/>
                </a:cxn>
                <a:cxn ang="T13">
                  <a:pos x="T6" y="T7"/>
                </a:cxn>
                <a:cxn ang="T14">
                  <a:pos x="T8" y="T9"/>
                </a:cxn>
              </a:cxnLst>
              <a:rect l="T15" t="T16" r="T17" b="T18"/>
              <a:pathLst>
                <a:path w="6" h="9">
                  <a:moveTo>
                    <a:pt x="6" y="7"/>
                  </a:moveTo>
                  <a:lnTo>
                    <a:pt x="6" y="0"/>
                  </a:lnTo>
                  <a:lnTo>
                    <a:pt x="0" y="0"/>
                  </a:lnTo>
                  <a:lnTo>
                    <a:pt x="0" y="9"/>
                  </a:lnTo>
                  <a:lnTo>
                    <a:pt x="6" y="7"/>
                  </a:lnTo>
                  <a:close/>
                </a:path>
              </a:pathLst>
            </a:custGeom>
            <a:solidFill>
              <a:srgbClr val="C0C0C0"/>
            </a:solidFill>
            <a:ln w="0">
              <a:solidFill>
                <a:srgbClr val="C0C0C0"/>
              </a:solidFill>
              <a:round/>
              <a:headEnd/>
              <a:tailEnd/>
            </a:ln>
          </p:spPr>
          <p:txBody>
            <a:bodyPr/>
            <a:lstStyle/>
            <a:p>
              <a:endParaRPr lang="ja-JP" altLang="en-US"/>
            </a:p>
          </p:txBody>
        </p:sp>
        <p:sp>
          <p:nvSpPr>
            <p:cNvPr id="1155" name="Rectangle 1072"/>
            <p:cNvSpPr>
              <a:spLocks noChangeArrowheads="1"/>
            </p:cNvSpPr>
            <p:nvPr/>
          </p:nvSpPr>
          <p:spPr bwMode="auto">
            <a:xfrm>
              <a:off x="453" y="1554"/>
              <a:ext cx="2"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156" name="Freeform 1073"/>
            <p:cNvSpPr>
              <a:spLocks/>
            </p:cNvSpPr>
            <p:nvPr/>
          </p:nvSpPr>
          <p:spPr bwMode="auto">
            <a:xfrm>
              <a:off x="452" y="1554"/>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7"/>
                  </a:moveTo>
                  <a:lnTo>
                    <a:pt x="0" y="7"/>
                  </a:lnTo>
                  <a:lnTo>
                    <a:pt x="0" y="0"/>
                  </a:lnTo>
                  <a:lnTo>
                    <a:pt x="6" y="2"/>
                  </a:lnTo>
                  <a:lnTo>
                    <a:pt x="6" y="7"/>
                  </a:lnTo>
                  <a:close/>
                </a:path>
              </a:pathLst>
            </a:custGeom>
            <a:solidFill>
              <a:srgbClr val="C0C0C0"/>
            </a:solidFill>
            <a:ln w="0">
              <a:solidFill>
                <a:srgbClr val="C0C0C0"/>
              </a:solidFill>
              <a:round/>
              <a:headEnd/>
              <a:tailEnd/>
            </a:ln>
          </p:spPr>
          <p:txBody>
            <a:bodyPr/>
            <a:lstStyle/>
            <a:p>
              <a:endParaRPr lang="ja-JP" altLang="en-US"/>
            </a:p>
          </p:txBody>
        </p:sp>
        <p:sp>
          <p:nvSpPr>
            <p:cNvPr id="1157" name="Rectangle 1074"/>
            <p:cNvSpPr>
              <a:spLocks noChangeArrowheads="1"/>
            </p:cNvSpPr>
            <p:nvPr/>
          </p:nvSpPr>
          <p:spPr bwMode="auto">
            <a:xfrm>
              <a:off x="452" y="1553"/>
              <a:ext cx="2"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158" name="Rectangle 1075"/>
            <p:cNvSpPr>
              <a:spLocks noChangeArrowheads="1"/>
            </p:cNvSpPr>
            <p:nvPr/>
          </p:nvSpPr>
          <p:spPr bwMode="auto">
            <a:xfrm>
              <a:off x="452" y="1552"/>
              <a:ext cx="2"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159" name="Rectangle 1076"/>
            <p:cNvSpPr>
              <a:spLocks noChangeArrowheads="1"/>
            </p:cNvSpPr>
            <p:nvPr/>
          </p:nvSpPr>
          <p:spPr bwMode="auto">
            <a:xfrm>
              <a:off x="452" y="1551"/>
              <a:ext cx="2"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160" name="Rectangle 1077"/>
            <p:cNvSpPr>
              <a:spLocks noChangeArrowheads="1"/>
            </p:cNvSpPr>
            <p:nvPr/>
          </p:nvSpPr>
          <p:spPr bwMode="auto">
            <a:xfrm>
              <a:off x="452" y="1550"/>
              <a:ext cx="2"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161" name="Rectangle 1078"/>
            <p:cNvSpPr>
              <a:spLocks noChangeArrowheads="1"/>
            </p:cNvSpPr>
            <p:nvPr/>
          </p:nvSpPr>
          <p:spPr bwMode="auto">
            <a:xfrm>
              <a:off x="452" y="1549"/>
              <a:ext cx="2"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162" name="Rectangle 1079"/>
            <p:cNvSpPr>
              <a:spLocks noChangeArrowheads="1"/>
            </p:cNvSpPr>
            <p:nvPr/>
          </p:nvSpPr>
          <p:spPr bwMode="auto">
            <a:xfrm>
              <a:off x="452" y="1548"/>
              <a:ext cx="2"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163" name="Rectangle 1080"/>
            <p:cNvSpPr>
              <a:spLocks noChangeArrowheads="1"/>
            </p:cNvSpPr>
            <p:nvPr/>
          </p:nvSpPr>
          <p:spPr bwMode="auto">
            <a:xfrm>
              <a:off x="452" y="1547"/>
              <a:ext cx="2"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164" name="Freeform 1081"/>
            <p:cNvSpPr>
              <a:spLocks/>
            </p:cNvSpPr>
            <p:nvPr/>
          </p:nvSpPr>
          <p:spPr bwMode="auto">
            <a:xfrm>
              <a:off x="452" y="1547"/>
              <a:ext cx="1" cy="1"/>
            </a:xfrm>
            <a:custGeom>
              <a:avLst/>
              <a:gdLst>
                <a:gd name="T0" fmla="*/ 0 w 6"/>
                <a:gd name="T1" fmla="*/ 0 h 6"/>
                <a:gd name="T2" fmla="*/ 0 w 6"/>
                <a:gd name="T3" fmla="*/ 0 h 6"/>
                <a:gd name="T4" fmla="*/ 0 w 6"/>
                <a:gd name="T5" fmla="*/ 0 h 6"/>
                <a:gd name="T6" fmla="*/ 0 w 6"/>
                <a:gd name="T7" fmla="*/ 0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4"/>
                  </a:moveTo>
                  <a:lnTo>
                    <a:pt x="0" y="1"/>
                  </a:lnTo>
                  <a:lnTo>
                    <a:pt x="2" y="0"/>
                  </a:lnTo>
                  <a:lnTo>
                    <a:pt x="6" y="6"/>
                  </a:lnTo>
                  <a:lnTo>
                    <a:pt x="0" y="4"/>
                  </a:lnTo>
                  <a:close/>
                </a:path>
              </a:pathLst>
            </a:custGeom>
            <a:solidFill>
              <a:srgbClr val="C0C0C0"/>
            </a:solidFill>
            <a:ln w="0">
              <a:solidFill>
                <a:srgbClr val="C0C0C0"/>
              </a:solidFill>
              <a:round/>
              <a:headEnd/>
              <a:tailEnd/>
            </a:ln>
          </p:spPr>
          <p:txBody>
            <a:bodyPr/>
            <a:lstStyle/>
            <a:p>
              <a:endParaRPr lang="ja-JP" altLang="en-US"/>
            </a:p>
          </p:txBody>
        </p:sp>
        <p:sp>
          <p:nvSpPr>
            <p:cNvPr id="1165" name="Freeform 1082"/>
            <p:cNvSpPr>
              <a:spLocks/>
            </p:cNvSpPr>
            <p:nvPr/>
          </p:nvSpPr>
          <p:spPr bwMode="auto">
            <a:xfrm>
              <a:off x="452" y="1546"/>
              <a:ext cx="3" cy="2"/>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8" y="23"/>
                  </a:moveTo>
                  <a:lnTo>
                    <a:pt x="0" y="14"/>
                  </a:lnTo>
                  <a:lnTo>
                    <a:pt x="12" y="0"/>
                  </a:lnTo>
                  <a:lnTo>
                    <a:pt x="20" y="9"/>
                  </a:lnTo>
                  <a:lnTo>
                    <a:pt x="8" y="23"/>
                  </a:lnTo>
                  <a:close/>
                </a:path>
              </a:pathLst>
            </a:custGeom>
            <a:solidFill>
              <a:srgbClr val="C0C0C0"/>
            </a:solidFill>
            <a:ln w="0">
              <a:solidFill>
                <a:srgbClr val="C0C0C0"/>
              </a:solidFill>
              <a:round/>
              <a:headEnd/>
              <a:tailEnd/>
            </a:ln>
          </p:spPr>
          <p:txBody>
            <a:bodyPr/>
            <a:lstStyle/>
            <a:p>
              <a:endParaRPr lang="ja-JP" altLang="en-US"/>
            </a:p>
          </p:txBody>
        </p:sp>
        <p:sp>
          <p:nvSpPr>
            <p:cNvPr id="1166" name="Freeform 1083"/>
            <p:cNvSpPr>
              <a:spLocks/>
            </p:cNvSpPr>
            <p:nvPr/>
          </p:nvSpPr>
          <p:spPr bwMode="auto">
            <a:xfrm>
              <a:off x="455" y="1546"/>
              <a:ext cx="1" cy="1"/>
            </a:xfrm>
            <a:custGeom>
              <a:avLst/>
              <a:gdLst>
                <a:gd name="T0" fmla="*/ 0 w 6"/>
                <a:gd name="T1" fmla="*/ 0 h 4"/>
                <a:gd name="T2" fmla="*/ 0 w 6"/>
                <a:gd name="T3" fmla="*/ 0 h 4"/>
                <a:gd name="T4" fmla="*/ 0 w 6"/>
                <a:gd name="T5" fmla="*/ 0 h 4"/>
                <a:gd name="T6" fmla="*/ 0 w 6"/>
                <a:gd name="T7" fmla="*/ 0 h 4"/>
                <a:gd name="T8" fmla="*/ 0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4" y="4"/>
                  </a:moveTo>
                  <a:lnTo>
                    <a:pt x="6" y="1"/>
                  </a:lnTo>
                  <a:lnTo>
                    <a:pt x="6" y="0"/>
                  </a:lnTo>
                  <a:lnTo>
                    <a:pt x="0" y="2"/>
                  </a:lnTo>
                  <a:lnTo>
                    <a:pt x="4" y="4"/>
                  </a:lnTo>
                  <a:close/>
                </a:path>
              </a:pathLst>
            </a:custGeom>
            <a:solidFill>
              <a:srgbClr val="C0C0C0"/>
            </a:solidFill>
            <a:ln w="0">
              <a:solidFill>
                <a:srgbClr val="C0C0C0"/>
              </a:solidFill>
              <a:round/>
              <a:headEnd/>
              <a:tailEnd/>
            </a:ln>
          </p:spPr>
          <p:txBody>
            <a:bodyPr/>
            <a:lstStyle/>
            <a:p>
              <a:endParaRPr lang="ja-JP" altLang="en-US"/>
            </a:p>
          </p:txBody>
        </p:sp>
        <p:sp>
          <p:nvSpPr>
            <p:cNvPr id="1167" name="Rectangle 1084"/>
            <p:cNvSpPr>
              <a:spLocks noChangeArrowheads="1"/>
            </p:cNvSpPr>
            <p:nvPr/>
          </p:nvSpPr>
          <p:spPr bwMode="auto">
            <a:xfrm>
              <a:off x="454" y="1545"/>
              <a:ext cx="1"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168" name="Freeform 1085"/>
            <p:cNvSpPr>
              <a:spLocks/>
            </p:cNvSpPr>
            <p:nvPr/>
          </p:nvSpPr>
          <p:spPr bwMode="auto">
            <a:xfrm>
              <a:off x="454" y="1545"/>
              <a:ext cx="1" cy="1"/>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0" y="7"/>
                  </a:moveTo>
                  <a:lnTo>
                    <a:pt x="0" y="0"/>
                  </a:lnTo>
                  <a:lnTo>
                    <a:pt x="6" y="0"/>
                  </a:lnTo>
                  <a:lnTo>
                    <a:pt x="6" y="9"/>
                  </a:lnTo>
                  <a:lnTo>
                    <a:pt x="0" y="7"/>
                  </a:lnTo>
                  <a:close/>
                </a:path>
              </a:pathLst>
            </a:custGeom>
            <a:solidFill>
              <a:srgbClr val="C0C0C0"/>
            </a:solidFill>
            <a:ln w="0">
              <a:solidFill>
                <a:srgbClr val="C0C0C0"/>
              </a:solidFill>
              <a:round/>
              <a:headEnd/>
              <a:tailEnd/>
            </a:ln>
          </p:spPr>
          <p:txBody>
            <a:bodyPr/>
            <a:lstStyle/>
            <a:p>
              <a:endParaRPr lang="ja-JP" altLang="en-US"/>
            </a:p>
          </p:txBody>
        </p:sp>
        <p:sp>
          <p:nvSpPr>
            <p:cNvPr id="1169" name="Rectangle 1086"/>
            <p:cNvSpPr>
              <a:spLocks noChangeArrowheads="1"/>
            </p:cNvSpPr>
            <p:nvPr/>
          </p:nvSpPr>
          <p:spPr bwMode="auto">
            <a:xfrm>
              <a:off x="455" y="1545"/>
              <a:ext cx="1"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170" name="Freeform 1087"/>
            <p:cNvSpPr>
              <a:spLocks/>
            </p:cNvSpPr>
            <p:nvPr/>
          </p:nvSpPr>
          <p:spPr bwMode="auto">
            <a:xfrm>
              <a:off x="456" y="1545"/>
              <a:ext cx="2" cy="1"/>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0" y="0"/>
                  </a:moveTo>
                  <a:lnTo>
                    <a:pt x="6" y="0"/>
                  </a:lnTo>
                  <a:lnTo>
                    <a:pt x="6" y="7"/>
                  </a:lnTo>
                  <a:lnTo>
                    <a:pt x="0" y="9"/>
                  </a:lnTo>
                  <a:lnTo>
                    <a:pt x="0" y="0"/>
                  </a:lnTo>
                  <a:close/>
                </a:path>
              </a:pathLst>
            </a:custGeom>
            <a:solidFill>
              <a:srgbClr val="C0C0C0"/>
            </a:solidFill>
            <a:ln w="0">
              <a:solidFill>
                <a:srgbClr val="C0C0C0"/>
              </a:solidFill>
              <a:round/>
              <a:headEnd/>
              <a:tailEnd/>
            </a:ln>
          </p:spPr>
          <p:txBody>
            <a:bodyPr/>
            <a:lstStyle/>
            <a:p>
              <a:endParaRPr lang="ja-JP" altLang="en-US"/>
            </a:p>
          </p:txBody>
        </p:sp>
        <p:sp>
          <p:nvSpPr>
            <p:cNvPr id="1171" name="Rectangle 1088"/>
            <p:cNvSpPr>
              <a:spLocks noChangeArrowheads="1"/>
            </p:cNvSpPr>
            <p:nvPr/>
          </p:nvSpPr>
          <p:spPr bwMode="auto">
            <a:xfrm>
              <a:off x="455" y="1545"/>
              <a:ext cx="3"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172" name="Rectangle 1089"/>
            <p:cNvSpPr>
              <a:spLocks noChangeArrowheads="1"/>
            </p:cNvSpPr>
            <p:nvPr/>
          </p:nvSpPr>
          <p:spPr bwMode="auto">
            <a:xfrm>
              <a:off x="455" y="1546"/>
              <a:ext cx="3"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173" name="Rectangle 1090"/>
            <p:cNvSpPr>
              <a:spLocks noChangeArrowheads="1"/>
            </p:cNvSpPr>
            <p:nvPr/>
          </p:nvSpPr>
          <p:spPr bwMode="auto">
            <a:xfrm>
              <a:off x="455" y="1547"/>
              <a:ext cx="3"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174" name="Rectangle 1091"/>
            <p:cNvSpPr>
              <a:spLocks noChangeArrowheads="1"/>
            </p:cNvSpPr>
            <p:nvPr/>
          </p:nvSpPr>
          <p:spPr bwMode="auto">
            <a:xfrm>
              <a:off x="455" y="1548"/>
              <a:ext cx="3"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175" name="Freeform 1092"/>
            <p:cNvSpPr>
              <a:spLocks/>
            </p:cNvSpPr>
            <p:nvPr/>
          </p:nvSpPr>
          <p:spPr bwMode="auto">
            <a:xfrm>
              <a:off x="455" y="1549"/>
              <a:ext cx="1" cy="1"/>
            </a:xfrm>
            <a:custGeom>
              <a:avLst/>
              <a:gdLst>
                <a:gd name="T0" fmla="*/ 0 w 6"/>
                <a:gd name="T1" fmla="*/ 0 h 5"/>
                <a:gd name="T2" fmla="*/ 0 w 6"/>
                <a:gd name="T3" fmla="*/ 0 h 5"/>
                <a:gd name="T4" fmla="*/ 0 w 6"/>
                <a:gd name="T5" fmla="*/ 0 h 5"/>
                <a:gd name="T6" fmla="*/ 0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0"/>
                  </a:moveTo>
                  <a:lnTo>
                    <a:pt x="0" y="1"/>
                  </a:lnTo>
                  <a:lnTo>
                    <a:pt x="2" y="5"/>
                  </a:lnTo>
                  <a:lnTo>
                    <a:pt x="6" y="2"/>
                  </a:lnTo>
                  <a:lnTo>
                    <a:pt x="0" y="0"/>
                  </a:lnTo>
                  <a:close/>
                </a:path>
              </a:pathLst>
            </a:custGeom>
            <a:solidFill>
              <a:srgbClr val="C0C0C0"/>
            </a:solidFill>
            <a:ln w="0">
              <a:solidFill>
                <a:srgbClr val="C0C0C0"/>
              </a:solidFill>
              <a:round/>
              <a:headEnd/>
              <a:tailEnd/>
            </a:ln>
          </p:spPr>
          <p:txBody>
            <a:bodyPr/>
            <a:lstStyle/>
            <a:p>
              <a:endParaRPr lang="ja-JP" altLang="en-US"/>
            </a:p>
          </p:txBody>
        </p:sp>
        <p:sp>
          <p:nvSpPr>
            <p:cNvPr id="1176" name="Freeform 1093"/>
            <p:cNvSpPr>
              <a:spLocks/>
            </p:cNvSpPr>
            <p:nvPr/>
          </p:nvSpPr>
          <p:spPr bwMode="auto">
            <a:xfrm>
              <a:off x="456" y="1549"/>
              <a:ext cx="4" cy="2"/>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0" y="9"/>
                  </a:moveTo>
                  <a:lnTo>
                    <a:pt x="8" y="0"/>
                  </a:lnTo>
                  <a:lnTo>
                    <a:pt x="20" y="13"/>
                  </a:lnTo>
                  <a:lnTo>
                    <a:pt x="12" y="22"/>
                  </a:lnTo>
                  <a:lnTo>
                    <a:pt x="0" y="9"/>
                  </a:lnTo>
                  <a:close/>
                </a:path>
              </a:pathLst>
            </a:custGeom>
            <a:solidFill>
              <a:srgbClr val="C0C0C0"/>
            </a:solidFill>
            <a:ln w="0">
              <a:solidFill>
                <a:srgbClr val="C0C0C0"/>
              </a:solidFill>
              <a:round/>
              <a:headEnd/>
              <a:tailEnd/>
            </a:ln>
          </p:spPr>
          <p:txBody>
            <a:bodyPr/>
            <a:lstStyle/>
            <a:p>
              <a:endParaRPr lang="ja-JP" altLang="en-US"/>
            </a:p>
          </p:txBody>
        </p:sp>
        <p:sp>
          <p:nvSpPr>
            <p:cNvPr id="1177" name="Freeform 1094"/>
            <p:cNvSpPr>
              <a:spLocks/>
            </p:cNvSpPr>
            <p:nvPr/>
          </p:nvSpPr>
          <p:spPr bwMode="auto">
            <a:xfrm>
              <a:off x="459" y="1550"/>
              <a:ext cx="1" cy="0"/>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0 h 7"/>
              </a:gdLst>
              <a:ahLst/>
              <a:cxnLst>
                <a:cxn ang="T10">
                  <a:pos x="T0" y="T1"/>
                </a:cxn>
                <a:cxn ang="T11">
                  <a:pos x="T2" y="T3"/>
                </a:cxn>
                <a:cxn ang="T12">
                  <a:pos x="T4" y="T5"/>
                </a:cxn>
                <a:cxn ang="T13">
                  <a:pos x="T6" y="T7"/>
                </a:cxn>
                <a:cxn ang="T14">
                  <a:pos x="T8" y="T9"/>
                </a:cxn>
              </a:cxnLst>
              <a:rect l="T15" t="T16" r="T17" b="T18"/>
              <a:pathLst>
                <a:path w="6" h="7">
                  <a:moveTo>
                    <a:pt x="4" y="0"/>
                  </a:moveTo>
                  <a:lnTo>
                    <a:pt x="6" y="1"/>
                  </a:lnTo>
                  <a:lnTo>
                    <a:pt x="6" y="5"/>
                  </a:lnTo>
                  <a:lnTo>
                    <a:pt x="0" y="7"/>
                  </a:lnTo>
                  <a:lnTo>
                    <a:pt x="4" y="0"/>
                  </a:lnTo>
                  <a:close/>
                </a:path>
              </a:pathLst>
            </a:custGeom>
            <a:solidFill>
              <a:srgbClr val="C0C0C0"/>
            </a:solidFill>
            <a:ln w="0">
              <a:solidFill>
                <a:srgbClr val="C0C0C0"/>
              </a:solidFill>
              <a:round/>
              <a:headEnd/>
              <a:tailEnd/>
            </a:ln>
          </p:spPr>
          <p:txBody>
            <a:bodyPr/>
            <a:lstStyle/>
            <a:p>
              <a:endParaRPr lang="ja-JP" altLang="en-US"/>
            </a:p>
          </p:txBody>
        </p:sp>
        <p:sp>
          <p:nvSpPr>
            <p:cNvPr id="1178" name="Rectangle 1095"/>
            <p:cNvSpPr>
              <a:spLocks noChangeArrowheads="1"/>
            </p:cNvSpPr>
            <p:nvPr/>
          </p:nvSpPr>
          <p:spPr bwMode="auto">
            <a:xfrm>
              <a:off x="458" y="1550"/>
              <a:ext cx="2"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179" name="Rectangle 1096"/>
            <p:cNvSpPr>
              <a:spLocks noChangeArrowheads="1"/>
            </p:cNvSpPr>
            <p:nvPr/>
          </p:nvSpPr>
          <p:spPr bwMode="auto">
            <a:xfrm>
              <a:off x="458" y="1551"/>
              <a:ext cx="2"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180" name="Freeform 1097"/>
            <p:cNvSpPr>
              <a:spLocks/>
            </p:cNvSpPr>
            <p:nvPr/>
          </p:nvSpPr>
          <p:spPr bwMode="auto">
            <a:xfrm>
              <a:off x="458" y="1552"/>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0"/>
                  </a:moveTo>
                  <a:lnTo>
                    <a:pt x="0" y="7"/>
                  </a:lnTo>
                  <a:lnTo>
                    <a:pt x="6" y="7"/>
                  </a:lnTo>
                  <a:lnTo>
                    <a:pt x="6" y="2"/>
                  </a:lnTo>
                  <a:lnTo>
                    <a:pt x="0" y="0"/>
                  </a:lnTo>
                  <a:close/>
                </a:path>
              </a:pathLst>
            </a:custGeom>
            <a:solidFill>
              <a:srgbClr val="C0C0C0"/>
            </a:solidFill>
            <a:ln w="0">
              <a:solidFill>
                <a:srgbClr val="C0C0C0"/>
              </a:solidFill>
              <a:round/>
              <a:headEnd/>
              <a:tailEnd/>
            </a:ln>
          </p:spPr>
          <p:txBody>
            <a:bodyPr/>
            <a:lstStyle/>
            <a:p>
              <a:endParaRPr lang="ja-JP" altLang="en-US"/>
            </a:p>
          </p:txBody>
        </p:sp>
        <p:sp>
          <p:nvSpPr>
            <p:cNvPr id="1181" name="Rectangle 1098"/>
            <p:cNvSpPr>
              <a:spLocks noChangeArrowheads="1"/>
            </p:cNvSpPr>
            <p:nvPr/>
          </p:nvSpPr>
          <p:spPr bwMode="auto">
            <a:xfrm>
              <a:off x="459" y="1552"/>
              <a:ext cx="2"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182" name="Freeform 1099"/>
            <p:cNvSpPr>
              <a:spLocks/>
            </p:cNvSpPr>
            <p:nvPr/>
          </p:nvSpPr>
          <p:spPr bwMode="auto">
            <a:xfrm>
              <a:off x="461" y="1552"/>
              <a:ext cx="1" cy="0"/>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0 h 9"/>
              </a:gdLst>
              <a:ahLst/>
              <a:cxnLst>
                <a:cxn ang="T10">
                  <a:pos x="T0" y="T1"/>
                </a:cxn>
                <a:cxn ang="T11">
                  <a:pos x="T2" y="T3"/>
                </a:cxn>
                <a:cxn ang="T12">
                  <a:pos x="T4" y="T5"/>
                </a:cxn>
                <a:cxn ang="T13">
                  <a:pos x="T6" y="T7"/>
                </a:cxn>
                <a:cxn ang="T14">
                  <a:pos x="T8" y="T9"/>
                </a:cxn>
              </a:cxnLst>
              <a:rect l="T15" t="T16" r="T17" b="T18"/>
              <a:pathLst>
                <a:path w="6" h="9">
                  <a:moveTo>
                    <a:pt x="0" y="0"/>
                  </a:moveTo>
                  <a:lnTo>
                    <a:pt x="6" y="0"/>
                  </a:lnTo>
                  <a:lnTo>
                    <a:pt x="6" y="7"/>
                  </a:lnTo>
                  <a:lnTo>
                    <a:pt x="0" y="9"/>
                  </a:lnTo>
                  <a:lnTo>
                    <a:pt x="0" y="0"/>
                  </a:lnTo>
                  <a:close/>
                </a:path>
              </a:pathLst>
            </a:custGeom>
            <a:solidFill>
              <a:srgbClr val="C0C0C0"/>
            </a:solidFill>
            <a:ln w="0">
              <a:solidFill>
                <a:srgbClr val="C0C0C0"/>
              </a:solidFill>
              <a:round/>
              <a:headEnd/>
              <a:tailEnd/>
            </a:ln>
          </p:spPr>
          <p:txBody>
            <a:bodyPr/>
            <a:lstStyle/>
            <a:p>
              <a:endParaRPr lang="ja-JP" altLang="en-US"/>
            </a:p>
          </p:txBody>
        </p:sp>
        <p:sp>
          <p:nvSpPr>
            <p:cNvPr id="1183" name="Rectangle 1100"/>
            <p:cNvSpPr>
              <a:spLocks noChangeArrowheads="1"/>
            </p:cNvSpPr>
            <p:nvPr/>
          </p:nvSpPr>
          <p:spPr bwMode="auto">
            <a:xfrm>
              <a:off x="460" y="1552"/>
              <a:ext cx="2"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184" name="Rectangle 1101"/>
            <p:cNvSpPr>
              <a:spLocks noChangeArrowheads="1"/>
            </p:cNvSpPr>
            <p:nvPr/>
          </p:nvSpPr>
          <p:spPr bwMode="auto">
            <a:xfrm>
              <a:off x="460" y="1553"/>
              <a:ext cx="2"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185" name="Freeform 1102"/>
            <p:cNvSpPr>
              <a:spLocks/>
            </p:cNvSpPr>
            <p:nvPr/>
          </p:nvSpPr>
          <p:spPr bwMode="auto">
            <a:xfrm>
              <a:off x="460" y="1554"/>
              <a:ext cx="1" cy="1"/>
            </a:xfrm>
            <a:custGeom>
              <a:avLst/>
              <a:gdLst>
                <a:gd name="T0" fmla="*/ 0 w 7"/>
                <a:gd name="T1" fmla="*/ 0 h 7"/>
                <a:gd name="T2" fmla="*/ 0 w 7"/>
                <a:gd name="T3" fmla="*/ 0 h 7"/>
                <a:gd name="T4" fmla="*/ 0 w 7"/>
                <a:gd name="T5" fmla="*/ 0 h 7"/>
                <a:gd name="T6" fmla="*/ 0 w 7"/>
                <a:gd name="T7" fmla="*/ 0 h 7"/>
                <a:gd name="T8" fmla="*/ 0 w 7"/>
                <a:gd name="T9" fmla="*/ 0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0"/>
                  </a:moveTo>
                  <a:lnTo>
                    <a:pt x="0" y="7"/>
                  </a:lnTo>
                  <a:lnTo>
                    <a:pt x="7" y="7"/>
                  </a:lnTo>
                  <a:lnTo>
                    <a:pt x="7" y="2"/>
                  </a:lnTo>
                  <a:lnTo>
                    <a:pt x="0" y="0"/>
                  </a:lnTo>
                  <a:close/>
                </a:path>
              </a:pathLst>
            </a:custGeom>
            <a:solidFill>
              <a:srgbClr val="C0C0C0"/>
            </a:solidFill>
            <a:ln w="0">
              <a:solidFill>
                <a:srgbClr val="C0C0C0"/>
              </a:solidFill>
              <a:round/>
              <a:headEnd/>
              <a:tailEnd/>
            </a:ln>
          </p:spPr>
          <p:txBody>
            <a:bodyPr/>
            <a:lstStyle/>
            <a:p>
              <a:endParaRPr lang="ja-JP" altLang="en-US"/>
            </a:p>
          </p:txBody>
        </p:sp>
        <p:sp>
          <p:nvSpPr>
            <p:cNvPr id="1186" name="Rectangle 1103"/>
            <p:cNvSpPr>
              <a:spLocks noChangeArrowheads="1"/>
            </p:cNvSpPr>
            <p:nvPr/>
          </p:nvSpPr>
          <p:spPr bwMode="auto">
            <a:xfrm>
              <a:off x="461" y="1554"/>
              <a:ext cx="2"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187" name="Freeform 1104"/>
            <p:cNvSpPr>
              <a:spLocks/>
            </p:cNvSpPr>
            <p:nvPr/>
          </p:nvSpPr>
          <p:spPr bwMode="auto">
            <a:xfrm>
              <a:off x="463" y="1554"/>
              <a:ext cx="1" cy="0"/>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0 h 9"/>
              </a:gdLst>
              <a:ahLst/>
              <a:cxnLst>
                <a:cxn ang="T10">
                  <a:pos x="T0" y="T1"/>
                </a:cxn>
                <a:cxn ang="T11">
                  <a:pos x="T2" y="T3"/>
                </a:cxn>
                <a:cxn ang="T12">
                  <a:pos x="T4" y="T5"/>
                </a:cxn>
                <a:cxn ang="T13">
                  <a:pos x="T6" y="T7"/>
                </a:cxn>
                <a:cxn ang="T14">
                  <a:pos x="T8" y="T9"/>
                </a:cxn>
              </a:cxnLst>
              <a:rect l="T15" t="T16" r="T17" b="T18"/>
              <a:pathLst>
                <a:path w="6" h="9">
                  <a:moveTo>
                    <a:pt x="0" y="0"/>
                  </a:moveTo>
                  <a:lnTo>
                    <a:pt x="6" y="0"/>
                  </a:lnTo>
                  <a:lnTo>
                    <a:pt x="6" y="7"/>
                  </a:lnTo>
                  <a:lnTo>
                    <a:pt x="0" y="9"/>
                  </a:lnTo>
                  <a:lnTo>
                    <a:pt x="0" y="0"/>
                  </a:lnTo>
                  <a:close/>
                </a:path>
              </a:pathLst>
            </a:custGeom>
            <a:solidFill>
              <a:srgbClr val="C0C0C0"/>
            </a:solidFill>
            <a:ln w="0">
              <a:solidFill>
                <a:srgbClr val="C0C0C0"/>
              </a:solidFill>
              <a:round/>
              <a:headEnd/>
              <a:tailEnd/>
            </a:ln>
          </p:spPr>
          <p:txBody>
            <a:bodyPr/>
            <a:lstStyle/>
            <a:p>
              <a:endParaRPr lang="ja-JP" altLang="en-US"/>
            </a:p>
          </p:txBody>
        </p:sp>
        <p:sp>
          <p:nvSpPr>
            <p:cNvPr id="1188" name="Rectangle 1105"/>
            <p:cNvSpPr>
              <a:spLocks noChangeArrowheads="1"/>
            </p:cNvSpPr>
            <p:nvPr/>
          </p:nvSpPr>
          <p:spPr bwMode="auto">
            <a:xfrm>
              <a:off x="462" y="1554"/>
              <a:ext cx="1"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189" name="Freeform 1106"/>
            <p:cNvSpPr>
              <a:spLocks/>
            </p:cNvSpPr>
            <p:nvPr/>
          </p:nvSpPr>
          <p:spPr bwMode="auto">
            <a:xfrm>
              <a:off x="462" y="1555"/>
              <a:ext cx="1" cy="1"/>
            </a:xfrm>
            <a:custGeom>
              <a:avLst/>
              <a:gdLst>
                <a:gd name="T0" fmla="*/ 0 w 6"/>
                <a:gd name="T1" fmla="*/ 0 h 5"/>
                <a:gd name="T2" fmla="*/ 0 w 6"/>
                <a:gd name="T3" fmla="*/ 0 h 5"/>
                <a:gd name="T4" fmla="*/ 0 w 6"/>
                <a:gd name="T5" fmla="*/ 0 h 5"/>
                <a:gd name="T6" fmla="*/ 0 w 6"/>
                <a:gd name="T7" fmla="*/ 0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0"/>
                  </a:moveTo>
                  <a:lnTo>
                    <a:pt x="0" y="1"/>
                  </a:lnTo>
                  <a:lnTo>
                    <a:pt x="2" y="5"/>
                  </a:lnTo>
                  <a:lnTo>
                    <a:pt x="6" y="3"/>
                  </a:lnTo>
                  <a:lnTo>
                    <a:pt x="0" y="0"/>
                  </a:lnTo>
                  <a:close/>
                </a:path>
              </a:pathLst>
            </a:custGeom>
            <a:solidFill>
              <a:srgbClr val="C0C0C0"/>
            </a:solidFill>
            <a:ln w="0">
              <a:solidFill>
                <a:srgbClr val="C0C0C0"/>
              </a:solidFill>
              <a:round/>
              <a:headEnd/>
              <a:tailEnd/>
            </a:ln>
          </p:spPr>
          <p:txBody>
            <a:bodyPr/>
            <a:lstStyle/>
            <a:p>
              <a:endParaRPr lang="ja-JP" altLang="en-US"/>
            </a:p>
          </p:txBody>
        </p:sp>
        <p:sp>
          <p:nvSpPr>
            <p:cNvPr id="1190" name="Freeform 1107"/>
            <p:cNvSpPr>
              <a:spLocks/>
            </p:cNvSpPr>
            <p:nvPr/>
          </p:nvSpPr>
          <p:spPr bwMode="auto">
            <a:xfrm>
              <a:off x="462" y="1555"/>
              <a:ext cx="3" cy="1"/>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0" y="9"/>
                  </a:moveTo>
                  <a:lnTo>
                    <a:pt x="8" y="0"/>
                  </a:lnTo>
                  <a:lnTo>
                    <a:pt x="20" y="13"/>
                  </a:lnTo>
                  <a:lnTo>
                    <a:pt x="12" y="22"/>
                  </a:lnTo>
                  <a:lnTo>
                    <a:pt x="0" y="9"/>
                  </a:lnTo>
                  <a:close/>
                </a:path>
              </a:pathLst>
            </a:custGeom>
            <a:solidFill>
              <a:srgbClr val="C0C0C0"/>
            </a:solidFill>
            <a:ln w="0">
              <a:solidFill>
                <a:srgbClr val="C0C0C0"/>
              </a:solidFill>
              <a:round/>
              <a:headEnd/>
              <a:tailEnd/>
            </a:ln>
          </p:spPr>
          <p:txBody>
            <a:bodyPr/>
            <a:lstStyle/>
            <a:p>
              <a:endParaRPr lang="ja-JP" altLang="en-US"/>
            </a:p>
          </p:txBody>
        </p:sp>
        <p:sp>
          <p:nvSpPr>
            <p:cNvPr id="1191" name="Freeform 1108"/>
            <p:cNvSpPr>
              <a:spLocks/>
            </p:cNvSpPr>
            <p:nvPr/>
          </p:nvSpPr>
          <p:spPr bwMode="auto">
            <a:xfrm>
              <a:off x="464" y="1556"/>
              <a:ext cx="1" cy="0"/>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0 h 7"/>
              </a:gdLst>
              <a:ahLst/>
              <a:cxnLst>
                <a:cxn ang="T10">
                  <a:pos x="T0" y="T1"/>
                </a:cxn>
                <a:cxn ang="T11">
                  <a:pos x="T2" y="T3"/>
                </a:cxn>
                <a:cxn ang="T12">
                  <a:pos x="T4" y="T5"/>
                </a:cxn>
                <a:cxn ang="T13">
                  <a:pos x="T6" y="T7"/>
                </a:cxn>
                <a:cxn ang="T14">
                  <a:pos x="T8" y="T9"/>
                </a:cxn>
              </a:cxnLst>
              <a:rect l="T15" t="T16" r="T17" b="T18"/>
              <a:pathLst>
                <a:path w="6" h="7">
                  <a:moveTo>
                    <a:pt x="4" y="0"/>
                  </a:moveTo>
                  <a:lnTo>
                    <a:pt x="6" y="1"/>
                  </a:lnTo>
                  <a:lnTo>
                    <a:pt x="6" y="5"/>
                  </a:lnTo>
                  <a:lnTo>
                    <a:pt x="0" y="7"/>
                  </a:lnTo>
                  <a:lnTo>
                    <a:pt x="4" y="0"/>
                  </a:lnTo>
                  <a:close/>
                </a:path>
              </a:pathLst>
            </a:custGeom>
            <a:solidFill>
              <a:srgbClr val="C0C0C0"/>
            </a:solidFill>
            <a:ln w="0">
              <a:solidFill>
                <a:srgbClr val="C0C0C0"/>
              </a:solidFill>
              <a:round/>
              <a:headEnd/>
              <a:tailEnd/>
            </a:ln>
          </p:spPr>
          <p:txBody>
            <a:bodyPr/>
            <a:lstStyle/>
            <a:p>
              <a:endParaRPr lang="ja-JP" altLang="en-US"/>
            </a:p>
          </p:txBody>
        </p:sp>
        <p:sp>
          <p:nvSpPr>
            <p:cNvPr id="1192" name="Rectangle 1109"/>
            <p:cNvSpPr>
              <a:spLocks noChangeArrowheads="1"/>
            </p:cNvSpPr>
            <p:nvPr/>
          </p:nvSpPr>
          <p:spPr bwMode="auto">
            <a:xfrm>
              <a:off x="463" y="1556"/>
              <a:ext cx="2"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193" name="Freeform 1110"/>
            <p:cNvSpPr>
              <a:spLocks/>
            </p:cNvSpPr>
            <p:nvPr/>
          </p:nvSpPr>
          <p:spPr bwMode="auto">
            <a:xfrm>
              <a:off x="463" y="1557"/>
              <a:ext cx="1" cy="0"/>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0 h 7"/>
              </a:gdLst>
              <a:ahLst/>
              <a:cxnLst>
                <a:cxn ang="T10">
                  <a:pos x="T0" y="T1"/>
                </a:cxn>
                <a:cxn ang="T11">
                  <a:pos x="T2" y="T3"/>
                </a:cxn>
                <a:cxn ang="T12">
                  <a:pos x="T4" y="T5"/>
                </a:cxn>
                <a:cxn ang="T13">
                  <a:pos x="T6" y="T7"/>
                </a:cxn>
                <a:cxn ang="T14">
                  <a:pos x="T8" y="T9"/>
                </a:cxn>
              </a:cxnLst>
              <a:rect l="T15" t="T16" r="T17" b="T18"/>
              <a:pathLst>
                <a:path w="6" h="7">
                  <a:moveTo>
                    <a:pt x="0" y="0"/>
                  </a:moveTo>
                  <a:lnTo>
                    <a:pt x="0" y="7"/>
                  </a:lnTo>
                  <a:lnTo>
                    <a:pt x="6" y="7"/>
                  </a:lnTo>
                  <a:lnTo>
                    <a:pt x="6" y="3"/>
                  </a:lnTo>
                  <a:lnTo>
                    <a:pt x="0" y="0"/>
                  </a:lnTo>
                  <a:close/>
                </a:path>
              </a:pathLst>
            </a:custGeom>
            <a:solidFill>
              <a:srgbClr val="C0C0C0"/>
            </a:solidFill>
            <a:ln w="0">
              <a:solidFill>
                <a:srgbClr val="C0C0C0"/>
              </a:solidFill>
              <a:round/>
              <a:headEnd/>
              <a:tailEnd/>
            </a:ln>
          </p:spPr>
          <p:txBody>
            <a:bodyPr/>
            <a:lstStyle/>
            <a:p>
              <a:endParaRPr lang="ja-JP" altLang="en-US"/>
            </a:p>
          </p:txBody>
        </p:sp>
        <p:sp>
          <p:nvSpPr>
            <p:cNvPr id="1194" name="Rectangle 1111"/>
            <p:cNvSpPr>
              <a:spLocks noChangeArrowheads="1"/>
            </p:cNvSpPr>
            <p:nvPr/>
          </p:nvSpPr>
          <p:spPr bwMode="auto">
            <a:xfrm>
              <a:off x="464" y="1557"/>
              <a:ext cx="2" cy="0"/>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195" name="Freeform 1112"/>
            <p:cNvSpPr>
              <a:spLocks/>
            </p:cNvSpPr>
            <p:nvPr/>
          </p:nvSpPr>
          <p:spPr bwMode="auto">
            <a:xfrm>
              <a:off x="466" y="1556"/>
              <a:ext cx="1" cy="1"/>
            </a:xfrm>
            <a:custGeom>
              <a:avLst/>
              <a:gdLst>
                <a:gd name="T0" fmla="*/ 0 w 4"/>
                <a:gd name="T1" fmla="*/ 0 h 11"/>
                <a:gd name="T2" fmla="*/ 0 w 4"/>
                <a:gd name="T3" fmla="*/ 0 h 11"/>
                <a:gd name="T4" fmla="*/ 0 w 4"/>
                <a:gd name="T5" fmla="*/ 0 h 11"/>
                <a:gd name="T6" fmla="*/ 0 w 4"/>
                <a:gd name="T7" fmla="*/ 0 h 11"/>
                <a:gd name="T8" fmla="*/ 0 w 4"/>
                <a:gd name="T9" fmla="*/ 0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0" y="2"/>
                  </a:moveTo>
                  <a:lnTo>
                    <a:pt x="2" y="0"/>
                  </a:lnTo>
                  <a:lnTo>
                    <a:pt x="4" y="4"/>
                  </a:lnTo>
                  <a:lnTo>
                    <a:pt x="0" y="11"/>
                  </a:lnTo>
                  <a:lnTo>
                    <a:pt x="0" y="2"/>
                  </a:lnTo>
                  <a:close/>
                </a:path>
              </a:pathLst>
            </a:custGeom>
            <a:solidFill>
              <a:srgbClr val="C0C0C0"/>
            </a:solidFill>
            <a:ln w="0">
              <a:solidFill>
                <a:srgbClr val="C0C0C0"/>
              </a:solidFill>
              <a:round/>
              <a:headEnd/>
              <a:tailEnd/>
            </a:ln>
          </p:spPr>
          <p:txBody>
            <a:bodyPr/>
            <a:lstStyle/>
            <a:p>
              <a:endParaRPr lang="ja-JP" altLang="en-US"/>
            </a:p>
          </p:txBody>
        </p:sp>
        <p:sp>
          <p:nvSpPr>
            <p:cNvPr id="1196" name="Freeform 1113"/>
            <p:cNvSpPr>
              <a:spLocks/>
            </p:cNvSpPr>
            <p:nvPr/>
          </p:nvSpPr>
          <p:spPr bwMode="auto">
            <a:xfrm>
              <a:off x="465" y="1557"/>
              <a:ext cx="3" cy="1"/>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0" y="9"/>
                  </a:moveTo>
                  <a:lnTo>
                    <a:pt x="8" y="0"/>
                  </a:lnTo>
                  <a:lnTo>
                    <a:pt x="20" y="13"/>
                  </a:lnTo>
                  <a:lnTo>
                    <a:pt x="12" y="22"/>
                  </a:lnTo>
                  <a:lnTo>
                    <a:pt x="0" y="9"/>
                  </a:lnTo>
                  <a:close/>
                </a:path>
              </a:pathLst>
            </a:custGeom>
            <a:solidFill>
              <a:srgbClr val="C0C0C0"/>
            </a:solidFill>
            <a:ln w="0">
              <a:solidFill>
                <a:srgbClr val="C0C0C0"/>
              </a:solidFill>
              <a:round/>
              <a:headEnd/>
              <a:tailEnd/>
            </a:ln>
          </p:spPr>
          <p:txBody>
            <a:bodyPr/>
            <a:lstStyle/>
            <a:p>
              <a:endParaRPr lang="ja-JP" altLang="en-US"/>
            </a:p>
          </p:txBody>
        </p:sp>
        <p:sp>
          <p:nvSpPr>
            <p:cNvPr id="1197" name="Freeform 1114"/>
            <p:cNvSpPr>
              <a:spLocks/>
            </p:cNvSpPr>
            <p:nvPr/>
          </p:nvSpPr>
          <p:spPr bwMode="auto">
            <a:xfrm>
              <a:off x="467" y="1558"/>
              <a:ext cx="3" cy="1"/>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0" y="9"/>
                  </a:moveTo>
                  <a:lnTo>
                    <a:pt x="8" y="0"/>
                  </a:lnTo>
                  <a:lnTo>
                    <a:pt x="20" y="14"/>
                  </a:lnTo>
                  <a:lnTo>
                    <a:pt x="12" y="23"/>
                  </a:lnTo>
                  <a:lnTo>
                    <a:pt x="0" y="9"/>
                  </a:lnTo>
                  <a:close/>
                </a:path>
              </a:pathLst>
            </a:custGeom>
            <a:solidFill>
              <a:srgbClr val="C0C0C0"/>
            </a:solidFill>
            <a:ln w="0">
              <a:solidFill>
                <a:srgbClr val="C0C0C0"/>
              </a:solidFill>
              <a:round/>
              <a:headEnd/>
              <a:tailEnd/>
            </a:ln>
          </p:spPr>
          <p:txBody>
            <a:bodyPr/>
            <a:lstStyle/>
            <a:p>
              <a:endParaRPr lang="ja-JP" altLang="en-US"/>
            </a:p>
          </p:txBody>
        </p:sp>
        <p:sp>
          <p:nvSpPr>
            <p:cNvPr id="1198" name="Freeform 1115"/>
            <p:cNvSpPr>
              <a:spLocks/>
            </p:cNvSpPr>
            <p:nvPr/>
          </p:nvSpPr>
          <p:spPr bwMode="auto">
            <a:xfrm>
              <a:off x="469" y="1559"/>
              <a:ext cx="1" cy="0"/>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0 h 7"/>
              </a:gdLst>
              <a:ahLst/>
              <a:cxnLst>
                <a:cxn ang="T10">
                  <a:pos x="T0" y="T1"/>
                </a:cxn>
                <a:cxn ang="T11">
                  <a:pos x="T2" y="T3"/>
                </a:cxn>
                <a:cxn ang="T12">
                  <a:pos x="T4" y="T5"/>
                </a:cxn>
                <a:cxn ang="T13">
                  <a:pos x="T6" y="T7"/>
                </a:cxn>
                <a:cxn ang="T14">
                  <a:pos x="T8" y="T9"/>
                </a:cxn>
              </a:cxnLst>
              <a:rect l="T15" t="T16" r="T17" b="T18"/>
              <a:pathLst>
                <a:path w="6" h="7">
                  <a:moveTo>
                    <a:pt x="4" y="0"/>
                  </a:moveTo>
                  <a:lnTo>
                    <a:pt x="6" y="1"/>
                  </a:lnTo>
                  <a:lnTo>
                    <a:pt x="6" y="4"/>
                  </a:lnTo>
                  <a:lnTo>
                    <a:pt x="0" y="7"/>
                  </a:lnTo>
                  <a:lnTo>
                    <a:pt x="4" y="0"/>
                  </a:lnTo>
                  <a:close/>
                </a:path>
              </a:pathLst>
            </a:custGeom>
            <a:solidFill>
              <a:srgbClr val="C0C0C0"/>
            </a:solidFill>
            <a:ln w="0">
              <a:solidFill>
                <a:srgbClr val="C0C0C0"/>
              </a:solidFill>
              <a:round/>
              <a:headEnd/>
              <a:tailEnd/>
            </a:ln>
          </p:spPr>
          <p:txBody>
            <a:bodyPr/>
            <a:lstStyle/>
            <a:p>
              <a:endParaRPr lang="ja-JP" altLang="en-US"/>
            </a:p>
          </p:txBody>
        </p:sp>
        <p:sp>
          <p:nvSpPr>
            <p:cNvPr id="1199" name="Rectangle 1116"/>
            <p:cNvSpPr>
              <a:spLocks noChangeArrowheads="1"/>
            </p:cNvSpPr>
            <p:nvPr/>
          </p:nvSpPr>
          <p:spPr bwMode="auto">
            <a:xfrm>
              <a:off x="469" y="1559"/>
              <a:ext cx="1"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200" name="Freeform 1117"/>
            <p:cNvSpPr>
              <a:spLocks/>
            </p:cNvSpPr>
            <p:nvPr/>
          </p:nvSpPr>
          <p:spPr bwMode="auto">
            <a:xfrm>
              <a:off x="469" y="1560"/>
              <a:ext cx="1" cy="0"/>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0 h 7"/>
              </a:gdLst>
              <a:ahLst/>
              <a:cxnLst>
                <a:cxn ang="T10">
                  <a:pos x="T0" y="T1"/>
                </a:cxn>
                <a:cxn ang="T11">
                  <a:pos x="T2" y="T3"/>
                </a:cxn>
                <a:cxn ang="T12">
                  <a:pos x="T4" y="T5"/>
                </a:cxn>
                <a:cxn ang="T13">
                  <a:pos x="T6" y="T7"/>
                </a:cxn>
                <a:cxn ang="T14">
                  <a:pos x="T8" y="T9"/>
                </a:cxn>
              </a:cxnLst>
              <a:rect l="T15" t="T16" r="T17" b="T18"/>
              <a:pathLst>
                <a:path w="6" h="7">
                  <a:moveTo>
                    <a:pt x="0" y="0"/>
                  </a:moveTo>
                  <a:lnTo>
                    <a:pt x="0" y="7"/>
                  </a:lnTo>
                  <a:lnTo>
                    <a:pt x="6" y="7"/>
                  </a:lnTo>
                  <a:lnTo>
                    <a:pt x="6" y="2"/>
                  </a:lnTo>
                  <a:lnTo>
                    <a:pt x="0" y="0"/>
                  </a:lnTo>
                  <a:close/>
                </a:path>
              </a:pathLst>
            </a:custGeom>
            <a:solidFill>
              <a:srgbClr val="C0C0C0"/>
            </a:solidFill>
            <a:ln w="0">
              <a:solidFill>
                <a:srgbClr val="C0C0C0"/>
              </a:solidFill>
              <a:round/>
              <a:headEnd/>
              <a:tailEnd/>
            </a:ln>
          </p:spPr>
          <p:txBody>
            <a:bodyPr/>
            <a:lstStyle/>
            <a:p>
              <a:endParaRPr lang="ja-JP" altLang="en-US"/>
            </a:p>
          </p:txBody>
        </p:sp>
        <p:sp>
          <p:nvSpPr>
            <p:cNvPr id="1201" name="Rectangle 1118"/>
            <p:cNvSpPr>
              <a:spLocks noChangeArrowheads="1"/>
            </p:cNvSpPr>
            <p:nvPr/>
          </p:nvSpPr>
          <p:spPr bwMode="auto">
            <a:xfrm>
              <a:off x="469" y="1559"/>
              <a:ext cx="2"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202" name="Freeform 1119"/>
            <p:cNvSpPr>
              <a:spLocks/>
            </p:cNvSpPr>
            <p:nvPr/>
          </p:nvSpPr>
          <p:spPr bwMode="auto">
            <a:xfrm>
              <a:off x="471" y="1559"/>
              <a:ext cx="2" cy="1"/>
            </a:xfrm>
            <a:custGeom>
              <a:avLst/>
              <a:gdLst>
                <a:gd name="T0" fmla="*/ 0 w 4"/>
                <a:gd name="T1" fmla="*/ 0 h 10"/>
                <a:gd name="T2" fmla="*/ 1 w 4"/>
                <a:gd name="T3" fmla="*/ 0 h 10"/>
                <a:gd name="T4" fmla="*/ 1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0" y="1"/>
                  </a:moveTo>
                  <a:lnTo>
                    <a:pt x="2" y="0"/>
                  </a:lnTo>
                  <a:lnTo>
                    <a:pt x="4" y="3"/>
                  </a:lnTo>
                  <a:lnTo>
                    <a:pt x="0" y="10"/>
                  </a:lnTo>
                  <a:lnTo>
                    <a:pt x="0" y="1"/>
                  </a:lnTo>
                  <a:close/>
                </a:path>
              </a:pathLst>
            </a:custGeom>
            <a:solidFill>
              <a:srgbClr val="C0C0C0"/>
            </a:solidFill>
            <a:ln w="0">
              <a:solidFill>
                <a:srgbClr val="C0C0C0"/>
              </a:solidFill>
              <a:round/>
              <a:headEnd/>
              <a:tailEnd/>
            </a:ln>
          </p:spPr>
          <p:txBody>
            <a:bodyPr/>
            <a:lstStyle/>
            <a:p>
              <a:endParaRPr lang="ja-JP" altLang="en-US"/>
            </a:p>
          </p:txBody>
        </p:sp>
        <p:sp>
          <p:nvSpPr>
            <p:cNvPr id="1203" name="Freeform 1120"/>
            <p:cNvSpPr>
              <a:spLocks/>
            </p:cNvSpPr>
            <p:nvPr/>
          </p:nvSpPr>
          <p:spPr bwMode="auto">
            <a:xfrm>
              <a:off x="471" y="1560"/>
              <a:ext cx="4" cy="1"/>
            </a:xfrm>
            <a:custGeom>
              <a:avLst/>
              <a:gdLst>
                <a:gd name="T0" fmla="*/ 0 w 21"/>
                <a:gd name="T1" fmla="*/ 0 h 23"/>
                <a:gd name="T2" fmla="*/ 0 w 21"/>
                <a:gd name="T3" fmla="*/ 0 h 23"/>
                <a:gd name="T4" fmla="*/ 0 w 21"/>
                <a:gd name="T5" fmla="*/ 0 h 23"/>
                <a:gd name="T6" fmla="*/ 0 w 21"/>
                <a:gd name="T7" fmla="*/ 0 h 23"/>
                <a:gd name="T8" fmla="*/ 0 w 21"/>
                <a:gd name="T9" fmla="*/ 0 h 23"/>
                <a:gd name="T10" fmla="*/ 0 60000 65536"/>
                <a:gd name="T11" fmla="*/ 0 60000 65536"/>
                <a:gd name="T12" fmla="*/ 0 60000 65536"/>
                <a:gd name="T13" fmla="*/ 0 60000 65536"/>
                <a:gd name="T14" fmla="*/ 0 60000 65536"/>
                <a:gd name="T15" fmla="*/ 0 w 21"/>
                <a:gd name="T16" fmla="*/ 0 h 23"/>
                <a:gd name="T17" fmla="*/ 21 w 21"/>
                <a:gd name="T18" fmla="*/ 23 h 23"/>
              </a:gdLst>
              <a:ahLst/>
              <a:cxnLst>
                <a:cxn ang="T10">
                  <a:pos x="T0" y="T1"/>
                </a:cxn>
                <a:cxn ang="T11">
                  <a:pos x="T2" y="T3"/>
                </a:cxn>
                <a:cxn ang="T12">
                  <a:pos x="T4" y="T5"/>
                </a:cxn>
                <a:cxn ang="T13">
                  <a:pos x="T6" y="T7"/>
                </a:cxn>
                <a:cxn ang="T14">
                  <a:pos x="T8" y="T9"/>
                </a:cxn>
              </a:cxnLst>
              <a:rect l="T15" t="T16" r="T17" b="T18"/>
              <a:pathLst>
                <a:path w="21" h="23">
                  <a:moveTo>
                    <a:pt x="0" y="9"/>
                  </a:moveTo>
                  <a:lnTo>
                    <a:pt x="8" y="0"/>
                  </a:lnTo>
                  <a:lnTo>
                    <a:pt x="21" y="14"/>
                  </a:lnTo>
                  <a:lnTo>
                    <a:pt x="13" y="23"/>
                  </a:lnTo>
                  <a:lnTo>
                    <a:pt x="0" y="9"/>
                  </a:lnTo>
                  <a:close/>
                </a:path>
              </a:pathLst>
            </a:custGeom>
            <a:solidFill>
              <a:srgbClr val="C0C0C0"/>
            </a:solidFill>
            <a:ln w="0">
              <a:solidFill>
                <a:srgbClr val="C0C0C0"/>
              </a:solidFill>
              <a:round/>
              <a:headEnd/>
              <a:tailEnd/>
            </a:ln>
          </p:spPr>
          <p:txBody>
            <a:bodyPr/>
            <a:lstStyle/>
            <a:p>
              <a:endParaRPr lang="ja-JP" altLang="en-US"/>
            </a:p>
          </p:txBody>
        </p:sp>
        <p:sp>
          <p:nvSpPr>
            <p:cNvPr id="1204" name="Freeform 1121"/>
            <p:cNvSpPr>
              <a:spLocks/>
            </p:cNvSpPr>
            <p:nvPr/>
          </p:nvSpPr>
          <p:spPr bwMode="auto">
            <a:xfrm>
              <a:off x="474" y="1561"/>
              <a:ext cx="1" cy="0"/>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0 h 7"/>
              </a:gdLst>
              <a:ahLst/>
              <a:cxnLst>
                <a:cxn ang="T10">
                  <a:pos x="T0" y="T1"/>
                </a:cxn>
                <a:cxn ang="T11">
                  <a:pos x="T2" y="T3"/>
                </a:cxn>
                <a:cxn ang="T12">
                  <a:pos x="T4" y="T5"/>
                </a:cxn>
                <a:cxn ang="T13">
                  <a:pos x="T6" y="T7"/>
                </a:cxn>
                <a:cxn ang="T14">
                  <a:pos x="T8" y="T9"/>
                </a:cxn>
              </a:cxnLst>
              <a:rect l="T15" t="T16" r="T17" b="T18"/>
              <a:pathLst>
                <a:path w="6" h="7">
                  <a:moveTo>
                    <a:pt x="4" y="0"/>
                  </a:moveTo>
                  <a:lnTo>
                    <a:pt x="6" y="1"/>
                  </a:lnTo>
                  <a:lnTo>
                    <a:pt x="6" y="4"/>
                  </a:lnTo>
                  <a:lnTo>
                    <a:pt x="0" y="7"/>
                  </a:lnTo>
                  <a:lnTo>
                    <a:pt x="4" y="0"/>
                  </a:lnTo>
                  <a:close/>
                </a:path>
              </a:pathLst>
            </a:custGeom>
            <a:solidFill>
              <a:srgbClr val="C0C0C0"/>
            </a:solidFill>
            <a:ln w="0">
              <a:solidFill>
                <a:srgbClr val="C0C0C0"/>
              </a:solidFill>
              <a:round/>
              <a:headEnd/>
              <a:tailEnd/>
            </a:ln>
          </p:spPr>
          <p:txBody>
            <a:bodyPr/>
            <a:lstStyle/>
            <a:p>
              <a:endParaRPr lang="ja-JP" altLang="en-US"/>
            </a:p>
          </p:txBody>
        </p:sp>
        <p:sp>
          <p:nvSpPr>
            <p:cNvPr id="1205" name="Rectangle 1122"/>
            <p:cNvSpPr>
              <a:spLocks noChangeArrowheads="1"/>
            </p:cNvSpPr>
            <p:nvPr/>
          </p:nvSpPr>
          <p:spPr bwMode="auto">
            <a:xfrm>
              <a:off x="473" y="1561"/>
              <a:ext cx="2"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206" name="Freeform 1123"/>
            <p:cNvSpPr>
              <a:spLocks/>
            </p:cNvSpPr>
            <p:nvPr/>
          </p:nvSpPr>
          <p:spPr bwMode="auto">
            <a:xfrm>
              <a:off x="473" y="1562"/>
              <a:ext cx="1" cy="0"/>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0 h 7"/>
              </a:gdLst>
              <a:ahLst/>
              <a:cxnLst>
                <a:cxn ang="T10">
                  <a:pos x="T0" y="T1"/>
                </a:cxn>
                <a:cxn ang="T11">
                  <a:pos x="T2" y="T3"/>
                </a:cxn>
                <a:cxn ang="T12">
                  <a:pos x="T4" y="T5"/>
                </a:cxn>
                <a:cxn ang="T13">
                  <a:pos x="T6" y="T7"/>
                </a:cxn>
                <a:cxn ang="T14">
                  <a:pos x="T8" y="T9"/>
                </a:cxn>
              </a:cxnLst>
              <a:rect l="T15" t="T16" r="T17" b="T18"/>
              <a:pathLst>
                <a:path w="6" h="7">
                  <a:moveTo>
                    <a:pt x="0" y="0"/>
                  </a:moveTo>
                  <a:lnTo>
                    <a:pt x="0" y="7"/>
                  </a:lnTo>
                  <a:lnTo>
                    <a:pt x="6" y="7"/>
                  </a:lnTo>
                  <a:lnTo>
                    <a:pt x="6" y="2"/>
                  </a:lnTo>
                  <a:lnTo>
                    <a:pt x="0" y="0"/>
                  </a:lnTo>
                  <a:close/>
                </a:path>
              </a:pathLst>
            </a:custGeom>
            <a:solidFill>
              <a:srgbClr val="C0C0C0"/>
            </a:solidFill>
            <a:ln w="0">
              <a:solidFill>
                <a:srgbClr val="C0C0C0"/>
              </a:solidFill>
              <a:round/>
              <a:headEnd/>
              <a:tailEnd/>
            </a:ln>
          </p:spPr>
          <p:txBody>
            <a:bodyPr/>
            <a:lstStyle/>
            <a:p>
              <a:endParaRPr lang="ja-JP" altLang="en-US"/>
            </a:p>
          </p:txBody>
        </p:sp>
        <p:sp>
          <p:nvSpPr>
            <p:cNvPr id="1207" name="Rectangle 1124"/>
            <p:cNvSpPr>
              <a:spLocks noChangeArrowheads="1"/>
            </p:cNvSpPr>
            <p:nvPr/>
          </p:nvSpPr>
          <p:spPr bwMode="auto">
            <a:xfrm>
              <a:off x="474" y="1561"/>
              <a:ext cx="2"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208" name="Freeform 1125"/>
            <p:cNvSpPr>
              <a:spLocks/>
            </p:cNvSpPr>
            <p:nvPr/>
          </p:nvSpPr>
          <p:spPr bwMode="auto">
            <a:xfrm>
              <a:off x="476" y="1561"/>
              <a:ext cx="1" cy="1"/>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0" y="0"/>
                  </a:moveTo>
                  <a:lnTo>
                    <a:pt x="6" y="0"/>
                  </a:lnTo>
                  <a:lnTo>
                    <a:pt x="6" y="7"/>
                  </a:lnTo>
                  <a:lnTo>
                    <a:pt x="0" y="9"/>
                  </a:lnTo>
                  <a:lnTo>
                    <a:pt x="0" y="0"/>
                  </a:lnTo>
                  <a:close/>
                </a:path>
              </a:pathLst>
            </a:custGeom>
            <a:solidFill>
              <a:srgbClr val="C0C0C0"/>
            </a:solidFill>
            <a:ln w="0">
              <a:solidFill>
                <a:srgbClr val="C0C0C0"/>
              </a:solidFill>
              <a:round/>
              <a:headEnd/>
              <a:tailEnd/>
            </a:ln>
          </p:spPr>
          <p:txBody>
            <a:bodyPr/>
            <a:lstStyle/>
            <a:p>
              <a:endParaRPr lang="ja-JP" altLang="en-US"/>
            </a:p>
          </p:txBody>
        </p:sp>
        <p:sp>
          <p:nvSpPr>
            <p:cNvPr id="1209" name="Rectangle 1126"/>
            <p:cNvSpPr>
              <a:spLocks noChangeArrowheads="1"/>
            </p:cNvSpPr>
            <p:nvPr/>
          </p:nvSpPr>
          <p:spPr bwMode="auto">
            <a:xfrm>
              <a:off x="475" y="1562"/>
              <a:ext cx="2"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210" name="Freeform 1127"/>
            <p:cNvSpPr>
              <a:spLocks/>
            </p:cNvSpPr>
            <p:nvPr/>
          </p:nvSpPr>
          <p:spPr bwMode="auto">
            <a:xfrm>
              <a:off x="475" y="1563"/>
              <a:ext cx="1" cy="0"/>
            </a:xfrm>
            <a:custGeom>
              <a:avLst/>
              <a:gdLst>
                <a:gd name="T0" fmla="*/ 0 w 6"/>
                <a:gd name="T1" fmla="*/ 0 h 6"/>
                <a:gd name="T2" fmla="*/ 0 w 6"/>
                <a:gd name="T3" fmla="*/ 0 h 6"/>
                <a:gd name="T4" fmla="*/ 0 w 6"/>
                <a:gd name="T5" fmla="*/ 0 h 6"/>
                <a:gd name="T6" fmla="*/ 0 w 6"/>
                <a:gd name="T7" fmla="*/ 0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0 h 6"/>
              </a:gdLst>
              <a:ahLst/>
              <a:cxnLst>
                <a:cxn ang="T10">
                  <a:pos x="T0" y="T1"/>
                </a:cxn>
                <a:cxn ang="T11">
                  <a:pos x="T2" y="T3"/>
                </a:cxn>
                <a:cxn ang="T12">
                  <a:pos x="T4" y="T5"/>
                </a:cxn>
                <a:cxn ang="T13">
                  <a:pos x="T6" y="T7"/>
                </a:cxn>
                <a:cxn ang="T14">
                  <a:pos x="T8" y="T9"/>
                </a:cxn>
              </a:cxnLst>
              <a:rect l="T15" t="T16" r="T17" b="T18"/>
              <a:pathLst>
                <a:path w="6" h="6">
                  <a:moveTo>
                    <a:pt x="0" y="0"/>
                  </a:moveTo>
                  <a:lnTo>
                    <a:pt x="0" y="6"/>
                  </a:lnTo>
                  <a:lnTo>
                    <a:pt x="6" y="6"/>
                  </a:lnTo>
                  <a:lnTo>
                    <a:pt x="6" y="2"/>
                  </a:lnTo>
                  <a:lnTo>
                    <a:pt x="0" y="0"/>
                  </a:lnTo>
                  <a:close/>
                </a:path>
              </a:pathLst>
            </a:custGeom>
            <a:solidFill>
              <a:srgbClr val="C0C0C0"/>
            </a:solidFill>
            <a:ln w="0">
              <a:solidFill>
                <a:srgbClr val="C0C0C0"/>
              </a:solidFill>
              <a:round/>
              <a:headEnd/>
              <a:tailEnd/>
            </a:ln>
          </p:spPr>
          <p:txBody>
            <a:bodyPr/>
            <a:lstStyle/>
            <a:p>
              <a:endParaRPr lang="ja-JP" altLang="en-US"/>
            </a:p>
          </p:txBody>
        </p:sp>
        <p:sp>
          <p:nvSpPr>
            <p:cNvPr id="1211" name="Rectangle 1128"/>
            <p:cNvSpPr>
              <a:spLocks noChangeArrowheads="1"/>
            </p:cNvSpPr>
            <p:nvPr/>
          </p:nvSpPr>
          <p:spPr bwMode="auto">
            <a:xfrm>
              <a:off x="476" y="1562"/>
              <a:ext cx="1"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212" name="Freeform 1129"/>
            <p:cNvSpPr>
              <a:spLocks/>
            </p:cNvSpPr>
            <p:nvPr/>
          </p:nvSpPr>
          <p:spPr bwMode="auto">
            <a:xfrm>
              <a:off x="477" y="1562"/>
              <a:ext cx="1" cy="1"/>
            </a:xfrm>
            <a:custGeom>
              <a:avLst/>
              <a:gdLst>
                <a:gd name="T0" fmla="*/ 0 w 4"/>
                <a:gd name="T1" fmla="*/ 0 h 10"/>
                <a:gd name="T2" fmla="*/ 0 w 4"/>
                <a:gd name="T3" fmla="*/ 0 h 10"/>
                <a:gd name="T4" fmla="*/ 0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0" y="1"/>
                  </a:moveTo>
                  <a:lnTo>
                    <a:pt x="2" y="0"/>
                  </a:lnTo>
                  <a:lnTo>
                    <a:pt x="4" y="3"/>
                  </a:lnTo>
                  <a:lnTo>
                    <a:pt x="0" y="10"/>
                  </a:lnTo>
                  <a:lnTo>
                    <a:pt x="0" y="1"/>
                  </a:lnTo>
                  <a:close/>
                </a:path>
              </a:pathLst>
            </a:custGeom>
            <a:solidFill>
              <a:srgbClr val="C0C0C0"/>
            </a:solidFill>
            <a:ln w="0">
              <a:solidFill>
                <a:srgbClr val="C0C0C0"/>
              </a:solidFill>
              <a:round/>
              <a:headEnd/>
              <a:tailEnd/>
            </a:ln>
          </p:spPr>
          <p:txBody>
            <a:bodyPr/>
            <a:lstStyle/>
            <a:p>
              <a:endParaRPr lang="ja-JP" altLang="en-US"/>
            </a:p>
          </p:txBody>
        </p:sp>
        <p:sp>
          <p:nvSpPr>
            <p:cNvPr id="1213" name="Freeform 1130"/>
            <p:cNvSpPr>
              <a:spLocks/>
            </p:cNvSpPr>
            <p:nvPr/>
          </p:nvSpPr>
          <p:spPr bwMode="auto">
            <a:xfrm>
              <a:off x="477" y="1562"/>
              <a:ext cx="3" cy="2"/>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0" y="9"/>
                  </a:moveTo>
                  <a:lnTo>
                    <a:pt x="8" y="0"/>
                  </a:lnTo>
                  <a:lnTo>
                    <a:pt x="20" y="14"/>
                  </a:lnTo>
                  <a:lnTo>
                    <a:pt x="12" y="23"/>
                  </a:lnTo>
                  <a:lnTo>
                    <a:pt x="0" y="9"/>
                  </a:lnTo>
                  <a:close/>
                </a:path>
              </a:pathLst>
            </a:custGeom>
            <a:solidFill>
              <a:srgbClr val="C0C0C0"/>
            </a:solidFill>
            <a:ln w="0">
              <a:solidFill>
                <a:srgbClr val="C0C0C0"/>
              </a:solidFill>
              <a:round/>
              <a:headEnd/>
              <a:tailEnd/>
            </a:ln>
          </p:spPr>
          <p:txBody>
            <a:bodyPr/>
            <a:lstStyle/>
            <a:p>
              <a:endParaRPr lang="ja-JP" altLang="en-US"/>
            </a:p>
          </p:txBody>
        </p:sp>
        <p:sp>
          <p:nvSpPr>
            <p:cNvPr id="1214" name="Freeform 1131"/>
            <p:cNvSpPr>
              <a:spLocks/>
            </p:cNvSpPr>
            <p:nvPr/>
          </p:nvSpPr>
          <p:spPr bwMode="auto">
            <a:xfrm>
              <a:off x="479" y="1563"/>
              <a:ext cx="2" cy="2"/>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0" y="9"/>
                  </a:moveTo>
                  <a:lnTo>
                    <a:pt x="8" y="0"/>
                  </a:lnTo>
                  <a:lnTo>
                    <a:pt x="20" y="13"/>
                  </a:lnTo>
                  <a:lnTo>
                    <a:pt x="12" y="22"/>
                  </a:lnTo>
                  <a:lnTo>
                    <a:pt x="0" y="9"/>
                  </a:lnTo>
                  <a:close/>
                </a:path>
              </a:pathLst>
            </a:custGeom>
            <a:solidFill>
              <a:srgbClr val="C0C0C0"/>
            </a:solidFill>
            <a:ln w="0">
              <a:solidFill>
                <a:srgbClr val="C0C0C0"/>
              </a:solidFill>
              <a:round/>
              <a:headEnd/>
              <a:tailEnd/>
            </a:ln>
          </p:spPr>
          <p:txBody>
            <a:bodyPr/>
            <a:lstStyle/>
            <a:p>
              <a:endParaRPr lang="ja-JP" altLang="en-US"/>
            </a:p>
          </p:txBody>
        </p:sp>
        <p:sp>
          <p:nvSpPr>
            <p:cNvPr id="1215" name="Freeform 1132"/>
            <p:cNvSpPr>
              <a:spLocks/>
            </p:cNvSpPr>
            <p:nvPr/>
          </p:nvSpPr>
          <p:spPr bwMode="auto">
            <a:xfrm>
              <a:off x="480" y="1565"/>
              <a:ext cx="1" cy="0"/>
            </a:xfrm>
            <a:custGeom>
              <a:avLst/>
              <a:gdLst>
                <a:gd name="T0" fmla="*/ 0 w 4"/>
                <a:gd name="T1" fmla="*/ 0 h 4"/>
                <a:gd name="T2" fmla="*/ 0 w 4"/>
                <a:gd name="T3" fmla="*/ 0 h 4"/>
                <a:gd name="T4" fmla="*/ 0 w 4"/>
                <a:gd name="T5" fmla="*/ 0 h 4"/>
                <a:gd name="T6" fmla="*/ 0 w 4"/>
                <a:gd name="T7" fmla="*/ 0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0 h 4"/>
              </a:gdLst>
              <a:ahLst/>
              <a:cxnLst>
                <a:cxn ang="T10">
                  <a:pos x="T0" y="T1"/>
                </a:cxn>
                <a:cxn ang="T11">
                  <a:pos x="T2" y="T3"/>
                </a:cxn>
                <a:cxn ang="T12">
                  <a:pos x="T4" y="T5"/>
                </a:cxn>
                <a:cxn ang="T13">
                  <a:pos x="T6" y="T7"/>
                </a:cxn>
                <a:cxn ang="T14">
                  <a:pos x="T8" y="T9"/>
                </a:cxn>
              </a:cxnLst>
              <a:rect l="T15" t="T16" r="T17" b="T18"/>
              <a:pathLst>
                <a:path w="4" h="4">
                  <a:moveTo>
                    <a:pt x="0" y="2"/>
                  </a:moveTo>
                  <a:lnTo>
                    <a:pt x="2" y="3"/>
                  </a:lnTo>
                  <a:lnTo>
                    <a:pt x="4" y="4"/>
                  </a:lnTo>
                  <a:lnTo>
                    <a:pt x="4" y="0"/>
                  </a:lnTo>
                  <a:lnTo>
                    <a:pt x="0" y="2"/>
                  </a:lnTo>
                  <a:close/>
                </a:path>
              </a:pathLst>
            </a:custGeom>
            <a:solidFill>
              <a:srgbClr val="C0C0C0"/>
            </a:solidFill>
            <a:ln w="0">
              <a:solidFill>
                <a:srgbClr val="C0C0C0"/>
              </a:solidFill>
              <a:round/>
              <a:headEnd/>
              <a:tailEnd/>
            </a:ln>
          </p:spPr>
          <p:txBody>
            <a:bodyPr/>
            <a:lstStyle/>
            <a:p>
              <a:endParaRPr lang="ja-JP" altLang="en-US"/>
            </a:p>
          </p:txBody>
        </p:sp>
        <p:sp>
          <p:nvSpPr>
            <p:cNvPr id="1216" name="Rectangle 1133"/>
            <p:cNvSpPr>
              <a:spLocks noChangeArrowheads="1"/>
            </p:cNvSpPr>
            <p:nvPr/>
          </p:nvSpPr>
          <p:spPr bwMode="auto">
            <a:xfrm>
              <a:off x="481" y="1564"/>
              <a:ext cx="2"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217" name="Freeform 1134"/>
            <p:cNvSpPr>
              <a:spLocks/>
            </p:cNvSpPr>
            <p:nvPr/>
          </p:nvSpPr>
          <p:spPr bwMode="auto">
            <a:xfrm>
              <a:off x="483" y="1564"/>
              <a:ext cx="1" cy="1"/>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0" y="0"/>
                  </a:moveTo>
                  <a:lnTo>
                    <a:pt x="6" y="0"/>
                  </a:lnTo>
                  <a:lnTo>
                    <a:pt x="6" y="7"/>
                  </a:lnTo>
                  <a:lnTo>
                    <a:pt x="0" y="9"/>
                  </a:lnTo>
                  <a:lnTo>
                    <a:pt x="0" y="0"/>
                  </a:lnTo>
                  <a:close/>
                </a:path>
              </a:pathLst>
            </a:custGeom>
            <a:solidFill>
              <a:srgbClr val="C0C0C0"/>
            </a:solidFill>
            <a:ln w="0">
              <a:solidFill>
                <a:srgbClr val="C0C0C0"/>
              </a:solidFill>
              <a:round/>
              <a:headEnd/>
              <a:tailEnd/>
            </a:ln>
          </p:spPr>
          <p:txBody>
            <a:bodyPr/>
            <a:lstStyle/>
            <a:p>
              <a:endParaRPr lang="ja-JP" altLang="en-US"/>
            </a:p>
          </p:txBody>
        </p:sp>
        <p:sp>
          <p:nvSpPr>
            <p:cNvPr id="1218" name="Rectangle 1135"/>
            <p:cNvSpPr>
              <a:spLocks noChangeArrowheads="1"/>
            </p:cNvSpPr>
            <p:nvPr/>
          </p:nvSpPr>
          <p:spPr bwMode="auto">
            <a:xfrm>
              <a:off x="482" y="1565"/>
              <a:ext cx="1"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219" name="Freeform 1136"/>
            <p:cNvSpPr>
              <a:spLocks/>
            </p:cNvSpPr>
            <p:nvPr/>
          </p:nvSpPr>
          <p:spPr bwMode="auto">
            <a:xfrm>
              <a:off x="482" y="1566"/>
              <a:ext cx="1" cy="0"/>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0 h 7"/>
              </a:gdLst>
              <a:ahLst/>
              <a:cxnLst>
                <a:cxn ang="T10">
                  <a:pos x="T0" y="T1"/>
                </a:cxn>
                <a:cxn ang="T11">
                  <a:pos x="T2" y="T3"/>
                </a:cxn>
                <a:cxn ang="T12">
                  <a:pos x="T4" y="T5"/>
                </a:cxn>
                <a:cxn ang="T13">
                  <a:pos x="T6" y="T7"/>
                </a:cxn>
                <a:cxn ang="T14">
                  <a:pos x="T8" y="T9"/>
                </a:cxn>
              </a:cxnLst>
              <a:rect l="T15" t="T16" r="T17" b="T18"/>
              <a:pathLst>
                <a:path w="6" h="7">
                  <a:moveTo>
                    <a:pt x="0" y="0"/>
                  </a:moveTo>
                  <a:lnTo>
                    <a:pt x="0" y="7"/>
                  </a:lnTo>
                  <a:lnTo>
                    <a:pt x="6" y="7"/>
                  </a:lnTo>
                  <a:lnTo>
                    <a:pt x="6" y="2"/>
                  </a:lnTo>
                  <a:lnTo>
                    <a:pt x="0" y="0"/>
                  </a:lnTo>
                  <a:close/>
                </a:path>
              </a:pathLst>
            </a:custGeom>
            <a:solidFill>
              <a:srgbClr val="C0C0C0"/>
            </a:solidFill>
            <a:ln w="0">
              <a:solidFill>
                <a:srgbClr val="C0C0C0"/>
              </a:solidFill>
              <a:round/>
              <a:headEnd/>
              <a:tailEnd/>
            </a:ln>
          </p:spPr>
          <p:txBody>
            <a:bodyPr/>
            <a:lstStyle/>
            <a:p>
              <a:endParaRPr lang="ja-JP" altLang="en-US"/>
            </a:p>
          </p:txBody>
        </p:sp>
        <p:sp>
          <p:nvSpPr>
            <p:cNvPr id="1220" name="Rectangle 1137"/>
            <p:cNvSpPr>
              <a:spLocks noChangeArrowheads="1"/>
            </p:cNvSpPr>
            <p:nvPr/>
          </p:nvSpPr>
          <p:spPr bwMode="auto">
            <a:xfrm>
              <a:off x="483" y="1565"/>
              <a:ext cx="1"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221" name="Freeform 1138"/>
            <p:cNvSpPr>
              <a:spLocks/>
            </p:cNvSpPr>
            <p:nvPr/>
          </p:nvSpPr>
          <p:spPr bwMode="auto">
            <a:xfrm>
              <a:off x="484" y="1565"/>
              <a:ext cx="1" cy="1"/>
            </a:xfrm>
            <a:custGeom>
              <a:avLst/>
              <a:gdLst>
                <a:gd name="T0" fmla="*/ 0 w 7"/>
                <a:gd name="T1" fmla="*/ 0 h 9"/>
                <a:gd name="T2" fmla="*/ 0 w 7"/>
                <a:gd name="T3" fmla="*/ 0 h 9"/>
                <a:gd name="T4" fmla="*/ 0 w 7"/>
                <a:gd name="T5" fmla="*/ 0 h 9"/>
                <a:gd name="T6" fmla="*/ 0 w 7"/>
                <a:gd name="T7" fmla="*/ 0 h 9"/>
                <a:gd name="T8" fmla="*/ 0 w 7"/>
                <a:gd name="T9" fmla="*/ 0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0" y="0"/>
                  </a:moveTo>
                  <a:lnTo>
                    <a:pt x="7" y="0"/>
                  </a:lnTo>
                  <a:lnTo>
                    <a:pt x="7" y="7"/>
                  </a:lnTo>
                  <a:lnTo>
                    <a:pt x="0" y="9"/>
                  </a:lnTo>
                  <a:lnTo>
                    <a:pt x="0" y="0"/>
                  </a:lnTo>
                  <a:close/>
                </a:path>
              </a:pathLst>
            </a:custGeom>
            <a:solidFill>
              <a:srgbClr val="C0C0C0"/>
            </a:solidFill>
            <a:ln w="0">
              <a:solidFill>
                <a:srgbClr val="C0C0C0"/>
              </a:solidFill>
              <a:round/>
              <a:headEnd/>
              <a:tailEnd/>
            </a:ln>
          </p:spPr>
          <p:txBody>
            <a:bodyPr/>
            <a:lstStyle/>
            <a:p>
              <a:endParaRPr lang="ja-JP" altLang="en-US"/>
            </a:p>
          </p:txBody>
        </p:sp>
        <p:sp>
          <p:nvSpPr>
            <p:cNvPr id="1222" name="Rectangle 1139"/>
            <p:cNvSpPr>
              <a:spLocks noChangeArrowheads="1"/>
            </p:cNvSpPr>
            <p:nvPr/>
          </p:nvSpPr>
          <p:spPr bwMode="auto">
            <a:xfrm>
              <a:off x="483" y="1566"/>
              <a:ext cx="2"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223" name="Freeform 1140"/>
            <p:cNvSpPr>
              <a:spLocks/>
            </p:cNvSpPr>
            <p:nvPr/>
          </p:nvSpPr>
          <p:spPr bwMode="auto">
            <a:xfrm>
              <a:off x="483" y="1567"/>
              <a:ext cx="1" cy="0"/>
            </a:xfrm>
            <a:custGeom>
              <a:avLst/>
              <a:gdLst>
                <a:gd name="T0" fmla="*/ 0 w 6"/>
                <a:gd name="T1" fmla="*/ 0 h 6"/>
                <a:gd name="T2" fmla="*/ 0 w 6"/>
                <a:gd name="T3" fmla="*/ 0 h 6"/>
                <a:gd name="T4" fmla="*/ 0 w 6"/>
                <a:gd name="T5" fmla="*/ 0 h 6"/>
                <a:gd name="T6" fmla="*/ 0 w 6"/>
                <a:gd name="T7" fmla="*/ 0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0 h 6"/>
              </a:gdLst>
              <a:ahLst/>
              <a:cxnLst>
                <a:cxn ang="T10">
                  <a:pos x="T0" y="T1"/>
                </a:cxn>
                <a:cxn ang="T11">
                  <a:pos x="T2" y="T3"/>
                </a:cxn>
                <a:cxn ang="T12">
                  <a:pos x="T4" y="T5"/>
                </a:cxn>
                <a:cxn ang="T13">
                  <a:pos x="T6" y="T7"/>
                </a:cxn>
                <a:cxn ang="T14">
                  <a:pos x="T8" y="T9"/>
                </a:cxn>
              </a:cxnLst>
              <a:rect l="T15" t="T16" r="T17" b="T18"/>
              <a:pathLst>
                <a:path w="6" h="6">
                  <a:moveTo>
                    <a:pt x="0" y="0"/>
                  </a:moveTo>
                  <a:lnTo>
                    <a:pt x="0" y="6"/>
                  </a:lnTo>
                  <a:lnTo>
                    <a:pt x="6" y="6"/>
                  </a:lnTo>
                  <a:lnTo>
                    <a:pt x="6" y="2"/>
                  </a:lnTo>
                  <a:lnTo>
                    <a:pt x="0" y="0"/>
                  </a:lnTo>
                  <a:close/>
                </a:path>
              </a:pathLst>
            </a:custGeom>
            <a:solidFill>
              <a:srgbClr val="C0C0C0"/>
            </a:solidFill>
            <a:ln w="0">
              <a:solidFill>
                <a:srgbClr val="C0C0C0"/>
              </a:solidFill>
              <a:round/>
              <a:headEnd/>
              <a:tailEnd/>
            </a:ln>
          </p:spPr>
          <p:txBody>
            <a:bodyPr/>
            <a:lstStyle/>
            <a:p>
              <a:endParaRPr lang="ja-JP" altLang="en-US"/>
            </a:p>
          </p:txBody>
        </p:sp>
        <p:sp>
          <p:nvSpPr>
            <p:cNvPr id="1224" name="Rectangle 1141"/>
            <p:cNvSpPr>
              <a:spLocks noChangeArrowheads="1"/>
            </p:cNvSpPr>
            <p:nvPr/>
          </p:nvSpPr>
          <p:spPr bwMode="auto">
            <a:xfrm>
              <a:off x="484" y="1566"/>
              <a:ext cx="2"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225" name="Freeform 1142"/>
            <p:cNvSpPr>
              <a:spLocks/>
            </p:cNvSpPr>
            <p:nvPr/>
          </p:nvSpPr>
          <p:spPr bwMode="auto">
            <a:xfrm>
              <a:off x="486" y="1566"/>
              <a:ext cx="2" cy="1"/>
            </a:xfrm>
            <a:custGeom>
              <a:avLst/>
              <a:gdLst>
                <a:gd name="T0" fmla="*/ 0 w 4"/>
                <a:gd name="T1" fmla="*/ 0 h 10"/>
                <a:gd name="T2" fmla="*/ 1 w 4"/>
                <a:gd name="T3" fmla="*/ 0 h 10"/>
                <a:gd name="T4" fmla="*/ 1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0" y="1"/>
                  </a:moveTo>
                  <a:lnTo>
                    <a:pt x="2" y="0"/>
                  </a:lnTo>
                  <a:lnTo>
                    <a:pt x="4" y="3"/>
                  </a:lnTo>
                  <a:lnTo>
                    <a:pt x="0" y="10"/>
                  </a:lnTo>
                  <a:lnTo>
                    <a:pt x="0" y="1"/>
                  </a:lnTo>
                  <a:close/>
                </a:path>
              </a:pathLst>
            </a:custGeom>
            <a:solidFill>
              <a:srgbClr val="C0C0C0"/>
            </a:solidFill>
            <a:ln w="0">
              <a:solidFill>
                <a:srgbClr val="C0C0C0"/>
              </a:solidFill>
              <a:round/>
              <a:headEnd/>
              <a:tailEnd/>
            </a:ln>
          </p:spPr>
          <p:txBody>
            <a:bodyPr/>
            <a:lstStyle/>
            <a:p>
              <a:endParaRPr lang="ja-JP" altLang="en-US"/>
            </a:p>
          </p:txBody>
        </p:sp>
        <p:sp>
          <p:nvSpPr>
            <p:cNvPr id="1226" name="Freeform 1143"/>
            <p:cNvSpPr>
              <a:spLocks/>
            </p:cNvSpPr>
            <p:nvPr/>
          </p:nvSpPr>
          <p:spPr bwMode="auto">
            <a:xfrm>
              <a:off x="486" y="1566"/>
              <a:ext cx="3" cy="2"/>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0" y="9"/>
                  </a:moveTo>
                  <a:lnTo>
                    <a:pt x="8" y="0"/>
                  </a:lnTo>
                  <a:lnTo>
                    <a:pt x="20" y="14"/>
                  </a:lnTo>
                  <a:lnTo>
                    <a:pt x="12" y="23"/>
                  </a:lnTo>
                  <a:lnTo>
                    <a:pt x="0" y="9"/>
                  </a:lnTo>
                  <a:close/>
                </a:path>
              </a:pathLst>
            </a:custGeom>
            <a:solidFill>
              <a:srgbClr val="C0C0C0"/>
            </a:solidFill>
            <a:ln w="0">
              <a:solidFill>
                <a:srgbClr val="C0C0C0"/>
              </a:solidFill>
              <a:round/>
              <a:headEnd/>
              <a:tailEnd/>
            </a:ln>
          </p:spPr>
          <p:txBody>
            <a:bodyPr/>
            <a:lstStyle/>
            <a:p>
              <a:endParaRPr lang="ja-JP" altLang="en-US"/>
            </a:p>
          </p:txBody>
        </p:sp>
        <p:sp>
          <p:nvSpPr>
            <p:cNvPr id="1227" name="Freeform 1144"/>
            <p:cNvSpPr>
              <a:spLocks/>
            </p:cNvSpPr>
            <p:nvPr/>
          </p:nvSpPr>
          <p:spPr bwMode="auto">
            <a:xfrm>
              <a:off x="488" y="1567"/>
              <a:ext cx="3" cy="2"/>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0" y="9"/>
                  </a:moveTo>
                  <a:lnTo>
                    <a:pt x="8" y="0"/>
                  </a:lnTo>
                  <a:lnTo>
                    <a:pt x="20" y="13"/>
                  </a:lnTo>
                  <a:lnTo>
                    <a:pt x="12" y="22"/>
                  </a:lnTo>
                  <a:lnTo>
                    <a:pt x="0" y="9"/>
                  </a:lnTo>
                  <a:close/>
                </a:path>
              </a:pathLst>
            </a:custGeom>
            <a:solidFill>
              <a:srgbClr val="C0C0C0"/>
            </a:solidFill>
            <a:ln w="0">
              <a:solidFill>
                <a:srgbClr val="C0C0C0"/>
              </a:solidFill>
              <a:round/>
              <a:headEnd/>
              <a:tailEnd/>
            </a:ln>
          </p:spPr>
          <p:txBody>
            <a:bodyPr/>
            <a:lstStyle/>
            <a:p>
              <a:endParaRPr lang="ja-JP" altLang="en-US"/>
            </a:p>
          </p:txBody>
        </p:sp>
        <p:sp>
          <p:nvSpPr>
            <p:cNvPr id="1228" name="Freeform 1145"/>
            <p:cNvSpPr>
              <a:spLocks/>
            </p:cNvSpPr>
            <p:nvPr/>
          </p:nvSpPr>
          <p:spPr bwMode="auto">
            <a:xfrm>
              <a:off x="490" y="1568"/>
              <a:ext cx="3" cy="2"/>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60000 65536"/>
                <a:gd name="T11" fmla="*/ 0 60000 65536"/>
                <a:gd name="T12" fmla="*/ 0 60000 65536"/>
                <a:gd name="T13" fmla="*/ 0 60000 65536"/>
                <a:gd name="T14" fmla="*/ 0 60000 65536"/>
                <a:gd name="T15" fmla="*/ 0 w 20"/>
                <a:gd name="T16" fmla="*/ 0 h 23"/>
                <a:gd name="T17" fmla="*/ 20 w 20"/>
                <a:gd name="T18" fmla="*/ 23 h 23"/>
              </a:gdLst>
              <a:ahLst/>
              <a:cxnLst>
                <a:cxn ang="T10">
                  <a:pos x="T0" y="T1"/>
                </a:cxn>
                <a:cxn ang="T11">
                  <a:pos x="T2" y="T3"/>
                </a:cxn>
                <a:cxn ang="T12">
                  <a:pos x="T4" y="T5"/>
                </a:cxn>
                <a:cxn ang="T13">
                  <a:pos x="T6" y="T7"/>
                </a:cxn>
                <a:cxn ang="T14">
                  <a:pos x="T8" y="T9"/>
                </a:cxn>
              </a:cxnLst>
              <a:rect l="T15" t="T16" r="T17" b="T18"/>
              <a:pathLst>
                <a:path w="20" h="23">
                  <a:moveTo>
                    <a:pt x="0" y="9"/>
                  </a:moveTo>
                  <a:lnTo>
                    <a:pt x="8" y="0"/>
                  </a:lnTo>
                  <a:lnTo>
                    <a:pt x="20" y="14"/>
                  </a:lnTo>
                  <a:lnTo>
                    <a:pt x="12" y="23"/>
                  </a:lnTo>
                  <a:lnTo>
                    <a:pt x="0" y="9"/>
                  </a:lnTo>
                  <a:close/>
                </a:path>
              </a:pathLst>
            </a:custGeom>
            <a:solidFill>
              <a:srgbClr val="C0C0C0"/>
            </a:solidFill>
            <a:ln w="0">
              <a:solidFill>
                <a:srgbClr val="C0C0C0"/>
              </a:solidFill>
              <a:round/>
              <a:headEnd/>
              <a:tailEnd/>
            </a:ln>
          </p:spPr>
          <p:txBody>
            <a:bodyPr/>
            <a:lstStyle/>
            <a:p>
              <a:endParaRPr lang="ja-JP" altLang="en-US"/>
            </a:p>
          </p:txBody>
        </p:sp>
        <p:sp>
          <p:nvSpPr>
            <p:cNvPr id="1229" name="Freeform 1146"/>
            <p:cNvSpPr>
              <a:spLocks/>
            </p:cNvSpPr>
            <p:nvPr/>
          </p:nvSpPr>
          <p:spPr bwMode="auto">
            <a:xfrm>
              <a:off x="492" y="1569"/>
              <a:ext cx="3" cy="2"/>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0" y="9"/>
                  </a:moveTo>
                  <a:lnTo>
                    <a:pt x="8" y="0"/>
                  </a:lnTo>
                  <a:lnTo>
                    <a:pt x="20" y="13"/>
                  </a:lnTo>
                  <a:lnTo>
                    <a:pt x="12" y="22"/>
                  </a:lnTo>
                  <a:lnTo>
                    <a:pt x="0" y="9"/>
                  </a:lnTo>
                  <a:close/>
                </a:path>
              </a:pathLst>
            </a:custGeom>
            <a:solidFill>
              <a:srgbClr val="C0C0C0"/>
            </a:solidFill>
            <a:ln w="0">
              <a:solidFill>
                <a:srgbClr val="C0C0C0"/>
              </a:solidFill>
              <a:round/>
              <a:headEnd/>
              <a:tailEnd/>
            </a:ln>
          </p:spPr>
          <p:txBody>
            <a:bodyPr/>
            <a:lstStyle/>
            <a:p>
              <a:endParaRPr lang="ja-JP" altLang="en-US"/>
            </a:p>
          </p:txBody>
        </p:sp>
        <p:sp>
          <p:nvSpPr>
            <p:cNvPr id="1230" name="Freeform 1147"/>
            <p:cNvSpPr>
              <a:spLocks/>
            </p:cNvSpPr>
            <p:nvPr/>
          </p:nvSpPr>
          <p:spPr bwMode="auto">
            <a:xfrm>
              <a:off x="493" y="1571"/>
              <a:ext cx="1" cy="0"/>
            </a:xfrm>
            <a:custGeom>
              <a:avLst/>
              <a:gdLst>
                <a:gd name="T0" fmla="*/ 0 w 4"/>
                <a:gd name="T1" fmla="*/ 0 h 4"/>
                <a:gd name="T2" fmla="*/ 0 w 4"/>
                <a:gd name="T3" fmla="*/ 0 h 4"/>
                <a:gd name="T4" fmla="*/ 0 w 4"/>
                <a:gd name="T5" fmla="*/ 0 h 4"/>
                <a:gd name="T6" fmla="*/ 0 w 4"/>
                <a:gd name="T7" fmla="*/ 0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0 h 4"/>
              </a:gdLst>
              <a:ahLst/>
              <a:cxnLst>
                <a:cxn ang="T10">
                  <a:pos x="T0" y="T1"/>
                </a:cxn>
                <a:cxn ang="T11">
                  <a:pos x="T2" y="T3"/>
                </a:cxn>
                <a:cxn ang="T12">
                  <a:pos x="T4" y="T5"/>
                </a:cxn>
                <a:cxn ang="T13">
                  <a:pos x="T6" y="T7"/>
                </a:cxn>
                <a:cxn ang="T14">
                  <a:pos x="T8" y="T9"/>
                </a:cxn>
              </a:cxnLst>
              <a:rect l="T15" t="T16" r="T17" b="T18"/>
              <a:pathLst>
                <a:path w="4" h="4">
                  <a:moveTo>
                    <a:pt x="0" y="2"/>
                  </a:moveTo>
                  <a:lnTo>
                    <a:pt x="2" y="3"/>
                  </a:lnTo>
                  <a:lnTo>
                    <a:pt x="4" y="4"/>
                  </a:lnTo>
                  <a:lnTo>
                    <a:pt x="4" y="0"/>
                  </a:lnTo>
                  <a:lnTo>
                    <a:pt x="0" y="2"/>
                  </a:lnTo>
                  <a:close/>
                </a:path>
              </a:pathLst>
            </a:custGeom>
            <a:solidFill>
              <a:srgbClr val="C0C0C0"/>
            </a:solidFill>
            <a:ln w="0">
              <a:solidFill>
                <a:srgbClr val="C0C0C0"/>
              </a:solidFill>
              <a:round/>
              <a:headEnd/>
              <a:tailEnd/>
            </a:ln>
          </p:spPr>
          <p:txBody>
            <a:bodyPr/>
            <a:lstStyle/>
            <a:p>
              <a:endParaRPr lang="ja-JP" altLang="en-US"/>
            </a:p>
          </p:txBody>
        </p:sp>
        <p:sp>
          <p:nvSpPr>
            <p:cNvPr id="1231" name="Rectangle 1148"/>
            <p:cNvSpPr>
              <a:spLocks noChangeArrowheads="1"/>
            </p:cNvSpPr>
            <p:nvPr/>
          </p:nvSpPr>
          <p:spPr bwMode="auto">
            <a:xfrm>
              <a:off x="494" y="1570"/>
              <a:ext cx="2"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232" name="Freeform 1149"/>
            <p:cNvSpPr>
              <a:spLocks/>
            </p:cNvSpPr>
            <p:nvPr/>
          </p:nvSpPr>
          <p:spPr bwMode="auto">
            <a:xfrm>
              <a:off x="496" y="1570"/>
              <a:ext cx="1" cy="1"/>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0" y="0"/>
                  </a:moveTo>
                  <a:lnTo>
                    <a:pt x="6" y="0"/>
                  </a:lnTo>
                  <a:lnTo>
                    <a:pt x="6" y="7"/>
                  </a:lnTo>
                  <a:lnTo>
                    <a:pt x="0" y="9"/>
                  </a:lnTo>
                  <a:lnTo>
                    <a:pt x="0" y="0"/>
                  </a:lnTo>
                  <a:close/>
                </a:path>
              </a:pathLst>
            </a:custGeom>
            <a:solidFill>
              <a:srgbClr val="C0C0C0"/>
            </a:solidFill>
            <a:ln w="0">
              <a:solidFill>
                <a:srgbClr val="C0C0C0"/>
              </a:solidFill>
              <a:round/>
              <a:headEnd/>
              <a:tailEnd/>
            </a:ln>
          </p:spPr>
          <p:txBody>
            <a:bodyPr/>
            <a:lstStyle/>
            <a:p>
              <a:endParaRPr lang="ja-JP" altLang="en-US"/>
            </a:p>
          </p:txBody>
        </p:sp>
        <p:sp>
          <p:nvSpPr>
            <p:cNvPr id="1233" name="Rectangle 1150"/>
            <p:cNvSpPr>
              <a:spLocks noChangeArrowheads="1"/>
            </p:cNvSpPr>
            <p:nvPr/>
          </p:nvSpPr>
          <p:spPr bwMode="auto">
            <a:xfrm>
              <a:off x="495" y="1571"/>
              <a:ext cx="2" cy="0"/>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234" name="Freeform 1151"/>
            <p:cNvSpPr>
              <a:spLocks/>
            </p:cNvSpPr>
            <p:nvPr/>
          </p:nvSpPr>
          <p:spPr bwMode="auto">
            <a:xfrm>
              <a:off x="495" y="1571"/>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0"/>
                  </a:moveTo>
                  <a:lnTo>
                    <a:pt x="0" y="7"/>
                  </a:lnTo>
                  <a:lnTo>
                    <a:pt x="6" y="7"/>
                  </a:lnTo>
                  <a:lnTo>
                    <a:pt x="6" y="2"/>
                  </a:lnTo>
                  <a:lnTo>
                    <a:pt x="0" y="0"/>
                  </a:lnTo>
                  <a:close/>
                </a:path>
              </a:pathLst>
            </a:custGeom>
            <a:solidFill>
              <a:srgbClr val="C0C0C0"/>
            </a:solidFill>
            <a:ln w="0">
              <a:solidFill>
                <a:srgbClr val="C0C0C0"/>
              </a:solidFill>
              <a:round/>
              <a:headEnd/>
              <a:tailEnd/>
            </a:ln>
          </p:spPr>
          <p:txBody>
            <a:bodyPr/>
            <a:lstStyle/>
            <a:p>
              <a:endParaRPr lang="ja-JP" altLang="en-US"/>
            </a:p>
          </p:txBody>
        </p:sp>
        <p:sp>
          <p:nvSpPr>
            <p:cNvPr id="1235" name="Rectangle 1152"/>
            <p:cNvSpPr>
              <a:spLocks noChangeArrowheads="1"/>
            </p:cNvSpPr>
            <p:nvPr/>
          </p:nvSpPr>
          <p:spPr bwMode="auto">
            <a:xfrm>
              <a:off x="496" y="1571"/>
              <a:ext cx="2"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236" name="Freeform 1153"/>
            <p:cNvSpPr>
              <a:spLocks/>
            </p:cNvSpPr>
            <p:nvPr/>
          </p:nvSpPr>
          <p:spPr bwMode="auto">
            <a:xfrm>
              <a:off x="498" y="1571"/>
              <a:ext cx="1" cy="1"/>
            </a:xfrm>
            <a:custGeom>
              <a:avLst/>
              <a:gdLst>
                <a:gd name="T0" fmla="*/ 0 w 4"/>
                <a:gd name="T1" fmla="*/ 0 h 10"/>
                <a:gd name="T2" fmla="*/ 0 w 4"/>
                <a:gd name="T3" fmla="*/ 0 h 10"/>
                <a:gd name="T4" fmla="*/ 0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0" y="1"/>
                  </a:moveTo>
                  <a:lnTo>
                    <a:pt x="2" y="0"/>
                  </a:lnTo>
                  <a:lnTo>
                    <a:pt x="4" y="4"/>
                  </a:lnTo>
                  <a:lnTo>
                    <a:pt x="0" y="10"/>
                  </a:lnTo>
                  <a:lnTo>
                    <a:pt x="0" y="1"/>
                  </a:lnTo>
                  <a:close/>
                </a:path>
              </a:pathLst>
            </a:custGeom>
            <a:solidFill>
              <a:srgbClr val="C0C0C0"/>
            </a:solidFill>
            <a:ln w="0">
              <a:solidFill>
                <a:srgbClr val="C0C0C0"/>
              </a:solidFill>
              <a:round/>
              <a:headEnd/>
              <a:tailEnd/>
            </a:ln>
          </p:spPr>
          <p:txBody>
            <a:bodyPr/>
            <a:lstStyle/>
            <a:p>
              <a:endParaRPr lang="ja-JP" altLang="en-US"/>
            </a:p>
          </p:txBody>
        </p:sp>
        <p:sp>
          <p:nvSpPr>
            <p:cNvPr id="1237" name="Freeform 1154"/>
            <p:cNvSpPr>
              <a:spLocks/>
            </p:cNvSpPr>
            <p:nvPr/>
          </p:nvSpPr>
          <p:spPr bwMode="auto">
            <a:xfrm>
              <a:off x="497" y="1571"/>
              <a:ext cx="3" cy="2"/>
            </a:xfrm>
            <a:custGeom>
              <a:avLst/>
              <a:gdLst>
                <a:gd name="T0" fmla="*/ 0 w 21"/>
                <a:gd name="T1" fmla="*/ 0 h 22"/>
                <a:gd name="T2" fmla="*/ 0 w 21"/>
                <a:gd name="T3" fmla="*/ 0 h 22"/>
                <a:gd name="T4" fmla="*/ 0 w 21"/>
                <a:gd name="T5" fmla="*/ 0 h 22"/>
                <a:gd name="T6" fmla="*/ 0 w 21"/>
                <a:gd name="T7" fmla="*/ 0 h 22"/>
                <a:gd name="T8" fmla="*/ 0 w 21"/>
                <a:gd name="T9" fmla="*/ 0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0" y="9"/>
                  </a:moveTo>
                  <a:lnTo>
                    <a:pt x="9" y="0"/>
                  </a:lnTo>
                  <a:lnTo>
                    <a:pt x="21" y="13"/>
                  </a:lnTo>
                  <a:lnTo>
                    <a:pt x="13" y="22"/>
                  </a:lnTo>
                  <a:lnTo>
                    <a:pt x="0" y="9"/>
                  </a:lnTo>
                  <a:close/>
                </a:path>
              </a:pathLst>
            </a:custGeom>
            <a:solidFill>
              <a:srgbClr val="C0C0C0"/>
            </a:solidFill>
            <a:ln w="0">
              <a:solidFill>
                <a:srgbClr val="C0C0C0"/>
              </a:solidFill>
              <a:round/>
              <a:headEnd/>
              <a:tailEnd/>
            </a:ln>
          </p:spPr>
          <p:txBody>
            <a:bodyPr/>
            <a:lstStyle/>
            <a:p>
              <a:endParaRPr lang="ja-JP" altLang="en-US"/>
            </a:p>
          </p:txBody>
        </p:sp>
        <p:sp>
          <p:nvSpPr>
            <p:cNvPr id="1238" name="Freeform 1155"/>
            <p:cNvSpPr>
              <a:spLocks/>
            </p:cNvSpPr>
            <p:nvPr/>
          </p:nvSpPr>
          <p:spPr bwMode="auto">
            <a:xfrm>
              <a:off x="499" y="1572"/>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4" y="0"/>
                  </a:moveTo>
                  <a:lnTo>
                    <a:pt x="6" y="1"/>
                  </a:lnTo>
                  <a:lnTo>
                    <a:pt x="6" y="5"/>
                  </a:lnTo>
                  <a:lnTo>
                    <a:pt x="0" y="7"/>
                  </a:lnTo>
                  <a:lnTo>
                    <a:pt x="4" y="0"/>
                  </a:lnTo>
                  <a:close/>
                </a:path>
              </a:pathLst>
            </a:custGeom>
            <a:solidFill>
              <a:srgbClr val="C0C0C0"/>
            </a:solidFill>
            <a:ln w="0">
              <a:solidFill>
                <a:srgbClr val="C0C0C0"/>
              </a:solidFill>
              <a:round/>
              <a:headEnd/>
              <a:tailEnd/>
            </a:ln>
          </p:spPr>
          <p:txBody>
            <a:bodyPr/>
            <a:lstStyle/>
            <a:p>
              <a:endParaRPr lang="ja-JP" altLang="en-US"/>
            </a:p>
          </p:txBody>
        </p:sp>
        <p:sp>
          <p:nvSpPr>
            <p:cNvPr id="1239" name="Rectangle 1156"/>
            <p:cNvSpPr>
              <a:spLocks noChangeArrowheads="1"/>
            </p:cNvSpPr>
            <p:nvPr/>
          </p:nvSpPr>
          <p:spPr bwMode="auto">
            <a:xfrm>
              <a:off x="498" y="1572"/>
              <a:ext cx="2"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240" name="Freeform 1157"/>
            <p:cNvSpPr>
              <a:spLocks/>
            </p:cNvSpPr>
            <p:nvPr/>
          </p:nvSpPr>
          <p:spPr bwMode="auto">
            <a:xfrm>
              <a:off x="498" y="1573"/>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0"/>
                  </a:moveTo>
                  <a:lnTo>
                    <a:pt x="0" y="7"/>
                  </a:lnTo>
                  <a:lnTo>
                    <a:pt x="6" y="7"/>
                  </a:lnTo>
                  <a:lnTo>
                    <a:pt x="6" y="2"/>
                  </a:lnTo>
                  <a:lnTo>
                    <a:pt x="0" y="0"/>
                  </a:lnTo>
                  <a:close/>
                </a:path>
              </a:pathLst>
            </a:custGeom>
            <a:solidFill>
              <a:srgbClr val="C0C0C0"/>
            </a:solidFill>
            <a:ln w="0">
              <a:solidFill>
                <a:srgbClr val="C0C0C0"/>
              </a:solidFill>
              <a:round/>
              <a:headEnd/>
              <a:tailEnd/>
            </a:ln>
          </p:spPr>
          <p:txBody>
            <a:bodyPr/>
            <a:lstStyle/>
            <a:p>
              <a:endParaRPr lang="ja-JP" altLang="en-US"/>
            </a:p>
          </p:txBody>
        </p:sp>
        <p:sp>
          <p:nvSpPr>
            <p:cNvPr id="1241" name="Rectangle 1158"/>
            <p:cNvSpPr>
              <a:spLocks noChangeArrowheads="1"/>
            </p:cNvSpPr>
            <p:nvPr/>
          </p:nvSpPr>
          <p:spPr bwMode="auto">
            <a:xfrm>
              <a:off x="499" y="1573"/>
              <a:ext cx="2"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242" name="Freeform 1159"/>
            <p:cNvSpPr>
              <a:spLocks/>
            </p:cNvSpPr>
            <p:nvPr/>
          </p:nvSpPr>
          <p:spPr bwMode="auto">
            <a:xfrm>
              <a:off x="501" y="1573"/>
              <a:ext cx="2" cy="1"/>
            </a:xfrm>
            <a:custGeom>
              <a:avLst/>
              <a:gdLst>
                <a:gd name="T0" fmla="*/ 0 w 4"/>
                <a:gd name="T1" fmla="*/ 0 h 10"/>
                <a:gd name="T2" fmla="*/ 1 w 4"/>
                <a:gd name="T3" fmla="*/ 0 h 10"/>
                <a:gd name="T4" fmla="*/ 1 w 4"/>
                <a:gd name="T5" fmla="*/ 0 h 10"/>
                <a:gd name="T6" fmla="*/ 0 w 4"/>
                <a:gd name="T7" fmla="*/ 0 h 10"/>
                <a:gd name="T8" fmla="*/ 0 w 4"/>
                <a:gd name="T9" fmla="*/ 0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0" y="1"/>
                  </a:moveTo>
                  <a:lnTo>
                    <a:pt x="2" y="0"/>
                  </a:lnTo>
                  <a:lnTo>
                    <a:pt x="4" y="4"/>
                  </a:lnTo>
                  <a:lnTo>
                    <a:pt x="0" y="10"/>
                  </a:lnTo>
                  <a:lnTo>
                    <a:pt x="0" y="1"/>
                  </a:lnTo>
                  <a:close/>
                </a:path>
              </a:pathLst>
            </a:custGeom>
            <a:solidFill>
              <a:srgbClr val="C0C0C0"/>
            </a:solidFill>
            <a:ln w="0">
              <a:solidFill>
                <a:srgbClr val="C0C0C0"/>
              </a:solidFill>
              <a:round/>
              <a:headEnd/>
              <a:tailEnd/>
            </a:ln>
          </p:spPr>
          <p:txBody>
            <a:bodyPr/>
            <a:lstStyle/>
            <a:p>
              <a:endParaRPr lang="ja-JP" altLang="en-US"/>
            </a:p>
          </p:txBody>
        </p:sp>
        <p:sp>
          <p:nvSpPr>
            <p:cNvPr id="1243" name="Freeform 1160"/>
            <p:cNvSpPr>
              <a:spLocks/>
            </p:cNvSpPr>
            <p:nvPr/>
          </p:nvSpPr>
          <p:spPr bwMode="auto">
            <a:xfrm>
              <a:off x="500" y="1573"/>
              <a:ext cx="4" cy="2"/>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0" y="9"/>
                  </a:moveTo>
                  <a:lnTo>
                    <a:pt x="8" y="0"/>
                  </a:lnTo>
                  <a:lnTo>
                    <a:pt x="20" y="13"/>
                  </a:lnTo>
                  <a:lnTo>
                    <a:pt x="12" y="22"/>
                  </a:lnTo>
                  <a:lnTo>
                    <a:pt x="0" y="9"/>
                  </a:lnTo>
                  <a:close/>
                </a:path>
              </a:pathLst>
            </a:custGeom>
            <a:solidFill>
              <a:srgbClr val="C0C0C0"/>
            </a:solidFill>
            <a:ln w="0">
              <a:solidFill>
                <a:srgbClr val="C0C0C0"/>
              </a:solidFill>
              <a:round/>
              <a:headEnd/>
              <a:tailEnd/>
            </a:ln>
          </p:spPr>
          <p:txBody>
            <a:bodyPr/>
            <a:lstStyle/>
            <a:p>
              <a:endParaRPr lang="ja-JP" altLang="en-US"/>
            </a:p>
          </p:txBody>
        </p:sp>
        <p:sp>
          <p:nvSpPr>
            <p:cNvPr id="1244" name="Freeform 1161"/>
            <p:cNvSpPr>
              <a:spLocks/>
            </p:cNvSpPr>
            <p:nvPr/>
          </p:nvSpPr>
          <p:spPr bwMode="auto">
            <a:xfrm>
              <a:off x="504" y="1574"/>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4" y="0"/>
                  </a:moveTo>
                  <a:lnTo>
                    <a:pt x="6" y="1"/>
                  </a:lnTo>
                  <a:lnTo>
                    <a:pt x="6" y="5"/>
                  </a:lnTo>
                  <a:lnTo>
                    <a:pt x="0" y="7"/>
                  </a:lnTo>
                  <a:lnTo>
                    <a:pt x="4" y="0"/>
                  </a:lnTo>
                  <a:close/>
                </a:path>
              </a:pathLst>
            </a:custGeom>
            <a:solidFill>
              <a:srgbClr val="C0C0C0"/>
            </a:solidFill>
            <a:ln w="0">
              <a:solidFill>
                <a:srgbClr val="C0C0C0"/>
              </a:solidFill>
              <a:round/>
              <a:headEnd/>
              <a:tailEnd/>
            </a:ln>
          </p:spPr>
          <p:txBody>
            <a:bodyPr/>
            <a:lstStyle/>
            <a:p>
              <a:endParaRPr lang="ja-JP" altLang="en-US"/>
            </a:p>
          </p:txBody>
        </p:sp>
        <p:sp>
          <p:nvSpPr>
            <p:cNvPr id="1245" name="Rectangle 1162"/>
            <p:cNvSpPr>
              <a:spLocks noChangeArrowheads="1"/>
            </p:cNvSpPr>
            <p:nvPr/>
          </p:nvSpPr>
          <p:spPr bwMode="auto">
            <a:xfrm>
              <a:off x="503" y="1574"/>
              <a:ext cx="2"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246" name="Freeform 1163"/>
            <p:cNvSpPr>
              <a:spLocks/>
            </p:cNvSpPr>
            <p:nvPr/>
          </p:nvSpPr>
          <p:spPr bwMode="auto">
            <a:xfrm>
              <a:off x="503" y="1575"/>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0"/>
                  </a:moveTo>
                  <a:lnTo>
                    <a:pt x="0" y="7"/>
                  </a:lnTo>
                  <a:lnTo>
                    <a:pt x="6" y="7"/>
                  </a:lnTo>
                  <a:lnTo>
                    <a:pt x="6" y="3"/>
                  </a:lnTo>
                  <a:lnTo>
                    <a:pt x="0" y="0"/>
                  </a:lnTo>
                  <a:close/>
                </a:path>
              </a:pathLst>
            </a:custGeom>
            <a:solidFill>
              <a:srgbClr val="C0C0C0"/>
            </a:solidFill>
            <a:ln w="0">
              <a:solidFill>
                <a:srgbClr val="C0C0C0"/>
              </a:solidFill>
              <a:round/>
              <a:headEnd/>
              <a:tailEnd/>
            </a:ln>
          </p:spPr>
          <p:txBody>
            <a:bodyPr/>
            <a:lstStyle/>
            <a:p>
              <a:endParaRPr lang="ja-JP" altLang="en-US"/>
            </a:p>
          </p:txBody>
        </p:sp>
        <p:sp>
          <p:nvSpPr>
            <p:cNvPr id="1247" name="Rectangle 1164"/>
            <p:cNvSpPr>
              <a:spLocks noChangeArrowheads="1"/>
            </p:cNvSpPr>
            <p:nvPr/>
          </p:nvSpPr>
          <p:spPr bwMode="auto">
            <a:xfrm>
              <a:off x="504" y="1575"/>
              <a:ext cx="1"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248" name="Freeform 1165"/>
            <p:cNvSpPr>
              <a:spLocks/>
            </p:cNvSpPr>
            <p:nvPr/>
          </p:nvSpPr>
          <p:spPr bwMode="auto">
            <a:xfrm>
              <a:off x="505" y="1575"/>
              <a:ext cx="1" cy="1"/>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0" y="0"/>
                  </a:moveTo>
                  <a:lnTo>
                    <a:pt x="6" y="0"/>
                  </a:lnTo>
                  <a:lnTo>
                    <a:pt x="6" y="6"/>
                  </a:lnTo>
                  <a:lnTo>
                    <a:pt x="0" y="9"/>
                  </a:lnTo>
                  <a:lnTo>
                    <a:pt x="0" y="0"/>
                  </a:lnTo>
                  <a:close/>
                </a:path>
              </a:pathLst>
            </a:custGeom>
            <a:solidFill>
              <a:srgbClr val="C0C0C0"/>
            </a:solidFill>
            <a:ln w="0">
              <a:solidFill>
                <a:srgbClr val="C0C0C0"/>
              </a:solidFill>
              <a:round/>
              <a:headEnd/>
              <a:tailEnd/>
            </a:ln>
          </p:spPr>
          <p:txBody>
            <a:bodyPr/>
            <a:lstStyle/>
            <a:p>
              <a:endParaRPr lang="ja-JP" altLang="en-US"/>
            </a:p>
          </p:txBody>
        </p:sp>
        <p:sp>
          <p:nvSpPr>
            <p:cNvPr id="1249" name="Rectangle 1166"/>
            <p:cNvSpPr>
              <a:spLocks noChangeArrowheads="1"/>
            </p:cNvSpPr>
            <p:nvPr/>
          </p:nvSpPr>
          <p:spPr bwMode="auto">
            <a:xfrm>
              <a:off x="505" y="1575"/>
              <a:ext cx="1"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250" name="Freeform 1167"/>
            <p:cNvSpPr>
              <a:spLocks/>
            </p:cNvSpPr>
            <p:nvPr/>
          </p:nvSpPr>
          <p:spPr bwMode="auto">
            <a:xfrm>
              <a:off x="505" y="1576"/>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0"/>
                  </a:moveTo>
                  <a:lnTo>
                    <a:pt x="0" y="7"/>
                  </a:lnTo>
                  <a:lnTo>
                    <a:pt x="6" y="7"/>
                  </a:lnTo>
                  <a:lnTo>
                    <a:pt x="6" y="2"/>
                  </a:lnTo>
                  <a:lnTo>
                    <a:pt x="0" y="0"/>
                  </a:lnTo>
                  <a:close/>
                </a:path>
              </a:pathLst>
            </a:custGeom>
            <a:solidFill>
              <a:srgbClr val="C0C0C0"/>
            </a:solidFill>
            <a:ln w="0">
              <a:solidFill>
                <a:srgbClr val="C0C0C0"/>
              </a:solidFill>
              <a:round/>
              <a:headEnd/>
              <a:tailEnd/>
            </a:ln>
          </p:spPr>
          <p:txBody>
            <a:bodyPr/>
            <a:lstStyle/>
            <a:p>
              <a:endParaRPr lang="ja-JP" altLang="en-US"/>
            </a:p>
          </p:txBody>
        </p:sp>
        <p:sp>
          <p:nvSpPr>
            <p:cNvPr id="1251" name="Rectangle 1168"/>
            <p:cNvSpPr>
              <a:spLocks noChangeArrowheads="1"/>
            </p:cNvSpPr>
            <p:nvPr/>
          </p:nvSpPr>
          <p:spPr bwMode="auto">
            <a:xfrm>
              <a:off x="505" y="1576"/>
              <a:ext cx="2" cy="1"/>
            </a:xfrm>
            <a:prstGeom prst="rect">
              <a:avLst/>
            </a:prstGeom>
            <a:solidFill>
              <a:srgbClr val="C0C0C0"/>
            </a:solidFill>
            <a:ln w="0">
              <a:solidFill>
                <a:srgbClr val="C0C0C0"/>
              </a:solidFill>
              <a:miter lim="800000"/>
              <a:headEnd/>
              <a:tailEnd/>
            </a:ln>
          </p:spPr>
          <p:txBody>
            <a:bodyPr/>
            <a:lstStyle/>
            <a:p>
              <a:endParaRPr lang="ja-JP" altLang="en-US" sz="900">
                <a:latin typeface="Arial" charset="0"/>
                <a:cs typeface="Arial" charset="0"/>
              </a:endParaRPr>
            </a:p>
          </p:txBody>
        </p:sp>
        <p:sp>
          <p:nvSpPr>
            <p:cNvPr id="1252" name="Freeform 1169"/>
            <p:cNvSpPr>
              <a:spLocks/>
            </p:cNvSpPr>
            <p:nvPr/>
          </p:nvSpPr>
          <p:spPr bwMode="auto">
            <a:xfrm>
              <a:off x="440" y="1576"/>
              <a:ext cx="11" cy="11"/>
            </a:xfrm>
            <a:custGeom>
              <a:avLst/>
              <a:gdLst>
                <a:gd name="T0" fmla="*/ 0 w 73"/>
                <a:gd name="T1" fmla="*/ 0 h 135"/>
                <a:gd name="T2" fmla="*/ 0 w 73"/>
                <a:gd name="T3" fmla="*/ 0 h 135"/>
                <a:gd name="T4" fmla="*/ 0 w 73"/>
                <a:gd name="T5" fmla="*/ 0 h 135"/>
                <a:gd name="T6" fmla="*/ 0 w 73"/>
                <a:gd name="T7" fmla="*/ 0 h 135"/>
                <a:gd name="T8" fmla="*/ 0 w 73"/>
                <a:gd name="T9" fmla="*/ 0 h 135"/>
                <a:gd name="T10" fmla="*/ 0 w 73"/>
                <a:gd name="T11" fmla="*/ 0 h 135"/>
                <a:gd name="T12" fmla="*/ 0 w 73"/>
                <a:gd name="T13" fmla="*/ 0 h 135"/>
                <a:gd name="T14" fmla="*/ 0 w 73"/>
                <a:gd name="T15" fmla="*/ 0 h 135"/>
                <a:gd name="T16" fmla="*/ 0 w 73"/>
                <a:gd name="T17" fmla="*/ 0 h 135"/>
                <a:gd name="T18" fmla="*/ 0 w 73"/>
                <a:gd name="T19" fmla="*/ 0 h 135"/>
                <a:gd name="T20" fmla="*/ 0 w 73"/>
                <a:gd name="T21" fmla="*/ 0 h 135"/>
                <a:gd name="T22" fmla="*/ 0 w 73"/>
                <a:gd name="T23" fmla="*/ 0 h 135"/>
                <a:gd name="T24" fmla="*/ 0 w 73"/>
                <a:gd name="T25" fmla="*/ 0 h 135"/>
                <a:gd name="T26" fmla="*/ 0 w 73"/>
                <a:gd name="T27" fmla="*/ 0 h 135"/>
                <a:gd name="T28" fmla="*/ 0 w 73"/>
                <a:gd name="T29" fmla="*/ 0 h 135"/>
                <a:gd name="T30" fmla="*/ 0 w 73"/>
                <a:gd name="T31" fmla="*/ 0 h 135"/>
                <a:gd name="T32" fmla="*/ 0 w 73"/>
                <a:gd name="T33" fmla="*/ 0 h 135"/>
                <a:gd name="T34" fmla="*/ 0 w 73"/>
                <a:gd name="T35" fmla="*/ 0 h 135"/>
                <a:gd name="T36" fmla="*/ 0 w 73"/>
                <a:gd name="T37" fmla="*/ 0 h 135"/>
                <a:gd name="T38" fmla="*/ 0 w 73"/>
                <a:gd name="T39" fmla="*/ 0 h 135"/>
                <a:gd name="T40" fmla="*/ 0 w 73"/>
                <a:gd name="T41" fmla="*/ 0 h 135"/>
                <a:gd name="T42" fmla="*/ 0 w 73"/>
                <a:gd name="T43" fmla="*/ 0 h 135"/>
                <a:gd name="T44" fmla="*/ 0 w 73"/>
                <a:gd name="T45" fmla="*/ 0 h 135"/>
                <a:gd name="T46" fmla="*/ 0 w 73"/>
                <a:gd name="T47" fmla="*/ 0 h 135"/>
                <a:gd name="T48" fmla="*/ 0 w 73"/>
                <a:gd name="T49" fmla="*/ 0 h 135"/>
                <a:gd name="T50" fmla="*/ 0 w 73"/>
                <a:gd name="T51" fmla="*/ 0 h 135"/>
                <a:gd name="T52" fmla="*/ 0 w 73"/>
                <a:gd name="T53" fmla="*/ 0 h 135"/>
                <a:gd name="T54" fmla="*/ 0 w 73"/>
                <a:gd name="T55" fmla="*/ 0 h 135"/>
                <a:gd name="T56" fmla="*/ 0 w 73"/>
                <a:gd name="T57" fmla="*/ 0 h 135"/>
                <a:gd name="T58" fmla="*/ 0 w 73"/>
                <a:gd name="T59" fmla="*/ 0 h 135"/>
                <a:gd name="T60" fmla="*/ 0 w 73"/>
                <a:gd name="T61" fmla="*/ 0 h 135"/>
                <a:gd name="T62" fmla="*/ 0 w 73"/>
                <a:gd name="T63" fmla="*/ 0 h 135"/>
                <a:gd name="T64" fmla="*/ 0 w 73"/>
                <a:gd name="T65" fmla="*/ 0 h 135"/>
                <a:gd name="T66" fmla="*/ 0 w 73"/>
                <a:gd name="T67" fmla="*/ 0 h 135"/>
                <a:gd name="T68" fmla="*/ 0 w 73"/>
                <a:gd name="T69" fmla="*/ 0 h 135"/>
                <a:gd name="T70" fmla="*/ 0 w 73"/>
                <a:gd name="T71" fmla="*/ 0 h 135"/>
                <a:gd name="T72" fmla="*/ 0 w 73"/>
                <a:gd name="T73" fmla="*/ 0 h 135"/>
                <a:gd name="T74" fmla="*/ 0 w 73"/>
                <a:gd name="T75" fmla="*/ 0 h 135"/>
                <a:gd name="T76" fmla="*/ 0 w 73"/>
                <a:gd name="T77" fmla="*/ 0 h 135"/>
                <a:gd name="T78" fmla="*/ 0 w 73"/>
                <a:gd name="T79" fmla="*/ 0 h 135"/>
                <a:gd name="T80" fmla="*/ 0 w 73"/>
                <a:gd name="T81" fmla="*/ 0 h 135"/>
                <a:gd name="T82" fmla="*/ 0 w 73"/>
                <a:gd name="T83" fmla="*/ 0 h 135"/>
                <a:gd name="T84" fmla="*/ 0 w 73"/>
                <a:gd name="T85" fmla="*/ 0 h 135"/>
                <a:gd name="T86" fmla="*/ 0 w 73"/>
                <a:gd name="T87" fmla="*/ 0 h 135"/>
                <a:gd name="T88" fmla="*/ 0 w 73"/>
                <a:gd name="T89" fmla="*/ 0 h 135"/>
                <a:gd name="T90" fmla="*/ 0 w 73"/>
                <a:gd name="T91" fmla="*/ 0 h 135"/>
                <a:gd name="T92" fmla="*/ 0 w 73"/>
                <a:gd name="T93" fmla="*/ 0 h 135"/>
                <a:gd name="T94" fmla="*/ 0 w 73"/>
                <a:gd name="T95" fmla="*/ 0 h 135"/>
                <a:gd name="T96" fmla="*/ 0 w 73"/>
                <a:gd name="T97" fmla="*/ 0 h 135"/>
                <a:gd name="T98" fmla="*/ 0 w 73"/>
                <a:gd name="T99" fmla="*/ 0 h 135"/>
                <a:gd name="T100" fmla="*/ 0 w 73"/>
                <a:gd name="T101" fmla="*/ 0 h 1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3"/>
                <a:gd name="T154" fmla="*/ 0 h 135"/>
                <a:gd name="T155" fmla="*/ 73 w 73"/>
                <a:gd name="T156" fmla="*/ 135 h 13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3" h="135">
                  <a:moveTo>
                    <a:pt x="61" y="81"/>
                  </a:moveTo>
                  <a:lnTo>
                    <a:pt x="61" y="81"/>
                  </a:lnTo>
                  <a:lnTo>
                    <a:pt x="61" y="95"/>
                  </a:lnTo>
                  <a:lnTo>
                    <a:pt x="49" y="95"/>
                  </a:lnTo>
                  <a:lnTo>
                    <a:pt x="49" y="108"/>
                  </a:lnTo>
                  <a:lnTo>
                    <a:pt x="36" y="108"/>
                  </a:lnTo>
                  <a:lnTo>
                    <a:pt x="36" y="122"/>
                  </a:lnTo>
                  <a:lnTo>
                    <a:pt x="36" y="135"/>
                  </a:lnTo>
                  <a:lnTo>
                    <a:pt x="24" y="135"/>
                  </a:lnTo>
                  <a:lnTo>
                    <a:pt x="12" y="135"/>
                  </a:lnTo>
                  <a:lnTo>
                    <a:pt x="0" y="135"/>
                  </a:lnTo>
                  <a:lnTo>
                    <a:pt x="0" y="122"/>
                  </a:lnTo>
                  <a:lnTo>
                    <a:pt x="0" y="108"/>
                  </a:lnTo>
                  <a:lnTo>
                    <a:pt x="0" y="95"/>
                  </a:lnTo>
                  <a:lnTo>
                    <a:pt x="0" y="81"/>
                  </a:lnTo>
                  <a:lnTo>
                    <a:pt x="0" y="68"/>
                  </a:lnTo>
                  <a:lnTo>
                    <a:pt x="12" y="68"/>
                  </a:lnTo>
                  <a:lnTo>
                    <a:pt x="12" y="54"/>
                  </a:lnTo>
                  <a:lnTo>
                    <a:pt x="12" y="41"/>
                  </a:lnTo>
                  <a:lnTo>
                    <a:pt x="24" y="41"/>
                  </a:lnTo>
                  <a:lnTo>
                    <a:pt x="24" y="27"/>
                  </a:lnTo>
                  <a:lnTo>
                    <a:pt x="36" y="27"/>
                  </a:lnTo>
                  <a:lnTo>
                    <a:pt x="36" y="14"/>
                  </a:lnTo>
                  <a:lnTo>
                    <a:pt x="36" y="0"/>
                  </a:lnTo>
                  <a:lnTo>
                    <a:pt x="49" y="0"/>
                  </a:lnTo>
                  <a:lnTo>
                    <a:pt x="61" y="0"/>
                  </a:lnTo>
                  <a:lnTo>
                    <a:pt x="73" y="0"/>
                  </a:lnTo>
                  <a:lnTo>
                    <a:pt x="73" y="14"/>
                  </a:lnTo>
                  <a:lnTo>
                    <a:pt x="73" y="27"/>
                  </a:lnTo>
                  <a:lnTo>
                    <a:pt x="73" y="41"/>
                  </a:lnTo>
                  <a:lnTo>
                    <a:pt x="73" y="54"/>
                  </a:lnTo>
                  <a:lnTo>
                    <a:pt x="73" y="68"/>
                  </a:lnTo>
                  <a:lnTo>
                    <a:pt x="61" y="68"/>
                  </a:lnTo>
                  <a:lnTo>
                    <a:pt x="61" y="81"/>
                  </a:lnTo>
                  <a:close/>
                </a:path>
              </a:pathLst>
            </a:custGeom>
            <a:solidFill>
              <a:srgbClr val="C0C0C0"/>
            </a:solidFill>
            <a:ln w="9525">
              <a:noFill/>
              <a:round/>
              <a:headEnd/>
              <a:tailEnd/>
            </a:ln>
          </p:spPr>
          <p:txBody>
            <a:bodyPr/>
            <a:lstStyle/>
            <a:p>
              <a:endParaRPr lang="ja-JP" altLang="en-US"/>
            </a:p>
          </p:txBody>
        </p:sp>
        <p:sp>
          <p:nvSpPr>
            <p:cNvPr id="1253" name="Rectangle 1170"/>
            <p:cNvSpPr>
              <a:spLocks noChangeArrowheads="1"/>
            </p:cNvSpPr>
            <p:nvPr/>
          </p:nvSpPr>
          <p:spPr bwMode="auto">
            <a:xfrm>
              <a:off x="449" y="1582"/>
              <a:ext cx="1"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54" name="Freeform 1171"/>
            <p:cNvSpPr>
              <a:spLocks/>
            </p:cNvSpPr>
            <p:nvPr/>
          </p:nvSpPr>
          <p:spPr bwMode="auto">
            <a:xfrm>
              <a:off x="449" y="1583"/>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0"/>
                  </a:moveTo>
                  <a:lnTo>
                    <a:pt x="6" y="7"/>
                  </a:lnTo>
                  <a:lnTo>
                    <a:pt x="0" y="7"/>
                  </a:lnTo>
                  <a:lnTo>
                    <a:pt x="0" y="3"/>
                  </a:lnTo>
                  <a:lnTo>
                    <a:pt x="6" y="0"/>
                  </a:lnTo>
                  <a:close/>
                </a:path>
              </a:pathLst>
            </a:custGeom>
            <a:solidFill>
              <a:srgbClr val="000000"/>
            </a:solidFill>
            <a:ln w="0">
              <a:solidFill>
                <a:srgbClr val="000000"/>
              </a:solidFill>
              <a:round/>
              <a:headEnd/>
              <a:tailEnd/>
            </a:ln>
          </p:spPr>
          <p:txBody>
            <a:bodyPr/>
            <a:lstStyle/>
            <a:p>
              <a:endParaRPr lang="ja-JP" altLang="en-US"/>
            </a:p>
          </p:txBody>
        </p:sp>
        <p:sp>
          <p:nvSpPr>
            <p:cNvPr id="1255" name="Rectangle 1172"/>
            <p:cNvSpPr>
              <a:spLocks noChangeArrowheads="1"/>
            </p:cNvSpPr>
            <p:nvPr/>
          </p:nvSpPr>
          <p:spPr bwMode="auto">
            <a:xfrm>
              <a:off x="448" y="1583"/>
              <a:ext cx="1"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56" name="Freeform 1173"/>
            <p:cNvSpPr>
              <a:spLocks/>
            </p:cNvSpPr>
            <p:nvPr/>
          </p:nvSpPr>
          <p:spPr bwMode="auto">
            <a:xfrm>
              <a:off x="447" y="1583"/>
              <a:ext cx="1" cy="0"/>
            </a:xfrm>
            <a:custGeom>
              <a:avLst/>
              <a:gdLst>
                <a:gd name="T0" fmla="*/ 0 w 7"/>
                <a:gd name="T1" fmla="*/ 0 h 9"/>
                <a:gd name="T2" fmla="*/ 0 w 7"/>
                <a:gd name="T3" fmla="*/ 0 h 9"/>
                <a:gd name="T4" fmla="*/ 0 w 7"/>
                <a:gd name="T5" fmla="*/ 0 h 9"/>
                <a:gd name="T6" fmla="*/ 0 w 7"/>
                <a:gd name="T7" fmla="*/ 0 h 9"/>
                <a:gd name="T8" fmla="*/ 0 w 7"/>
                <a:gd name="T9" fmla="*/ 0 h 9"/>
                <a:gd name="T10" fmla="*/ 0 60000 65536"/>
                <a:gd name="T11" fmla="*/ 0 60000 65536"/>
                <a:gd name="T12" fmla="*/ 0 60000 65536"/>
                <a:gd name="T13" fmla="*/ 0 60000 65536"/>
                <a:gd name="T14" fmla="*/ 0 60000 65536"/>
                <a:gd name="T15" fmla="*/ 0 w 7"/>
                <a:gd name="T16" fmla="*/ 0 h 9"/>
                <a:gd name="T17" fmla="*/ 7 w 7"/>
                <a:gd name="T18" fmla="*/ 0 h 9"/>
              </a:gdLst>
              <a:ahLst/>
              <a:cxnLst>
                <a:cxn ang="T10">
                  <a:pos x="T0" y="T1"/>
                </a:cxn>
                <a:cxn ang="T11">
                  <a:pos x="T2" y="T3"/>
                </a:cxn>
                <a:cxn ang="T12">
                  <a:pos x="T4" y="T5"/>
                </a:cxn>
                <a:cxn ang="T13">
                  <a:pos x="T6" y="T7"/>
                </a:cxn>
                <a:cxn ang="T14">
                  <a:pos x="T8" y="T9"/>
                </a:cxn>
              </a:cxnLst>
              <a:rect l="T15" t="T16" r="T17" b="T18"/>
              <a:pathLst>
                <a:path w="7" h="9">
                  <a:moveTo>
                    <a:pt x="7" y="0"/>
                  </a:moveTo>
                  <a:lnTo>
                    <a:pt x="0" y="0"/>
                  </a:lnTo>
                  <a:lnTo>
                    <a:pt x="0" y="6"/>
                  </a:lnTo>
                  <a:lnTo>
                    <a:pt x="7" y="9"/>
                  </a:lnTo>
                  <a:lnTo>
                    <a:pt x="7" y="0"/>
                  </a:lnTo>
                  <a:close/>
                </a:path>
              </a:pathLst>
            </a:custGeom>
            <a:solidFill>
              <a:srgbClr val="000000"/>
            </a:solidFill>
            <a:ln w="0">
              <a:solidFill>
                <a:srgbClr val="000000"/>
              </a:solidFill>
              <a:round/>
              <a:headEnd/>
              <a:tailEnd/>
            </a:ln>
          </p:spPr>
          <p:txBody>
            <a:bodyPr/>
            <a:lstStyle/>
            <a:p>
              <a:endParaRPr lang="ja-JP" altLang="en-US"/>
            </a:p>
          </p:txBody>
        </p:sp>
        <p:sp>
          <p:nvSpPr>
            <p:cNvPr id="1257" name="Rectangle 1174"/>
            <p:cNvSpPr>
              <a:spLocks noChangeArrowheads="1"/>
            </p:cNvSpPr>
            <p:nvPr/>
          </p:nvSpPr>
          <p:spPr bwMode="auto">
            <a:xfrm>
              <a:off x="447" y="1583"/>
              <a:ext cx="2"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58" name="Freeform 1175"/>
            <p:cNvSpPr>
              <a:spLocks/>
            </p:cNvSpPr>
            <p:nvPr/>
          </p:nvSpPr>
          <p:spPr bwMode="auto">
            <a:xfrm>
              <a:off x="448" y="1584"/>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0"/>
                  </a:moveTo>
                  <a:lnTo>
                    <a:pt x="6" y="7"/>
                  </a:lnTo>
                  <a:lnTo>
                    <a:pt x="0" y="7"/>
                  </a:lnTo>
                  <a:lnTo>
                    <a:pt x="0" y="2"/>
                  </a:lnTo>
                  <a:lnTo>
                    <a:pt x="6" y="0"/>
                  </a:lnTo>
                  <a:close/>
                </a:path>
              </a:pathLst>
            </a:custGeom>
            <a:solidFill>
              <a:srgbClr val="000000"/>
            </a:solidFill>
            <a:ln w="0">
              <a:solidFill>
                <a:srgbClr val="000000"/>
              </a:solidFill>
              <a:round/>
              <a:headEnd/>
              <a:tailEnd/>
            </a:ln>
          </p:spPr>
          <p:txBody>
            <a:bodyPr/>
            <a:lstStyle/>
            <a:p>
              <a:endParaRPr lang="ja-JP" altLang="en-US"/>
            </a:p>
          </p:txBody>
        </p:sp>
        <p:sp>
          <p:nvSpPr>
            <p:cNvPr id="1259" name="Rectangle 1176"/>
            <p:cNvSpPr>
              <a:spLocks noChangeArrowheads="1"/>
            </p:cNvSpPr>
            <p:nvPr/>
          </p:nvSpPr>
          <p:spPr bwMode="auto">
            <a:xfrm>
              <a:off x="446" y="1584"/>
              <a:ext cx="2"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60" name="Freeform 1177"/>
            <p:cNvSpPr>
              <a:spLocks/>
            </p:cNvSpPr>
            <p:nvPr/>
          </p:nvSpPr>
          <p:spPr bwMode="auto">
            <a:xfrm>
              <a:off x="445" y="1584"/>
              <a:ext cx="1" cy="0"/>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0 h 9"/>
              </a:gdLst>
              <a:ahLst/>
              <a:cxnLst>
                <a:cxn ang="T10">
                  <a:pos x="T0" y="T1"/>
                </a:cxn>
                <a:cxn ang="T11">
                  <a:pos x="T2" y="T3"/>
                </a:cxn>
                <a:cxn ang="T12">
                  <a:pos x="T4" y="T5"/>
                </a:cxn>
                <a:cxn ang="T13">
                  <a:pos x="T6" y="T7"/>
                </a:cxn>
                <a:cxn ang="T14">
                  <a:pos x="T8" y="T9"/>
                </a:cxn>
              </a:cxnLst>
              <a:rect l="T15" t="T16" r="T17" b="T18"/>
              <a:pathLst>
                <a:path w="6" h="9">
                  <a:moveTo>
                    <a:pt x="6" y="0"/>
                  </a:moveTo>
                  <a:lnTo>
                    <a:pt x="0" y="0"/>
                  </a:lnTo>
                  <a:lnTo>
                    <a:pt x="0" y="7"/>
                  </a:lnTo>
                  <a:lnTo>
                    <a:pt x="6" y="9"/>
                  </a:lnTo>
                  <a:lnTo>
                    <a:pt x="6" y="0"/>
                  </a:lnTo>
                  <a:close/>
                </a:path>
              </a:pathLst>
            </a:custGeom>
            <a:solidFill>
              <a:srgbClr val="000000"/>
            </a:solidFill>
            <a:ln w="0">
              <a:solidFill>
                <a:srgbClr val="000000"/>
              </a:solidFill>
              <a:round/>
              <a:headEnd/>
              <a:tailEnd/>
            </a:ln>
          </p:spPr>
          <p:txBody>
            <a:bodyPr/>
            <a:lstStyle/>
            <a:p>
              <a:endParaRPr lang="ja-JP" altLang="en-US"/>
            </a:p>
          </p:txBody>
        </p:sp>
        <p:sp>
          <p:nvSpPr>
            <p:cNvPr id="1261" name="Rectangle 1178"/>
            <p:cNvSpPr>
              <a:spLocks noChangeArrowheads="1"/>
            </p:cNvSpPr>
            <p:nvPr/>
          </p:nvSpPr>
          <p:spPr bwMode="auto">
            <a:xfrm>
              <a:off x="445" y="1584"/>
              <a:ext cx="2"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62" name="Rectangle 1179"/>
            <p:cNvSpPr>
              <a:spLocks noChangeArrowheads="1"/>
            </p:cNvSpPr>
            <p:nvPr/>
          </p:nvSpPr>
          <p:spPr bwMode="auto">
            <a:xfrm>
              <a:off x="445" y="1585"/>
              <a:ext cx="2"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63" name="Freeform 1180"/>
            <p:cNvSpPr>
              <a:spLocks/>
            </p:cNvSpPr>
            <p:nvPr/>
          </p:nvSpPr>
          <p:spPr bwMode="auto">
            <a:xfrm>
              <a:off x="446" y="1586"/>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0"/>
                  </a:moveTo>
                  <a:lnTo>
                    <a:pt x="6" y="7"/>
                  </a:lnTo>
                  <a:lnTo>
                    <a:pt x="0" y="7"/>
                  </a:lnTo>
                  <a:lnTo>
                    <a:pt x="0" y="2"/>
                  </a:lnTo>
                  <a:lnTo>
                    <a:pt x="6" y="0"/>
                  </a:lnTo>
                  <a:close/>
                </a:path>
              </a:pathLst>
            </a:custGeom>
            <a:solidFill>
              <a:srgbClr val="000000"/>
            </a:solidFill>
            <a:ln w="0">
              <a:solidFill>
                <a:srgbClr val="000000"/>
              </a:solidFill>
              <a:round/>
              <a:headEnd/>
              <a:tailEnd/>
            </a:ln>
          </p:spPr>
          <p:txBody>
            <a:bodyPr/>
            <a:lstStyle/>
            <a:p>
              <a:endParaRPr lang="ja-JP" altLang="en-US"/>
            </a:p>
          </p:txBody>
        </p:sp>
        <p:sp>
          <p:nvSpPr>
            <p:cNvPr id="1264" name="Rectangle 1181"/>
            <p:cNvSpPr>
              <a:spLocks noChangeArrowheads="1"/>
            </p:cNvSpPr>
            <p:nvPr/>
          </p:nvSpPr>
          <p:spPr bwMode="auto">
            <a:xfrm>
              <a:off x="444" y="1585"/>
              <a:ext cx="2"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65" name="Rectangle 1182"/>
            <p:cNvSpPr>
              <a:spLocks noChangeArrowheads="1"/>
            </p:cNvSpPr>
            <p:nvPr/>
          </p:nvSpPr>
          <p:spPr bwMode="auto">
            <a:xfrm>
              <a:off x="441" y="1585"/>
              <a:ext cx="3"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66" name="Rectangle 1183"/>
            <p:cNvSpPr>
              <a:spLocks noChangeArrowheads="1"/>
            </p:cNvSpPr>
            <p:nvPr/>
          </p:nvSpPr>
          <p:spPr bwMode="auto">
            <a:xfrm>
              <a:off x="440" y="1585"/>
              <a:ext cx="1" cy="2"/>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67" name="Freeform 1184"/>
            <p:cNvSpPr>
              <a:spLocks/>
            </p:cNvSpPr>
            <p:nvPr/>
          </p:nvSpPr>
          <p:spPr bwMode="auto">
            <a:xfrm>
              <a:off x="439" y="1586"/>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7"/>
                  </a:moveTo>
                  <a:lnTo>
                    <a:pt x="0" y="7"/>
                  </a:lnTo>
                  <a:lnTo>
                    <a:pt x="0" y="0"/>
                  </a:lnTo>
                  <a:lnTo>
                    <a:pt x="6" y="2"/>
                  </a:lnTo>
                  <a:lnTo>
                    <a:pt x="6" y="7"/>
                  </a:lnTo>
                  <a:close/>
                </a:path>
              </a:pathLst>
            </a:custGeom>
            <a:solidFill>
              <a:srgbClr val="000000"/>
            </a:solidFill>
            <a:ln w="0">
              <a:solidFill>
                <a:srgbClr val="000000"/>
              </a:solidFill>
              <a:round/>
              <a:headEnd/>
              <a:tailEnd/>
            </a:ln>
          </p:spPr>
          <p:txBody>
            <a:bodyPr/>
            <a:lstStyle/>
            <a:p>
              <a:endParaRPr lang="ja-JP" altLang="en-US"/>
            </a:p>
          </p:txBody>
        </p:sp>
        <p:sp>
          <p:nvSpPr>
            <p:cNvPr id="1268" name="Rectangle 1185"/>
            <p:cNvSpPr>
              <a:spLocks noChangeArrowheads="1"/>
            </p:cNvSpPr>
            <p:nvPr/>
          </p:nvSpPr>
          <p:spPr bwMode="auto">
            <a:xfrm>
              <a:off x="439" y="1585"/>
              <a:ext cx="2"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69" name="Rectangle 1186"/>
            <p:cNvSpPr>
              <a:spLocks noChangeArrowheads="1"/>
            </p:cNvSpPr>
            <p:nvPr/>
          </p:nvSpPr>
          <p:spPr bwMode="auto">
            <a:xfrm>
              <a:off x="439" y="1584"/>
              <a:ext cx="2"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70" name="Rectangle 1187"/>
            <p:cNvSpPr>
              <a:spLocks noChangeArrowheads="1"/>
            </p:cNvSpPr>
            <p:nvPr/>
          </p:nvSpPr>
          <p:spPr bwMode="auto">
            <a:xfrm>
              <a:off x="439" y="1583"/>
              <a:ext cx="2"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71" name="Rectangle 1188"/>
            <p:cNvSpPr>
              <a:spLocks noChangeArrowheads="1"/>
            </p:cNvSpPr>
            <p:nvPr/>
          </p:nvSpPr>
          <p:spPr bwMode="auto">
            <a:xfrm>
              <a:off x="439" y="1582"/>
              <a:ext cx="2"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72" name="Rectangle 1189"/>
            <p:cNvSpPr>
              <a:spLocks noChangeArrowheads="1"/>
            </p:cNvSpPr>
            <p:nvPr/>
          </p:nvSpPr>
          <p:spPr bwMode="auto">
            <a:xfrm>
              <a:off x="439" y="1581"/>
              <a:ext cx="2"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73" name="Freeform 1190"/>
            <p:cNvSpPr>
              <a:spLocks/>
            </p:cNvSpPr>
            <p:nvPr/>
          </p:nvSpPr>
          <p:spPr bwMode="auto">
            <a:xfrm>
              <a:off x="439" y="1581"/>
              <a:ext cx="1" cy="0"/>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0 h 9"/>
              </a:gdLst>
              <a:ahLst/>
              <a:cxnLst>
                <a:cxn ang="T10">
                  <a:pos x="T0" y="T1"/>
                </a:cxn>
                <a:cxn ang="T11">
                  <a:pos x="T2" y="T3"/>
                </a:cxn>
                <a:cxn ang="T12">
                  <a:pos x="T4" y="T5"/>
                </a:cxn>
                <a:cxn ang="T13">
                  <a:pos x="T6" y="T7"/>
                </a:cxn>
                <a:cxn ang="T14">
                  <a:pos x="T8" y="T9"/>
                </a:cxn>
              </a:cxnLst>
              <a:rect l="T15" t="T16" r="T17" b="T18"/>
              <a:pathLst>
                <a:path w="6" h="9">
                  <a:moveTo>
                    <a:pt x="0" y="6"/>
                  </a:moveTo>
                  <a:lnTo>
                    <a:pt x="0" y="0"/>
                  </a:lnTo>
                  <a:lnTo>
                    <a:pt x="6" y="0"/>
                  </a:lnTo>
                  <a:lnTo>
                    <a:pt x="6" y="9"/>
                  </a:lnTo>
                  <a:lnTo>
                    <a:pt x="0" y="6"/>
                  </a:lnTo>
                  <a:close/>
                </a:path>
              </a:pathLst>
            </a:custGeom>
            <a:solidFill>
              <a:srgbClr val="000000"/>
            </a:solidFill>
            <a:ln w="0">
              <a:solidFill>
                <a:srgbClr val="000000"/>
              </a:solidFill>
              <a:round/>
              <a:headEnd/>
              <a:tailEnd/>
            </a:ln>
          </p:spPr>
          <p:txBody>
            <a:bodyPr/>
            <a:lstStyle/>
            <a:p>
              <a:endParaRPr lang="ja-JP" altLang="en-US"/>
            </a:p>
          </p:txBody>
        </p:sp>
        <p:sp>
          <p:nvSpPr>
            <p:cNvPr id="1274" name="Rectangle 1191"/>
            <p:cNvSpPr>
              <a:spLocks noChangeArrowheads="1"/>
            </p:cNvSpPr>
            <p:nvPr/>
          </p:nvSpPr>
          <p:spPr bwMode="auto">
            <a:xfrm>
              <a:off x="440" y="1581"/>
              <a:ext cx="1"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75" name="Freeform 1192"/>
            <p:cNvSpPr>
              <a:spLocks/>
            </p:cNvSpPr>
            <p:nvPr/>
          </p:nvSpPr>
          <p:spPr bwMode="auto">
            <a:xfrm>
              <a:off x="441" y="1581"/>
              <a:ext cx="2"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7"/>
                  </a:moveTo>
                  <a:lnTo>
                    <a:pt x="6" y="7"/>
                  </a:lnTo>
                  <a:lnTo>
                    <a:pt x="6" y="0"/>
                  </a:lnTo>
                  <a:lnTo>
                    <a:pt x="0" y="3"/>
                  </a:lnTo>
                  <a:lnTo>
                    <a:pt x="0" y="7"/>
                  </a:lnTo>
                  <a:close/>
                </a:path>
              </a:pathLst>
            </a:custGeom>
            <a:solidFill>
              <a:srgbClr val="000000"/>
            </a:solidFill>
            <a:ln w="0">
              <a:solidFill>
                <a:srgbClr val="000000"/>
              </a:solidFill>
              <a:round/>
              <a:headEnd/>
              <a:tailEnd/>
            </a:ln>
          </p:spPr>
          <p:txBody>
            <a:bodyPr/>
            <a:lstStyle/>
            <a:p>
              <a:endParaRPr lang="ja-JP" altLang="en-US"/>
            </a:p>
          </p:txBody>
        </p:sp>
        <p:sp>
          <p:nvSpPr>
            <p:cNvPr id="1276" name="Rectangle 1193"/>
            <p:cNvSpPr>
              <a:spLocks noChangeArrowheads="1"/>
            </p:cNvSpPr>
            <p:nvPr/>
          </p:nvSpPr>
          <p:spPr bwMode="auto">
            <a:xfrm>
              <a:off x="441" y="1580"/>
              <a:ext cx="2"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77" name="Rectangle 1194"/>
            <p:cNvSpPr>
              <a:spLocks noChangeArrowheads="1"/>
            </p:cNvSpPr>
            <p:nvPr/>
          </p:nvSpPr>
          <p:spPr bwMode="auto">
            <a:xfrm>
              <a:off x="441" y="1579"/>
              <a:ext cx="2"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78" name="Freeform 1195"/>
            <p:cNvSpPr>
              <a:spLocks/>
            </p:cNvSpPr>
            <p:nvPr/>
          </p:nvSpPr>
          <p:spPr bwMode="auto">
            <a:xfrm>
              <a:off x="441" y="1579"/>
              <a:ext cx="2" cy="0"/>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0 h 9"/>
              </a:gdLst>
              <a:ahLst/>
              <a:cxnLst>
                <a:cxn ang="T10">
                  <a:pos x="T0" y="T1"/>
                </a:cxn>
                <a:cxn ang="T11">
                  <a:pos x="T2" y="T3"/>
                </a:cxn>
                <a:cxn ang="T12">
                  <a:pos x="T4" y="T5"/>
                </a:cxn>
                <a:cxn ang="T13">
                  <a:pos x="T6" y="T7"/>
                </a:cxn>
                <a:cxn ang="T14">
                  <a:pos x="T8" y="T9"/>
                </a:cxn>
              </a:cxnLst>
              <a:rect l="T15" t="T16" r="T17" b="T18"/>
              <a:pathLst>
                <a:path w="6" h="9">
                  <a:moveTo>
                    <a:pt x="0" y="6"/>
                  </a:moveTo>
                  <a:lnTo>
                    <a:pt x="0" y="0"/>
                  </a:lnTo>
                  <a:lnTo>
                    <a:pt x="6" y="0"/>
                  </a:lnTo>
                  <a:lnTo>
                    <a:pt x="6" y="9"/>
                  </a:lnTo>
                  <a:lnTo>
                    <a:pt x="0" y="6"/>
                  </a:lnTo>
                  <a:close/>
                </a:path>
              </a:pathLst>
            </a:custGeom>
            <a:solidFill>
              <a:srgbClr val="000000"/>
            </a:solidFill>
            <a:ln w="0">
              <a:solidFill>
                <a:srgbClr val="000000"/>
              </a:solidFill>
              <a:round/>
              <a:headEnd/>
              <a:tailEnd/>
            </a:ln>
          </p:spPr>
          <p:txBody>
            <a:bodyPr/>
            <a:lstStyle/>
            <a:p>
              <a:endParaRPr lang="ja-JP" altLang="en-US"/>
            </a:p>
          </p:txBody>
        </p:sp>
        <p:sp>
          <p:nvSpPr>
            <p:cNvPr id="1279" name="Rectangle 1196"/>
            <p:cNvSpPr>
              <a:spLocks noChangeArrowheads="1"/>
            </p:cNvSpPr>
            <p:nvPr/>
          </p:nvSpPr>
          <p:spPr bwMode="auto">
            <a:xfrm>
              <a:off x="441" y="1579"/>
              <a:ext cx="3"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80" name="Freeform 1197"/>
            <p:cNvSpPr>
              <a:spLocks/>
            </p:cNvSpPr>
            <p:nvPr/>
          </p:nvSpPr>
          <p:spPr bwMode="auto">
            <a:xfrm>
              <a:off x="444" y="1579"/>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7"/>
                  </a:moveTo>
                  <a:lnTo>
                    <a:pt x="6" y="7"/>
                  </a:lnTo>
                  <a:lnTo>
                    <a:pt x="6" y="0"/>
                  </a:lnTo>
                  <a:lnTo>
                    <a:pt x="0" y="3"/>
                  </a:lnTo>
                  <a:lnTo>
                    <a:pt x="0" y="7"/>
                  </a:lnTo>
                  <a:close/>
                </a:path>
              </a:pathLst>
            </a:custGeom>
            <a:solidFill>
              <a:srgbClr val="000000"/>
            </a:solidFill>
            <a:ln w="0">
              <a:solidFill>
                <a:srgbClr val="000000"/>
              </a:solidFill>
              <a:round/>
              <a:headEnd/>
              <a:tailEnd/>
            </a:ln>
          </p:spPr>
          <p:txBody>
            <a:bodyPr/>
            <a:lstStyle/>
            <a:p>
              <a:endParaRPr lang="ja-JP" altLang="en-US"/>
            </a:p>
          </p:txBody>
        </p:sp>
        <p:sp>
          <p:nvSpPr>
            <p:cNvPr id="1281" name="Rectangle 1198"/>
            <p:cNvSpPr>
              <a:spLocks noChangeArrowheads="1"/>
            </p:cNvSpPr>
            <p:nvPr/>
          </p:nvSpPr>
          <p:spPr bwMode="auto">
            <a:xfrm>
              <a:off x="443" y="1578"/>
              <a:ext cx="2"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82" name="Freeform 1199"/>
            <p:cNvSpPr>
              <a:spLocks/>
            </p:cNvSpPr>
            <p:nvPr/>
          </p:nvSpPr>
          <p:spPr bwMode="auto">
            <a:xfrm>
              <a:off x="443" y="1578"/>
              <a:ext cx="1" cy="0"/>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0 h 9"/>
              </a:gdLst>
              <a:ahLst/>
              <a:cxnLst>
                <a:cxn ang="T10">
                  <a:pos x="T0" y="T1"/>
                </a:cxn>
                <a:cxn ang="T11">
                  <a:pos x="T2" y="T3"/>
                </a:cxn>
                <a:cxn ang="T12">
                  <a:pos x="T4" y="T5"/>
                </a:cxn>
                <a:cxn ang="T13">
                  <a:pos x="T6" y="T7"/>
                </a:cxn>
                <a:cxn ang="T14">
                  <a:pos x="T8" y="T9"/>
                </a:cxn>
              </a:cxnLst>
              <a:rect l="T15" t="T16" r="T17" b="T18"/>
              <a:pathLst>
                <a:path w="6" h="9">
                  <a:moveTo>
                    <a:pt x="0" y="7"/>
                  </a:moveTo>
                  <a:lnTo>
                    <a:pt x="0" y="0"/>
                  </a:lnTo>
                  <a:lnTo>
                    <a:pt x="6" y="0"/>
                  </a:lnTo>
                  <a:lnTo>
                    <a:pt x="6" y="9"/>
                  </a:lnTo>
                  <a:lnTo>
                    <a:pt x="0" y="7"/>
                  </a:lnTo>
                  <a:close/>
                </a:path>
              </a:pathLst>
            </a:custGeom>
            <a:solidFill>
              <a:srgbClr val="000000"/>
            </a:solidFill>
            <a:ln w="0">
              <a:solidFill>
                <a:srgbClr val="000000"/>
              </a:solidFill>
              <a:round/>
              <a:headEnd/>
              <a:tailEnd/>
            </a:ln>
          </p:spPr>
          <p:txBody>
            <a:bodyPr/>
            <a:lstStyle/>
            <a:p>
              <a:endParaRPr lang="ja-JP" altLang="en-US"/>
            </a:p>
          </p:txBody>
        </p:sp>
        <p:sp>
          <p:nvSpPr>
            <p:cNvPr id="1283" name="Rectangle 1200"/>
            <p:cNvSpPr>
              <a:spLocks noChangeArrowheads="1"/>
            </p:cNvSpPr>
            <p:nvPr/>
          </p:nvSpPr>
          <p:spPr bwMode="auto">
            <a:xfrm>
              <a:off x="444" y="1578"/>
              <a:ext cx="2"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84" name="Freeform 1201"/>
            <p:cNvSpPr>
              <a:spLocks/>
            </p:cNvSpPr>
            <p:nvPr/>
          </p:nvSpPr>
          <p:spPr bwMode="auto">
            <a:xfrm>
              <a:off x="446" y="1578"/>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7"/>
                  </a:moveTo>
                  <a:lnTo>
                    <a:pt x="6" y="7"/>
                  </a:lnTo>
                  <a:lnTo>
                    <a:pt x="6" y="0"/>
                  </a:lnTo>
                  <a:lnTo>
                    <a:pt x="0" y="2"/>
                  </a:lnTo>
                  <a:lnTo>
                    <a:pt x="0" y="7"/>
                  </a:lnTo>
                  <a:close/>
                </a:path>
              </a:pathLst>
            </a:custGeom>
            <a:solidFill>
              <a:srgbClr val="000000"/>
            </a:solidFill>
            <a:ln w="0">
              <a:solidFill>
                <a:srgbClr val="000000"/>
              </a:solidFill>
              <a:round/>
              <a:headEnd/>
              <a:tailEnd/>
            </a:ln>
          </p:spPr>
          <p:txBody>
            <a:bodyPr/>
            <a:lstStyle/>
            <a:p>
              <a:endParaRPr lang="ja-JP" altLang="en-US"/>
            </a:p>
          </p:txBody>
        </p:sp>
        <p:sp>
          <p:nvSpPr>
            <p:cNvPr id="1285" name="Rectangle 1202"/>
            <p:cNvSpPr>
              <a:spLocks noChangeArrowheads="1"/>
            </p:cNvSpPr>
            <p:nvPr/>
          </p:nvSpPr>
          <p:spPr bwMode="auto">
            <a:xfrm>
              <a:off x="445" y="1577"/>
              <a:ext cx="2"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86" name="Rectangle 1203"/>
            <p:cNvSpPr>
              <a:spLocks noChangeArrowheads="1"/>
            </p:cNvSpPr>
            <p:nvPr/>
          </p:nvSpPr>
          <p:spPr bwMode="auto">
            <a:xfrm>
              <a:off x="445" y="1576"/>
              <a:ext cx="2"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87" name="Freeform 1204"/>
            <p:cNvSpPr>
              <a:spLocks/>
            </p:cNvSpPr>
            <p:nvPr/>
          </p:nvSpPr>
          <p:spPr bwMode="auto">
            <a:xfrm>
              <a:off x="445" y="1576"/>
              <a:ext cx="1" cy="0"/>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0 h 9"/>
              </a:gdLst>
              <a:ahLst/>
              <a:cxnLst>
                <a:cxn ang="T10">
                  <a:pos x="T0" y="T1"/>
                </a:cxn>
                <a:cxn ang="T11">
                  <a:pos x="T2" y="T3"/>
                </a:cxn>
                <a:cxn ang="T12">
                  <a:pos x="T4" y="T5"/>
                </a:cxn>
                <a:cxn ang="T13">
                  <a:pos x="T6" y="T7"/>
                </a:cxn>
                <a:cxn ang="T14">
                  <a:pos x="T8" y="T9"/>
                </a:cxn>
              </a:cxnLst>
              <a:rect l="T15" t="T16" r="T17" b="T18"/>
              <a:pathLst>
                <a:path w="6" h="9">
                  <a:moveTo>
                    <a:pt x="0" y="7"/>
                  </a:moveTo>
                  <a:lnTo>
                    <a:pt x="0" y="0"/>
                  </a:lnTo>
                  <a:lnTo>
                    <a:pt x="6" y="0"/>
                  </a:lnTo>
                  <a:lnTo>
                    <a:pt x="6" y="9"/>
                  </a:lnTo>
                  <a:lnTo>
                    <a:pt x="0" y="7"/>
                  </a:lnTo>
                  <a:close/>
                </a:path>
              </a:pathLst>
            </a:custGeom>
            <a:solidFill>
              <a:srgbClr val="000000"/>
            </a:solidFill>
            <a:ln w="0">
              <a:solidFill>
                <a:srgbClr val="000000"/>
              </a:solidFill>
              <a:round/>
              <a:headEnd/>
              <a:tailEnd/>
            </a:ln>
          </p:spPr>
          <p:txBody>
            <a:bodyPr/>
            <a:lstStyle/>
            <a:p>
              <a:endParaRPr lang="ja-JP" altLang="en-US"/>
            </a:p>
          </p:txBody>
        </p:sp>
        <p:sp>
          <p:nvSpPr>
            <p:cNvPr id="1288" name="Rectangle 1205"/>
            <p:cNvSpPr>
              <a:spLocks noChangeArrowheads="1"/>
            </p:cNvSpPr>
            <p:nvPr/>
          </p:nvSpPr>
          <p:spPr bwMode="auto">
            <a:xfrm>
              <a:off x="446" y="1576"/>
              <a:ext cx="2"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89" name="Rectangle 1206"/>
            <p:cNvSpPr>
              <a:spLocks noChangeArrowheads="1"/>
            </p:cNvSpPr>
            <p:nvPr/>
          </p:nvSpPr>
          <p:spPr bwMode="auto">
            <a:xfrm>
              <a:off x="448" y="1576"/>
              <a:ext cx="1"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90" name="Rectangle 1207"/>
            <p:cNvSpPr>
              <a:spLocks noChangeArrowheads="1"/>
            </p:cNvSpPr>
            <p:nvPr/>
          </p:nvSpPr>
          <p:spPr bwMode="auto">
            <a:xfrm>
              <a:off x="449" y="1576"/>
              <a:ext cx="2"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91" name="Freeform 1208"/>
            <p:cNvSpPr>
              <a:spLocks/>
            </p:cNvSpPr>
            <p:nvPr/>
          </p:nvSpPr>
          <p:spPr bwMode="auto">
            <a:xfrm>
              <a:off x="451" y="1576"/>
              <a:ext cx="1" cy="0"/>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0 h 9"/>
              </a:gdLst>
              <a:ahLst/>
              <a:cxnLst>
                <a:cxn ang="T10">
                  <a:pos x="T0" y="T1"/>
                </a:cxn>
                <a:cxn ang="T11">
                  <a:pos x="T2" y="T3"/>
                </a:cxn>
                <a:cxn ang="T12">
                  <a:pos x="T4" y="T5"/>
                </a:cxn>
                <a:cxn ang="T13">
                  <a:pos x="T6" y="T7"/>
                </a:cxn>
                <a:cxn ang="T14">
                  <a:pos x="T8" y="T9"/>
                </a:cxn>
              </a:cxnLst>
              <a:rect l="T15" t="T16" r="T17" b="T18"/>
              <a:pathLst>
                <a:path w="6" h="9">
                  <a:moveTo>
                    <a:pt x="0" y="0"/>
                  </a:moveTo>
                  <a:lnTo>
                    <a:pt x="6" y="0"/>
                  </a:lnTo>
                  <a:lnTo>
                    <a:pt x="6" y="7"/>
                  </a:lnTo>
                  <a:lnTo>
                    <a:pt x="0" y="9"/>
                  </a:lnTo>
                  <a:lnTo>
                    <a:pt x="0" y="0"/>
                  </a:lnTo>
                  <a:close/>
                </a:path>
              </a:pathLst>
            </a:custGeom>
            <a:solidFill>
              <a:srgbClr val="000000"/>
            </a:solidFill>
            <a:ln w="0">
              <a:solidFill>
                <a:srgbClr val="000000"/>
              </a:solidFill>
              <a:round/>
              <a:headEnd/>
              <a:tailEnd/>
            </a:ln>
          </p:spPr>
          <p:txBody>
            <a:bodyPr/>
            <a:lstStyle/>
            <a:p>
              <a:endParaRPr lang="ja-JP" altLang="en-US"/>
            </a:p>
          </p:txBody>
        </p:sp>
        <p:sp>
          <p:nvSpPr>
            <p:cNvPr id="1292" name="Rectangle 1209"/>
            <p:cNvSpPr>
              <a:spLocks noChangeArrowheads="1"/>
            </p:cNvSpPr>
            <p:nvPr/>
          </p:nvSpPr>
          <p:spPr bwMode="auto">
            <a:xfrm>
              <a:off x="450" y="1576"/>
              <a:ext cx="2"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93" name="Rectangle 1210"/>
            <p:cNvSpPr>
              <a:spLocks noChangeArrowheads="1"/>
            </p:cNvSpPr>
            <p:nvPr/>
          </p:nvSpPr>
          <p:spPr bwMode="auto">
            <a:xfrm>
              <a:off x="450" y="1577"/>
              <a:ext cx="2"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94" name="Rectangle 1211"/>
            <p:cNvSpPr>
              <a:spLocks noChangeArrowheads="1"/>
            </p:cNvSpPr>
            <p:nvPr/>
          </p:nvSpPr>
          <p:spPr bwMode="auto">
            <a:xfrm>
              <a:off x="450" y="1578"/>
              <a:ext cx="2"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95" name="Rectangle 1212"/>
            <p:cNvSpPr>
              <a:spLocks noChangeArrowheads="1"/>
            </p:cNvSpPr>
            <p:nvPr/>
          </p:nvSpPr>
          <p:spPr bwMode="auto">
            <a:xfrm>
              <a:off x="450" y="1579"/>
              <a:ext cx="2"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96" name="Rectangle 1213"/>
            <p:cNvSpPr>
              <a:spLocks noChangeArrowheads="1"/>
            </p:cNvSpPr>
            <p:nvPr/>
          </p:nvSpPr>
          <p:spPr bwMode="auto">
            <a:xfrm>
              <a:off x="450" y="1580"/>
              <a:ext cx="2"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97" name="Freeform 1214"/>
            <p:cNvSpPr>
              <a:spLocks/>
            </p:cNvSpPr>
            <p:nvPr/>
          </p:nvSpPr>
          <p:spPr bwMode="auto">
            <a:xfrm>
              <a:off x="451" y="1581"/>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0"/>
                  </a:moveTo>
                  <a:lnTo>
                    <a:pt x="6" y="7"/>
                  </a:lnTo>
                  <a:lnTo>
                    <a:pt x="0" y="7"/>
                  </a:lnTo>
                  <a:lnTo>
                    <a:pt x="0" y="3"/>
                  </a:lnTo>
                  <a:lnTo>
                    <a:pt x="6" y="0"/>
                  </a:lnTo>
                  <a:close/>
                </a:path>
              </a:pathLst>
            </a:custGeom>
            <a:solidFill>
              <a:srgbClr val="000000"/>
            </a:solidFill>
            <a:ln w="0">
              <a:solidFill>
                <a:srgbClr val="000000"/>
              </a:solidFill>
              <a:round/>
              <a:headEnd/>
              <a:tailEnd/>
            </a:ln>
          </p:spPr>
          <p:txBody>
            <a:bodyPr/>
            <a:lstStyle/>
            <a:p>
              <a:endParaRPr lang="ja-JP" altLang="en-US"/>
            </a:p>
          </p:txBody>
        </p:sp>
        <p:sp>
          <p:nvSpPr>
            <p:cNvPr id="1298" name="Rectangle 1215"/>
            <p:cNvSpPr>
              <a:spLocks noChangeArrowheads="1"/>
            </p:cNvSpPr>
            <p:nvPr/>
          </p:nvSpPr>
          <p:spPr bwMode="auto">
            <a:xfrm>
              <a:off x="449" y="1581"/>
              <a:ext cx="2"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sp>
          <p:nvSpPr>
            <p:cNvPr id="1299" name="Freeform 1216"/>
            <p:cNvSpPr>
              <a:spLocks/>
            </p:cNvSpPr>
            <p:nvPr/>
          </p:nvSpPr>
          <p:spPr bwMode="auto">
            <a:xfrm>
              <a:off x="449" y="1581"/>
              <a:ext cx="1" cy="0"/>
            </a:xfrm>
            <a:custGeom>
              <a:avLst/>
              <a:gdLst>
                <a:gd name="T0" fmla="*/ 0 w 6"/>
                <a:gd name="T1" fmla="*/ 0 h 9"/>
                <a:gd name="T2" fmla="*/ 0 w 6"/>
                <a:gd name="T3" fmla="*/ 0 h 9"/>
                <a:gd name="T4" fmla="*/ 0 w 6"/>
                <a:gd name="T5" fmla="*/ 0 h 9"/>
                <a:gd name="T6" fmla="*/ 0 w 6"/>
                <a:gd name="T7" fmla="*/ 0 h 9"/>
                <a:gd name="T8" fmla="*/ 0 w 6"/>
                <a:gd name="T9" fmla="*/ 0 h 9"/>
                <a:gd name="T10" fmla="*/ 0 60000 65536"/>
                <a:gd name="T11" fmla="*/ 0 60000 65536"/>
                <a:gd name="T12" fmla="*/ 0 60000 65536"/>
                <a:gd name="T13" fmla="*/ 0 60000 65536"/>
                <a:gd name="T14" fmla="*/ 0 60000 65536"/>
                <a:gd name="T15" fmla="*/ 0 w 6"/>
                <a:gd name="T16" fmla="*/ 0 h 9"/>
                <a:gd name="T17" fmla="*/ 6 w 6"/>
                <a:gd name="T18" fmla="*/ 0 h 9"/>
              </a:gdLst>
              <a:ahLst/>
              <a:cxnLst>
                <a:cxn ang="T10">
                  <a:pos x="T0" y="T1"/>
                </a:cxn>
                <a:cxn ang="T11">
                  <a:pos x="T2" y="T3"/>
                </a:cxn>
                <a:cxn ang="T12">
                  <a:pos x="T4" y="T5"/>
                </a:cxn>
                <a:cxn ang="T13">
                  <a:pos x="T6" y="T7"/>
                </a:cxn>
                <a:cxn ang="T14">
                  <a:pos x="T8" y="T9"/>
                </a:cxn>
              </a:cxnLst>
              <a:rect l="T15" t="T16" r="T17" b="T18"/>
              <a:pathLst>
                <a:path w="6" h="9">
                  <a:moveTo>
                    <a:pt x="6" y="0"/>
                  </a:moveTo>
                  <a:lnTo>
                    <a:pt x="0" y="0"/>
                  </a:lnTo>
                  <a:lnTo>
                    <a:pt x="0" y="6"/>
                  </a:lnTo>
                  <a:lnTo>
                    <a:pt x="6" y="9"/>
                  </a:lnTo>
                  <a:lnTo>
                    <a:pt x="6" y="0"/>
                  </a:lnTo>
                  <a:close/>
                </a:path>
              </a:pathLst>
            </a:custGeom>
            <a:solidFill>
              <a:srgbClr val="000000"/>
            </a:solidFill>
            <a:ln w="0">
              <a:solidFill>
                <a:srgbClr val="000000"/>
              </a:solidFill>
              <a:round/>
              <a:headEnd/>
              <a:tailEnd/>
            </a:ln>
          </p:spPr>
          <p:txBody>
            <a:bodyPr/>
            <a:lstStyle/>
            <a:p>
              <a:endParaRPr lang="ja-JP" altLang="en-US"/>
            </a:p>
          </p:txBody>
        </p:sp>
        <p:sp>
          <p:nvSpPr>
            <p:cNvPr id="1300" name="Rectangle 1217"/>
            <p:cNvSpPr>
              <a:spLocks noChangeArrowheads="1"/>
            </p:cNvSpPr>
            <p:nvPr/>
          </p:nvSpPr>
          <p:spPr bwMode="auto">
            <a:xfrm>
              <a:off x="449" y="1581"/>
              <a:ext cx="1" cy="1"/>
            </a:xfrm>
            <a:prstGeom prst="rect">
              <a:avLst/>
            </a:prstGeom>
            <a:solidFill>
              <a:srgbClr val="000000"/>
            </a:solidFill>
            <a:ln w="0">
              <a:solidFill>
                <a:srgbClr val="000000"/>
              </a:solidFill>
              <a:miter lim="800000"/>
              <a:headEnd/>
              <a:tailEnd/>
            </a:ln>
          </p:spPr>
          <p:txBody>
            <a:bodyPr/>
            <a:lstStyle/>
            <a:p>
              <a:endParaRPr lang="ja-JP" altLang="en-US" sz="900">
                <a:latin typeface="Arial" charset="0"/>
                <a:cs typeface="Arial" charset="0"/>
              </a:endParaRPr>
            </a:p>
          </p:txBody>
        </p:sp>
      </p:grpSp>
      <p:grpSp>
        <p:nvGrpSpPr>
          <p:cNvPr id="27" name="グループ化 1575"/>
          <p:cNvGrpSpPr>
            <a:grpSpLocks/>
          </p:cNvGrpSpPr>
          <p:nvPr/>
        </p:nvGrpSpPr>
        <p:grpSpPr bwMode="auto">
          <a:xfrm>
            <a:off x="533400" y="3140075"/>
            <a:ext cx="1312863" cy="774700"/>
            <a:chOff x="577514" y="3319461"/>
            <a:chExt cx="1422811" cy="774711"/>
          </a:xfrm>
        </p:grpSpPr>
        <p:sp>
          <p:nvSpPr>
            <p:cNvPr id="1119" name="Oval 3"/>
            <p:cNvSpPr>
              <a:spLocks noChangeArrowheads="1"/>
            </p:cNvSpPr>
            <p:nvPr/>
          </p:nvSpPr>
          <p:spPr bwMode="auto">
            <a:xfrm>
              <a:off x="577514" y="3395985"/>
              <a:ext cx="1119149" cy="650366"/>
            </a:xfrm>
            <a:prstGeom prst="ellipse">
              <a:avLst/>
            </a:prstGeom>
            <a:noFill/>
            <a:ln w="31750">
              <a:solidFill>
                <a:srgbClr val="FF6699"/>
              </a:solidFill>
              <a:prstDash val="sysDash"/>
              <a:round/>
              <a:headEnd/>
              <a:tailEnd/>
            </a:ln>
          </p:spPr>
          <p:txBody>
            <a:bodyPr wrap="none" anchor="ctr"/>
            <a:lstStyle/>
            <a:p>
              <a:endParaRPr lang="ja-JP" altLang="en-US" sz="900">
                <a:latin typeface="Arial" charset="0"/>
                <a:cs typeface="Arial" charset="0"/>
              </a:endParaRPr>
            </a:p>
          </p:txBody>
        </p:sp>
        <p:pic>
          <p:nvPicPr>
            <p:cNvPr id="1120" name="Picture 36" descr="6chSWなし"/>
            <p:cNvPicPr>
              <a:picLocks noChangeAspect="1" noChangeArrowheads="1"/>
            </p:cNvPicPr>
            <p:nvPr/>
          </p:nvPicPr>
          <p:blipFill>
            <a:blip r:embed="rId20" cstate="print"/>
            <a:srcRect/>
            <a:stretch>
              <a:fillRect/>
            </a:stretch>
          </p:blipFill>
          <p:spPr bwMode="auto">
            <a:xfrm>
              <a:off x="903355" y="3825418"/>
              <a:ext cx="462515" cy="268754"/>
            </a:xfrm>
            <a:prstGeom prst="rect">
              <a:avLst/>
            </a:prstGeom>
            <a:noFill/>
            <a:ln w="9525">
              <a:noFill/>
              <a:miter lim="800000"/>
              <a:headEnd/>
              <a:tailEnd/>
            </a:ln>
          </p:spPr>
        </p:pic>
        <p:pic>
          <p:nvPicPr>
            <p:cNvPr id="1121" name="Picture 37" descr="FV5509HT11"/>
            <p:cNvPicPr>
              <a:picLocks noChangeAspect="1" noChangeArrowheads="1"/>
            </p:cNvPicPr>
            <p:nvPr/>
          </p:nvPicPr>
          <p:blipFill>
            <a:blip r:embed="rId21" cstate="print"/>
            <a:srcRect/>
            <a:stretch>
              <a:fillRect/>
            </a:stretch>
          </p:blipFill>
          <p:spPr bwMode="auto">
            <a:xfrm>
              <a:off x="771632" y="3785248"/>
              <a:ext cx="142617" cy="284057"/>
            </a:xfrm>
            <a:prstGeom prst="rect">
              <a:avLst/>
            </a:prstGeom>
            <a:noFill/>
            <a:ln w="9525">
              <a:noFill/>
              <a:miter lim="800000"/>
              <a:headEnd/>
              <a:tailEnd/>
            </a:ln>
          </p:spPr>
        </p:pic>
        <p:sp>
          <p:nvSpPr>
            <p:cNvPr id="1122" name="Freeform 38"/>
            <p:cNvSpPr>
              <a:spLocks/>
            </p:cNvSpPr>
            <p:nvPr/>
          </p:nvSpPr>
          <p:spPr bwMode="auto">
            <a:xfrm>
              <a:off x="847893" y="3852197"/>
              <a:ext cx="184214" cy="234323"/>
            </a:xfrm>
            <a:custGeom>
              <a:avLst/>
              <a:gdLst>
                <a:gd name="T0" fmla="*/ 0 w 672"/>
                <a:gd name="T1" fmla="*/ 2147483647 h 834"/>
                <a:gd name="T2" fmla="*/ 2147483647 w 672"/>
                <a:gd name="T3" fmla="*/ 2147483647 h 834"/>
                <a:gd name="T4" fmla="*/ 2147483647 w 672"/>
                <a:gd name="T5" fmla="*/ 2147483647 h 834"/>
                <a:gd name="T6" fmla="*/ 2147483647 w 672"/>
                <a:gd name="T7" fmla="*/ 2147483647 h 834"/>
                <a:gd name="T8" fmla="*/ 2147483647 w 672"/>
                <a:gd name="T9" fmla="*/ 2147483647 h 834"/>
                <a:gd name="T10" fmla="*/ 2147483647 w 672"/>
                <a:gd name="T11" fmla="*/ 2147483647 h 834"/>
                <a:gd name="T12" fmla="*/ 0 60000 65536"/>
                <a:gd name="T13" fmla="*/ 0 60000 65536"/>
                <a:gd name="T14" fmla="*/ 0 60000 65536"/>
                <a:gd name="T15" fmla="*/ 0 60000 65536"/>
                <a:gd name="T16" fmla="*/ 0 60000 65536"/>
                <a:gd name="T17" fmla="*/ 0 60000 65536"/>
                <a:gd name="T18" fmla="*/ 0 w 672"/>
                <a:gd name="T19" fmla="*/ 0 h 834"/>
                <a:gd name="T20" fmla="*/ 672 w 672"/>
                <a:gd name="T21" fmla="*/ 834 h 834"/>
              </a:gdLst>
              <a:ahLst/>
              <a:cxnLst>
                <a:cxn ang="T12">
                  <a:pos x="T0" y="T1"/>
                </a:cxn>
                <a:cxn ang="T13">
                  <a:pos x="T2" y="T3"/>
                </a:cxn>
                <a:cxn ang="T14">
                  <a:pos x="T4" y="T5"/>
                </a:cxn>
                <a:cxn ang="T15">
                  <a:pos x="T6" y="T7"/>
                </a:cxn>
                <a:cxn ang="T16">
                  <a:pos x="T8" y="T9"/>
                </a:cxn>
                <a:cxn ang="T17">
                  <a:pos x="T10" y="T11"/>
                </a:cxn>
              </a:cxnLst>
              <a:rect l="T18" t="T19" r="T20" b="T21"/>
              <a:pathLst>
                <a:path w="672" h="834">
                  <a:moveTo>
                    <a:pt x="0" y="767"/>
                  </a:moveTo>
                  <a:cubicBezTo>
                    <a:pt x="18" y="776"/>
                    <a:pt x="71" y="834"/>
                    <a:pt x="108" y="823"/>
                  </a:cubicBezTo>
                  <a:cubicBezTo>
                    <a:pt x="145" y="812"/>
                    <a:pt x="202" y="788"/>
                    <a:pt x="220" y="703"/>
                  </a:cubicBezTo>
                  <a:cubicBezTo>
                    <a:pt x="238" y="618"/>
                    <a:pt x="193" y="419"/>
                    <a:pt x="216" y="311"/>
                  </a:cubicBezTo>
                  <a:cubicBezTo>
                    <a:pt x="239" y="203"/>
                    <a:pt x="284" y="102"/>
                    <a:pt x="360" y="51"/>
                  </a:cubicBezTo>
                  <a:cubicBezTo>
                    <a:pt x="436" y="0"/>
                    <a:pt x="607" y="15"/>
                    <a:pt x="672" y="5"/>
                  </a:cubicBezTo>
                </a:path>
              </a:pathLst>
            </a:custGeom>
            <a:noFill/>
            <a:ln w="25400">
              <a:solidFill>
                <a:srgbClr val="000000"/>
              </a:solidFill>
              <a:round/>
              <a:headEnd/>
              <a:tailEnd/>
            </a:ln>
          </p:spPr>
          <p:txBody>
            <a:bodyPr wrap="none" anchor="ctr"/>
            <a:lstStyle/>
            <a:p>
              <a:endParaRPr lang="ja-JP" altLang="en-US"/>
            </a:p>
          </p:txBody>
        </p:sp>
        <p:pic>
          <p:nvPicPr>
            <p:cNvPr id="1123" name="Picture 39" descr="CUT_226"/>
            <p:cNvPicPr>
              <a:picLocks noChangeAspect="1" noChangeArrowheads="1"/>
            </p:cNvPicPr>
            <p:nvPr/>
          </p:nvPicPr>
          <p:blipFill>
            <a:blip r:embed="rId22" cstate="print"/>
            <a:srcRect/>
            <a:stretch>
              <a:fillRect/>
            </a:stretch>
          </p:blipFill>
          <p:spPr bwMode="auto">
            <a:xfrm>
              <a:off x="1299514" y="3513625"/>
              <a:ext cx="613056" cy="395958"/>
            </a:xfrm>
            <a:prstGeom prst="rect">
              <a:avLst/>
            </a:prstGeom>
            <a:noFill/>
            <a:ln w="9525">
              <a:noFill/>
              <a:miter lim="800000"/>
              <a:headEnd/>
              <a:tailEnd/>
            </a:ln>
          </p:spPr>
        </p:pic>
        <p:graphicFrame>
          <p:nvGraphicFramePr>
            <p:cNvPr id="1026" name="Object 103"/>
            <p:cNvGraphicFramePr>
              <a:graphicFrameLocks noChangeAspect="1"/>
            </p:cNvGraphicFramePr>
            <p:nvPr/>
          </p:nvGraphicFramePr>
          <p:xfrm>
            <a:off x="1192161" y="3319461"/>
            <a:ext cx="808164" cy="242931"/>
          </p:xfrm>
          <a:graphic>
            <a:graphicData uri="http://schemas.openxmlformats.org/presentationml/2006/ole">
              <p:oleObj spid="_x0000_s20482" name="ｸﾘｯﾌﾟ" r:id="rId23" imgW="5281613" imgH="2430463" progId="">
                <p:embed/>
              </p:oleObj>
            </a:graphicData>
          </a:graphic>
        </p:graphicFrame>
        <p:sp>
          <p:nvSpPr>
            <p:cNvPr id="1124" name="Freeform 1218"/>
            <p:cNvSpPr>
              <a:spLocks/>
            </p:cNvSpPr>
            <p:nvPr/>
          </p:nvSpPr>
          <p:spPr bwMode="auto">
            <a:xfrm flipV="1">
              <a:off x="754005" y="3502026"/>
              <a:ext cx="469448" cy="209456"/>
            </a:xfrm>
            <a:custGeom>
              <a:avLst/>
              <a:gdLst>
                <a:gd name="T0" fmla="*/ 0 w 364"/>
                <a:gd name="T1" fmla="*/ 2147483647 h 244"/>
                <a:gd name="T2" fmla="*/ 2147483647 w 364"/>
                <a:gd name="T3" fmla="*/ 2147483647 h 244"/>
                <a:gd name="T4" fmla="*/ 2147483647 w 364"/>
                <a:gd name="T5" fmla="*/ 2147483647 h 244"/>
                <a:gd name="T6" fmla="*/ 2147483647 w 364"/>
                <a:gd name="T7" fmla="*/ 0 h 244"/>
                <a:gd name="T8" fmla="*/ 0 60000 65536"/>
                <a:gd name="T9" fmla="*/ 0 60000 65536"/>
                <a:gd name="T10" fmla="*/ 0 60000 65536"/>
                <a:gd name="T11" fmla="*/ 0 60000 65536"/>
                <a:gd name="T12" fmla="*/ 0 w 364"/>
                <a:gd name="T13" fmla="*/ 0 h 244"/>
                <a:gd name="T14" fmla="*/ 364 w 364"/>
                <a:gd name="T15" fmla="*/ 244 h 244"/>
              </a:gdLst>
              <a:ahLst/>
              <a:cxnLst>
                <a:cxn ang="T8">
                  <a:pos x="T0" y="T1"/>
                </a:cxn>
                <a:cxn ang="T9">
                  <a:pos x="T2" y="T3"/>
                </a:cxn>
                <a:cxn ang="T10">
                  <a:pos x="T4" y="T5"/>
                </a:cxn>
                <a:cxn ang="T11">
                  <a:pos x="T6" y="T7"/>
                </a:cxn>
              </a:cxnLst>
              <a:rect l="T12" t="T13" r="T14" b="T15"/>
              <a:pathLst>
                <a:path w="364" h="244">
                  <a:moveTo>
                    <a:pt x="0" y="243"/>
                  </a:moveTo>
                  <a:lnTo>
                    <a:pt x="155" y="81"/>
                  </a:lnTo>
                  <a:lnTo>
                    <a:pt x="207" y="162"/>
                  </a:lnTo>
                  <a:lnTo>
                    <a:pt x="363" y="0"/>
                  </a:lnTo>
                </a:path>
              </a:pathLst>
            </a:custGeom>
            <a:noFill/>
            <a:ln w="12700" cap="rnd">
              <a:solidFill>
                <a:srgbClr val="969696"/>
              </a:solidFill>
              <a:round/>
              <a:headEnd type="none" w="sm" len="sm"/>
              <a:tailEnd type="stealth" w="lg" len="lg"/>
            </a:ln>
          </p:spPr>
          <p:txBody>
            <a:bodyPr/>
            <a:lstStyle/>
            <a:p>
              <a:endParaRPr lang="ja-JP" altLang="en-US"/>
            </a:p>
          </p:txBody>
        </p:sp>
      </p:grpSp>
      <p:pic>
        <p:nvPicPr>
          <p:cNvPr id="1071" name="Picture 56" descr="j0343731"/>
          <p:cNvPicPr>
            <a:picLocks noChangeAspect="1" noChangeArrowheads="1"/>
          </p:cNvPicPr>
          <p:nvPr/>
        </p:nvPicPr>
        <p:blipFill>
          <a:blip r:embed="rId24" cstate="print"/>
          <a:srcRect/>
          <a:stretch>
            <a:fillRect/>
          </a:stretch>
        </p:blipFill>
        <p:spPr bwMode="auto">
          <a:xfrm>
            <a:off x="4773613" y="3359150"/>
            <a:ext cx="752475" cy="912813"/>
          </a:xfrm>
          <a:prstGeom prst="rect">
            <a:avLst/>
          </a:prstGeom>
          <a:noFill/>
          <a:ln w="9525">
            <a:noFill/>
            <a:miter lim="800000"/>
            <a:headEnd/>
            <a:tailEnd/>
          </a:ln>
        </p:spPr>
      </p:pic>
      <p:pic>
        <p:nvPicPr>
          <p:cNvPr id="1072" name="Picture 262" descr="MCj02268280000[1]"/>
          <p:cNvPicPr>
            <a:picLocks noChangeAspect="1" noChangeArrowheads="1"/>
          </p:cNvPicPr>
          <p:nvPr/>
        </p:nvPicPr>
        <p:blipFill>
          <a:blip r:embed="rId25" cstate="print"/>
          <a:srcRect/>
          <a:stretch>
            <a:fillRect/>
          </a:stretch>
        </p:blipFill>
        <p:spPr bwMode="auto">
          <a:xfrm>
            <a:off x="3662363" y="3505200"/>
            <a:ext cx="641350" cy="531813"/>
          </a:xfrm>
          <a:prstGeom prst="rect">
            <a:avLst/>
          </a:prstGeom>
          <a:noFill/>
          <a:ln w="9525">
            <a:noFill/>
            <a:miter lim="800000"/>
            <a:headEnd/>
            <a:tailEnd/>
          </a:ln>
        </p:spPr>
      </p:pic>
      <p:grpSp>
        <p:nvGrpSpPr>
          <p:cNvPr id="28" name="Group 79"/>
          <p:cNvGrpSpPr>
            <a:grpSpLocks/>
          </p:cNvGrpSpPr>
          <p:nvPr/>
        </p:nvGrpSpPr>
        <p:grpSpPr bwMode="auto">
          <a:xfrm flipH="1">
            <a:off x="4235450" y="3030538"/>
            <a:ext cx="611188" cy="515937"/>
            <a:chOff x="2173" y="1564"/>
            <a:chExt cx="1414" cy="1192"/>
          </a:xfrm>
        </p:grpSpPr>
        <p:sp>
          <p:nvSpPr>
            <p:cNvPr id="1076" name="AutoShape 80"/>
            <p:cNvSpPr>
              <a:spLocks noChangeAspect="1" noChangeArrowheads="1" noTextEdit="1"/>
            </p:cNvSpPr>
            <p:nvPr/>
          </p:nvSpPr>
          <p:spPr bwMode="auto">
            <a:xfrm>
              <a:off x="2173" y="1564"/>
              <a:ext cx="1414" cy="1192"/>
            </a:xfrm>
            <a:prstGeom prst="rect">
              <a:avLst/>
            </a:prstGeom>
            <a:noFill/>
            <a:ln w="9525">
              <a:noFill/>
              <a:miter lim="800000"/>
              <a:headEnd/>
              <a:tailEnd/>
            </a:ln>
          </p:spPr>
          <p:txBody>
            <a:bodyPr/>
            <a:lstStyle/>
            <a:p>
              <a:endParaRPr lang="ja-JP" altLang="en-US"/>
            </a:p>
          </p:txBody>
        </p:sp>
        <p:sp>
          <p:nvSpPr>
            <p:cNvPr id="1077" name="Freeform 81"/>
            <p:cNvSpPr>
              <a:spLocks/>
            </p:cNvSpPr>
            <p:nvPr/>
          </p:nvSpPr>
          <p:spPr bwMode="auto">
            <a:xfrm>
              <a:off x="2223" y="1593"/>
              <a:ext cx="1182" cy="1047"/>
            </a:xfrm>
            <a:custGeom>
              <a:avLst/>
              <a:gdLst>
                <a:gd name="T0" fmla="*/ 1 w 2362"/>
                <a:gd name="T1" fmla="*/ 1 h 2093"/>
                <a:gd name="T2" fmla="*/ 1 w 2362"/>
                <a:gd name="T3" fmla="*/ 0 h 2093"/>
                <a:gd name="T4" fmla="*/ 1 w 2362"/>
                <a:gd name="T5" fmla="*/ 1 h 2093"/>
                <a:gd name="T6" fmla="*/ 1 w 2362"/>
                <a:gd name="T7" fmla="*/ 1 h 2093"/>
                <a:gd name="T8" fmla="*/ 1 w 2362"/>
                <a:gd name="T9" fmla="*/ 1 h 2093"/>
                <a:gd name="T10" fmla="*/ 0 w 2362"/>
                <a:gd name="T11" fmla="*/ 1 h 2093"/>
                <a:gd name="T12" fmla="*/ 1 w 2362"/>
                <a:gd name="T13" fmla="*/ 1 h 2093"/>
                <a:gd name="T14" fmla="*/ 1 w 2362"/>
                <a:gd name="T15" fmla="*/ 1 h 2093"/>
                <a:gd name="T16" fmla="*/ 1 w 2362"/>
                <a:gd name="T17" fmla="*/ 1 h 2093"/>
                <a:gd name="T18" fmla="*/ 1 w 2362"/>
                <a:gd name="T19" fmla="*/ 1 h 2093"/>
                <a:gd name="T20" fmla="*/ 1 w 2362"/>
                <a:gd name="T21" fmla="*/ 1 h 20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62"/>
                <a:gd name="T34" fmla="*/ 0 h 2093"/>
                <a:gd name="T35" fmla="*/ 2362 w 2362"/>
                <a:gd name="T36" fmla="*/ 2093 h 20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62" h="2093">
                  <a:moveTo>
                    <a:pt x="437" y="422"/>
                  </a:moveTo>
                  <a:lnTo>
                    <a:pt x="1978" y="0"/>
                  </a:lnTo>
                  <a:lnTo>
                    <a:pt x="2349" y="125"/>
                  </a:lnTo>
                  <a:lnTo>
                    <a:pt x="2362" y="2011"/>
                  </a:lnTo>
                  <a:lnTo>
                    <a:pt x="1571" y="2093"/>
                  </a:lnTo>
                  <a:lnTo>
                    <a:pt x="0" y="1234"/>
                  </a:lnTo>
                  <a:lnTo>
                    <a:pt x="378" y="1040"/>
                  </a:lnTo>
                  <a:lnTo>
                    <a:pt x="488" y="1040"/>
                  </a:lnTo>
                  <a:lnTo>
                    <a:pt x="511" y="470"/>
                  </a:lnTo>
                  <a:lnTo>
                    <a:pt x="437" y="422"/>
                  </a:lnTo>
                  <a:close/>
                </a:path>
              </a:pathLst>
            </a:custGeom>
            <a:solidFill>
              <a:srgbClr val="B3B3B3"/>
            </a:solidFill>
            <a:ln w="9525">
              <a:noFill/>
              <a:round/>
              <a:headEnd/>
              <a:tailEnd/>
            </a:ln>
          </p:spPr>
          <p:txBody>
            <a:bodyPr/>
            <a:lstStyle/>
            <a:p>
              <a:endParaRPr lang="ja-JP" altLang="en-US"/>
            </a:p>
          </p:txBody>
        </p:sp>
        <p:sp>
          <p:nvSpPr>
            <p:cNvPr id="1078" name="Freeform 82"/>
            <p:cNvSpPr>
              <a:spLocks/>
            </p:cNvSpPr>
            <p:nvPr/>
          </p:nvSpPr>
          <p:spPr bwMode="auto">
            <a:xfrm>
              <a:off x="2950" y="1708"/>
              <a:ext cx="448" cy="116"/>
            </a:xfrm>
            <a:custGeom>
              <a:avLst/>
              <a:gdLst>
                <a:gd name="T0" fmla="*/ 1 w 895"/>
                <a:gd name="T1" fmla="*/ 1 h 230"/>
                <a:gd name="T2" fmla="*/ 1 w 895"/>
                <a:gd name="T3" fmla="*/ 1 h 230"/>
                <a:gd name="T4" fmla="*/ 1 w 895"/>
                <a:gd name="T5" fmla="*/ 1 h 230"/>
                <a:gd name="T6" fmla="*/ 0 w 895"/>
                <a:gd name="T7" fmla="*/ 1 h 230"/>
                <a:gd name="T8" fmla="*/ 1 w 895"/>
                <a:gd name="T9" fmla="*/ 0 h 230"/>
                <a:gd name="T10" fmla="*/ 1 w 895"/>
                <a:gd name="T11" fmla="*/ 1 h 230"/>
                <a:gd name="T12" fmla="*/ 1 w 895"/>
                <a:gd name="T13" fmla="*/ 1 h 230"/>
                <a:gd name="T14" fmla="*/ 0 60000 65536"/>
                <a:gd name="T15" fmla="*/ 0 60000 65536"/>
                <a:gd name="T16" fmla="*/ 0 60000 65536"/>
                <a:gd name="T17" fmla="*/ 0 60000 65536"/>
                <a:gd name="T18" fmla="*/ 0 60000 65536"/>
                <a:gd name="T19" fmla="*/ 0 60000 65536"/>
                <a:gd name="T20" fmla="*/ 0 60000 65536"/>
                <a:gd name="T21" fmla="*/ 0 w 895"/>
                <a:gd name="T22" fmla="*/ 0 h 230"/>
                <a:gd name="T23" fmla="*/ 895 w 895"/>
                <a:gd name="T24" fmla="*/ 230 h 2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5" h="230">
                  <a:moveTo>
                    <a:pt x="895" y="74"/>
                  </a:moveTo>
                  <a:lnTo>
                    <a:pt x="895" y="230"/>
                  </a:lnTo>
                  <a:lnTo>
                    <a:pt x="95" y="222"/>
                  </a:lnTo>
                  <a:lnTo>
                    <a:pt x="0" y="91"/>
                  </a:lnTo>
                  <a:lnTo>
                    <a:pt x="695" y="0"/>
                  </a:lnTo>
                  <a:lnTo>
                    <a:pt x="895" y="74"/>
                  </a:lnTo>
                  <a:close/>
                </a:path>
              </a:pathLst>
            </a:custGeom>
            <a:solidFill>
              <a:srgbClr val="CCCCCC"/>
            </a:solidFill>
            <a:ln w="9525">
              <a:noFill/>
              <a:round/>
              <a:headEnd/>
              <a:tailEnd/>
            </a:ln>
          </p:spPr>
          <p:txBody>
            <a:bodyPr/>
            <a:lstStyle/>
            <a:p>
              <a:endParaRPr lang="ja-JP" altLang="en-US"/>
            </a:p>
          </p:txBody>
        </p:sp>
        <p:sp>
          <p:nvSpPr>
            <p:cNvPr id="1079" name="Freeform 83"/>
            <p:cNvSpPr>
              <a:spLocks/>
            </p:cNvSpPr>
            <p:nvPr/>
          </p:nvSpPr>
          <p:spPr bwMode="auto">
            <a:xfrm>
              <a:off x="2946" y="2492"/>
              <a:ext cx="144" cy="71"/>
            </a:xfrm>
            <a:custGeom>
              <a:avLst/>
              <a:gdLst>
                <a:gd name="T0" fmla="*/ 0 w 289"/>
                <a:gd name="T1" fmla="*/ 0 h 143"/>
                <a:gd name="T2" fmla="*/ 0 w 289"/>
                <a:gd name="T3" fmla="*/ 0 h 143"/>
                <a:gd name="T4" fmla="*/ 0 w 289"/>
                <a:gd name="T5" fmla="*/ 0 h 143"/>
                <a:gd name="T6" fmla="*/ 0 w 289"/>
                <a:gd name="T7" fmla="*/ 0 h 143"/>
                <a:gd name="T8" fmla="*/ 0 w 289"/>
                <a:gd name="T9" fmla="*/ 0 h 143"/>
                <a:gd name="T10" fmla="*/ 0 w 289"/>
                <a:gd name="T11" fmla="*/ 0 h 143"/>
                <a:gd name="T12" fmla="*/ 0 60000 65536"/>
                <a:gd name="T13" fmla="*/ 0 60000 65536"/>
                <a:gd name="T14" fmla="*/ 0 60000 65536"/>
                <a:gd name="T15" fmla="*/ 0 60000 65536"/>
                <a:gd name="T16" fmla="*/ 0 60000 65536"/>
                <a:gd name="T17" fmla="*/ 0 60000 65536"/>
                <a:gd name="T18" fmla="*/ 0 w 289"/>
                <a:gd name="T19" fmla="*/ 0 h 143"/>
                <a:gd name="T20" fmla="*/ 289 w 289"/>
                <a:gd name="T21" fmla="*/ 143 h 143"/>
              </a:gdLst>
              <a:ahLst/>
              <a:cxnLst>
                <a:cxn ang="T12">
                  <a:pos x="T0" y="T1"/>
                </a:cxn>
                <a:cxn ang="T13">
                  <a:pos x="T2" y="T3"/>
                </a:cxn>
                <a:cxn ang="T14">
                  <a:pos x="T4" y="T5"/>
                </a:cxn>
                <a:cxn ang="T15">
                  <a:pos x="T6" y="T7"/>
                </a:cxn>
                <a:cxn ang="T16">
                  <a:pos x="T8" y="T9"/>
                </a:cxn>
                <a:cxn ang="T17">
                  <a:pos x="T10" y="T11"/>
                </a:cxn>
              </a:cxnLst>
              <a:rect l="T18" t="T19" r="T20" b="T21"/>
              <a:pathLst>
                <a:path w="289" h="143">
                  <a:moveTo>
                    <a:pt x="29" y="0"/>
                  </a:moveTo>
                  <a:lnTo>
                    <a:pt x="289" y="16"/>
                  </a:lnTo>
                  <a:lnTo>
                    <a:pt x="238" y="143"/>
                  </a:lnTo>
                  <a:lnTo>
                    <a:pt x="0" y="143"/>
                  </a:lnTo>
                  <a:lnTo>
                    <a:pt x="29" y="0"/>
                  </a:lnTo>
                  <a:close/>
                </a:path>
              </a:pathLst>
            </a:custGeom>
            <a:solidFill>
              <a:srgbClr val="E6E6E6"/>
            </a:solidFill>
            <a:ln w="9525">
              <a:noFill/>
              <a:round/>
              <a:headEnd/>
              <a:tailEnd/>
            </a:ln>
          </p:spPr>
          <p:txBody>
            <a:bodyPr/>
            <a:lstStyle/>
            <a:p>
              <a:endParaRPr lang="ja-JP" altLang="en-US"/>
            </a:p>
          </p:txBody>
        </p:sp>
        <p:sp>
          <p:nvSpPr>
            <p:cNvPr id="1080" name="Freeform 84"/>
            <p:cNvSpPr>
              <a:spLocks/>
            </p:cNvSpPr>
            <p:nvPr/>
          </p:nvSpPr>
          <p:spPr bwMode="auto">
            <a:xfrm>
              <a:off x="2898" y="2113"/>
              <a:ext cx="248" cy="527"/>
            </a:xfrm>
            <a:custGeom>
              <a:avLst/>
              <a:gdLst>
                <a:gd name="T0" fmla="*/ 1 w 496"/>
                <a:gd name="T1" fmla="*/ 1 h 1053"/>
                <a:gd name="T2" fmla="*/ 1 w 496"/>
                <a:gd name="T3" fmla="*/ 0 h 1053"/>
                <a:gd name="T4" fmla="*/ 1 w 496"/>
                <a:gd name="T5" fmla="*/ 1 h 1053"/>
                <a:gd name="T6" fmla="*/ 1 w 496"/>
                <a:gd name="T7" fmla="*/ 1 h 1053"/>
                <a:gd name="T8" fmla="*/ 1 w 496"/>
                <a:gd name="T9" fmla="*/ 1 h 1053"/>
                <a:gd name="T10" fmla="*/ 1 w 496"/>
                <a:gd name="T11" fmla="*/ 1 h 1053"/>
                <a:gd name="T12" fmla="*/ 1 w 496"/>
                <a:gd name="T13" fmla="*/ 1 h 1053"/>
                <a:gd name="T14" fmla="*/ 1 w 496"/>
                <a:gd name="T15" fmla="*/ 1 h 1053"/>
                <a:gd name="T16" fmla="*/ 1 w 496"/>
                <a:gd name="T17" fmla="*/ 1 h 1053"/>
                <a:gd name="T18" fmla="*/ 0 w 496"/>
                <a:gd name="T19" fmla="*/ 1 h 1053"/>
                <a:gd name="T20" fmla="*/ 1 w 496"/>
                <a:gd name="T21" fmla="*/ 1 h 1053"/>
                <a:gd name="T22" fmla="*/ 1 w 496"/>
                <a:gd name="T23" fmla="*/ 1 h 10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6"/>
                <a:gd name="T37" fmla="*/ 0 h 1053"/>
                <a:gd name="T38" fmla="*/ 496 w 496"/>
                <a:gd name="T39" fmla="*/ 1053 h 10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6" h="1053">
                  <a:moveTo>
                    <a:pt x="29" y="207"/>
                  </a:moveTo>
                  <a:lnTo>
                    <a:pt x="279" y="0"/>
                  </a:lnTo>
                  <a:lnTo>
                    <a:pt x="266" y="593"/>
                  </a:lnTo>
                  <a:lnTo>
                    <a:pt x="496" y="608"/>
                  </a:lnTo>
                  <a:lnTo>
                    <a:pt x="473" y="787"/>
                  </a:lnTo>
                  <a:lnTo>
                    <a:pt x="340" y="800"/>
                  </a:lnTo>
                  <a:lnTo>
                    <a:pt x="325" y="905"/>
                  </a:lnTo>
                  <a:lnTo>
                    <a:pt x="205" y="912"/>
                  </a:lnTo>
                  <a:lnTo>
                    <a:pt x="205" y="1045"/>
                  </a:lnTo>
                  <a:lnTo>
                    <a:pt x="0" y="1053"/>
                  </a:lnTo>
                  <a:lnTo>
                    <a:pt x="29" y="207"/>
                  </a:lnTo>
                  <a:close/>
                </a:path>
              </a:pathLst>
            </a:custGeom>
            <a:solidFill>
              <a:srgbClr val="CCCCCC"/>
            </a:solidFill>
            <a:ln w="9525">
              <a:noFill/>
              <a:round/>
              <a:headEnd/>
              <a:tailEnd/>
            </a:ln>
          </p:spPr>
          <p:txBody>
            <a:bodyPr/>
            <a:lstStyle/>
            <a:p>
              <a:endParaRPr lang="ja-JP" altLang="en-US"/>
            </a:p>
          </p:txBody>
        </p:sp>
        <p:sp>
          <p:nvSpPr>
            <p:cNvPr id="1081" name="Freeform 85"/>
            <p:cNvSpPr>
              <a:spLocks/>
            </p:cNvSpPr>
            <p:nvPr/>
          </p:nvSpPr>
          <p:spPr bwMode="auto">
            <a:xfrm>
              <a:off x="2249" y="2221"/>
              <a:ext cx="667" cy="423"/>
            </a:xfrm>
            <a:custGeom>
              <a:avLst/>
              <a:gdLst>
                <a:gd name="T0" fmla="*/ 1 w 1334"/>
                <a:gd name="T1" fmla="*/ 1 h 846"/>
                <a:gd name="T2" fmla="*/ 1 w 1334"/>
                <a:gd name="T3" fmla="*/ 0 h 846"/>
                <a:gd name="T4" fmla="*/ 1 w 1334"/>
                <a:gd name="T5" fmla="*/ 1 h 846"/>
                <a:gd name="T6" fmla="*/ 0 w 1334"/>
                <a:gd name="T7" fmla="*/ 1 h 846"/>
                <a:gd name="T8" fmla="*/ 1 w 1334"/>
                <a:gd name="T9" fmla="*/ 1 h 846"/>
                <a:gd name="T10" fmla="*/ 1 w 1334"/>
                <a:gd name="T11" fmla="*/ 1 h 846"/>
                <a:gd name="T12" fmla="*/ 0 60000 65536"/>
                <a:gd name="T13" fmla="*/ 0 60000 65536"/>
                <a:gd name="T14" fmla="*/ 0 60000 65536"/>
                <a:gd name="T15" fmla="*/ 0 60000 65536"/>
                <a:gd name="T16" fmla="*/ 0 60000 65536"/>
                <a:gd name="T17" fmla="*/ 0 60000 65536"/>
                <a:gd name="T18" fmla="*/ 0 w 1334"/>
                <a:gd name="T19" fmla="*/ 0 h 846"/>
                <a:gd name="T20" fmla="*/ 1334 w 1334"/>
                <a:gd name="T21" fmla="*/ 846 h 846"/>
              </a:gdLst>
              <a:ahLst/>
              <a:cxnLst>
                <a:cxn ang="T12">
                  <a:pos x="T0" y="T1"/>
                </a:cxn>
                <a:cxn ang="T13">
                  <a:pos x="T2" y="T3"/>
                </a:cxn>
                <a:cxn ang="T14">
                  <a:pos x="T4" y="T5"/>
                </a:cxn>
                <a:cxn ang="T15">
                  <a:pos x="T6" y="T7"/>
                </a:cxn>
                <a:cxn ang="T16">
                  <a:pos x="T8" y="T9"/>
                </a:cxn>
                <a:cxn ang="T17">
                  <a:pos x="T10" y="T11"/>
                </a:cxn>
              </a:cxnLst>
              <a:rect l="T18" t="T19" r="T20" b="T21"/>
              <a:pathLst>
                <a:path w="1334" h="846">
                  <a:moveTo>
                    <a:pt x="36" y="17"/>
                  </a:moveTo>
                  <a:lnTo>
                    <a:pt x="1334" y="0"/>
                  </a:lnTo>
                  <a:lnTo>
                    <a:pt x="1289" y="846"/>
                  </a:lnTo>
                  <a:lnTo>
                    <a:pt x="0" y="741"/>
                  </a:lnTo>
                  <a:lnTo>
                    <a:pt x="36" y="17"/>
                  </a:lnTo>
                  <a:close/>
                </a:path>
              </a:pathLst>
            </a:custGeom>
            <a:solidFill>
              <a:srgbClr val="E6E6E6"/>
            </a:solidFill>
            <a:ln w="9525">
              <a:noFill/>
              <a:round/>
              <a:headEnd/>
              <a:tailEnd/>
            </a:ln>
          </p:spPr>
          <p:txBody>
            <a:bodyPr/>
            <a:lstStyle/>
            <a:p>
              <a:endParaRPr lang="ja-JP" altLang="en-US"/>
            </a:p>
          </p:txBody>
        </p:sp>
        <p:sp>
          <p:nvSpPr>
            <p:cNvPr id="1082" name="Freeform 86"/>
            <p:cNvSpPr>
              <a:spLocks/>
            </p:cNvSpPr>
            <p:nvPr/>
          </p:nvSpPr>
          <p:spPr bwMode="auto">
            <a:xfrm>
              <a:off x="2471" y="1665"/>
              <a:ext cx="849" cy="749"/>
            </a:xfrm>
            <a:custGeom>
              <a:avLst/>
              <a:gdLst>
                <a:gd name="T0" fmla="*/ 0 w 1697"/>
                <a:gd name="T1" fmla="*/ 1 h 1498"/>
                <a:gd name="T2" fmla="*/ 1 w 1697"/>
                <a:gd name="T3" fmla="*/ 1 h 1498"/>
                <a:gd name="T4" fmla="*/ 1 w 1697"/>
                <a:gd name="T5" fmla="*/ 1 h 1498"/>
                <a:gd name="T6" fmla="*/ 1 w 1697"/>
                <a:gd name="T7" fmla="*/ 1 h 1498"/>
                <a:gd name="T8" fmla="*/ 1 w 1697"/>
                <a:gd name="T9" fmla="*/ 0 h 1498"/>
                <a:gd name="T10" fmla="*/ 1 w 1697"/>
                <a:gd name="T11" fmla="*/ 1 h 1498"/>
                <a:gd name="T12" fmla="*/ 1 w 1697"/>
                <a:gd name="T13" fmla="*/ 1 h 1498"/>
                <a:gd name="T14" fmla="*/ 1 w 1697"/>
                <a:gd name="T15" fmla="*/ 1 h 1498"/>
                <a:gd name="T16" fmla="*/ 1 w 1697"/>
                <a:gd name="T17" fmla="*/ 1 h 1498"/>
                <a:gd name="T18" fmla="*/ 1 w 1697"/>
                <a:gd name="T19" fmla="*/ 1 h 1498"/>
                <a:gd name="T20" fmla="*/ 1 w 1697"/>
                <a:gd name="T21" fmla="*/ 1 h 1498"/>
                <a:gd name="T22" fmla="*/ 0 w 1697"/>
                <a:gd name="T23" fmla="*/ 1 h 1498"/>
                <a:gd name="T24" fmla="*/ 0 w 1697"/>
                <a:gd name="T25" fmla="*/ 1 h 14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7"/>
                <a:gd name="T40" fmla="*/ 0 h 1498"/>
                <a:gd name="T41" fmla="*/ 1697 w 1697"/>
                <a:gd name="T42" fmla="*/ 1498 h 14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7" h="1498">
                  <a:moveTo>
                    <a:pt x="0" y="897"/>
                  </a:moveTo>
                  <a:lnTo>
                    <a:pt x="9" y="304"/>
                  </a:lnTo>
                  <a:lnTo>
                    <a:pt x="289" y="296"/>
                  </a:lnTo>
                  <a:lnTo>
                    <a:pt x="289" y="133"/>
                  </a:lnTo>
                  <a:lnTo>
                    <a:pt x="521" y="0"/>
                  </a:lnTo>
                  <a:lnTo>
                    <a:pt x="806" y="161"/>
                  </a:lnTo>
                  <a:lnTo>
                    <a:pt x="806" y="258"/>
                  </a:lnTo>
                  <a:lnTo>
                    <a:pt x="1697" y="258"/>
                  </a:lnTo>
                  <a:lnTo>
                    <a:pt x="1697" y="1482"/>
                  </a:lnTo>
                  <a:lnTo>
                    <a:pt x="1127" y="1498"/>
                  </a:lnTo>
                  <a:lnTo>
                    <a:pt x="1148" y="859"/>
                  </a:lnTo>
                  <a:lnTo>
                    <a:pt x="0" y="897"/>
                  </a:lnTo>
                  <a:close/>
                </a:path>
              </a:pathLst>
            </a:custGeom>
            <a:solidFill>
              <a:srgbClr val="E6E6E6"/>
            </a:solidFill>
            <a:ln w="9525">
              <a:noFill/>
              <a:round/>
              <a:headEnd/>
              <a:tailEnd/>
            </a:ln>
          </p:spPr>
          <p:txBody>
            <a:bodyPr/>
            <a:lstStyle/>
            <a:p>
              <a:endParaRPr lang="ja-JP" altLang="en-US"/>
            </a:p>
          </p:txBody>
        </p:sp>
        <p:sp>
          <p:nvSpPr>
            <p:cNvPr id="1083" name="Freeform 87"/>
            <p:cNvSpPr>
              <a:spLocks/>
            </p:cNvSpPr>
            <p:nvPr/>
          </p:nvSpPr>
          <p:spPr bwMode="auto">
            <a:xfrm>
              <a:off x="2319" y="2310"/>
              <a:ext cx="490" cy="323"/>
            </a:xfrm>
            <a:custGeom>
              <a:avLst/>
              <a:gdLst>
                <a:gd name="T0" fmla="*/ 0 w 978"/>
                <a:gd name="T1" fmla="*/ 0 h 647"/>
                <a:gd name="T2" fmla="*/ 1 w 978"/>
                <a:gd name="T3" fmla="*/ 0 h 647"/>
                <a:gd name="T4" fmla="*/ 1 w 978"/>
                <a:gd name="T5" fmla="*/ 0 h 647"/>
                <a:gd name="T6" fmla="*/ 1 w 978"/>
                <a:gd name="T7" fmla="*/ 0 h 647"/>
                <a:gd name="T8" fmla="*/ 0 w 978"/>
                <a:gd name="T9" fmla="*/ 0 h 647"/>
                <a:gd name="T10" fmla="*/ 0 w 978"/>
                <a:gd name="T11" fmla="*/ 0 h 647"/>
                <a:gd name="T12" fmla="*/ 0 60000 65536"/>
                <a:gd name="T13" fmla="*/ 0 60000 65536"/>
                <a:gd name="T14" fmla="*/ 0 60000 65536"/>
                <a:gd name="T15" fmla="*/ 0 60000 65536"/>
                <a:gd name="T16" fmla="*/ 0 60000 65536"/>
                <a:gd name="T17" fmla="*/ 0 60000 65536"/>
                <a:gd name="T18" fmla="*/ 0 w 978"/>
                <a:gd name="T19" fmla="*/ 0 h 647"/>
                <a:gd name="T20" fmla="*/ 978 w 978"/>
                <a:gd name="T21" fmla="*/ 647 h 647"/>
              </a:gdLst>
              <a:ahLst/>
              <a:cxnLst>
                <a:cxn ang="T12">
                  <a:pos x="T0" y="T1"/>
                </a:cxn>
                <a:cxn ang="T13">
                  <a:pos x="T2" y="T3"/>
                </a:cxn>
                <a:cxn ang="T14">
                  <a:pos x="T4" y="T5"/>
                </a:cxn>
                <a:cxn ang="T15">
                  <a:pos x="T6" y="T7"/>
                </a:cxn>
                <a:cxn ang="T16">
                  <a:pos x="T8" y="T9"/>
                </a:cxn>
                <a:cxn ang="T17">
                  <a:pos x="T10" y="T11"/>
                </a:cxn>
              </a:cxnLst>
              <a:rect l="T18" t="T19" r="T20" b="T21"/>
              <a:pathLst>
                <a:path w="978" h="647">
                  <a:moveTo>
                    <a:pt x="0" y="578"/>
                  </a:moveTo>
                  <a:lnTo>
                    <a:pt x="30" y="0"/>
                  </a:lnTo>
                  <a:lnTo>
                    <a:pt x="978" y="23"/>
                  </a:lnTo>
                  <a:lnTo>
                    <a:pt x="948" y="647"/>
                  </a:lnTo>
                  <a:lnTo>
                    <a:pt x="0" y="578"/>
                  </a:lnTo>
                  <a:close/>
                </a:path>
              </a:pathLst>
            </a:custGeom>
            <a:solidFill>
              <a:srgbClr val="FFFFC2"/>
            </a:solidFill>
            <a:ln w="9525">
              <a:noFill/>
              <a:round/>
              <a:headEnd/>
              <a:tailEnd/>
            </a:ln>
          </p:spPr>
          <p:txBody>
            <a:bodyPr/>
            <a:lstStyle/>
            <a:p>
              <a:endParaRPr lang="ja-JP" altLang="en-US"/>
            </a:p>
          </p:txBody>
        </p:sp>
        <p:sp>
          <p:nvSpPr>
            <p:cNvPr id="1084" name="Freeform 88"/>
            <p:cNvSpPr>
              <a:spLocks/>
            </p:cNvSpPr>
            <p:nvPr/>
          </p:nvSpPr>
          <p:spPr bwMode="auto">
            <a:xfrm>
              <a:off x="2406" y="1648"/>
              <a:ext cx="999" cy="194"/>
            </a:xfrm>
            <a:custGeom>
              <a:avLst/>
              <a:gdLst>
                <a:gd name="T0" fmla="*/ 1 w 1997"/>
                <a:gd name="T1" fmla="*/ 1 h 388"/>
                <a:gd name="T2" fmla="*/ 1 w 1997"/>
                <a:gd name="T3" fmla="*/ 1 h 388"/>
                <a:gd name="T4" fmla="*/ 1 w 1997"/>
                <a:gd name="T5" fmla="*/ 1 h 388"/>
                <a:gd name="T6" fmla="*/ 1 w 1997"/>
                <a:gd name="T7" fmla="*/ 1 h 388"/>
                <a:gd name="T8" fmla="*/ 1 w 1997"/>
                <a:gd name="T9" fmla="*/ 1 h 388"/>
                <a:gd name="T10" fmla="*/ 1 w 1997"/>
                <a:gd name="T11" fmla="*/ 1 h 388"/>
                <a:gd name="T12" fmla="*/ 1 w 1997"/>
                <a:gd name="T13" fmla="*/ 1 h 388"/>
                <a:gd name="T14" fmla="*/ 1 w 1997"/>
                <a:gd name="T15" fmla="*/ 1 h 388"/>
                <a:gd name="T16" fmla="*/ 1 w 1997"/>
                <a:gd name="T17" fmla="*/ 1 h 388"/>
                <a:gd name="T18" fmla="*/ 1 w 1997"/>
                <a:gd name="T19" fmla="*/ 1 h 388"/>
                <a:gd name="T20" fmla="*/ 1 w 1997"/>
                <a:gd name="T21" fmla="*/ 1 h 388"/>
                <a:gd name="T22" fmla="*/ 1 w 1997"/>
                <a:gd name="T23" fmla="*/ 1 h 388"/>
                <a:gd name="T24" fmla="*/ 1 w 1997"/>
                <a:gd name="T25" fmla="*/ 1 h 388"/>
                <a:gd name="T26" fmla="*/ 1 w 1997"/>
                <a:gd name="T27" fmla="*/ 1 h 388"/>
                <a:gd name="T28" fmla="*/ 1 w 1997"/>
                <a:gd name="T29" fmla="*/ 1 h 388"/>
                <a:gd name="T30" fmla="*/ 1 w 1997"/>
                <a:gd name="T31" fmla="*/ 1 h 388"/>
                <a:gd name="T32" fmla="*/ 1 w 1997"/>
                <a:gd name="T33" fmla="*/ 1 h 388"/>
                <a:gd name="T34" fmla="*/ 1 w 1997"/>
                <a:gd name="T35" fmla="*/ 0 h 388"/>
                <a:gd name="T36" fmla="*/ 1 w 1997"/>
                <a:gd name="T37" fmla="*/ 1 h 388"/>
                <a:gd name="T38" fmla="*/ 1 w 1997"/>
                <a:gd name="T39" fmla="*/ 1 h 388"/>
                <a:gd name="T40" fmla="*/ 1 w 1997"/>
                <a:gd name="T41" fmla="*/ 1 h 388"/>
                <a:gd name="T42" fmla="*/ 1 w 1997"/>
                <a:gd name="T43" fmla="*/ 1 h 388"/>
                <a:gd name="T44" fmla="*/ 1 w 1997"/>
                <a:gd name="T45" fmla="*/ 1 h 388"/>
                <a:gd name="T46" fmla="*/ 1 w 1997"/>
                <a:gd name="T47" fmla="*/ 1 h 388"/>
                <a:gd name="T48" fmla="*/ 1 w 1997"/>
                <a:gd name="T49" fmla="*/ 1 h 388"/>
                <a:gd name="T50" fmla="*/ 1 w 1997"/>
                <a:gd name="T51" fmla="*/ 1 h 388"/>
                <a:gd name="T52" fmla="*/ 1 w 1997"/>
                <a:gd name="T53" fmla="*/ 1 h 388"/>
                <a:gd name="T54" fmla="*/ 0 w 1997"/>
                <a:gd name="T55" fmla="*/ 1 h 388"/>
                <a:gd name="T56" fmla="*/ 0 w 1997"/>
                <a:gd name="T57" fmla="*/ 1 h 388"/>
                <a:gd name="T58" fmla="*/ 0 w 1997"/>
                <a:gd name="T59" fmla="*/ 1 h 388"/>
                <a:gd name="T60" fmla="*/ 1 w 1997"/>
                <a:gd name="T61" fmla="*/ 1 h 388"/>
                <a:gd name="T62" fmla="*/ 1 w 1997"/>
                <a:gd name="T63" fmla="*/ 1 h 388"/>
                <a:gd name="T64" fmla="*/ 1 w 1997"/>
                <a:gd name="T65" fmla="*/ 1 h 388"/>
                <a:gd name="T66" fmla="*/ 1 w 1997"/>
                <a:gd name="T67" fmla="*/ 1 h 388"/>
                <a:gd name="T68" fmla="*/ 1 w 1997"/>
                <a:gd name="T69" fmla="*/ 1 h 388"/>
                <a:gd name="T70" fmla="*/ 1 w 1997"/>
                <a:gd name="T71" fmla="*/ 1 h 3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97"/>
                <a:gd name="T109" fmla="*/ 0 h 388"/>
                <a:gd name="T110" fmla="*/ 1997 w 1997"/>
                <a:gd name="T111" fmla="*/ 388 h 3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97" h="388">
                  <a:moveTo>
                    <a:pt x="19" y="388"/>
                  </a:moveTo>
                  <a:lnTo>
                    <a:pt x="456" y="352"/>
                  </a:lnTo>
                  <a:lnTo>
                    <a:pt x="469" y="204"/>
                  </a:lnTo>
                  <a:lnTo>
                    <a:pt x="671" y="86"/>
                  </a:lnTo>
                  <a:lnTo>
                    <a:pt x="883" y="204"/>
                  </a:lnTo>
                  <a:lnTo>
                    <a:pt x="900" y="335"/>
                  </a:lnTo>
                  <a:lnTo>
                    <a:pt x="1184" y="341"/>
                  </a:lnTo>
                  <a:lnTo>
                    <a:pt x="1184" y="297"/>
                  </a:lnTo>
                  <a:lnTo>
                    <a:pt x="1115" y="242"/>
                  </a:lnTo>
                  <a:lnTo>
                    <a:pt x="1805" y="183"/>
                  </a:lnTo>
                  <a:lnTo>
                    <a:pt x="1995" y="257"/>
                  </a:lnTo>
                  <a:lnTo>
                    <a:pt x="1997" y="164"/>
                  </a:lnTo>
                  <a:lnTo>
                    <a:pt x="1798" y="92"/>
                  </a:lnTo>
                  <a:lnTo>
                    <a:pt x="1060" y="179"/>
                  </a:lnTo>
                  <a:lnTo>
                    <a:pt x="1064" y="266"/>
                  </a:lnTo>
                  <a:lnTo>
                    <a:pt x="967" y="257"/>
                  </a:lnTo>
                  <a:lnTo>
                    <a:pt x="958" y="175"/>
                  </a:lnTo>
                  <a:lnTo>
                    <a:pt x="671" y="0"/>
                  </a:lnTo>
                  <a:lnTo>
                    <a:pt x="372" y="179"/>
                  </a:lnTo>
                  <a:lnTo>
                    <a:pt x="376" y="284"/>
                  </a:lnTo>
                  <a:lnTo>
                    <a:pt x="19" y="323"/>
                  </a:lnTo>
                  <a:lnTo>
                    <a:pt x="17" y="325"/>
                  </a:lnTo>
                  <a:lnTo>
                    <a:pt x="13" y="335"/>
                  </a:lnTo>
                  <a:lnTo>
                    <a:pt x="9" y="339"/>
                  </a:lnTo>
                  <a:lnTo>
                    <a:pt x="7" y="344"/>
                  </a:lnTo>
                  <a:lnTo>
                    <a:pt x="5" y="352"/>
                  </a:lnTo>
                  <a:lnTo>
                    <a:pt x="3" y="358"/>
                  </a:lnTo>
                  <a:lnTo>
                    <a:pt x="0" y="363"/>
                  </a:lnTo>
                  <a:lnTo>
                    <a:pt x="0" y="369"/>
                  </a:lnTo>
                  <a:lnTo>
                    <a:pt x="0" y="373"/>
                  </a:lnTo>
                  <a:lnTo>
                    <a:pt x="2" y="379"/>
                  </a:lnTo>
                  <a:lnTo>
                    <a:pt x="3" y="382"/>
                  </a:lnTo>
                  <a:lnTo>
                    <a:pt x="7" y="386"/>
                  </a:lnTo>
                  <a:lnTo>
                    <a:pt x="11" y="388"/>
                  </a:lnTo>
                  <a:lnTo>
                    <a:pt x="19" y="388"/>
                  </a:lnTo>
                  <a:close/>
                </a:path>
              </a:pathLst>
            </a:custGeom>
            <a:solidFill>
              <a:srgbClr val="C24D4D"/>
            </a:solidFill>
            <a:ln w="9525">
              <a:noFill/>
              <a:round/>
              <a:headEnd/>
              <a:tailEnd/>
            </a:ln>
          </p:spPr>
          <p:txBody>
            <a:bodyPr/>
            <a:lstStyle/>
            <a:p>
              <a:endParaRPr lang="ja-JP" altLang="en-US"/>
            </a:p>
          </p:txBody>
        </p:sp>
        <p:sp>
          <p:nvSpPr>
            <p:cNvPr id="1085" name="Freeform 89"/>
            <p:cNvSpPr>
              <a:spLocks/>
            </p:cNvSpPr>
            <p:nvPr/>
          </p:nvSpPr>
          <p:spPr bwMode="auto">
            <a:xfrm>
              <a:off x="2414" y="1737"/>
              <a:ext cx="206" cy="80"/>
            </a:xfrm>
            <a:custGeom>
              <a:avLst/>
              <a:gdLst>
                <a:gd name="T0" fmla="*/ 0 w 410"/>
                <a:gd name="T1" fmla="*/ 1 h 160"/>
                <a:gd name="T2" fmla="*/ 1 w 410"/>
                <a:gd name="T3" fmla="*/ 0 h 160"/>
                <a:gd name="T4" fmla="*/ 1 w 410"/>
                <a:gd name="T5" fmla="*/ 1 h 160"/>
                <a:gd name="T6" fmla="*/ 1 w 410"/>
                <a:gd name="T7" fmla="*/ 1 h 160"/>
                <a:gd name="T8" fmla="*/ 0 w 410"/>
                <a:gd name="T9" fmla="*/ 1 h 160"/>
                <a:gd name="T10" fmla="*/ 0 w 410"/>
                <a:gd name="T11" fmla="*/ 1 h 160"/>
                <a:gd name="T12" fmla="*/ 0 60000 65536"/>
                <a:gd name="T13" fmla="*/ 0 60000 65536"/>
                <a:gd name="T14" fmla="*/ 0 60000 65536"/>
                <a:gd name="T15" fmla="*/ 0 60000 65536"/>
                <a:gd name="T16" fmla="*/ 0 60000 65536"/>
                <a:gd name="T17" fmla="*/ 0 60000 65536"/>
                <a:gd name="T18" fmla="*/ 0 w 410"/>
                <a:gd name="T19" fmla="*/ 0 h 160"/>
                <a:gd name="T20" fmla="*/ 410 w 410"/>
                <a:gd name="T21" fmla="*/ 160 h 160"/>
              </a:gdLst>
              <a:ahLst/>
              <a:cxnLst>
                <a:cxn ang="T12">
                  <a:pos x="T0" y="T1"/>
                </a:cxn>
                <a:cxn ang="T13">
                  <a:pos x="T2" y="T3"/>
                </a:cxn>
                <a:cxn ang="T14">
                  <a:pos x="T4" y="T5"/>
                </a:cxn>
                <a:cxn ang="T15">
                  <a:pos x="T6" y="T7"/>
                </a:cxn>
                <a:cxn ang="T16">
                  <a:pos x="T8" y="T9"/>
                </a:cxn>
                <a:cxn ang="T17">
                  <a:pos x="T10" y="T11"/>
                </a:cxn>
              </a:cxnLst>
              <a:rect l="T18" t="T19" r="T20" b="T21"/>
              <a:pathLst>
                <a:path w="410" h="160">
                  <a:moveTo>
                    <a:pt x="0" y="148"/>
                  </a:moveTo>
                  <a:lnTo>
                    <a:pt x="410" y="0"/>
                  </a:lnTo>
                  <a:lnTo>
                    <a:pt x="391" y="70"/>
                  </a:lnTo>
                  <a:lnTo>
                    <a:pt x="129" y="160"/>
                  </a:lnTo>
                  <a:lnTo>
                    <a:pt x="0" y="148"/>
                  </a:lnTo>
                  <a:close/>
                </a:path>
              </a:pathLst>
            </a:custGeom>
            <a:solidFill>
              <a:srgbClr val="C24D4D"/>
            </a:solidFill>
            <a:ln w="9525">
              <a:noFill/>
              <a:round/>
              <a:headEnd/>
              <a:tailEnd/>
            </a:ln>
          </p:spPr>
          <p:txBody>
            <a:bodyPr/>
            <a:lstStyle/>
            <a:p>
              <a:endParaRPr lang="ja-JP" altLang="en-US"/>
            </a:p>
          </p:txBody>
        </p:sp>
        <p:sp>
          <p:nvSpPr>
            <p:cNvPr id="1086" name="Freeform 90"/>
            <p:cNvSpPr>
              <a:spLocks/>
            </p:cNvSpPr>
            <p:nvPr/>
          </p:nvSpPr>
          <p:spPr bwMode="auto">
            <a:xfrm>
              <a:off x="2743" y="1583"/>
              <a:ext cx="664" cy="143"/>
            </a:xfrm>
            <a:custGeom>
              <a:avLst/>
              <a:gdLst>
                <a:gd name="T0" fmla="*/ 0 w 1329"/>
                <a:gd name="T1" fmla="*/ 0 h 285"/>
                <a:gd name="T2" fmla="*/ 0 w 1329"/>
                <a:gd name="T3" fmla="*/ 1 h 285"/>
                <a:gd name="T4" fmla="*/ 0 w 1329"/>
                <a:gd name="T5" fmla="*/ 1 h 285"/>
                <a:gd name="T6" fmla="*/ 0 w 1329"/>
                <a:gd name="T7" fmla="*/ 1 h 285"/>
                <a:gd name="T8" fmla="*/ 0 w 1329"/>
                <a:gd name="T9" fmla="*/ 1 h 285"/>
                <a:gd name="T10" fmla="*/ 0 w 1329"/>
                <a:gd name="T11" fmla="*/ 1 h 285"/>
                <a:gd name="T12" fmla="*/ 0 w 1329"/>
                <a:gd name="T13" fmla="*/ 1 h 285"/>
                <a:gd name="T14" fmla="*/ 0 w 1329"/>
                <a:gd name="T15" fmla="*/ 1 h 285"/>
                <a:gd name="T16" fmla="*/ 0 w 1329"/>
                <a:gd name="T17" fmla="*/ 1 h 285"/>
                <a:gd name="T18" fmla="*/ 0 w 1329"/>
                <a:gd name="T19" fmla="*/ 1 h 285"/>
                <a:gd name="T20" fmla="*/ 0 w 1329"/>
                <a:gd name="T21" fmla="*/ 1 h 285"/>
                <a:gd name="T22" fmla="*/ 0 w 1329"/>
                <a:gd name="T23" fmla="*/ 1 h 285"/>
                <a:gd name="T24" fmla="*/ 0 w 1329"/>
                <a:gd name="T25" fmla="*/ 1 h 285"/>
                <a:gd name="T26" fmla="*/ 0 w 1329"/>
                <a:gd name="T27" fmla="*/ 1 h 285"/>
                <a:gd name="T28" fmla="*/ 0 w 1329"/>
                <a:gd name="T29" fmla="*/ 1 h 285"/>
                <a:gd name="T30" fmla="*/ 0 w 1329"/>
                <a:gd name="T31" fmla="*/ 1 h 285"/>
                <a:gd name="T32" fmla="*/ 0 w 1329"/>
                <a:gd name="T33" fmla="*/ 1 h 285"/>
                <a:gd name="T34" fmla="*/ 0 w 1329"/>
                <a:gd name="T35" fmla="*/ 1 h 285"/>
                <a:gd name="T36" fmla="*/ 0 w 1329"/>
                <a:gd name="T37" fmla="*/ 1 h 285"/>
                <a:gd name="T38" fmla="*/ 0 w 1329"/>
                <a:gd name="T39" fmla="*/ 1 h 285"/>
                <a:gd name="T40" fmla="*/ 0 w 1329"/>
                <a:gd name="T41" fmla="*/ 1 h 285"/>
                <a:gd name="T42" fmla="*/ 0 w 1329"/>
                <a:gd name="T43" fmla="*/ 1 h 285"/>
                <a:gd name="T44" fmla="*/ 0 w 1329"/>
                <a:gd name="T45" fmla="*/ 1 h 285"/>
                <a:gd name="T46" fmla="*/ 0 w 1329"/>
                <a:gd name="T47" fmla="*/ 1 h 285"/>
                <a:gd name="T48" fmla="*/ 0 w 1329"/>
                <a:gd name="T49" fmla="*/ 1 h 285"/>
                <a:gd name="T50" fmla="*/ 0 w 1329"/>
                <a:gd name="T51" fmla="*/ 1 h 285"/>
                <a:gd name="T52" fmla="*/ 0 w 1329"/>
                <a:gd name="T53" fmla="*/ 1 h 285"/>
                <a:gd name="T54" fmla="*/ 0 w 1329"/>
                <a:gd name="T55" fmla="*/ 1 h 285"/>
                <a:gd name="T56" fmla="*/ 0 w 1329"/>
                <a:gd name="T57" fmla="*/ 1 h 285"/>
                <a:gd name="T58" fmla="*/ 0 w 1329"/>
                <a:gd name="T59" fmla="*/ 1 h 285"/>
                <a:gd name="T60" fmla="*/ 0 w 1329"/>
                <a:gd name="T61" fmla="*/ 1 h 285"/>
                <a:gd name="T62" fmla="*/ 0 w 1329"/>
                <a:gd name="T63" fmla="*/ 1 h 285"/>
                <a:gd name="T64" fmla="*/ 0 w 1329"/>
                <a:gd name="T65" fmla="*/ 1 h 285"/>
                <a:gd name="T66" fmla="*/ 0 w 1329"/>
                <a:gd name="T67" fmla="*/ 1 h 285"/>
                <a:gd name="T68" fmla="*/ 0 w 1329"/>
                <a:gd name="T69" fmla="*/ 1 h 285"/>
                <a:gd name="T70" fmla="*/ 0 w 1329"/>
                <a:gd name="T71" fmla="*/ 1 h 285"/>
                <a:gd name="T72" fmla="*/ 0 w 1329"/>
                <a:gd name="T73" fmla="*/ 1 h 285"/>
                <a:gd name="T74" fmla="*/ 0 w 1329"/>
                <a:gd name="T75" fmla="*/ 1 h 285"/>
                <a:gd name="T76" fmla="*/ 0 w 1329"/>
                <a:gd name="T77" fmla="*/ 1 h 285"/>
                <a:gd name="T78" fmla="*/ 0 w 1329"/>
                <a:gd name="T79" fmla="*/ 1 h 285"/>
                <a:gd name="T80" fmla="*/ 0 w 1329"/>
                <a:gd name="T81" fmla="*/ 1 h 285"/>
                <a:gd name="T82" fmla="*/ 0 w 1329"/>
                <a:gd name="T83" fmla="*/ 1 h 285"/>
                <a:gd name="T84" fmla="*/ 0 w 1329"/>
                <a:gd name="T85" fmla="*/ 1 h 285"/>
                <a:gd name="T86" fmla="*/ 0 w 1329"/>
                <a:gd name="T87" fmla="*/ 1 h 285"/>
                <a:gd name="T88" fmla="*/ 0 w 1329"/>
                <a:gd name="T89" fmla="*/ 1 h 285"/>
                <a:gd name="T90" fmla="*/ 0 w 1329"/>
                <a:gd name="T91" fmla="*/ 1 h 285"/>
                <a:gd name="T92" fmla="*/ 0 w 1329"/>
                <a:gd name="T93" fmla="*/ 1 h 285"/>
                <a:gd name="T94" fmla="*/ 0 w 1329"/>
                <a:gd name="T95" fmla="*/ 1 h 285"/>
                <a:gd name="T96" fmla="*/ 0 w 1329"/>
                <a:gd name="T97" fmla="*/ 1 h 285"/>
                <a:gd name="T98" fmla="*/ 0 w 1329"/>
                <a:gd name="T99" fmla="*/ 1 h 285"/>
                <a:gd name="T100" fmla="*/ 0 w 1329"/>
                <a:gd name="T101" fmla="*/ 1 h 285"/>
                <a:gd name="T102" fmla="*/ 0 w 1329"/>
                <a:gd name="T103" fmla="*/ 1 h 285"/>
                <a:gd name="T104" fmla="*/ 0 w 1329"/>
                <a:gd name="T105" fmla="*/ 1 h 285"/>
                <a:gd name="T106" fmla="*/ 0 w 1329"/>
                <a:gd name="T107" fmla="*/ 1 h 285"/>
                <a:gd name="T108" fmla="*/ 0 w 1329"/>
                <a:gd name="T109" fmla="*/ 1 h 285"/>
                <a:gd name="T110" fmla="*/ 0 w 1329"/>
                <a:gd name="T111" fmla="*/ 1 h 285"/>
                <a:gd name="T112" fmla="*/ 0 w 1329"/>
                <a:gd name="T113" fmla="*/ 1 h 285"/>
                <a:gd name="T114" fmla="*/ 0 w 1329"/>
                <a:gd name="T115" fmla="*/ 1 h 285"/>
                <a:gd name="T116" fmla="*/ 0 w 1329"/>
                <a:gd name="T117" fmla="*/ 1 h 2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29"/>
                <a:gd name="T178" fmla="*/ 0 h 285"/>
                <a:gd name="T179" fmla="*/ 1329 w 1329"/>
                <a:gd name="T180" fmla="*/ 285 h 28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29" h="285">
                  <a:moveTo>
                    <a:pt x="0" y="133"/>
                  </a:moveTo>
                  <a:lnTo>
                    <a:pt x="240" y="203"/>
                  </a:lnTo>
                  <a:lnTo>
                    <a:pt x="939" y="0"/>
                  </a:lnTo>
                  <a:lnTo>
                    <a:pt x="941" y="0"/>
                  </a:lnTo>
                  <a:lnTo>
                    <a:pt x="949" y="2"/>
                  </a:lnTo>
                  <a:lnTo>
                    <a:pt x="954" y="4"/>
                  </a:lnTo>
                  <a:lnTo>
                    <a:pt x="960" y="6"/>
                  </a:lnTo>
                  <a:lnTo>
                    <a:pt x="970" y="8"/>
                  </a:lnTo>
                  <a:lnTo>
                    <a:pt x="979" y="11"/>
                  </a:lnTo>
                  <a:lnTo>
                    <a:pt x="983" y="13"/>
                  </a:lnTo>
                  <a:lnTo>
                    <a:pt x="987" y="13"/>
                  </a:lnTo>
                  <a:lnTo>
                    <a:pt x="992" y="15"/>
                  </a:lnTo>
                  <a:lnTo>
                    <a:pt x="998" y="17"/>
                  </a:lnTo>
                  <a:lnTo>
                    <a:pt x="1002" y="19"/>
                  </a:lnTo>
                  <a:lnTo>
                    <a:pt x="1008" y="21"/>
                  </a:lnTo>
                  <a:lnTo>
                    <a:pt x="1015" y="21"/>
                  </a:lnTo>
                  <a:lnTo>
                    <a:pt x="1021" y="25"/>
                  </a:lnTo>
                  <a:lnTo>
                    <a:pt x="1027" y="27"/>
                  </a:lnTo>
                  <a:lnTo>
                    <a:pt x="1034" y="29"/>
                  </a:lnTo>
                  <a:lnTo>
                    <a:pt x="1040" y="30"/>
                  </a:lnTo>
                  <a:lnTo>
                    <a:pt x="1048" y="32"/>
                  </a:lnTo>
                  <a:lnTo>
                    <a:pt x="1053" y="36"/>
                  </a:lnTo>
                  <a:lnTo>
                    <a:pt x="1061" y="38"/>
                  </a:lnTo>
                  <a:lnTo>
                    <a:pt x="1068" y="42"/>
                  </a:lnTo>
                  <a:lnTo>
                    <a:pt x="1076" y="44"/>
                  </a:lnTo>
                  <a:lnTo>
                    <a:pt x="1084" y="46"/>
                  </a:lnTo>
                  <a:lnTo>
                    <a:pt x="1091" y="49"/>
                  </a:lnTo>
                  <a:lnTo>
                    <a:pt x="1097" y="51"/>
                  </a:lnTo>
                  <a:lnTo>
                    <a:pt x="1105" y="53"/>
                  </a:lnTo>
                  <a:lnTo>
                    <a:pt x="1112" y="57"/>
                  </a:lnTo>
                  <a:lnTo>
                    <a:pt x="1120" y="59"/>
                  </a:lnTo>
                  <a:lnTo>
                    <a:pt x="1129" y="63"/>
                  </a:lnTo>
                  <a:lnTo>
                    <a:pt x="1137" y="65"/>
                  </a:lnTo>
                  <a:lnTo>
                    <a:pt x="1144" y="68"/>
                  </a:lnTo>
                  <a:lnTo>
                    <a:pt x="1154" y="70"/>
                  </a:lnTo>
                  <a:lnTo>
                    <a:pt x="1162" y="74"/>
                  </a:lnTo>
                  <a:lnTo>
                    <a:pt x="1169" y="76"/>
                  </a:lnTo>
                  <a:lnTo>
                    <a:pt x="1177" y="78"/>
                  </a:lnTo>
                  <a:lnTo>
                    <a:pt x="1186" y="82"/>
                  </a:lnTo>
                  <a:lnTo>
                    <a:pt x="1194" y="84"/>
                  </a:lnTo>
                  <a:lnTo>
                    <a:pt x="1203" y="87"/>
                  </a:lnTo>
                  <a:lnTo>
                    <a:pt x="1211" y="91"/>
                  </a:lnTo>
                  <a:lnTo>
                    <a:pt x="1219" y="93"/>
                  </a:lnTo>
                  <a:lnTo>
                    <a:pt x="1226" y="97"/>
                  </a:lnTo>
                  <a:lnTo>
                    <a:pt x="1234" y="99"/>
                  </a:lnTo>
                  <a:lnTo>
                    <a:pt x="1241" y="103"/>
                  </a:lnTo>
                  <a:lnTo>
                    <a:pt x="1251" y="106"/>
                  </a:lnTo>
                  <a:lnTo>
                    <a:pt x="1258" y="108"/>
                  </a:lnTo>
                  <a:lnTo>
                    <a:pt x="1268" y="112"/>
                  </a:lnTo>
                  <a:lnTo>
                    <a:pt x="1274" y="116"/>
                  </a:lnTo>
                  <a:lnTo>
                    <a:pt x="1281" y="118"/>
                  </a:lnTo>
                  <a:lnTo>
                    <a:pt x="1289" y="122"/>
                  </a:lnTo>
                  <a:lnTo>
                    <a:pt x="1298" y="124"/>
                  </a:lnTo>
                  <a:lnTo>
                    <a:pt x="1306" y="127"/>
                  </a:lnTo>
                  <a:lnTo>
                    <a:pt x="1314" y="131"/>
                  </a:lnTo>
                  <a:lnTo>
                    <a:pt x="1321" y="133"/>
                  </a:lnTo>
                  <a:lnTo>
                    <a:pt x="1329" y="137"/>
                  </a:lnTo>
                  <a:lnTo>
                    <a:pt x="1321" y="219"/>
                  </a:lnTo>
                  <a:lnTo>
                    <a:pt x="1319" y="217"/>
                  </a:lnTo>
                  <a:lnTo>
                    <a:pt x="1315" y="217"/>
                  </a:lnTo>
                  <a:lnTo>
                    <a:pt x="1310" y="213"/>
                  </a:lnTo>
                  <a:lnTo>
                    <a:pt x="1304" y="211"/>
                  </a:lnTo>
                  <a:lnTo>
                    <a:pt x="1298" y="209"/>
                  </a:lnTo>
                  <a:lnTo>
                    <a:pt x="1295" y="207"/>
                  </a:lnTo>
                  <a:lnTo>
                    <a:pt x="1289" y="205"/>
                  </a:lnTo>
                  <a:lnTo>
                    <a:pt x="1283" y="205"/>
                  </a:lnTo>
                  <a:lnTo>
                    <a:pt x="1277" y="202"/>
                  </a:lnTo>
                  <a:lnTo>
                    <a:pt x="1272" y="200"/>
                  </a:lnTo>
                  <a:lnTo>
                    <a:pt x="1266" y="198"/>
                  </a:lnTo>
                  <a:lnTo>
                    <a:pt x="1258" y="198"/>
                  </a:lnTo>
                  <a:lnTo>
                    <a:pt x="1251" y="194"/>
                  </a:lnTo>
                  <a:lnTo>
                    <a:pt x="1243" y="192"/>
                  </a:lnTo>
                  <a:lnTo>
                    <a:pt x="1236" y="188"/>
                  </a:lnTo>
                  <a:lnTo>
                    <a:pt x="1228" y="186"/>
                  </a:lnTo>
                  <a:lnTo>
                    <a:pt x="1219" y="183"/>
                  </a:lnTo>
                  <a:lnTo>
                    <a:pt x="1211" y="181"/>
                  </a:lnTo>
                  <a:lnTo>
                    <a:pt x="1203" y="177"/>
                  </a:lnTo>
                  <a:lnTo>
                    <a:pt x="1196" y="175"/>
                  </a:lnTo>
                  <a:lnTo>
                    <a:pt x="1186" y="171"/>
                  </a:lnTo>
                  <a:lnTo>
                    <a:pt x="1177" y="169"/>
                  </a:lnTo>
                  <a:lnTo>
                    <a:pt x="1167" y="165"/>
                  </a:lnTo>
                  <a:lnTo>
                    <a:pt x="1160" y="164"/>
                  </a:lnTo>
                  <a:lnTo>
                    <a:pt x="1150" y="160"/>
                  </a:lnTo>
                  <a:lnTo>
                    <a:pt x="1141" y="156"/>
                  </a:lnTo>
                  <a:lnTo>
                    <a:pt x="1131" y="154"/>
                  </a:lnTo>
                  <a:lnTo>
                    <a:pt x="1122" y="150"/>
                  </a:lnTo>
                  <a:lnTo>
                    <a:pt x="1112" y="146"/>
                  </a:lnTo>
                  <a:lnTo>
                    <a:pt x="1103" y="145"/>
                  </a:lnTo>
                  <a:lnTo>
                    <a:pt x="1093" y="141"/>
                  </a:lnTo>
                  <a:lnTo>
                    <a:pt x="1084" y="137"/>
                  </a:lnTo>
                  <a:lnTo>
                    <a:pt x="1074" y="135"/>
                  </a:lnTo>
                  <a:lnTo>
                    <a:pt x="1065" y="131"/>
                  </a:lnTo>
                  <a:lnTo>
                    <a:pt x="1055" y="129"/>
                  </a:lnTo>
                  <a:lnTo>
                    <a:pt x="1048" y="125"/>
                  </a:lnTo>
                  <a:lnTo>
                    <a:pt x="1038" y="124"/>
                  </a:lnTo>
                  <a:lnTo>
                    <a:pt x="1029" y="120"/>
                  </a:lnTo>
                  <a:lnTo>
                    <a:pt x="1021" y="118"/>
                  </a:lnTo>
                  <a:lnTo>
                    <a:pt x="1011" y="114"/>
                  </a:lnTo>
                  <a:lnTo>
                    <a:pt x="1004" y="112"/>
                  </a:lnTo>
                  <a:lnTo>
                    <a:pt x="994" y="108"/>
                  </a:lnTo>
                  <a:lnTo>
                    <a:pt x="989" y="106"/>
                  </a:lnTo>
                  <a:lnTo>
                    <a:pt x="981" y="105"/>
                  </a:lnTo>
                  <a:lnTo>
                    <a:pt x="973" y="101"/>
                  </a:lnTo>
                  <a:lnTo>
                    <a:pt x="966" y="99"/>
                  </a:lnTo>
                  <a:lnTo>
                    <a:pt x="958" y="97"/>
                  </a:lnTo>
                  <a:lnTo>
                    <a:pt x="952" y="95"/>
                  </a:lnTo>
                  <a:lnTo>
                    <a:pt x="947" y="91"/>
                  </a:lnTo>
                  <a:lnTo>
                    <a:pt x="941" y="91"/>
                  </a:lnTo>
                  <a:lnTo>
                    <a:pt x="935" y="89"/>
                  </a:lnTo>
                  <a:lnTo>
                    <a:pt x="932" y="87"/>
                  </a:lnTo>
                  <a:lnTo>
                    <a:pt x="922" y="86"/>
                  </a:lnTo>
                  <a:lnTo>
                    <a:pt x="914" y="84"/>
                  </a:lnTo>
                  <a:lnTo>
                    <a:pt x="909" y="82"/>
                  </a:lnTo>
                  <a:lnTo>
                    <a:pt x="905" y="82"/>
                  </a:lnTo>
                  <a:lnTo>
                    <a:pt x="901" y="80"/>
                  </a:lnTo>
                  <a:lnTo>
                    <a:pt x="894" y="82"/>
                  </a:lnTo>
                  <a:lnTo>
                    <a:pt x="888" y="82"/>
                  </a:lnTo>
                  <a:lnTo>
                    <a:pt x="882" y="84"/>
                  </a:lnTo>
                  <a:lnTo>
                    <a:pt x="876" y="84"/>
                  </a:lnTo>
                  <a:lnTo>
                    <a:pt x="871" y="86"/>
                  </a:lnTo>
                  <a:lnTo>
                    <a:pt x="861" y="87"/>
                  </a:lnTo>
                  <a:lnTo>
                    <a:pt x="854" y="89"/>
                  </a:lnTo>
                  <a:lnTo>
                    <a:pt x="846" y="91"/>
                  </a:lnTo>
                  <a:lnTo>
                    <a:pt x="837" y="93"/>
                  </a:lnTo>
                  <a:lnTo>
                    <a:pt x="827" y="97"/>
                  </a:lnTo>
                  <a:lnTo>
                    <a:pt x="818" y="99"/>
                  </a:lnTo>
                  <a:lnTo>
                    <a:pt x="806" y="103"/>
                  </a:lnTo>
                  <a:lnTo>
                    <a:pt x="797" y="105"/>
                  </a:lnTo>
                  <a:lnTo>
                    <a:pt x="783" y="108"/>
                  </a:lnTo>
                  <a:lnTo>
                    <a:pt x="772" y="110"/>
                  </a:lnTo>
                  <a:lnTo>
                    <a:pt x="761" y="114"/>
                  </a:lnTo>
                  <a:lnTo>
                    <a:pt x="747" y="118"/>
                  </a:lnTo>
                  <a:lnTo>
                    <a:pt x="734" y="120"/>
                  </a:lnTo>
                  <a:lnTo>
                    <a:pt x="721" y="124"/>
                  </a:lnTo>
                  <a:lnTo>
                    <a:pt x="709" y="127"/>
                  </a:lnTo>
                  <a:lnTo>
                    <a:pt x="696" y="133"/>
                  </a:lnTo>
                  <a:lnTo>
                    <a:pt x="681" y="135"/>
                  </a:lnTo>
                  <a:lnTo>
                    <a:pt x="667" y="139"/>
                  </a:lnTo>
                  <a:lnTo>
                    <a:pt x="654" y="143"/>
                  </a:lnTo>
                  <a:lnTo>
                    <a:pt x="639" y="146"/>
                  </a:lnTo>
                  <a:lnTo>
                    <a:pt x="624" y="150"/>
                  </a:lnTo>
                  <a:lnTo>
                    <a:pt x="610" y="156"/>
                  </a:lnTo>
                  <a:lnTo>
                    <a:pt x="597" y="160"/>
                  </a:lnTo>
                  <a:lnTo>
                    <a:pt x="582" y="164"/>
                  </a:lnTo>
                  <a:lnTo>
                    <a:pt x="567" y="167"/>
                  </a:lnTo>
                  <a:lnTo>
                    <a:pt x="553" y="171"/>
                  </a:lnTo>
                  <a:lnTo>
                    <a:pt x="538" y="175"/>
                  </a:lnTo>
                  <a:lnTo>
                    <a:pt x="525" y="179"/>
                  </a:lnTo>
                  <a:lnTo>
                    <a:pt x="510" y="183"/>
                  </a:lnTo>
                  <a:lnTo>
                    <a:pt x="496" y="186"/>
                  </a:lnTo>
                  <a:lnTo>
                    <a:pt x="483" y="190"/>
                  </a:lnTo>
                  <a:lnTo>
                    <a:pt x="470" y="196"/>
                  </a:lnTo>
                  <a:lnTo>
                    <a:pt x="456" y="198"/>
                  </a:lnTo>
                  <a:lnTo>
                    <a:pt x="443" y="202"/>
                  </a:lnTo>
                  <a:lnTo>
                    <a:pt x="430" y="205"/>
                  </a:lnTo>
                  <a:lnTo>
                    <a:pt x="418" y="209"/>
                  </a:lnTo>
                  <a:lnTo>
                    <a:pt x="405" y="211"/>
                  </a:lnTo>
                  <a:lnTo>
                    <a:pt x="394" y="215"/>
                  </a:lnTo>
                  <a:lnTo>
                    <a:pt x="382" y="219"/>
                  </a:lnTo>
                  <a:lnTo>
                    <a:pt x="373" y="222"/>
                  </a:lnTo>
                  <a:lnTo>
                    <a:pt x="361" y="226"/>
                  </a:lnTo>
                  <a:lnTo>
                    <a:pt x="352" y="228"/>
                  </a:lnTo>
                  <a:lnTo>
                    <a:pt x="342" y="232"/>
                  </a:lnTo>
                  <a:lnTo>
                    <a:pt x="335" y="234"/>
                  </a:lnTo>
                  <a:lnTo>
                    <a:pt x="325" y="236"/>
                  </a:lnTo>
                  <a:lnTo>
                    <a:pt x="318" y="238"/>
                  </a:lnTo>
                  <a:lnTo>
                    <a:pt x="310" y="240"/>
                  </a:lnTo>
                  <a:lnTo>
                    <a:pt x="304" y="243"/>
                  </a:lnTo>
                  <a:lnTo>
                    <a:pt x="299" y="243"/>
                  </a:lnTo>
                  <a:lnTo>
                    <a:pt x="293" y="245"/>
                  </a:lnTo>
                  <a:lnTo>
                    <a:pt x="289" y="247"/>
                  </a:lnTo>
                  <a:lnTo>
                    <a:pt x="285" y="249"/>
                  </a:lnTo>
                  <a:lnTo>
                    <a:pt x="280" y="251"/>
                  </a:lnTo>
                  <a:lnTo>
                    <a:pt x="183" y="285"/>
                  </a:lnTo>
                  <a:lnTo>
                    <a:pt x="0" y="133"/>
                  </a:lnTo>
                  <a:close/>
                </a:path>
              </a:pathLst>
            </a:custGeom>
            <a:solidFill>
              <a:srgbClr val="C24D4D"/>
            </a:solidFill>
            <a:ln w="9525">
              <a:noFill/>
              <a:round/>
              <a:headEnd/>
              <a:tailEnd/>
            </a:ln>
          </p:spPr>
          <p:txBody>
            <a:bodyPr/>
            <a:lstStyle/>
            <a:p>
              <a:endParaRPr lang="ja-JP" altLang="en-US"/>
            </a:p>
          </p:txBody>
        </p:sp>
        <p:sp>
          <p:nvSpPr>
            <p:cNvPr id="1087" name="Freeform 91"/>
            <p:cNvSpPr>
              <a:spLocks/>
            </p:cNvSpPr>
            <p:nvPr/>
          </p:nvSpPr>
          <p:spPr bwMode="auto">
            <a:xfrm>
              <a:off x="3168" y="1605"/>
              <a:ext cx="204" cy="130"/>
            </a:xfrm>
            <a:custGeom>
              <a:avLst/>
              <a:gdLst>
                <a:gd name="T0" fmla="*/ 1 w 408"/>
                <a:gd name="T1" fmla="*/ 0 h 260"/>
                <a:gd name="T2" fmla="*/ 1 w 408"/>
                <a:gd name="T3" fmla="*/ 1 h 260"/>
                <a:gd name="T4" fmla="*/ 1 w 408"/>
                <a:gd name="T5" fmla="*/ 1 h 260"/>
                <a:gd name="T6" fmla="*/ 0 w 408"/>
                <a:gd name="T7" fmla="*/ 1 h 260"/>
                <a:gd name="T8" fmla="*/ 1 w 408"/>
                <a:gd name="T9" fmla="*/ 0 h 260"/>
                <a:gd name="T10" fmla="*/ 1 w 408"/>
                <a:gd name="T11" fmla="*/ 0 h 260"/>
                <a:gd name="T12" fmla="*/ 0 60000 65536"/>
                <a:gd name="T13" fmla="*/ 0 60000 65536"/>
                <a:gd name="T14" fmla="*/ 0 60000 65536"/>
                <a:gd name="T15" fmla="*/ 0 60000 65536"/>
                <a:gd name="T16" fmla="*/ 0 60000 65536"/>
                <a:gd name="T17" fmla="*/ 0 60000 65536"/>
                <a:gd name="T18" fmla="*/ 0 w 408"/>
                <a:gd name="T19" fmla="*/ 0 h 260"/>
                <a:gd name="T20" fmla="*/ 408 w 408"/>
                <a:gd name="T21" fmla="*/ 260 h 260"/>
              </a:gdLst>
              <a:ahLst/>
              <a:cxnLst>
                <a:cxn ang="T12">
                  <a:pos x="T0" y="T1"/>
                </a:cxn>
                <a:cxn ang="T13">
                  <a:pos x="T2" y="T3"/>
                </a:cxn>
                <a:cxn ang="T14">
                  <a:pos x="T4" y="T5"/>
                </a:cxn>
                <a:cxn ang="T15">
                  <a:pos x="T6" y="T7"/>
                </a:cxn>
                <a:cxn ang="T16">
                  <a:pos x="T8" y="T9"/>
                </a:cxn>
                <a:cxn ang="T17">
                  <a:pos x="T10" y="T11"/>
                </a:cxn>
              </a:cxnLst>
              <a:rect l="T18" t="T19" r="T20" b="T21"/>
              <a:pathLst>
                <a:path w="408" h="260">
                  <a:moveTo>
                    <a:pt x="82" y="0"/>
                  </a:moveTo>
                  <a:lnTo>
                    <a:pt x="408" y="260"/>
                  </a:lnTo>
                  <a:lnTo>
                    <a:pt x="199" y="237"/>
                  </a:lnTo>
                  <a:lnTo>
                    <a:pt x="0" y="7"/>
                  </a:lnTo>
                  <a:lnTo>
                    <a:pt x="82" y="0"/>
                  </a:lnTo>
                  <a:close/>
                </a:path>
              </a:pathLst>
            </a:custGeom>
            <a:solidFill>
              <a:srgbClr val="C24D4D"/>
            </a:solidFill>
            <a:ln w="9525">
              <a:noFill/>
              <a:round/>
              <a:headEnd/>
              <a:tailEnd/>
            </a:ln>
          </p:spPr>
          <p:txBody>
            <a:bodyPr/>
            <a:lstStyle/>
            <a:p>
              <a:endParaRPr lang="ja-JP" altLang="en-US"/>
            </a:p>
          </p:txBody>
        </p:sp>
        <p:sp>
          <p:nvSpPr>
            <p:cNvPr id="1088" name="Freeform 92"/>
            <p:cNvSpPr>
              <a:spLocks/>
            </p:cNvSpPr>
            <p:nvPr/>
          </p:nvSpPr>
          <p:spPr bwMode="auto">
            <a:xfrm>
              <a:off x="2457" y="1832"/>
              <a:ext cx="39" cy="266"/>
            </a:xfrm>
            <a:custGeom>
              <a:avLst/>
              <a:gdLst>
                <a:gd name="T0" fmla="*/ 1 w 78"/>
                <a:gd name="T1" fmla="*/ 1 h 532"/>
                <a:gd name="T2" fmla="*/ 0 w 78"/>
                <a:gd name="T3" fmla="*/ 1 h 532"/>
                <a:gd name="T4" fmla="*/ 1 w 78"/>
                <a:gd name="T5" fmla="*/ 1 h 532"/>
                <a:gd name="T6" fmla="*/ 1 w 78"/>
                <a:gd name="T7" fmla="*/ 0 h 532"/>
                <a:gd name="T8" fmla="*/ 1 w 78"/>
                <a:gd name="T9" fmla="*/ 1 h 532"/>
                <a:gd name="T10" fmla="*/ 1 w 78"/>
                <a:gd name="T11" fmla="*/ 1 h 532"/>
                <a:gd name="T12" fmla="*/ 0 60000 65536"/>
                <a:gd name="T13" fmla="*/ 0 60000 65536"/>
                <a:gd name="T14" fmla="*/ 0 60000 65536"/>
                <a:gd name="T15" fmla="*/ 0 60000 65536"/>
                <a:gd name="T16" fmla="*/ 0 60000 65536"/>
                <a:gd name="T17" fmla="*/ 0 60000 65536"/>
                <a:gd name="T18" fmla="*/ 0 w 78"/>
                <a:gd name="T19" fmla="*/ 0 h 532"/>
                <a:gd name="T20" fmla="*/ 78 w 78"/>
                <a:gd name="T21" fmla="*/ 532 h 532"/>
              </a:gdLst>
              <a:ahLst/>
              <a:cxnLst>
                <a:cxn ang="T12">
                  <a:pos x="T0" y="T1"/>
                </a:cxn>
                <a:cxn ang="T13">
                  <a:pos x="T2" y="T3"/>
                </a:cxn>
                <a:cxn ang="T14">
                  <a:pos x="T4" y="T5"/>
                </a:cxn>
                <a:cxn ang="T15">
                  <a:pos x="T6" y="T7"/>
                </a:cxn>
                <a:cxn ang="T16">
                  <a:pos x="T8" y="T9"/>
                </a:cxn>
                <a:cxn ang="T17">
                  <a:pos x="T10" y="T11"/>
                </a:cxn>
              </a:cxnLst>
              <a:rect l="T18" t="T19" r="T20" b="T21"/>
              <a:pathLst>
                <a:path w="78" h="532">
                  <a:moveTo>
                    <a:pt x="10" y="2"/>
                  </a:moveTo>
                  <a:lnTo>
                    <a:pt x="0" y="532"/>
                  </a:lnTo>
                  <a:lnTo>
                    <a:pt x="65" y="529"/>
                  </a:lnTo>
                  <a:lnTo>
                    <a:pt x="78" y="0"/>
                  </a:lnTo>
                  <a:lnTo>
                    <a:pt x="10" y="2"/>
                  </a:lnTo>
                  <a:close/>
                </a:path>
              </a:pathLst>
            </a:custGeom>
            <a:solidFill>
              <a:srgbClr val="C24D4D"/>
            </a:solidFill>
            <a:ln w="9525">
              <a:noFill/>
              <a:round/>
              <a:headEnd/>
              <a:tailEnd/>
            </a:ln>
          </p:spPr>
          <p:txBody>
            <a:bodyPr/>
            <a:lstStyle/>
            <a:p>
              <a:endParaRPr lang="ja-JP" altLang="en-US"/>
            </a:p>
          </p:txBody>
        </p:sp>
        <p:sp>
          <p:nvSpPr>
            <p:cNvPr id="1089" name="Freeform 93"/>
            <p:cNvSpPr>
              <a:spLocks/>
            </p:cNvSpPr>
            <p:nvPr/>
          </p:nvSpPr>
          <p:spPr bwMode="auto">
            <a:xfrm>
              <a:off x="2173" y="2084"/>
              <a:ext cx="884" cy="170"/>
            </a:xfrm>
            <a:custGeom>
              <a:avLst/>
              <a:gdLst>
                <a:gd name="T0" fmla="*/ 1 w 1768"/>
                <a:gd name="T1" fmla="*/ 0 h 340"/>
                <a:gd name="T2" fmla="*/ 1 w 1768"/>
                <a:gd name="T3" fmla="*/ 1 h 340"/>
                <a:gd name="T4" fmla="*/ 0 w 1768"/>
                <a:gd name="T5" fmla="*/ 1 h 340"/>
                <a:gd name="T6" fmla="*/ 0 w 1768"/>
                <a:gd name="T7" fmla="*/ 1 h 340"/>
                <a:gd name="T8" fmla="*/ 1 w 1768"/>
                <a:gd name="T9" fmla="*/ 1 h 340"/>
                <a:gd name="T10" fmla="*/ 1 w 1768"/>
                <a:gd name="T11" fmla="*/ 1 h 340"/>
                <a:gd name="T12" fmla="*/ 1 w 1768"/>
                <a:gd name="T13" fmla="*/ 1 h 340"/>
                <a:gd name="T14" fmla="*/ 1 w 1768"/>
                <a:gd name="T15" fmla="*/ 1 h 340"/>
                <a:gd name="T16" fmla="*/ 1 w 1768"/>
                <a:gd name="T17" fmla="*/ 1 h 340"/>
                <a:gd name="T18" fmla="*/ 1 w 1768"/>
                <a:gd name="T19" fmla="*/ 1 h 340"/>
                <a:gd name="T20" fmla="*/ 1 w 1768"/>
                <a:gd name="T21" fmla="*/ 1 h 340"/>
                <a:gd name="T22" fmla="*/ 1 w 1768"/>
                <a:gd name="T23" fmla="*/ 0 h 340"/>
                <a:gd name="T24" fmla="*/ 1 w 1768"/>
                <a:gd name="T25" fmla="*/ 0 h 3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8"/>
                <a:gd name="T40" fmla="*/ 0 h 340"/>
                <a:gd name="T41" fmla="*/ 1768 w 1768"/>
                <a:gd name="T42" fmla="*/ 340 h 3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8" h="340">
                  <a:moveTo>
                    <a:pt x="1680" y="0"/>
                  </a:moveTo>
                  <a:lnTo>
                    <a:pt x="483" y="25"/>
                  </a:lnTo>
                  <a:lnTo>
                    <a:pt x="0" y="260"/>
                  </a:lnTo>
                  <a:lnTo>
                    <a:pt x="0" y="335"/>
                  </a:lnTo>
                  <a:lnTo>
                    <a:pt x="1433" y="340"/>
                  </a:lnTo>
                  <a:lnTo>
                    <a:pt x="1764" y="89"/>
                  </a:lnTo>
                  <a:lnTo>
                    <a:pt x="1768" y="11"/>
                  </a:lnTo>
                  <a:lnTo>
                    <a:pt x="1420" y="243"/>
                  </a:lnTo>
                  <a:lnTo>
                    <a:pt x="179" y="239"/>
                  </a:lnTo>
                  <a:lnTo>
                    <a:pt x="488" y="99"/>
                  </a:lnTo>
                  <a:lnTo>
                    <a:pt x="1669" y="70"/>
                  </a:lnTo>
                  <a:lnTo>
                    <a:pt x="1680" y="0"/>
                  </a:lnTo>
                  <a:close/>
                </a:path>
              </a:pathLst>
            </a:custGeom>
            <a:solidFill>
              <a:srgbClr val="C24D4D"/>
            </a:solidFill>
            <a:ln w="9525">
              <a:noFill/>
              <a:round/>
              <a:headEnd/>
              <a:tailEnd/>
            </a:ln>
          </p:spPr>
          <p:txBody>
            <a:bodyPr/>
            <a:lstStyle/>
            <a:p>
              <a:endParaRPr lang="ja-JP" altLang="en-US"/>
            </a:p>
          </p:txBody>
        </p:sp>
        <p:sp>
          <p:nvSpPr>
            <p:cNvPr id="1090" name="Freeform 94"/>
            <p:cNvSpPr>
              <a:spLocks/>
            </p:cNvSpPr>
            <p:nvPr/>
          </p:nvSpPr>
          <p:spPr bwMode="auto">
            <a:xfrm>
              <a:off x="2975" y="1776"/>
              <a:ext cx="427" cy="864"/>
            </a:xfrm>
            <a:custGeom>
              <a:avLst/>
              <a:gdLst>
                <a:gd name="T0" fmla="*/ 1 w 853"/>
                <a:gd name="T1" fmla="*/ 1 h 1728"/>
                <a:gd name="T2" fmla="*/ 1 w 853"/>
                <a:gd name="T3" fmla="*/ 1 h 1728"/>
                <a:gd name="T4" fmla="*/ 1 w 853"/>
                <a:gd name="T5" fmla="*/ 1 h 1728"/>
                <a:gd name="T6" fmla="*/ 1 w 853"/>
                <a:gd name="T7" fmla="*/ 1 h 1728"/>
                <a:gd name="T8" fmla="*/ 1 w 853"/>
                <a:gd name="T9" fmla="*/ 1 h 1728"/>
                <a:gd name="T10" fmla="*/ 1 w 853"/>
                <a:gd name="T11" fmla="*/ 1 h 1728"/>
                <a:gd name="T12" fmla="*/ 1 w 853"/>
                <a:gd name="T13" fmla="*/ 1 h 1728"/>
                <a:gd name="T14" fmla="*/ 1 w 853"/>
                <a:gd name="T15" fmla="*/ 1 h 1728"/>
                <a:gd name="T16" fmla="*/ 1 w 853"/>
                <a:gd name="T17" fmla="*/ 1 h 1728"/>
                <a:gd name="T18" fmla="*/ 1 w 853"/>
                <a:gd name="T19" fmla="*/ 1 h 1728"/>
                <a:gd name="T20" fmla="*/ 1 w 853"/>
                <a:gd name="T21" fmla="*/ 1 h 1728"/>
                <a:gd name="T22" fmla="*/ 1 w 853"/>
                <a:gd name="T23" fmla="*/ 1 h 1728"/>
                <a:gd name="T24" fmla="*/ 0 w 853"/>
                <a:gd name="T25" fmla="*/ 1 h 1728"/>
                <a:gd name="T26" fmla="*/ 1 w 853"/>
                <a:gd name="T27" fmla="*/ 1 h 1728"/>
                <a:gd name="T28" fmla="*/ 1 w 853"/>
                <a:gd name="T29" fmla="*/ 1 h 1728"/>
                <a:gd name="T30" fmla="*/ 1 w 853"/>
                <a:gd name="T31" fmla="*/ 1 h 1728"/>
                <a:gd name="T32" fmla="*/ 1 w 853"/>
                <a:gd name="T33" fmla="*/ 1 h 1728"/>
                <a:gd name="T34" fmla="*/ 1 w 853"/>
                <a:gd name="T35" fmla="*/ 1 h 1728"/>
                <a:gd name="T36" fmla="*/ 1 w 853"/>
                <a:gd name="T37" fmla="*/ 1 h 1728"/>
                <a:gd name="T38" fmla="*/ 1 w 853"/>
                <a:gd name="T39" fmla="*/ 1 h 1728"/>
                <a:gd name="T40" fmla="*/ 1 w 853"/>
                <a:gd name="T41" fmla="*/ 1 h 1728"/>
                <a:gd name="T42" fmla="*/ 1 w 853"/>
                <a:gd name="T43" fmla="*/ 1 h 1728"/>
                <a:gd name="T44" fmla="*/ 1 w 853"/>
                <a:gd name="T45" fmla="*/ 1 h 1728"/>
                <a:gd name="T46" fmla="*/ 1 w 853"/>
                <a:gd name="T47" fmla="*/ 1 h 1728"/>
                <a:gd name="T48" fmla="*/ 1 w 853"/>
                <a:gd name="T49" fmla="*/ 0 h 1728"/>
                <a:gd name="T50" fmla="*/ 1 w 853"/>
                <a:gd name="T51" fmla="*/ 1 h 1728"/>
                <a:gd name="T52" fmla="*/ 1 w 853"/>
                <a:gd name="T53" fmla="*/ 1 h 1728"/>
                <a:gd name="T54" fmla="*/ 1 w 853"/>
                <a:gd name="T55" fmla="*/ 1 h 1728"/>
                <a:gd name="T56" fmla="*/ 1 w 853"/>
                <a:gd name="T57" fmla="*/ 1 h 1728"/>
                <a:gd name="T58" fmla="*/ 1 w 853"/>
                <a:gd name="T59" fmla="*/ 1 h 1728"/>
                <a:gd name="T60" fmla="*/ 1 w 853"/>
                <a:gd name="T61" fmla="*/ 1 h 17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53"/>
                <a:gd name="T94" fmla="*/ 0 h 1728"/>
                <a:gd name="T95" fmla="*/ 853 w 853"/>
                <a:gd name="T96" fmla="*/ 1728 h 172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53" h="1728">
                  <a:moveTo>
                    <a:pt x="169" y="715"/>
                  </a:moveTo>
                  <a:lnTo>
                    <a:pt x="171" y="627"/>
                  </a:lnTo>
                  <a:lnTo>
                    <a:pt x="86" y="620"/>
                  </a:lnTo>
                  <a:lnTo>
                    <a:pt x="89" y="95"/>
                  </a:lnTo>
                  <a:lnTo>
                    <a:pt x="527" y="57"/>
                  </a:lnTo>
                  <a:lnTo>
                    <a:pt x="660" y="78"/>
                  </a:lnTo>
                  <a:lnTo>
                    <a:pt x="631" y="1230"/>
                  </a:lnTo>
                  <a:lnTo>
                    <a:pt x="291" y="1253"/>
                  </a:lnTo>
                  <a:lnTo>
                    <a:pt x="278" y="1424"/>
                  </a:lnTo>
                  <a:lnTo>
                    <a:pt x="148" y="1422"/>
                  </a:lnTo>
                  <a:lnTo>
                    <a:pt x="144" y="1544"/>
                  </a:lnTo>
                  <a:lnTo>
                    <a:pt x="11" y="1557"/>
                  </a:lnTo>
                  <a:lnTo>
                    <a:pt x="0" y="1719"/>
                  </a:lnTo>
                  <a:lnTo>
                    <a:pt x="86" y="1728"/>
                  </a:lnTo>
                  <a:lnTo>
                    <a:pt x="93" y="1614"/>
                  </a:lnTo>
                  <a:lnTo>
                    <a:pt x="217" y="1599"/>
                  </a:lnTo>
                  <a:lnTo>
                    <a:pt x="228" y="1490"/>
                  </a:lnTo>
                  <a:lnTo>
                    <a:pt x="357" y="1487"/>
                  </a:lnTo>
                  <a:lnTo>
                    <a:pt x="354" y="1310"/>
                  </a:lnTo>
                  <a:lnTo>
                    <a:pt x="703" y="1291"/>
                  </a:lnTo>
                  <a:lnTo>
                    <a:pt x="728" y="118"/>
                  </a:lnTo>
                  <a:lnTo>
                    <a:pt x="853" y="162"/>
                  </a:lnTo>
                  <a:lnTo>
                    <a:pt x="853" y="57"/>
                  </a:lnTo>
                  <a:lnTo>
                    <a:pt x="707" y="17"/>
                  </a:lnTo>
                  <a:lnTo>
                    <a:pt x="534" y="0"/>
                  </a:lnTo>
                  <a:lnTo>
                    <a:pt x="27" y="34"/>
                  </a:lnTo>
                  <a:lnTo>
                    <a:pt x="15" y="681"/>
                  </a:lnTo>
                  <a:lnTo>
                    <a:pt x="93" y="686"/>
                  </a:lnTo>
                  <a:lnTo>
                    <a:pt x="93" y="734"/>
                  </a:lnTo>
                  <a:lnTo>
                    <a:pt x="169" y="715"/>
                  </a:lnTo>
                  <a:close/>
                </a:path>
              </a:pathLst>
            </a:custGeom>
            <a:solidFill>
              <a:srgbClr val="C24D4D"/>
            </a:solidFill>
            <a:ln w="9525">
              <a:noFill/>
              <a:round/>
              <a:headEnd/>
              <a:tailEnd/>
            </a:ln>
          </p:spPr>
          <p:txBody>
            <a:bodyPr/>
            <a:lstStyle/>
            <a:p>
              <a:endParaRPr lang="ja-JP" altLang="en-US"/>
            </a:p>
          </p:txBody>
        </p:sp>
        <p:sp>
          <p:nvSpPr>
            <p:cNvPr id="1091" name="Freeform 95"/>
            <p:cNvSpPr>
              <a:spLocks/>
            </p:cNvSpPr>
            <p:nvPr/>
          </p:nvSpPr>
          <p:spPr bwMode="auto">
            <a:xfrm>
              <a:off x="2966" y="2568"/>
              <a:ext cx="446" cy="91"/>
            </a:xfrm>
            <a:custGeom>
              <a:avLst/>
              <a:gdLst>
                <a:gd name="T0" fmla="*/ 0 w 893"/>
                <a:gd name="T1" fmla="*/ 1 h 182"/>
                <a:gd name="T2" fmla="*/ 0 w 893"/>
                <a:gd name="T3" fmla="*/ 1 h 182"/>
                <a:gd name="T4" fmla="*/ 0 w 893"/>
                <a:gd name="T5" fmla="*/ 1 h 182"/>
                <a:gd name="T6" fmla="*/ 0 w 893"/>
                <a:gd name="T7" fmla="*/ 1 h 182"/>
                <a:gd name="T8" fmla="*/ 0 w 893"/>
                <a:gd name="T9" fmla="*/ 1 h 182"/>
                <a:gd name="T10" fmla="*/ 0 w 893"/>
                <a:gd name="T11" fmla="*/ 1 h 182"/>
                <a:gd name="T12" fmla="*/ 0 w 893"/>
                <a:gd name="T13" fmla="*/ 1 h 182"/>
                <a:gd name="T14" fmla="*/ 0 w 893"/>
                <a:gd name="T15" fmla="*/ 1 h 182"/>
                <a:gd name="T16" fmla="*/ 0 w 893"/>
                <a:gd name="T17" fmla="*/ 1 h 182"/>
                <a:gd name="T18" fmla="*/ 0 w 893"/>
                <a:gd name="T19" fmla="*/ 1 h 182"/>
                <a:gd name="T20" fmla="*/ 0 w 893"/>
                <a:gd name="T21" fmla="*/ 1 h 182"/>
                <a:gd name="T22" fmla="*/ 0 w 893"/>
                <a:gd name="T23" fmla="*/ 1 h 182"/>
                <a:gd name="T24" fmla="*/ 0 w 893"/>
                <a:gd name="T25" fmla="*/ 1 h 182"/>
                <a:gd name="T26" fmla="*/ 0 w 893"/>
                <a:gd name="T27" fmla="*/ 1 h 182"/>
                <a:gd name="T28" fmla="*/ 0 w 893"/>
                <a:gd name="T29" fmla="*/ 1 h 182"/>
                <a:gd name="T30" fmla="*/ 0 w 893"/>
                <a:gd name="T31" fmla="*/ 1 h 182"/>
                <a:gd name="T32" fmla="*/ 0 w 893"/>
                <a:gd name="T33" fmla="*/ 1 h 182"/>
                <a:gd name="T34" fmla="*/ 0 w 893"/>
                <a:gd name="T35" fmla="*/ 1 h 182"/>
                <a:gd name="T36" fmla="*/ 0 w 893"/>
                <a:gd name="T37" fmla="*/ 1 h 182"/>
                <a:gd name="T38" fmla="*/ 0 w 893"/>
                <a:gd name="T39" fmla="*/ 1 h 182"/>
                <a:gd name="T40" fmla="*/ 0 w 893"/>
                <a:gd name="T41" fmla="*/ 1 h 182"/>
                <a:gd name="T42" fmla="*/ 0 w 893"/>
                <a:gd name="T43" fmla="*/ 1 h 182"/>
                <a:gd name="T44" fmla="*/ 0 w 893"/>
                <a:gd name="T45" fmla="*/ 1 h 182"/>
                <a:gd name="T46" fmla="*/ 0 w 893"/>
                <a:gd name="T47" fmla="*/ 1 h 182"/>
                <a:gd name="T48" fmla="*/ 0 w 893"/>
                <a:gd name="T49" fmla="*/ 1 h 182"/>
                <a:gd name="T50" fmla="*/ 0 w 893"/>
                <a:gd name="T51" fmla="*/ 1 h 182"/>
                <a:gd name="T52" fmla="*/ 0 w 893"/>
                <a:gd name="T53" fmla="*/ 1 h 182"/>
                <a:gd name="T54" fmla="*/ 0 w 893"/>
                <a:gd name="T55" fmla="*/ 1 h 182"/>
                <a:gd name="T56" fmla="*/ 0 w 893"/>
                <a:gd name="T57" fmla="*/ 1 h 182"/>
                <a:gd name="T58" fmla="*/ 0 w 893"/>
                <a:gd name="T59" fmla="*/ 1 h 182"/>
                <a:gd name="T60" fmla="*/ 0 w 893"/>
                <a:gd name="T61" fmla="*/ 1 h 182"/>
                <a:gd name="T62" fmla="*/ 0 w 893"/>
                <a:gd name="T63" fmla="*/ 1 h 182"/>
                <a:gd name="T64" fmla="*/ 0 w 893"/>
                <a:gd name="T65" fmla="*/ 1 h 182"/>
                <a:gd name="T66" fmla="*/ 0 w 893"/>
                <a:gd name="T67" fmla="*/ 1 h 182"/>
                <a:gd name="T68" fmla="*/ 0 w 893"/>
                <a:gd name="T69" fmla="*/ 1 h 182"/>
                <a:gd name="T70" fmla="*/ 0 w 893"/>
                <a:gd name="T71" fmla="*/ 1 h 182"/>
                <a:gd name="T72" fmla="*/ 0 w 893"/>
                <a:gd name="T73" fmla="*/ 1 h 182"/>
                <a:gd name="T74" fmla="*/ 0 w 893"/>
                <a:gd name="T75" fmla="*/ 1 h 182"/>
                <a:gd name="T76" fmla="*/ 0 w 893"/>
                <a:gd name="T77" fmla="*/ 1 h 182"/>
                <a:gd name="T78" fmla="*/ 0 w 893"/>
                <a:gd name="T79" fmla="*/ 1 h 182"/>
                <a:gd name="T80" fmla="*/ 0 w 893"/>
                <a:gd name="T81" fmla="*/ 1 h 182"/>
                <a:gd name="T82" fmla="*/ 0 w 893"/>
                <a:gd name="T83" fmla="*/ 1 h 182"/>
                <a:gd name="T84" fmla="*/ 0 w 893"/>
                <a:gd name="T85" fmla="*/ 1 h 182"/>
                <a:gd name="T86" fmla="*/ 0 w 893"/>
                <a:gd name="T87" fmla="*/ 1 h 1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93"/>
                <a:gd name="T133" fmla="*/ 0 h 182"/>
                <a:gd name="T134" fmla="*/ 893 w 893"/>
                <a:gd name="T135" fmla="*/ 182 h 18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93" h="182">
                  <a:moveTo>
                    <a:pt x="202" y="112"/>
                  </a:moveTo>
                  <a:lnTo>
                    <a:pt x="0" y="112"/>
                  </a:lnTo>
                  <a:lnTo>
                    <a:pt x="6" y="182"/>
                  </a:lnTo>
                  <a:lnTo>
                    <a:pt x="19" y="180"/>
                  </a:lnTo>
                  <a:lnTo>
                    <a:pt x="32" y="180"/>
                  </a:lnTo>
                  <a:lnTo>
                    <a:pt x="46" y="180"/>
                  </a:lnTo>
                  <a:lnTo>
                    <a:pt x="61" y="180"/>
                  </a:lnTo>
                  <a:lnTo>
                    <a:pt x="74" y="180"/>
                  </a:lnTo>
                  <a:lnTo>
                    <a:pt x="89" y="180"/>
                  </a:lnTo>
                  <a:lnTo>
                    <a:pt x="103" y="180"/>
                  </a:lnTo>
                  <a:lnTo>
                    <a:pt x="118" y="180"/>
                  </a:lnTo>
                  <a:lnTo>
                    <a:pt x="131" y="180"/>
                  </a:lnTo>
                  <a:lnTo>
                    <a:pt x="146" y="180"/>
                  </a:lnTo>
                  <a:lnTo>
                    <a:pt x="160" y="178"/>
                  </a:lnTo>
                  <a:lnTo>
                    <a:pt x="175" y="178"/>
                  </a:lnTo>
                  <a:lnTo>
                    <a:pt x="188" y="178"/>
                  </a:lnTo>
                  <a:lnTo>
                    <a:pt x="203" y="178"/>
                  </a:lnTo>
                  <a:lnTo>
                    <a:pt x="219" y="176"/>
                  </a:lnTo>
                  <a:lnTo>
                    <a:pt x="234" y="176"/>
                  </a:lnTo>
                  <a:lnTo>
                    <a:pt x="247" y="174"/>
                  </a:lnTo>
                  <a:lnTo>
                    <a:pt x="262" y="174"/>
                  </a:lnTo>
                  <a:lnTo>
                    <a:pt x="276" y="173"/>
                  </a:lnTo>
                  <a:lnTo>
                    <a:pt x="291" y="173"/>
                  </a:lnTo>
                  <a:lnTo>
                    <a:pt x="306" y="173"/>
                  </a:lnTo>
                  <a:lnTo>
                    <a:pt x="321" y="173"/>
                  </a:lnTo>
                  <a:lnTo>
                    <a:pt x="335" y="169"/>
                  </a:lnTo>
                  <a:lnTo>
                    <a:pt x="350" y="169"/>
                  </a:lnTo>
                  <a:lnTo>
                    <a:pt x="365" y="169"/>
                  </a:lnTo>
                  <a:lnTo>
                    <a:pt x="378" y="167"/>
                  </a:lnTo>
                  <a:lnTo>
                    <a:pt x="393" y="165"/>
                  </a:lnTo>
                  <a:lnTo>
                    <a:pt x="409" y="165"/>
                  </a:lnTo>
                  <a:lnTo>
                    <a:pt x="422" y="163"/>
                  </a:lnTo>
                  <a:lnTo>
                    <a:pt x="437" y="161"/>
                  </a:lnTo>
                  <a:lnTo>
                    <a:pt x="452" y="161"/>
                  </a:lnTo>
                  <a:lnTo>
                    <a:pt x="468" y="159"/>
                  </a:lnTo>
                  <a:lnTo>
                    <a:pt x="481" y="157"/>
                  </a:lnTo>
                  <a:lnTo>
                    <a:pt x="494" y="155"/>
                  </a:lnTo>
                  <a:lnTo>
                    <a:pt x="509" y="154"/>
                  </a:lnTo>
                  <a:lnTo>
                    <a:pt x="523" y="152"/>
                  </a:lnTo>
                  <a:lnTo>
                    <a:pt x="538" y="150"/>
                  </a:lnTo>
                  <a:lnTo>
                    <a:pt x="551" y="148"/>
                  </a:lnTo>
                  <a:lnTo>
                    <a:pt x="565" y="146"/>
                  </a:lnTo>
                  <a:lnTo>
                    <a:pt x="580" y="144"/>
                  </a:lnTo>
                  <a:lnTo>
                    <a:pt x="595" y="142"/>
                  </a:lnTo>
                  <a:lnTo>
                    <a:pt x="608" y="140"/>
                  </a:lnTo>
                  <a:lnTo>
                    <a:pt x="622" y="138"/>
                  </a:lnTo>
                  <a:lnTo>
                    <a:pt x="637" y="136"/>
                  </a:lnTo>
                  <a:lnTo>
                    <a:pt x="650" y="133"/>
                  </a:lnTo>
                  <a:lnTo>
                    <a:pt x="663" y="131"/>
                  </a:lnTo>
                  <a:lnTo>
                    <a:pt x="677" y="129"/>
                  </a:lnTo>
                  <a:lnTo>
                    <a:pt x="692" y="127"/>
                  </a:lnTo>
                  <a:lnTo>
                    <a:pt x="705" y="125"/>
                  </a:lnTo>
                  <a:lnTo>
                    <a:pt x="717" y="121"/>
                  </a:lnTo>
                  <a:lnTo>
                    <a:pt x="730" y="119"/>
                  </a:lnTo>
                  <a:lnTo>
                    <a:pt x="743" y="116"/>
                  </a:lnTo>
                  <a:lnTo>
                    <a:pt x="756" y="114"/>
                  </a:lnTo>
                  <a:lnTo>
                    <a:pt x="770" y="112"/>
                  </a:lnTo>
                  <a:lnTo>
                    <a:pt x="783" y="108"/>
                  </a:lnTo>
                  <a:lnTo>
                    <a:pt x="796" y="106"/>
                  </a:lnTo>
                  <a:lnTo>
                    <a:pt x="808" y="102"/>
                  </a:lnTo>
                  <a:lnTo>
                    <a:pt x="821" y="98"/>
                  </a:lnTo>
                  <a:lnTo>
                    <a:pt x="832" y="97"/>
                  </a:lnTo>
                  <a:lnTo>
                    <a:pt x="846" y="93"/>
                  </a:lnTo>
                  <a:lnTo>
                    <a:pt x="857" y="89"/>
                  </a:lnTo>
                  <a:lnTo>
                    <a:pt x="870" y="87"/>
                  </a:lnTo>
                  <a:lnTo>
                    <a:pt x="882" y="83"/>
                  </a:lnTo>
                  <a:lnTo>
                    <a:pt x="893" y="81"/>
                  </a:lnTo>
                  <a:lnTo>
                    <a:pt x="890" y="0"/>
                  </a:lnTo>
                  <a:lnTo>
                    <a:pt x="884" y="1"/>
                  </a:lnTo>
                  <a:lnTo>
                    <a:pt x="876" y="3"/>
                  </a:lnTo>
                  <a:lnTo>
                    <a:pt x="869" y="7"/>
                  </a:lnTo>
                  <a:lnTo>
                    <a:pt x="861" y="9"/>
                  </a:lnTo>
                  <a:lnTo>
                    <a:pt x="853" y="13"/>
                  </a:lnTo>
                  <a:lnTo>
                    <a:pt x="846" y="15"/>
                  </a:lnTo>
                  <a:lnTo>
                    <a:pt x="836" y="19"/>
                  </a:lnTo>
                  <a:lnTo>
                    <a:pt x="829" y="20"/>
                  </a:lnTo>
                  <a:lnTo>
                    <a:pt x="821" y="22"/>
                  </a:lnTo>
                  <a:lnTo>
                    <a:pt x="812" y="26"/>
                  </a:lnTo>
                  <a:lnTo>
                    <a:pt x="802" y="28"/>
                  </a:lnTo>
                  <a:lnTo>
                    <a:pt x="794" y="32"/>
                  </a:lnTo>
                  <a:lnTo>
                    <a:pt x="785" y="34"/>
                  </a:lnTo>
                  <a:lnTo>
                    <a:pt x="775" y="36"/>
                  </a:lnTo>
                  <a:lnTo>
                    <a:pt x="766" y="40"/>
                  </a:lnTo>
                  <a:lnTo>
                    <a:pt x="756" y="41"/>
                  </a:lnTo>
                  <a:lnTo>
                    <a:pt x="747" y="43"/>
                  </a:lnTo>
                  <a:lnTo>
                    <a:pt x="736" y="45"/>
                  </a:lnTo>
                  <a:lnTo>
                    <a:pt x="726" y="47"/>
                  </a:lnTo>
                  <a:lnTo>
                    <a:pt x="717" y="51"/>
                  </a:lnTo>
                  <a:lnTo>
                    <a:pt x="705" y="51"/>
                  </a:lnTo>
                  <a:lnTo>
                    <a:pt x="694" y="55"/>
                  </a:lnTo>
                  <a:lnTo>
                    <a:pt x="684" y="57"/>
                  </a:lnTo>
                  <a:lnTo>
                    <a:pt x="673" y="59"/>
                  </a:lnTo>
                  <a:lnTo>
                    <a:pt x="661" y="60"/>
                  </a:lnTo>
                  <a:lnTo>
                    <a:pt x="652" y="62"/>
                  </a:lnTo>
                  <a:lnTo>
                    <a:pt x="641" y="64"/>
                  </a:lnTo>
                  <a:lnTo>
                    <a:pt x="629" y="68"/>
                  </a:lnTo>
                  <a:lnTo>
                    <a:pt x="618" y="70"/>
                  </a:lnTo>
                  <a:lnTo>
                    <a:pt x="606" y="72"/>
                  </a:lnTo>
                  <a:lnTo>
                    <a:pt x="595" y="74"/>
                  </a:lnTo>
                  <a:lnTo>
                    <a:pt x="584" y="76"/>
                  </a:lnTo>
                  <a:lnTo>
                    <a:pt x="572" y="78"/>
                  </a:lnTo>
                  <a:lnTo>
                    <a:pt x="559" y="79"/>
                  </a:lnTo>
                  <a:lnTo>
                    <a:pt x="547" y="79"/>
                  </a:lnTo>
                  <a:lnTo>
                    <a:pt x="536" y="83"/>
                  </a:lnTo>
                  <a:lnTo>
                    <a:pt x="523" y="83"/>
                  </a:lnTo>
                  <a:lnTo>
                    <a:pt x="511" y="85"/>
                  </a:lnTo>
                  <a:lnTo>
                    <a:pt x="498" y="87"/>
                  </a:lnTo>
                  <a:lnTo>
                    <a:pt x="488" y="89"/>
                  </a:lnTo>
                  <a:lnTo>
                    <a:pt x="475" y="91"/>
                  </a:lnTo>
                  <a:lnTo>
                    <a:pt x="464" y="91"/>
                  </a:lnTo>
                  <a:lnTo>
                    <a:pt x="450" y="93"/>
                  </a:lnTo>
                  <a:lnTo>
                    <a:pt x="439" y="95"/>
                  </a:lnTo>
                  <a:lnTo>
                    <a:pt x="428" y="95"/>
                  </a:lnTo>
                  <a:lnTo>
                    <a:pt x="414" y="97"/>
                  </a:lnTo>
                  <a:lnTo>
                    <a:pt x="403" y="98"/>
                  </a:lnTo>
                  <a:lnTo>
                    <a:pt x="392" y="100"/>
                  </a:lnTo>
                  <a:lnTo>
                    <a:pt x="378" y="100"/>
                  </a:lnTo>
                  <a:lnTo>
                    <a:pt x="367" y="102"/>
                  </a:lnTo>
                  <a:lnTo>
                    <a:pt x="354" y="102"/>
                  </a:lnTo>
                  <a:lnTo>
                    <a:pt x="342" y="104"/>
                  </a:lnTo>
                  <a:lnTo>
                    <a:pt x="329" y="104"/>
                  </a:lnTo>
                  <a:lnTo>
                    <a:pt x="317" y="106"/>
                  </a:lnTo>
                  <a:lnTo>
                    <a:pt x="306" y="106"/>
                  </a:lnTo>
                  <a:lnTo>
                    <a:pt x="295" y="108"/>
                  </a:lnTo>
                  <a:lnTo>
                    <a:pt x="281" y="108"/>
                  </a:lnTo>
                  <a:lnTo>
                    <a:pt x="270" y="108"/>
                  </a:lnTo>
                  <a:lnTo>
                    <a:pt x="259" y="108"/>
                  </a:lnTo>
                  <a:lnTo>
                    <a:pt x="247" y="108"/>
                  </a:lnTo>
                  <a:lnTo>
                    <a:pt x="236" y="108"/>
                  </a:lnTo>
                  <a:lnTo>
                    <a:pt x="224" y="110"/>
                  </a:lnTo>
                  <a:lnTo>
                    <a:pt x="213" y="110"/>
                  </a:lnTo>
                  <a:lnTo>
                    <a:pt x="202" y="112"/>
                  </a:lnTo>
                  <a:close/>
                </a:path>
              </a:pathLst>
            </a:custGeom>
            <a:solidFill>
              <a:srgbClr val="C24D4D"/>
            </a:solidFill>
            <a:ln w="9525">
              <a:noFill/>
              <a:round/>
              <a:headEnd/>
              <a:tailEnd/>
            </a:ln>
          </p:spPr>
          <p:txBody>
            <a:bodyPr/>
            <a:lstStyle/>
            <a:p>
              <a:endParaRPr lang="ja-JP" altLang="en-US"/>
            </a:p>
          </p:txBody>
        </p:sp>
        <p:sp>
          <p:nvSpPr>
            <p:cNvPr id="1092" name="Freeform 96"/>
            <p:cNvSpPr>
              <a:spLocks/>
            </p:cNvSpPr>
            <p:nvPr/>
          </p:nvSpPr>
          <p:spPr bwMode="auto">
            <a:xfrm>
              <a:off x="2801" y="2618"/>
              <a:ext cx="173" cy="41"/>
            </a:xfrm>
            <a:custGeom>
              <a:avLst/>
              <a:gdLst>
                <a:gd name="T0" fmla="*/ 1 w 346"/>
                <a:gd name="T1" fmla="*/ 1 h 82"/>
                <a:gd name="T2" fmla="*/ 0 w 346"/>
                <a:gd name="T3" fmla="*/ 1 h 82"/>
                <a:gd name="T4" fmla="*/ 1 w 346"/>
                <a:gd name="T5" fmla="*/ 0 h 82"/>
                <a:gd name="T6" fmla="*/ 1 w 346"/>
                <a:gd name="T7" fmla="*/ 1 h 82"/>
                <a:gd name="T8" fmla="*/ 1 w 346"/>
                <a:gd name="T9" fmla="*/ 1 h 82"/>
                <a:gd name="T10" fmla="*/ 1 w 346"/>
                <a:gd name="T11" fmla="*/ 1 h 82"/>
                <a:gd name="T12" fmla="*/ 0 60000 65536"/>
                <a:gd name="T13" fmla="*/ 0 60000 65536"/>
                <a:gd name="T14" fmla="*/ 0 60000 65536"/>
                <a:gd name="T15" fmla="*/ 0 60000 65536"/>
                <a:gd name="T16" fmla="*/ 0 60000 65536"/>
                <a:gd name="T17" fmla="*/ 0 60000 65536"/>
                <a:gd name="T18" fmla="*/ 0 w 346"/>
                <a:gd name="T19" fmla="*/ 0 h 82"/>
                <a:gd name="T20" fmla="*/ 346 w 346"/>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346" h="82">
                  <a:moveTo>
                    <a:pt x="339" y="82"/>
                  </a:moveTo>
                  <a:lnTo>
                    <a:pt x="0" y="74"/>
                  </a:lnTo>
                  <a:lnTo>
                    <a:pt x="15" y="0"/>
                  </a:lnTo>
                  <a:lnTo>
                    <a:pt x="346" y="8"/>
                  </a:lnTo>
                  <a:lnTo>
                    <a:pt x="339" y="82"/>
                  </a:lnTo>
                  <a:close/>
                </a:path>
              </a:pathLst>
            </a:custGeom>
            <a:solidFill>
              <a:srgbClr val="C24D4D"/>
            </a:solidFill>
            <a:ln w="9525">
              <a:noFill/>
              <a:round/>
              <a:headEnd/>
              <a:tailEnd/>
            </a:ln>
          </p:spPr>
          <p:txBody>
            <a:bodyPr/>
            <a:lstStyle/>
            <a:p>
              <a:endParaRPr lang="ja-JP" altLang="en-US"/>
            </a:p>
          </p:txBody>
        </p:sp>
        <p:sp>
          <p:nvSpPr>
            <p:cNvPr id="1093" name="Freeform 97"/>
            <p:cNvSpPr>
              <a:spLocks/>
            </p:cNvSpPr>
            <p:nvPr/>
          </p:nvSpPr>
          <p:spPr bwMode="auto">
            <a:xfrm>
              <a:off x="2653" y="1835"/>
              <a:ext cx="212" cy="226"/>
            </a:xfrm>
            <a:custGeom>
              <a:avLst/>
              <a:gdLst>
                <a:gd name="T0" fmla="*/ 0 w 424"/>
                <a:gd name="T1" fmla="*/ 1 h 452"/>
                <a:gd name="T2" fmla="*/ 0 w 424"/>
                <a:gd name="T3" fmla="*/ 1 h 452"/>
                <a:gd name="T4" fmla="*/ 1 w 424"/>
                <a:gd name="T5" fmla="*/ 1 h 452"/>
                <a:gd name="T6" fmla="*/ 1 w 424"/>
                <a:gd name="T7" fmla="*/ 1 h 452"/>
                <a:gd name="T8" fmla="*/ 1 w 424"/>
                <a:gd name="T9" fmla="*/ 1 h 452"/>
                <a:gd name="T10" fmla="*/ 1 w 424"/>
                <a:gd name="T11" fmla="*/ 1 h 452"/>
                <a:gd name="T12" fmla="*/ 1 w 424"/>
                <a:gd name="T13" fmla="*/ 1 h 452"/>
                <a:gd name="T14" fmla="*/ 1 w 424"/>
                <a:gd name="T15" fmla="*/ 1 h 452"/>
                <a:gd name="T16" fmla="*/ 1 w 424"/>
                <a:gd name="T17" fmla="*/ 1 h 452"/>
                <a:gd name="T18" fmla="*/ 1 w 424"/>
                <a:gd name="T19" fmla="*/ 0 h 452"/>
                <a:gd name="T20" fmla="*/ 0 w 424"/>
                <a:gd name="T21" fmla="*/ 1 h 452"/>
                <a:gd name="T22" fmla="*/ 0 w 424"/>
                <a:gd name="T23" fmla="*/ 1 h 4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4"/>
                <a:gd name="T37" fmla="*/ 0 h 452"/>
                <a:gd name="T38" fmla="*/ 424 w 424"/>
                <a:gd name="T39" fmla="*/ 452 h 4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4" h="452">
                  <a:moveTo>
                    <a:pt x="0" y="38"/>
                  </a:moveTo>
                  <a:lnTo>
                    <a:pt x="0" y="452"/>
                  </a:lnTo>
                  <a:lnTo>
                    <a:pt x="399" y="452"/>
                  </a:lnTo>
                  <a:lnTo>
                    <a:pt x="416" y="137"/>
                  </a:lnTo>
                  <a:lnTo>
                    <a:pt x="367" y="171"/>
                  </a:lnTo>
                  <a:lnTo>
                    <a:pt x="355" y="386"/>
                  </a:lnTo>
                  <a:lnTo>
                    <a:pt x="66" y="393"/>
                  </a:lnTo>
                  <a:lnTo>
                    <a:pt x="66" y="101"/>
                  </a:lnTo>
                  <a:lnTo>
                    <a:pt x="424" y="61"/>
                  </a:lnTo>
                  <a:lnTo>
                    <a:pt x="424" y="0"/>
                  </a:lnTo>
                  <a:lnTo>
                    <a:pt x="0" y="38"/>
                  </a:lnTo>
                  <a:close/>
                </a:path>
              </a:pathLst>
            </a:custGeom>
            <a:solidFill>
              <a:srgbClr val="C24D4D"/>
            </a:solidFill>
            <a:ln w="9525">
              <a:noFill/>
              <a:round/>
              <a:headEnd/>
              <a:tailEnd/>
            </a:ln>
          </p:spPr>
          <p:txBody>
            <a:bodyPr/>
            <a:lstStyle/>
            <a:p>
              <a:endParaRPr lang="ja-JP" altLang="en-US"/>
            </a:p>
          </p:txBody>
        </p:sp>
        <p:sp>
          <p:nvSpPr>
            <p:cNvPr id="1094" name="Freeform 98"/>
            <p:cNvSpPr>
              <a:spLocks/>
            </p:cNvSpPr>
            <p:nvPr/>
          </p:nvSpPr>
          <p:spPr bwMode="auto">
            <a:xfrm>
              <a:off x="2735" y="1863"/>
              <a:ext cx="30" cy="178"/>
            </a:xfrm>
            <a:custGeom>
              <a:avLst/>
              <a:gdLst>
                <a:gd name="T0" fmla="*/ 0 w 61"/>
                <a:gd name="T1" fmla="*/ 1 h 355"/>
                <a:gd name="T2" fmla="*/ 0 w 61"/>
                <a:gd name="T3" fmla="*/ 1 h 355"/>
                <a:gd name="T4" fmla="*/ 0 w 61"/>
                <a:gd name="T5" fmla="*/ 1 h 355"/>
                <a:gd name="T6" fmla="*/ 0 w 61"/>
                <a:gd name="T7" fmla="*/ 0 h 355"/>
                <a:gd name="T8" fmla="*/ 0 w 61"/>
                <a:gd name="T9" fmla="*/ 1 h 355"/>
                <a:gd name="T10" fmla="*/ 0 w 61"/>
                <a:gd name="T11" fmla="*/ 1 h 355"/>
                <a:gd name="T12" fmla="*/ 0 60000 65536"/>
                <a:gd name="T13" fmla="*/ 0 60000 65536"/>
                <a:gd name="T14" fmla="*/ 0 60000 65536"/>
                <a:gd name="T15" fmla="*/ 0 60000 65536"/>
                <a:gd name="T16" fmla="*/ 0 60000 65536"/>
                <a:gd name="T17" fmla="*/ 0 60000 65536"/>
                <a:gd name="T18" fmla="*/ 0 w 61"/>
                <a:gd name="T19" fmla="*/ 0 h 355"/>
                <a:gd name="T20" fmla="*/ 61 w 61"/>
                <a:gd name="T21" fmla="*/ 355 h 355"/>
              </a:gdLst>
              <a:ahLst/>
              <a:cxnLst>
                <a:cxn ang="T12">
                  <a:pos x="T0" y="T1"/>
                </a:cxn>
                <a:cxn ang="T13">
                  <a:pos x="T2" y="T3"/>
                </a:cxn>
                <a:cxn ang="T14">
                  <a:pos x="T4" y="T5"/>
                </a:cxn>
                <a:cxn ang="T15">
                  <a:pos x="T6" y="T7"/>
                </a:cxn>
                <a:cxn ang="T16">
                  <a:pos x="T8" y="T9"/>
                </a:cxn>
                <a:cxn ang="T17">
                  <a:pos x="T10" y="T11"/>
                </a:cxn>
              </a:cxnLst>
              <a:rect l="T18" t="T19" r="T20" b="T21"/>
              <a:pathLst>
                <a:path w="61" h="355">
                  <a:moveTo>
                    <a:pt x="4" y="6"/>
                  </a:moveTo>
                  <a:lnTo>
                    <a:pt x="0" y="352"/>
                  </a:lnTo>
                  <a:lnTo>
                    <a:pt x="59" y="355"/>
                  </a:lnTo>
                  <a:lnTo>
                    <a:pt x="61" y="0"/>
                  </a:lnTo>
                  <a:lnTo>
                    <a:pt x="4" y="6"/>
                  </a:lnTo>
                  <a:close/>
                </a:path>
              </a:pathLst>
            </a:custGeom>
            <a:solidFill>
              <a:srgbClr val="C24D4D"/>
            </a:solidFill>
            <a:ln w="9525">
              <a:noFill/>
              <a:round/>
              <a:headEnd/>
              <a:tailEnd/>
            </a:ln>
          </p:spPr>
          <p:txBody>
            <a:bodyPr/>
            <a:lstStyle/>
            <a:p>
              <a:endParaRPr lang="ja-JP" altLang="en-US"/>
            </a:p>
          </p:txBody>
        </p:sp>
        <p:sp>
          <p:nvSpPr>
            <p:cNvPr id="1095" name="Freeform 99"/>
            <p:cNvSpPr>
              <a:spLocks/>
            </p:cNvSpPr>
            <p:nvPr/>
          </p:nvSpPr>
          <p:spPr bwMode="auto">
            <a:xfrm>
              <a:off x="3125" y="1852"/>
              <a:ext cx="43" cy="183"/>
            </a:xfrm>
            <a:custGeom>
              <a:avLst/>
              <a:gdLst>
                <a:gd name="T0" fmla="*/ 1 w 86"/>
                <a:gd name="T1" fmla="*/ 0 h 367"/>
                <a:gd name="T2" fmla="*/ 0 w 86"/>
                <a:gd name="T3" fmla="*/ 0 h 367"/>
                <a:gd name="T4" fmla="*/ 1 w 86"/>
                <a:gd name="T5" fmla="*/ 0 h 367"/>
                <a:gd name="T6" fmla="*/ 1 w 86"/>
                <a:gd name="T7" fmla="*/ 0 h 367"/>
                <a:gd name="T8" fmla="*/ 1 w 86"/>
                <a:gd name="T9" fmla="*/ 0 h 367"/>
                <a:gd name="T10" fmla="*/ 1 w 86"/>
                <a:gd name="T11" fmla="*/ 0 h 367"/>
                <a:gd name="T12" fmla="*/ 0 60000 65536"/>
                <a:gd name="T13" fmla="*/ 0 60000 65536"/>
                <a:gd name="T14" fmla="*/ 0 60000 65536"/>
                <a:gd name="T15" fmla="*/ 0 60000 65536"/>
                <a:gd name="T16" fmla="*/ 0 60000 65536"/>
                <a:gd name="T17" fmla="*/ 0 60000 65536"/>
                <a:gd name="T18" fmla="*/ 0 w 86"/>
                <a:gd name="T19" fmla="*/ 0 h 367"/>
                <a:gd name="T20" fmla="*/ 86 w 86"/>
                <a:gd name="T21" fmla="*/ 367 h 367"/>
              </a:gdLst>
              <a:ahLst/>
              <a:cxnLst>
                <a:cxn ang="T12">
                  <a:pos x="T0" y="T1"/>
                </a:cxn>
                <a:cxn ang="T13">
                  <a:pos x="T2" y="T3"/>
                </a:cxn>
                <a:cxn ang="T14">
                  <a:pos x="T4" y="T5"/>
                </a:cxn>
                <a:cxn ang="T15">
                  <a:pos x="T6" y="T7"/>
                </a:cxn>
                <a:cxn ang="T16">
                  <a:pos x="T8" y="T9"/>
                </a:cxn>
                <a:cxn ang="T17">
                  <a:pos x="T10" y="T11"/>
                </a:cxn>
              </a:cxnLst>
              <a:rect l="T18" t="T19" r="T20" b="T21"/>
              <a:pathLst>
                <a:path w="86" h="367">
                  <a:moveTo>
                    <a:pt x="16" y="0"/>
                  </a:moveTo>
                  <a:lnTo>
                    <a:pt x="0" y="367"/>
                  </a:lnTo>
                  <a:lnTo>
                    <a:pt x="71" y="367"/>
                  </a:lnTo>
                  <a:lnTo>
                    <a:pt x="86" y="4"/>
                  </a:lnTo>
                  <a:lnTo>
                    <a:pt x="16" y="0"/>
                  </a:lnTo>
                  <a:close/>
                </a:path>
              </a:pathLst>
            </a:custGeom>
            <a:solidFill>
              <a:srgbClr val="C24D4D"/>
            </a:solidFill>
            <a:ln w="9525">
              <a:noFill/>
              <a:round/>
              <a:headEnd/>
              <a:tailEnd/>
            </a:ln>
          </p:spPr>
          <p:txBody>
            <a:bodyPr/>
            <a:lstStyle/>
            <a:p>
              <a:endParaRPr lang="ja-JP" altLang="en-US"/>
            </a:p>
          </p:txBody>
        </p:sp>
        <p:sp>
          <p:nvSpPr>
            <p:cNvPr id="1096" name="Freeform 100"/>
            <p:cNvSpPr>
              <a:spLocks/>
            </p:cNvSpPr>
            <p:nvPr/>
          </p:nvSpPr>
          <p:spPr bwMode="auto">
            <a:xfrm>
              <a:off x="3191" y="1854"/>
              <a:ext cx="42" cy="178"/>
            </a:xfrm>
            <a:custGeom>
              <a:avLst/>
              <a:gdLst>
                <a:gd name="T0" fmla="*/ 1 w 84"/>
                <a:gd name="T1" fmla="*/ 1 h 355"/>
                <a:gd name="T2" fmla="*/ 0 w 84"/>
                <a:gd name="T3" fmla="*/ 1 h 355"/>
                <a:gd name="T4" fmla="*/ 1 w 84"/>
                <a:gd name="T5" fmla="*/ 1 h 355"/>
                <a:gd name="T6" fmla="*/ 1 w 84"/>
                <a:gd name="T7" fmla="*/ 0 h 355"/>
                <a:gd name="T8" fmla="*/ 1 w 84"/>
                <a:gd name="T9" fmla="*/ 1 h 355"/>
                <a:gd name="T10" fmla="*/ 1 w 84"/>
                <a:gd name="T11" fmla="*/ 1 h 355"/>
                <a:gd name="T12" fmla="*/ 0 60000 65536"/>
                <a:gd name="T13" fmla="*/ 0 60000 65536"/>
                <a:gd name="T14" fmla="*/ 0 60000 65536"/>
                <a:gd name="T15" fmla="*/ 0 60000 65536"/>
                <a:gd name="T16" fmla="*/ 0 60000 65536"/>
                <a:gd name="T17" fmla="*/ 0 60000 65536"/>
                <a:gd name="T18" fmla="*/ 0 w 84"/>
                <a:gd name="T19" fmla="*/ 0 h 355"/>
                <a:gd name="T20" fmla="*/ 84 w 84"/>
                <a:gd name="T21" fmla="*/ 355 h 355"/>
              </a:gdLst>
              <a:ahLst/>
              <a:cxnLst>
                <a:cxn ang="T12">
                  <a:pos x="T0" y="T1"/>
                </a:cxn>
                <a:cxn ang="T13">
                  <a:pos x="T2" y="T3"/>
                </a:cxn>
                <a:cxn ang="T14">
                  <a:pos x="T4" y="T5"/>
                </a:cxn>
                <a:cxn ang="T15">
                  <a:pos x="T6" y="T7"/>
                </a:cxn>
                <a:cxn ang="T16">
                  <a:pos x="T8" y="T9"/>
                </a:cxn>
                <a:cxn ang="T17">
                  <a:pos x="T10" y="T11"/>
                </a:cxn>
              </a:cxnLst>
              <a:rect l="T18" t="T19" r="T20" b="T21"/>
              <a:pathLst>
                <a:path w="84" h="355">
                  <a:moveTo>
                    <a:pt x="14" y="9"/>
                  </a:moveTo>
                  <a:lnTo>
                    <a:pt x="0" y="352"/>
                  </a:lnTo>
                  <a:lnTo>
                    <a:pt x="75" y="355"/>
                  </a:lnTo>
                  <a:lnTo>
                    <a:pt x="84" y="0"/>
                  </a:lnTo>
                  <a:lnTo>
                    <a:pt x="14" y="9"/>
                  </a:lnTo>
                  <a:close/>
                </a:path>
              </a:pathLst>
            </a:custGeom>
            <a:solidFill>
              <a:srgbClr val="C24D4D"/>
            </a:solidFill>
            <a:ln w="9525">
              <a:noFill/>
              <a:round/>
              <a:headEnd/>
              <a:tailEnd/>
            </a:ln>
          </p:spPr>
          <p:txBody>
            <a:bodyPr/>
            <a:lstStyle/>
            <a:p>
              <a:endParaRPr lang="ja-JP" altLang="en-US"/>
            </a:p>
          </p:txBody>
        </p:sp>
        <p:sp>
          <p:nvSpPr>
            <p:cNvPr id="1097" name="Freeform 101"/>
            <p:cNvSpPr>
              <a:spLocks/>
            </p:cNvSpPr>
            <p:nvPr/>
          </p:nvSpPr>
          <p:spPr bwMode="auto">
            <a:xfrm>
              <a:off x="3127" y="2059"/>
              <a:ext cx="94" cy="32"/>
            </a:xfrm>
            <a:custGeom>
              <a:avLst/>
              <a:gdLst>
                <a:gd name="T0" fmla="*/ 0 w 188"/>
                <a:gd name="T1" fmla="*/ 1 h 63"/>
                <a:gd name="T2" fmla="*/ 1 w 188"/>
                <a:gd name="T3" fmla="*/ 0 h 63"/>
                <a:gd name="T4" fmla="*/ 1 w 188"/>
                <a:gd name="T5" fmla="*/ 1 h 63"/>
                <a:gd name="T6" fmla="*/ 1 w 188"/>
                <a:gd name="T7" fmla="*/ 1 h 63"/>
                <a:gd name="T8" fmla="*/ 0 w 188"/>
                <a:gd name="T9" fmla="*/ 1 h 63"/>
                <a:gd name="T10" fmla="*/ 0 w 188"/>
                <a:gd name="T11" fmla="*/ 1 h 63"/>
                <a:gd name="T12" fmla="*/ 0 60000 65536"/>
                <a:gd name="T13" fmla="*/ 0 60000 65536"/>
                <a:gd name="T14" fmla="*/ 0 60000 65536"/>
                <a:gd name="T15" fmla="*/ 0 60000 65536"/>
                <a:gd name="T16" fmla="*/ 0 60000 65536"/>
                <a:gd name="T17" fmla="*/ 0 60000 65536"/>
                <a:gd name="T18" fmla="*/ 0 w 188"/>
                <a:gd name="T19" fmla="*/ 0 h 63"/>
                <a:gd name="T20" fmla="*/ 188 w 188"/>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188" h="63">
                  <a:moveTo>
                    <a:pt x="0" y="4"/>
                  </a:moveTo>
                  <a:lnTo>
                    <a:pt x="188" y="0"/>
                  </a:lnTo>
                  <a:lnTo>
                    <a:pt x="184" y="63"/>
                  </a:lnTo>
                  <a:lnTo>
                    <a:pt x="8" y="63"/>
                  </a:lnTo>
                  <a:lnTo>
                    <a:pt x="0" y="4"/>
                  </a:lnTo>
                  <a:close/>
                </a:path>
              </a:pathLst>
            </a:custGeom>
            <a:solidFill>
              <a:srgbClr val="C24D4D"/>
            </a:solidFill>
            <a:ln w="9525">
              <a:noFill/>
              <a:round/>
              <a:headEnd/>
              <a:tailEnd/>
            </a:ln>
          </p:spPr>
          <p:txBody>
            <a:bodyPr/>
            <a:lstStyle/>
            <a:p>
              <a:endParaRPr lang="ja-JP" altLang="en-US"/>
            </a:p>
          </p:txBody>
        </p:sp>
        <p:sp>
          <p:nvSpPr>
            <p:cNvPr id="1098" name="Freeform 102"/>
            <p:cNvSpPr>
              <a:spLocks/>
            </p:cNvSpPr>
            <p:nvPr/>
          </p:nvSpPr>
          <p:spPr bwMode="auto">
            <a:xfrm>
              <a:off x="2234" y="2243"/>
              <a:ext cx="585" cy="412"/>
            </a:xfrm>
            <a:custGeom>
              <a:avLst/>
              <a:gdLst>
                <a:gd name="T0" fmla="*/ 1 w 1170"/>
                <a:gd name="T1" fmla="*/ 0 h 825"/>
                <a:gd name="T2" fmla="*/ 1 w 1170"/>
                <a:gd name="T3" fmla="*/ 0 h 825"/>
                <a:gd name="T4" fmla="*/ 1 w 1170"/>
                <a:gd name="T5" fmla="*/ 0 h 825"/>
                <a:gd name="T6" fmla="*/ 1 w 1170"/>
                <a:gd name="T7" fmla="*/ 0 h 825"/>
                <a:gd name="T8" fmla="*/ 1 w 1170"/>
                <a:gd name="T9" fmla="*/ 0 h 825"/>
                <a:gd name="T10" fmla="*/ 1 w 1170"/>
                <a:gd name="T11" fmla="*/ 0 h 825"/>
                <a:gd name="T12" fmla="*/ 1 w 1170"/>
                <a:gd name="T13" fmla="*/ 0 h 825"/>
                <a:gd name="T14" fmla="*/ 1 w 1170"/>
                <a:gd name="T15" fmla="*/ 0 h 825"/>
                <a:gd name="T16" fmla="*/ 1 w 1170"/>
                <a:gd name="T17" fmla="*/ 0 h 825"/>
                <a:gd name="T18" fmla="*/ 1 w 1170"/>
                <a:gd name="T19" fmla="*/ 0 h 825"/>
                <a:gd name="T20" fmla="*/ 1 w 1170"/>
                <a:gd name="T21" fmla="*/ 0 h 825"/>
                <a:gd name="T22" fmla="*/ 1 w 1170"/>
                <a:gd name="T23" fmla="*/ 0 h 825"/>
                <a:gd name="T24" fmla="*/ 1 w 1170"/>
                <a:gd name="T25" fmla="*/ 0 h 825"/>
                <a:gd name="T26" fmla="*/ 1 w 1170"/>
                <a:gd name="T27" fmla="*/ 0 h 825"/>
                <a:gd name="T28" fmla="*/ 1 w 1170"/>
                <a:gd name="T29" fmla="*/ 0 h 825"/>
                <a:gd name="T30" fmla="*/ 1 w 1170"/>
                <a:gd name="T31" fmla="*/ 0 h 825"/>
                <a:gd name="T32" fmla="*/ 1 w 1170"/>
                <a:gd name="T33" fmla="*/ 0 h 825"/>
                <a:gd name="T34" fmla="*/ 1 w 1170"/>
                <a:gd name="T35" fmla="*/ 0 h 825"/>
                <a:gd name="T36" fmla="*/ 1 w 1170"/>
                <a:gd name="T37" fmla="*/ 0 h 825"/>
                <a:gd name="T38" fmla="*/ 1 w 1170"/>
                <a:gd name="T39" fmla="*/ 0 h 825"/>
                <a:gd name="T40" fmla="*/ 1 w 1170"/>
                <a:gd name="T41" fmla="*/ 0 h 825"/>
                <a:gd name="T42" fmla="*/ 1 w 1170"/>
                <a:gd name="T43" fmla="*/ 0 h 825"/>
                <a:gd name="T44" fmla="*/ 1 w 1170"/>
                <a:gd name="T45" fmla="*/ 0 h 825"/>
                <a:gd name="T46" fmla="*/ 1 w 1170"/>
                <a:gd name="T47" fmla="*/ 0 h 825"/>
                <a:gd name="T48" fmla="*/ 1 w 1170"/>
                <a:gd name="T49" fmla="*/ 0 h 825"/>
                <a:gd name="T50" fmla="*/ 1 w 1170"/>
                <a:gd name="T51" fmla="*/ 0 h 825"/>
                <a:gd name="T52" fmla="*/ 1 w 1170"/>
                <a:gd name="T53" fmla="*/ 0 h 825"/>
                <a:gd name="T54" fmla="*/ 1 w 1170"/>
                <a:gd name="T55" fmla="*/ 0 h 825"/>
                <a:gd name="T56" fmla="*/ 1 w 1170"/>
                <a:gd name="T57" fmla="*/ 0 h 825"/>
                <a:gd name="T58" fmla="*/ 1 w 1170"/>
                <a:gd name="T59" fmla="*/ 0 h 825"/>
                <a:gd name="T60" fmla="*/ 1 w 1170"/>
                <a:gd name="T61" fmla="*/ 0 h 825"/>
                <a:gd name="T62" fmla="*/ 1 w 1170"/>
                <a:gd name="T63" fmla="*/ 0 h 825"/>
                <a:gd name="T64" fmla="*/ 1 w 1170"/>
                <a:gd name="T65" fmla="*/ 0 h 825"/>
                <a:gd name="T66" fmla="*/ 1 w 1170"/>
                <a:gd name="T67" fmla="*/ 0 h 825"/>
                <a:gd name="T68" fmla="*/ 1 w 1170"/>
                <a:gd name="T69" fmla="*/ 0 h 825"/>
                <a:gd name="T70" fmla="*/ 1 w 1170"/>
                <a:gd name="T71" fmla="*/ 0 h 825"/>
                <a:gd name="T72" fmla="*/ 1 w 1170"/>
                <a:gd name="T73" fmla="*/ 0 h 825"/>
                <a:gd name="T74" fmla="*/ 1 w 1170"/>
                <a:gd name="T75" fmla="*/ 0 h 825"/>
                <a:gd name="T76" fmla="*/ 1 w 1170"/>
                <a:gd name="T77" fmla="*/ 0 h 825"/>
                <a:gd name="T78" fmla="*/ 1 w 1170"/>
                <a:gd name="T79" fmla="*/ 0 h 825"/>
                <a:gd name="T80" fmla="*/ 1 w 1170"/>
                <a:gd name="T81" fmla="*/ 0 h 825"/>
                <a:gd name="T82" fmla="*/ 1 w 1170"/>
                <a:gd name="T83" fmla="*/ 0 h 825"/>
                <a:gd name="T84" fmla="*/ 1 w 1170"/>
                <a:gd name="T85" fmla="*/ 0 h 825"/>
                <a:gd name="T86" fmla="*/ 1 w 1170"/>
                <a:gd name="T87" fmla="*/ 0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0"/>
                <a:gd name="T133" fmla="*/ 0 h 825"/>
                <a:gd name="T134" fmla="*/ 1170 w 1170"/>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0" h="825">
                  <a:moveTo>
                    <a:pt x="26" y="0"/>
                  </a:moveTo>
                  <a:lnTo>
                    <a:pt x="0" y="725"/>
                  </a:lnTo>
                  <a:lnTo>
                    <a:pt x="2" y="725"/>
                  </a:lnTo>
                  <a:lnTo>
                    <a:pt x="9" y="725"/>
                  </a:lnTo>
                  <a:lnTo>
                    <a:pt x="15" y="725"/>
                  </a:lnTo>
                  <a:lnTo>
                    <a:pt x="21" y="725"/>
                  </a:lnTo>
                  <a:lnTo>
                    <a:pt x="28" y="727"/>
                  </a:lnTo>
                  <a:lnTo>
                    <a:pt x="38" y="729"/>
                  </a:lnTo>
                  <a:lnTo>
                    <a:pt x="45" y="729"/>
                  </a:lnTo>
                  <a:lnTo>
                    <a:pt x="55" y="730"/>
                  </a:lnTo>
                  <a:lnTo>
                    <a:pt x="66" y="730"/>
                  </a:lnTo>
                  <a:lnTo>
                    <a:pt x="79" y="732"/>
                  </a:lnTo>
                  <a:lnTo>
                    <a:pt x="93" y="734"/>
                  </a:lnTo>
                  <a:lnTo>
                    <a:pt x="106" y="736"/>
                  </a:lnTo>
                  <a:lnTo>
                    <a:pt x="119" y="736"/>
                  </a:lnTo>
                  <a:lnTo>
                    <a:pt x="136" y="740"/>
                  </a:lnTo>
                  <a:lnTo>
                    <a:pt x="152" y="740"/>
                  </a:lnTo>
                  <a:lnTo>
                    <a:pt x="169" y="742"/>
                  </a:lnTo>
                  <a:lnTo>
                    <a:pt x="186" y="744"/>
                  </a:lnTo>
                  <a:lnTo>
                    <a:pt x="205" y="746"/>
                  </a:lnTo>
                  <a:lnTo>
                    <a:pt x="222" y="748"/>
                  </a:lnTo>
                  <a:lnTo>
                    <a:pt x="243" y="749"/>
                  </a:lnTo>
                  <a:lnTo>
                    <a:pt x="262" y="751"/>
                  </a:lnTo>
                  <a:lnTo>
                    <a:pt x="283" y="755"/>
                  </a:lnTo>
                  <a:lnTo>
                    <a:pt x="304" y="757"/>
                  </a:lnTo>
                  <a:lnTo>
                    <a:pt x="325" y="759"/>
                  </a:lnTo>
                  <a:lnTo>
                    <a:pt x="347" y="761"/>
                  </a:lnTo>
                  <a:lnTo>
                    <a:pt x="370" y="763"/>
                  </a:lnTo>
                  <a:lnTo>
                    <a:pt x="391" y="765"/>
                  </a:lnTo>
                  <a:lnTo>
                    <a:pt x="416" y="767"/>
                  </a:lnTo>
                  <a:lnTo>
                    <a:pt x="439" y="770"/>
                  </a:lnTo>
                  <a:lnTo>
                    <a:pt x="463" y="772"/>
                  </a:lnTo>
                  <a:lnTo>
                    <a:pt x="486" y="774"/>
                  </a:lnTo>
                  <a:lnTo>
                    <a:pt x="509" y="776"/>
                  </a:lnTo>
                  <a:lnTo>
                    <a:pt x="534" y="778"/>
                  </a:lnTo>
                  <a:lnTo>
                    <a:pt x="558" y="782"/>
                  </a:lnTo>
                  <a:lnTo>
                    <a:pt x="581" y="784"/>
                  </a:lnTo>
                  <a:lnTo>
                    <a:pt x="606" y="786"/>
                  </a:lnTo>
                  <a:lnTo>
                    <a:pt x="631" y="787"/>
                  </a:lnTo>
                  <a:lnTo>
                    <a:pt x="655" y="791"/>
                  </a:lnTo>
                  <a:lnTo>
                    <a:pt x="680" y="793"/>
                  </a:lnTo>
                  <a:lnTo>
                    <a:pt x="705" y="795"/>
                  </a:lnTo>
                  <a:lnTo>
                    <a:pt x="728" y="797"/>
                  </a:lnTo>
                  <a:lnTo>
                    <a:pt x="752" y="799"/>
                  </a:lnTo>
                  <a:lnTo>
                    <a:pt x="775" y="801"/>
                  </a:lnTo>
                  <a:lnTo>
                    <a:pt x="800" y="803"/>
                  </a:lnTo>
                  <a:lnTo>
                    <a:pt x="824" y="805"/>
                  </a:lnTo>
                  <a:lnTo>
                    <a:pt x="849" y="808"/>
                  </a:lnTo>
                  <a:lnTo>
                    <a:pt x="872" y="808"/>
                  </a:lnTo>
                  <a:lnTo>
                    <a:pt x="893" y="810"/>
                  </a:lnTo>
                  <a:lnTo>
                    <a:pt x="916" y="812"/>
                  </a:lnTo>
                  <a:lnTo>
                    <a:pt x="939" y="814"/>
                  </a:lnTo>
                  <a:lnTo>
                    <a:pt x="961" y="814"/>
                  </a:lnTo>
                  <a:lnTo>
                    <a:pt x="982" y="816"/>
                  </a:lnTo>
                  <a:lnTo>
                    <a:pt x="1003" y="818"/>
                  </a:lnTo>
                  <a:lnTo>
                    <a:pt x="1024" y="820"/>
                  </a:lnTo>
                  <a:lnTo>
                    <a:pt x="1045" y="820"/>
                  </a:lnTo>
                  <a:lnTo>
                    <a:pt x="1064" y="820"/>
                  </a:lnTo>
                  <a:lnTo>
                    <a:pt x="1083" y="822"/>
                  </a:lnTo>
                  <a:lnTo>
                    <a:pt x="1102" y="824"/>
                  </a:lnTo>
                  <a:lnTo>
                    <a:pt x="1117" y="824"/>
                  </a:lnTo>
                  <a:lnTo>
                    <a:pt x="1134" y="824"/>
                  </a:lnTo>
                  <a:lnTo>
                    <a:pt x="1151" y="824"/>
                  </a:lnTo>
                  <a:lnTo>
                    <a:pt x="1168" y="825"/>
                  </a:lnTo>
                  <a:lnTo>
                    <a:pt x="1170" y="755"/>
                  </a:lnTo>
                  <a:lnTo>
                    <a:pt x="1153" y="753"/>
                  </a:lnTo>
                  <a:lnTo>
                    <a:pt x="1136" y="753"/>
                  </a:lnTo>
                  <a:lnTo>
                    <a:pt x="1117" y="751"/>
                  </a:lnTo>
                  <a:lnTo>
                    <a:pt x="1102" y="751"/>
                  </a:lnTo>
                  <a:lnTo>
                    <a:pt x="1083" y="749"/>
                  </a:lnTo>
                  <a:lnTo>
                    <a:pt x="1066" y="749"/>
                  </a:lnTo>
                  <a:lnTo>
                    <a:pt x="1051" y="748"/>
                  </a:lnTo>
                  <a:lnTo>
                    <a:pt x="1034" y="748"/>
                  </a:lnTo>
                  <a:lnTo>
                    <a:pt x="1015" y="746"/>
                  </a:lnTo>
                  <a:lnTo>
                    <a:pt x="999" y="744"/>
                  </a:lnTo>
                  <a:lnTo>
                    <a:pt x="982" y="744"/>
                  </a:lnTo>
                  <a:lnTo>
                    <a:pt x="965" y="744"/>
                  </a:lnTo>
                  <a:lnTo>
                    <a:pt x="948" y="742"/>
                  </a:lnTo>
                  <a:lnTo>
                    <a:pt x="931" y="740"/>
                  </a:lnTo>
                  <a:lnTo>
                    <a:pt x="914" y="740"/>
                  </a:lnTo>
                  <a:lnTo>
                    <a:pt x="897" y="740"/>
                  </a:lnTo>
                  <a:lnTo>
                    <a:pt x="881" y="738"/>
                  </a:lnTo>
                  <a:lnTo>
                    <a:pt x="864" y="736"/>
                  </a:lnTo>
                  <a:lnTo>
                    <a:pt x="847" y="736"/>
                  </a:lnTo>
                  <a:lnTo>
                    <a:pt x="830" y="734"/>
                  </a:lnTo>
                  <a:lnTo>
                    <a:pt x="813" y="732"/>
                  </a:lnTo>
                  <a:lnTo>
                    <a:pt x="796" y="732"/>
                  </a:lnTo>
                  <a:lnTo>
                    <a:pt x="779" y="730"/>
                  </a:lnTo>
                  <a:lnTo>
                    <a:pt x="764" y="730"/>
                  </a:lnTo>
                  <a:lnTo>
                    <a:pt x="747" y="729"/>
                  </a:lnTo>
                  <a:lnTo>
                    <a:pt x="729" y="727"/>
                  </a:lnTo>
                  <a:lnTo>
                    <a:pt x="712" y="727"/>
                  </a:lnTo>
                  <a:lnTo>
                    <a:pt x="695" y="725"/>
                  </a:lnTo>
                  <a:lnTo>
                    <a:pt x="678" y="723"/>
                  </a:lnTo>
                  <a:lnTo>
                    <a:pt x="663" y="723"/>
                  </a:lnTo>
                  <a:lnTo>
                    <a:pt x="646" y="721"/>
                  </a:lnTo>
                  <a:lnTo>
                    <a:pt x="629" y="721"/>
                  </a:lnTo>
                  <a:lnTo>
                    <a:pt x="610" y="719"/>
                  </a:lnTo>
                  <a:lnTo>
                    <a:pt x="595" y="719"/>
                  </a:lnTo>
                  <a:lnTo>
                    <a:pt x="577" y="717"/>
                  </a:lnTo>
                  <a:lnTo>
                    <a:pt x="560" y="715"/>
                  </a:lnTo>
                  <a:lnTo>
                    <a:pt x="543" y="713"/>
                  </a:lnTo>
                  <a:lnTo>
                    <a:pt x="526" y="713"/>
                  </a:lnTo>
                  <a:lnTo>
                    <a:pt x="509" y="711"/>
                  </a:lnTo>
                  <a:lnTo>
                    <a:pt x="492" y="711"/>
                  </a:lnTo>
                  <a:lnTo>
                    <a:pt x="475" y="710"/>
                  </a:lnTo>
                  <a:lnTo>
                    <a:pt x="456" y="708"/>
                  </a:lnTo>
                  <a:lnTo>
                    <a:pt x="439" y="706"/>
                  </a:lnTo>
                  <a:lnTo>
                    <a:pt x="422" y="706"/>
                  </a:lnTo>
                  <a:lnTo>
                    <a:pt x="404" y="704"/>
                  </a:lnTo>
                  <a:lnTo>
                    <a:pt x="387" y="702"/>
                  </a:lnTo>
                  <a:lnTo>
                    <a:pt x="370" y="702"/>
                  </a:lnTo>
                  <a:lnTo>
                    <a:pt x="353" y="700"/>
                  </a:lnTo>
                  <a:lnTo>
                    <a:pt x="334" y="698"/>
                  </a:lnTo>
                  <a:lnTo>
                    <a:pt x="317" y="696"/>
                  </a:lnTo>
                  <a:lnTo>
                    <a:pt x="298" y="694"/>
                  </a:lnTo>
                  <a:lnTo>
                    <a:pt x="281" y="694"/>
                  </a:lnTo>
                  <a:lnTo>
                    <a:pt x="264" y="692"/>
                  </a:lnTo>
                  <a:lnTo>
                    <a:pt x="247" y="691"/>
                  </a:lnTo>
                  <a:lnTo>
                    <a:pt x="228" y="689"/>
                  </a:lnTo>
                  <a:lnTo>
                    <a:pt x="211" y="687"/>
                  </a:lnTo>
                  <a:lnTo>
                    <a:pt x="192" y="685"/>
                  </a:lnTo>
                  <a:lnTo>
                    <a:pt x="173" y="683"/>
                  </a:lnTo>
                  <a:lnTo>
                    <a:pt x="154" y="681"/>
                  </a:lnTo>
                  <a:lnTo>
                    <a:pt x="136" y="681"/>
                  </a:lnTo>
                  <a:lnTo>
                    <a:pt x="117" y="679"/>
                  </a:lnTo>
                  <a:lnTo>
                    <a:pt x="100" y="677"/>
                  </a:lnTo>
                  <a:lnTo>
                    <a:pt x="81" y="675"/>
                  </a:lnTo>
                  <a:lnTo>
                    <a:pt x="64" y="673"/>
                  </a:lnTo>
                  <a:lnTo>
                    <a:pt x="97" y="10"/>
                  </a:lnTo>
                  <a:lnTo>
                    <a:pt x="26" y="0"/>
                  </a:lnTo>
                  <a:close/>
                </a:path>
              </a:pathLst>
            </a:custGeom>
            <a:solidFill>
              <a:srgbClr val="C24D4D"/>
            </a:solidFill>
            <a:ln w="9525">
              <a:noFill/>
              <a:round/>
              <a:headEnd/>
              <a:tailEnd/>
            </a:ln>
          </p:spPr>
          <p:txBody>
            <a:bodyPr/>
            <a:lstStyle/>
            <a:p>
              <a:endParaRPr lang="ja-JP" altLang="en-US"/>
            </a:p>
          </p:txBody>
        </p:sp>
        <p:sp>
          <p:nvSpPr>
            <p:cNvPr id="1099" name="Freeform 103"/>
            <p:cNvSpPr>
              <a:spLocks/>
            </p:cNvSpPr>
            <p:nvPr/>
          </p:nvSpPr>
          <p:spPr bwMode="auto">
            <a:xfrm>
              <a:off x="2308" y="2303"/>
              <a:ext cx="516" cy="324"/>
            </a:xfrm>
            <a:custGeom>
              <a:avLst/>
              <a:gdLst>
                <a:gd name="T0" fmla="*/ 0 w 1032"/>
                <a:gd name="T1" fmla="*/ 1 h 648"/>
                <a:gd name="T2" fmla="*/ 1 w 1032"/>
                <a:gd name="T3" fmla="*/ 0 h 648"/>
                <a:gd name="T4" fmla="*/ 1 w 1032"/>
                <a:gd name="T5" fmla="*/ 1 h 648"/>
                <a:gd name="T6" fmla="*/ 1 w 1032"/>
                <a:gd name="T7" fmla="*/ 1 h 648"/>
                <a:gd name="T8" fmla="*/ 1 w 1032"/>
                <a:gd name="T9" fmla="*/ 1 h 648"/>
                <a:gd name="T10" fmla="*/ 1 w 1032"/>
                <a:gd name="T11" fmla="*/ 1 h 648"/>
                <a:gd name="T12" fmla="*/ 1 w 1032"/>
                <a:gd name="T13" fmla="*/ 1 h 648"/>
                <a:gd name="T14" fmla="*/ 1 w 1032"/>
                <a:gd name="T15" fmla="*/ 1 h 648"/>
                <a:gd name="T16" fmla="*/ 0 w 1032"/>
                <a:gd name="T17" fmla="*/ 1 h 648"/>
                <a:gd name="T18" fmla="*/ 0 w 1032"/>
                <a:gd name="T19" fmla="*/ 1 h 6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2"/>
                <a:gd name="T31" fmla="*/ 0 h 648"/>
                <a:gd name="T32" fmla="*/ 1032 w 1032"/>
                <a:gd name="T33" fmla="*/ 648 h 6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2" h="648">
                  <a:moveTo>
                    <a:pt x="0" y="588"/>
                  </a:moveTo>
                  <a:lnTo>
                    <a:pt x="23" y="0"/>
                  </a:lnTo>
                  <a:lnTo>
                    <a:pt x="1032" y="12"/>
                  </a:lnTo>
                  <a:lnTo>
                    <a:pt x="1013" y="648"/>
                  </a:lnTo>
                  <a:lnTo>
                    <a:pt x="954" y="648"/>
                  </a:lnTo>
                  <a:lnTo>
                    <a:pt x="967" y="67"/>
                  </a:lnTo>
                  <a:lnTo>
                    <a:pt x="80" y="55"/>
                  </a:lnTo>
                  <a:lnTo>
                    <a:pt x="53" y="584"/>
                  </a:lnTo>
                  <a:lnTo>
                    <a:pt x="0" y="588"/>
                  </a:lnTo>
                  <a:close/>
                </a:path>
              </a:pathLst>
            </a:custGeom>
            <a:solidFill>
              <a:srgbClr val="C24D4D"/>
            </a:solidFill>
            <a:ln w="9525">
              <a:noFill/>
              <a:round/>
              <a:headEnd/>
              <a:tailEnd/>
            </a:ln>
          </p:spPr>
          <p:txBody>
            <a:bodyPr/>
            <a:lstStyle/>
            <a:p>
              <a:endParaRPr lang="ja-JP" altLang="en-US"/>
            </a:p>
          </p:txBody>
        </p:sp>
        <p:sp>
          <p:nvSpPr>
            <p:cNvPr id="1100" name="Freeform 104"/>
            <p:cNvSpPr>
              <a:spLocks/>
            </p:cNvSpPr>
            <p:nvPr/>
          </p:nvSpPr>
          <p:spPr bwMode="auto">
            <a:xfrm>
              <a:off x="2890" y="2214"/>
              <a:ext cx="38" cy="417"/>
            </a:xfrm>
            <a:custGeom>
              <a:avLst/>
              <a:gdLst>
                <a:gd name="T0" fmla="*/ 0 w 76"/>
                <a:gd name="T1" fmla="*/ 0 h 835"/>
                <a:gd name="T2" fmla="*/ 1 w 76"/>
                <a:gd name="T3" fmla="*/ 0 h 835"/>
                <a:gd name="T4" fmla="*/ 1 w 76"/>
                <a:gd name="T5" fmla="*/ 0 h 835"/>
                <a:gd name="T6" fmla="*/ 1 w 76"/>
                <a:gd name="T7" fmla="*/ 0 h 835"/>
                <a:gd name="T8" fmla="*/ 0 w 76"/>
                <a:gd name="T9" fmla="*/ 0 h 835"/>
                <a:gd name="T10" fmla="*/ 0 w 76"/>
                <a:gd name="T11" fmla="*/ 0 h 835"/>
                <a:gd name="T12" fmla="*/ 0 60000 65536"/>
                <a:gd name="T13" fmla="*/ 0 60000 65536"/>
                <a:gd name="T14" fmla="*/ 0 60000 65536"/>
                <a:gd name="T15" fmla="*/ 0 60000 65536"/>
                <a:gd name="T16" fmla="*/ 0 60000 65536"/>
                <a:gd name="T17" fmla="*/ 0 60000 65536"/>
                <a:gd name="T18" fmla="*/ 0 w 76"/>
                <a:gd name="T19" fmla="*/ 0 h 835"/>
                <a:gd name="T20" fmla="*/ 76 w 76"/>
                <a:gd name="T21" fmla="*/ 835 h 835"/>
              </a:gdLst>
              <a:ahLst/>
              <a:cxnLst>
                <a:cxn ang="T12">
                  <a:pos x="T0" y="T1"/>
                </a:cxn>
                <a:cxn ang="T13">
                  <a:pos x="T2" y="T3"/>
                </a:cxn>
                <a:cxn ang="T14">
                  <a:pos x="T4" y="T5"/>
                </a:cxn>
                <a:cxn ang="T15">
                  <a:pos x="T6" y="T7"/>
                </a:cxn>
                <a:cxn ang="T16">
                  <a:pos x="T8" y="T9"/>
                </a:cxn>
                <a:cxn ang="T17">
                  <a:pos x="T10" y="T11"/>
                </a:cxn>
              </a:cxnLst>
              <a:rect l="T18" t="T19" r="T20" b="T21"/>
              <a:pathLst>
                <a:path w="76" h="835">
                  <a:moveTo>
                    <a:pt x="0" y="835"/>
                  </a:moveTo>
                  <a:lnTo>
                    <a:pt x="21" y="40"/>
                  </a:lnTo>
                  <a:lnTo>
                    <a:pt x="76" y="0"/>
                  </a:lnTo>
                  <a:lnTo>
                    <a:pt x="57" y="825"/>
                  </a:lnTo>
                  <a:lnTo>
                    <a:pt x="0" y="835"/>
                  </a:lnTo>
                  <a:close/>
                </a:path>
              </a:pathLst>
            </a:custGeom>
            <a:solidFill>
              <a:srgbClr val="C24D4D"/>
            </a:solidFill>
            <a:ln w="9525">
              <a:noFill/>
              <a:round/>
              <a:headEnd/>
              <a:tailEnd/>
            </a:ln>
          </p:spPr>
          <p:txBody>
            <a:bodyPr/>
            <a:lstStyle/>
            <a:p>
              <a:endParaRPr lang="ja-JP" altLang="en-US"/>
            </a:p>
          </p:txBody>
        </p:sp>
        <p:sp>
          <p:nvSpPr>
            <p:cNvPr id="1101" name="Freeform 105"/>
            <p:cNvSpPr>
              <a:spLocks/>
            </p:cNvSpPr>
            <p:nvPr/>
          </p:nvSpPr>
          <p:spPr bwMode="auto">
            <a:xfrm>
              <a:off x="3005" y="2123"/>
              <a:ext cx="55" cy="371"/>
            </a:xfrm>
            <a:custGeom>
              <a:avLst/>
              <a:gdLst>
                <a:gd name="T0" fmla="*/ 1 w 108"/>
                <a:gd name="T1" fmla="*/ 0 h 741"/>
                <a:gd name="T2" fmla="*/ 1 w 108"/>
                <a:gd name="T3" fmla="*/ 1 h 741"/>
                <a:gd name="T4" fmla="*/ 0 w 108"/>
                <a:gd name="T5" fmla="*/ 1 h 741"/>
                <a:gd name="T6" fmla="*/ 1 w 108"/>
                <a:gd name="T7" fmla="*/ 1 h 741"/>
                <a:gd name="T8" fmla="*/ 1 w 108"/>
                <a:gd name="T9" fmla="*/ 0 h 741"/>
                <a:gd name="T10" fmla="*/ 1 w 108"/>
                <a:gd name="T11" fmla="*/ 0 h 741"/>
                <a:gd name="T12" fmla="*/ 0 60000 65536"/>
                <a:gd name="T13" fmla="*/ 0 60000 65536"/>
                <a:gd name="T14" fmla="*/ 0 60000 65536"/>
                <a:gd name="T15" fmla="*/ 0 60000 65536"/>
                <a:gd name="T16" fmla="*/ 0 60000 65536"/>
                <a:gd name="T17" fmla="*/ 0 60000 65536"/>
                <a:gd name="T18" fmla="*/ 0 w 108"/>
                <a:gd name="T19" fmla="*/ 0 h 741"/>
                <a:gd name="T20" fmla="*/ 108 w 108"/>
                <a:gd name="T21" fmla="*/ 741 h 741"/>
              </a:gdLst>
              <a:ahLst/>
              <a:cxnLst>
                <a:cxn ang="T12">
                  <a:pos x="T0" y="T1"/>
                </a:cxn>
                <a:cxn ang="T13">
                  <a:pos x="T2" y="T3"/>
                </a:cxn>
                <a:cxn ang="T14">
                  <a:pos x="T4" y="T5"/>
                </a:cxn>
                <a:cxn ang="T15">
                  <a:pos x="T6" y="T7"/>
                </a:cxn>
                <a:cxn ang="T16">
                  <a:pos x="T8" y="T9"/>
                </a:cxn>
                <a:cxn ang="T17">
                  <a:pos x="T10" y="T11"/>
                </a:cxn>
              </a:cxnLst>
              <a:rect l="T18" t="T19" r="T20" b="T21"/>
              <a:pathLst>
                <a:path w="108" h="741">
                  <a:moveTo>
                    <a:pt x="108" y="0"/>
                  </a:moveTo>
                  <a:lnTo>
                    <a:pt x="74" y="667"/>
                  </a:lnTo>
                  <a:lnTo>
                    <a:pt x="0" y="741"/>
                  </a:lnTo>
                  <a:lnTo>
                    <a:pt x="36" y="17"/>
                  </a:lnTo>
                  <a:lnTo>
                    <a:pt x="108" y="0"/>
                  </a:lnTo>
                  <a:close/>
                </a:path>
              </a:pathLst>
            </a:custGeom>
            <a:solidFill>
              <a:srgbClr val="C24D4D"/>
            </a:solidFill>
            <a:ln w="9525">
              <a:noFill/>
              <a:round/>
              <a:headEnd/>
              <a:tailEnd/>
            </a:ln>
          </p:spPr>
          <p:txBody>
            <a:bodyPr/>
            <a:lstStyle/>
            <a:p>
              <a:endParaRPr lang="ja-JP" altLang="en-US"/>
            </a:p>
          </p:txBody>
        </p:sp>
        <p:sp>
          <p:nvSpPr>
            <p:cNvPr id="1102" name="Freeform 106"/>
            <p:cNvSpPr>
              <a:spLocks/>
            </p:cNvSpPr>
            <p:nvPr/>
          </p:nvSpPr>
          <p:spPr bwMode="auto">
            <a:xfrm>
              <a:off x="3075" y="2178"/>
              <a:ext cx="138" cy="253"/>
            </a:xfrm>
            <a:custGeom>
              <a:avLst/>
              <a:gdLst>
                <a:gd name="T0" fmla="*/ 0 w 275"/>
                <a:gd name="T1" fmla="*/ 1 h 506"/>
                <a:gd name="T2" fmla="*/ 1 w 275"/>
                <a:gd name="T3" fmla="*/ 0 h 506"/>
                <a:gd name="T4" fmla="*/ 1 w 275"/>
                <a:gd name="T5" fmla="*/ 0 h 506"/>
                <a:gd name="T6" fmla="*/ 1 w 275"/>
                <a:gd name="T7" fmla="*/ 1 h 506"/>
                <a:gd name="T8" fmla="*/ 1 w 275"/>
                <a:gd name="T9" fmla="*/ 1 h 506"/>
                <a:gd name="T10" fmla="*/ 1 w 275"/>
                <a:gd name="T11" fmla="*/ 1 h 506"/>
                <a:gd name="T12" fmla="*/ 1 w 275"/>
                <a:gd name="T13" fmla="*/ 1 h 506"/>
                <a:gd name="T14" fmla="*/ 1 w 275"/>
                <a:gd name="T15" fmla="*/ 1 h 506"/>
                <a:gd name="T16" fmla="*/ 0 w 275"/>
                <a:gd name="T17" fmla="*/ 1 h 506"/>
                <a:gd name="T18" fmla="*/ 0 w 275"/>
                <a:gd name="T19" fmla="*/ 1 h 5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5"/>
                <a:gd name="T31" fmla="*/ 0 h 506"/>
                <a:gd name="T32" fmla="*/ 275 w 275"/>
                <a:gd name="T33" fmla="*/ 506 h 5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5" h="506">
                  <a:moveTo>
                    <a:pt x="0" y="500"/>
                  </a:moveTo>
                  <a:lnTo>
                    <a:pt x="13" y="0"/>
                  </a:lnTo>
                  <a:lnTo>
                    <a:pt x="271" y="0"/>
                  </a:lnTo>
                  <a:lnTo>
                    <a:pt x="275" y="460"/>
                  </a:lnTo>
                  <a:lnTo>
                    <a:pt x="216" y="449"/>
                  </a:lnTo>
                  <a:lnTo>
                    <a:pt x="212" y="55"/>
                  </a:lnTo>
                  <a:lnTo>
                    <a:pt x="79" y="59"/>
                  </a:lnTo>
                  <a:lnTo>
                    <a:pt x="57" y="506"/>
                  </a:lnTo>
                  <a:lnTo>
                    <a:pt x="0" y="500"/>
                  </a:lnTo>
                  <a:close/>
                </a:path>
              </a:pathLst>
            </a:custGeom>
            <a:solidFill>
              <a:srgbClr val="C24D4D"/>
            </a:solidFill>
            <a:ln w="9525">
              <a:noFill/>
              <a:round/>
              <a:headEnd/>
              <a:tailEnd/>
            </a:ln>
          </p:spPr>
          <p:txBody>
            <a:bodyPr/>
            <a:lstStyle/>
            <a:p>
              <a:endParaRPr lang="ja-JP" altLang="en-US"/>
            </a:p>
          </p:txBody>
        </p:sp>
        <p:sp>
          <p:nvSpPr>
            <p:cNvPr id="1103" name="Freeform 107"/>
            <p:cNvSpPr>
              <a:spLocks/>
            </p:cNvSpPr>
            <p:nvPr/>
          </p:nvSpPr>
          <p:spPr bwMode="auto">
            <a:xfrm>
              <a:off x="3122" y="2290"/>
              <a:ext cx="16" cy="42"/>
            </a:xfrm>
            <a:custGeom>
              <a:avLst/>
              <a:gdLst>
                <a:gd name="T0" fmla="*/ 1 w 32"/>
                <a:gd name="T1" fmla="*/ 1 h 84"/>
                <a:gd name="T2" fmla="*/ 0 w 32"/>
                <a:gd name="T3" fmla="*/ 1 h 84"/>
                <a:gd name="T4" fmla="*/ 1 w 32"/>
                <a:gd name="T5" fmla="*/ 1 h 84"/>
                <a:gd name="T6" fmla="*/ 1 w 32"/>
                <a:gd name="T7" fmla="*/ 0 h 84"/>
                <a:gd name="T8" fmla="*/ 1 w 32"/>
                <a:gd name="T9" fmla="*/ 1 h 84"/>
                <a:gd name="T10" fmla="*/ 1 w 32"/>
                <a:gd name="T11" fmla="*/ 1 h 84"/>
                <a:gd name="T12" fmla="*/ 0 60000 65536"/>
                <a:gd name="T13" fmla="*/ 0 60000 65536"/>
                <a:gd name="T14" fmla="*/ 0 60000 65536"/>
                <a:gd name="T15" fmla="*/ 0 60000 65536"/>
                <a:gd name="T16" fmla="*/ 0 60000 65536"/>
                <a:gd name="T17" fmla="*/ 0 60000 65536"/>
                <a:gd name="T18" fmla="*/ 0 w 32"/>
                <a:gd name="T19" fmla="*/ 0 h 84"/>
                <a:gd name="T20" fmla="*/ 32 w 32"/>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32" h="84">
                  <a:moveTo>
                    <a:pt x="5" y="6"/>
                  </a:moveTo>
                  <a:lnTo>
                    <a:pt x="0" y="84"/>
                  </a:lnTo>
                  <a:lnTo>
                    <a:pt x="28" y="84"/>
                  </a:lnTo>
                  <a:lnTo>
                    <a:pt x="32" y="0"/>
                  </a:lnTo>
                  <a:lnTo>
                    <a:pt x="5" y="6"/>
                  </a:lnTo>
                  <a:close/>
                </a:path>
              </a:pathLst>
            </a:custGeom>
            <a:solidFill>
              <a:srgbClr val="C24D4D"/>
            </a:solidFill>
            <a:ln w="9525">
              <a:noFill/>
              <a:round/>
              <a:headEnd/>
              <a:tailEnd/>
            </a:ln>
          </p:spPr>
          <p:txBody>
            <a:bodyPr/>
            <a:lstStyle/>
            <a:p>
              <a:endParaRPr lang="ja-JP" altLang="en-US"/>
            </a:p>
          </p:txBody>
        </p:sp>
        <p:sp>
          <p:nvSpPr>
            <p:cNvPr id="1104" name="Freeform 108"/>
            <p:cNvSpPr>
              <a:spLocks/>
            </p:cNvSpPr>
            <p:nvPr/>
          </p:nvSpPr>
          <p:spPr bwMode="auto">
            <a:xfrm>
              <a:off x="2191" y="2245"/>
              <a:ext cx="66" cy="87"/>
            </a:xfrm>
            <a:custGeom>
              <a:avLst/>
              <a:gdLst>
                <a:gd name="T0" fmla="*/ 0 w 131"/>
                <a:gd name="T1" fmla="*/ 0 h 175"/>
                <a:gd name="T2" fmla="*/ 0 w 131"/>
                <a:gd name="T3" fmla="*/ 0 h 175"/>
                <a:gd name="T4" fmla="*/ 1 w 131"/>
                <a:gd name="T5" fmla="*/ 0 h 175"/>
                <a:gd name="T6" fmla="*/ 1 w 131"/>
                <a:gd name="T7" fmla="*/ 0 h 175"/>
                <a:gd name="T8" fmla="*/ 1 w 131"/>
                <a:gd name="T9" fmla="*/ 0 h 175"/>
                <a:gd name="T10" fmla="*/ 1 w 131"/>
                <a:gd name="T11" fmla="*/ 0 h 175"/>
                <a:gd name="T12" fmla="*/ 0 w 131"/>
                <a:gd name="T13" fmla="*/ 0 h 175"/>
                <a:gd name="T14" fmla="*/ 0 w 131"/>
                <a:gd name="T15" fmla="*/ 0 h 175"/>
                <a:gd name="T16" fmla="*/ 0 60000 65536"/>
                <a:gd name="T17" fmla="*/ 0 60000 65536"/>
                <a:gd name="T18" fmla="*/ 0 60000 65536"/>
                <a:gd name="T19" fmla="*/ 0 60000 65536"/>
                <a:gd name="T20" fmla="*/ 0 60000 65536"/>
                <a:gd name="T21" fmla="*/ 0 60000 65536"/>
                <a:gd name="T22" fmla="*/ 0 60000 65536"/>
                <a:gd name="T23" fmla="*/ 0 60000 65536"/>
                <a:gd name="T24" fmla="*/ 0 w 131"/>
                <a:gd name="T25" fmla="*/ 0 h 175"/>
                <a:gd name="T26" fmla="*/ 131 w 131"/>
                <a:gd name="T27" fmla="*/ 175 h 1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 h="175">
                  <a:moveTo>
                    <a:pt x="0" y="0"/>
                  </a:moveTo>
                  <a:lnTo>
                    <a:pt x="0" y="95"/>
                  </a:lnTo>
                  <a:lnTo>
                    <a:pt x="118" y="175"/>
                  </a:lnTo>
                  <a:lnTo>
                    <a:pt x="131" y="112"/>
                  </a:lnTo>
                  <a:lnTo>
                    <a:pt x="59" y="67"/>
                  </a:lnTo>
                  <a:lnTo>
                    <a:pt x="69" y="6"/>
                  </a:lnTo>
                  <a:lnTo>
                    <a:pt x="0" y="0"/>
                  </a:lnTo>
                  <a:close/>
                </a:path>
              </a:pathLst>
            </a:custGeom>
            <a:solidFill>
              <a:srgbClr val="C24D4D"/>
            </a:solidFill>
            <a:ln w="9525">
              <a:noFill/>
              <a:round/>
              <a:headEnd/>
              <a:tailEnd/>
            </a:ln>
          </p:spPr>
          <p:txBody>
            <a:bodyPr/>
            <a:lstStyle/>
            <a:p>
              <a:endParaRPr lang="ja-JP" altLang="en-US"/>
            </a:p>
          </p:txBody>
        </p:sp>
        <p:sp>
          <p:nvSpPr>
            <p:cNvPr id="1105" name="Freeform 109"/>
            <p:cNvSpPr>
              <a:spLocks/>
            </p:cNvSpPr>
            <p:nvPr/>
          </p:nvSpPr>
          <p:spPr bwMode="auto">
            <a:xfrm>
              <a:off x="2473" y="1893"/>
              <a:ext cx="98" cy="33"/>
            </a:xfrm>
            <a:custGeom>
              <a:avLst/>
              <a:gdLst>
                <a:gd name="T0" fmla="*/ 0 w 195"/>
                <a:gd name="T1" fmla="*/ 1 h 66"/>
                <a:gd name="T2" fmla="*/ 1 w 195"/>
                <a:gd name="T3" fmla="*/ 0 h 66"/>
                <a:gd name="T4" fmla="*/ 1 w 195"/>
                <a:gd name="T5" fmla="*/ 1 h 66"/>
                <a:gd name="T6" fmla="*/ 1 w 195"/>
                <a:gd name="T7" fmla="*/ 1 h 66"/>
                <a:gd name="T8" fmla="*/ 0 w 195"/>
                <a:gd name="T9" fmla="*/ 1 h 66"/>
                <a:gd name="T10" fmla="*/ 0 w 195"/>
                <a:gd name="T11" fmla="*/ 1 h 66"/>
                <a:gd name="T12" fmla="*/ 0 60000 65536"/>
                <a:gd name="T13" fmla="*/ 0 60000 65536"/>
                <a:gd name="T14" fmla="*/ 0 60000 65536"/>
                <a:gd name="T15" fmla="*/ 0 60000 65536"/>
                <a:gd name="T16" fmla="*/ 0 60000 65536"/>
                <a:gd name="T17" fmla="*/ 0 60000 65536"/>
                <a:gd name="T18" fmla="*/ 0 w 195"/>
                <a:gd name="T19" fmla="*/ 0 h 66"/>
                <a:gd name="T20" fmla="*/ 195 w 195"/>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95" h="66">
                  <a:moveTo>
                    <a:pt x="0" y="11"/>
                  </a:moveTo>
                  <a:lnTo>
                    <a:pt x="195" y="0"/>
                  </a:lnTo>
                  <a:lnTo>
                    <a:pt x="195" y="55"/>
                  </a:lnTo>
                  <a:lnTo>
                    <a:pt x="11" y="66"/>
                  </a:lnTo>
                  <a:lnTo>
                    <a:pt x="0" y="11"/>
                  </a:lnTo>
                  <a:close/>
                </a:path>
              </a:pathLst>
            </a:custGeom>
            <a:solidFill>
              <a:srgbClr val="C24D4D"/>
            </a:solidFill>
            <a:ln w="9525">
              <a:noFill/>
              <a:round/>
              <a:headEnd/>
              <a:tailEnd/>
            </a:ln>
          </p:spPr>
          <p:txBody>
            <a:bodyPr/>
            <a:lstStyle/>
            <a:p>
              <a:endParaRPr lang="ja-JP" altLang="en-US"/>
            </a:p>
          </p:txBody>
        </p:sp>
        <p:sp>
          <p:nvSpPr>
            <p:cNvPr id="1106" name="Freeform 110"/>
            <p:cNvSpPr>
              <a:spLocks/>
            </p:cNvSpPr>
            <p:nvPr/>
          </p:nvSpPr>
          <p:spPr bwMode="auto">
            <a:xfrm>
              <a:off x="2546" y="1987"/>
              <a:ext cx="88" cy="29"/>
            </a:xfrm>
            <a:custGeom>
              <a:avLst/>
              <a:gdLst>
                <a:gd name="T0" fmla="*/ 0 w 177"/>
                <a:gd name="T1" fmla="*/ 0 h 57"/>
                <a:gd name="T2" fmla="*/ 0 w 177"/>
                <a:gd name="T3" fmla="*/ 1 h 57"/>
                <a:gd name="T4" fmla="*/ 0 w 177"/>
                <a:gd name="T5" fmla="*/ 1 h 57"/>
                <a:gd name="T6" fmla="*/ 0 w 177"/>
                <a:gd name="T7" fmla="*/ 1 h 57"/>
                <a:gd name="T8" fmla="*/ 0 w 177"/>
                <a:gd name="T9" fmla="*/ 0 h 57"/>
                <a:gd name="T10" fmla="*/ 0 w 177"/>
                <a:gd name="T11" fmla="*/ 0 h 57"/>
                <a:gd name="T12" fmla="*/ 0 60000 65536"/>
                <a:gd name="T13" fmla="*/ 0 60000 65536"/>
                <a:gd name="T14" fmla="*/ 0 60000 65536"/>
                <a:gd name="T15" fmla="*/ 0 60000 65536"/>
                <a:gd name="T16" fmla="*/ 0 60000 65536"/>
                <a:gd name="T17" fmla="*/ 0 60000 65536"/>
                <a:gd name="T18" fmla="*/ 0 w 177"/>
                <a:gd name="T19" fmla="*/ 0 h 57"/>
                <a:gd name="T20" fmla="*/ 177 w 177"/>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177" h="57">
                  <a:moveTo>
                    <a:pt x="0" y="0"/>
                  </a:moveTo>
                  <a:lnTo>
                    <a:pt x="177" y="4"/>
                  </a:lnTo>
                  <a:lnTo>
                    <a:pt x="177" y="57"/>
                  </a:lnTo>
                  <a:lnTo>
                    <a:pt x="0" y="53"/>
                  </a:lnTo>
                  <a:lnTo>
                    <a:pt x="0" y="0"/>
                  </a:lnTo>
                  <a:close/>
                </a:path>
              </a:pathLst>
            </a:custGeom>
            <a:solidFill>
              <a:srgbClr val="C24D4D"/>
            </a:solidFill>
            <a:ln w="9525">
              <a:noFill/>
              <a:round/>
              <a:headEnd/>
              <a:tailEnd/>
            </a:ln>
          </p:spPr>
          <p:txBody>
            <a:bodyPr/>
            <a:lstStyle/>
            <a:p>
              <a:endParaRPr lang="ja-JP" altLang="en-US"/>
            </a:p>
          </p:txBody>
        </p:sp>
        <p:sp>
          <p:nvSpPr>
            <p:cNvPr id="1107" name="Freeform 111"/>
            <p:cNvSpPr>
              <a:spLocks/>
            </p:cNvSpPr>
            <p:nvPr/>
          </p:nvSpPr>
          <p:spPr bwMode="auto">
            <a:xfrm>
              <a:off x="2846" y="2004"/>
              <a:ext cx="80" cy="30"/>
            </a:xfrm>
            <a:custGeom>
              <a:avLst/>
              <a:gdLst>
                <a:gd name="T0" fmla="*/ 0 w 159"/>
                <a:gd name="T1" fmla="*/ 1 h 59"/>
                <a:gd name="T2" fmla="*/ 1 w 159"/>
                <a:gd name="T3" fmla="*/ 0 h 59"/>
                <a:gd name="T4" fmla="*/ 1 w 159"/>
                <a:gd name="T5" fmla="*/ 1 h 59"/>
                <a:gd name="T6" fmla="*/ 1 w 159"/>
                <a:gd name="T7" fmla="*/ 1 h 59"/>
                <a:gd name="T8" fmla="*/ 0 w 159"/>
                <a:gd name="T9" fmla="*/ 1 h 59"/>
                <a:gd name="T10" fmla="*/ 0 w 159"/>
                <a:gd name="T11" fmla="*/ 1 h 59"/>
                <a:gd name="T12" fmla="*/ 0 60000 65536"/>
                <a:gd name="T13" fmla="*/ 0 60000 65536"/>
                <a:gd name="T14" fmla="*/ 0 60000 65536"/>
                <a:gd name="T15" fmla="*/ 0 60000 65536"/>
                <a:gd name="T16" fmla="*/ 0 60000 65536"/>
                <a:gd name="T17" fmla="*/ 0 60000 65536"/>
                <a:gd name="T18" fmla="*/ 0 w 159"/>
                <a:gd name="T19" fmla="*/ 0 h 59"/>
                <a:gd name="T20" fmla="*/ 159 w 159"/>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159" h="59">
                  <a:moveTo>
                    <a:pt x="0" y="2"/>
                  </a:moveTo>
                  <a:lnTo>
                    <a:pt x="159" y="0"/>
                  </a:lnTo>
                  <a:lnTo>
                    <a:pt x="159" y="48"/>
                  </a:lnTo>
                  <a:lnTo>
                    <a:pt x="7" y="59"/>
                  </a:lnTo>
                  <a:lnTo>
                    <a:pt x="0" y="2"/>
                  </a:lnTo>
                  <a:close/>
                </a:path>
              </a:pathLst>
            </a:custGeom>
            <a:solidFill>
              <a:srgbClr val="C24D4D"/>
            </a:solidFill>
            <a:ln w="9525">
              <a:noFill/>
              <a:round/>
              <a:headEnd/>
              <a:tailEnd/>
            </a:ln>
          </p:spPr>
          <p:txBody>
            <a:bodyPr/>
            <a:lstStyle/>
            <a:p>
              <a:endParaRPr lang="ja-JP" altLang="en-US"/>
            </a:p>
          </p:txBody>
        </p:sp>
        <p:sp>
          <p:nvSpPr>
            <p:cNvPr id="1108" name="Freeform 112"/>
            <p:cNvSpPr>
              <a:spLocks/>
            </p:cNvSpPr>
            <p:nvPr/>
          </p:nvSpPr>
          <p:spPr bwMode="auto">
            <a:xfrm>
              <a:off x="2920" y="1880"/>
              <a:ext cx="74" cy="33"/>
            </a:xfrm>
            <a:custGeom>
              <a:avLst/>
              <a:gdLst>
                <a:gd name="T0" fmla="*/ 1 w 148"/>
                <a:gd name="T1" fmla="*/ 0 h 67"/>
                <a:gd name="T2" fmla="*/ 0 w 148"/>
                <a:gd name="T3" fmla="*/ 0 h 67"/>
                <a:gd name="T4" fmla="*/ 1 w 148"/>
                <a:gd name="T5" fmla="*/ 0 h 67"/>
                <a:gd name="T6" fmla="*/ 1 w 148"/>
                <a:gd name="T7" fmla="*/ 0 h 67"/>
                <a:gd name="T8" fmla="*/ 1 w 148"/>
                <a:gd name="T9" fmla="*/ 0 h 67"/>
                <a:gd name="T10" fmla="*/ 1 w 148"/>
                <a:gd name="T11" fmla="*/ 0 h 67"/>
                <a:gd name="T12" fmla="*/ 0 60000 65536"/>
                <a:gd name="T13" fmla="*/ 0 60000 65536"/>
                <a:gd name="T14" fmla="*/ 0 60000 65536"/>
                <a:gd name="T15" fmla="*/ 0 60000 65536"/>
                <a:gd name="T16" fmla="*/ 0 60000 65536"/>
                <a:gd name="T17" fmla="*/ 0 60000 65536"/>
                <a:gd name="T18" fmla="*/ 0 w 148"/>
                <a:gd name="T19" fmla="*/ 0 h 67"/>
                <a:gd name="T20" fmla="*/ 148 w 148"/>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48" h="67">
                  <a:moveTo>
                    <a:pt x="148" y="0"/>
                  </a:moveTo>
                  <a:lnTo>
                    <a:pt x="0" y="4"/>
                  </a:lnTo>
                  <a:lnTo>
                    <a:pt x="4" y="63"/>
                  </a:lnTo>
                  <a:lnTo>
                    <a:pt x="144" y="67"/>
                  </a:lnTo>
                  <a:lnTo>
                    <a:pt x="148" y="0"/>
                  </a:lnTo>
                  <a:close/>
                </a:path>
              </a:pathLst>
            </a:custGeom>
            <a:solidFill>
              <a:srgbClr val="C24D4D"/>
            </a:solidFill>
            <a:ln w="9525">
              <a:noFill/>
              <a:round/>
              <a:headEnd/>
              <a:tailEnd/>
            </a:ln>
          </p:spPr>
          <p:txBody>
            <a:bodyPr/>
            <a:lstStyle/>
            <a:p>
              <a:endParaRPr lang="ja-JP" altLang="en-US"/>
            </a:p>
          </p:txBody>
        </p:sp>
        <p:sp>
          <p:nvSpPr>
            <p:cNvPr id="1109" name="Freeform 113"/>
            <p:cNvSpPr>
              <a:spLocks/>
            </p:cNvSpPr>
            <p:nvPr/>
          </p:nvSpPr>
          <p:spPr bwMode="auto">
            <a:xfrm>
              <a:off x="2522" y="2566"/>
              <a:ext cx="59" cy="17"/>
            </a:xfrm>
            <a:custGeom>
              <a:avLst/>
              <a:gdLst>
                <a:gd name="T0" fmla="*/ 0 w 118"/>
                <a:gd name="T1" fmla="*/ 0 h 34"/>
                <a:gd name="T2" fmla="*/ 0 w 118"/>
                <a:gd name="T3" fmla="*/ 1 h 34"/>
                <a:gd name="T4" fmla="*/ 1 w 118"/>
                <a:gd name="T5" fmla="*/ 1 h 34"/>
                <a:gd name="T6" fmla="*/ 1 w 118"/>
                <a:gd name="T7" fmla="*/ 1 h 34"/>
                <a:gd name="T8" fmla="*/ 0 w 118"/>
                <a:gd name="T9" fmla="*/ 0 h 34"/>
                <a:gd name="T10" fmla="*/ 0 w 118"/>
                <a:gd name="T11" fmla="*/ 0 h 34"/>
                <a:gd name="T12" fmla="*/ 0 60000 65536"/>
                <a:gd name="T13" fmla="*/ 0 60000 65536"/>
                <a:gd name="T14" fmla="*/ 0 60000 65536"/>
                <a:gd name="T15" fmla="*/ 0 60000 65536"/>
                <a:gd name="T16" fmla="*/ 0 60000 65536"/>
                <a:gd name="T17" fmla="*/ 0 60000 65536"/>
                <a:gd name="T18" fmla="*/ 0 w 118"/>
                <a:gd name="T19" fmla="*/ 0 h 34"/>
                <a:gd name="T20" fmla="*/ 118 w 118"/>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18" h="34">
                  <a:moveTo>
                    <a:pt x="0" y="0"/>
                  </a:moveTo>
                  <a:lnTo>
                    <a:pt x="0" y="30"/>
                  </a:lnTo>
                  <a:lnTo>
                    <a:pt x="115" y="34"/>
                  </a:lnTo>
                  <a:lnTo>
                    <a:pt x="118" y="4"/>
                  </a:lnTo>
                  <a:lnTo>
                    <a:pt x="0" y="0"/>
                  </a:lnTo>
                  <a:close/>
                </a:path>
              </a:pathLst>
            </a:custGeom>
            <a:solidFill>
              <a:srgbClr val="C24D4D"/>
            </a:solidFill>
            <a:ln w="9525">
              <a:noFill/>
              <a:round/>
              <a:headEnd/>
              <a:tailEnd/>
            </a:ln>
          </p:spPr>
          <p:txBody>
            <a:bodyPr/>
            <a:lstStyle/>
            <a:p>
              <a:endParaRPr lang="ja-JP" altLang="en-US"/>
            </a:p>
          </p:txBody>
        </p:sp>
        <p:sp>
          <p:nvSpPr>
            <p:cNvPr id="1110" name="Freeform 114"/>
            <p:cNvSpPr>
              <a:spLocks/>
            </p:cNvSpPr>
            <p:nvPr/>
          </p:nvSpPr>
          <p:spPr bwMode="auto">
            <a:xfrm>
              <a:off x="2329" y="2501"/>
              <a:ext cx="472" cy="53"/>
            </a:xfrm>
            <a:custGeom>
              <a:avLst/>
              <a:gdLst>
                <a:gd name="T0" fmla="*/ 1 w 944"/>
                <a:gd name="T1" fmla="*/ 1 h 106"/>
                <a:gd name="T2" fmla="*/ 1 w 944"/>
                <a:gd name="T3" fmla="*/ 1 h 106"/>
                <a:gd name="T4" fmla="*/ 1 w 944"/>
                <a:gd name="T5" fmla="*/ 1 h 106"/>
                <a:gd name="T6" fmla="*/ 0 w 944"/>
                <a:gd name="T7" fmla="*/ 0 h 106"/>
                <a:gd name="T8" fmla="*/ 1 w 944"/>
                <a:gd name="T9" fmla="*/ 1 h 106"/>
                <a:gd name="T10" fmla="*/ 1 w 944"/>
                <a:gd name="T11" fmla="*/ 1 h 106"/>
                <a:gd name="T12" fmla="*/ 0 60000 65536"/>
                <a:gd name="T13" fmla="*/ 0 60000 65536"/>
                <a:gd name="T14" fmla="*/ 0 60000 65536"/>
                <a:gd name="T15" fmla="*/ 0 60000 65536"/>
                <a:gd name="T16" fmla="*/ 0 60000 65536"/>
                <a:gd name="T17" fmla="*/ 0 60000 65536"/>
                <a:gd name="T18" fmla="*/ 0 w 944"/>
                <a:gd name="T19" fmla="*/ 0 h 106"/>
                <a:gd name="T20" fmla="*/ 944 w 944"/>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944" h="106">
                  <a:moveTo>
                    <a:pt x="7" y="58"/>
                  </a:moveTo>
                  <a:lnTo>
                    <a:pt x="944" y="106"/>
                  </a:lnTo>
                  <a:lnTo>
                    <a:pt x="940" y="55"/>
                  </a:lnTo>
                  <a:lnTo>
                    <a:pt x="0" y="0"/>
                  </a:lnTo>
                  <a:lnTo>
                    <a:pt x="7" y="58"/>
                  </a:lnTo>
                  <a:close/>
                </a:path>
              </a:pathLst>
            </a:custGeom>
            <a:solidFill>
              <a:srgbClr val="C24D4D"/>
            </a:solidFill>
            <a:ln w="9525">
              <a:noFill/>
              <a:round/>
              <a:headEnd/>
              <a:tailEnd/>
            </a:ln>
          </p:spPr>
          <p:txBody>
            <a:bodyPr/>
            <a:lstStyle/>
            <a:p>
              <a:endParaRPr lang="ja-JP" altLang="en-US"/>
            </a:p>
          </p:txBody>
        </p:sp>
        <p:sp>
          <p:nvSpPr>
            <p:cNvPr id="1111" name="Freeform 115"/>
            <p:cNvSpPr>
              <a:spLocks/>
            </p:cNvSpPr>
            <p:nvPr/>
          </p:nvSpPr>
          <p:spPr bwMode="auto">
            <a:xfrm>
              <a:off x="2328" y="2440"/>
              <a:ext cx="471" cy="52"/>
            </a:xfrm>
            <a:custGeom>
              <a:avLst/>
              <a:gdLst>
                <a:gd name="T0" fmla="*/ 0 w 942"/>
                <a:gd name="T1" fmla="*/ 1 h 102"/>
                <a:gd name="T2" fmla="*/ 1 w 942"/>
                <a:gd name="T3" fmla="*/ 1 h 102"/>
                <a:gd name="T4" fmla="*/ 1 w 942"/>
                <a:gd name="T5" fmla="*/ 1 h 102"/>
                <a:gd name="T6" fmla="*/ 1 w 942"/>
                <a:gd name="T7" fmla="*/ 0 h 102"/>
                <a:gd name="T8" fmla="*/ 0 w 942"/>
                <a:gd name="T9" fmla="*/ 1 h 102"/>
                <a:gd name="T10" fmla="*/ 0 w 942"/>
                <a:gd name="T11" fmla="*/ 1 h 102"/>
                <a:gd name="T12" fmla="*/ 0 60000 65536"/>
                <a:gd name="T13" fmla="*/ 0 60000 65536"/>
                <a:gd name="T14" fmla="*/ 0 60000 65536"/>
                <a:gd name="T15" fmla="*/ 0 60000 65536"/>
                <a:gd name="T16" fmla="*/ 0 60000 65536"/>
                <a:gd name="T17" fmla="*/ 0 60000 65536"/>
                <a:gd name="T18" fmla="*/ 0 w 942"/>
                <a:gd name="T19" fmla="*/ 0 h 102"/>
                <a:gd name="T20" fmla="*/ 942 w 942"/>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942" h="102">
                  <a:moveTo>
                    <a:pt x="0" y="55"/>
                  </a:moveTo>
                  <a:lnTo>
                    <a:pt x="935" y="102"/>
                  </a:lnTo>
                  <a:lnTo>
                    <a:pt x="942" y="55"/>
                  </a:lnTo>
                  <a:lnTo>
                    <a:pt x="2" y="0"/>
                  </a:lnTo>
                  <a:lnTo>
                    <a:pt x="0" y="55"/>
                  </a:lnTo>
                  <a:close/>
                </a:path>
              </a:pathLst>
            </a:custGeom>
            <a:solidFill>
              <a:srgbClr val="C24D4D"/>
            </a:solidFill>
            <a:ln w="9525">
              <a:noFill/>
              <a:round/>
              <a:headEnd/>
              <a:tailEnd/>
            </a:ln>
          </p:spPr>
          <p:txBody>
            <a:bodyPr/>
            <a:lstStyle/>
            <a:p>
              <a:endParaRPr lang="ja-JP" altLang="en-US"/>
            </a:p>
          </p:txBody>
        </p:sp>
        <p:sp>
          <p:nvSpPr>
            <p:cNvPr id="1112" name="Freeform 116"/>
            <p:cNvSpPr>
              <a:spLocks/>
            </p:cNvSpPr>
            <p:nvPr/>
          </p:nvSpPr>
          <p:spPr bwMode="auto">
            <a:xfrm>
              <a:off x="2325" y="2373"/>
              <a:ext cx="474" cy="50"/>
            </a:xfrm>
            <a:custGeom>
              <a:avLst/>
              <a:gdLst>
                <a:gd name="T0" fmla="*/ 0 w 948"/>
                <a:gd name="T1" fmla="*/ 0 h 101"/>
                <a:gd name="T2" fmla="*/ 1 w 948"/>
                <a:gd name="T3" fmla="*/ 0 h 101"/>
                <a:gd name="T4" fmla="*/ 1 w 948"/>
                <a:gd name="T5" fmla="*/ 0 h 101"/>
                <a:gd name="T6" fmla="*/ 0 w 948"/>
                <a:gd name="T7" fmla="*/ 0 h 101"/>
                <a:gd name="T8" fmla="*/ 0 w 948"/>
                <a:gd name="T9" fmla="*/ 0 h 101"/>
                <a:gd name="T10" fmla="*/ 0 w 948"/>
                <a:gd name="T11" fmla="*/ 0 h 101"/>
                <a:gd name="T12" fmla="*/ 0 60000 65536"/>
                <a:gd name="T13" fmla="*/ 0 60000 65536"/>
                <a:gd name="T14" fmla="*/ 0 60000 65536"/>
                <a:gd name="T15" fmla="*/ 0 60000 65536"/>
                <a:gd name="T16" fmla="*/ 0 60000 65536"/>
                <a:gd name="T17" fmla="*/ 0 60000 65536"/>
                <a:gd name="T18" fmla="*/ 0 w 948"/>
                <a:gd name="T19" fmla="*/ 0 h 101"/>
                <a:gd name="T20" fmla="*/ 948 w 948"/>
                <a:gd name="T21" fmla="*/ 101 h 101"/>
              </a:gdLst>
              <a:ahLst/>
              <a:cxnLst>
                <a:cxn ang="T12">
                  <a:pos x="T0" y="T1"/>
                </a:cxn>
                <a:cxn ang="T13">
                  <a:pos x="T2" y="T3"/>
                </a:cxn>
                <a:cxn ang="T14">
                  <a:pos x="T4" y="T5"/>
                </a:cxn>
                <a:cxn ang="T15">
                  <a:pos x="T6" y="T7"/>
                </a:cxn>
                <a:cxn ang="T16">
                  <a:pos x="T8" y="T9"/>
                </a:cxn>
                <a:cxn ang="T17">
                  <a:pos x="T10" y="T11"/>
                </a:cxn>
              </a:cxnLst>
              <a:rect l="T18" t="T19" r="T20" b="T21"/>
              <a:pathLst>
                <a:path w="948" h="101">
                  <a:moveTo>
                    <a:pt x="0" y="59"/>
                  </a:moveTo>
                  <a:lnTo>
                    <a:pt x="948" y="101"/>
                  </a:lnTo>
                  <a:lnTo>
                    <a:pt x="945" y="49"/>
                  </a:lnTo>
                  <a:lnTo>
                    <a:pt x="0" y="0"/>
                  </a:lnTo>
                  <a:lnTo>
                    <a:pt x="0" y="59"/>
                  </a:lnTo>
                  <a:close/>
                </a:path>
              </a:pathLst>
            </a:custGeom>
            <a:solidFill>
              <a:srgbClr val="C24D4D"/>
            </a:solidFill>
            <a:ln w="9525">
              <a:noFill/>
              <a:round/>
              <a:headEnd/>
              <a:tailEnd/>
            </a:ln>
          </p:spPr>
          <p:txBody>
            <a:bodyPr/>
            <a:lstStyle/>
            <a:p>
              <a:endParaRPr lang="ja-JP" altLang="en-US"/>
            </a:p>
          </p:txBody>
        </p:sp>
        <p:sp>
          <p:nvSpPr>
            <p:cNvPr id="1113" name="Freeform 117"/>
            <p:cNvSpPr>
              <a:spLocks/>
            </p:cNvSpPr>
            <p:nvPr/>
          </p:nvSpPr>
          <p:spPr bwMode="auto">
            <a:xfrm>
              <a:off x="2832" y="1857"/>
              <a:ext cx="34" cy="82"/>
            </a:xfrm>
            <a:custGeom>
              <a:avLst/>
              <a:gdLst>
                <a:gd name="T0" fmla="*/ 1 w 66"/>
                <a:gd name="T1" fmla="*/ 0 h 165"/>
                <a:gd name="T2" fmla="*/ 1 w 66"/>
                <a:gd name="T3" fmla="*/ 0 h 165"/>
                <a:gd name="T4" fmla="*/ 1 w 66"/>
                <a:gd name="T5" fmla="*/ 0 h 165"/>
                <a:gd name="T6" fmla="*/ 0 w 66"/>
                <a:gd name="T7" fmla="*/ 0 h 165"/>
                <a:gd name="T8" fmla="*/ 1 w 66"/>
                <a:gd name="T9" fmla="*/ 0 h 165"/>
                <a:gd name="T10" fmla="*/ 1 w 66"/>
                <a:gd name="T11" fmla="*/ 0 h 165"/>
                <a:gd name="T12" fmla="*/ 0 60000 65536"/>
                <a:gd name="T13" fmla="*/ 0 60000 65536"/>
                <a:gd name="T14" fmla="*/ 0 60000 65536"/>
                <a:gd name="T15" fmla="*/ 0 60000 65536"/>
                <a:gd name="T16" fmla="*/ 0 60000 65536"/>
                <a:gd name="T17" fmla="*/ 0 60000 65536"/>
                <a:gd name="T18" fmla="*/ 0 w 66"/>
                <a:gd name="T19" fmla="*/ 0 h 165"/>
                <a:gd name="T20" fmla="*/ 66 w 66"/>
                <a:gd name="T21" fmla="*/ 165 h 165"/>
              </a:gdLst>
              <a:ahLst/>
              <a:cxnLst>
                <a:cxn ang="T12">
                  <a:pos x="T0" y="T1"/>
                </a:cxn>
                <a:cxn ang="T13">
                  <a:pos x="T2" y="T3"/>
                </a:cxn>
                <a:cxn ang="T14">
                  <a:pos x="T4" y="T5"/>
                </a:cxn>
                <a:cxn ang="T15">
                  <a:pos x="T6" y="T7"/>
                </a:cxn>
                <a:cxn ang="T16">
                  <a:pos x="T8" y="T9"/>
                </a:cxn>
                <a:cxn ang="T17">
                  <a:pos x="T10" y="T11"/>
                </a:cxn>
              </a:cxnLst>
              <a:rect l="T18" t="T19" r="T20" b="T21"/>
              <a:pathLst>
                <a:path w="66" h="165">
                  <a:moveTo>
                    <a:pt x="66" y="3"/>
                  </a:moveTo>
                  <a:lnTo>
                    <a:pt x="55" y="138"/>
                  </a:lnTo>
                  <a:lnTo>
                    <a:pt x="4" y="165"/>
                  </a:lnTo>
                  <a:lnTo>
                    <a:pt x="0" y="0"/>
                  </a:lnTo>
                  <a:lnTo>
                    <a:pt x="66" y="3"/>
                  </a:lnTo>
                  <a:close/>
                </a:path>
              </a:pathLst>
            </a:custGeom>
            <a:solidFill>
              <a:srgbClr val="C24D4D"/>
            </a:solidFill>
            <a:ln w="9525">
              <a:noFill/>
              <a:round/>
              <a:headEnd/>
              <a:tailEnd/>
            </a:ln>
          </p:spPr>
          <p:txBody>
            <a:bodyPr/>
            <a:lstStyle/>
            <a:p>
              <a:endParaRPr lang="ja-JP" altLang="en-US"/>
            </a:p>
          </p:txBody>
        </p:sp>
        <p:sp>
          <p:nvSpPr>
            <p:cNvPr id="1114" name="Freeform 118"/>
            <p:cNvSpPr>
              <a:spLocks/>
            </p:cNvSpPr>
            <p:nvPr/>
          </p:nvSpPr>
          <p:spPr bwMode="auto">
            <a:xfrm>
              <a:off x="3025" y="2401"/>
              <a:ext cx="108" cy="42"/>
            </a:xfrm>
            <a:custGeom>
              <a:avLst/>
              <a:gdLst>
                <a:gd name="T0" fmla="*/ 1 w 215"/>
                <a:gd name="T1" fmla="*/ 1 h 84"/>
                <a:gd name="T2" fmla="*/ 1 w 215"/>
                <a:gd name="T3" fmla="*/ 1 h 84"/>
                <a:gd name="T4" fmla="*/ 1 w 215"/>
                <a:gd name="T5" fmla="*/ 0 h 84"/>
                <a:gd name="T6" fmla="*/ 0 w 215"/>
                <a:gd name="T7" fmla="*/ 1 h 84"/>
                <a:gd name="T8" fmla="*/ 1 w 215"/>
                <a:gd name="T9" fmla="*/ 1 h 84"/>
                <a:gd name="T10" fmla="*/ 1 w 215"/>
                <a:gd name="T11" fmla="*/ 1 h 84"/>
                <a:gd name="T12" fmla="*/ 0 60000 65536"/>
                <a:gd name="T13" fmla="*/ 0 60000 65536"/>
                <a:gd name="T14" fmla="*/ 0 60000 65536"/>
                <a:gd name="T15" fmla="*/ 0 60000 65536"/>
                <a:gd name="T16" fmla="*/ 0 60000 65536"/>
                <a:gd name="T17" fmla="*/ 0 60000 65536"/>
                <a:gd name="T18" fmla="*/ 0 w 215"/>
                <a:gd name="T19" fmla="*/ 0 h 84"/>
                <a:gd name="T20" fmla="*/ 215 w 215"/>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215" h="84">
                  <a:moveTo>
                    <a:pt x="4" y="84"/>
                  </a:moveTo>
                  <a:lnTo>
                    <a:pt x="207" y="84"/>
                  </a:lnTo>
                  <a:lnTo>
                    <a:pt x="215" y="0"/>
                  </a:lnTo>
                  <a:lnTo>
                    <a:pt x="0" y="6"/>
                  </a:lnTo>
                  <a:lnTo>
                    <a:pt x="4" y="84"/>
                  </a:lnTo>
                  <a:close/>
                </a:path>
              </a:pathLst>
            </a:custGeom>
            <a:solidFill>
              <a:srgbClr val="C24D4D"/>
            </a:solidFill>
            <a:ln w="9525">
              <a:noFill/>
              <a:round/>
              <a:headEnd/>
              <a:tailEnd/>
            </a:ln>
          </p:spPr>
          <p:txBody>
            <a:bodyPr/>
            <a:lstStyle/>
            <a:p>
              <a:endParaRPr lang="ja-JP" altLang="en-US"/>
            </a:p>
          </p:txBody>
        </p:sp>
        <p:sp>
          <p:nvSpPr>
            <p:cNvPr id="1115" name="Freeform 119"/>
            <p:cNvSpPr>
              <a:spLocks/>
            </p:cNvSpPr>
            <p:nvPr/>
          </p:nvSpPr>
          <p:spPr bwMode="auto">
            <a:xfrm>
              <a:off x="2909" y="2546"/>
              <a:ext cx="85" cy="41"/>
            </a:xfrm>
            <a:custGeom>
              <a:avLst/>
              <a:gdLst>
                <a:gd name="T0" fmla="*/ 0 w 171"/>
                <a:gd name="T1" fmla="*/ 0 h 82"/>
                <a:gd name="T2" fmla="*/ 0 w 171"/>
                <a:gd name="T3" fmla="*/ 1 h 82"/>
                <a:gd name="T4" fmla="*/ 0 w 171"/>
                <a:gd name="T5" fmla="*/ 1 h 82"/>
                <a:gd name="T6" fmla="*/ 0 w 171"/>
                <a:gd name="T7" fmla="*/ 1 h 82"/>
                <a:gd name="T8" fmla="*/ 0 w 171"/>
                <a:gd name="T9" fmla="*/ 0 h 82"/>
                <a:gd name="T10" fmla="*/ 0 w 171"/>
                <a:gd name="T11" fmla="*/ 0 h 82"/>
                <a:gd name="T12" fmla="*/ 0 60000 65536"/>
                <a:gd name="T13" fmla="*/ 0 60000 65536"/>
                <a:gd name="T14" fmla="*/ 0 60000 65536"/>
                <a:gd name="T15" fmla="*/ 0 60000 65536"/>
                <a:gd name="T16" fmla="*/ 0 60000 65536"/>
                <a:gd name="T17" fmla="*/ 0 60000 65536"/>
                <a:gd name="T18" fmla="*/ 0 w 171"/>
                <a:gd name="T19" fmla="*/ 0 h 82"/>
                <a:gd name="T20" fmla="*/ 171 w 171"/>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171" h="82">
                  <a:moveTo>
                    <a:pt x="8" y="0"/>
                  </a:moveTo>
                  <a:lnTo>
                    <a:pt x="167" y="21"/>
                  </a:lnTo>
                  <a:lnTo>
                    <a:pt x="171" y="82"/>
                  </a:lnTo>
                  <a:lnTo>
                    <a:pt x="0" y="82"/>
                  </a:lnTo>
                  <a:lnTo>
                    <a:pt x="8" y="0"/>
                  </a:lnTo>
                  <a:close/>
                </a:path>
              </a:pathLst>
            </a:custGeom>
            <a:solidFill>
              <a:srgbClr val="C24D4D"/>
            </a:solidFill>
            <a:ln w="9525">
              <a:noFill/>
              <a:round/>
              <a:headEnd/>
              <a:tailEnd/>
            </a:ln>
          </p:spPr>
          <p:txBody>
            <a:bodyPr/>
            <a:lstStyle/>
            <a:p>
              <a:endParaRPr lang="ja-JP" altLang="en-US"/>
            </a:p>
          </p:txBody>
        </p:sp>
        <p:sp>
          <p:nvSpPr>
            <p:cNvPr id="1116" name="Freeform 120"/>
            <p:cNvSpPr>
              <a:spLocks/>
            </p:cNvSpPr>
            <p:nvPr/>
          </p:nvSpPr>
          <p:spPr bwMode="auto">
            <a:xfrm>
              <a:off x="2944" y="2482"/>
              <a:ext cx="118" cy="37"/>
            </a:xfrm>
            <a:custGeom>
              <a:avLst/>
              <a:gdLst>
                <a:gd name="T0" fmla="*/ 0 w 238"/>
                <a:gd name="T1" fmla="*/ 0 h 75"/>
                <a:gd name="T2" fmla="*/ 0 w 238"/>
                <a:gd name="T3" fmla="*/ 0 h 75"/>
                <a:gd name="T4" fmla="*/ 0 w 238"/>
                <a:gd name="T5" fmla="*/ 0 h 75"/>
                <a:gd name="T6" fmla="*/ 0 w 238"/>
                <a:gd name="T7" fmla="*/ 0 h 75"/>
                <a:gd name="T8" fmla="*/ 0 w 238"/>
                <a:gd name="T9" fmla="*/ 0 h 75"/>
                <a:gd name="T10" fmla="*/ 0 w 238"/>
                <a:gd name="T11" fmla="*/ 0 h 75"/>
                <a:gd name="T12" fmla="*/ 0 60000 65536"/>
                <a:gd name="T13" fmla="*/ 0 60000 65536"/>
                <a:gd name="T14" fmla="*/ 0 60000 65536"/>
                <a:gd name="T15" fmla="*/ 0 60000 65536"/>
                <a:gd name="T16" fmla="*/ 0 60000 65536"/>
                <a:gd name="T17" fmla="*/ 0 60000 65536"/>
                <a:gd name="T18" fmla="*/ 0 w 238"/>
                <a:gd name="T19" fmla="*/ 0 h 75"/>
                <a:gd name="T20" fmla="*/ 238 w 238"/>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238" h="75">
                  <a:moveTo>
                    <a:pt x="227" y="10"/>
                  </a:moveTo>
                  <a:lnTo>
                    <a:pt x="8" y="0"/>
                  </a:lnTo>
                  <a:lnTo>
                    <a:pt x="0" y="67"/>
                  </a:lnTo>
                  <a:lnTo>
                    <a:pt x="238" y="75"/>
                  </a:lnTo>
                  <a:lnTo>
                    <a:pt x="227" y="10"/>
                  </a:lnTo>
                  <a:close/>
                </a:path>
              </a:pathLst>
            </a:custGeom>
            <a:solidFill>
              <a:srgbClr val="C24D4D"/>
            </a:solidFill>
            <a:ln w="9525">
              <a:noFill/>
              <a:round/>
              <a:headEnd/>
              <a:tailEnd/>
            </a:ln>
          </p:spPr>
          <p:txBody>
            <a:bodyPr/>
            <a:lstStyle/>
            <a:p>
              <a:endParaRPr lang="ja-JP" altLang="en-US"/>
            </a:p>
          </p:txBody>
        </p:sp>
        <p:sp>
          <p:nvSpPr>
            <p:cNvPr id="1117" name="Freeform 121"/>
            <p:cNvSpPr>
              <a:spLocks/>
            </p:cNvSpPr>
            <p:nvPr/>
          </p:nvSpPr>
          <p:spPr bwMode="auto">
            <a:xfrm>
              <a:off x="3013" y="2431"/>
              <a:ext cx="44" cy="65"/>
            </a:xfrm>
            <a:custGeom>
              <a:avLst/>
              <a:gdLst>
                <a:gd name="T0" fmla="*/ 1 w 88"/>
                <a:gd name="T1" fmla="*/ 0 h 129"/>
                <a:gd name="T2" fmla="*/ 1 w 88"/>
                <a:gd name="T3" fmla="*/ 1 h 129"/>
                <a:gd name="T4" fmla="*/ 0 w 88"/>
                <a:gd name="T5" fmla="*/ 1 h 129"/>
                <a:gd name="T6" fmla="*/ 1 w 88"/>
                <a:gd name="T7" fmla="*/ 1 h 129"/>
                <a:gd name="T8" fmla="*/ 1 w 88"/>
                <a:gd name="T9" fmla="*/ 0 h 129"/>
                <a:gd name="T10" fmla="*/ 1 w 88"/>
                <a:gd name="T11" fmla="*/ 0 h 129"/>
                <a:gd name="T12" fmla="*/ 0 60000 65536"/>
                <a:gd name="T13" fmla="*/ 0 60000 65536"/>
                <a:gd name="T14" fmla="*/ 0 60000 65536"/>
                <a:gd name="T15" fmla="*/ 0 60000 65536"/>
                <a:gd name="T16" fmla="*/ 0 60000 65536"/>
                <a:gd name="T17" fmla="*/ 0 60000 65536"/>
                <a:gd name="T18" fmla="*/ 0 w 88"/>
                <a:gd name="T19" fmla="*/ 0 h 129"/>
                <a:gd name="T20" fmla="*/ 88 w 88"/>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88" h="129">
                  <a:moveTo>
                    <a:pt x="88" y="0"/>
                  </a:moveTo>
                  <a:lnTo>
                    <a:pt x="65" y="129"/>
                  </a:lnTo>
                  <a:lnTo>
                    <a:pt x="0" y="129"/>
                  </a:lnTo>
                  <a:lnTo>
                    <a:pt x="10" y="21"/>
                  </a:lnTo>
                  <a:lnTo>
                    <a:pt x="88" y="0"/>
                  </a:lnTo>
                  <a:close/>
                </a:path>
              </a:pathLst>
            </a:custGeom>
            <a:solidFill>
              <a:srgbClr val="C24D4D"/>
            </a:solidFill>
            <a:ln w="9525">
              <a:noFill/>
              <a:round/>
              <a:headEnd/>
              <a:tailEnd/>
            </a:ln>
          </p:spPr>
          <p:txBody>
            <a:bodyPr/>
            <a:lstStyle/>
            <a:p>
              <a:endParaRPr lang="ja-JP" altLang="en-US"/>
            </a:p>
          </p:txBody>
        </p:sp>
        <p:sp>
          <p:nvSpPr>
            <p:cNvPr id="1118" name="Freeform 122"/>
            <p:cNvSpPr>
              <a:spLocks/>
            </p:cNvSpPr>
            <p:nvPr/>
          </p:nvSpPr>
          <p:spPr bwMode="auto">
            <a:xfrm>
              <a:off x="2940" y="2507"/>
              <a:ext cx="37" cy="65"/>
            </a:xfrm>
            <a:custGeom>
              <a:avLst/>
              <a:gdLst>
                <a:gd name="T0" fmla="*/ 1 w 74"/>
                <a:gd name="T1" fmla="*/ 0 h 129"/>
                <a:gd name="T2" fmla="*/ 1 w 74"/>
                <a:gd name="T3" fmla="*/ 1 h 129"/>
                <a:gd name="T4" fmla="*/ 0 w 74"/>
                <a:gd name="T5" fmla="*/ 1 h 129"/>
                <a:gd name="T6" fmla="*/ 1 w 74"/>
                <a:gd name="T7" fmla="*/ 0 h 129"/>
                <a:gd name="T8" fmla="*/ 1 w 74"/>
                <a:gd name="T9" fmla="*/ 0 h 129"/>
                <a:gd name="T10" fmla="*/ 1 w 74"/>
                <a:gd name="T11" fmla="*/ 0 h 129"/>
                <a:gd name="T12" fmla="*/ 0 60000 65536"/>
                <a:gd name="T13" fmla="*/ 0 60000 65536"/>
                <a:gd name="T14" fmla="*/ 0 60000 65536"/>
                <a:gd name="T15" fmla="*/ 0 60000 65536"/>
                <a:gd name="T16" fmla="*/ 0 60000 65536"/>
                <a:gd name="T17" fmla="*/ 0 60000 65536"/>
                <a:gd name="T18" fmla="*/ 0 w 74"/>
                <a:gd name="T19" fmla="*/ 0 h 129"/>
                <a:gd name="T20" fmla="*/ 74 w 74"/>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74" h="129">
                  <a:moveTo>
                    <a:pt x="74" y="0"/>
                  </a:moveTo>
                  <a:lnTo>
                    <a:pt x="64" y="118"/>
                  </a:lnTo>
                  <a:lnTo>
                    <a:pt x="0" y="129"/>
                  </a:lnTo>
                  <a:lnTo>
                    <a:pt x="4" y="0"/>
                  </a:lnTo>
                  <a:lnTo>
                    <a:pt x="74" y="0"/>
                  </a:lnTo>
                  <a:close/>
                </a:path>
              </a:pathLst>
            </a:custGeom>
            <a:solidFill>
              <a:srgbClr val="C24D4D"/>
            </a:solidFill>
            <a:ln w="9525">
              <a:noFill/>
              <a:round/>
              <a:headEnd/>
              <a:tailEnd/>
            </a:ln>
          </p:spPr>
          <p:txBody>
            <a:bodyPr/>
            <a:lstStyle/>
            <a:p>
              <a:endParaRPr lang="ja-JP" altLang="en-US"/>
            </a:p>
          </p:txBody>
        </p:sp>
      </p:grpSp>
      <p:sp>
        <p:nvSpPr>
          <p:cNvPr id="2049" name="スライド番号プレースホルダ 2048"/>
          <p:cNvSpPr>
            <a:spLocks noGrp="1"/>
          </p:cNvSpPr>
          <p:nvPr>
            <p:ph type="sldNum" sz="quarter" idx="11"/>
          </p:nvPr>
        </p:nvSpPr>
        <p:spPr/>
        <p:txBody>
          <a:bodyPr/>
          <a:lstStyle/>
          <a:p>
            <a:fld id="{4FFBE522-F83D-492C-A1DA-0A0393A7436F}" type="slidenum">
              <a:rPr lang="en-US" altLang="ja-JP" smtClean="0"/>
              <a:pPr/>
              <a:t>4</a:t>
            </a:fld>
            <a:endParaRPr lang="en-US" altLang="ja-JP"/>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4294967295"/>
          </p:nvPr>
        </p:nvSpPr>
        <p:spPr>
          <a:xfrm>
            <a:off x="0" y="1600200"/>
            <a:ext cx="8229600" cy="4525963"/>
          </a:xfrm>
        </p:spPr>
        <p:txBody>
          <a:bodyPr/>
          <a:lstStyle/>
          <a:p>
            <a:pPr eaLnBrk="1" hangingPunct="1"/>
            <a:r>
              <a:rPr lang="en-US" altLang="ja-JP" sz="2000" dirty="0" smtClean="0">
                <a:solidFill>
                  <a:schemeClr val="bg2">
                    <a:lumMod val="60000"/>
                    <a:lumOff val="40000"/>
                  </a:schemeClr>
                </a:solidFill>
                <a:ea typeface="ＭＳ Ｐゴシック" pitchFamily="50" charset="-128"/>
              </a:rPr>
              <a:t>Background</a:t>
            </a:r>
            <a:r>
              <a:rPr lang="en-US" altLang="ja-JP" sz="2000" dirty="0" smtClean="0">
                <a:solidFill>
                  <a:srgbClr val="FF3300"/>
                </a:solidFill>
                <a:ea typeface="ＭＳ Ｐゴシック" pitchFamily="50" charset="-128"/>
              </a:rPr>
              <a:t> </a:t>
            </a:r>
            <a:endParaRPr lang="fr-FR" altLang="ja-JP" sz="2000" dirty="0" smtClean="0">
              <a:solidFill>
                <a:srgbClr val="FF3300"/>
              </a:solidFill>
              <a:ea typeface="ＭＳ Ｐゴシック" pitchFamily="50" charset="-128"/>
            </a:endParaRPr>
          </a:p>
          <a:p>
            <a:pPr eaLnBrk="1" hangingPunct="1"/>
            <a:r>
              <a:rPr lang="fr-FR" altLang="ja-JP" sz="2000" dirty="0" smtClean="0">
                <a:solidFill>
                  <a:srgbClr val="FF3300"/>
                </a:solidFill>
                <a:ea typeface="ＭＳ Ｐゴシック" pitchFamily="50" charset="-128"/>
              </a:rPr>
              <a:t>Introduction</a:t>
            </a:r>
          </a:p>
          <a:p>
            <a:pPr eaLnBrk="1" hangingPunct="1"/>
            <a:r>
              <a:rPr lang="en-US" altLang="ja-JP" sz="2000" dirty="0" smtClean="0">
                <a:solidFill>
                  <a:schemeClr val="bg2">
                    <a:lumMod val="60000"/>
                    <a:lumOff val="40000"/>
                  </a:schemeClr>
                </a:solidFill>
                <a:ea typeface="ＭＳ Ｐゴシック" pitchFamily="50" charset="-128"/>
              </a:rPr>
              <a:t>What is LCA? What is LCA for?</a:t>
            </a:r>
          </a:p>
          <a:p>
            <a:pPr eaLnBrk="1" hangingPunct="1"/>
            <a:endParaRPr lang="en-US" altLang="ja-JP" sz="2000" dirty="0" smtClean="0">
              <a:solidFill>
                <a:srgbClr val="0033CC"/>
              </a:solidFill>
              <a:ea typeface="ＭＳ Ｐゴシック" pitchFamily="50" charset="-128"/>
            </a:endParaRPr>
          </a:p>
          <a:p>
            <a:pPr eaLnBrk="1" hangingPunct="1"/>
            <a:r>
              <a:rPr lang="en-US" altLang="ja-JP" sz="2000" dirty="0" smtClean="0">
                <a:solidFill>
                  <a:srgbClr val="0033CC"/>
                </a:solidFill>
                <a:ea typeface="ＭＳ Ｐゴシック" pitchFamily="50" charset="-128"/>
              </a:rPr>
              <a:t>Recommendation L.1410 </a:t>
            </a:r>
          </a:p>
          <a:p>
            <a:pPr eaLnBrk="1" hangingPunct="1">
              <a:buNone/>
            </a:pPr>
            <a:r>
              <a:rPr lang="ja-JP" altLang="en-US" sz="2000" dirty="0" smtClean="0">
                <a:solidFill>
                  <a:srgbClr val="0033CC"/>
                </a:solidFill>
                <a:ea typeface="ＭＳ Ｐゴシック" pitchFamily="50" charset="-128"/>
              </a:rPr>
              <a:t>       </a:t>
            </a:r>
            <a:r>
              <a:rPr lang="en-US" altLang="ja-JP" sz="2000" dirty="0" smtClean="0">
                <a:solidFill>
                  <a:srgbClr val="0033CC"/>
                </a:solidFill>
                <a:ea typeface="ＭＳ Ｐゴシック" pitchFamily="50" charset="-128"/>
              </a:rPr>
              <a:t>ICT Goods, Networks and Services</a:t>
            </a:r>
          </a:p>
          <a:p>
            <a:pPr eaLnBrk="1" hangingPunct="1">
              <a:buNone/>
            </a:pPr>
            <a:endParaRPr lang="en-US" altLang="ja-JP" sz="2000" dirty="0" smtClean="0">
              <a:solidFill>
                <a:srgbClr val="0033CC"/>
              </a:solidFill>
              <a:ea typeface="ＭＳ Ｐゴシック" pitchFamily="50" charset="-128"/>
            </a:endParaRPr>
          </a:p>
          <a:p>
            <a:pPr lvl="1" eaLnBrk="1" hangingPunct="1"/>
            <a:r>
              <a:rPr lang="en-US" altLang="ja-JP" sz="1600" dirty="0" smtClean="0">
                <a:solidFill>
                  <a:srgbClr val="0033CC"/>
                </a:solidFill>
                <a:ea typeface="ＭＳ Ｐゴシック" pitchFamily="50" charset="-128"/>
              </a:rPr>
              <a:t>Part</a:t>
            </a:r>
            <a:r>
              <a:rPr lang="ja-JP" altLang="en-US" sz="1600" dirty="0" smtClean="0">
                <a:solidFill>
                  <a:srgbClr val="0033CC"/>
                </a:solidFill>
                <a:ea typeface="ＭＳ Ｐゴシック" pitchFamily="50" charset="-128"/>
              </a:rPr>
              <a:t> </a:t>
            </a:r>
            <a:r>
              <a:rPr lang="en-US" altLang="ja-JP" sz="1600" dirty="0" smtClean="0">
                <a:solidFill>
                  <a:srgbClr val="0033CC"/>
                </a:solidFill>
                <a:ea typeface="ＭＳ Ｐゴシック" pitchFamily="50" charset="-128"/>
              </a:rPr>
              <a:t>I:</a:t>
            </a:r>
            <a:r>
              <a:rPr lang="ja-JP" altLang="en-US" sz="1600" dirty="0" smtClean="0">
                <a:solidFill>
                  <a:srgbClr val="0033CC"/>
                </a:solidFill>
                <a:ea typeface="ＭＳ Ｐゴシック" pitchFamily="50" charset="-128"/>
              </a:rPr>
              <a:t>  </a:t>
            </a:r>
            <a:r>
              <a:rPr lang="en-US" altLang="ja-JP" sz="1600" dirty="0" smtClean="0">
                <a:solidFill>
                  <a:srgbClr val="0033CC"/>
                </a:solidFill>
                <a:ea typeface="ＭＳ Ｐゴシック" pitchFamily="50" charset="-128"/>
              </a:rPr>
              <a:t>ICT life cycle assessment: framework and guidance</a:t>
            </a:r>
          </a:p>
          <a:p>
            <a:pPr lvl="1" eaLnBrk="1" hangingPunct="1"/>
            <a:r>
              <a:rPr lang="en-US" altLang="ja-JP" sz="1600" dirty="0" smtClean="0">
                <a:solidFill>
                  <a:srgbClr val="0033CC"/>
                </a:solidFill>
                <a:ea typeface="ＭＳ Ｐゴシック" pitchFamily="50" charset="-128"/>
              </a:rPr>
              <a:t>Part II:</a:t>
            </a:r>
            <a:r>
              <a:rPr lang="ja-JP" altLang="en-US" sz="1600" dirty="0" smtClean="0">
                <a:solidFill>
                  <a:srgbClr val="0033CC"/>
                </a:solidFill>
                <a:ea typeface="ＭＳ Ｐゴシック" pitchFamily="50" charset="-128"/>
              </a:rPr>
              <a:t> </a:t>
            </a:r>
            <a:r>
              <a:rPr lang="en-US" altLang="ja-JP" sz="1600" dirty="0" smtClean="0">
                <a:solidFill>
                  <a:srgbClr val="0033CC"/>
                </a:solidFill>
                <a:ea typeface="ＭＳ Ｐゴシック" pitchFamily="50" charset="-128"/>
              </a:rPr>
              <a:t>Comparative analysis between ICT and a reference product system(baseline scenario): framework and guidance</a:t>
            </a:r>
          </a:p>
          <a:p>
            <a:pPr eaLnBrk="1" hangingPunct="1"/>
            <a:endParaRPr lang="en-US" altLang="ja-JP" sz="2000" dirty="0" smtClean="0">
              <a:solidFill>
                <a:srgbClr val="0033CC"/>
              </a:solidFill>
              <a:ea typeface="ＭＳ Ｐゴシック" pitchFamily="50" charset="-128"/>
            </a:endParaRPr>
          </a:p>
          <a:p>
            <a:pPr eaLnBrk="1" hangingPunct="1"/>
            <a:r>
              <a:rPr lang="en-US" altLang="ja-JP" sz="2000" dirty="0" smtClean="0">
                <a:solidFill>
                  <a:srgbClr val="0033CC"/>
                </a:solidFill>
                <a:ea typeface="ＭＳ Ｐゴシック" pitchFamily="50" charset="-128"/>
              </a:rPr>
              <a:t>Implementation using a part of L.1410</a:t>
            </a:r>
          </a:p>
        </p:txBody>
      </p:sp>
      <p:sp>
        <p:nvSpPr>
          <p:cNvPr id="14339" name="Rectangle 4"/>
          <p:cNvSpPr>
            <a:spLocks noChangeArrowheads="1"/>
          </p:cNvSpPr>
          <p:nvPr/>
        </p:nvSpPr>
        <p:spPr bwMode="auto">
          <a:xfrm>
            <a:off x="0" y="476672"/>
            <a:ext cx="4788024" cy="581025"/>
          </a:xfrm>
          <a:prstGeom prst="rect">
            <a:avLst/>
          </a:prstGeom>
          <a:noFill/>
          <a:ln w="9525">
            <a:noFill/>
            <a:miter lim="800000"/>
            <a:headEnd/>
            <a:tailEnd/>
          </a:ln>
        </p:spPr>
        <p:txBody>
          <a:bodyPr anchor="ctr"/>
          <a:lstStyle/>
          <a:p>
            <a:r>
              <a:rPr lang="en-US" altLang="ja-JP" sz="2400" b="1" dirty="0">
                <a:solidFill>
                  <a:srgbClr val="FF3300"/>
                </a:solidFill>
                <a:latin typeface="Arial" charset="0"/>
              </a:rPr>
              <a:t>Agenda</a:t>
            </a:r>
          </a:p>
        </p:txBody>
      </p:sp>
      <p:pic>
        <p:nvPicPr>
          <p:cNvPr id="21506" name="Picture 2"/>
          <p:cNvPicPr>
            <a:picLocks noChangeAspect="1" noChangeArrowheads="1"/>
          </p:cNvPicPr>
          <p:nvPr/>
        </p:nvPicPr>
        <p:blipFill>
          <a:blip r:embed="rId3" cstate="print"/>
          <a:srcRect/>
          <a:stretch>
            <a:fillRect/>
          </a:stretch>
        </p:blipFill>
        <p:spPr bwMode="auto">
          <a:xfrm>
            <a:off x="5868144" y="-1"/>
            <a:ext cx="2952328" cy="4137143"/>
          </a:xfrm>
          <a:prstGeom prst="rect">
            <a:avLst/>
          </a:prstGeom>
          <a:noFill/>
          <a:ln w="9525">
            <a:noFill/>
            <a:miter lim="800000"/>
            <a:headEnd/>
            <a:tailEnd/>
          </a:ln>
        </p:spPr>
      </p:pic>
      <p:sp>
        <p:nvSpPr>
          <p:cNvPr id="9" name="Rectangle 4"/>
          <p:cNvSpPr>
            <a:spLocks noGrp="1" noChangeArrowheads="1"/>
          </p:cNvSpPr>
          <p:nvPr>
            <p:ph type="dt" sz="quarter" idx="10"/>
          </p:nvPr>
        </p:nvSpPr>
        <p:spPr>
          <a:xfrm>
            <a:off x="251520" y="6381328"/>
            <a:ext cx="3827463" cy="268288"/>
          </a:xfrm>
          <a:noFill/>
        </p:spPr>
        <p:txBody>
          <a:bodyPr/>
          <a:lstStyle/>
          <a:p>
            <a:r>
              <a:rPr lang="en-US" altLang="ja-JP" sz="1400" dirty="0">
                <a:ea typeface="ＭＳ Ｐゴシック" pitchFamily="50" charset="-128"/>
              </a:rPr>
              <a:t>Colombo, Sri Lanka, 3-4 October 2013</a:t>
            </a:r>
          </a:p>
        </p:txBody>
      </p:sp>
      <p:sp>
        <p:nvSpPr>
          <p:cNvPr id="8" name="スライド番号プレースホルダ 7"/>
          <p:cNvSpPr>
            <a:spLocks noGrp="1"/>
          </p:cNvSpPr>
          <p:nvPr>
            <p:ph type="sldNum" sz="quarter" idx="11"/>
          </p:nvPr>
        </p:nvSpPr>
        <p:spPr/>
        <p:txBody>
          <a:bodyPr/>
          <a:lstStyle/>
          <a:p>
            <a:fld id="{7B75EBFF-BDE6-43DE-B28C-43DEBE7A94FB}" type="slidenum">
              <a:rPr lang="en-US" altLang="ja-JP" smtClean="0"/>
              <a:pPr/>
              <a:t>5</a:t>
            </a:fld>
            <a:endParaRPr lang="en-US" altLang="ja-JP"/>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0" y="513878"/>
            <a:ext cx="9144000" cy="5435402"/>
          </a:xfrm>
          <a:prstGeom prst="rect">
            <a:avLst/>
          </a:prstGeom>
          <a:noFill/>
          <a:ln w="9525">
            <a:noFill/>
            <a:miter lim="800000"/>
            <a:headEnd/>
            <a:tailEnd/>
          </a:ln>
        </p:spPr>
      </p:pic>
      <p:sp>
        <p:nvSpPr>
          <p:cNvPr id="18436" name="正方形/長方形 1"/>
          <p:cNvSpPr>
            <a:spLocks noChangeArrowheads="1"/>
          </p:cNvSpPr>
          <p:nvPr/>
        </p:nvSpPr>
        <p:spPr bwMode="auto">
          <a:xfrm>
            <a:off x="539552" y="5991671"/>
            <a:ext cx="8280920" cy="461665"/>
          </a:xfrm>
          <a:prstGeom prst="rect">
            <a:avLst/>
          </a:prstGeom>
          <a:solidFill>
            <a:srgbClr val="FFFF99"/>
          </a:solidFill>
          <a:ln w="9525">
            <a:noFill/>
            <a:miter lim="800000"/>
            <a:headEnd/>
            <a:tailEnd/>
          </a:ln>
        </p:spPr>
        <p:txBody>
          <a:bodyPr wrap="square">
            <a:spAutoFit/>
          </a:bodyPr>
          <a:lstStyle/>
          <a:p>
            <a:pPr algn="ctr"/>
            <a:r>
              <a:rPr lang="en-US" altLang="ja-JP" sz="2400" b="1" dirty="0"/>
              <a:t>Positive and Negative aspect on Environment</a:t>
            </a:r>
            <a:endParaRPr lang="ja-JP" altLang="en-US" sz="2400" b="1" dirty="0"/>
          </a:p>
        </p:txBody>
      </p:sp>
      <p:sp>
        <p:nvSpPr>
          <p:cNvPr id="18437" name="Rectangle 2"/>
          <p:cNvSpPr>
            <a:spLocks noGrp="1"/>
          </p:cNvSpPr>
          <p:nvPr>
            <p:ph type="title" idx="4294967295"/>
          </p:nvPr>
        </p:nvSpPr>
        <p:spPr>
          <a:xfrm>
            <a:off x="395536" y="188640"/>
            <a:ext cx="8280400" cy="457200"/>
          </a:xfrm>
        </p:spPr>
        <p:txBody>
          <a:bodyPr>
            <a:spAutoFit/>
          </a:bodyPr>
          <a:lstStyle/>
          <a:p>
            <a:pPr algn="l" eaLnBrk="1" hangingPunct="1"/>
            <a:r>
              <a:rPr lang="fr-FR" altLang="ja-JP" sz="2400" dirty="0" smtClean="0">
                <a:solidFill>
                  <a:srgbClr val="FF6600"/>
                </a:solidFill>
                <a:ea typeface="ＭＳ Ｐゴシック" pitchFamily="50" charset="-128"/>
              </a:rPr>
              <a:t>Environmental aspects of ICT</a:t>
            </a:r>
          </a:p>
        </p:txBody>
      </p:sp>
      <p:sp>
        <p:nvSpPr>
          <p:cNvPr id="13" name="Rectangle 4"/>
          <p:cNvSpPr>
            <a:spLocks noGrp="1" noChangeArrowheads="1"/>
          </p:cNvSpPr>
          <p:nvPr>
            <p:ph type="dt" sz="quarter" idx="10"/>
          </p:nvPr>
        </p:nvSpPr>
        <p:spPr>
          <a:xfrm>
            <a:off x="251520" y="6381328"/>
            <a:ext cx="3827463" cy="268288"/>
          </a:xfrm>
          <a:noFill/>
        </p:spPr>
        <p:txBody>
          <a:bodyPr/>
          <a:lstStyle/>
          <a:p>
            <a:r>
              <a:rPr lang="en-US" altLang="ja-JP" sz="1400" dirty="0">
                <a:ea typeface="ＭＳ Ｐゴシック" pitchFamily="50" charset="-128"/>
              </a:rPr>
              <a:t>Colombo, Sri Lanka, 3-4 October 2013</a:t>
            </a:r>
          </a:p>
        </p:txBody>
      </p:sp>
      <p:sp>
        <p:nvSpPr>
          <p:cNvPr id="8" name="スライド番号プレースホルダ 7"/>
          <p:cNvSpPr>
            <a:spLocks noGrp="1"/>
          </p:cNvSpPr>
          <p:nvPr>
            <p:ph type="sldNum" sz="quarter" idx="11"/>
          </p:nvPr>
        </p:nvSpPr>
        <p:spPr/>
        <p:txBody>
          <a:bodyPr/>
          <a:lstStyle/>
          <a:p>
            <a:fld id="{7B75EBFF-BDE6-43DE-B28C-43DEBE7A94FB}" type="slidenum">
              <a:rPr lang="en-US" altLang="ja-JP" smtClean="0"/>
              <a:pPr/>
              <a:t>6</a:t>
            </a:fld>
            <a:endParaRPr lang="en-US" altLang="ja-JP"/>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AutoShape 3"/>
          <p:cNvSpPr>
            <a:spLocks noChangeArrowheads="1"/>
          </p:cNvSpPr>
          <p:nvPr/>
        </p:nvSpPr>
        <p:spPr bwMode="auto">
          <a:xfrm>
            <a:off x="417513" y="3748088"/>
            <a:ext cx="4356100" cy="2736850"/>
          </a:xfrm>
          <a:prstGeom prst="roundRect">
            <a:avLst>
              <a:gd name="adj" fmla="val 1426"/>
            </a:avLst>
          </a:prstGeom>
          <a:noFill/>
          <a:ln w="15875" algn="ctr">
            <a:solidFill>
              <a:srgbClr val="C5C5FF"/>
            </a:solidFill>
            <a:round/>
            <a:headEnd/>
            <a:tailEnd/>
          </a:ln>
          <a:effectLst>
            <a:prstShdw prst="shdw17" dist="17961" dir="2700000">
              <a:srgbClr val="767699">
                <a:alpha val="50000"/>
              </a:srgbClr>
            </a:prstShdw>
          </a:effectLst>
        </p:spPr>
        <p:txBody>
          <a:bodyPr wrap="none" anchor="ctr"/>
          <a:lstStyle/>
          <a:p>
            <a:pPr algn="ctr"/>
            <a:endParaRPr lang="ja-JP" altLang="ja-JP" sz="1400">
              <a:solidFill>
                <a:srgbClr val="1D1D57"/>
              </a:solidFill>
              <a:latin typeface="A-OTF 新ゴ Pro M" pitchFamily="34" charset="-128"/>
              <a:ea typeface="A-OTF 新ゴ Pro M" pitchFamily="34" charset="-128"/>
            </a:endParaRPr>
          </a:p>
        </p:txBody>
      </p:sp>
      <p:sp>
        <p:nvSpPr>
          <p:cNvPr id="21510" name="AutoShape 11"/>
          <p:cNvSpPr>
            <a:spLocks noChangeArrowheads="1"/>
          </p:cNvSpPr>
          <p:nvPr/>
        </p:nvSpPr>
        <p:spPr bwMode="auto">
          <a:xfrm>
            <a:off x="4824413" y="3748088"/>
            <a:ext cx="4356100" cy="2736850"/>
          </a:xfrm>
          <a:prstGeom prst="roundRect">
            <a:avLst>
              <a:gd name="adj" fmla="val 1426"/>
            </a:avLst>
          </a:prstGeom>
          <a:noFill/>
          <a:ln w="15875" algn="ctr">
            <a:solidFill>
              <a:srgbClr val="C5C5FF"/>
            </a:solidFill>
            <a:round/>
            <a:headEnd/>
            <a:tailEnd/>
          </a:ln>
          <a:effectLst>
            <a:prstShdw prst="shdw17" dist="17961" dir="2700000">
              <a:srgbClr val="767699">
                <a:alpha val="50000"/>
              </a:srgbClr>
            </a:prstShdw>
          </a:effectLst>
        </p:spPr>
        <p:txBody>
          <a:bodyPr wrap="none" anchor="ctr"/>
          <a:lstStyle/>
          <a:p>
            <a:pPr algn="ctr"/>
            <a:endParaRPr lang="ja-JP" altLang="ja-JP" sz="1400">
              <a:solidFill>
                <a:srgbClr val="1D1D57"/>
              </a:solidFill>
              <a:latin typeface="A-OTF 新ゴ Pro M" pitchFamily="34" charset="-128"/>
              <a:ea typeface="A-OTF 新ゴ Pro M" pitchFamily="34" charset="-128"/>
            </a:endParaRPr>
          </a:p>
        </p:txBody>
      </p:sp>
      <p:sp>
        <p:nvSpPr>
          <p:cNvPr id="21511" name="AutoShape 9"/>
          <p:cNvSpPr>
            <a:spLocks noChangeArrowheads="1"/>
          </p:cNvSpPr>
          <p:nvPr/>
        </p:nvSpPr>
        <p:spPr bwMode="auto">
          <a:xfrm>
            <a:off x="395288" y="814388"/>
            <a:ext cx="4356100" cy="2736850"/>
          </a:xfrm>
          <a:prstGeom prst="roundRect">
            <a:avLst>
              <a:gd name="adj" fmla="val 1426"/>
            </a:avLst>
          </a:prstGeom>
          <a:noFill/>
          <a:ln w="15875" algn="ctr">
            <a:solidFill>
              <a:srgbClr val="C5C5FF"/>
            </a:solidFill>
            <a:round/>
            <a:headEnd/>
            <a:tailEnd/>
          </a:ln>
          <a:effectLst>
            <a:prstShdw prst="shdw17" dist="17961" dir="2700000">
              <a:srgbClr val="767699">
                <a:alpha val="50000"/>
              </a:srgbClr>
            </a:prstShdw>
          </a:effectLst>
        </p:spPr>
        <p:txBody>
          <a:bodyPr wrap="none" anchor="ctr"/>
          <a:lstStyle/>
          <a:p>
            <a:pPr algn="ctr"/>
            <a:endParaRPr lang="ja-JP" altLang="ja-JP" sz="1400">
              <a:solidFill>
                <a:srgbClr val="1D1D57"/>
              </a:solidFill>
              <a:latin typeface="A-OTF 新ゴ Pro M" pitchFamily="34" charset="-128"/>
              <a:ea typeface="A-OTF 新ゴ Pro M" pitchFamily="34" charset="-128"/>
            </a:endParaRPr>
          </a:p>
        </p:txBody>
      </p:sp>
      <p:sp>
        <p:nvSpPr>
          <p:cNvPr id="21512" name="AutoShape 10"/>
          <p:cNvSpPr>
            <a:spLocks noChangeArrowheads="1"/>
          </p:cNvSpPr>
          <p:nvPr/>
        </p:nvSpPr>
        <p:spPr bwMode="auto">
          <a:xfrm>
            <a:off x="4802188" y="814388"/>
            <a:ext cx="4356100" cy="2736850"/>
          </a:xfrm>
          <a:prstGeom prst="roundRect">
            <a:avLst>
              <a:gd name="adj" fmla="val 1426"/>
            </a:avLst>
          </a:prstGeom>
          <a:noFill/>
          <a:ln w="15875" algn="ctr">
            <a:solidFill>
              <a:srgbClr val="C5C5FF"/>
            </a:solidFill>
            <a:round/>
            <a:headEnd/>
            <a:tailEnd/>
          </a:ln>
          <a:effectLst>
            <a:prstShdw prst="shdw17" dist="17961" dir="2700000">
              <a:srgbClr val="767699">
                <a:alpha val="50000"/>
              </a:srgbClr>
            </a:prstShdw>
          </a:effectLst>
        </p:spPr>
        <p:txBody>
          <a:bodyPr wrap="none" anchor="ctr"/>
          <a:lstStyle/>
          <a:p>
            <a:pPr algn="ctr"/>
            <a:endParaRPr lang="ja-JP" altLang="ja-JP" sz="1400">
              <a:solidFill>
                <a:srgbClr val="1D1D57"/>
              </a:solidFill>
              <a:latin typeface="A-OTF 新ゴ Pro M" pitchFamily="34" charset="-128"/>
              <a:ea typeface="A-OTF 新ゴ Pro M" pitchFamily="34" charset="-128"/>
            </a:endParaRPr>
          </a:p>
        </p:txBody>
      </p:sp>
      <p:pic>
        <p:nvPicPr>
          <p:cNvPr id="21513" name="Picture 22"/>
          <p:cNvPicPr>
            <a:picLocks noChangeAspect="1" noChangeArrowheads="1"/>
          </p:cNvPicPr>
          <p:nvPr/>
        </p:nvPicPr>
        <p:blipFill>
          <a:blip r:embed="rId3" cstate="print"/>
          <a:srcRect/>
          <a:stretch>
            <a:fillRect/>
          </a:stretch>
        </p:blipFill>
        <p:spPr bwMode="auto">
          <a:xfrm>
            <a:off x="835025" y="1233488"/>
            <a:ext cx="3695700" cy="2276475"/>
          </a:xfrm>
          <a:prstGeom prst="rect">
            <a:avLst/>
          </a:prstGeom>
          <a:noFill/>
          <a:ln w="9525" algn="ctr">
            <a:noFill/>
            <a:miter lim="800000"/>
            <a:headEnd/>
            <a:tailEnd/>
          </a:ln>
        </p:spPr>
      </p:pic>
      <p:sp>
        <p:nvSpPr>
          <p:cNvPr id="21514" name="AutoShape 14"/>
          <p:cNvSpPr>
            <a:spLocks noChangeArrowheads="1"/>
          </p:cNvSpPr>
          <p:nvPr/>
        </p:nvSpPr>
        <p:spPr bwMode="gray">
          <a:xfrm>
            <a:off x="696913" y="742950"/>
            <a:ext cx="3821112" cy="503238"/>
          </a:xfrm>
          <a:prstGeom prst="roundRect">
            <a:avLst>
              <a:gd name="adj" fmla="val 16667"/>
            </a:avLst>
          </a:prstGeom>
          <a:solidFill>
            <a:srgbClr val="D2E8FA"/>
          </a:solidFill>
          <a:ln w="9525" algn="ctr">
            <a:solidFill>
              <a:srgbClr val="105D9C"/>
            </a:solidFill>
            <a:round/>
            <a:headEnd/>
            <a:tailEnd/>
          </a:ln>
        </p:spPr>
        <p:txBody>
          <a:bodyPr wrap="none" anchor="ctr"/>
          <a:lstStyle/>
          <a:p>
            <a:pPr algn="ctr"/>
            <a:r>
              <a:rPr lang="en-US" altLang="ja-JP" sz="1400">
                <a:solidFill>
                  <a:srgbClr val="000000"/>
                </a:solidFill>
                <a:latin typeface="Arial" charset="0"/>
              </a:rPr>
              <a:t>Reduction in movement of people and goods</a:t>
            </a:r>
            <a:br>
              <a:rPr lang="en-US" altLang="ja-JP" sz="1400">
                <a:solidFill>
                  <a:srgbClr val="000000"/>
                </a:solidFill>
                <a:latin typeface="Arial" charset="0"/>
              </a:rPr>
            </a:br>
            <a:r>
              <a:rPr lang="en-US" altLang="ja-JP" sz="1400">
                <a:solidFill>
                  <a:srgbClr val="000000"/>
                </a:solidFill>
                <a:latin typeface="Arial" charset="0"/>
              </a:rPr>
              <a:t>- Teleconferences -</a:t>
            </a:r>
          </a:p>
        </p:txBody>
      </p:sp>
      <p:pic>
        <p:nvPicPr>
          <p:cNvPr id="21515" name="Picture 23"/>
          <p:cNvPicPr>
            <a:picLocks noChangeAspect="1" noChangeArrowheads="1"/>
          </p:cNvPicPr>
          <p:nvPr/>
        </p:nvPicPr>
        <p:blipFill>
          <a:blip r:embed="rId4" cstate="print"/>
          <a:srcRect/>
          <a:stretch>
            <a:fillRect/>
          </a:stretch>
        </p:blipFill>
        <p:spPr bwMode="auto">
          <a:xfrm>
            <a:off x="5165725" y="1125538"/>
            <a:ext cx="3838575" cy="2362200"/>
          </a:xfrm>
          <a:prstGeom prst="rect">
            <a:avLst/>
          </a:prstGeom>
          <a:noFill/>
          <a:ln w="9525" algn="ctr">
            <a:noFill/>
            <a:miter lim="800000"/>
            <a:headEnd/>
            <a:tailEnd/>
          </a:ln>
        </p:spPr>
      </p:pic>
      <p:sp>
        <p:nvSpPr>
          <p:cNvPr id="21516" name="AutoShape 15"/>
          <p:cNvSpPr>
            <a:spLocks noChangeArrowheads="1"/>
          </p:cNvSpPr>
          <p:nvPr/>
        </p:nvSpPr>
        <p:spPr bwMode="gray">
          <a:xfrm>
            <a:off x="5029200" y="742950"/>
            <a:ext cx="3822700" cy="503238"/>
          </a:xfrm>
          <a:prstGeom prst="roundRect">
            <a:avLst>
              <a:gd name="adj" fmla="val 16667"/>
            </a:avLst>
          </a:prstGeom>
          <a:solidFill>
            <a:srgbClr val="D2E8FA"/>
          </a:solidFill>
          <a:ln w="9525" algn="ctr">
            <a:solidFill>
              <a:srgbClr val="105D9C"/>
            </a:solidFill>
            <a:round/>
            <a:headEnd/>
            <a:tailEnd/>
          </a:ln>
        </p:spPr>
        <p:txBody>
          <a:bodyPr wrap="none" anchor="ctr"/>
          <a:lstStyle/>
          <a:p>
            <a:pPr algn="ctr"/>
            <a:r>
              <a:rPr lang="en-US" altLang="ja-JP" sz="1400">
                <a:solidFill>
                  <a:srgbClr val="000000"/>
                </a:solidFill>
                <a:latin typeface="Arial" charset="0"/>
              </a:rPr>
              <a:t>Reduction in volume of goods consumed</a:t>
            </a:r>
          </a:p>
          <a:p>
            <a:pPr algn="ctr"/>
            <a:r>
              <a:rPr lang="en-US" altLang="ja-JP" sz="1400">
                <a:solidFill>
                  <a:srgbClr val="000000"/>
                </a:solidFill>
                <a:latin typeface="Arial" charset="0"/>
              </a:rPr>
              <a:t>- Electronic account settlement -</a:t>
            </a:r>
          </a:p>
        </p:txBody>
      </p:sp>
      <p:pic>
        <p:nvPicPr>
          <p:cNvPr id="21517" name="Picture 24"/>
          <p:cNvPicPr>
            <a:picLocks noChangeAspect="1" noChangeArrowheads="1"/>
          </p:cNvPicPr>
          <p:nvPr/>
        </p:nvPicPr>
        <p:blipFill>
          <a:blip r:embed="rId5" cstate="print"/>
          <a:srcRect/>
          <a:stretch>
            <a:fillRect/>
          </a:stretch>
        </p:blipFill>
        <p:spPr bwMode="auto">
          <a:xfrm>
            <a:off x="776288" y="4148138"/>
            <a:ext cx="3743325" cy="2305050"/>
          </a:xfrm>
          <a:prstGeom prst="rect">
            <a:avLst/>
          </a:prstGeom>
          <a:noFill/>
          <a:ln w="9525" algn="ctr">
            <a:noFill/>
            <a:miter lim="800000"/>
            <a:headEnd/>
            <a:tailEnd/>
          </a:ln>
        </p:spPr>
      </p:pic>
      <p:sp>
        <p:nvSpPr>
          <p:cNvPr id="21518" name="AutoShape 12"/>
          <p:cNvSpPr>
            <a:spLocks noChangeArrowheads="1"/>
          </p:cNvSpPr>
          <p:nvPr/>
        </p:nvSpPr>
        <p:spPr bwMode="gray">
          <a:xfrm>
            <a:off x="719138" y="3676650"/>
            <a:ext cx="3821112" cy="503238"/>
          </a:xfrm>
          <a:prstGeom prst="roundRect">
            <a:avLst>
              <a:gd name="adj" fmla="val 16667"/>
            </a:avLst>
          </a:prstGeom>
          <a:solidFill>
            <a:srgbClr val="D2E8FA"/>
          </a:solidFill>
          <a:ln w="9525" algn="ctr">
            <a:solidFill>
              <a:srgbClr val="105D9C"/>
            </a:solidFill>
            <a:round/>
            <a:headEnd/>
            <a:tailEnd/>
          </a:ln>
        </p:spPr>
        <p:txBody>
          <a:bodyPr wrap="none" anchor="ctr"/>
          <a:lstStyle/>
          <a:p>
            <a:pPr algn="ctr"/>
            <a:r>
              <a:rPr lang="en-US" altLang="ja-JP" sz="1400">
                <a:solidFill>
                  <a:srgbClr val="000000"/>
                </a:solidFill>
                <a:latin typeface="Arial" charset="0"/>
              </a:rPr>
              <a:t>Improve energy efficiency</a:t>
            </a:r>
            <a:br>
              <a:rPr lang="en-US" altLang="ja-JP" sz="1400">
                <a:solidFill>
                  <a:srgbClr val="000000"/>
                </a:solidFill>
                <a:latin typeface="Arial" charset="0"/>
              </a:rPr>
            </a:br>
            <a:r>
              <a:rPr lang="en-US" altLang="ja-JP" sz="1400">
                <a:solidFill>
                  <a:srgbClr val="000000"/>
                </a:solidFill>
                <a:latin typeface="Arial" charset="0"/>
              </a:rPr>
              <a:t>- ITS (Intelligent Transport Systems) -</a:t>
            </a:r>
          </a:p>
        </p:txBody>
      </p:sp>
      <p:pic>
        <p:nvPicPr>
          <p:cNvPr id="21519" name="Picture 25"/>
          <p:cNvPicPr>
            <a:picLocks noChangeAspect="1" noChangeArrowheads="1"/>
          </p:cNvPicPr>
          <p:nvPr/>
        </p:nvPicPr>
        <p:blipFill>
          <a:blip r:embed="rId6" cstate="print"/>
          <a:srcRect/>
          <a:stretch>
            <a:fillRect/>
          </a:stretch>
        </p:blipFill>
        <p:spPr bwMode="auto">
          <a:xfrm>
            <a:off x="5143500" y="4114800"/>
            <a:ext cx="3743325" cy="2305050"/>
          </a:xfrm>
          <a:prstGeom prst="rect">
            <a:avLst/>
          </a:prstGeom>
          <a:noFill/>
          <a:ln w="9525" algn="ctr">
            <a:noFill/>
            <a:miter lim="800000"/>
            <a:headEnd/>
            <a:tailEnd/>
          </a:ln>
        </p:spPr>
      </p:pic>
      <p:sp>
        <p:nvSpPr>
          <p:cNvPr id="21520" name="AutoShape 13"/>
          <p:cNvSpPr>
            <a:spLocks noChangeArrowheads="1"/>
          </p:cNvSpPr>
          <p:nvPr/>
        </p:nvSpPr>
        <p:spPr bwMode="gray">
          <a:xfrm>
            <a:off x="5129213" y="3676650"/>
            <a:ext cx="3822700" cy="503238"/>
          </a:xfrm>
          <a:prstGeom prst="roundRect">
            <a:avLst>
              <a:gd name="adj" fmla="val 16667"/>
            </a:avLst>
          </a:prstGeom>
          <a:solidFill>
            <a:srgbClr val="D2E8FA"/>
          </a:solidFill>
          <a:ln w="9525" algn="ctr">
            <a:solidFill>
              <a:srgbClr val="105D9C"/>
            </a:solidFill>
            <a:round/>
            <a:headEnd/>
            <a:tailEnd/>
          </a:ln>
        </p:spPr>
        <p:txBody>
          <a:bodyPr wrap="none" anchor="ctr"/>
          <a:lstStyle/>
          <a:p>
            <a:pPr algn="ctr"/>
            <a:r>
              <a:rPr lang="en-US" altLang="ja-JP" sz="1400">
                <a:solidFill>
                  <a:srgbClr val="000000"/>
                </a:solidFill>
                <a:latin typeface="Arial" charset="0"/>
              </a:rPr>
              <a:t>Effective use of space</a:t>
            </a:r>
            <a:br>
              <a:rPr lang="en-US" altLang="ja-JP" sz="1400">
                <a:solidFill>
                  <a:srgbClr val="000000"/>
                </a:solidFill>
                <a:latin typeface="Arial" charset="0"/>
              </a:rPr>
            </a:br>
            <a:r>
              <a:rPr lang="en-US" altLang="ja-JP" sz="1400">
                <a:solidFill>
                  <a:srgbClr val="000000"/>
                </a:solidFill>
                <a:latin typeface="Arial" charset="0"/>
              </a:rPr>
              <a:t>- Stock control -</a:t>
            </a:r>
          </a:p>
        </p:txBody>
      </p:sp>
      <p:sp>
        <p:nvSpPr>
          <p:cNvPr id="33" name="Rectangle 21"/>
          <p:cNvSpPr txBox="1">
            <a:spLocks noChangeArrowheads="1"/>
          </p:cNvSpPr>
          <p:nvPr/>
        </p:nvSpPr>
        <p:spPr bwMode="auto">
          <a:xfrm>
            <a:off x="11113" y="12700"/>
            <a:ext cx="8665343" cy="523875"/>
          </a:xfrm>
          <a:prstGeom prst="rect">
            <a:avLst/>
          </a:prstGeom>
          <a:noFill/>
          <a:ln>
            <a:noFill/>
          </a:ln>
          <a:extLst>
            <a:ext uri="{909E8E84-426E-40DD-AFC4-6F175D3DCCD1}"/>
            <a:ext uri="{91240B29-F687-4F45-9708-019B960494DF}"/>
          </a:extLst>
        </p:spPr>
        <p:txBody>
          <a:bodyPr wrap="square" anchor="ctr">
            <a:spAutoFit/>
          </a:bodyPr>
          <a:lstStyle>
            <a:lvl1pPr algn="l" rtl="0" eaLnBrk="0" fontAlgn="base" hangingPunct="0">
              <a:spcBef>
                <a:spcPct val="0"/>
              </a:spcBef>
              <a:spcAft>
                <a:spcPct val="0"/>
              </a:spcAft>
              <a:defRPr sz="2800" b="1">
                <a:solidFill>
                  <a:srgbClr val="1B5BA2"/>
                </a:solidFill>
                <a:latin typeface="+mj-lt"/>
                <a:ea typeface="+mj-ea"/>
                <a:cs typeface="+mj-cs"/>
              </a:defRPr>
            </a:lvl1pPr>
            <a:lvl2pPr algn="l" rtl="0" eaLnBrk="0" fontAlgn="base" hangingPunct="0">
              <a:spcBef>
                <a:spcPct val="0"/>
              </a:spcBef>
              <a:spcAft>
                <a:spcPct val="0"/>
              </a:spcAft>
              <a:defRPr sz="2800" b="1">
                <a:solidFill>
                  <a:srgbClr val="1B5BA2"/>
                </a:solidFill>
                <a:latin typeface="Calibri" pitchFamily="34" charset="0"/>
                <a:ea typeface="ＭＳ Ｐゴシック" pitchFamily="34" charset="-128"/>
              </a:defRPr>
            </a:lvl2pPr>
            <a:lvl3pPr algn="l" rtl="0" eaLnBrk="0" fontAlgn="base" hangingPunct="0">
              <a:spcBef>
                <a:spcPct val="0"/>
              </a:spcBef>
              <a:spcAft>
                <a:spcPct val="0"/>
              </a:spcAft>
              <a:defRPr sz="2800" b="1">
                <a:solidFill>
                  <a:srgbClr val="1B5BA2"/>
                </a:solidFill>
                <a:latin typeface="Calibri" pitchFamily="34" charset="0"/>
                <a:ea typeface="ＭＳ Ｐゴシック" pitchFamily="34" charset="-128"/>
              </a:defRPr>
            </a:lvl3pPr>
            <a:lvl4pPr algn="l" rtl="0" eaLnBrk="0" fontAlgn="base" hangingPunct="0">
              <a:spcBef>
                <a:spcPct val="0"/>
              </a:spcBef>
              <a:spcAft>
                <a:spcPct val="0"/>
              </a:spcAft>
              <a:defRPr sz="2800" b="1">
                <a:solidFill>
                  <a:srgbClr val="1B5BA2"/>
                </a:solidFill>
                <a:latin typeface="Calibri" pitchFamily="34" charset="0"/>
                <a:ea typeface="ＭＳ Ｐゴシック" pitchFamily="34" charset="-128"/>
              </a:defRPr>
            </a:lvl4pPr>
            <a:lvl5pPr algn="l" rtl="0" eaLnBrk="0" fontAlgn="base" hangingPunct="0">
              <a:spcBef>
                <a:spcPct val="0"/>
              </a:spcBef>
              <a:spcAft>
                <a:spcPct val="0"/>
              </a:spcAft>
              <a:defRPr sz="2800" b="1">
                <a:solidFill>
                  <a:srgbClr val="1B5BA2"/>
                </a:solidFill>
                <a:latin typeface="Calibri" pitchFamily="34" charset="0"/>
                <a:ea typeface="ＭＳ Ｐゴシック" pitchFamily="34" charset="-128"/>
              </a:defRPr>
            </a:lvl5pPr>
            <a:lvl6pPr marL="457200" algn="l" rtl="0" fontAlgn="base">
              <a:spcBef>
                <a:spcPct val="0"/>
              </a:spcBef>
              <a:spcAft>
                <a:spcPct val="0"/>
              </a:spcAft>
              <a:defRPr sz="2800" b="1">
                <a:solidFill>
                  <a:srgbClr val="1B5BA2"/>
                </a:solidFill>
                <a:latin typeface="Calibri" pitchFamily="34" charset="0"/>
                <a:ea typeface="ＭＳ Ｐゴシック" pitchFamily="34" charset="-128"/>
              </a:defRPr>
            </a:lvl6pPr>
            <a:lvl7pPr marL="914400" algn="l" rtl="0" fontAlgn="base">
              <a:spcBef>
                <a:spcPct val="0"/>
              </a:spcBef>
              <a:spcAft>
                <a:spcPct val="0"/>
              </a:spcAft>
              <a:defRPr sz="2800" b="1">
                <a:solidFill>
                  <a:srgbClr val="1B5BA2"/>
                </a:solidFill>
                <a:latin typeface="Calibri" pitchFamily="34" charset="0"/>
                <a:ea typeface="ＭＳ Ｐゴシック" pitchFamily="34" charset="-128"/>
              </a:defRPr>
            </a:lvl7pPr>
            <a:lvl8pPr marL="1371600" algn="l" rtl="0" fontAlgn="base">
              <a:spcBef>
                <a:spcPct val="0"/>
              </a:spcBef>
              <a:spcAft>
                <a:spcPct val="0"/>
              </a:spcAft>
              <a:defRPr sz="2800" b="1">
                <a:solidFill>
                  <a:srgbClr val="1B5BA2"/>
                </a:solidFill>
                <a:latin typeface="Calibri" pitchFamily="34" charset="0"/>
                <a:ea typeface="ＭＳ Ｐゴシック" pitchFamily="34" charset="-128"/>
              </a:defRPr>
            </a:lvl8pPr>
            <a:lvl9pPr marL="1828800" algn="l" rtl="0" fontAlgn="base">
              <a:spcBef>
                <a:spcPct val="0"/>
              </a:spcBef>
              <a:spcAft>
                <a:spcPct val="0"/>
              </a:spcAft>
              <a:defRPr sz="2800" b="1">
                <a:solidFill>
                  <a:srgbClr val="1B5BA2"/>
                </a:solidFill>
                <a:latin typeface="Calibri" pitchFamily="34" charset="0"/>
                <a:ea typeface="ＭＳ Ｐゴシック" pitchFamily="34" charset="-128"/>
              </a:defRPr>
            </a:lvl9pPr>
          </a:lstStyle>
          <a:p>
            <a:pPr>
              <a:defRPr/>
            </a:pPr>
            <a:r>
              <a:rPr lang="en-US" altLang="ja-JP" dirty="0" smtClean="0">
                <a:solidFill>
                  <a:srgbClr val="FF6600"/>
                </a:solidFill>
                <a:effectLst>
                  <a:outerShdw blurRad="38100" dist="38100" dir="2700000" algn="tl">
                    <a:srgbClr val="C0C0C0"/>
                  </a:outerShdw>
                </a:effectLst>
              </a:rPr>
              <a:t>Reduce Environmental impact By ICT</a:t>
            </a:r>
            <a:endParaRPr lang="en-US" altLang="ja-JP" dirty="0">
              <a:solidFill>
                <a:srgbClr val="FF6600"/>
              </a:solidFill>
              <a:effectLst>
                <a:outerShdw blurRad="38100" dist="38100" dir="2700000" algn="tl">
                  <a:srgbClr val="C0C0C0"/>
                </a:outerShdw>
              </a:effectLst>
            </a:endParaRPr>
          </a:p>
        </p:txBody>
      </p:sp>
      <p:sp>
        <p:nvSpPr>
          <p:cNvPr id="24" name="Rectangle 4"/>
          <p:cNvSpPr>
            <a:spLocks noGrp="1" noChangeArrowheads="1"/>
          </p:cNvSpPr>
          <p:nvPr>
            <p:ph type="dt" sz="quarter" idx="10"/>
          </p:nvPr>
        </p:nvSpPr>
        <p:spPr>
          <a:xfrm>
            <a:off x="251520" y="6545088"/>
            <a:ext cx="3827463" cy="268288"/>
          </a:xfrm>
          <a:noFill/>
        </p:spPr>
        <p:txBody>
          <a:bodyPr/>
          <a:lstStyle/>
          <a:p>
            <a:r>
              <a:rPr lang="en-US" altLang="ja-JP" sz="1400" dirty="0">
                <a:ea typeface="ＭＳ Ｐゴシック" pitchFamily="50" charset="-128"/>
              </a:rPr>
              <a:t>Colombo, Sri Lanka, 3-4 October 2013</a:t>
            </a:r>
          </a:p>
        </p:txBody>
      </p:sp>
      <p:sp>
        <p:nvSpPr>
          <p:cNvPr id="18" name="スライド番号プレースホルダ 17"/>
          <p:cNvSpPr>
            <a:spLocks noGrp="1"/>
          </p:cNvSpPr>
          <p:nvPr>
            <p:ph type="sldNum" sz="quarter" idx="11"/>
          </p:nvPr>
        </p:nvSpPr>
        <p:spPr/>
        <p:txBody>
          <a:bodyPr/>
          <a:lstStyle/>
          <a:p>
            <a:fld id="{7B75EBFF-BDE6-43DE-B28C-43DEBE7A94FB}" type="slidenum">
              <a:rPr lang="en-US" altLang="ja-JP" smtClean="0"/>
              <a:pPr/>
              <a:t>7</a:t>
            </a:fld>
            <a:endParaRPr lang="en-US" altLang="ja-JP"/>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4294967295"/>
          </p:nvPr>
        </p:nvSpPr>
        <p:spPr>
          <a:xfrm>
            <a:off x="0" y="1600200"/>
            <a:ext cx="8229600" cy="4525963"/>
          </a:xfrm>
        </p:spPr>
        <p:txBody>
          <a:bodyPr/>
          <a:lstStyle/>
          <a:p>
            <a:pPr eaLnBrk="1" hangingPunct="1"/>
            <a:r>
              <a:rPr lang="en-US" altLang="ja-JP" sz="2000" dirty="0" smtClean="0">
                <a:solidFill>
                  <a:srgbClr val="0066CC"/>
                </a:solidFill>
                <a:ea typeface="ＭＳ Ｐゴシック" pitchFamily="50" charset="-128"/>
              </a:rPr>
              <a:t>Background </a:t>
            </a:r>
            <a:endParaRPr lang="fr-FR" altLang="ja-JP" sz="2000" dirty="0" smtClean="0">
              <a:solidFill>
                <a:srgbClr val="0066CC"/>
              </a:solidFill>
              <a:ea typeface="ＭＳ Ｐゴシック" pitchFamily="50" charset="-128"/>
            </a:endParaRPr>
          </a:p>
          <a:p>
            <a:pPr eaLnBrk="1" hangingPunct="1"/>
            <a:r>
              <a:rPr lang="fr-FR" altLang="ja-JP" sz="2000" dirty="0" smtClean="0">
                <a:solidFill>
                  <a:schemeClr val="bg2">
                    <a:lumMod val="60000"/>
                    <a:lumOff val="40000"/>
                  </a:schemeClr>
                </a:solidFill>
                <a:ea typeface="ＭＳ Ｐゴシック" pitchFamily="50" charset="-128"/>
              </a:rPr>
              <a:t>Introduction</a:t>
            </a:r>
          </a:p>
          <a:p>
            <a:pPr eaLnBrk="1" hangingPunct="1"/>
            <a:r>
              <a:rPr lang="en-US" altLang="ja-JP" sz="2000" dirty="0" smtClean="0">
                <a:solidFill>
                  <a:srgbClr val="FF3300"/>
                </a:solidFill>
                <a:ea typeface="ＭＳ Ｐゴシック" pitchFamily="50" charset="-128"/>
              </a:rPr>
              <a:t>What is LCA? What is LCA for?</a:t>
            </a:r>
          </a:p>
          <a:p>
            <a:pPr eaLnBrk="1" hangingPunct="1"/>
            <a:endParaRPr lang="en-US" altLang="ja-JP" sz="2000" dirty="0" smtClean="0">
              <a:solidFill>
                <a:srgbClr val="0033CC"/>
              </a:solidFill>
              <a:ea typeface="ＭＳ Ｐゴシック" pitchFamily="50" charset="-128"/>
            </a:endParaRPr>
          </a:p>
          <a:p>
            <a:pPr eaLnBrk="1" hangingPunct="1"/>
            <a:r>
              <a:rPr lang="en-US" altLang="ja-JP" sz="2000" dirty="0" smtClean="0">
                <a:solidFill>
                  <a:srgbClr val="0033CC"/>
                </a:solidFill>
                <a:ea typeface="ＭＳ Ｐゴシック" pitchFamily="50" charset="-128"/>
              </a:rPr>
              <a:t>Recommendation L.1410 </a:t>
            </a:r>
          </a:p>
          <a:p>
            <a:pPr eaLnBrk="1" hangingPunct="1">
              <a:buNone/>
            </a:pPr>
            <a:r>
              <a:rPr lang="ja-JP" altLang="en-US" sz="2000" dirty="0" smtClean="0">
                <a:solidFill>
                  <a:srgbClr val="0033CC"/>
                </a:solidFill>
                <a:ea typeface="ＭＳ Ｐゴシック" pitchFamily="50" charset="-128"/>
              </a:rPr>
              <a:t>       </a:t>
            </a:r>
            <a:r>
              <a:rPr lang="en-US" altLang="ja-JP" sz="2000" dirty="0" smtClean="0">
                <a:solidFill>
                  <a:srgbClr val="0033CC"/>
                </a:solidFill>
                <a:ea typeface="ＭＳ Ｐゴシック" pitchFamily="50" charset="-128"/>
              </a:rPr>
              <a:t>ICT Goods, Networks and Services</a:t>
            </a:r>
          </a:p>
          <a:p>
            <a:pPr eaLnBrk="1" hangingPunct="1">
              <a:buNone/>
            </a:pPr>
            <a:endParaRPr lang="en-US" altLang="ja-JP" sz="2000" dirty="0" smtClean="0">
              <a:solidFill>
                <a:srgbClr val="0033CC"/>
              </a:solidFill>
              <a:ea typeface="ＭＳ Ｐゴシック" pitchFamily="50" charset="-128"/>
            </a:endParaRPr>
          </a:p>
          <a:p>
            <a:pPr lvl="1" eaLnBrk="1" hangingPunct="1"/>
            <a:r>
              <a:rPr lang="en-US" altLang="ja-JP" sz="1600" dirty="0" smtClean="0">
                <a:solidFill>
                  <a:srgbClr val="0033CC"/>
                </a:solidFill>
                <a:ea typeface="ＭＳ Ｐゴシック" pitchFamily="50" charset="-128"/>
              </a:rPr>
              <a:t>Part</a:t>
            </a:r>
            <a:r>
              <a:rPr lang="ja-JP" altLang="en-US" sz="1600" dirty="0" smtClean="0">
                <a:solidFill>
                  <a:srgbClr val="0033CC"/>
                </a:solidFill>
                <a:ea typeface="ＭＳ Ｐゴシック" pitchFamily="50" charset="-128"/>
              </a:rPr>
              <a:t> </a:t>
            </a:r>
            <a:r>
              <a:rPr lang="en-US" altLang="ja-JP" sz="1600" dirty="0" smtClean="0">
                <a:solidFill>
                  <a:srgbClr val="0033CC"/>
                </a:solidFill>
                <a:ea typeface="ＭＳ Ｐゴシック" pitchFamily="50" charset="-128"/>
              </a:rPr>
              <a:t>I:</a:t>
            </a:r>
            <a:r>
              <a:rPr lang="ja-JP" altLang="en-US" sz="1600" dirty="0" smtClean="0">
                <a:solidFill>
                  <a:srgbClr val="0033CC"/>
                </a:solidFill>
                <a:ea typeface="ＭＳ Ｐゴシック" pitchFamily="50" charset="-128"/>
              </a:rPr>
              <a:t>  </a:t>
            </a:r>
            <a:r>
              <a:rPr lang="en-US" altLang="ja-JP" sz="1600" dirty="0" smtClean="0">
                <a:solidFill>
                  <a:srgbClr val="0033CC"/>
                </a:solidFill>
                <a:ea typeface="ＭＳ Ｐゴシック" pitchFamily="50" charset="-128"/>
              </a:rPr>
              <a:t>ICT life cycle assessment: framework and guidance</a:t>
            </a:r>
          </a:p>
          <a:p>
            <a:pPr lvl="1" eaLnBrk="1" hangingPunct="1"/>
            <a:r>
              <a:rPr lang="en-US" altLang="ja-JP" sz="1600" dirty="0" smtClean="0">
                <a:solidFill>
                  <a:srgbClr val="0033CC"/>
                </a:solidFill>
                <a:ea typeface="ＭＳ Ｐゴシック" pitchFamily="50" charset="-128"/>
              </a:rPr>
              <a:t>Part II:</a:t>
            </a:r>
            <a:r>
              <a:rPr lang="ja-JP" altLang="en-US" sz="1600" dirty="0" smtClean="0">
                <a:solidFill>
                  <a:srgbClr val="0033CC"/>
                </a:solidFill>
                <a:ea typeface="ＭＳ Ｐゴシック" pitchFamily="50" charset="-128"/>
              </a:rPr>
              <a:t> </a:t>
            </a:r>
            <a:r>
              <a:rPr lang="en-US" altLang="ja-JP" sz="1600" dirty="0" smtClean="0">
                <a:solidFill>
                  <a:srgbClr val="0033CC"/>
                </a:solidFill>
                <a:ea typeface="ＭＳ Ｐゴシック" pitchFamily="50" charset="-128"/>
              </a:rPr>
              <a:t>Comparative analysis between ICT and a reference product system(baseline scenario): framework and guidance</a:t>
            </a:r>
          </a:p>
          <a:p>
            <a:pPr eaLnBrk="1" hangingPunct="1"/>
            <a:endParaRPr lang="en-US" altLang="ja-JP" sz="2000" dirty="0" smtClean="0">
              <a:solidFill>
                <a:srgbClr val="0033CC"/>
              </a:solidFill>
              <a:ea typeface="ＭＳ Ｐゴシック" pitchFamily="50" charset="-128"/>
            </a:endParaRPr>
          </a:p>
          <a:p>
            <a:pPr eaLnBrk="1" hangingPunct="1"/>
            <a:r>
              <a:rPr lang="en-US" altLang="ja-JP" sz="2000" dirty="0" smtClean="0">
                <a:solidFill>
                  <a:srgbClr val="0033CC"/>
                </a:solidFill>
                <a:ea typeface="ＭＳ Ｐゴシック" pitchFamily="50" charset="-128"/>
              </a:rPr>
              <a:t>Implementation using a part of L.1410</a:t>
            </a:r>
          </a:p>
        </p:txBody>
      </p:sp>
      <p:sp>
        <p:nvSpPr>
          <p:cNvPr id="14339" name="Rectangle 4"/>
          <p:cNvSpPr>
            <a:spLocks noChangeArrowheads="1"/>
          </p:cNvSpPr>
          <p:nvPr/>
        </p:nvSpPr>
        <p:spPr bwMode="auto">
          <a:xfrm>
            <a:off x="0" y="476672"/>
            <a:ext cx="4788024" cy="581025"/>
          </a:xfrm>
          <a:prstGeom prst="rect">
            <a:avLst/>
          </a:prstGeom>
          <a:noFill/>
          <a:ln w="9525">
            <a:noFill/>
            <a:miter lim="800000"/>
            <a:headEnd/>
            <a:tailEnd/>
          </a:ln>
        </p:spPr>
        <p:txBody>
          <a:bodyPr anchor="ctr"/>
          <a:lstStyle/>
          <a:p>
            <a:r>
              <a:rPr lang="en-US" altLang="ja-JP" sz="2400" b="1" dirty="0">
                <a:solidFill>
                  <a:srgbClr val="FF3300"/>
                </a:solidFill>
                <a:latin typeface="Arial" charset="0"/>
              </a:rPr>
              <a:t>Agenda</a:t>
            </a:r>
          </a:p>
        </p:txBody>
      </p:sp>
      <p:pic>
        <p:nvPicPr>
          <p:cNvPr id="21506" name="Picture 2"/>
          <p:cNvPicPr>
            <a:picLocks noChangeAspect="1" noChangeArrowheads="1"/>
          </p:cNvPicPr>
          <p:nvPr/>
        </p:nvPicPr>
        <p:blipFill>
          <a:blip r:embed="rId3" cstate="print"/>
          <a:srcRect/>
          <a:stretch>
            <a:fillRect/>
          </a:stretch>
        </p:blipFill>
        <p:spPr bwMode="auto">
          <a:xfrm>
            <a:off x="5868144" y="-1"/>
            <a:ext cx="2952328" cy="4137143"/>
          </a:xfrm>
          <a:prstGeom prst="rect">
            <a:avLst/>
          </a:prstGeom>
          <a:noFill/>
          <a:ln w="9525">
            <a:noFill/>
            <a:miter lim="800000"/>
            <a:headEnd/>
            <a:tailEnd/>
          </a:ln>
        </p:spPr>
      </p:pic>
      <p:sp>
        <p:nvSpPr>
          <p:cNvPr id="9" name="Rectangle 4"/>
          <p:cNvSpPr>
            <a:spLocks noGrp="1" noChangeArrowheads="1"/>
          </p:cNvSpPr>
          <p:nvPr>
            <p:ph type="dt" sz="quarter" idx="10"/>
          </p:nvPr>
        </p:nvSpPr>
        <p:spPr>
          <a:xfrm>
            <a:off x="251520" y="6381328"/>
            <a:ext cx="3827463" cy="268288"/>
          </a:xfrm>
          <a:noFill/>
        </p:spPr>
        <p:txBody>
          <a:bodyPr/>
          <a:lstStyle/>
          <a:p>
            <a:r>
              <a:rPr lang="en-US" altLang="ja-JP" sz="1400" dirty="0">
                <a:ea typeface="ＭＳ Ｐゴシック" pitchFamily="50" charset="-128"/>
              </a:rPr>
              <a:t>Colombo, Sri Lanka, 3-4 October 2013</a:t>
            </a:r>
          </a:p>
        </p:txBody>
      </p:sp>
      <p:sp>
        <p:nvSpPr>
          <p:cNvPr id="8" name="スライド番号プレースホルダ 7"/>
          <p:cNvSpPr>
            <a:spLocks noGrp="1"/>
          </p:cNvSpPr>
          <p:nvPr>
            <p:ph type="sldNum" sz="quarter" idx="11"/>
          </p:nvPr>
        </p:nvSpPr>
        <p:spPr/>
        <p:txBody>
          <a:bodyPr/>
          <a:lstStyle/>
          <a:p>
            <a:fld id="{7B75EBFF-BDE6-43DE-B28C-43DEBE7A94FB}" type="slidenum">
              <a:rPr lang="en-US" altLang="ja-JP" smtClean="0"/>
              <a:pPr/>
              <a:t>8</a:t>
            </a:fld>
            <a:endParaRPr lang="en-US" altLang="ja-JP"/>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3"/>
          <p:cNvSpPr>
            <a:spLocks noGrp="1"/>
          </p:cNvSpPr>
          <p:nvPr>
            <p:ph type="title" idx="4294967295"/>
          </p:nvPr>
        </p:nvSpPr>
        <p:spPr>
          <a:xfrm>
            <a:off x="251520" y="0"/>
            <a:ext cx="6696075" cy="461963"/>
          </a:xfrm>
        </p:spPr>
        <p:txBody>
          <a:bodyPr>
            <a:spAutoFit/>
          </a:bodyPr>
          <a:lstStyle/>
          <a:p>
            <a:pPr algn="l" eaLnBrk="1" hangingPunct="1"/>
            <a:r>
              <a:rPr lang="en-US" altLang="ja-JP" sz="2400" dirty="0" smtClean="0">
                <a:solidFill>
                  <a:srgbClr val="FF3300"/>
                </a:solidFill>
                <a:ea typeface="ＭＳ Ｐゴシック" pitchFamily="50" charset="-128"/>
              </a:rPr>
              <a:t>What is LCA? What is LCA for?</a:t>
            </a:r>
          </a:p>
        </p:txBody>
      </p:sp>
      <p:sp>
        <p:nvSpPr>
          <p:cNvPr id="22533" name="テキスト ボックス 7"/>
          <p:cNvSpPr txBox="1">
            <a:spLocks noChangeArrowheads="1"/>
          </p:cNvSpPr>
          <p:nvPr/>
        </p:nvSpPr>
        <p:spPr bwMode="auto">
          <a:xfrm>
            <a:off x="323528" y="620688"/>
            <a:ext cx="8675687" cy="5324475"/>
          </a:xfrm>
          <a:prstGeom prst="rect">
            <a:avLst/>
          </a:prstGeom>
          <a:noFill/>
          <a:ln w="9525">
            <a:noFill/>
            <a:miter lim="800000"/>
            <a:headEnd/>
            <a:tailEnd/>
          </a:ln>
        </p:spPr>
        <p:txBody>
          <a:bodyPr>
            <a:spAutoFit/>
          </a:bodyPr>
          <a:lstStyle/>
          <a:p>
            <a:r>
              <a:rPr lang="en-US" altLang="ja-JP" sz="2000" dirty="0"/>
              <a:t>The increased awareness of the importance of environmental protection, and the possible impacts associated with products, both manufactured and consumed, has increased interest in the development of methods to better understand and address these impacts. One of the techniques being developed for this purpose is </a:t>
            </a:r>
            <a:r>
              <a:rPr lang="en-US" altLang="ja-JP" sz="2000" dirty="0">
                <a:solidFill>
                  <a:srgbClr val="FF0000"/>
                </a:solidFill>
              </a:rPr>
              <a:t>life </a:t>
            </a:r>
            <a:r>
              <a:rPr lang="en-GB" altLang="ja-JP" sz="2000" dirty="0">
                <a:solidFill>
                  <a:srgbClr val="FF0000"/>
                </a:solidFill>
              </a:rPr>
              <a:t>cycle assessment (LCA).</a:t>
            </a:r>
          </a:p>
          <a:p>
            <a:r>
              <a:rPr lang="en-GB" altLang="ja-JP" sz="2000" dirty="0"/>
              <a:t>LCA can assist in</a:t>
            </a:r>
          </a:p>
          <a:p>
            <a:r>
              <a:rPr lang="en-US" altLang="ja-JP" sz="2000" dirty="0"/>
              <a:t>⎯ identifying opportunities to improve the environmental performance of products at various points in their </a:t>
            </a:r>
            <a:r>
              <a:rPr lang="en-GB" altLang="ja-JP" sz="2000" dirty="0"/>
              <a:t>life cycle,</a:t>
            </a:r>
          </a:p>
          <a:p>
            <a:r>
              <a:rPr lang="en-US" altLang="ja-JP" sz="2000" dirty="0"/>
              <a:t>⎯ informing decision-makers in industry, government or non-government organizations (e.g. for the purpose of strategic planning, priority setting, product or process design or redesign),</a:t>
            </a:r>
          </a:p>
          <a:p>
            <a:r>
              <a:rPr lang="en-US" altLang="ja-JP" sz="2000" dirty="0"/>
              <a:t>⎯ the selection of relevant indicators of environmental performance, including measurement techniques, </a:t>
            </a:r>
            <a:r>
              <a:rPr lang="en-GB" altLang="ja-JP" sz="2000" dirty="0"/>
              <a:t>and</a:t>
            </a:r>
          </a:p>
          <a:p>
            <a:r>
              <a:rPr lang="en-US" altLang="ja-JP" sz="2000" dirty="0"/>
              <a:t>⎯ marketing (e.g. implementing an </a:t>
            </a:r>
            <a:r>
              <a:rPr lang="en-US" altLang="ja-JP" sz="2000" dirty="0" err="1"/>
              <a:t>ecolabelling</a:t>
            </a:r>
            <a:r>
              <a:rPr lang="en-US" altLang="ja-JP" sz="2000" dirty="0"/>
              <a:t> scheme, making an environmental claim, or producing an </a:t>
            </a:r>
            <a:r>
              <a:rPr lang="en-GB" altLang="ja-JP" sz="2000" dirty="0"/>
              <a:t>environmental product declaration).</a:t>
            </a:r>
          </a:p>
          <a:p>
            <a:r>
              <a:rPr lang="en-US" altLang="ja-JP" sz="2000" dirty="0"/>
              <a:t>For practitioners of LCA, ISO 14044 details the requirements for conducting an LCA.</a:t>
            </a:r>
            <a:endParaRPr kumimoji="1" lang="ja-JP" altLang="en-US" sz="2000" dirty="0"/>
          </a:p>
        </p:txBody>
      </p:sp>
      <p:sp>
        <p:nvSpPr>
          <p:cNvPr id="11" name="Rectangle 4"/>
          <p:cNvSpPr>
            <a:spLocks noGrp="1" noChangeArrowheads="1"/>
          </p:cNvSpPr>
          <p:nvPr>
            <p:ph type="dt" sz="quarter" idx="10"/>
          </p:nvPr>
        </p:nvSpPr>
        <p:spPr>
          <a:xfrm>
            <a:off x="251520" y="6545088"/>
            <a:ext cx="3827463" cy="268288"/>
          </a:xfrm>
          <a:noFill/>
        </p:spPr>
        <p:txBody>
          <a:bodyPr/>
          <a:lstStyle/>
          <a:p>
            <a:r>
              <a:rPr lang="en-US" altLang="ja-JP" sz="1400" dirty="0">
                <a:ea typeface="ＭＳ Ｐゴシック" pitchFamily="50" charset="-128"/>
              </a:rPr>
              <a:t>Colombo, Sri Lanka, 3-4 October 2013</a:t>
            </a:r>
          </a:p>
        </p:txBody>
      </p:sp>
      <p:sp>
        <p:nvSpPr>
          <p:cNvPr id="7" name="スライド番号プレースホルダ 6"/>
          <p:cNvSpPr>
            <a:spLocks noGrp="1"/>
          </p:cNvSpPr>
          <p:nvPr>
            <p:ph type="sldNum" sz="quarter" idx="11"/>
          </p:nvPr>
        </p:nvSpPr>
        <p:spPr/>
        <p:txBody>
          <a:bodyPr/>
          <a:lstStyle/>
          <a:p>
            <a:fld id="{7B75EBFF-BDE6-43DE-B28C-43DEBE7A94FB}" type="slidenum">
              <a:rPr lang="en-US" altLang="ja-JP" smtClean="0"/>
              <a:pPr/>
              <a:t>9</a:t>
            </a:fld>
            <a:endParaRPr lang="en-US" altLang="ja-JP"/>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ITU-e">
  <a:themeElements>
    <a:clrScheme name="ITU-e 3">
      <a:dk1>
        <a:srgbClr val="000000"/>
      </a:dk1>
      <a:lt1>
        <a:srgbClr val="FFFFFF"/>
      </a:lt1>
      <a:dk2>
        <a:srgbClr val="000000"/>
      </a:dk2>
      <a:lt2>
        <a:srgbClr val="000099"/>
      </a:lt2>
      <a:accent1>
        <a:srgbClr val="FFCC00"/>
      </a:accent1>
      <a:accent2>
        <a:srgbClr val="3333CC"/>
      </a:accent2>
      <a:accent3>
        <a:srgbClr val="FFFFFF"/>
      </a:accent3>
      <a:accent4>
        <a:srgbClr val="000000"/>
      </a:accent4>
      <a:accent5>
        <a:srgbClr val="FFE2AA"/>
      </a:accent5>
      <a:accent6>
        <a:srgbClr val="2D2DB9"/>
      </a:accent6>
      <a:hlink>
        <a:srgbClr val="3399FF"/>
      </a:hlink>
      <a:folHlink>
        <a:srgbClr val="5F5F5F"/>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000000"/>
        </a:dk1>
        <a:lt1>
          <a:srgbClr val="FFFFFF"/>
        </a:lt1>
        <a:dk2>
          <a:srgbClr val="000000"/>
        </a:dk2>
        <a:lt2>
          <a:srgbClr val="0000FF"/>
        </a:lt2>
        <a:accent1>
          <a:srgbClr val="00CC99"/>
        </a:accent1>
        <a:accent2>
          <a:srgbClr val="3333CC"/>
        </a:accent2>
        <a:accent3>
          <a:srgbClr val="FFFFFF"/>
        </a:accent3>
        <a:accent4>
          <a:srgbClr val="000000"/>
        </a:accent4>
        <a:accent5>
          <a:srgbClr val="AAE2CA"/>
        </a:accent5>
        <a:accent6>
          <a:srgbClr val="2D2DB9"/>
        </a:accent6>
        <a:hlink>
          <a:srgbClr val="3399FF"/>
        </a:hlink>
        <a:folHlink>
          <a:srgbClr val="9999FF"/>
        </a:folHlink>
      </a:clrScheme>
      <a:clrMap bg1="lt1" tx1="dk1" bg2="lt2" tx2="dk2" accent1="accent1" accent2="accent2" accent3="accent3" accent4="accent4" accent5="accent5" accent6="accent6" hlink="hlink" folHlink="folHlink"/>
    </a:extraClrScheme>
    <a:extraClrScheme>
      <a:clrScheme name="ITU-e 3">
        <a:dk1>
          <a:srgbClr val="000000"/>
        </a:dk1>
        <a:lt1>
          <a:srgbClr val="FFFFFF"/>
        </a:lt1>
        <a:dk2>
          <a:srgbClr val="000000"/>
        </a:dk2>
        <a:lt2>
          <a:srgbClr val="000099"/>
        </a:lt2>
        <a:accent1>
          <a:srgbClr val="FFCC00"/>
        </a:accent1>
        <a:accent2>
          <a:srgbClr val="3333CC"/>
        </a:accent2>
        <a:accent3>
          <a:srgbClr val="FFFFFF"/>
        </a:accent3>
        <a:accent4>
          <a:srgbClr val="000000"/>
        </a:accent4>
        <a:accent5>
          <a:srgbClr val="FFE2AA"/>
        </a:accent5>
        <a:accent6>
          <a:srgbClr val="2D2DB9"/>
        </a:accent6>
        <a:hlink>
          <a:srgbClr val="3399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6351E324F949F46A88E460454545F00" ma:contentTypeVersion="1" ma:contentTypeDescription="Create a new document." ma:contentTypeScope="" ma:versionID="7f7fba4b5a3462e23cece38f3459cceb">
  <xsd:schema xmlns:xsd="http://www.w3.org/2001/XMLSchema" xmlns:xs="http://www.w3.org/2001/XMLSchema" xmlns:p="http://schemas.microsoft.com/office/2006/metadata/properties" xmlns:ns1="http://schemas.microsoft.com/sharepoint/v3" targetNamespace="http://schemas.microsoft.com/office/2006/metadata/properties" ma:root="true" ma:fieldsID="c2d465dd849937321cdf8b52b5b5c9f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63DEC1-8C6B-45ED-9C3B-F8222512DD64}"/>
</file>

<file path=customXml/itemProps2.xml><?xml version="1.0" encoding="utf-8"?>
<ds:datastoreItem xmlns:ds="http://schemas.openxmlformats.org/officeDocument/2006/customXml" ds:itemID="{33A2B6E1-03E3-4D0A-B7E1-FA35E026E822}"/>
</file>

<file path=customXml/itemProps3.xml><?xml version="1.0" encoding="utf-8"?>
<ds:datastoreItem xmlns:ds="http://schemas.openxmlformats.org/officeDocument/2006/customXml" ds:itemID="{4A0E24FC-60CA-466C-AC47-9F93428088CD}"/>
</file>

<file path=docProps/app.xml><?xml version="1.0" encoding="utf-8"?>
<Properties xmlns="http://schemas.openxmlformats.org/officeDocument/2006/extended-properties" xmlns:vt="http://schemas.openxmlformats.org/officeDocument/2006/docPropsVTypes">
  <Template/>
  <TotalTime>2187</TotalTime>
  <Words>1652</Words>
  <Application>Microsoft Office PowerPoint</Application>
  <PresentationFormat>画面に合わせる (4:3)</PresentationFormat>
  <Paragraphs>324</Paragraphs>
  <Slides>29</Slides>
  <Notes>12</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29</vt:i4>
      </vt:variant>
    </vt:vector>
  </HeadingPairs>
  <TitlesOfParts>
    <vt:vector size="32" baseType="lpstr">
      <vt:lpstr>ITU-e</vt:lpstr>
      <vt:lpstr>ビットマップ イメージ</vt:lpstr>
      <vt:lpstr>ｸﾘｯﾌﾟ</vt:lpstr>
      <vt:lpstr>L.1410:Methodology for environmental impact assessment of information and communication technologies (ICT) goods, networks and services</vt:lpstr>
      <vt:lpstr>スライド 2</vt:lpstr>
      <vt:lpstr>スライド 3</vt:lpstr>
      <vt:lpstr>スライド 4</vt:lpstr>
      <vt:lpstr>スライド 5</vt:lpstr>
      <vt:lpstr>Environmental aspects of ICT</vt:lpstr>
      <vt:lpstr>スライド 7</vt:lpstr>
      <vt:lpstr>スライド 8</vt:lpstr>
      <vt:lpstr>What is LCA? What is LCA for?</vt:lpstr>
      <vt:lpstr>スライド 10</vt:lpstr>
      <vt:lpstr>Benefits of an LCA approach</vt:lpstr>
      <vt:lpstr>スライド 12</vt:lpstr>
      <vt:lpstr>スライド 13</vt:lpstr>
      <vt:lpstr>スライド 14</vt:lpstr>
      <vt:lpstr>Impact of Goods, Networks and Services  L.1410 : What is it ? What is it for ?</vt:lpstr>
      <vt:lpstr>L.1410 Part I</vt:lpstr>
      <vt:lpstr>L.1410 Part I: What are the steps to follow?</vt:lpstr>
      <vt:lpstr>L.1410 Part I Reporting : example</vt:lpstr>
      <vt:lpstr>L.1410 Part I Reporting : example</vt:lpstr>
      <vt:lpstr>L. 1410 Part II : key principles</vt:lpstr>
      <vt:lpstr>L.1410 Part II : What are the steps to follow ?</vt:lpstr>
      <vt:lpstr>Comparison categories</vt:lpstr>
      <vt:lpstr>L. 1410 Part II, example of reporting</vt:lpstr>
      <vt:lpstr>スライド 24</vt:lpstr>
      <vt:lpstr>スライド 25</vt:lpstr>
      <vt:lpstr>スライド 26</vt:lpstr>
      <vt:lpstr>スライド 27</vt:lpstr>
      <vt:lpstr>スライド 28</vt:lpstr>
      <vt:lpstr>スライド 29</vt:lpstr>
    </vt:vector>
  </TitlesOfParts>
  <Company>ITU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Telecommunication  Union</dc:title>
  <dc:creator>P.Rosa</dc:creator>
  <cp:lastModifiedBy> </cp:lastModifiedBy>
  <cp:revision>365</cp:revision>
  <cp:lastPrinted>2001-11-25T13:41:09Z</cp:lastPrinted>
  <dcterms:created xsi:type="dcterms:W3CDTF">2007-02-20T15:47:31Z</dcterms:created>
  <dcterms:modified xsi:type="dcterms:W3CDTF">2013-09-12T17:33:14Z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0x01010066351E324F949F46A88E460454545F00</vt:lpwstr>
  </property>
</Properties>
</file>