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diagrams/data1.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44.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5.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Masters/notesMaster1.xml" ContentType="application/vnd.openxmlformats-officedocument.presentationml.notesMaster+xml"/>
  <Override PartName="/ppt/diagrams/drawing4.xml" ContentType="application/vnd.ms-office.drawingml.diagramDrawing+xml"/>
  <Override PartName="/ppt/diagrams/layout6.xml" ContentType="application/vnd.openxmlformats-officedocument.drawingml.diagramLayout+xml"/>
  <Override PartName="/ppt/diagrams/quickStyle10.xml" ContentType="application/vnd.openxmlformats-officedocument.drawingml.diagramStyle+xml"/>
  <Override PartName="/ppt/diagrams/layout10.xml" ContentType="application/vnd.openxmlformats-officedocument.drawingml.diagramLayout+xml"/>
  <Override PartName="/ppt/theme/theme1.xml" ContentType="application/vnd.openxmlformats-officedocument.theme+xml"/>
  <Override PartName="/ppt/diagrams/drawing9.xml" ContentType="application/vnd.ms-office.drawingml.diagramDrawing+xml"/>
  <Override PartName="/ppt/diagrams/colors9.xml" ContentType="application/vnd.openxmlformats-officedocument.drawingml.diagramColors+xml"/>
  <Override PartName="/ppt/diagrams/colors10.xml" ContentType="application/vnd.openxmlformats-officedocument.drawingml.diagramColors+xml"/>
  <Override PartName="/ppt/diagrams/drawing10.xml" ContentType="application/vnd.ms-office.drawingml.diagramDrawing+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4.xml" ContentType="application/vnd.openxmlformats-officedocument.drawingml.diagramLayout+xml"/>
  <Override PartName="/ppt/diagrams/layout1.xml" ContentType="application/vnd.openxmlformats-officedocument.drawingml.diagramLayout+xml"/>
  <Override PartName="/ppt/theme/theme2.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9.xml" ContentType="application/vnd.openxmlformats-officedocument.drawingml.diagramLayout+xml"/>
  <Override PartName="/ppt/diagrams/quickStyle4.xml" ContentType="application/vnd.openxmlformats-officedocument.drawingml.diagramStyle+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colors4.xml" ContentType="application/vnd.openxmlformats-officedocument.drawingml.diagramColors+xml"/>
  <Override PartName="/ppt/diagrams/quickStyle9.xml" ContentType="application/vnd.openxmlformats-officedocument.drawingml.diagramStyle+xml"/>
  <Override PartName="/ppt/diagrams/drawing8.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colors8.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7"/>
  </p:notesMasterIdLst>
  <p:sldIdLst>
    <p:sldId id="345" r:id="rId2"/>
    <p:sldId id="306"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6" r:id="rId32"/>
    <p:sldId id="335" r:id="rId33"/>
    <p:sldId id="337" r:id="rId34"/>
    <p:sldId id="338" r:id="rId35"/>
    <p:sldId id="339" r:id="rId36"/>
    <p:sldId id="340" r:id="rId37"/>
    <p:sldId id="341" r:id="rId38"/>
    <p:sldId id="342" r:id="rId39"/>
    <p:sldId id="346" r:id="rId40"/>
    <p:sldId id="347" r:id="rId41"/>
    <p:sldId id="348" r:id="rId42"/>
    <p:sldId id="349" r:id="rId43"/>
    <p:sldId id="350" r:id="rId44"/>
    <p:sldId id="351" r:id="rId45"/>
    <p:sldId id="352"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434" autoAdjust="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diagrams/_rels/data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image" Target="../media/image16.jpeg"/><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diagrams/_rels/drawing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image" Target="../media/image16.jpeg"/><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037F8B-E001-4160-A3A8-EA4AD23EBB57}" type="doc">
      <dgm:prSet loTypeId="urn:microsoft.com/office/officeart/2005/8/layout/radial6" loCatId="cycle" qsTypeId="urn:microsoft.com/office/officeart/2005/8/quickstyle/simple1" qsCatId="simple" csTypeId="urn:microsoft.com/office/officeart/2005/8/colors/accent6_3" csCatId="accent6" phldr="1"/>
      <dgm:spPr/>
      <dgm:t>
        <a:bodyPr/>
        <a:lstStyle/>
        <a:p>
          <a:endParaRPr lang="en-US"/>
        </a:p>
      </dgm:t>
    </dgm:pt>
    <dgm:pt modelId="{EA8B55B4-A25E-4326-AB7C-5678F5F6A4B2}">
      <dgm:prSet phldrT="[Text]" custT="1">
        <dgm:style>
          <a:lnRef idx="0">
            <a:schemeClr val="accent2"/>
          </a:lnRef>
          <a:fillRef idx="3">
            <a:schemeClr val="accent2"/>
          </a:fillRef>
          <a:effectRef idx="3">
            <a:schemeClr val="accent2"/>
          </a:effectRef>
          <a:fontRef idx="minor">
            <a:schemeClr val="lt1"/>
          </a:fontRef>
        </dgm:style>
      </dgm:prSet>
      <dgm:spPr>
        <a:solidFill>
          <a:srgbClr val="02BE33"/>
        </a:solidFill>
      </dgm:spPr>
      <dgm:t>
        <a:bodyPr/>
        <a:lstStyle/>
        <a:p>
          <a:r>
            <a:rPr lang="en-US" sz="1600" b="1" dirty="0" smtClean="0"/>
            <a:t>GoI Initiatives</a:t>
          </a:r>
          <a:endParaRPr lang="en-US" sz="1600" b="1" dirty="0"/>
        </a:p>
      </dgm:t>
    </dgm:pt>
    <dgm:pt modelId="{74CAF6D4-723C-4EC2-9D56-E0AEEE4A7923}" type="parTrans" cxnId="{5468DF7E-F65C-45F0-9DF0-908C6EC8100A}">
      <dgm:prSet/>
      <dgm:spPr/>
      <dgm:t>
        <a:bodyPr/>
        <a:lstStyle/>
        <a:p>
          <a:endParaRPr lang="en-US" sz="2000" b="1">
            <a:solidFill>
              <a:schemeClr val="tx1"/>
            </a:solidFill>
          </a:endParaRPr>
        </a:p>
      </dgm:t>
    </dgm:pt>
    <dgm:pt modelId="{CF11E8DC-AB40-4F8D-8FC5-828D09E055F7}" type="sibTrans" cxnId="{5468DF7E-F65C-45F0-9DF0-908C6EC8100A}">
      <dgm:prSet/>
      <dgm:spPr/>
      <dgm:t>
        <a:bodyPr/>
        <a:lstStyle/>
        <a:p>
          <a:endParaRPr lang="en-US" sz="2000" b="1">
            <a:solidFill>
              <a:schemeClr val="tx1"/>
            </a:solidFill>
          </a:endParaRPr>
        </a:p>
      </dgm:t>
    </dgm:pt>
    <dgm:pt modelId="{D571FCE9-0745-445B-B439-567EEBCC702F}">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1200" b="1" dirty="0" smtClean="0"/>
            <a:t>IPv6 Deployment Roadmap-I</a:t>
          </a:r>
          <a:endParaRPr lang="en-US" sz="1200" b="1" dirty="0"/>
        </a:p>
      </dgm:t>
    </dgm:pt>
    <dgm:pt modelId="{97136C07-D517-42C8-B92E-7A20E0E3E3DA}" type="parTrans" cxnId="{672A1D48-A93E-4E18-85B4-43F5952744FB}">
      <dgm:prSet custT="1"/>
      <dgm:spPr/>
      <dgm:t>
        <a:bodyPr/>
        <a:lstStyle/>
        <a:p>
          <a:endParaRPr lang="en-US" sz="1000" b="1">
            <a:solidFill>
              <a:schemeClr val="tx1"/>
            </a:solidFill>
          </a:endParaRPr>
        </a:p>
      </dgm:t>
    </dgm:pt>
    <dgm:pt modelId="{8F479368-AFD2-44AA-BA66-DBBBE76CD535}" type="sibTrans" cxnId="{672A1D48-A93E-4E18-85B4-43F5952744FB}">
      <dgm:prSet/>
      <dgm:spPr/>
      <dgm:t>
        <a:bodyPr/>
        <a:lstStyle/>
        <a:p>
          <a:endParaRPr lang="en-US" sz="2000" b="1">
            <a:solidFill>
              <a:schemeClr val="tx1"/>
            </a:solidFill>
          </a:endParaRPr>
        </a:p>
      </dgm:t>
    </dgm:pt>
    <dgm:pt modelId="{24123F8E-2A7A-49C2-B33F-95C1E2E96588}">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1200" b="1" dirty="0" smtClean="0"/>
            <a:t>IPv6 Deployment Roadmap-II</a:t>
          </a:r>
          <a:endParaRPr lang="en-US" sz="1200" b="1" dirty="0"/>
        </a:p>
      </dgm:t>
    </dgm:pt>
    <dgm:pt modelId="{23AA9AEB-DDB4-4D9D-B5AD-6B7A44E7035B}" type="parTrans" cxnId="{12ACAE1C-F2BF-4F64-9A52-82D12F4ABB3E}">
      <dgm:prSet custT="1"/>
      <dgm:spPr/>
      <dgm:t>
        <a:bodyPr/>
        <a:lstStyle/>
        <a:p>
          <a:endParaRPr lang="en-US" sz="1000" b="1">
            <a:solidFill>
              <a:schemeClr val="tx1"/>
            </a:solidFill>
          </a:endParaRPr>
        </a:p>
      </dgm:t>
    </dgm:pt>
    <dgm:pt modelId="{E81B6EBB-3DD1-4AF6-99AC-93176A88672D}" type="sibTrans" cxnId="{12ACAE1C-F2BF-4F64-9A52-82D12F4ABB3E}">
      <dgm:prSet/>
      <dgm:spPr/>
      <dgm:t>
        <a:bodyPr/>
        <a:lstStyle/>
        <a:p>
          <a:endParaRPr lang="en-US" sz="2000" b="1">
            <a:solidFill>
              <a:schemeClr val="tx1"/>
            </a:solidFill>
          </a:endParaRPr>
        </a:p>
      </dgm:t>
    </dgm:pt>
    <dgm:pt modelId="{5E48226B-6420-4DC0-9A8D-36A502DBB224}">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1200" b="1" dirty="0" smtClean="0"/>
            <a:t>M2M Policy Formation</a:t>
          </a:r>
          <a:endParaRPr lang="en-US" sz="1200" b="1" dirty="0"/>
        </a:p>
      </dgm:t>
    </dgm:pt>
    <dgm:pt modelId="{B3CF845A-A253-4FCE-9A96-F82C5142503A}" type="parTrans" cxnId="{D14CAF0A-408B-4CBF-9B69-0FA789ED5533}">
      <dgm:prSet custT="1"/>
      <dgm:spPr/>
      <dgm:t>
        <a:bodyPr/>
        <a:lstStyle/>
        <a:p>
          <a:endParaRPr lang="en-US" sz="1000" b="1">
            <a:solidFill>
              <a:schemeClr val="tx1"/>
            </a:solidFill>
          </a:endParaRPr>
        </a:p>
      </dgm:t>
    </dgm:pt>
    <dgm:pt modelId="{59B8EA35-653D-4ED5-81F2-5A188F12D045}" type="sibTrans" cxnId="{D14CAF0A-408B-4CBF-9B69-0FA789ED5533}">
      <dgm:prSet/>
      <dgm:spPr/>
      <dgm:t>
        <a:bodyPr/>
        <a:lstStyle/>
        <a:p>
          <a:endParaRPr lang="en-US" sz="2000" b="1">
            <a:solidFill>
              <a:schemeClr val="tx1"/>
            </a:solidFill>
          </a:endParaRPr>
        </a:p>
      </dgm:t>
    </dgm:pt>
    <dgm:pt modelId="{0F87BE49-7850-485D-9494-502A31F9BA31}">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1200" b="1" dirty="0" smtClean="0"/>
            <a:t>International level IPv6 test bed </a:t>
          </a:r>
          <a:endParaRPr lang="en-US" sz="1200" b="1" dirty="0"/>
        </a:p>
      </dgm:t>
    </dgm:pt>
    <dgm:pt modelId="{8FEEFBE1-CC06-4732-9F24-6596D293A85A}" type="parTrans" cxnId="{F597849F-A39C-427D-A1F9-D914509CC922}">
      <dgm:prSet custT="1"/>
      <dgm:spPr/>
      <dgm:t>
        <a:bodyPr/>
        <a:lstStyle/>
        <a:p>
          <a:endParaRPr lang="en-US" sz="1000" b="1">
            <a:solidFill>
              <a:schemeClr val="tx1"/>
            </a:solidFill>
          </a:endParaRPr>
        </a:p>
      </dgm:t>
    </dgm:pt>
    <dgm:pt modelId="{FF5DFCB1-EB88-4F6D-B6F7-8132C0718E8F}" type="sibTrans" cxnId="{F597849F-A39C-427D-A1F9-D914509CC922}">
      <dgm:prSet/>
      <dgm:spPr/>
      <dgm:t>
        <a:bodyPr/>
        <a:lstStyle/>
        <a:p>
          <a:endParaRPr lang="en-US" sz="2000" b="1">
            <a:solidFill>
              <a:schemeClr val="tx1"/>
            </a:solidFill>
          </a:endParaRPr>
        </a:p>
      </dgm:t>
    </dgm:pt>
    <dgm:pt modelId="{19102CF3-4285-494B-8701-D45872CD6E14}">
      <dgm:prSet custT="1">
        <dgm:style>
          <a:lnRef idx="1">
            <a:schemeClr val="accent2"/>
          </a:lnRef>
          <a:fillRef idx="2">
            <a:schemeClr val="accent2"/>
          </a:fillRef>
          <a:effectRef idx="1">
            <a:schemeClr val="accent2"/>
          </a:effectRef>
          <a:fontRef idx="minor">
            <a:schemeClr val="dk1"/>
          </a:fontRef>
        </dgm:style>
      </dgm:prSet>
      <dgm:spPr/>
      <dgm:t>
        <a:bodyPr/>
        <a:lstStyle/>
        <a:p>
          <a:r>
            <a:rPr lang="en-US" sz="1200" b="1" dirty="0" smtClean="0"/>
            <a:t>Center of Innovation</a:t>
          </a:r>
          <a:endParaRPr lang="en-US" sz="1200" b="1" dirty="0"/>
        </a:p>
      </dgm:t>
    </dgm:pt>
    <dgm:pt modelId="{A38EEE3B-3B4B-4450-9B51-B4930D93B0DC}" type="parTrans" cxnId="{922523FE-C143-456B-A558-CC01E1692038}">
      <dgm:prSet custT="1"/>
      <dgm:spPr/>
      <dgm:t>
        <a:bodyPr/>
        <a:lstStyle/>
        <a:p>
          <a:endParaRPr lang="en-US" sz="1000" b="1">
            <a:solidFill>
              <a:schemeClr val="tx1"/>
            </a:solidFill>
          </a:endParaRPr>
        </a:p>
      </dgm:t>
    </dgm:pt>
    <dgm:pt modelId="{1DB74119-66FF-4C90-B16E-DF0D76C473DD}" type="sibTrans" cxnId="{922523FE-C143-456B-A558-CC01E1692038}">
      <dgm:prSet/>
      <dgm:spPr/>
      <dgm:t>
        <a:bodyPr/>
        <a:lstStyle/>
        <a:p>
          <a:endParaRPr lang="en-US" sz="2000" b="1">
            <a:solidFill>
              <a:schemeClr val="tx1"/>
            </a:solidFill>
          </a:endParaRPr>
        </a:p>
      </dgm:t>
    </dgm:pt>
    <dgm:pt modelId="{81181AFD-2A37-47E6-B8FB-AEF6F4E542B0}">
      <dgm:prSet custT="1">
        <dgm:style>
          <a:lnRef idx="1">
            <a:schemeClr val="accent2"/>
          </a:lnRef>
          <a:fillRef idx="2">
            <a:schemeClr val="accent2"/>
          </a:fillRef>
          <a:effectRef idx="1">
            <a:schemeClr val="accent2"/>
          </a:effectRef>
          <a:fontRef idx="minor">
            <a:schemeClr val="dk1"/>
          </a:fontRef>
        </dgm:style>
      </dgm:prSet>
      <dgm:spPr/>
      <dgm:t>
        <a:bodyPr/>
        <a:lstStyle/>
        <a:p>
          <a:r>
            <a:rPr lang="en-IN" sz="1200" b="1" dirty="0" smtClean="0"/>
            <a:t>IPv6 Task Force</a:t>
          </a:r>
          <a:endParaRPr lang="en-US" sz="1200" b="1" dirty="0"/>
        </a:p>
      </dgm:t>
    </dgm:pt>
    <dgm:pt modelId="{6B35EB99-782B-4DD6-A28B-2A20A3CD6D69}" type="parTrans" cxnId="{A042A1B2-9050-4C09-BA27-7ACDBBA9098A}">
      <dgm:prSet custT="1"/>
      <dgm:spPr/>
      <dgm:t>
        <a:bodyPr/>
        <a:lstStyle/>
        <a:p>
          <a:endParaRPr lang="en-US" sz="1000" b="1">
            <a:solidFill>
              <a:schemeClr val="tx1"/>
            </a:solidFill>
          </a:endParaRPr>
        </a:p>
      </dgm:t>
    </dgm:pt>
    <dgm:pt modelId="{19FC7481-7ACF-43B3-A9BF-F62A45C88BE8}" type="sibTrans" cxnId="{A042A1B2-9050-4C09-BA27-7ACDBBA9098A}">
      <dgm:prSet/>
      <dgm:spPr/>
      <dgm:t>
        <a:bodyPr/>
        <a:lstStyle/>
        <a:p>
          <a:endParaRPr lang="en-US" sz="2000" b="1">
            <a:solidFill>
              <a:schemeClr val="tx1"/>
            </a:solidFill>
          </a:endParaRPr>
        </a:p>
      </dgm:t>
    </dgm:pt>
    <dgm:pt modelId="{E070B506-AA7E-4F65-91C9-C14F5E7E4ACB}">
      <dgm:prSet custT="1">
        <dgm:style>
          <a:lnRef idx="1">
            <a:schemeClr val="accent2"/>
          </a:lnRef>
          <a:fillRef idx="2">
            <a:schemeClr val="accent2"/>
          </a:fillRef>
          <a:effectRef idx="1">
            <a:schemeClr val="accent2"/>
          </a:effectRef>
          <a:fontRef idx="minor">
            <a:schemeClr val="dk1"/>
          </a:fontRef>
        </dgm:style>
      </dgm:prSet>
      <dgm:spPr/>
      <dgm:t>
        <a:bodyPr/>
        <a:lstStyle/>
        <a:p>
          <a:r>
            <a:rPr lang="en-IN" sz="1200" b="1" dirty="0" smtClean="0"/>
            <a:t>Awareness:</a:t>
          </a:r>
        </a:p>
        <a:p>
          <a:r>
            <a:rPr lang="en-IN" sz="1200" b="1" dirty="0" smtClean="0"/>
            <a:t>Conferences, webinars, Facebook, LinkedIn</a:t>
          </a:r>
          <a:endParaRPr lang="en-US" sz="1200" b="1" dirty="0"/>
        </a:p>
      </dgm:t>
    </dgm:pt>
    <dgm:pt modelId="{CDE2EC3C-374A-4CC4-A104-E6BD5F315E5F}" type="parTrans" cxnId="{021F1E98-4AFF-4B58-BCE8-4F53FEFEEF14}">
      <dgm:prSet custT="1"/>
      <dgm:spPr/>
      <dgm:t>
        <a:bodyPr/>
        <a:lstStyle/>
        <a:p>
          <a:endParaRPr lang="en-US" sz="1000" b="1">
            <a:solidFill>
              <a:schemeClr val="tx1"/>
            </a:solidFill>
          </a:endParaRPr>
        </a:p>
      </dgm:t>
    </dgm:pt>
    <dgm:pt modelId="{141B6A1E-37C8-4ED4-B9F6-7E0B68F79DA2}" type="sibTrans" cxnId="{021F1E98-4AFF-4B58-BCE8-4F53FEFEEF14}">
      <dgm:prSet/>
      <dgm:spPr/>
      <dgm:t>
        <a:bodyPr/>
        <a:lstStyle/>
        <a:p>
          <a:endParaRPr lang="en-US" sz="2000" b="1">
            <a:solidFill>
              <a:schemeClr val="tx1"/>
            </a:solidFill>
          </a:endParaRPr>
        </a:p>
      </dgm:t>
    </dgm:pt>
    <dgm:pt modelId="{979B6ECC-4D1F-46FE-A8AF-85D0699BDA63}">
      <dgm:prSet custT="1">
        <dgm:style>
          <a:lnRef idx="1">
            <a:schemeClr val="accent2"/>
          </a:lnRef>
          <a:fillRef idx="2">
            <a:schemeClr val="accent2"/>
          </a:fillRef>
          <a:effectRef idx="1">
            <a:schemeClr val="accent2"/>
          </a:effectRef>
          <a:fontRef idx="minor">
            <a:schemeClr val="dk1"/>
          </a:fontRef>
        </dgm:style>
      </dgm:prSet>
      <dgm:spPr/>
      <dgm:t>
        <a:bodyPr/>
        <a:lstStyle/>
        <a:p>
          <a:r>
            <a:rPr lang="en-IN" sz="1200" b="1" dirty="0" smtClean="0"/>
            <a:t>Facilitating Cloud Policy Formation</a:t>
          </a:r>
          <a:endParaRPr lang="en-IN" sz="1200" b="1" dirty="0"/>
        </a:p>
      </dgm:t>
    </dgm:pt>
    <dgm:pt modelId="{4EF532C6-D75A-4B9D-B52E-D3F4735B0041}" type="parTrans" cxnId="{88DA42B6-91F2-4408-AB14-B54C183A0CE9}">
      <dgm:prSet/>
      <dgm:spPr/>
      <dgm:t>
        <a:bodyPr/>
        <a:lstStyle/>
        <a:p>
          <a:endParaRPr lang="en-IN"/>
        </a:p>
      </dgm:t>
    </dgm:pt>
    <dgm:pt modelId="{6AC5C49F-4D45-497A-ACAE-F5AF6BFE9864}" type="sibTrans" cxnId="{88DA42B6-91F2-4408-AB14-B54C183A0CE9}">
      <dgm:prSet/>
      <dgm:spPr/>
      <dgm:t>
        <a:bodyPr/>
        <a:lstStyle/>
        <a:p>
          <a:endParaRPr lang="en-IN"/>
        </a:p>
      </dgm:t>
    </dgm:pt>
    <dgm:pt modelId="{D8D8A85A-6DEB-4A97-BBF4-07BA555EECAF}" type="pres">
      <dgm:prSet presAssocID="{41037F8B-E001-4160-A3A8-EA4AD23EBB57}" presName="Name0" presStyleCnt="0">
        <dgm:presLayoutVars>
          <dgm:chMax val="1"/>
          <dgm:dir/>
          <dgm:animLvl val="ctr"/>
          <dgm:resizeHandles val="exact"/>
        </dgm:presLayoutVars>
      </dgm:prSet>
      <dgm:spPr/>
      <dgm:t>
        <a:bodyPr/>
        <a:lstStyle/>
        <a:p>
          <a:endParaRPr lang="en-US"/>
        </a:p>
      </dgm:t>
    </dgm:pt>
    <dgm:pt modelId="{E03D5D0A-2A77-41D6-A0B7-090FB3226ED7}" type="pres">
      <dgm:prSet presAssocID="{EA8B55B4-A25E-4326-AB7C-5678F5F6A4B2}" presName="centerShape" presStyleLbl="node0" presStyleIdx="0" presStyleCnt="1" custScaleX="169130" custScaleY="145304"/>
      <dgm:spPr>
        <a:prstGeom prst="star24">
          <a:avLst/>
        </a:prstGeom>
      </dgm:spPr>
      <dgm:t>
        <a:bodyPr/>
        <a:lstStyle/>
        <a:p>
          <a:endParaRPr lang="en-US"/>
        </a:p>
      </dgm:t>
    </dgm:pt>
    <dgm:pt modelId="{7A321D55-3DB0-4CCB-AD4C-E36FE2AE2F1E}" type="pres">
      <dgm:prSet presAssocID="{D571FCE9-0745-445B-B439-567EEBCC702F}" presName="node" presStyleLbl="node1" presStyleIdx="0" presStyleCnt="8" custScaleX="147005" custScaleY="112968">
        <dgm:presLayoutVars>
          <dgm:bulletEnabled val="1"/>
        </dgm:presLayoutVars>
      </dgm:prSet>
      <dgm:spPr/>
      <dgm:t>
        <a:bodyPr/>
        <a:lstStyle/>
        <a:p>
          <a:endParaRPr lang="en-US"/>
        </a:p>
      </dgm:t>
    </dgm:pt>
    <dgm:pt modelId="{73FF27AF-18E3-4C59-994D-60C75EEF7832}" type="pres">
      <dgm:prSet presAssocID="{D571FCE9-0745-445B-B439-567EEBCC702F}" presName="dummy" presStyleCnt="0"/>
      <dgm:spPr/>
      <dgm:t>
        <a:bodyPr/>
        <a:lstStyle/>
        <a:p>
          <a:endParaRPr lang="en-US"/>
        </a:p>
      </dgm:t>
    </dgm:pt>
    <dgm:pt modelId="{AC504833-E27A-4602-B1B4-63E7F32DF6D3}" type="pres">
      <dgm:prSet presAssocID="{8F479368-AFD2-44AA-BA66-DBBBE76CD535}" presName="sibTrans" presStyleLbl="sibTrans2D1" presStyleIdx="0" presStyleCnt="8" custLinFactNeighborX="-1752" custLinFactNeighborY="-4163"/>
      <dgm:spPr/>
      <dgm:t>
        <a:bodyPr/>
        <a:lstStyle/>
        <a:p>
          <a:endParaRPr lang="en-US"/>
        </a:p>
      </dgm:t>
    </dgm:pt>
    <dgm:pt modelId="{6098DDDE-E892-4D0A-A472-66F6F54FBD5C}" type="pres">
      <dgm:prSet presAssocID="{24123F8E-2A7A-49C2-B33F-95C1E2E96588}" presName="node" presStyleLbl="node1" presStyleIdx="1" presStyleCnt="8" custScaleX="147005" custScaleY="112968">
        <dgm:presLayoutVars>
          <dgm:bulletEnabled val="1"/>
        </dgm:presLayoutVars>
      </dgm:prSet>
      <dgm:spPr/>
      <dgm:t>
        <a:bodyPr/>
        <a:lstStyle/>
        <a:p>
          <a:endParaRPr lang="en-US"/>
        </a:p>
      </dgm:t>
    </dgm:pt>
    <dgm:pt modelId="{CD180E18-26C1-4116-B1A9-3801961EF045}" type="pres">
      <dgm:prSet presAssocID="{24123F8E-2A7A-49C2-B33F-95C1E2E96588}" presName="dummy" presStyleCnt="0"/>
      <dgm:spPr/>
      <dgm:t>
        <a:bodyPr/>
        <a:lstStyle/>
        <a:p>
          <a:endParaRPr lang="en-US"/>
        </a:p>
      </dgm:t>
    </dgm:pt>
    <dgm:pt modelId="{E7DB6C92-6D90-4267-BB54-D54DA73A455B}" type="pres">
      <dgm:prSet presAssocID="{E81B6EBB-3DD1-4AF6-99AC-93176A88672D}" presName="sibTrans" presStyleLbl="sibTrans2D1" presStyleIdx="1" presStyleCnt="8"/>
      <dgm:spPr/>
      <dgm:t>
        <a:bodyPr/>
        <a:lstStyle/>
        <a:p>
          <a:endParaRPr lang="en-US"/>
        </a:p>
      </dgm:t>
    </dgm:pt>
    <dgm:pt modelId="{489E235C-A228-4D78-9962-903CF29263CE}" type="pres">
      <dgm:prSet presAssocID="{979B6ECC-4D1F-46FE-A8AF-85D0699BDA63}" presName="node" presStyleLbl="node1" presStyleIdx="2" presStyleCnt="8" custScaleX="147005" custScaleY="112968">
        <dgm:presLayoutVars>
          <dgm:bulletEnabled val="1"/>
        </dgm:presLayoutVars>
      </dgm:prSet>
      <dgm:spPr/>
      <dgm:t>
        <a:bodyPr/>
        <a:lstStyle/>
        <a:p>
          <a:endParaRPr lang="en-US"/>
        </a:p>
      </dgm:t>
    </dgm:pt>
    <dgm:pt modelId="{2C755933-5050-4FCA-BBEA-78AA845B438A}" type="pres">
      <dgm:prSet presAssocID="{979B6ECC-4D1F-46FE-A8AF-85D0699BDA63}" presName="dummy" presStyleCnt="0"/>
      <dgm:spPr/>
      <dgm:t>
        <a:bodyPr/>
        <a:lstStyle/>
        <a:p>
          <a:endParaRPr lang="en-US"/>
        </a:p>
      </dgm:t>
    </dgm:pt>
    <dgm:pt modelId="{4A2973DE-9597-4707-803B-D7AA78E208A0}" type="pres">
      <dgm:prSet presAssocID="{6AC5C49F-4D45-497A-ACAE-F5AF6BFE9864}" presName="sibTrans" presStyleLbl="sibTrans2D1" presStyleIdx="2" presStyleCnt="8"/>
      <dgm:spPr/>
      <dgm:t>
        <a:bodyPr/>
        <a:lstStyle/>
        <a:p>
          <a:endParaRPr lang="en-US"/>
        </a:p>
      </dgm:t>
    </dgm:pt>
    <dgm:pt modelId="{5512D833-2B28-45BD-AB7F-F21606E18B59}" type="pres">
      <dgm:prSet presAssocID="{5E48226B-6420-4DC0-9A8D-36A502DBB224}" presName="node" presStyleLbl="node1" presStyleIdx="3" presStyleCnt="8" custScaleX="147005" custScaleY="112968">
        <dgm:presLayoutVars>
          <dgm:bulletEnabled val="1"/>
        </dgm:presLayoutVars>
      </dgm:prSet>
      <dgm:spPr/>
      <dgm:t>
        <a:bodyPr/>
        <a:lstStyle/>
        <a:p>
          <a:endParaRPr lang="en-US"/>
        </a:p>
      </dgm:t>
    </dgm:pt>
    <dgm:pt modelId="{8ED3FFD3-C4D3-48DC-8F96-88AC7251458A}" type="pres">
      <dgm:prSet presAssocID="{5E48226B-6420-4DC0-9A8D-36A502DBB224}" presName="dummy" presStyleCnt="0"/>
      <dgm:spPr/>
      <dgm:t>
        <a:bodyPr/>
        <a:lstStyle/>
        <a:p>
          <a:endParaRPr lang="en-US"/>
        </a:p>
      </dgm:t>
    </dgm:pt>
    <dgm:pt modelId="{4964EFCF-2410-4394-9101-8D8F0821D9E9}" type="pres">
      <dgm:prSet presAssocID="{59B8EA35-653D-4ED5-81F2-5A188F12D045}" presName="sibTrans" presStyleLbl="sibTrans2D1" presStyleIdx="3" presStyleCnt="8"/>
      <dgm:spPr/>
      <dgm:t>
        <a:bodyPr/>
        <a:lstStyle/>
        <a:p>
          <a:endParaRPr lang="en-US"/>
        </a:p>
      </dgm:t>
    </dgm:pt>
    <dgm:pt modelId="{65460DFA-E1D5-4301-B52B-D403E250DED7}" type="pres">
      <dgm:prSet presAssocID="{0F87BE49-7850-485D-9494-502A31F9BA31}" presName="node" presStyleLbl="node1" presStyleIdx="4" presStyleCnt="8" custScaleX="147005" custScaleY="112968">
        <dgm:presLayoutVars>
          <dgm:bulletEnabled val="1"/>
        </dgm:presLayoutVars>
      </dgm:prSet>
      <dgm:spPr/>
      <dgm:t>
        <a:bodyPr/>
        <a:lstStyle/>
        <a:p>
          <a:endParaRPr lang="en-US"/>
        </a:p>
      </dgm:t>
    </dgm:pt>
    <dgm:pt modelId="{5C934649-3466-46D6-82E6-326B056ACAF6}" type="pres">
      <dgm:prSet presAssocID="{0F87BE49-7850-485D-9494-502A31F9BA31}" presName="dummy" presStyleCnt="0"/>
      <dgm:spPr/>
      <dgm:t>
        <a:bodyPr/>
        <a:lstStyle/>
        <a:p>
          <a:endParaRPr lang="en-US"/>
        </a:p>
      </dgm:t>
    </dgm:pt>
    <dgm:pt modelId="{6C33444C-AD70-4340-846D-F9E91AD6A9F2}" type="pres">
      <dgm:prSet presAssocID="{FF5DFCB1-EB88-4F6D-B6F7-8132C0718E8F}" presName="sibTrans" presStyleLbl="sibTrans2D1" presStyleIdx="4" presStyleCnt="8"/>
      <dgm:spPr/>
      <dgm:t>
        <a:bodyPr/>
        <a:lstStyle/>
        <a:p>
          <a:endParaRPr lang="en-US"/>
        </a:p>
      </dgm:t>
    </dgm:pt>
    <dgm:pt modelId="{9BE2161F-C692-4840-B7B4-A444F279C6B7}" type="pres">
      <dgm:prSet presAssocID="{81181AFD-2A37-47E6-B8FB-AEF6F4E542B0}" presName="node" presStyleLbl="node1" presStyleIdx="5" presStyleCnt="8" custScaleX="147005" custScaleY="112968">
        <dgm:presLayoutVars>
          <dgm:bulletEnabled val="1"/>
        </dgm:presLayoutVars>
      </dgm:prSet>
      <dgm:spPr/>
      <dgm:t>
        <a:bodyPr/>
        <a:lstStyle/>
        <a:p>
          <a:endParaRPr lang="en-US"/>
        </a:p>
      </dgm:t>
    </dgm:pt>
    <dgm:pt modelId="{EA3DB1CC-9289-4625-89D9-61305D00082B}" type="pres">
      <dgm:prSet presAssocID="{81181AFD-2A37-47E6-B8FB-AEF6F4E542B0}" presName="dummy" presStyleCnt="0"/>
      <dgm:spPr/>
      <dgm:t>
        <a:bodyPr/>
        <a:lstStyle/>
        <a:p>
          <a:endParaRPr lang="en-US"/>
        </a:p>
      </dgm:t>
    </dgm:pt>
    <dgm:pt modelId="{1B3C3DDA-431D-4B5A-858B-FDC51DB399E2}" type="pres">
      <dgm:prSet presAssocID="{19FC7481-7ACF-43B3-A9BF-F62A45C88BE8}" presName="sibTrans" presStyleLbl="sibTrans2D1" presStyleIdx="5" presStyleCnt="8"/>
      <dgm:spPr/>
      <dgm:t>
        <a:bodyPr/>
        <a:lstStyle/>
        <a:p>
          <a:endParaRPr lang="en-US"/>
        </a:p>
      </dgm:t>
    </dgm:pt>
    <dgm:pt modelId="{E8606C97-FF8A-40C3-B8F5-A4A199B85282}" type="pres">
      <dgm:prSet presAssocID="{E070B506-AA7E-4F65-91C9-C14F5E7E4ACB}" presName="node" presStyleLbl="node1" presStyleIdx="6" presStyleCnt="8" custScaleX="147005" custScaleY="112968">
        <dgm:presLayoutVars>
          <dgm:bulletEnabled val="1"/>
        </dgm:presLayoutVars>
      </dgm:prSet>
      <dgm:spPr/>
      <dgm:t>
        <a:bodyPr/>
        <a:lstStyle/>
        <a:p>
          <a:endParaRPr lang="en-US"/>
        </a:p>
      </dgm:t>
    </dgm:pt>
    <dgm:pt modelId="{09FBF02C-647D-4E86-94AD-06A104D95426}" type="pres">
      <dgm:prSet presAssocID="{E070B506-AA7E-4F65-91C9-C14F5E7E4ACB}" presName="dummy" presStyleCnt="0"/>
      <dgm:spPr/>
      <dgm:t>
        <a:bodyPr/>
        <a:lstStyle/>
        <a:p>
          <a:endParaRPr lang="en-US"/>
        </a:p>
      </dgm:t>
    </dgm:pt>
    <dgm:pt modelId="{65E259D9-DC23-4829-B018-B24D01145623}" type="pres">
      <dgm:prSet presAssocID="{141B6A1E-37C8-4ED4-B9F6-7E0B68F79DA2}" presName="sibTrans" presStyleLbl="sibTrans2D1" presStyleIdx="6" presStyleCnt="8"/>
      <dgm:spPr/>
      <dgm:t>
        <a:bodyPr/>
        <a:lstStyle/>
        <a:p>
          <a:endParaRPr lang="en-US"/>
        </a:p>
      </dgm:t>
    </dgm:pt>
    <dgm:pt modelId="{E791DAB6-7268-43D6-9E5B-E9224DE525CF}" type="pres">
      <dgm:prSet presAssocID="{19102CF3-4285-494B-8701-D45872CD6E14}" presName="node" presStyleLbl="node1" presStyleIdx="7" presStyleCnt="8" custScaleX="147005" custScaleY="112968">
        <dgm:presLayoutVars>
          <dgm:bulletEnabled val="1"/>
        </dgm:presLayoutVars>
      </dgm:prSet>
      <dgm:spPr/>
      <dgm:t>
        <a:bodyPr/>
        <a:lstStyle/>
        <a:p>
          <a:endParaRPr lang="en-US"/>
        </a:p>
      </dgm:t>
    </dgm:pt>
    <dgm:pt modelId="{3BC241AD-5263-4954-ABEE-6D4A50F8C2EB}" type="pres">
      <dgm:prSet presAssocID="{19102CF3-4285-494B-8701-D45872CD6E14}" presName="dummy" presStyleCnt="0"/>
      <dgm:spPr/>
      <dgm:t>
        <a:bodyPr/>
        <a:lstStyle/>
        <a:p>
          <a:endParaRPr lang="en-US"/>
        </a:p>
      </dgm:t>
    </dgm:pt>
    <dgm:pt modelId="{9EA4B450-C6B4-4B3B-A193-3FA745B3F6DC}" type="pres">
      <dgm:prSet presAssocID="{1DB74119-66FF-4C90-B16E-DF0D76C473DD}" presName="sibTrans" presStyleLbl="sibTrans2D1" presStyleIdx="7" presStyleCnt="8" custLinFactNeighborX="1535" custLinFactNeighborY="-875"/>
      <dgm:spPr/>
      <dgm:t>
        <a:bodyPr/>
        <a:lstStyle/>
        <a:p>
          <a:endParaRPr lang="en-US"/>
        </a:p>
      </dgm:t>
    </dgm:pt>
  </dgm:ptLst>
  <dgm:cxnLst>
    <dgm:cxn modelId="{2FC00918-EDAD-46F0-95EF-1741DF09BBB5}" type="presOf" srcId="{D571FCE9-0745-445B-B439-567EEBCC702F}" destId="{7A321D55-3DB0-4CCB-AD4C-E36FE2AE2F1E}" srcOrd="0" destOrd="0" presId="urn:microsoft.com/office/officeart/2005/8/layout/radial6"/>
    <dgm:cxn modelId="{8136FFEA-AA55-4925-A7B8-626759D095E9}" type="presOf" srcId="{141B6A1E-37C8-4ED4-B9F6-7E0B68F79DA2}" destId="{65E259D9-DC23-4829-B018-B24D01145623}" srcOrd="0" destOrd="0" presId="urn:microsoft.com/office/officeart/2005/8/layout/radial6"/>
    <dgm:cxn modelId="{88DA42B6-91F2-4408-AB14-B54C183A0CE9}" srcId="{EA8B55B4-A25E-4326-AB7C-5678F5F6A4B2}" destId="{979B6ECC-4D1F-46FE-A8AF-85D0699BDA63}" srcOrd="2" destOrd="0" parTransId="{4EF532C6-D75A-4B9D-B52E-D3F4735B0041}" sibTransId="{6AC5C49F-4D45-497A-ACAE-F5AF6BFE9864}"/>
    <dgm:cxn modelId="{0959A4A4-62B3-44AB-A2C5-BCB9266DB7C3}" type="presOf" srcId="{E81B6EBB-3DD1-4AF6-99AC-93176A88672D}" destId="{E7DB6C92-6D90-4267-BB54-D54DA73A455B}" srcOrd="0" destOrd="0" presId="urn:microsoft.com/office/officeart/2005/8/layout/radial6"/>
    <dgm:cxn modelId="{021F1E98-4AFF-4B58-BCE8-4F53FEFEEF14}" srcId="{EA8B55B4-A25E-4326-AB7C-5678F5F6A4B2}" destId="{E070B506-AA7E-4F65-91C9-C14F5E7E4ACB}" srcOrd="6" destOrd="0" parTransId="{CDE2EC3C-374A-4CC4-A104-E6BD5F315E5F}" sibTransId="{141B6A1E-37C8-4ED4-B9F6-7E0B68F79DA2}"/>
    <dgm:cxn modelId="{12ACAE1C-F2BF-4F64-9A52-82D12F4ABB3E}" srcId="{EA8B55B4-A25E-4326-AB7C-5678F5F6A4B2}" destId="{24123F8E-2A7A-49C2-B33F-95C1E2E96588}" srcOrd="1" destOrd="0" parTransId="{23AA9AEB-DDB4-4D9D-B5AD-6B7A44E7035B}" sibTransId="{E81B6EBB-3DD1-4AF6-99AC-93176A88672D}"/>
    <dgm:cxn modelId="{E5708E3B-AF89-4CBD-B75B-6175E2AB0598}" type="presOf" srcId="{6AC5C49F-4D45-497A-ACAE-F5AF6BFE9864}" destId="{4A2973DE-9597-4707-803B-D7AA78E208A0}" srcOrd="0" destOrd="0" presId="urn:microsoft.com/office/officeart/2005/8/layout/radial6"/>
    <dgm:cxn modelId="{81769600-79A2-4DDF-BC88-74A56F7DA523}" type="presOf" srcId="{41037F8B-E001-4160-A3A8-EA4AD23EBB57}" destId="{D8D8A85A-6DEB-4A97-BBF4-07BA555EECAF}" srcOrd="0" destOrd="0" presId="urn:microsoft.com/office/officeart/2005/8/layout/radial6"/>
    <dgm:cxn modelId="{B7324A2C-4B63-41EF-934E-2998DBEF7A4C}" type="presOf" srcId="{8F479368-AFD2-44AA-BA66-DBBBE76CD535}" destId="{AC504833-E27A-4602-B1B4-63E7F32DF6D3}" srcOrd="0" destOrd="0" presId="urn:microsoft.com/office/officeart/2005/8/layout/radial6"/>
    <dgm:cxn modelId="{9D044F19-FFC2-48FF-AC30-635A7EDBFFAA}" type="presOf" srcId="{0F87BE49-7850-485D-9494-502A31F9BA31}" destId="{65460DFA-E1D5-4301-B52B-D403E250DED7}" srcOrd="0" destOrd="0" presId="urn:microsoft.com/office/officeart/2005/8/layout/radial6"/>
    <dgm:cxn modelId="{4079C6F0-4029-4DF7-B441-BB6B6F583D27}" type="presOf" srcId="{19102CF3-4285-494B-8701-D45872CD6E14}" destId="{E791DAB6-7268-43D6-9E5B-E9224DE525CF}" srcOrd="0" destOrd="0" presId="urn:microsoft.com/office/officeart/2005/8/layout/radial6"/>
    <dgm:cxn modelId="{17365A84-BC20-42BC-A999-2B3FC3C7C05C}" type="presOf" srcId="{E070B506-AA7E-4F65-91C9-C14F5E7E4ACB}" destId="{E8606C97-FF8A-40C3-B8F5-A4A199B85282}" srcOrd="0" destOrd="0" presId="urn:microsoft.com/office/officeart/2005/8/layout/radial6"/>
    <dgm:cxn modelId="{F597849F-A39C-427D-A1F9-D914509CC922}" srcId="{EA8B55B4-A25E-4326-AB7C-5678F5F6A4B2}" destId="{0F87BE49-7850-485D-9494-502A31F9BA31}" srcOrd="4" destOrd="0" parTransId="{8FEEFBE1-CC06-4732-9F24-6596D293A85A}" sibTransId="{FF5DFCB1-EB88-4F6D-B6F7-8132C0718E8F}"/>
    <dgm:cxn modelId="{7356AF00-082B-4F8C-8478-304A4FCDE3D0}" type="presOf" srcId="{19FC7481-7ACF-43B3-A9BF-F62A45C88BE8}" destId="{1B3C3DDA-431D-4B5A-858B-FDC51DB399E2}" srcOrd="0" destOrd="0" presId="urn:microsoft.com/office/officeart/2005/8/layout/radial6"/>
    <dgm:cxn modelId="{922523FE-C143-456B-A558-CC01E1692038}" srcId="{EA8B55B4-A25E-4326-AB7C-5678F5F6A4B2}" destId="{19102CF3-4285-494B-8701-D45872CD6E14}" srcOrd="7" destOrd="0" parTransId="{A38EEE3B-3B4B-4450-9B51-B4930D93B0DC}" sibTransId="{1DB74119-66FF-4C90-B16E-DF0D76C473DD}"/>
    <dgm:cxn modelId="{E191C376-F718-4CF8-8C77-C5C9631E257F}" type="presOf" srcId="{979B6ECC-4D1F-46FE-A8AF-85D0699BDA63}" destId="{489E235C-A228-4D78-9962-903CF29263CE}" srcOrd="0" destOrd="0" presId="urn:microsoft.com/office/officeart/2005/8/layout/radial6"/>
    <dgm:cxn modelId="{B6DC183C-DB01-4E3A-B17F-8C122498C553}" type="presOf" srcId="{EA8B55B4-A25E-4326-AB7C-5678F5F6A4B2}" destId="{E03D5D0A-2A77-41D6-A0B7-090FB3226ED7}" srcOrd="0" destOrd="0" presId="urn:microsoft.com/office/officeart/2005/8/layout/radial6"/>
    <dgm:cxn modelId="{5468DF7E-F65C-45F0-9DF0-908C6EC8100A}" srcId="{41037F8B-E001-4160-A3A8-EA4AD23EBB57}" destId="{EA8B55B4-A25E-4326-AB7C-5678F5F6A4B2}" srcOrd="0" destOrd="0" parTransId="{74CAF6D4-723C-4EC2-9D56-E0AEEE4A7923}" sibTransId="{CF11E8DC-AB40-4F8D-8FC5-828D09E055F7}"/>
    <dgm:cxn modelId="{DE619E2F-3762-49EE-86F6-F208368A84E8}" type="presOf" srcId="{FF5DFCB1-EB88-4F6D-B6F7-8132C0718E8F}" destId="{6C33444C-AD70-4340-846D-F9E91AD6A9F2}" srcOrd="0" destOrd="0" presId="urn:microsoft.com/office/officeart/2005/8/layout/radial6"/>
    <dgm:cxn modelId="{997468FA-67B6-46A3-82C4-E2A5D3D9DED4}" type="presOf" srcId="{24123F8E-2A7A-49C2-B33F-95C1E2E96588}" destId="{6098DDDE-E892-4D0A-A472-66F6F54FBD5C}" srcOrd="0" destOrd="0" presId="urn:microsoft.com/office/officeart/2005/8/layout/radial6"/>
    <dgm:cxn modelId="{D14CAF0A-408B-4CBF-9B69-0FA789ED5533}" srcId="{EA8B55B4-A25E-4326-AB7C-5678F5F6A4B2}" destId="{5E48226B-6420-4DC0-9A8D-36A502DBB224}" srcOrd="3" destOrd="0" parTransId="{B3CF845A-A253-4FCE-9A96-F82C5142503A}" sibTransId="{59B8EA35-653D-4ED5-81F2-5A188F12D045}"/>
    <dgm:cxn modelId="{AB3A6F56-A2A7-4AAA-93C6-7AFC7DC619E0}" type="presOf" srcId="{81181AFD-2A37-47E6-B8FB-AEF6F4E542B0}" destId="{9BE2161F-C692-4840-B7B4-A444F279C6B7}" srcOrd="0" destOrd="0" presId="urn:microsoft.com/office/officeart/2005/8/layout/radial6"/>
    <dgm:cxn modelId="{D286173C-C4D2-42D6-A603-674F50DE54EA}" type="presOf" srcId="{1DB74119-66FF-4C90-B16E-DF0D76C473DD}" destId="{9EA4B450-C6B4-4B3B-A193-3FA745B3F6DC}" srcOrd="0" destOrd="0" presId="urn:microsoft.com/office/officeart/2005/8/layout/radial6"/>
    <dgm:cxn modelId="{672A1D48-A93E-4E18-85B4-43F5952744FB}" srcId="{EA8B55B4-A25E-4326-AB7C-5678F5F6A4B2}" destId="{D571FCE9-0745-445B-B439-567EEBCC702F}" srcOrd="0" destOrd="0" parTransId="{97136C07-D517-42C8-B92E-7A20E0E3E3DA}" sibTransId="{8F479368-AFD2-44AA-BA66-DBBBE76CD535}"/>
    <dgm:cxn modelId="{04C74F9B-BD0A-487D-B336-48E4E439191F}" type="presOf" srcId="{5E48226B-6420-4DC0-9A8D-36A502DBB224}" destId="{5512D833-2B28-45BD-AB7F-F21606E18B59}" srcOrd="0" destOrd="0" presId="urn:microsoft.com/office/officeart/2005/8/layout/radial6"/>
    <dgm:cxn modelId="{E3E51DE7-BF30-4783-B68F-B42C92696C00}" type="presOf" srcId="{59B8EA35-653D-4ED5-81F2-5A188F12D045}" destId="{4964EFCF-2410-4394-9101-8D8F0821D9E9}" srcOrd="0" destOrd="0" presId="urn:microsoft.com/office/officeart/2005/8/layout/radial6"/>
    <dgm:cxn modelId="{A042A1B2-9050-4C09-BA27-7ACDBBA9098A}" srcId="{EA8B55B4-A25E-4326-AB7C-5678F5F6A4B2}" destId="{81181AFD-2A37-47E6-B8FB-AEF6F4E542B0}" srcOrd="5" destOrd="0" parTransId="{6B35EB99-782B-4DD6-A28B-2A20A3CD6D69}" sibTransId="{19FC7481-7ACF-43B3-A9BF-F62A45C88BE8}"/>
    <dgm:cxn modelId="{6F61A0A7-9F88-4D11-8EA8-DD5A08900059}" type="presParOf" srcId="{D8D8A85A-6DEB-4A97-BBF4-07BA555EECAF}" destId="{E03D5D0A-2A77-41D6-A0B7-090FB3226ED7}" srcOrd="0" destOrd="0" presId="urn:microsoft.com/office/officeart/2005/8/layout/radial6"/>
    <dgm:cxn modelId="{AEEF1E23-F2BB-447B-8D0C-3DB8AC1E2029}" type="presParOf" srcId="{D8D8A85A-6DEB-4A97-BBF4-07BA555EECAF}" destId="{7A321D55-3DB0-4CCB-AD4C-E36FE2AE2F1E}" srcOrd="1" destOrd="0" presId="urn:microsoft.com/office/officeart/2005/8/layout/radial6"/>
    <dgm:cxn modelId="{F44E27F0-9060-4166-A637-14992737B74D}" type="presParOf" srcId="{D8D8A85A-6DEB-4A97-BBF4-07BA555EECAF}" destId="{73FF27AF-18E3-4C59-994D-60C75EEF7832}" srcOrd="2" destOrd="0" presId="urn:microsoft.com/office/officeart/2005/8/layout/radial6"/>
    <dgm:cxn modelId="{76CC7D1E-EEA4-49C2-B976-0811C141E68D}" type="presParOf" srcId="{D8D8A85A-6DEB-4A97-BBF4-07BA555EECAF}" destId="{AC504833-E27A-4602-B1B4-63E7F32DF6D3}" srcOrd="3" destOrd="0" presId="urn:microsoft.com/office/officeart/2005/8/layout/radial6"/>
    <dgm:cxn modelId="{DA156F89-A3EA-44D1-A678-D4D4175810D6}" type="presParOf" srcId="{D8D8A85A-6DEB-4A97-BBF4-07BA555EECAF}" destId="{6098DDDE-E892-4D0A-A472-66F6F54FBD5C}" srcOrd="4" destOrd="0" presId="urn:microsoft.com/office/officeart/2005/8/layout/radial6"/>
    <dgm:cxn modelId="{BE580B21-E453-4634-A42F-C725DD18D303}" type="presParOf" srcId="{D8D8A85A-6DEB-4A97-BBF4-07BA555EECAF}" destId="{CD180E18-26C1-4116-B1A9-3801961EF045}" srcOrd="5" destOrd="0" presId="urn:microsoft.com/office/officeart/2005/8/layout/radial6"/>
    <dgm:cxn modelId="{26A310F9-66D2-4AE3-8AB2-906F62EA40FA}" type="presParOf" srcId="{D8D8A85A-6DEB-4A97-BBF4-07BA555EECAF}" destId="{E7DB6C92-6D90-4267-BB54-D54DA73A455B}" srcOrd="6" destOrd="0" presId="urn:microsoft.com/office/officeart/2005/8/layout/radial6"/>
    <dgm:cxn modelId="{2088BC60-6A9B-4232-AD2D-37ADC7A91678}" type="presParOf" srcId="{D8D8A85A-6DEB-4A97-BBF4-07BA555EECAF}" destId="{489E235C-A228-4D78-9962-903CF29263CE}" srcOrd="7" destOrd="0" presId="urn:microsoft.com/office/officeart/2005/8/layout/radial6"/>
    <dgm:cxn modelId="{BE905A95-7273-40F5-9CE3-E531316E8ECE}" type="presParOf" srcId="{D8D8A85A-6DEB-4A97-BBF4-07BA555EECAF}" destId="{2C755933-5050-4FCA-BBEA-78AA845B438A}" srcOrd="8" destOrd="0" presId="urn:microsoft.com/office/officeart/2005/8/layout/radial6"/>
    <dgm:cxn modelId="{319A011D-D41C-49E7-9487-F851DF85EF25}" type="presParOf" srcId="{D8D8A85A-6DEB-4A97-BBF4-07BA555EECAF}" destId="{4A2973DE-9597-4707-803B-D7AA78E208A0}" srcOrd="9" destOrd="0" presId="urn:microsoft.com/office/officeart/2005/8/layout/radial6"/>
    <dgm:cxn modelId="{7B8E61F3-81A5-4342-92CF-9AE88208E0C9}" type="presParOf" srcId="{D8D8A85A-6DEB-4A97-BBF4-07BA555EECAF}" destId="{5512D833-2B28-45BD-AB7F-F21606E18B59}" srcOrd="10" destOrd="0" presId="urn:microsoft.com/office/officeart/2005/8/layout/radial6"/>
    <dgm:cxn modelId="{1BF66AFD-8048-493A-A440-A7BA3C14A7B9}" type="presParOf" srcId="{D8D8A85A-6DEB-4A97-BBF4-07BA555EECAF}" destId="{8ED3FFD3-C4D3-48DC-8F96-88AC7251458A}" srcOrd="11" destOrd="0" presId="urn:microsoft.com/office/officeart/2005/8/layout/radial6"/>
    <dgm:cxn modelId="{495F8809-9187-43D2-A0E9-DFA34D52F578}" type="presParOf" srcId="{D8D8A85A-6DEB-4A97-BBF4-07BA555EECAF}" destId="{4964EFCF-2410-4394-9101-8D8F0821D9E9}" srcOrd="12" destOrd="0" presId="urn:microsoft.com/office/officeart/2005/8/layout/radial6"/>
    <dgm:cxn modelId="{C299C325-C038-405F-B848-9341A74AFB57}" type="presParOf" srcId="{D8D8A85A-6DEB-4A97-BBF4-07BA555EECAF}" destId="{65460DFA-E1D5-4301-B52B-D403E250DED7}" srcOrd="13" destOrd="0" presId="urn:microsoft.com/office/officeart/2005/8/layout/radial6"/>
    <dgm:cxn modelId="{27A4B6E3-BEE3-4CAB-BA7E-79212384C834}" type="presParOf" srcId="{D8D8A85A-6DEB-4A97-BBF4-07BA555EECAF}" destId="{5C934649-3466-46D6-82E6-326B056ACAF6}" srcOrd="14" destOrd="0" presId="urn:microsoft.com/office/officeart/2005/8/layout/radial6"/>
    <dgm:cxn modelId="{B606375B-8396-4B5D-8BC6-7BBBED480DD7}" type="presParOf" srcId="{D8D8A85A-6DEB-4A97-BBF4-07BA555EECAF}" destId="{6C33444C-AD70-4340-846D-F9E91AD6A9F2}" srcOrd="15" destOrd="0" presId="urn:microsoft.com/office/officeart/2005/8/layout/radial6"/>
    <dgm:cxn modelId="{4FF5DD1C-F197-452E-B22E-A93CB12B5A61}" type="presParOf" srcId="{D8D8A85A-6DEB-4A97-BBF4-07BA555EECAF}" destId="{9BE2161F-C692-4840-B7B4-A444F279C6B7}" srcOrd="16" destOrd="0" presId="urn:microsoft.com/office/officeart/2005/8/layout/radial6"/>
    <dgm:cxn modelId="{22ECA9AA-5751-461D-A4DB-ADB676FFC069}" type="presParOf" srcId="{D8D8A85A-6DEB-4A97-BBF4-07BA555EECAF}" destId="{EA3DB1CC-9289-4625-89D9-61305D00082B}" srcOrd="17" destOrd="0" presId="urn:microsoft.com/office/officeart/2005/8/layout/radial6"/>
    <dgm:cxn modelId="{D1B30665-1385-4F9A-B74F-1FB9026BD3AD}" type="presParOf" srcId="{D8D8A85A-6DEB-4A97-BBF4-07BA555EECAF}" destId="{1B3C3DDA-431D-4B5A-858B-FDC51DB399E2}" srcOrd="18" destOrd="0" presId="urn:microsoft.com/office/officeart/2005/8/layout/radial6"/>
    <dgm:cxn modelId="{5B9F2EF3-FC76-4538-981C-AC035B94A4AE}" type="presParOf" srcId="{D8D8A85A-6DEB-4A97-BBF4-07BA555EECAF}" destId="{E8606C97-FF8A-40C3-B8F5-A4A199B85282}" srcOrd="19" destOrd="0" presId="urn:microsoft.com/office/officeart/2005/8/layout/radial6"/>
    <dgm:cxn modelId="{4F4C085F-10BE-40E3-A1A3-640995B25997}" type="presParOf" srcId="{D8D8A85A-6DEB-4A97-BBF4-07BA555EECAF}" destId="{09FBF02C-647D-4E86-94AD-06A104D95426}" srcOrd="20" destOrd="0" presId="urn:microsoft.com/office/officeart/2005/8/layout/radial6"/>
    <dgm:cxn modelId="{ADD62015-22E2-47B6-9D06-627CA514594D}" type="presParOf" srcId="{D8D8A85A-6DEB-4A97-BBF4-07BA555EECAF}" destId="{65E259D9-DC23-4829-B018-B24D01145623}" srcOrd="21" destOrd="0" presId="urn:microsoft.com/office/officeart/2005/8/layout/radial6"/>
    <dgm:cxn modelId="{AF2A3A59-FADB-46D5-9088-9D099B16166A}" type="presParOf" srcId="{D8D8A85A-6DEB-4A97-BBF4-07BA555EECAF}" destId="{E791DAB6-7268-43D6-9E5B-E9224DE525CF}" srcOrd="22" destOrd="0" presId="urn:microsoft.com/office/officeart/2005/8/layout/radial6"/>
    <dgm:cxn modelId="{34A964AE-79BE-47FA-8EDC-A9AA482F6DAA}" type="presParOf" srcId="{D8D8A85A-6DEB-4A97-BBF4-07BA555EECAF}" destId="{3BC241AD-5263-4954-ABEE-6D4A50F8C2EB}" srcOrd="23" destOrd="0" presId="urn:microsoft.com/office/officeart/2005/8/layout/radial6"/>
    <dgm:cxn modelId="{A6028F59-A7B6-412E-9072-14F67C4C39B7}" type="presParOf" srcId="{D8D8A85A-6DEB-4A97-BBF4-07BA555EECAF}" destId="{9EA4B450-C6B4-4B3B-A193-3FA745B3F6DC}" srcOrd="24" destOrd="0" presId="urn:microsoft.com/office/officeart/2005/8/layout/radial6"/>
  </dgm:cxnLst>
  <dgm:bg>
    <a:solidFill>
      <a:schemeClr val="bg1"/>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7628991-72FD-4623-867C-04CD8FCD2F40}"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IN"/>
        </a:p>
      </dgm:t>
    </dgm:pt>
    <dgm:pt modelId="{85452267-24D3-46E2-BC7D-A8CC91D2FC08}">
      <dgm:prSet/>
      <dgm:spPr/>
      <dgm:t>
        <a:bodyPr/>
        <a:lstStyle/>
        <a:p>
          <a:pPr rtl="0"/>
          <a:r>
            <a:rPr lang="en-US" b="1" dirty="0" smtClean="0"/>
            <a:t>Service providers to adopt voluntary code of practice encompassing energy efficient network planning, infrastructure sharing, deployment of energy efficient technology and adoption of renewable energy technology.</a:t>
          </a:r>
          <a:endParaRPr lang="en-IN" dirty="0"/>
        </a:p>
      </dgm:t>
    </dgm:pt>
    <dgm:pt modelId="{6B14A8D3-D893-460D-9B9D-CBCA3C23CC3C}" type="parTrans" cxnId="{B5EEDCA4-FEF9-4C87-A407-80F0B656BA88}">
      <dgm:prSet/>
      <dgm:spPr/>
      <dgm:t>
        <a:bodyPr/>
        <a:lstStyle/>
        <a:p>
          <a:endParaRPr lang="en-IN"/>
        </a:p>
      </dgm:t>
    </dgm:pt>
    <dgm:pt modelId="{B714D126-49B6-4447-B419-33C242517A53}" type="sibTrans" cxnId="{B5EEDCA4-FEF9-4C87-A407-80F0B656BA88}">
      <dgm:prSet/>
      <dgm:spPr/>
      <dgm:t>
        <a:bodyPr/>
        <a:lstStyle/>
        <a:p>
          <a:endParaRPr lang="en-IN"/>
        </a:p>
      </dgm:t>
    </dgm:pt>
    <dgm:pt modelId="{92B0FB0D-FE2D-4A04-856F-8AC16DDB4E49}">
      <dgm:prSet/>
      <dgm:spPr/>
      <dgm:t>
        <a:bodyPr/>
        <a:lstStyle/>
        <a:p>
          <a:pPr rtl="0"/>
          <a:r>
            <a:rPr lang="en-US" b="1" dirty="0" smtClean="0"/>
            <a:t>Telecom service providers to have their cell sites particularly in rural areas powered by hybrid renewable sources  : wind energy, solar energy, fuel cells or combination thereof</a:t>
          </a:r>
          <a:r>
            <a:rPr lang="en-IN" b="1" dirty="0" smtClean="0"/>
            <a:t> to ensure that around 50% of all towers in rural areas are powered by hybrid renewable sources by 2015.</a:t>
          </a:r>
          <a:endParaRPr lang="en-IN" dirty="0"/>
        </a:p>
      </dgm:t>
    </dgm:pt>
    <dgm:pt modelId="{FAD1FF61-C60D-43F2-BFF8-780FFF72B244}" type="parTrans" cxnId="{187BF49A-5E24-448D-AD76-70915976CB2D}">
      <dgm:prSet/>
      <dgm:spPr/>
      <dgm:t>
        <a:bodyPr/>
        <a:lstStyle/>
        <a:p>
          <a:endParaRPr lang="en-IN"/>
        </a:p>
      </dgm:t>
    </dgm:pt>
    <dgm:pt modelId="{F8181FF1-7698-4527-9A23-A9D0987B9D86}" type="sibTrans" cxnId="{187BF49A-5E24-448D-AD76-70915976CB2D}">
      <dgm:prSet/>
      <dgm:spPr/>
      <dgm:t>
        <a:bodyPr/>
        <a:lstStyle/>
        <a:p>
          <a:endParaRPr lang="en-IN"/>
        </a:p>
      </dgm:t>
    </dgm:pt>
    <dgm:pt modelId="{D410CB01-8F78-419C-8A1E-8A5BDAC45EC1}">
      <dgm:prSet/>
      <dgm:spPr/>
      <dgm:t>
        <a:bodyPr/>
        <a:lstStyle/>
        <a:p>
          <a:pPr rtl="0"/>
          <a:r>
            <a:rPr lang="en-US" b="1" dirty="0" smtClean="0"/>
            <a:t>Service providers to evolve a carbon credit policy in line with carbon credit norms to the ultimate objective of achieving: </a:t>
          </a:r>
          <a:endParaRPr lang="en-IN" dirty="0"/>
        </a:p>
      </dgm:t>
    </dgm:pt>
    <dgm:pt modelId="{DB152E7D-13D6-437D-981F-B27277EF7C2D}" type="parTrans" cxnId="{64BAB014-457D-416F-9AE5-7CB462A88C3E}">
      <dgm:prSet/>
      <dgm:spPr/>
      <dgm:t>
        <a:bodyPr/>
        <a:lstStyle/>
        <a:p>
          <a:endParaRPr lang="en-IN"/>
        </a:p>
      </dgm:t>
    </dgm:pt>
    <dgm:pt modelId="{C78E642C-A235-4815-A3AD-DB6B438D1A85}" type="sibTrans" cxnId="{64BAB014-457D-416F-9AE5-7CB462A88C3E}">
      <dgm:prSet/>
      <dgm:spPr/>
      <dgm:t>
        <a:bodyPr/>
        <a:lstStyle/>
        <a:p>
          <a:endParaRPr lang="en-IN"/>
        </a:p>
      </dgm:t>
    </dgm:pt>
    <dgm:pt modelId="{683DE469-74E7-4E2D-945B-9EC26013DE34}">
      <dgm:prSet/>
      <dgm:spPr/>
      <dgm:t>
        <a:bodyPr/>
        <a:lstStyle/>
        <a:p>
          <a:pPr rtl="0"/>
          <a:r>
            <a:rPr lang="en-US" b="1" dirty="0" smtClean="0"/>
            <a:t>a maximum of 50% over the carbon footprint levels of the base year 2011 in rural areas and maximum of 66% in urban areas by the year 2020</a:t>
          </a:r>
          <a:endParaRPr lang="en-IN" dirty="0"/>
        </a:p>
      </dgm:t>
    </dgm:pt>
    <dgm:pt modelId="{8C23747C-B740-4CEE-B266-E447993BC261}" type="parTrans" cxnId="{30CC175D-9F7D-4511-B34F-BFA1330DB035}">
      <dgm:prSet/>
      <dgm:spPr/>
      <dgm:t>
        <a:bodyPr/>
        <a:lstStyle/>
        <a:p>
          <a:endParaRPr lang="en-IN"/>
        </a:p>
      </dgm:t>
    </dgm:pt>
    <dgm:pt modelId="{5FB32BA4-BF51-4BC1-9F1E-1B701EAD5172}" type="sibTrans" cxnId="{30CC175D-9F7D-4511-B34F-BFA1330DB035}">
      <dgm:prSet/>
      <dgm:spPr/>
      <dgm:t>
        <a:bodyPr/>
        <a:lstStyle/>
        <a:p>
          <a:endParaRPr lang="en-IN"/>
        </a:p>
      </dgm:t>
    </dgm:pt>
    <dgm:pt modelId="{E229A494-E745-43F9-B541-B64CB0A41619}" type="pres">
      <dgm:prSet presAssocID="{77628991-72FD-4623-867C-04CD8FCD2F40}" presName="linear" presStyleCnt="0">
        <dgm:presLayoutVars>
          <dgm:animLvl val="lvl"/>
          <dgm:resizeHandles val="exact"/>
        </dgm:presLayoutVars>
      </dgm:prSet>
      <dgm:spPr/>
      <dgm:t>
        <a:bodyPr/>
        <a:lstStyle/>
        <a:p>
          <a:endParaRPr lang="en-IN"/>
        </a:p>
      </dgm:t>
    </dgm:pt>
    <dgm:pt modelId="{A8541928-A1DD-4379-85B9-09E5216EE1E2}" type="pres">
      <dgm:prSet presAssocID="{85452267-24D3-46E2-BC7D-A8CC91D2FC08}" presName="parentText" presStyleLbl="node1" presStyleIdx="0" presStyleCnt="3">
        <dgm:presLayoutVars>
          <dgm:chMax val="0"/>
          <dgm:bulletEnabled val="1"/>
        </dgm:presLayoutVars>
      </dgm:prSet>
      <dgm:spPr/>
      <dgm:t>
        <a:bodyPr/>
        <a:lstStyle/>
        <a:p>
          <a:endParaRPr lang="en-IN"/>
        </a:p>
      </dgm:t>
    </dgm:pt>
    <dgm:pt modelId="{D3ADDE03-BA55-40A3-9238-2BF851CFB0CB}" type="pres">
      <dgm:prSet presAssocID="{B714D126-49B6-4447-B419-33C242517A53}" presName="spacer" presStyleCnt="0"/>
      <dgm:spPr/>
    </dgm:pt>
    <dgm:pt modelId="{621F8EB4-D571-443B-ABE0-37AD4E8DFD50}" type="pres">
      <dgm:prSet presAssocID="{92B0FB0D-FE2D-4A04-856F-8AC16DDB4E49}" presName="parentText" presStyleLbl="node1" presStyleIdx="1" presStyleCnt="3">
        <dgm:presLayoutVars>
          <dgm:chMax val="0"/>
          <dgm:bulletEnabled val="1"/>
        </dgm:presLayoutVars>
      </dgm:prSet>
      <dgm:spPr/>
      <dgm:t>
        <a:bodyPr/>
        <a:lstStyle/>
        <a:p>
          <a:endParaRPr lang="en-IN"/>
        </a:p>
      </dgm:t>
    </dgm:pt>
    <dgm:pt modelId="{50C5C6C9-5DA5-4B15-B301-3FE9BC3B87C6}" type="pres">
      <dgm:prSet presAssocID="{F8181FF1-7698-4527-9A23-A9D0987B9D86}" presName="spacer" presStyleCnt="0"/>
      <dgm:spPr/>
    </dgm:pt>
    <dgm:pt modelId="{F5A0E222-9546-48E8-969B-5EC3B74E984A}" type="pres">
      <dgm:prSet presAssocID="{D410CB01-8F78-419C-8A1E-8A5BDAC45EC1}" presName="parentText" presStyleLbl="node1" presStyleIdx="2" presStyleCnt="3">
        <dgm:presLayoutVars>
          <dgm:chMax val="0"/>
          <dgm:bulletEnabled val="1"/>
        </dgm:presLayoutVars>
      </dgm:prSet>
      <dgm:spPr/>
      <dgm:t>
        <a:bodyPr/>
        <a:lstStyle/>
        <a:p>
          <a:endParaRPr lang="en-IN"/>
        </a:p>
      </dgm:t>
    </dgm:pt>
    <dgm:pt modelId="{25DAFC83-1BB4-4329-BED8-DB8C11EDF13A}" type="pres">
      <dgm:prSet presAssocID="{D410CB01-8F78-419C-8A1E-8A5BDAC45EC1}" presName="childText" presStyleLbl="revTx" presStyleIdx="0" presStyleCnt="1">
        <dgm:presLayoutVars>
          <dgm:bulletEnabled val="1"/>
        </dgm:presLayoutVars>
      </dgm:prSet>
      <dgm:spPr/>
      <dgm:t>
        <a:bodyPr/>
        <a:lstStyle/>
        <a:p>
          <a:endParaRPr lang="en-IN"/>
        </a:p>
      </dgm:t>
    </dgm:pt>
  </dgm:ptLst>
  <dgm:cxnLst>
    <dgm:cxn modelId="{64BAB014-457D-416F-9AE5-7CB462A88C3E}" srcId="{77628991-72FD-4623-867C-04CD8FCD2F40}" destId="{D410CB01-8F78-419C-8A1E-8A5BDAC45EC1}" srcOrd="2" destOrd="0" parTransId="{DB152E7D-13D6-437D-981F-B27277EF7C2D}" sibTransId="{C78E642C-A235-4815-A3AD-DB6B438D1A85}"/>
    <dgm:cxn modelId="{30CC175D-9F7D-4511-B34F-BFA1330DB035}" srcId="{D410CB01-8F78-419C-8A1E-8A5BDAC45EC1}" destId="{683DE469-74E7-4E2D-945B-9EC26013DE34}" srcOrd="0" destOrd="0" parTransId="{8C23747C-B740-4CEE-B266-E447993BC261}" sibTransId="{5FB32BA4-BF51-4BC1-9F1E-1B701EAD5172}"/>
    <dgm:cxn modelId="{B5EEDCA4-FEF9-4C87-A407-80F0B656BA88}" srcId="{77628991-72FD-4623-867C-04CD8FCD2F40}" destId="{85452267-24D3-46E2-BC7D-A8CC91D2FC08}" srcOrd="0" destOrd="0" parTransId="{6B14A8D3-D893-460D-9B9D-CBCA3C23CC3C}" sibTransId="{B714D126-49B6-4447-B419-33C242517A53}"/>
    <dgm:cxn modelId="{42321D59-9005-4B53-B653-0E3B25A5659F}" type="presOf" srcId="{683DE469-74E7-4E2D-945B-9EC26013DE34}" destId="{25DAFC83-1BB4-4329-BED8-DB8C11EDF13A}" srcOrd="0" destOrd="0" presId="urn:microsoft.com/office/officeart/2005/8/layout/vList2"/>
    <dgm:cxn modelId="{0D471D5A-50F4-4DB4-B877-8AB94BBEAE5B}" type="presOf" srcId="{92B0FB0D-FE2D-4A04-856F-8AC16DDB4E49}" destId="{621F8EB4-D571-443B-ABE0-37AD4E8DFD50}" srcOrd="0" destOrd="0" presId="urn:microsoft.com/office/officeart/2005/8/layout/vList2"/>
    <dgm:cxn modelId="{374F8880-A858-4917-8CCF-84808BCDEDF1}" type="presOf" srcId="{85452267-24D3-46E2-BC7D-A8CC91D2FC08}" destId="{A8541928-A1DD-4379-85B9-09E5216EE1E2}" srcOrd="0" destOrd="0" presId="urn:microsoft.com/office/officeart/2005/8/layout/vList2"/>
    <dgm:cxn modelId="{187BF49A-5E24-448D-AD76-70915976CB2D}" srcId="{77628991-72FD-4623-867C-04CD8FCD2F40}" destId="{92B0FB0D-FE2D-4A04-856F-8AC16DDB4E49}" srcOrd="1" destOrd="0" parTransId="{FAD1FF61-C60D-43F2-BFF8-780FFF72B244}" sibTransId="{F8181FF1-7698-4527-9A23-A9D0987B9D86}"/>
    <dgm:cxn modelId="{8B4A71B8-3683-419A-8C23-7BB60BF49EE8}" type="presOf" srcId="{77628991-72FD-4623-867C-04CD8FCD2F40}" destId="{E229A494-E745-43F9-B541-B64CB0A41619}" srcOrd="0" destOrd="0" presId="urn:microsoft.com/office/officeart/2005/8/layout/vList2"/>
    <dgm:cxn modelId="{9C247D7C-6773-4B72-97D5-5717759CD185}" type="presOf" srcId="{D410CB01-8F78-419C-8A1E-8A5BDAC45EC1}" destId="{F5A0E222-9546-48E8-969B-5EC3B74E984A}" srcOrd="0" destOrd="0" presId="urn:microsoft.com/office/officeart/2005/8/layout/vList2"/>
    <dgm:cxn modelId="{C676E6D9-C236-49F7-8805-8C3B51672937}" type="presParOf" srcId="{E229A494-E745-43F9-B541-B64CB0A41619}" destId="{A8541928-A1DD-4379-85B9-09E5216EE1E2}" srcOrd="0" destOrd="0" presId="urn:microsoft.com/office/officeart/2005/8/layout/vList2"/>
    <dgm:cxn modelId="{C8026C61-CAC7-44CD-A9DA-8404AA467CB3}" type="presParOf" srcId="{E229A494-E745-43F9-B541-B64CB0A41619}" destId="{D3ADDE03-BA55-40A3-9238-2BF851CFB0CB}" srcOrd="1" destOrd="0" presId="urn:microsoft.com/office/officeart/2005/8/layout/vList2"/>
    <dgm:cxn modelId="{5A891BB9-2DC8-4628-A522-B228FCA01800}" type="presParOf" srcId="{E229A494-E745-43F9-B541-B64CB0A41619}" destId="{621F8EB4-D571-443B-ABE0-37AD4E8DFD50}" srcOrd="2" destOrd="0" presId="urn:microsoft.com/office/officeart/2005/8/layout/vList2"/>
    <dgm:cxn modelId="{4296F5D2-92C9-413B-829E-B23AFA0CBD85}" type="presParOf" srcId="{E229A494-E745-43F9-B541-B64CB0A41619}" destId="{50C5C6C9-5DA5-4B15-B301-3FE9BC3B87C6}" srcOrd="3" destOrd="0" presId="urn:microsoft.com/office/officeart/2005/8/layout/vList2"/>
    <dgm:cxn modelId="{99336869-343B-476A-88DF-8FA31772FFCA}" type="presParOf" srcId="{E229A494-E745-43F9-B541-B64CB0A41619}" destId="{F5A0E222-9546-48E8-969B-5EC3B74E984A}" srcOrd="4" destOrd="0" presId="urn:microsoft.com/office/officeart/2005/8/layout/vList2"/>
    <dgm:cxn modelId="{2419A42C-A4EC-4DAF-9382-F3F5E7DE9F1A}" type="presParOf" srcId="{E229A494-E745-43F9-B541-B64CB0A41619}" destId="{25DAFC83-1BB4-4329-BED8-DB8C11EDF13A}" srcOrd="5"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87063F-5F0B-4E40-9DA8-7562FB2867CF}"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n-IN"/>
        </a:p>
      </dgm:t>
    </dgm:pt>
    <dgm:pt modelId="{DE0CCAB3-7954-4855-9BE2-3B74EABE6B04}">
      <dgm:prSet phldrT="[Text]"/>
      <dgm:spPr/>
      <dgm:t>
        <a:bodyPr/>
        <a:lstStyle/>
        <a:p>
          <a:r>
            <a:rPr lang="en-US" b="1" dirty="0" smtClean="0"/>
            <a:t>SERVICE   PROVIDERS</a:t>
          </a:r>
          <a:endParaRPr lang="en-IN" b="1" dirty="0"/>
        </a:p>
      </dgm:t>
    </dgm:pt>
    <dgm:pt modelId="{2EC73E07-B79E-4DF5-97EC-005FD0E391A9}" type="parTrans" cxnId="{9CC477E3-4C3B-4C53-8D33-B536E195B8A1}">
      <dgm:prSet/>
      <dgm:spPr/>
      <dgm:t>
        <a:bodyPr/>
        <a:lstStyle/>
        <a:p>
          <a:endParaRPr lang="en-IN"/>
        </a:p>
      </dgm:t>
    </dgm:pt>
    <dgm:pt modelId="{1E846BDB-3AD4-4BA4-AB0C-03FCAE79C5D6}" type="sibTrans" cxnId="{9CC477E3-4C3B-4C53-8D33-B536E195B8A1}">
      <dgm:prSet/>
      <dgm:spPr/>
      <dgm:t>
        <a:bodyPr/>
        <a:lstStyle/>
        <a:p>
          <a:endParaRPr lang="en-IN"/>
        </a:p>
      </dgm:t>
    </dgm:pt>
    <dgm:pt modelId="{24A17F3A-905F-4B44-9005-F24840666579}">
      <dgm:prSet phldrT="[Text]"/>
      <dgm:spPr/>
      <dgm:t>
        <a:bodyPr/>
        <a:lstStyle/>
        <a:p>
          <a:r>
            <a:rPr lang="en-US" b="1" dirty="0" smtClean="0"/>
            <a:t>CONTENT PROVIDERS</a:t>
          </a:r>
          <a:endParaRPr lang="en-IN" b="1" dirty="0"/>
        </a:p>
      </dgm:t>
    </dgm:pt>
    <dgm:pt modelId="{52A3020C-673B-48FC-AADC-5B84DA938433}" type="parTrans" cxnId="{46E7CCF3-E4E1-4B7C-A8DF-24A93546CD08}">
      <dgm:prSet/>
      <dgm:spPr/>
      <dgm:t>
        <a:bodyPr/>
        <a:lstStyle/>
        <a:p>
          <a:endParaRPr lang="en-IN"/>
        </a:p>
      </dgm:t>
    </dgm:pt>
    <dgm:pt modelId="{15D3E721-1D8D-4C20-8665-F22FD4DCB115}" type="sibTrans" cxnId="{46E7CCF3-E4E1-4B7C-A8DF-24A93546CD08}">
      <dgm:prSet/>
      <dgm:spPr/>
      <dgm:t>
        <a:bodyPr/>
        <a:lstStyle/>
        <a:p>
          <a:endParaRPr lang="en-IN"/>
        </a:p>
      </dgm:t>
    </dgm:pt>
    <dgm:pt modelId="{52619BE4-2B15-4CD0-8A03-58627A8A82DD}">
      <dgm:prSet phldrT="[Text]" custT="1"/>
      <dgm:spPr/>
      <dgm:t>
        <a:bodyPr/>
        <a:lstStyle/>
        <a:p>
          <a:pPr algn="l"/>
          <a:r>
            <a:rPr lang="en-US" sz="1300" b="1" dirty="0" smtClean="0"/>
            <a:t>New contents &amp; applications: 30-06-2014</a:t>
          </a:r>
          <a:endParaRPr lang="en-IN" sz="1300" dirty="0"/>
        </a:p>
      </dgm:t>
    </dgm:pt>
    <dgm:pt modelId="{DC025FE8-5C03-4EAB-A00F-1BFBDD49FCA6}" type="parTrans" cxnId="{DC9D9D49-AA83-4C69-A570-3AFF8FEF100F}">
      <dgm:prSet/>
      <dgm:spPr/>
      <dgm:t>
        <a:bodyPr/>
        <a:lstStyle/>
        <a:p>
          <a:endParaRPr lang="en-IN"/>
        </a:p>
      </dgm:t>
    </dgm:pt>
    <dgm:pt modelId="{DF6996F3-4C61-4F33-A875-6AC699454DEE}" type="sibTrans" cxnId="{DC9D9D49-AA83-4C69-A570-3AFF8FEF100F}">
      <dgm:prSet/>
      <dgm:spPr/>
      <dgm:t>
        <a:bodyPr/>
        <a:lstStyle/>
        <a:p>
          <a:endParaRPr lang="en-IN"/>
        </a:p>
      </dgm:t>
    </dgm:pt>
    <dgm:pt modelId="{82FF03A8-EDB3-4277-A4AB-442BAC120151}">
      <dgm:prSet phldrT="[Text]" custT="1"/>
      <dgm:spPr/>
      <dgm:t>
        <a:bodyPr/>
        <a:lstStyle/>
        <a:p>
          <a:pPr algn="l"/>
          <a:r>
            <a:rPr lang="en-US" sz="1300" b="1" dirty="0" smtClean="0"/>
            <a:t>Existing: 01-01-2015</a:t>
          </a:r>
          <a:endParaRPr lang="en-IN" sz="1300" dirty="0"/>
        </a:p>
      </dgm:t>
    </dgm:pt>
    <dgm:pt modelId="{4C68D4E5-B733-4218-8289-7D47CC1C3A9D}" type="parTrans" cxnId="{6794D5B1-D0F3-4A36-963C-EC3DE7FF90BF}">
      <dgm:prSet/>
      <dgm:spPr/>
      <dgm:t>
        <a:bodyPr/>
        <a:lstStyle/>
        <a:p>
          <a:endParaRPr lang="en-IN"/>
        </a:p>
      </dgm:t>
    </dgm:pt>
    <dgm:pt modelId="{E62735BD-15A9-43B4-900D-6538820BB4A5}" type="sibTrans" cxnId="{6794D5B1-D0F3-4A36-963C-EC3DE7FF90BF}">
      <dgm:prSet/>
      <dgm:spPr/>
      <dgm:t>
        <a:bodyPr/>
        <a:lstStyle/>
        <a:p>
          <a:endParaRPr lang="en-IN"/>
        </a:p>
      </dgm:t>
    </dgm:pt>
    <dgm:pt modelId="{6C56B26B-CDA3-4E27-8042-059C5C7B1346}">
      <dgm:prSet phldrT="[Text]"/>
      <dgm:spPr/>
      <dgm:t>
        <a:bodyPr/>
        <a:lstStyle/>
        <a:p>
          <a:r>
            <a:rPr lang="en-US" b="1" dirty="0" smtClean="0"/>
            <a:t>EQUIPMENT                          MANUFACTURER</a:t>
          </a:r>
          <a:endParaRPr lang="en-IN" b="1" dirty="0"/>
        </a:p>
      </dgm:t>
    </dgm:pt>
    <dgm:pt modelId="{1091948F-1198-4B91-A93A-9EA8FDE445B6}" type="parTrans" cxnId="{71B33B5A-D40F-40E0-A96E-2061B6C06714}">
      <dgm:prSet/>
      <dgm:spPr/>
      <dgm:t>
        <a:bodyPr/>
        <a:lstStyle/>
        <a:p>
          <a:endParaRPr lang="en-IN"/>
        </a:p>
      </dgm:t>
    </dgm:pt>
    <dgm:pt modelId="{2A14509F-EC0D-4BA4-81C7-4F1DAD861422}" type="sibTrans" cxnId="{71B33B5A-D40F-40E0-A96E-2061B6C06714}">
      <dgm:prSet/>
      <dgm:spPr/>
      <dgm:t>
        <a:bodyPr/>
        <a:lstStyle/>
        <a:p>
          <a:endParaRPr lang="en-IN"/>
        </a:p>
      </dgm:t>
    </dgm:pt>
    <dgm:pt modelId="{C8421680-A028-4856-8860-3C2669AAED8B}">
      <dgm:prSet phldrT="[Text]" custT="1"/>
      <dgm:spPr/>
      <dgm:t>
        <a:bodyPr/>
        <a:lstStyle/>
        <a:p>
          <a:r>
            <a:rPr lang="en-US" sz="1300" b="1" dirty="0" smtClean="0"/>
            <a:t>All mobile phone handsets/ data card dongles/ tablets and similar devices  30-06-2014</a:t>
          </a:r>
          <a:endParaRPr lang="en-IN" sz="1300" dirty="0"/>
        </a:p>
      </dgm:t>
    </dgm:pt>
    <dgm:pt modelId="{6FA990F6-0A49-4443-A5FF-109F8544633A}" type="parTrans" cxnId="{D2AD3A59-822C-45E7-AAAB-5A872689FF13}">
      <dgm:prSet/>
      <dgm:spPr/>
      <dgm:t>
        <a:bodyPr/>
        <a:lstStyle/>
        <a:p>
          <a:endParaRPr lang="en-IN"/>
        </a:p>
      </dgm:t>
    </dgm:pt>
    <dgm:pt modelId="{FE98705C-68F7-4CF0-BCAF-9247EF8295C9}" type="sibTrans" cxnId="{D2AD3A59-822C-45E7-AAAB-5A872689FF13}">
      <dgm:prSet/>
      <dgm:spPr/>
      <dgm:t>
        <a:bodyPr/>
        <a:lstStyle/>
        <a:p>
          <a:endParaRPr lang="en-IN"/>
        </a:p>
      </dgm:t>
    </dgm:pt>
    <dgm:pt modelId="{82280512-CEB0-4D05-A397-8046F5BE6D35}">
      <dgm:prSet phldrT="[Text]" custT="1"/>
      <dgm:spPr/>
      <dgm:t>
        <a:bodyPr/>
        <a:lstStyle/>
        <a:p>
          <a:r>
            <a:rPr lang="en-US" sz="1300" b="1" u="none" dirty="0" smtClean="0"/>
            <a:t>All wire line broadband CPEs 01-01-2014</a:t>
          </a:r>
          <a:endParaRPr lang="en-IN" sz="1300" u="none" dirty="0"/>
        </a:p>
      </dgm:t>
    </dgm:pt>
    <dgm:pt modelId="{26E4DD43-3EFB-4CCB-96E2-8CE0F2F00A02}" type="parTrans" cxnId="{3EDCA143-C2DA-41A5-B395-822B18E80083}">
      <dgm:prSet/>
      <dgm:spPr/>
      <dgm:t>
        <a:bodyPr/>
        <a:lstStyle/>
        <a:p>
          <a:endParaRPr lang="en-IN"/>
        </a:p>
      </dgm:t>
    </dgm:pt>
    <dgm:pt modelId="{C8E42724-8938-46FA-A786-CB37C9C53B96}" type="sibTrans" cxnId="{3EDCA143-C2DA-41A5-B395-822B18E80083}">
      <dgm:prSet/>
      <dgm:spPr/>
      <dgm:t>
        <a:bodyPr/>
        <a:lstStyle/>
        <a:p>
          <a:endParaRPr lang="en-IN"/>
        </a:p>
      </dgm:t>
    </dgm:pt>
    <dgm:pt modelId="{7B3C7F82-F27F-4F13-9747-AE1A53731F9D}">
      <dgm:prSet/>
      <dgm:spPr/>
      <dgm:t>
        <a:bodyPr/>
        <a:lstStyle/>
        <a:p>
          <a:r>
            <a:rPr lang="en-US" b="1" dirty="0" smtClean="0"/>
            <a:t>GOVERNMENT ORGANIZATIONS</a:t>
          </a:r>
          <a:endParaRPr lang="en-IN" b="1" dirty="0"/>
        </a:p>
      </dgm:t>
    </dgm:pt>
    <dgm:pt modelId="{3B7D1359-4F5C-4C47-A097-E87A5A532BBF}" type="parTrans" cxnId="{3AD10DCE-EC02-4AA9-907B-6E01C4F7DBF7}">
      <dgm:prSet/>
      <dgm:spPr/>
      <dgm:t>
        <a:bodyPr/>
        <a:lstStyle/>
        <a:p>
          <a:endParaRPr lang="en-IN"/>
        </a:p>
      </dgm:t>
    </dgm:pt>
    <dgm:pt modelId="{2777EADE-119E-463A-8CE1-F9B336E24009}" type="sibTrans" cxnId="{3AD10DCE-EC02-4AA9-907B-6E01C4F7DBF7}">
      <dgm:prSet/>
      <dgm:spPr/>
      <dgm:t>
        <a:bodyPr/>
        <a:lstStyle/>
        <a:p>
          <a:endParaRPr lang="en-IN"/>
        </a:p>
      </dgm:t>
    </dgm:pt>
    <dgm:pt modelId="{3794A768-E4A7-4E96-B809-9E3AF793D99B}">
      <dgm:prSet phldrT="[Text]" custT="1"/>
      <dgm:spPr/>
      <dgm:t>
        <a:bodyPr/>
        <a:lstStyle/>
        <a:p>
          <a:pPr algn="l"/>
          <a:r>
            <a:rPr lang="en-US" sz="1300" b="1" dirty="0" smtClean="0"/>
            <a:t>Enterprise Customers : 01-01-2014</a:t>
          </a:r>
          <a:endParaRPr lang="en-IN" sz="1300" dirty="0"/>
        </a:p>
      </dgm:t>
    </dgm:pt>
    <dgm:pt modelId="{CBEE4E4E-33B5-4ABB-9713-DF26A59221A1}" type="sibTrans" cxnId="{4C5A95A6-BC60-425B-89A8-A4AD78DFDED4}">
      <dgm:prSet/>
      <dgm:spPr/>
      <dgm:t>
        <a:bodyPr/>
        <a:lstStyle/>
        <a:p>
          <a:endParaRPr lang="en-IN"/>
        </a:p>
      </dgm:t>
    </dgm:pt>
    <dgm:pt modelId="{42A5D126-71CA-4DC3-A6C0-9EE0A81DD6B3}" type="parTrans" cxnId="{4C5A95A6-BC60-425B-89A8-A4AD78DFDED4}">
      <dgm:prSet/>
      <dgm:spPr/>
      <dgm:t>
        <a:bodyPr/>
        <a:lstStyle/>
        <a:p>
          <a:endParaRPr lang="en-IN"/>
        </a:p>
      </dgm:t>
    </dgm:pt>
    <dgm:pt modelId="{E06992D5-7861-4AC5-BE2C-7F6DE1B9EDE9}">
      <dgm:prSet phldrT="[Text]" custT="1"/>
      <dgm:spPr/>
      <dgm:t>
        <a:bodyPr/>
        <a:lstStyle/>
        <a:p>
          <a:pPr algn="l"/>
          <a:r>
            <a:rPr lang="en-US" sz="1300" b="1" dirty="0" smtClean="0"/>
            <a:t>Retail Customers (Wire line): 30-06-2014</a:t>
          </a:r>
          <a:endParaRPr lang="en-IN" sz="1300" dirty="0"/>
        </a:p>
      </dgm:t>
    </dgm:pt>
    <dgm:pt modelId="{FB06F7DC-D095-476D-885C-9A0550D73027}" type="parTrans" cxnId="{061FEDAD-C129-4E28-B003-6AAF3DC9EAA5}">
      <dgm:prSet/>
      <dgm:spPr/>
      <dgm:t>
        <a:bodyPr/>
        <a:lstStyle/>
        <a:p>
          <a:endParaRPr lang="en-IN"/>
        </a:p>
      </dgm:t>
    </dgm:pt>
    <dgm:pt modelId="{B72E57FD-3846-4460-A2BE-F4284628BDAA}" type="sibTrans" cxnId="{061FEDAD-C129-4E28-B003-6AAF3DC9EAA5}">
      <dgm:prSet/>
      <dgm:spPr/>
      <dgm:t>
        <a:bodyPr/>
        <a:lstStyle/>
        <a:p>
          <a:endParaRPr lang="en-IN"/>
        </a:p>
      </dgm:t>
    </dgm:pt>
    <dgm:pt modelId="{7C6560F1-4025-47E3-9006-1C2EC101D5E8}">
      <dgm:prSet phldrT="[Text]" custT="1"/>
      <dgm:spPr/>
      <dgm:t>
        <a:bodyPr/>
        <a:lstStyle/>
        <a:p>
          <a:pPr algn="l"/>
          <a:endParaRPr lang="en-IN" sz="1300" dirty="0"/>
        </a:p>
      </dgm:t>
    </dgm:pt>
    <dgm:pt modelId="{53ECA3C0-7AC9-484C-AE78-6BA731F12629}" type="parTrans" cxnId="{82323AAB-05DC-4B98-900A-996FC0BBA20E}">
      <dgm:prSet/>
      <dgm:spPr/>
      <dgm:t>
        <a:bodyPr/>
        <a:lstStyle/>
        <a:p>
          <a:endParaRPr lang="en-IN"/>
        </a:p>
      </dgm:t>
    </dgm:pt>
    <dgm:pt modelId="{4A4DAFFA-0C05-405A-8A68-3C8E64C21FE1}" type="sibTrans" cxnId="{82323AAB-05DC-4B98-900A-996FC0BBA20E}">
      <dgm:prSet/>
      <dgm:spPr/>
      <dgm:t>
        <a:bodyPr/>
        <a:lstStyle/>
        <a:p>
          <a:endParaRPr lang="en-IN"/>
        </a:p>
      </dgm:t>
    </dgm:pt>
    <dgm:pt modelId="{BC421201-78B3-45BA-B784-AB6804F88363}">
      <dgm:prSet custT="1"/>
      <dgm:spPr/>
      <dgm:t>
        <a:bodyPr/>
        <a:lstStyle/>
        <a:p>
          <a:pPr algn="l"/>
          <a:r>
            <a:rPr lang="en-US" sz="1300" b="1" dirty="0" smtClean="0"/>
            <a:t>Retail Customers (Wireless):</a:t>
          </a:r>
          <a:endParaRPr lang="en-IN" sz="1300" dirty="0"/>
        </a:p>
      </dgm:t>
    </dgm:pt>
    <dgm:pt modelId="{971021B1-EE2E-44C1-8755-ADB53AF0B1DE}" type="parTrans" cxnId="{77540503-F9ED-4E32-9E91-898DF9ADA5F0}">
      <dgm:prSet/>
      <dgm:spPr/>
      <dgm:t>
        <a:bodyPr/>
        <a:lstStyle/>
        <a:p>
          <a:endParaRPr lang="en-IN"/>
        </a:p>
      </dgm:t>
    </dgm:pt>
    <dgm:pt modelId="{2532949B-3B71-4E45-9B59-CAA6CA906187}" type="sibTrans" cxnId="{77540503-F9ED-4E32-9E91-898DF9ADA5F0}">
      <dgm:prSet/>
      <dgm:spPr/>
      <dgm:t>
        <a:bodyPr/>
        <a:lstStyle/>
        <a:p>
          <a:endParaRPr lang="en-IN"/>
        </a:p>
      </dgm:t>
    </dgm:pt>
    <dgm:pt modelId="{49AD60FD-E60D-445D-9D2B-A52AAF38999C}">
      <dgm:prSet phldrT="[Text]" custT="1"/>
      <dgm:spPr/>
      <dgm:t>
        <a:bodyPr/>
        <a:lstStyle/>
        <a:p>
          <a:pPr algn="l"/>
          <a:r>
            <a:rPr lang="en-US" sz="1300" b="1" dirty="0" smtClean="0"/>
            <a:t>LTE customer: 30-06-2013	</a:t>
          </a:r>
          <a:endParaRPr lang="en-IN" sz="1300" b="1" dirty="0"/>
        </a:p>
      </dgm:t>
    </dgm:pt>
    <dgm:pt modelId="{940E9160-903E-45FC-B6F9-6EBDFA43BFE6}" type="parTrans" cxnId="{FD12FB5F-BE7B-45A0-A070-40EF94CA1D7B}">
      <dgm:prSet/>
      <dgm:spPr/>
      <dgm:t>
        <a:bodyPr/>
        <a:lstStyle/>
        <a:p>
          <a:endParaRPr lang="en-IN"/>
        </a:p>
      </dgm:t>
    </dgm:pt>
    <dgm:pt modelId="{B3532B93-19CC-43B1-91FF-09AC9B7CB183}" type="sibTrans" cxnId="{FD12FB5F-BE7B-45A0-A070-40EF94CA1D7B}">
      <dgm:prSet/>
      <dgm:spPr/>
      <dgm:t>
        <a:bodyPr/>
        <a:lstStyle/>
        <a:p>
          <a:endParaRPr lang="en-IN"/>
        </a:p>
      </dgm:t>
    </dgm:pt>
    <dgm:pt modelId="{791AD46E-AC72-42F7-BF9D-C15810F26184}">
      <dgm:prSet custT="1"/>
      <dgm:spPr/>
      <dgm:t>
        <a:bodyPr/>
        <a:lstStyle/>
        <a:p>
          <a:pPr algn="l"/>
          <a:r>
            <a:rPr lang="en-US" sz="1300" b="1" dirty="0" smtClean="0"/>
            <a:t>GSM/ CDMA:  30-06-2014</a:t>
          </a:r>
          <a:endParaRPr lang="en-US" sz="1300" b="1" dirty="0"/>
        </a:p>
      </dgm:t>
    </dgm:pt>
    <dgm:pt modelId="{F4AA0FB0-7CA1-403D-974A-00651318489B}" type="parTrans" cxnId="{1A0833A8-559F-4742-AE14-2D00D90B04C9}">
      <dgm:prSet/>
      <dgm:spPr/>
      <dgm:t>
        <a:bodyPr/>
        <a:lstStyle/>
        <a:p>
          <a:endParaRPr lang="en-IN"/>
        </a:p>
      </dgm:t>
    </dgm:pt>
    <dgm:pt modelId="{DE8F77E1-0627-4170-9CD7-A776C52CC38A}" type="sibTrans" cxnId="{1A0833A8-559F-4742-AE14-2D00D90B04C9}">
      <dgm:prSet/>
      <dgm:spPr/>
      <dgm:t>
        <a:bodyPr/>
        <a:lstStyle/>
        <a:p>
          <a:endParaRPr lang="en-IN"/>
        </a:p>
      </dgm:t>
    </dgm:pt>
    <dgm:pt modelId="{249DF8A8-3742-4A90-8AED-7F5E6C019C1A}">
      <dgm:prSet phldrT="[Text]" custT="1"/>
      <dgm:spPr/>
      <dgm:t>
        <a:bodyPr/>
        <a:lstStyle/>
        <a:p>
          <a:pPr algn="l"/>
          <a:endParaRPr lang="en-IN" sz="1300" dirty="0"/>
        </a:p>
      </dgm:t>
    </dgm:pt>
    <dgm:pt modelId="{BF203381-EE36-4DF6-86AE-ECAAA3AF6D92}" type="parTrans" cxnId="{BCCF8776-539C-4B3C-BCBB-C274E5DD070D}">
      <dgm:prSet/>
      <dgm:spPr/>
      <dgm:t>
        <a:bodyPr/>
        <a:lstStyle/>
        <a:p>
          <a:endParaRPr lang="en-IN"/>
        </a:p>
      </dgm:t>
    </dgm:pt>
    <dgm:pt modelId="{022DAC50-C86E-441B-9904-3D4F581087BA}" type="sibTrans" cxnId="{BCCF8776-539C-4B3C-BCBB-C274E5DD070D}">
      <dgm:prSet/>
      <dgm:spPr/>
      <dgm:t>
        <a:bodyPr/>
        <a:lstStyle/>
        <a:p>
          <a:endParaRPr lang="en-IN"/>
        </a:p>
      </dgm:t>
    </dgm:pt>
    <dgm:pt modelId="{47EC72F1-BC01-4BED-A525-890C9628FB67}">
      <dgm:prSet phldrT="[Text]" custT="1"/>
      <dgm:spPr/>
      <dgm:t>
        <a:bodyPr/>
        <a:lstStyle/>
        <a:p>
          <a:pPr algn="l"/>
          <a:endParaRPr lang="en-IN" sz="1300" dirty="0"/>
        </a:p>
      </dgm:t>
    </dgm:pt>
    <dgm:pt modelId="{F9849E41-39C2-4B91-91EA-57D29F85F959}" type="parTrans" cxnId="{46253B6C-81A8-4CC1-AE8E-B20A6D0D7F95}">
      <dgm:prSet/>
      <dgm:spPr/>
      <dgm:t>
        <a:bodyPr/>
        <a:lstStyle/>
        <a:p>
          <a:endParaRPr lang="en-IN"/>
        </a:p>
      </dgm:t>
    </dgm:pt>
    <dgm:pt modelId="{209C93F5-10E8-4CBE-980B-3E06851FB350}" type="sibTrans" cxnId="{46253B6C-81A8-4CC1-AE8E-B20A6D0D7F95}">
      <dgm:prSet/>
      <dgm:spPr/>
      <dgm:t>
        <a:bodyPr/>
        <a:lstStyle/>
        <a:p>
          <a:endParaRPr lang="en-IN"/>
        </a:p>
      </dgm:t>
    </dgm:pt>
    <dgm:pt modelId="{7A38CC79-36E4-4765-A4EF-C795B79B2743}">
      <dgm:prSet custT="1"/>
      <dgm:spPr/>
      <dgm:t>
        <a:bodyPr/>
        <a:lstStyle/>
        <a:p>
          <a:pPr algn="l"/>
          <a:r>
            <a:rPr lang="en-US" sz="1300" b="1" dirty="0" smtClean="0"/>
            <a:t>Financial ecosystem: 30-06-2013</a:t>
          </a:r>
          <a:endParaRPr lang="en-US" sz="1300" b="1" dirty="0"/>
        </a:p>
      </dgm:t>
    </dgm:pt>
    <dgm:pt modelId="{6C426B1C-91A6-4E76-B05E-07122524B4C9}" type="parTrans" cxnId="{873F9A25-FCB6-4C0B-8BC0-73D1CE6775EA}">
      <dgm:prSet/>
      <dgm:spPr/>
      <dgm:t>
        <a:bodyPr/>
        <a:lstStyle/>
        <a:p>
          <a:endParaRPr lang="en-IN"/>
        </a:p>
      </dgm:t>
    </dgm:pt>
    <dgm:pt modelId="{9A66304F-5075-44AA-921D-11BB531F0E9D}" type="sibTrans" cxnId="{873F9A25-FCB6-4C0B-8BC0-73D1CE6775EA}">
      <dgm:prSet/>
      <dgm:spPr/>
      <dgm:t>
        <a:bodyPr/>
        <a:lstStyle/>
        <a:p>
          <a:endParaRPr lang="en-IN"/>
        </a:p>
      </dgm:t>
    </dgm:pt>
    <dgm:pt modelId="{90F42A16-42AF-440C-A6C2-CE9C7063E503}">
      <dgm:prSet phldrT="[Text]" custT="1"/>
      <dgm:spPr/>
      <dgm:t>
        <a:bodyPr/>
        <a:lstStyle/>
        <a:p>
          <a:pPr algn="l"/>
          <a:endParaRPr lang="en-IN" sz="1300" dirty="0"/>
        </a:p>
      </dgm:t>
    </dgm:pt>
    <dgm:pt modelId="{DCED1178-1E32-4167-BBBA-583B8613E6B2}" type="parTrans" cxnId="{43FD6676-1867-4FF1-B0EC-C2B47B4F8AD3}">
      <dgm:prSet/>
      <dgm:spPr/>
      <dgm:t>
        <a:bodyPr/>
        <a:lstStyle/>
        <a:p>
          <a:endParaRPr lang="en-IN"/>
        </a:p>
      </dgm:t>
    </dgm:pt>
    <dgm:pt modelId="{8A2129E4-5B6E-48E6-A890-A1023F975744}" type="sibTrans" cxnId="{43FD6676-1867-4FF1-B0EC-C2B47B4F8AD3}">
      <dgm:prSet/>
      <dgm:spPr/>
      <dgm:t>
        <a:bodyPr/>
        <a:lstStyle/>
        <a:p>
          <a:endParaRPr lang="en-IN"/>
        </a:p>
      </dgm:t>
    </dgm:pt>
    <dgm:pt modelId="{A6298A24-70F3-43C7-B582-2AD542034D58}">
      <dgm:prSet custT="1"/>
      <dgm:spPr/>
      <dgm:t>
        <a:bodyPr/>
        <a:lstStyle/>
        <a:p>
          <a:pPr algn="l"/>
          <a:r>
            <a:rPr lang="en-US" sz="1300" b="1" dirty="0" smtClean="0"/>
            <a:t>The new registrations on ‘.in’ domain: 01-01- 2014</a:t>
          </a:r>
          <a:endParaRPr lang="en-US" sz="1300" b="1" dirty="0"/>
        </a:p>
      </dgm:t>
    </dgm:pt>
    <dgm:pt modelId="{A80E2380-C582-411E-90F9-704B0DFC8F6C}" type="parTrans" cxnId="{8454FFD8-F8E5-4093-A5E1-FB294DF62365}">
      <dgm:prSet/>
      <dgm:spPr/>
      <dgm:t>
        <a:bodyPr/>
        <a:lstStyle/>
        <a:p>
          <a:endParaRPr lang="en-IN"/>
        </a:p>
      </dgm:t>
    </dgm:pt>
    <dgm:pt modelId="{069FF020-DAA8-4C54-80DA-F27DD08F7EF8}" type="sibTrans" cxnId="{8454FFD8-F8E5-4093-A5E1-FB294DF62365}">
      <dgm:prSet/>
      <dgm:spPr/>
      <dgm:t>
        <a:bodyPr/>
        <a:lstStyle/>
        <a:p>
          <a:endParaRPr lang="en-IN"/>
        </a:p>
      </dgm:t>
    </dgm:pt>
    <dgm:pt modelId="{D217D2FF-84C8-4704-8B7D-8C6285B86BF4}">
      <dgm:prSet custT="1"/>
      <dgm:spPr/>
      <dgm:t>
        <a:bodyPr/>
        <a:lstStyle/>
        <a:p>
          <a:pPr algn="l"/>
          <a:endParaRPr lang="en-US" sz="1300" b="1" dirty="0"/>
        </a:p>
      </dgm:t>
    </dgm:pt>
    <dgm:pt modelId="{FAA03DDC-E433-40DF-AE2D-BA2F991D6492}" type="parTrans" cxnId="{A9E42DA6-BD0E-44C6-98CF-B6E841E42AC1}">
      <dgm:prSet/>
      <dgm:spPr/>
      <dgm:t>
        <a:bodyPr/>
        <a:lstStyle/>
        <a:p>
          <a:endParaRPr lang="en-IN"/>
        </a:p>
      </dgm:t>
    </dgm:pt>
    <dgm:pt modelId="{56237F81-8572-4707-AF71-4E36EECB479A}" type="sibTrans" cxnId="{A9E42DA6-BD0E-44C6-98CF-B6E841E42AC1}">
      <dgm:prSet/>
      <dgm:spPr/>
      <dgm:t>
        <a:bodyPr/>
        <a:lstStyle/>
        <a:p>
          <a:endParaRPr lang="en-IN"/>
        </a:p>
      </dgm:t>
    </dgm:pt>
    <dgm:pt modelId="{F5BB24BF-10E8-410A-86AD-B199FB58CD30}">
      <dgm:prSet custT="1"/>
      <dgm:spPr/>
      <dgm:t>
        <a:bodyPr/>
        <a:lstStyle/>
        <a:p>
          <a:pPr algn="l"/>
          <a:r>
            <a:rPr lang="en-US" sz="1300" b="1" dirty="0" smtClean="0"/>
            <a:t>The entire ‘.in’ domain:  June 2014</a:t>
          </a:r>
          <a:endParaRPr lang="en-US" sz="1300" b="1" dirty="0"/>
        </a:p>
      </dgm:t>
    </dgm:pt>
    <dgm:pt modelId="{50D10AC3-BEB6-4D89-948B-CFE8C53911BA}" type="parTrans" cxnId="{24915B56-7D97-4F36-AB91-3C56426A36E7}">
      <dgm:prSet/>
      <dgm:spPr/>
      <dgm:t>
        <a:bodyPr/>
        <a:lstStyle/>
        <a:p>
          <a:endParaRPr lang="en-IN"/>
        </a:p>
      </dgm:t>
    </dgm:pt>
    <dgm:pt modelId="{8933BF26-60BC-4E06-A41E-497431944CDA}" type="sibTrans" cxnId="{24915B56-7D97-4F36-AB91-3C56426A36E7}">
      <dgm:prSet/>
      <dgm:spPr/>
      <dgm:t>
        <a:bodyPr/>
        <a:lstStyle/>
        <a:p>
          <a:endParaRPr lang="en-IN"/>
        </a:p>
      </dgm:t>
    </dgm:pt>
    <dgm:pt modelId="{8F592114-115D-407A-9A4F-A0B54AFD9934}">
      <dgm:prSet phldrT="[Text]" custT="1"/>
      <dgm:spPr/>
      <dgm:t>
        <a:bodyPr/>
        <a:lstStyle/>
        <a:p>
          <a:pPr algn="l"/>
          <a:endParaRPr lang="en-IN" sz="1300" dirty="0"/>
        </a:p>
      </dgm:t>
    </dgm:pt>
    <dgm:pt modelId="{783BAB5D-5B9B-4F09-92E8-1F1F87F2BC3E}" type="parTrans" cxnId="{2090C9E9-95CE-4C31-8416-95F43076C47A}">
      <dgm:prSet/>
      <dgm:spPr/>
      <dgm:t>
        <a:bodyPr/>
        <a:lstStyle/>
        <a:p>
          <a:endParaRPr lang="en-IN"/>
        </a:p>
      </dgm:t>
    </dgm:pt>
    <dgm:pt modelId="{1333BEFB-A2DA-4A4F-9B77-019CF7C5DFFE}" type="sibTrans" cxnId="{2090C9E9-95CE-4C31-8416-95F43076C47A}">
      <dgm:prSet/>
      <dgm:spPr/>
      <dgm:t>
        <a:bodyPr/>
        <a:lstStyle/>
        <a:p>
          <a:endParaRPr lang="en-IN"/>
        </a:p>
      </dgm:t>
    </dgm:pt>
    <dgm:pt modelId="{7D72C821-5EF4-465A-8A52-28CCC756FA4E}">
      <dgm:prSet custT="1"/>
      <dgm:spPr/>
      <dgm:t>
        <a:bodyPr/>
        <a:lstStyle/>
        <a:p>
          <a:pPr algn="l"/>
          <a:endParaRPr lang="en-US" sz="1300" b="1" dirty="0"/>
        </a:p>
      </dgm:t>
    </dgm:pt>
    <dgm:pt modelId="{81B1BE05-ADD5-40B5-B574-8352DCAF29FB}" type="parTrans" cxnId="{FA04055B-2B9F-429B-865C-7545B09DAE7D}">
      <dgm:prSet/>
      <dgm:spPr/>
      <dgm:t>
        <a:bodyPr/>
        <a:lstStyle/>
        <a:p>
          <a:endParaRPr lang="en-IN"/>
        </a:p>
      </dgm:t>
    </dgm:pt>
    <dgm:pt modelId="{85EF1F12-9EFB-47E2-ACD0-EA6C5E28E22B}" type="sibTrans" cxnId="{FA04055B-2B9F-429B-865C-7545B09DAE7D}">
      <dgm:prSet/>
      <dgm:spPr/>
      <dgm:t>
        <a:bodyPr/>
        <a:lstStyle/>
        <a:p>
          <a:endParaRPr lang="en-IN"/>
        </a:p>
      </dgm:t>
    </dgm:pt>
    <dgm:pt modelId="{F611B722-625C-45D6-9522-66542D59CB07}">
      <dgm:prSet phldrT="[Text]" custT="1"/>
      <dgm:spPr/>
      <dgm:t>
        <a:bodyPr/>
        <a:lstStyle/>
        <a:p>
          <a:endParaRPr lang="en-IN" sz="1300" dirty="0"/>
        </a:p>
      </dgm:t>
    </dgm:pt>
    <dgm:pt modelId="{15DD5DCA-47A7-4FA4-A11B-36FA79221949}" type="parTrans" cxnId="{9B688A50-6EB9-42E8-8C0A-BB146B5D13F9}">
      <dgm:prSet/>
      <dgm:spPr/>
      <dgm:t>
        <a:bodyPr/>
        <a:lstStyle/>
        <a:p>
          <a:endParaRPr lang="en-IN"/>
        </a:p>
      </dgm:t>
    </dgm:pt>
    <dgm:pt modelId="{27FFF3DC-4028-48E2-8F9A-41A5566043F6}" type="sibTrans" cxnId="{9B688A50-6EB9-42E8-8C0A-BB146B5D13F9}">
      <dgm:prSet/>
      <dgm:spPr/>
      <dgm:t>
        <a:bodyPr/>
        <a:lstStyle/>
        <a:p>
          <a:endParaRPr lang="en-IN"/>
        </a:p>
      </dgm:t>
    </dgm:pt>
    <dgm:pt modelId="{47EF54D2-CC87-4462-A9AE-D61C9EB885E5}">
      <dgm:prSet custT="1"/>
      <dgm:spPr/>
      <dgm:t>
        <a:bodyPr/>
        <a:lstStyle/>
        <a:p>
          <a:r>
            <a:rPr lang="en-IN" sz="1300" b="1" dirty="0" smtClean="0">
              <a:solidFill>
                <a:schemeClr val="tx1"/>
              </a:solidFill>
            </a:rPr>
            <a:t>Transition plan for transition to IPv6 by December 2017 to be prepared by December 2013</a:t>
          </a:r>
          <a:endParaRPr lang="en-IN" sz="1300" b="1" dirty="0"/>
        </a:p>
      </dgm:t>
    </dgm:pt>
    <dgm:pt modelId="{E0C1E106-2D91-424C-8E87-2FF1713D0409}" type="parTrans" cxnId="{9FD0B462-192A-4754-AEC5-6D1FAF2C1BB4}">
      <dgm:prSet/>
      <dgm:spPr/>
      <dgm:t>
        <a:bodyPr/>
        <a:lstStyle/>
        <a:p>
          <a:endParaRPr lang="en-IN"/>
        </a:p>
      </dgm:t>
    </dgm:pt>
    <dgm:pt modelId="{8D1D7897-6BF2-4F64-A715-D57FDD6D9698}" type="sibTrans" cxnId="{9FD0B462-192A-4754-AEC5-6D1FAF2C1BB4}">
      <dgm:prSet/>
      <dgm:spPr/>
      <dgm:t>
        <a:bodyPr/>
        <a:lstStyle/>
        <a:p>
          <a:endParaRPr lang="en-IN"/>
        </a:p>
      </dgm:t>
    </dgm:pt>
    <dgm:pt modelId="{0B6F4639-FBDB-4D7D-8CE5-21D14317B770}">
      <dgm:prSet custT="1"/>
      <dgm:spPr/>
      <dgm:t>
        <a:bodyPr/>
        <a:lstStyle/>
        <a:p>
          <a:r>
            <a:rPr lang="en-IN" sz="1300" b="1" dirty="0" smtClean="0">
              <a:solidFill>
                <a:schemeClr val="tx1"/>
              </a:solidFill>
            </a:rPr>
            <a:t>The public interface for delivery of citizen centric services  01-01-2015. </a:t>
          </a:r>
          <a:endParaRPr lang="en-IN" sz="1300" b="1" dirty="0"/>
        </a:p>
      </dgm:t>
    </dgm:pt>
    <dgm:pt modelId="{A903B27A-4232-4AA8-B796-41761FAFE6BC}" type="parTrans" cxnId="{45754E1B-B269-40C8-9141-21ABDAC632C6}">
      <dgm:prSet/>
      <dgm:spPr/>
      <dgm:t>
        <a:bodyPr/>
        <a:lstStyle/>
        <a:p>
          <a:endParaRPr lang="en-IN"/>
        </a:p>
      </dgm:t>
    </dgm:pt>
    <dgm:pt modelId="{49215076-0D56-4DF6-87D7-7EBBB64A6787}" type="sibTrans" cxnId="{45754E1B-B269-40C8-9141-21ABDAC632C6}">
      <dgm:prSet/>
      <dgm:spPr/>
      <dgm:t>
        <a:bodyPr/>
        <a:lstStyle/>
        <a:p>
          <a:endParaRPr lang="en-IN"/>
        </a:p>
      </dgm:t>
    </dgm:pt>
    <dgm:pt modelId="{B23A2328-DCFF-4F22-99B5-06A0059B2FB0}">
      <dgm:prSet custT="1"/>
      <dgm:spPr/>
      <dgm:t>
        <a:bodyPr/>
        <a:lstStyle/>
        <a:p>
          <a:r>
            <a:rPr lang="en-IN" sz="1300" b="1" dirty="0" smtClean="0">
              <a:solidFill>
                <a:schemeClr val="tx1"/>
              </a:solidFill>
            </a:rPr>
            <a:t>The Government procurement to be either TEC certified or IPv6 Ready Logo certified.</a:t>
          </a:r>
          <a:endParaRPr lang="en-IN" sz="1300" b="1" dirty="0"/>
        </a:p>
      </dgm:t>
    </dgm:pt>
    <dgm:pt modelId="{F0D53693-57FC-451C-BD8D-EDBF9105C1CD}" type="parTrans" cxnId="{A8516078-8758-406A-ACF9-8576FBE8D474}">
      <dgm:prSet/>
      <dgm:spPr/>
      <dgm:t>
        <a:bodyPr/>
        <a:lstStyle/>
        <a:p>
          <a:endParaRPr lang="en-IN"/>
        </a:p>
      </dgm:t>
    </dgm:pt>
    <dgm:pt modelId="{36F3AB7F-6C6E-4FFA-8F47-6B47699A6339}" type="sibTrans" cxnId="{A8516078-8758-406A-ACF9-8576FBE8D474}">
      <dgm:prSet/>
      <dgm:spPr/>
      <dgm:t>
        <a:bodyPr/>
        <a:lstStyle/>
        <a:p>
          <a:endParaRPr lang="en-IN"/>
        </a:p>
      </dgm:t>
    </dgm:pt>
    <dgm:pt modelId="{7918113A-087D-47BA-BAAA-4266B1130FC9}">
      <dgm:prSet custT="1"/>
      <dgm:spPr/>
      <dgm:t>
        <a:bodyPr/>
        <a:lstStyle/>
        <a:p>
          <a:r>
            <a:rPr lang="en-IN" sz="1300" b="1" dirty="0" smtClean="0">
              <a:solidFill>
                <a:schemeClr val="tx1"/>
              </a:solidFill>
            </a:rPr>
            <a:t>The IPv6 to be included in the curriculum of technical courses being offered by various institutes / colleges</a:t>
          </a:r>
          <a:endParaRPr lang="en-IN" sz="1300" b="1" dirty="0"/>
        </a:p>
      </dgm:t>
    </dgm:pt>
    <dgm:pt modelId="{8497CFA5-AD03-4F7F-8936-B114AAC0F338}" type="parTrans" cxnId="{EA35347F-1334-4538-8624-0B36062FC4E5}">
      <dgm:prSet/>
      <dgm:spPr/>
      <dgm:t>
        <a:bodyPr/>
        <a:lstStyle/>
        <a:p>
          <a:endParaRPr lang="en-IN"/>
        </a:p>
      </dgm:t>
    </dgm:pt>
    <dgm:pt modelId="{50A65CF7-D360-4151-A2DF-B6D63FD5B0F5}" type="sibTrans" cxnId="{EA35347F-1334-4538-8624-0B36062FC4E5}">
      <dgm:prSet/>
      <dgm:spPr/>
      <dgm:t>
        <a:bodyPr/>
        <a:lstStyle/>
        <a:p>
          <a:endParaRPr lang="en-IN"/>
        </a:p>
      </dgm:t>
    </dgm:pt>
    <dgm:pt modelId="{DCC716C5-B7CE-474B-ADDC-24C749E1792B}" type="pres">
      <dgm:prSet presAssocID="{B587063F-5F0B-4E40-9DA8-7562FB2867CF}" presName="Name0" presStyleCnt="0">
        <dgm:presLayoutVars>
          <dgm:dir/>
          <dgm:animLvl val="lvl"/>
          <dgm:resizeHandles val="exact"/>
        </dgm:presLayoutVars>
      </dgm:prSet>
      <dgm:spPr/>
      <dgm:t>
        <a:bodyPr/>
        <a:lstStyle/>
        <a:p>
          <a:endParaRPr lang="en-IN"/>
        </a:p>
      </dgm:t>
    </dgm:pt>
    <dgm:pt modelId="{6E8BEF4E-F39D-48F4-B813-EBECE46B8ADB}" type="pres">
      <dgm:prSet presAssocID="{DE0CCAB3-7954-4855-9BE2-3B74EABE6B04}" presName="composite" presStyleCnt="0"/>
      <dgm:spPr/>
    </dgm:pt>
    <dgm:pt modelId="{78C6B844-FCC3-40D8-A0EE-E3D9849583CA}" type="pres">
      <dgm:prSet presAssocID="{DE0CCAB3-7954-4855-9BE2-3B74EABE6B04}" presName="parTx" presStyleLbl="alignNode1" presStyleIdx="0" presStyleCnt="4">
        <dgm:presLayoutVars>
          <dgm:chMax val="0"/>
          <dgm:chPref val="0"/>
          <dgm:bulletEnabled val="1"/>
        </dgm:presLayoutVars>
      </dgm:prSet>
      <dgm:spPr/>
      <dgm:t>
        <a:bodyPr/>
        <a:lstStyle/>
        <a:p>
          <a:endParaRPr lang="en-IN"/>
        </a:p>
      </dgm:t>
    </dgm:pt>
    <dgm:pt modelId="{EE457DAF-2608-4901-BBA8-3B5EE7C1288F}" type="pres">
      <dgm:prSet presAssocID="{DE0CCAB3-7954-4855-9BE2-3B74EABE6B04}" presName="desTx" presStyleLbl="alignAccFollowNode1" presStyleIdx="0" presStyleCnt="4">
        <dgm:presLayoutVars>
          <dgm:bulletEnabled val="1"/>
        </dgm:presLayoutVars>
      </dgm:prSet>
      <dgm:spPr/>
      <dgm:t>
        <a:bodyPr/>
        <a:lstStyle/>
        <a:p>
          <a:endParaRPr lang="en-IN"/>
        </a:p>
      </dgm:t>
    </dgm:pt>
    <dgm:pt modelId="{1BD28194-824C-4C17-8C1E-FE972DF74863}" type="pres">
      <dgm:prSet presAssocID="{1E846BDB-3AD4-4BA4-AB0C-03FCAE79C5D6}" presName="space" presStyleCnt="0"/>
      <dgm:spPr/>
    </dgm:pt>
    <dgm:pt modelId="{BA186260-CC6E-4391-BDFE-D19F85753AA0}" type="pres">
      <dgm:prSet presAssocID="{24A17F3A-905F-4B44-9005-F24840666579}" presName="composite" presStyleCnt="0"/>
      <dgm:spPr/>
    </dgm:pt>
    <dgm:pt modelId="{37E94DA1-EF7D-48D5-90C5-6F3D8E48D673}" type="pres">
      <dgm:prSet presAssocID="{24A17F3A-905F-4B44-9005-F24840666579}" presName="parTx" presStyleLbl="alignNode1" presStyleIdx="1" presStyleCnt="4">
        <dgm:presLayoutVars>
          <dgm:chMax val="0"/>
          <dgm:chPref val="0"/>
          <dgm:bulletEnabled val="1"/>
        </dgm:presLayoutVars>
      </dgm:prSet>
      <dgm:spPr/>
      <dgm:t>
        <a:bodyPr/>
        <a:lstStyle/>
        <a:p>
          <a:endParaRPr lang="en-IN"/>
        </a:p>
      </dgm:t>
    </dgm:pt>
    <dgm:pt modelId="{E2FA6890-DF5E-483D-9EEC-B837740AA115}" type="pres">
      <dgm:prSet presAssocID="{24A17F3A-905F-4B44-9005-F24840666579}" presName="desTx" presStyleLbl="alignAccFollowNode1" presStyleIdx="1" presStyleCnt="4">
        <dgm:presLayoutVars>
          <dgm:bulletEnabled val="1"/>
        </dgm:presLayoutVars>
      </dgm:prSet>
      <dgm:spPr/>
      <dgm:t>
        <a:bodyPr/>
        <a:lstStyle/>
        <a:p>
          <a:endParaRPr lang="en-IN"/>
        </a:p>
      </dgm:t>
    </dgm:pt>
    <dgm:pt modelId="{957815BA-11F2-4F05-A8F4-0A09D3EC8B77}" type="pres">
      <dgm:prSet presAssocID="{15D3E721-1D8D-4C20-8665-F22FD4DCB115}" presName="space" presStyleCnt="0"/>
      <dgm:spPr/>
    </dgm:pt>
    <dgm:pt modelId="{307FDC6B-C895-47F3-A094-1B29C6E2E8EE}" type="pres">
      <dgm:prSet presAssocID="{6C56B26B-CDA3-4E27-8042-059C5C7B1346}" presName="composite" presStyleCnt="0"/>
      <dgm:spPr/>
    </dgm:pt>
    <dgm:pt modelId="{9BDFAA4D-C02D-4090-8F00-815765B12D02}" type="pres">
      <dgm:prSet presAssocID="{6C56B26B-CDA3-4E27-8042-059C5C7B1346}" presName="parTx" presStyleLbl="alignNode1" presStyleIdx="2" presStyleCnt="4">
        <dgm:presLayoutVars>
          <dgm:chMax val="0"/>
          <dgm:chPref val="0"/>
          <dgm:bulletEnabled val="1"/>
        </dgm:presLayoutVars>
      </dgm:prSet>
      <dgm:spPr/>
      <dgm:t>
        <a:bodyPr/>
        <a:lstStyle/>
        <a:p>
          <a:endParaRPr lang="en-IN"/>
        </a:p>
      </dgm:t>
    </dgm:pt>
    <dgm:pt modelId="{F7548D73-0BCE-4DEA-B98B-897C3479E57C}" type="pres">
      <dgm:prSet presAssocID="{6C56B26B-CDA3-4E27-8042-059C5C7B1346}" presName="desTx" presStyleLbl="alignAccFollowNode1" presStyleIdx="2" presStyleCnt="4">
        <dgm:presLayoutVars>
          <dgm:bulletEnabled val="1"/>
        </dgm:presLayoutVars>
      </dgm:prSet>
      <dgm:spPr/>
      <dgm:t>
        <a:bodyPr/>
        <a:lstStyle/>
        <a:p>
          <a:endParaRPr lang="en-IN"/>
        </a:p>
      </dgm:t>
    </dgm:pt>
    <dgm:pt modelId="{CBE9C735-3F14-4303-8EAD-FC76F214D691}" type="pres">
      <dgm:prSet presAssocID="{2A14509F-EC0D-4BA4-81C7-4F1DAD861422}" presName="space" presStyleCnt="0"/>
      <dgm:spPr/>
    </dgm:pt>
    <dgm:pt modelId="{CED4B855-D217-4E1E-B76F-5177FCF24CCE}" type="pres">
      <dgm:prSet presAssocID="{7B3C7F82-F27F-4F13-9747-AE1A53731F9D}" presName="composite" presStyleCnt="0"/>
      <dgm:spPr/>
    </dgm:pt>
    <dgm:pt modelId="{C8CC1435-AAD9-4AFF-99FF-ECF738B7B6C9}" type="pres">
      <dgm:prSet presAssocID="{7B3C7F82-F27F-4F13-9747-AE1A53731F9D}" presName="parTx" presStyleLbl="alignNode1" presStyleIdx="3" presStyleCnt="4">
        <dgm:presLayoutVars>
          <dgm:chMax val="0"/>
          <dgm:chPref val="0"/>
          <dgm:bulletEnabled val="1"/>
        </dgm:presLayoutVars>
      </dgm:prSet>
      <dgm:spPr/>
      <dgm:t>
        <a:bodyPr/>
        <a:lstStyle/>
        <a:p>
          <a:endParaRPr lang="en-IN"/>
        </a:p>
      </dgm:t>
    </dgm:pt>
    <dgm:pt modelId="{455C4966-89FF-455A-BD07-4A4D996F7D9A}" type="pres">
      <dgm:prSet presAssocID="{7B3C7F82-F27F-4F13-9747-AE1A53731F9D}" presName="desTx" presStyleLbl="alignAccFollowNode1" presStyleIdx="3" presStyleCnt="4">
        <dgm:presLayoutVars>
          <dgm:bulletEnabled val="1"/>
        </dgm:presLayoutVars>
      </dgm:prSet>
      <dgm:spPr/>
      <dgm:t>
        <a:bodyPr/>
        <a:lstStyle/>
        <a:p>
          <a:endParaRPr lang="en-IN"/>
        </a:p>
      </dgm:t>
    </dgm:pt>
  </dgm:ptLst>
  <dgm:cxnLst>
    <dgm:cxn modelId="{77540503-F9ED-4E32-9E91-898DF9ADA5F0}" srcId="{DE0CCAB3-7954-4855-9BE2-3B74EABE6B04}" destId="{BC421201-78B3-45BA-B784-AB6804F88363}" srcOrd="4" destOrd="0" parTransId="{971021B1-EE2E-44C1-8755-ADB53AF0B1DE}" sibTransId="{2532949B-3B71-4E45-9B59-CAA6CA906187}"/>
    <dgm:cxn modelId="{D4F95657-18F6-4633-8684-1327FE9AEBDF}" type="presOf" srcId="{47EC72F1-BC01-4BED-A525-890C9628FB67}" destId="{E2FA6890-DF5E-483D-9EEC-B837740AA115}" srcOrd="0" destOrd="3" presId="urn:microsoft.com/office/officeart/2005/8/layout/hList1"/>
    <dgm:cxn modelId="{9BE1FE15-F655-4B85-BC2B-4A7018ABB2B4}" type="presOf" srcId="{7918113A-087D-47BA-BAAA-4266B1130FC9}" destId="{455C4966-89FF-455A-BD07-4A4D996F7D9A}" srcOrd="0" destOrd="3" presId="urn:microsoft.com/office/officeart/2005/8/layout/hList1"/>
    <dgm:cxn modelId="{F86DD93A-FD41-4598-AD2B-9DCC68AB22E9}" type="presOf" srcId="{0B6F4639-FBDB-4D7D-8CE5-21D14317B770}" destId="{455C4966-89FF-455A-BD07-4A4D996F7D9A}" srcOrd="0" destOrd="1" presId="urn:microsoft.com/office/officeart/2005/8/layout/hList1"/>
    <dgm:cxn modelId="{DC9D9D49-AA83-4C69-A570-3AFF8FEF100F}" srcId="{24A17F3A-905F-4B44-9005-F24840666579}" destId="{52619BE4-2B15-4CD0-8A03-58627A8A82DD}" srcOrd="0" destOrd="0" parTransId="{DC025FE8-5C03-4EAB-A00F-1BFBDD49FCA6}" sibTransId="{DF6996F3-4C61-4F33-A875-6AC699454DEE}"/>
    <dgm:cxn modelId="{CE8A0A85-A870-4238-87F8-32ED7CA94029}" type="presOf" srcId="{C8421680-A028-4856-8860-3C2669AAED8B}" destId="{F7548D73-0BCE-4DEA-B98B-897C3479E57C}" srcOrd="0" destOrd="0" presId="urn:microsoft.com/office/officeart/2005/8/layout/hList1"/>
    <dgm:cxn modelId="{24915B56-7D97-4F36-AB91-3C56426A36E7}" srcId="{24A17F3A-905F-4B44-9005-F24840666579}" destId="{F5BB24BF-10E8-410A-86AD-B199FB58CD30}" srcOrd="8" destOrd="0" parTransId="{50D10AC3-BEB6-4D89-948B-CFE8C53911BA}" sibTransId="{8933BF26-60BC-4E06-A41E-497431944CDA}"/>
    <dgm:cxn modelId="{AAA6C7E5-E7C9-4C4E-9E52-80B8A9E6AC81}" type="presOf" srcId="{7C6560F1-4025-47E3-9006-1C2EC101D5E8}" destId="{EE457DAF-2608-4901-BBA8-3B5EE7C1288F}" srcOrd="0" destOrd="3" presId="urn:microsoft.com/office/officeart/2005/8/layout/hList1"/>
    <dgm:cxn modelId="{9DB3EA8D-E6E2-4317-B7A3-81F929B8144C}" type="presOf" srcId="{B23A2328-DCFF-4F22-99B5-06A0059B2FB0}" destId="{455C4966-89FF-455A-BD07-4A4D996F7D9A}" srcOrd="0" destOrd="2" presId="urn:microsoft.com/office/officeart/2005/8/layout/hList1"/>
    <dgm:cxn modelId="{46253B6C-81A8-4CC1-AE8E-B20A6D0D7F95}" srcId="{24A17F3A-905F-4B44-9005-F24840666579}" destId="{47EC72F1-BC01-4BED-A525-890C9628FB67}" srcOrd="3" destOrd="0" parTransId="{F9849E41-39C2-4B91-91EA-57D29F85F959}" sibTransId="{209C93F5-10E8-4CBE-980B-3E06851FB350}"/>
    <dgm:cxn modelId="{71B33B5A-D40F-40E0-A96E-2061B6C06714}" srcId="{B587063F-5F0B-4E40-9DA8-7562FB2867CF}" destId="{6C56B26B-CDA3-4E27-8042-059C5C7B1346}" srcOrd="2" destOrd="0" parTransId="{1091948F-1198-4B91-A93A-9EA8FDE445B6}" sibTransId="{2A14509F-EC0D-4BA4-81C7-4F1DAD861422}"/>
    <dgm:cxn modelId="{BC2BB7A4-4A81-4452-A6A1-CA7D57BCFE86}" type="presOf" srcId="{A6298A24-70F3-43C7-B582-2AD542034D58}" destId="{E2FA6890-DF5E-483D-9EEC-B837740AA115}" srcOrd="0" destOrd="6" presId="urn:microsoft.com/office/officeart/2005/8/layout/hList1"/>
    <dgm:cxn modelId="{43FD6676-1867-4FF1-B0EC-C2B47B4F8AD3}" srcId="{24A17F3A-905F-4B44-9005-F24840666579}" destId="{90F42A16-42AF-440C-A6C2-CE9C7063E503}" srcOrd="9" destOrd="0" parTransId="{DCED1178-1E32-4167-BBBA-583B8613E6B2}" sibTransId="{8A2129E4-5B6E-48E6-A890-A1023F975744}"/>
    <dgm:cxn modelId="{FACF5AA0-2AD8-4EE6-A170-0624870E31A5}" type="presOf" srcId="{3794A768-E4A7-4E96-B809-9E3AF793D99B}" destId="{EE457DAF-2608-4901-BBA8-3B5EE7C1288F}" srcOrd="0" destOrd="0" presId="urn:microsoft.com/office/officeart/2005/8/layout/hList1"/>
    <dgm:cxn modelId="{46E7CCF3-E4E1-4B7C-A8DF-24A93546CD08}" srcId="{B587063F-5F0B-4E40-9DA8-7562FB2867CF}" destId="{24A17F3A-905F-4B44-9005-F24840666579}" srcOrd="1" destOrd="0" parTransId="{52A3020C-673B-48FC-AADC-5B84DA938433}" sibTransId="{15D3E721-1D8D-4C20-8665-F22FD4DCB115}"/>
    <dgm:cxn modelId="{FA04055B-2B9F-429B-865C-7545B09DAE7D}" srcId="{24A17F3A-905F-4B44-9005-F24840666579}" destId="{7D72C821-5EF4-465A-8A52-28CCC756FA4E}" srcOrd="7" destOrd="0" parTransId="{81B1BE05-ADD5-40B5-B574-8352DCAF29FB}" sibTransId="{85EF1F12-9EFB-47E2-ACD0-EA6C5E28E22B}"/>
    <dgm:cxn modelId="{1A0833A8-559F-4742-AE14-2D00D90B04C9}" srcId="{BC421201-78B3-45BA-B784-AB6804F88363}" destId="{791AD46E-AC72-42F7-BF9D-C15810F26184}" srcOrd="1" destOrd="0" parTransId="{F4AA0FB0-7CA1-403D-974A-00651318489B}" sibTransId="{DE8F77E1-0627-4170-9CD7-A776C52CC38A}"/>
    <dgm:cxn modelId="{AF826F31-1840-4F8B-8D45-80E2800B7FC9}" type="presOf" srcId="{B587063F-5F0B-4E40-9DA8-7562FB2867CF}" destId="{DCC716C5-B7CE-474B-ADDC-24C749E1792B}" srcOrd="0" destOrd="0" presId="urn:microsoft.com/office/officeart/2005/8/layout/hList1"/>
    <dgm:cxn modelId="{D2AD3A59-822C-45E7-AAAB-5A872689FF13}" srcId="{6C56B26B-CDA3-4E27-8042-059C5C7B1346}" destId="{C8421680-A028-4856-8860-3C2669AAED8B}" srcOrd="0" destOrd="0" parTransId="{6FA990F6-0A49-4443-A5FF-109F8544633A}" sibTransId="{FE98705C-68F7-4CF0-BCAF-9247EF8295C9}"/>
    <dgm:cxn modelId="{F44CEB44-FCE3-4694-8916-9A90558A4ECE}" type="presOf" srcId="{8F592114-115D-407A-9A4F-A0B54AFD9934}" destId="{E2FA6890-DF5E-483D-9EEC-B837740AA115}" srcOrd="0" destOrd="1" presId="urn:microsoft.com/office/officeart/2005/8/layout/hList1"/>
    <dgm:cxn modelId="{873F9A25-FCB6-4C0B-8BC0-73D1CE6775EA}" srcId="{24A17F3A-905F-4B44-9005-F24840666579}" destId="{7A38CC79-36E4-4765-A4EF-C795B79B2743}" srcOrd="4" destOrd="0" parTransId="{6C426B1C-91A6-4E76-B05E-07122524B4C9}" sibTransId="{9A66304F-5075-44AA-921D-11BB531F0E9D}"/>
    <dgm:cxn modelId="{50AA8003-08E9-43B1-B716-46DF1AC26020}" type="presOf" srcId="{F611B722-625C-45D6-9522-66542D59CB07}" destId="{F7548D73-0BCE-4DEA-B98B-897C3479E57C}" srcOrd="0" destOrd="1" presId="urn:microsoft.com/office/officeart/2005/8/layout/hList1"/>
    <dgm:cxn modelId="{9CC477E3-4C3B-4C53-8D33-B536E195B8A1}" srcId="{B587063F-5F0B-4E40-9DA8-7562FB2867CF}" destId="{DE0CCAB3-7954-4855-9BE2-3B74EABE6B04}" srcOrd="0" destOrd="0" parTransId="{2EC73E07-B79E-4DF5-97EC-005FD0E391A9}" sibTransId="{1E846BDB-3AD4-4BA4-AB0C-03FCAE79C5D6}"/>
    <dgm:cxn modelId="{3AD10DCE-EC02-4AA9-907B-6E01C4F7DBF7}" srcId="{B587063F-5F0B-4E40-9DA8-7562FB2867CF}" destId="{7B3C7F82-F27F-4F13-9747-AE1A53731F9D}" srcOrd="3" destOrd="0" parTransId="{3B7D1359-4F5C-4C47-A097-E87A5A532BBF}" sibTransId="{2777EADE-119E-463A-8CE1-F9B336E24009}"/>
    <dgm:cxn modelId="{45754E1B-B269-40C8-9141-21ABDAC632C6}" srcId="{7B3C7F82-F27F-4F13-9747-AE1A53731F9D}" destId="{0B6F4639-FBDB-4D7D-8CE5-21D14317B770}" srcOrd="1" destOrd="0" parTransId="{A903B27A-4232-4AA8-B796-41761FAFE6BC}" sibTransId="{49215076-0D56-4DF6-87D7-7EBBB64A6787}"/>
    <dgm:cxn modelId="{8454FFD8-F8E5-4093-A5E1-FB294DF62365}" srcId="{24A17F3A-905F-4B44-9005-F24840666579}" destId="{A6298A24-70F3-43C7-B582-2AD542034D58}" srcOrd="6" destOrd="0" parTransId="{A80E2380-C582-411E-90F9-704B0DFC8F6C}" sibTransId="{069FF020-DAA8-4C54-80DA-F27DD08F7EF8}"/>
    <dgm:cxn modelId="{6794D5B1-D0F3-4A36-963C-EC3DE7FF90BF}" srcId="{24A17F3A-905F-4B44-9005-F24840666579}" destId="{82FF03A8-EDB3-4277-A4AB-442BAC120151}" srcOrd="2" destOrd="0" parTransId="{4C68D4E5-B733-4218-8289-7D47CC1C3A9D}" sibTransId="{E62735BD-15A9-43B4-900D-6538820BB4A5}"/>
    <dgm:cxn modelId="{82323AAB-05DC-4B98-900A-996FC0BBA20E}" srcId="{DE0CCAB3-7954-4855-9BE2-3B74EABE6B04}" destId="{7C6560F1-4025-47E3-9006-1C2EC101D5E8}" srcOrd="3" destOrd="0" parTransId="{53ECA3C0-7AC9-484C-AE78-6BA731F12629}" sibTransId="{4A4DAFFA-0C05-405A-8A68-3C8E64C21FE1}"/>
    <dgm:cxn modelId="{F969F371-1032-4CDF-9EF6-F8ABC7559218}" type="presOf" srcId="{82FF03A8-EDB3-4277-A4AB-442BAC120151}" destId="{E2FA6890-DF5E-483D-9EEC-B837740AA115}" srcOrd="0" destOrd="2" presId="urn:microsoft.com/office/officeart/2005/8/layout/hList1"/>
    <dgm:cxn modelId="{BCCF8776-539C-4B3C-BCBB-C274E5DD070D}" srcId="{DE0CCAB3-7954-4855-9BE2-3B74EABE6B04}" destId="{249DF8A8-3742-4A90-8AED-7F5E6C019C1A}" srcOrd="1" destOrd="0" parTransId="{BF203381-EE36-4DF6-86AE-ECAAA3AF6D92}" sibTransId="{022DAC50-C86E-441B-9904-3D4F581087BA}"/>
    <dgm:cxn modelId="{70A45091-C340-4F6D-9D97-AD1646718759}" type="presOf" srcId="{82280512-CEB0-4D05-A397-8046F5BE6D35}" destId="{F7548D73-0BCE-4DEA-B98B-897C3479E57C}" srcOrd="0" destOrd="2" presId="urn:microsoft.com/office/officeart/2005/8/layout/hList1"/>
    <dgm:cxn modelId="{FCA10F4E-87E3-4E09-87C3-CA2403A49983}" type="presOf" srcId="{249DF8A8-3742-4A90-8AED-7F5E6C019C1A}" destId="{EE457DAF-2608-4901-BBA8-3B5EE7C1288F}" srcOrd="0" destOrd="1" presId="urn:microsoft.com/office/officeart/2005/8/layout/hList1"/>
    <dgm:cxn modelId="{E1E344E2-6BFA-4DDD-8398-6047E604AC12}" type="presOf" srcId="{791AD46E-AC72-42F7-BF9D-C15810F26184}" destId="{EE457DAF-2608-4901-BBA8-3B5EE7C1288F}" srcOrd="0" destOrd="6" presId="urn:microsoft.com/office/officeart/2005/8/layout/hList1"/>
    <dgm:cxn modelId="{2090C9E9-95CE-4C31-8416-95F43076C47A}" srcId="{24A17F3A-905F-4B44-9005-F24840666579}" destId="{8F592114-115D-407A-9A4F-A0B54AFD9934}" srcOrd="1" destOrd="0" parTransId="{783BAB5D-5B9B-4F09-92E8-1F1F87F2BC3E}" sibTransId="{1333BEFB-A2DA-4A4F-9B77-019CF7C5DFFE}"/>
    <dgm:cxn modelId="{638CA04D-32FF-4D62-9289-4521C58A170A}" type="presOf" srcId="{52619BE4-2B15-4CD0-8A03-58627A8A82DD}" destId="{E2FA6890-DF5E-483D-9EEC-B837740AA115}" srcOrd="0" destOrd="0" presId="urn:microsoft.com/office/officeart/2005/8/layout/hList1"/>
    <dgm:cxn modelId="{0F1DDF0F-CDFE-47E9-BEAF-F1326DE41842}" type="presOf" srcId="{49AD60FD-E60D-445D-9D2B-A52AAF38999C}" destId="{EE457DAF-2608-4901-BBA8-3B5EE7C1288F}" srcOrd="0" destOrd="5" presId="urn:microsoft.com/office/officeart/2005/8/layout/hList1"/>
    <dgm:cxn modelId="{37936B4C-DEDD-4C6E-B5B0-0CA81AE2525A}" type="presOf" srcId="{F5BB24BF-10E8-410A-86AD-B199FB58CD30}" destId="{E2FA6890-DF5E-483D-9EEC-B837740AA115}" srcOrd="0" destOrd="8" presId="urn:microsoft.com/office/officeart/2005/8/layout/hList1"/>
    <dgm:cxn modelId="{4C5A95A6-BC60-425B-89A8-A4AD78DFDED4}" srcId="{DE0CCAB3-7954-4855-9BE2-3B74EABE6B04}" destId="{3794A768-E4A7-4E96-B809-9E3AF793D99B}" srcOrd="0" destOrd="0" parTransId="{42A5D126-71CA-4DC3-A6C0-9EE0A81DD6B3}" sibTransId="{CBEE4E4E-33B5-4ABB-9713-DF26A59221A1}"/>
    <dgm:cxn modelId="{4E942DC1-1951-460A-85ED-EF412C3CBF76}" type="presOf" srcId="{7A38CC79-36E4-4765-A4EF-C795B79B2743}" destId="{E2FA6890-DF5E-483D-9EEC-B837740AA115}" srcOrd="0" destOrd="4" presId="urn:microsoft.com/office/officeart/2005/8/layout/hList1"/>
    <dgm:cxn modelId="{BC9F99D7-668E-4BE9-8BA2-DF9F4EC318AB}" type="presOf" srcId="{6C56B26B-CDA3-4E27-8042-059C5C7B1346}" destId="{9BDFAA4D-C02D-4090-8F00-815765B12D02}" srcOrd="0" destOrd="0" presId="urn:microsoft.com/office/officeart/2005/8/layout/hList1"/>
    <dgm:cxn modelId="{061FEDAD-C129-4E28-B003-6AAF3DC9EAA5}" srcId="{DE0CCAB3-7954-4855-9BE2-3B74EABE6B04}" destId="{E06992D5-7861-4AC5-BE2C-7F6DE1B9EDE9}" srcOrd="2" destOrd="0" parTransId="{FB06F7DC-D095-476D-885C-9A0550D73027}" sibTransId="{B72E57FD-3846-4460-A2BE-F4284628BDAA}"/>
    <dgm:cxn modelId="{583729FC-4ED0-4DDB-8CE0-6A7E2E97CBDE}" type="presOf" srcId="{47EF54D2-CC87-4462-A9AE-D61C9EB885E5}" destId="{455C4966-89FF-455A-BD07-4A4D996F7D9A}" srcOrd="0" destOrd="0" presId="urn:microsoft.com/office/officeart/2005/8/layout/hList1"/>
    <dgm:cxn modelId="{42D93E9D-18C9-485F-90F2-0310A445C528}" type="presOf" srcId="{BC421201-78B3-45BA-B784-AB6804F88363}" destId="{EE457DAF-2608-4901-BBA8-3B5EE7C1288F}" srcOrd="0" destOrd="4" presId="urn:microsoft.com/office/officeart/2005/8/layout/hList1"/>
    <dgm:cxn modelId="{43DBEB71-4CB5-4FF0-9D45-FD75A13914ED}" type="presOf" srcId="{7D72C821-5EF4-465A-8A52-28CCC756FA4E}" destId="{E2FA6890-DF5E-483D-9EEC-B837740AA115}" srcOrd="0" destOrd="7" presId="urn:microsoft.com/office/officeart/2005/8/layout/hList1"/>
    <dgm:cxn modelId="{B41026C3-DA36-47D0-87DF-B78F7BC43392}" type="presOf" srcId="{7B3C7F82-F27F-4F13-9747-AE1A53731F9D}" destId="{C8CC1435-AAD9-4AFF-99FF-ECF738B7B6C9}" srcOrd="0" destOrd="0" presId="urn:microsoft.com/office/officeart/2005/8/layout/hList1"/>
    <dgm:cxn modelId="{9FD0B462-192A-4754-AEC5-6D1FAF2C1BB4}" srcId="{7B3C7F82-F27F-4F13-9747-AE1A53731F9D}" destId="{47EF54D2-CC87-4462-A9AE-D61C9EB885E5}" srcOrd="0" destOrd="0" parTransId="{E0C1E106-2D91-424C-8E87-2FF1713D0409}" sibTransId="{8D1D7897-6BF2-4F64-A715-D57FDD6D9698}"/>
    <dgm:cxn modelId="{EA35347F-1334-4538-8624-0B36062FC4E5}" srcId="{7B3C7F82-F27F-4F13-9747-AE1A53731F9D}" destId="{7918113A-087D-47BA-BAAA-4266B1130FC9}" srcOrd="3" destOrd="0" parTransId="{8497CFA5-AD03-4F7F-8936-B114AAC0F338}" sibTransId="{50A65CF7-D360-4151-A2DF-B6D63FD5B0F5}"/>
    <dgm:cxn modelId="{342BC7D5-87FF-4D79-95A7-BD21810CFD64}" type="presOf" srcId="{E06992D5-7861-4AC5-BE2C-7F6DE1B9EDE9}" destId="{EE457DAF-2608-4901-BBA8-3B5EE7C1288F}" srcOrd="0" destOrd="2" presId="urn:microsoft.com/office/officeart/2005/8/layout/hList1"/>
    <dgm:cxn modelId="{A9E42DA6-BD0E-44C6-98CF-B6E841E42AC1}" srcId="{24A17F3A-905F-4B44-9005-F24840666579}" destId="{D217D2FF-84C8-4704-8B7D-8C6285B86BF4}" srcOrd="5" destOrd="0" parTransId="{FAA03DDC-E433-40DF-AE2D-BA2F991D6492}" sibTransId="{56237F81-8572-4707-AF71-4E36EECB479A}"/>
    <dgm:cxn modelId="{203FCFE1-74C5-4B60-BB44-5D3A20F501FD}" type="presOf" srcId="{D217D2FF-84C8-4704-8B7D-8C6285B86BF4}" destId="{E2FA6890-DF5E-483D-9EEC-B837740AA115}" srcOrd="0" destOrd="5" presId="urn:microsoft.com/office/officeart/2005/8/layout/hList1"/>
    <dgm:cxn modelId="{F66664B8-C179-4645-8E66-55B0F61462E5}" type="presOf" srcId="{DE0CCAB3-7954-4855-9BE2-3B74EABE6B04}" destId="{78C6B844-FCC3-40D8-A0EE-E3D9849583CA}" srcOrd="0" destOrd="0" presId="urn:microsoft.com/office/officeart/2005/8/layout/hList1"/>
    <dgm:cxn modelId="{3EDCA143-C2DA-41A5-B395-822B18E80083}" srcId="{6C56B26B-CDA3-4E27-8042-059C5C7B1346}" destId="{82280512-CEB0-4D05-A397-8046F5BE6D35}" srcOrd="2" destOrd="0" parTransId="{26E4DD43-3EFB-4CCB-96E2-8CE0F2F00A02}" sibTransId="{C8E42724-8938-46FA-A786-CB37C9C53B96}"/>
    <dgm:cxn modelId="{82DC8AC0-2360-4C92-A7DD-D647C5E24B9E}" type="presOf" srcId="{90F42A16-42AF-440C-A6C2-CE9C7063E503}" destId="{E2FA6890-DF5E-483D-9EEC-B837740AA115}" srcOrd="0" destOrd="9" presId="urn:microsoft.com/office/officeart/2005/8/layout/hList1"/>
    <dgm:cxn modelId="{44240429-2C90-4B9A-A05C-D5A400D3463F}" type="presOf" srcId="{24A17F3A-905F-4B44-9005-F24840666579}" destId="{37E94DA1-EF7D-48D5-90C5-6F3D8E48D673}" srcOrd="0" destOrd="0" presId="urn:microsoft.com/office/officeart/2005/8/layout/hList1"/>
    <dgm:cxn modelId="{9B688A50-6EB9-42E8-8C0A-BB146B5D13F9}" srcId="{6C56B26B-CDA3-4E27-8042-059C5C7B1346}" destId="{F611B722-625C-45D6-9522-66542D59CB07}" srcOrd="1" destOrd="0" parTransId="{15DD5DCA-47A7-4FA4-A11B-36FA79221949}" sibTransId="{27FFF3DC-4028-48E2-8F9A-41A5566043F6}"/>
    <dgm:cxn modelId="{A8516078-8758-406A-ACF9-8576FBE8D474}" srcId="{7B3C7F82-F27F-4F13-9747-AE1A53731F9D}" destId="{B23A2328-DCFF-4F22-99B5-06A0059B2FB0}" srcOrd="2" destOrd="0" parTransId="{F0D53693-57FC-451C-BD8D-EDBF9105C1CD}" sibTransId="{36F3AB7F-6C6E-4FFA-8F47-6B47699A6339}"/>
    <dgm:cxn modelId="{FD12FB5F-BE7B-45A0-A070-40EF94CA1D7B}" srcId="{BC421201-78B3-45BA-B784-AB6804F88363}" destId="{49AD60FD-E60D-445D-9D2B-A52AAF38999C}" srcOrd="0" destOrd="0" parTransId="{940E9160-903E-45FC-B6F9-6EBDFA43BFE6}" sibTransId="{B3532B93-19CC-43B1-91FF-09AC9B7CB183}"/>
    <dgm:cxn modelId="{3F29E3E2-4CCC-4557-9BC9-65A5CE4EA852}" type="presParOf" srcId="{DCC716C5-B7CE-474B-ADDC-24C749E1792B}" destId="{6E8BEF4E-F39D-48F4-B813-EBECE46B8ADB}" srcOrd="0" destOrd="0" presId="urn:microsoft.com/office/officeart/2005/8/layout/hList1"/>
    <dgm:cxn modelId="{30A9045E-853F-4CF2-8EDE-310275AE9CC9}" type="presParOf" srcId="{6E8BEF4E-F39D-48F4-B813-EBECE46B8ADB}" destId="{78C6B844-FCC3-40D8-A0EE-E3D9849583CA}" srcOrd="0" destOrd="0" presId="urn:microsoft.com/office/officeart/2005/8/layout/hList1"/>
    <dgm:cxn modelId="{A6B3D2E8-7A82-48DF-A6A9-E67D01D20FDD}" type="presParOf" srcId="{6E8BEF4E-F39D-48F4-B813-EBECE46B8ADB}" destId="{EE457DAF-2608-4901-BBA8-3B5EE7C1288F}" srcOrd="1" destOrd="0" presId="urn:microsoft.com/office/officeart/2005/8/layout/hList1"/>
    <dgm:cxn modelId="{5B869601-522C-4BC8-B146-DA530E7EC420}" type="presParOf" srcId="{DCC716C5-B7CE-474B-ADDC-24C749E1792B}" destId="{1BD28194-824C-4C17-8C1E-FE972DF74863}" srcOrd="1" destOrd="0" presId="urn:microsoft.com/office/officeart/2005/8/layout/hList1"/>
    <dgm:cxn modelId="{97A6DD52-37FD-420C-9889-E77610A9FF64}" type="presParOf" srcId="{DCC716C5-B7CE-474B-ADDC-24C749E1792B}" destId="{BA186260-CC6E-4391-BDFE-D19F85753AA0}" srcOrd="2" destOrd="0" presId="urn:microsoft.com/office/officeart/2005/8/layout/hList1"/>
    <dgm:cxn modelId="{E7F2B0D7-F0F6-4D22-961F-F385A1381626}" type="presParOf" srcId="{BA186260-CC6E-4391-BDFE-D19F85753AA0}" destId="{37E94DA1-EF7D-48D5-90C5-6F3D8E48D673}" srcOrd="0" destOrd="0" presId="urn:microsoft.com/office/officeart/2005/8/layout/hList1"/>
    <dgm:cxn modelId="{99DEC64B-7FD7-4925-B2C2-ABD9586EBB42}" type="presParOf" srcId="{BA186260-CC6E-4391-BDFE-D19F85753AA0}" destId="{E2FA6890-DF5E-483D-9EEC-B837740AA115}" srcOrd="1" destOrd="0" presId="urn:microsoft.com/office/officeart/2005/8/layout/hList1"/>
    <dgm:cxn modelId="{E7AC4E9E-6945-44A8-916B-7CC6008DA51C}" type="presParOf" srcId="{DCC716C5-B7CE-474B-ADDC-24C749E1792B}" destId="{957815BA-11F2-4F05-A8F4-0A09D3EC8B77}" srcOrd="3" destOrd="0" presId="urn:microsoft.com/office/officeart/2005/8/layout/hList1"/>
    <dgm:cxn modelId="{8B978CB7-8943-4196-9A1F-8BB9920BC694}" type="presParOf" srcId="{DCC716C5-B7CE-474B-ADDC-24C749E1792B}" destId="{307FDC6B-C895-47F3-A094-1B29C6E2E8EE}" srcOrd="4" destOrd="0" presId="urn:microsoft.com/office/officeart/2005/8/layout/hList1"/>
    <dgm:cxn modelId="{04D0B4C0-C61B-4F40-87D4-23EAB88EF093}" type="presParOf" srcId="{307FDC6B-C895-47F3-A094-1B29C6E2E8EE}" destId="{9BDFAA4D-C02D-4090-8F00-815765B12D02}" srcOrd="0" destOrd="0" presId="urn:microsoft.com/office/officeart/2005/8/layout/hList1"/>
    <dgm:cxn modelId="{25CB16E3-F051-4766-886B-AFFC710E37AD}" type="presParOf" srcId="{307FDC6B-C895-47F3-A094-1B29C6E2E8EE}" destId="{F7548D73-0BCE-4DEA-B98B-897C3479E57C}" srcOrd="1" destOrd="0" presId="urn:microsoft.com/office/officeart/2005/8/layout/hList1"/>
    <dgm:cxn modelId="{EA8E5D59-C038-4754-8AE8-CCB999D06C66}" type="presParOf" srcId="{DCC716C5-B7CE-474B-ADDC-24C749E1792B}" destId="{CBE9C735-3F14-4303-8EAD-FC76F214D691}" srcOrd="5" destOrd="0" presId="urn:microsoft.com/office/officeart/2005/8/layout/hList1"/>
    <dgm:cxn modelId="{D89A88EC-ECBA-44CA-AC5D-7FBCBD7D244C}" type="presParOf" srcId="{DCC716C5-B7CE-474B-ADDC-24C749E1792B}" destId="{CED4B855-D217-4E1E-B76F-5177FCF24CCE}" srcOrd="6" destOrd="0" presId="urn:microsoft.com/office/officeart/2005/8/layout/hList1"/>
    <dgm:cxn modelId="{0E22B5DA-2527-46B3-9AB2-1C86070D6E7D}" type="presParOf" srcId="{CED4B855-D217-4E1E-B76F-5177FCF24CCE}" destId="{C8CC1435-AAD9-4AFF-99FF-ECF738B7B6C9}" srcOrd="0" destOrd="0" presId="urn:microsoft.com/office/officeart/2005/8/layout/hList1"/>
    <dgm:cxn modelId="{44BC6A69-5D0C-4AC4-825F-F1A665A894DE}" type="presParOf" srcId="{CED4B855-D217-4E1E-B76F-5177FCF24CCE}" destId="{455C4966-89FF-455A-BD07-4A4D996F7D9A}"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60AD9F-6168-4156-B917-321A0D0180AE}" type="doc">
      <dgm:prSet loTypeId="urn:microsoft.com/office/officeart/2005/8/layout/hList6" loCatId="list" qsTypeId="urn:microsoft.com/office/officeart/2005/8/quickstyle/simple3" qsCatId="simple" csTypeId="urn:microsoft.com/office/officeart/2005/8/colors/accent1_5" csCatId="accent1" phldr="1"/>
      <dgm:spPr/>
      <dgm:t>
        <a:bodyPr/>
        <a:lstStyle/>
        <a:p>
          <a:endParaRPr lang="en-IN"/>
        </a:p>
      </dgm:t>
    </dgm:pt>
    <dgm:pt modelId="{4BF0E049-E8B0-40E3-BCDC-24AD6258A12C}">
      <dgm:prSet phldrT="[Text]"/>
      <dgm:spPr/>
      <dgm:t>
        <a:bodyPr/>
        <a:lstStyle/>
        <a:p>
          <a:r>
            <a:rPr lang="en-US" sz="1700" b="1" dirty="0" smtClean="0"/>
            <a:t>SERVICE PROVIDERS</a:t>
          </a:r>
        </a:p>
        <a:p>
          <a:endParaRPr lang="en-IN" sz="1700" dirty="0"/>
        </a:p>
      </dgm:t>
    </dgm:pt>
    <dgm:pt modelId="{66D1DC6E-5F7D-4C7F-BDA4-3A41C5891EBE}" type="parTrans" cxnId="{4AD7C28E-1137-4065-97CE-FFEF1A19EF94}">
      <dgm:prSet/>
      <dgm:spPr/>
      <dgm:t>
        <a:bodyPr/>
        <a:lstStyle/>
        <a:p>
          <a:endParaRPr lang="en-IN"/>
        </a:p>
      </dgm:t>
    </dgm:pt>
    <dgm:pt modelId="{266EEC99-D094-4D4E-AF96-B3667FE80650}" type="sibTrans" cxnId="{4AD7C28E-1137-4065-97CE-FFEF1A19EF94}">
      <dgm:prSet/>
      <dgm:spPr/>
      <dgm:t>
        <a:bodyPr/>
        <a:lstStyle/>
        <a:p>
          <a:endParaRPr lang="en-IN"/>
        </a:p>
      </dgm:t>
    </dgm:pt>
    <dgm:pt modelId="{B68214E9-48D7-44C5-B90D-8E8A45E29A58}">
      <dgm:prSet phldrT="[Text]" custT="1"/>
      <dgm:spPr/>
      <dgm:t>
        <a:bodyPr/>
        <a:lstStyle/>
        <a:p>
          <a:r>
            <a:rPr lang="en-US" sz="1400" dirty="0" smtClean="0">
              <a:solidFill>
                <a:schemeClr val="tx1"/>
              </a:solidFill>
            </a:rPr>
            <a:t>15 Service  Providers ready to handle IPv6 traffic and Enterprise IPv6 services</a:t>
          </a:r>
          <a:endParaRPr lang="en-IN" sz="1400" dirty="0"/>
        </a:p>
      </dgm:t>
    </dgm:pt>
    <dgm:pt modelId="{025A1DBB-1B48-4011-9A1A-B4729CCC21A4}" type="parTrans" cxnId="{EEDEFF98-87C2-4FA6-BCAF-9BB1C2741E88}">
      <dgm:prSet/>
      <dgm:spPr/>
      <dgm:t>
        <a:bodyPr/>
        <a:lstStyle/>
        <a:p>
          <a:endParaRPr lang="en-IN"/>
        </a:p>
      </dgm:t>
    </dgm:pt>
    <dgm:pt modelId="{A96B770F-093F-4B10-B9E7-C60F4F747F95}" type="sibTrans" cxnId="{EEDEFF98-87C2-4FA6-BCAF-9BB1C2741E88}">
      <dgm:prSet/>
      <dgm:spPr/>
      <dgm:t>
        <a:bodyPr/>
        <a:lstStyle/>
        <a:p>
          <a:endParaRPr lang="en-IN"/>
        </a:p>
      </dgm:t>
    </dgm:pt>
    <dgm:pt modelId="{EF2F5DB2-67C7-4E0D-9921-897A17DE1A33}">
      <dgm:prSet phldrT="[Text]" custT="1"/>
      <dgm:spPr/>
      <dgm:t>
        <a:bodyPr/>
        <a:lstStyle/>
        <a:p>
          <a:r>
            <a:rPr lang="en-US" sz="1700" b="1" dirty="0" smtClean="0"/>
            <a:t>CONTENT PROVIDERS</a:t>
          </a:r>
        </a:p>
        <a:p>
          <a:endParaRPr lang="en-IN" sz="1900" dirty="0"/>
        </a:p>
      </dgm:t>
    </dgm:pt>
    <dgm:pt modelId="{8E27738D-04E5-499C-9A06-278E1D457099}" type="parTrans" cxnId="{49334EAE-F613-4E8B-98E5-1B90F7E1428C}">
      <dgm:prSet/>
      <dgm:spPr/>
      <dgm:t>
        <a:bodyPr/>
        <a:lstStyle/>
        <a:p>
          <a:endParaRPr lang="en-IN"/>
        </a:p>
      </dgm:t>
    </dgm:pt>
    <dgm:pt modelId="{CC73BC6C-56F4-4E78-8BDB-3977AED2EB68}" type="sibTrans" cxnId="{49334EAE-F613-4E8B-98E5-1B90F7E1428C}">
      <dgm:prSet/>
      <dgm:spPr/>
      <dgm:t>
        <a:bodyPr/>
        <a:lstStyle/>
        <a:p>
          <a:endParaRPr lang="en-IN"/>
        </a:p>
      </dgm:t>
    </dgm:pt>
    <dgm:pt modelId="{E7B6C5A7-445C-4F1A-84AF-8E83F383261A}">
      <dgm:prSet phldrT="[Text]" custT="1"/>
      <dgm:spPr/>
      <dgm:t>
        <a:bodyPr/>
        <a:lstStyle/>
        <a:p>
          <a:r>
            <a:rPr lang="en-US" sz="1400" dirty="0" smtClean="0">
              <a:solidFill>
                <a:schemeClr val="tx1"/>
              </a:solidFill>
            </a:rPr>
            <a:t>6 out of Top 10 Websites are on IPv6</a:t>
          </a:r>
          <a:endParaRPr lang="en-IN" sz="1400" dirty="0">
            <a:solidFill>
              <a:schemeClr val="tx1"/>
            </a:solidFill>
          </a:endParaRPr>
        </a:p>
      </dgm:t>
    </dgm:pt>
    <dgm:pt modelId="{FE1B4ED0-F7F6-4DE0-A22B-7981333E7587}" type="parTrans" cxnId="{255FA8EB-BD4B-4D23-A1D5-56F6C83AD57A}">
      <dgm:prSet/>
      <dgm:spPr/>
      <dgm:t>
        <a:bodyPr/>
        <a:lstStyle/>
        <a:p>
          <a:endParaRPr lang="en-IN"/>
        </a:p>
      </dgm:t>
    </dgm:pt>
    <dgm:pt modelId="{14D44904-0296-4785-A862-48C18B9F84D3}" type="sibTrans" cxnId="{255FA8EB-BD4B-4D23-A1D5-56F6C83AD57A}">
      <dgm:prSet/>
      <dgm:spPr/>
      <dgm:t>
        <a:bodyPr/>
        <a:lstStyle/>
        <a:p>
          <a:endParaRPr lang="en-IN"/>
        </a:p>
      </dgm:t>
    </dgm:pt>
    <dgm:pt modelId="{B7E56302-6D6A-4028-9461-ACECDE9476B8}">
      <dgm:prSet phldrT="[Text]" custT="1"/>
      <dgm:spPr/>
      <dgm:t>
        <a:bodyPr/>
        <a:lstStyle/>
        <a:p>
          <a:r>
            <a:rPr lang="en-US" sz="1700" b="1" dirty="0" smtClean="0"/>
            <a:t>GOVERNMENT</a:t>
          </a:r>
        </a:p>
        <a:p>
          <a:endParaRPr lang="en-IN" sz="1900" dirty="0"/>
        </a:p>
      </dgm:t>
    </dgm:pt>
    <dgm:pt modelId="{7AA6574A-E6FB-43E2-8F0B-34929EACAB58}" type="parTrans" cxnId="{F9981513-AF09-4E4F-9B14-95ECDFF4EDFF}">
      <dgm:prSet/>
      <dgm:spPr/>
      <dgm:t>
        <a:bodyPr/>
        <a:lstStyle/>
        <a:p>
          <a:endParaRPr lang="en-IN"/>
        </a:p>
      </dgm:t>
    </dgm:pt>
    <dgm:pt modelId="{97E69A4A-5735-4158-B2F7-608A6A4711D1}" type="sibTrans" cxnId="{F9981513-AF09-4E4F-9B14-95ECDFF4EDFF}">
      <dgm:prSet/>
      <dgm:spPr/>
      <dgm:t>
        <a:bodyPr/>
        <a:lstStyle/>
        <a:p>
          <a:endParaRPr lang="en-IN"/>
        </a:p>
      </dgm:t>
    </dgm:pt>
    <dgm:pt modelId="{B5FF5311-34AA-4B3E-905B-3649EC81F8F2}">
      <dgm:prSet phldrT="[Text]" custT="1"/>
      <dgm:spPr/>
      <dgm:t>
        <a:bodyPr/>
        <a:lstStyle/>
        <a:p>
          <a:r>
            <a:rPr lang="en-US" sz="1400" dirty="0" smtClean="0">
              <a:solidFill>
                <a:schemeClr val="tx1"/>
              </a:solidFill>
            </a:rPr>
            <a:t>All Government Organizations, including its PSUs, have been sensitized and geared up for IPv6 transition.</a:t>
          </a:r>
          <a:endParaRPr lang="en-IN" sz="1400" dirty="0">
            <a:solidFill>
              <a:schemeClr val="tx1"/>
            </a:solidFill>
          </a:endParaRPr>
        </a:p>
      </dgm:t>
    </dgm:pt>
    <dgm:pt modelId="{BC2B6CC8-7EBF-4B38-8138-0BC66AB28E1C}" type="parTrans" cxnId="{C370C396-3476-42E2-99F4-A9EC8CD41BBE}">
      <dgm:prSet/>
      <dgm:spPr/>
      <dgm:t>
        <a:bodyPr/>
        <a:lstStyle/>
        <a:p>
          <a:endParaRPr lang="en-IN"/>
        </a:p>
      </dgm:t>
    </dgm:pt>
    <dgm:pt modelId="{6C2D09EF-4717-4594-AA91-496442C5ABC8}" type="sibTrans" cxnId="{C370C396-3476-42E2-99F4-A9EC8CD41BBE}">
      <dgm:prSet/>
      <dgm:spPr/>
      <dgm:t>
        <a:bodyPr/>
        <a:lstStyle/>
        <a:p>
          <a:endParaRPr lang="en-IN"/>
        </a:p>
      </dgm:t>
    </dgm:pt>
    <dgm:pt modelId="{5D48B05C-09A1-4387-8746-EF6F900D78D9}">
      <dgm:prSet phldrT="[Text]" custT="1"/>
      <dgm:spPr/>
      <dgm:t>
        <a:bodyPr/>
        <a:lstStyle/>
        <a:p>
          <a:r>
            <a:rPr lang="en-IN" sz="1700" b="1" dirty="0" smtClean="0"/>
            <a:t>ENTERPRISE</a:t>
          </a:r>
        </a:p>
        <a:p>
          <a:endParaRPr lang="en-IN" sz="1900" dirty="0"/>
        </a:p>
      </dgm:t>
    </dgm:pt>
    <dgm:pt modelId="{99A2CDE1-C95C-477B-A6D9-91AFF9189546}" type="parTrans" cxnId="{622D1C02-DA9D-4C55-9DCE-C312F1804868}">
      <dgm:prSet/>
      <dgm:spPr/>
      <dgm:t>
        <a:bodyPr/>
        <a:lstStyle/>
        <a:p>
          <a:endParaRPr lang="en-IN"/>
        </a:p>
      </dgm:t>
    </dgm:pt>
    <dgm:pt modelId="{60C74CB6-28DE-4A6A-B4A5-34ACD5DDAD12}" type="sibTrans" cxnId="{622D1C02-DA9D-4C55-9DCE-C312F1804868}">
      <dgm:prSet/>
      <dgm:spPr/>
      <dgm:t>
        <a:bodyPr/>
        <a:lstStyle/>
        <a:p>
          <a:endParaRPr lang="en-IN"/>
        </a:p>
      </dgm:t>
    </dgm:pt>
    <dgm:pt modelId="{88C62F31-45FC-4AD3-9A7D-39637E1DABDA}">
      <dgm:prSet phldrT="[Text]" custT="1"/>
      <dgm:spPr/>
      <dgm:t>
        <a:bodyPr/>
        <a:lstStyle/>
        <a:p>
          <a:r>
            <a:rPr lang="en-US" sz="1400" dirty="0" smtClean="0">
              <a:solidFill>
                <a:schemeClr val="tx1"/>
              </a:solidFill>
            </a:rPr>
            <a:t>Banking Sector is going to be ready soon</a:t>
          </a:r>
          <a:endParaRPr lang="en-IN" sz="1400" dirty="0">
            <a:solidFill>
              <a:schemeClr val="tx1"/>
            </a:solidFill>
          </a:endParaRPr>
        </a:p>
      </dgm:t>
    </dgm:pt>
    <dgm:pt modelId="{2678A707-E18D-43EF-92C8-48DF2B82D1B1}" type="parTrans" cxnId="{F9C1B082-8E25-4394-BF2F-F3D74E88891D}">
      <dgm:prSet/>
      <dgm:spPr/>
      <dgm:t>
        <a:bodyPr/>
        <a:lstStyle/>
        <a:p>
          <a:endParaRPr lang="en-IN"/>
        </a:p>
      </dgm:t>
    </dgm:pt>
    <dgm:pt modelId="{48A796FB-1047-437C-8821-7CF586047059}" type="sibTrans" cxnId="{F9C1B082-8E25-4394-BF2F-F3D74E88891D}">
      <dgm:prSet/>
      <dgm:spPr/>
      <dgm:t>
        <a:bodyPr/>
        <a:lstStyle/>
        <a:p>
          <a:endParaRPr lang="en-IN"/>
        </a:p>
      </dgm:t>
    </dgm:pt>
    <dgm:pt modelId="{DABD7B1A-B290-4973-B78F-1C72CCD9987A}">
      <dgm:prSet custT="1"/>
      <dgm:spPr/>
      <dgm:t>
        <a:bodyPr/>
        <a:lstStyle/>
        <a:p>
          <a:endParaRPr lang="en-IN" sz="1400" i="0" dirty="0">
            <a:solidFill>
              <a:schemeClr val="tx1"/>
            </a:solidFill>
          </a:endParaRPr>
        </a:p>
      </dgm:t>
    </dgm:pt>
    <dgm:pt modelId="{B15A93FA-A6BC-42D5-BF9E-CBF3DE9A29B7}" type="parTrans" cxnId="{E625E07D-C1BB-471D-9B9F-FC6E52092097}">
      <dgm:prSet/>
      <dgm:spPr/>
      <dgm:t>
        <a:bodyPr/>
        <a:lstStyle/>
        <a:p>
          <a:endParaRPr lang="en-IN"/>
        </a:p>
      </dgm:t>
    </dgm:pt>
    <dgm:pt modelId="{10CA4A60-4248-4EA6-9CA3-FD69A02042A5}" type="sibTrans" cxnId="{E625E07D-C1BB-471D-9B9F-FC6E52092097}">
      <dgm:prSet/>
      <dgm:spPr/>
      <dgm:t>
        <a:bodyPr/>
        <a:lstStyle/>
        <a:p>
          <a:endParaRPr lang="en-IN"/>
        </a:p>
      </dgm:t>
    </dgm:pt>
    <dgm:pt modelId="{6E8C82E7-B582-4FA7-9DC9-ED74F48146AE}">
      <dgm:prSet custT="1"/>
      <dgm:spPr/>
      <dgm:t>
        <a:bodyPr/>
        <a:lstStyle/>
        <a:p>
          <a:r>
            <a:rPr lang="en-US" sz="1400" i="0" dirty="0" smtClean="0">
              <a:solidFill>
                <a:schemeClr val="tx1"/>
              </a:solidFill>
            </a:rPr>
            <a:t>9 ready to offer Broadband services on IPv6.</a:t>
          </a:r>
          <a:endParaRPr lang="en-IN" sz="1400" i="0" dirty="0">
            <a:solidFill>
              <a:schemeClr val="tx1"/>
            </a:solidFill>
          </a:endParaRPr>
        </a:p>
      </dgm:t>
    </dgm:pt>
    <dgm:pt modelId="{FEC34C59-CBE8-4853-B436-286F1454B96C}" type="parTrans" cxnId="{A6DA0AF0-D7BD-4FED-B12B-E70B04D1FD5D}">
      <dgm:prSet/>
      <dgm:spPr/>
      <dgm:t>
        <a:bodyPr/>
        <a:lstStyle/>
        <a:p>
          <a:endParaRPr lang="en-IN"/>
        </a:p>
      </dgm:t>
    </dgm:pt>
    <dgm:pt modelId="{5DCC4C9E-9C29-4037-9FAC-6E4EC250C136}" type="sibTrans" cxnId="{A6DA0AF0-D7BD-4FED-B12B-E70B04D1FD5D}">
      <dgm:prSet/>
      <dgm:spPr/>
      <dgm:t>
        <a:bodyPr/>
        <a:lstStyle/>
        <a:p>
          <a:endParaRPr lang="en-IN"/>
        </a:p>
      </dgm:t>
    </dgm:pt>
    <dgm:pt modelId="{A48C43C9-ED54-4A65-8182-04B0A0C6AACA}">
      <dgm:prSet custT="1"/>
      <dgm:spPr/>
      <dgm:t>
        <a:bodyPr/>
        <a:lstStyle/>
        <a:p>
          <a:endParaRPr lang="en-IN" sz="1400" dirty="0">
            <a:solidFill>
              <a:schemeClr val="tx1"/>
            </a:solidFill>
          </a:endParaRPr>
        </a:p>
      </dgm:t>
    </dgm:pt>
    <dgm:pt modelId="{3EC6A1F6-C32F-4D4F-8D69-B4F09061E5EB}" type="parTrans" cxnId="{6018FA23-7BCA-4112-9CB8-DD7430AA91AC}">
      <dgm:prSet/>
      <dgm:spPr/>
      <dgm:t>
        <a:bodyPr/>
        <a:lstStyle/>
        <a:p>
          <a:endParaRPr lang="en-IN"/>
        </a:p>
      </dgm:t>
    </dgm:pt>
    <dgm:pt modelId="{C2D6D4DF-D4D8-45F4-BBE2-086E78300E45}" type="sibTrans" cxnId="{6018FA23-7BCA-4112-9CB8-DD7430AA91AC}">
      <dgm:prSet/>
      <dgm:spPr/>
      <dgm:t>
        <a:bodyPr/>
        <a:lstStyle/>
        <a:p>
          <a:endParaRPr lang="en-IN"/>
        </a:p>
      </dgm:t>
    </dgm:pt>
    <dgm:pt modelId="{E02F4ACC-9E88-4EBB-BA13-812F04146A66}">
      <dgm:prSet custT="1"/>
      <dgm:spPr/>
      <dgm:t>
        <a:bodyPr/>
        <a:lstStyle/>
        <a:p>
          <a:r>
            <a:rPr lang="en-IN" sz="1400" dirty="0" smtClean="0">
              <a:solidFill>
                <a:schemeClr val="tx1"/>
              </a:solidFill>
            </a:rPr>
            <a:t>More than 20 enterprises across India have enabled IPv6 in their network</a:t>
          </a:r>
          <a:r>
            <a:rPr lang="en-US" sz="1400" dirty="0" smtClean="0">
              <a:solidFill>
                <a:schemeClr val="tx1"/>
              </a:solidFill>
            </a:rPr>
            <a:t>.</a:t>
          </a:r>
          <a:endParaRPr lang="en-IN" sz="1400" dirty="0">
            <a:solidFill>
              <a:schemeClr val="tx1"/>
            </a:solidFill>
          </a:endParaRPr>
        </a:p>
      </dgm:t>
    </dgm:pt>
    <dgm:pt modelId="{C2F50CF4-D448-4F56-9D6F-D42CD348170C}" type="parTrans" cxnId="{881C74EC-3C27-4468-A0C1-969CD5D16305}">
      <dgm:prSet/>
      <dgm:spPr/>
      <dgm:t>
        <a:bodyPr/>
        <a:lstStyle/>
        <a:p>
          <a:endParaRPr lang="en-IN"/>
        </a:p>
      </dgm:t>
    </dgm:pt>
    <dgm:pt modelId="{324316B9-F061-49B3-85DC-389C1D40711E}" type="sibTrans" cxnId="{881C74EC-3C27-4468-A0C1-969CD5D16305}">
      <dgm:prSet/>
      <dgm:spPr/>
      <dgm:t>
        <a:bodyPr/>
        <a:lstStyle/>
        <a:p>
          <a:endParaRPr lang="en-IN"/>
        </a:p>
      </dgm:t>
    </dgm:pt>
    <dgm:pt modelId="{9F204DF8-EC44-45F5-A68F-9AC5E923BF51}" type="pres">
      <dgm:prSet presAssocID="{EA60AD9F-6168-4156-B917-321A0D0180AE}" presName="Name0" presStyleCnt="0">
        <dgm:presLayoutVars>
          <dgm:dir/>
          <dgm:resizeHandles val="exact"/>
        </dgm:presLayoutVars>
      </dgm:prSet>
      <dgm:spPr/>
      <dgm:t>
        <a:bodyPr/>
        <a:lstStyle/>
        <a:p>
          <a:endParaRPr lang="en-IN"/>
        </a:p>
      </dgm:t>
    </dgm:pt>
    <dgm:pt modelId="{8C6AEAF3-F2A1-460F-B1E2-1D1C4C2DE73B}" type="pres">
      <dgm:prSet presAssocID="{4BF0E049-E8B0-40E3-BCDC-24AD6258A12C}" presName="node" presStyleLbl="node1" presStyleIdx="0" presStyleCnt="4">
        <dgm:presLayoutVars>
          <dgm:bulletEnabled val="1"/>
        </dgm:presLayoutVars>
      </dgm:prSet>
      <dgm:spPr/>
      <dgm:t>
        <a:bodyPr/>
        <a:lstStyle/>
        <a:p>
          <a:endParaRPr lang="en-IN"/>
        </a:p>
      </dgm:t>
    </dgm:pt>
    <dgm:pt modelId="{9CFE1D34-ABCC-4EE0-91AD-9A2F99E2AA02}" type="pres">
      <dgm:prSet presAssocID="{266EEC99-D094-4D4E-AF96-B3667FE80650}" presName="sibTrans" presStyleCnt="0"/>
      <dgm:spPr/>
    </dgm:pt>
    <dgm:pt modelId="{784E7A61-5CB0-41B8-BAC6-E7C77EE83AD7}" type="pres">
      <dgm:prSet presAssocID="{EF2F5DB2-67C7-4E0D-9921-897A17DE1A33}" presName="node" presStyleLbl="node1" presStyleIdx="1" presStyleCnt="4">
        <dgm:presLayoutVars>
          <dgm:bulletEnabled val="1"/>
        </dgm:presLayoutVars>
      </dgm:prSet>
      <dgm:spPr/>
      <dgm:t>
        <a:bodyPr/>
        <a:lstStyle/>
        <a:p>
          <a:endParaRPr lang="en-IN"/>
        </a:p>
      </dgm:t>
    </dgm:pt>
    <dgm:pt modelId="{93F9BB46-6FD1-4145-9DAC-399541EDDD38}" type="pres">
      <dgm:prSet presAssocID="{CC73BC6C-56F4-4E78-8BDB-3977AED2EB68}" presName="sibTrans" presStyleCnt="0"/>
      <dgm:spPr/>
    </dgm:pt>
    <dgm:pt modelId="{493C3735-0047-4404-BB0C-188600D853C0}" type="pres">
      <dgm:prSet presAssocID="{B7E56302-6D6A-4028-9461-ACECDE9476B8}" presName="node" presStyleLbl="node1" presStyleIdx="2" presStyleCnt="4">
        <dgm:presLayoutVars>
          <dgm:bulletEnabled val="1"/>
        </dgm:presLayoutVars>
      </dgm:prSet>
      <dgm:spPr/>
      <dgm:t>
        <a:bodyPr/>
        <a:lstStyle/>
        <a:p>
          <a:endParaRPr lang="en-IN"/>
        </a:p>
      </dgm:t>
    </dgm:pt>
    <dgm:pt modelId="{DE33469B-3075-4CC4-963A-0A2F980F20AA}" type="pres">
      <dgm:prSet presAssocID="{97E69A4A-5735-4158-B2F7-608A6A4711D1}" presName="sibTrans" presStyleCnt="0"/>
      <dgm:spPr/>
    </dgm:pt>
    <dgm:pt modelId="{21AE43A6-4728-4755-B033-1297A7D52EA7}" type="pres">
      <dgm:prSet presAssocID="{5D48B05C-09A1-4387-8746-EF6F900D78D9}" presName="node" presStyleLbl="node1" presStyleIdx="3" presStyleCnt="4">
        <dgm:presLayoutVars>
          <dgm:bulletEnabled val="1"/>
        </dgm:presLayoutVars>
      </dgm:prSet>
      <dgm:spPr/>
      <dgm:t>
        <a:bodyPr/>
        <a:lstStyle/>
        <a:p>
          <a:endParaRPr lang="en-IN"/>
        </a:p>
      </dgm:t>
    </dgm:pt>
  </dgm:ptLst>
  <dgm:cxnLst>
    <dgm:cxn modelId="{91CB27C4-EF06-4976-9BE7-F6EE7AAACC68}" type="presOf" srcId="{EA60AD9F-6168-4156-B917-321A0D0180AE}" destId="{9F204DF8-EC44-45F5-A68F-9AC5E923BF51}" srcOrd="0" destOrd="0" presId="urn:microsoft.com/office/officeart/2005/8/layout/hList6"/>
    <dgm:cxn modelId="{AB816F40-059B-494C-A228-D20F489C2C23}" type="presOf" srcId="{4BF0E049-E8B0-40E3-BCDC-24AD6258A12C}" destId="{8C6AEAF3-F2A1-460F-B1E2-1D1C4C2DE73B}" srcOrd="0" destOrd="0" presId="urn:microsoft.com/office/officeart/2005/8/layout/hList6"/>
    <dgm:cxn modelId="{F9C1B082-8E25-4394-BF2F-F3D74E88891D}" srcId="{5D48B05C-09A1-4387-8746-EF6F900D78D9}" destId="{88C62F31-45FC-4AD3-9A7D-39637E1DABDA}" srcOrd="0" destOrd="0" parTransId="{2678A707-E18D-43EF-92C8-48DF2B82D1B1}" sibTransId="{48A796FB-1047-437C-8821-7CF586047059}"/>
    <dgm:cxn modelId="{74D74DE6-E375-4104-A0F3-65C2AF520706}" type="presOf" srcId="{B5FF5311-34AA-4B3E-905B-3649EC81F8F2}" destId="{493C3735-0047-4404-BB0C-188600D853C0}" srcOrd="0" destOrd="1" presId="urn:microsoft.com/office/officeart/2005/8/layout/hList6"/>
    <dgm:cxn modelId="{534BC478-3396-4885-9F8E-B9E8A835DFBB}" type="presOf" srcId="{DABD7B1A-B290-4973-B78F-1C72CCD9987A}" destId="{8C6AEAF3-F2A1-460F-B1E2-1D1C4C2DE73B}" srcOrd="0" destOrd="2" presId="urn:microsoft.com/office/officeart/2005/8/layout/hList6"/>
    <dgm:cxn modelId="{4AD7C28E-1137-4065-97CE-FFEF1A19EF94}" srcId="{EA60AD9F-6168-4156-B917-321A0D0180AE}" destId="{4BF0E049-E8B0-40E3-BCDC-24AD6258A12C}" srcOrd="0" destOrd="0" parTransId="{66D1DC6E-5F7D-4C7F-BDA4-3A41C5891EBE}" sibTransId="{266EEC99-D094-4D4E-AF96-B3667FE80650}"/>
    <dgm:cxn modelId="{E106752D-923B-429B-9C54-91E4927317D5}" type="presOf" srcId="{E7B6C5A7-445C-4F1A-84AF-8E83F383261A}" destId="{784E7A61-5CB0-41B8-BAC6-E7C77EE83AD7}" srcOrd="0" destOrd="1" presId="urn:microsoft.com/office/officeart/2005/8/layout/hList6"/>
    <dgm:cxn modelId="{49334EAE-F613-4E8B-98E5-1B90F7E1428C}" srcId="{EA60AD9F-6168-4156-B917-321A0D0180AE}" destId="{EF2F5DB2-67C7-4E0D-9921-897A17DE1A33}" srcOrd="1" destOrd="0" parTransId="{8E27738D-04E5-499C-9A06-278E1D457099}" sibTransId="{CC73BC6C-56F4-4E78-8BDB-3977AED2EB68}"/>
    <dgm:cxn modelId="{C4B85BC3-9161-479B-B124-DE581EFE09DE}" type="presOf" srcId="{EF2F5DB2-67C7-4E0D-9921-897A17DE1A33}" destId="{784E7A61-5CB0-41B8-BAC6-E7C77EE83AD7}" srcOrd="0" destOrd="0" presId="urn:microsoft.com/office/officeart/2005/8/layout/hList6"/>
    <dgm:cxn modelId="{EEDEFF98-87C2-4FA6-BCAF-9BB1C2741E88}" srcId="{4BF0E049-E8B0-40E3-BCDC-24AD6258A12C}" destId="{B68214E9-48D7-44C5-B90D-8E8A45E29A58}" srcOrd="0" destOrd="0" parTransId="{025A1DBB-1B48-4011-9A1A-B4729CCC21A4}" sibTransId="{A96B770F-093F-4B10-B9E7-C60F4F747F95}"/>
    <dgm:cxn modelId="{FAC56879-4BE3-4616-960C-C011EFA698CC}" type="presOf" srcId="{5D48B05C-09A1-4387-8746-EF6F900D78D9}" destId="{21AE43A6-4728-4755-B033-1297A7D52EA7}" srcOrd="0" destOrd="0" presId="urn:microsoft.com/office/officeart/2005/8/layout/hList6"/>
    <dgm:cxn modelId="{881C74EC-3C27-4468-A0C1-969CD5D16305}" srcId="{5D48B05C-09A1-4387-8746-EF6F900D78D9}" destId="{E02F4ACC-9E88-4EBB-BA13-812F04146A66}" srcOrd="2" destOrd="0" parTransId="{C2F50CF4-D448-4F56-9D6F-D42CD348170C}" sibTransId="{324316B9-F061-49B3-85DC-389C1D40711E}"/>
    <dgm:cxn modelId="{DD2C25F0-8301-4A14-9B32-F7885A406BD6}" type="presOf" srcId="{A48C43C9-ED54-4A65-8182-04B0A0C6AACA}" destId="{21AE43A6-4728-4755-B033-1297A7D52EA7}" srcOrd="0" destOrd="2" presId="urn:microsoft.com/office/officeart/2005/8/layout/hList6"/>
    <dgm:cxn modelId="{F9981513-AF09-4E4F-9B14-95ECDFF4EDFF}" srcId="{EA60AD9F-6168-4156-B917-321A0D0180AE}" destId="{B7E56302-6D6A-4028-9461-ACECDE9476B8}" srcOrd="2" destOrd="0" parTransId="{7AA6574A-E6FB-43E2-8F0B-34929EACAB58}" sibTransId="{97E69A4A-5735-4158-B2F7-608A6A4711D1}"/>
    <dgm:cxn modelId="{C370C396-3476-42E2-99F4-A9EC8CD41BBE}" srcId="{B7E56302-6D6A-4028-9461-ACECDE9476B8}" destId="{B5FF5311-34AA-4B3E-905B-3649EC81F8F2}" srcOrd="0" destOrd="0" parTransId="{BC2B6CC8-7EBF-4B38-8138-0BC66AB28E1C}" sibTransId="{6C2D09EF-4717-4594-AA91-496442C5ABC8}"/>
    <dgm:cxn modelId="{01C92A19-1FEC-4B6E-B91F-ECA9EC3D763D}" type="presOf" srcId="{6E8C82E7-B582-4FA7-9DC9-ED74F48146AE}" destId="{8C6AEAF3-F2A1-460F-B1E2-1D1C4C2DE73B}" srcOrd="0" destOrd="3" presId="urn:microsoft.com/office/officeart/2005/8/layout/hList6"/>
    <dgm:cxn modelId="{8B860B9F-73E1-4DA1-808E-6D1398AB726C}" type="presOf" srcId="{B68214E9-48D7-44C5-B90D-8E8A45E29A58}" destId="{8C6AEAF3-F2A1-460F-B1E2-1D1C4C2DE73B}" srcOrd="0" destOrd="1" presId="urn:microsoft.com/office/officeart/2005/8/layout/hList6"/>
    <dgm:cxn modelId="{E625E07D-C1BB-471D-9B9F-FC6E52092097}" srcId="{4BF0E049-E8B0-40E3-BCDC-24AD6258A12C}" destId="{DABD7B1A-B290-4973-B78F-1C72CCD9987A}" srcOrd="1" destOrd="0" parTransId="{B15A93FA-A6BC-42D5-BF9E-CBF3DE9A29B7}" sibTransId="{10CA4A60-4248-4EA6-9CA3-FD69A02042A5}"/>
    <dgm:cxn modelId="{68FAD6D3-683A-400E-9A6A-BDBA889DCB08}" type="presOf" srcId="{E02F4ACC-9E88-4EBB-BA13-812F04146A66}" destId="{21AE43A6-4728-4755-B033-1297A7D52EA7}" srcOrd="0" destOrd="3" presId="urn:microsoft.com/office/officeart/2005/8/layout/hList6"/>
    <dgm:cxn modelId="{22B04258-74EB-4DB8-A06E-2F86A469F462}" type="presOf" srcId="{88C62F31-45FC-4AD3-9A7D-39637E1DABDA}" destId="{21AE43A6-4728-4755-B033-1297A7D52EA7}" srcOrd="0" destOrd="1" presId="urn:microsoft.com/office/officeart/2005/8/layout/hList6"/>
    <dgm:cxn modelId="{A6DA0AF0-D7BD-4FED-B12B-E70B04D1FD5D}" srcId="{4BF0E049-E8B0-40E3-BCDC-24AD6258A12C}" destId="{6E8C82E7-B582-4FA7-9DC9-ED74F48146AE}" srcOrd="2" destOrd="0" parTransId="{FEC34C59-CBE8-4853-B436-286F1454B96C}" sibTransId="{5DCC4C9E-9C29-4037-9FAC-6E4EC250C136}"/>
    <dgm:cxn modelId="{6018FA23-7BCA-4112-9CB8-DD7430AA91AC}" srcId="{5D48B05C-09A1-4387-8746-EF6F900D78D9}" destId="{A48C43C9-ED54-4A65-8182-04B0A0C6AACA}" srcOrd="1" destOrd="0" parTransId="{3EC6A1F6-C32F-4D4F-8D69-B4F09061E5EB}" sibTransId="{C2D6D4DF-D4D8-45F4-BBE2-086E78300E45}"/>
    <dgm:cxn modelId="{255FA8EB-BD4B-4D23-A1D5-56F6C83AD57A}" srcId="{EF2F5DB2-67C7-4E0D-9921-897A17DE1A33}" destId="{E7B6C5A7-445C-4F1A-84AF-8E83F383261A}" srcOrd="0" destOrd="0" parTransId="{FE1B4ED0-F7F6-4DE0-A22B-7981333E7587}" sibTransId="{14D44904-0296-4785-A862-48C18B9F84D3}"/>
    <dgm:cxn modelId="{622D1C02-DA9D-4C55-9DCE-C312F1804868}" srcId="{EA60AD9F-6168-4156-B917-321A0D0180AE}" destId="{5D48B05C-09A1-4387-8746-EF6F900D78D9}" srcOrd="3" destOrd="0" parTransId="{99A2CDE1-C95C-477B-A6D9-91AFF9189546}" sibTransId="{60C74CB6-28DE-4A6A-B4A5-34ACD5DDAD12}"/>
    <dgm:cxn modelId="{3E75C7EF-0D6C-41ED-995D-DA6FA2EBE078}" type="presOf" srcId="{B7E56302-6D6A-4028-9461-ACECDE9476B8}" destId="{493C3735-0047-4404-BB0C-188600D853C0}" srcOrd="0" destOrd="0" presId="urn:microsoft.com/office/officeart/2005/8/layout/hList6"/>
    <dgm:cxn modelId="{566DC717-D66B-46A3-AFC0-F757362A04F3}" type="presParOf" srcId="{9F204DF8-EC44-45F5-A68F-9AC5E923BF51}" destId="{8C6AEAF3-F2A1-460F-B1E2-1D1C4C2DE73B}" srcOrd="0" destOrd="0" presId="urn:microsoft.com/office/officeart/2005/8/layout/hList6"/>
    <dgm:cxn modelId="{B235A22A-5B8A-47CA-B3DC-74D054BF0C69}" type="presParOf" srcId="{9F204DF8-EC44-45F5-A68F-9AC5E923BF51}" destId="{9CFE1D34-ABCC-4EE0-91AD-9A2F99E2AA02}" srcOrd="1" destOrd="0" presId="urn:microsoft.com/office/officeart/2005/8/layout/hList6"/>
    <dgm:cxn modelId="{4415D1AF-9082-47DA-98DC-28D1826DA077}" type="presParOf" srcId="{9F204DF8-EC44-45F5-A68F-9AC5E923BF51}" destId="{784E7A61-5CB0-41B8-BAC6-E7C77EE83AD7}" srcOrd="2" destOrd="0" presId="urn:microsoft.com/office/officeart/2005/8/layout/hList6"/>
    <dgm:cxn modelId="{3EC61F4A-0DDC-467A-A17B-13C867AD5D82}" type="presParOf" srcId="{9F204DF8-EC44-45F5-A68F-9AC5E923BF51}" destId="{93F9BB46-6FD1-4145-9DAC-399541EDDD38}" srcOrd="3" destOrd="0" presId="urn:microsoft.com/office/officeart/2005/8/layout/hList6"/>
    <dgm:cxn modelId="{9EFBD6E6-8D20-40E5-A443-EE4823EA6AB8}" type="presParOf" srcId="{9F204DF8-EC44-45F5-A68F-9AC5E923BF51}" destId="{493C3735-0047-4404-BB0C-188600D853C0}" srcOrd="4" destOrd="0" presId="urn:microsoft.com/office/officeart/2005/8/layout/hList6"/>
    <dgm:cxn modelId="{022827D6-0B0B-45E5-B173-0A7B6FC9686F}" type="presParOf" srcId="{9F204DF8-EC44-45F5-A68F-9AC5E923BF51}" destId="{DE33469B-3075-4CC4-963A-0A2F980F20AA}" srcOrd="5" destOrd="0" presId="urn:microsoft.com/office/officeart/2005/8/layout/hList6"/>
    <dgm:cxn modelId="{B5FA18F3-7867-4138-BCAC-B70021C797C9}" type="presParOf" srcId="{9F204DF8-EC44-45F5-A68F-9AC5E923BF51}" destId="{21AE43A6-4728-4755-B033-1297A7D52EA7}" srcOrd="6"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ABF27F-B4FD-4F68-B225-C086C71D3576}" type="doc">
      <dgm:prSet loTypeId="urn:microsoft.com/office/officeart/2005/8/layout/hierarchy4" loCatId="relationship" qsTypeId="urn:microsoft.com/office/officeart/2005/8/quickstyle/simple1" qsCatId="simple" csTypeId="urn:microsoft.com/office/officeart/2005/8/colors/accent2_5" csCatId="accent2" phldr="1"/>
      <dgm:spPr/>
      <dgm:t>
        <a:bodyPr/>
        <a:lstStyle/>
        <a:p>
          <a:endParaRPr lang="en-IN"/>
        </a:p>
      </dgm:t>
    </dgm:pt>
    <dgm:pt modelId="{974F50EC-3253-448A-A27A-2A03BB053CDC}">
      <dgm:prSet phldrT="[Text]" custT="1"/>
      <dgm:spPr>
        <a:solidFill>
          <a:srgbClr val="BBFD79">
            <a:alpha val="80000"/>
          </a:srgbClr>
        </a:solidFill>
      </dgm:spPr>
      <dgm:t>
        <a:bodyPr/>
        <a:lstStyle/>
        <a:p>
          <a:pPr algn="ctr"/>
          <a:r>
            <a:rPr lang="en-IN" sz="1600" u="sng" dirty="0" smtClean="0">
              <a:solidFill>
                <a:schemeClr val="tx1"/>
              </a:solidFill>
            </a:rPr>
            <a:t>INDIA IPv6 TRAINING &amp; CERTIFICATION</a:t>
          </a:r>
        </a:p>
        <a:p>
          <a:pPr algn="ctr"/>
          <a:endParaRPr lang="en-IN" sz="900" u="sng" dirty="0" smtClean="0">
            <a:solidFill>
              <a:schemeClr val="tx1"/>
            </a:solidFill>
          </a:endParaRPr>
        </a:p>
        <a:p>
          <a:pPr algn="ctr"/>
          <a:r>
            <a:rPr lang="en-US" sz="1200" dirty="0" smtClean="0">
              <a:solidFill>
                <a:schemeClr val="tx1"/>
              </a:solidFill>
            </a:rPr>
            <a:t>It is proposed to develop an in country standard Training and Certification program on IPv6 with the objectives as listed below:</a:t>
          </a:r>
        </a:p>
        <a:p>
          <a:pPr algn="ctr"/>
          <a:endParaRPr lang="en-US" sz="1200" dirty="0" smtClean="0">
            <a:solidFill>
              <a:schemeClr val="tx1"/>
            </a:solidFill>
          </a:endParaRPr>
        </a:p>
        <a:p>
          <a:pPr algn="ctr"/>
          <a:r>
            <a:rPr lang="en-IN" sz="1200" dirty="0" smtClean="0">
              <a:solidFill>
                <a:schemeClr val="tx1"/>
              </a:solidFill>
            </a:rPr>
            <a:t>To build an industry recognised IPv6 certification program </a:t>
          </a:r>
        </a:p>
        <a:p>
          <a:pPr algn="ctr"/>
          <a:endParaRPr lang="en-IN" sz="900" dirty="0" smtClean="0">
            <a:solidFill>
              <a:schemeClr val="tx1"/>
            </a:solidFill>
          </a:endParaRPr>
        </a:p>
        <a:p>
          <a:pPr algn="ctr"/>
          <a:r>
            <a:rPr lang="en-IN" sz="1200" dirty="0" smtClean="0">
              <a:solidFill>
                <a:schemeClr val="tx1"/>
              </a:solidFill>
            </a:rPr>
            <a:t>To empanel organizations for IPv6 training</a:t>
          </a:r>
        </a:p>
        <a:p>
          <a:pPr algn="ctr"/>
          <a:endParaRPr lang="en-IN" sz="900" dirty="0" smtClean="0">
            <a:solidFill>
              <a:schemeClr val="tx1"/>
            </a:solidFill>
          </a:endParaRPr>
        </a:p>
        <a:p>
          <a:pPr algn="ctr"/>
          <a:r>
            <a:rPr lang="en-US" sz="1200" dirty="0" smtClean="0">
              <a:solidFill>
                <a:schemeClr val="tx1"/>
              </a:solidFill>
            </a:rPr>
            <a:t>To build a talent pool on IPv6 skill set in the country</a:t>
          </a:r>
        </a:p>
        <a:p>
          <a:pPr algn="ctr"/>
          <a:endParaRPr lang="en-IN" sz="900" dirty="0" smtClean="0">
            <a:solidFill>
              <a:schemeClr val="tx1"/>
            </a:solidFill>
          </a:endParaRPr>
        </a:p>
        <a:p>
          <a:pPr algn="ctr"/>
          <a:r>
            <a:rPr lang="en-IN" sz="1200" dirty="0" smtClean="0">
              <a:solidFill>
                <a:schemeClr val="tx1"/>
              </a:solidFill>
            </a:rPr>
            <a:t>The training and certification proposed to be targeted towards 3 stratum of the resource pool :</a:t>
          </a:r>
        </a:p>
        <a:p>
          <a:pPr algn="ctr"/>
          <a:endParaRPr lang="en-IN" sz="100" dirty="0" smtClean="0">
            <a:solidFill>
              <a:schemeClr val="tx1"/>
            </a:solidFill>
          </a:endParaRPr>
        </a:p>
        <a:p>
          <a:pPr algn="ctr"/>
          <a:r>
            <a:rPr lang="en-IN" sz="1200" dirty="0" smtClean="0">
              <a:solidFill>
                <a:schemeClr val="tx1"/>
              </a:solidFill>
            </a:rPr>
            <a:t>-Basic level </a:t>
          </a:r>
        </a:p>
        <a:p>
          <a:pPr algn="ctr"/>
          <a:r>
            <a:rPr lang="en-IN" sz="1200" dirty="0" smtClean="0">
              <a:solidFill>
                <a:schemeClr val="tx1"/>
              </a:solidFill>
            </a:rPr>
            <a:t>-Professional Level </a:t>
          </a:r>
        </a:p>
        <a:p>
          <a:pPr algn="ctr"/>
          <a:r>
            <a:rPr lang="en-IN" sz="1200" dirty="0" smtClean="0">
              <a:solidFill>
                <a:schemeClr val="tx1"/>
              </a:solidFill>
            </a:rPr>
            <a:t>-Expert Level </a:t>
          </a:r>
          <a:endParaRPr lang="en-IN" sz="1200" dirty="0">
            <a:solidFill>
              <a:schemeClr val="tx1"/>
            </a:solidFill>
          </a:endParaRPr>
        </a:p>
      </dgm:t>
    </dgm:pt>
    <dgm:pt modelId="{2517FC05-DC19-4BC4-92C4-DC69EB8B2566}" type="parTrans" cxnId="{99AE7A62-8E7A-49B1-9D53-5D1521006185}">
      <dgm:prSet/>
      <dgm:spPr/>
      <dgm:t>
        <a:bodyPr/>
        <a:lstStyle/>
        <a:p>
          <a:endParaRPr lang="en-IN" sz="4400">
            <a:solidFill>
              <a:schemeClr val="tx1"/>
            </a:solidFill>
          </a:endParaRPr>
        </a:p>
      </dgm:t>
    </dgm:pt>
    <dgm:pt modelId="{03A2F436-6676-4AE1-92CB-45107DA35750}" type="sibTrans" cxnId="{99AE7A62-8E7A-49B1-9D53-5D1521006185}">
      <dgm:prSet/>
      <dgm:spPr/>
      <dgm:t>
        <a:bodyPr/>
        <a:lstStyle/>
        <a:p>
          <a:endParaRPr lang="en-IN" sz="4400">
            <a:solidFill>
              <a:schemeClr val="tx1"/>
            </a:solidFill>
          </a:endParaRPr>
        </a:p>
      </dgm:t>
    </dgm:pt>
    <dgm:pt modelId="{213D0A24-5285-48E5-AE31-82F6A723216E}">
      <dgm:prSet phldrT="[Text]" custT="1"/>
      <dgm:spPr>
        <a:solidFill>
          <a:srgbClr val="FFCC66">
            <a:alpha val="80000"/>
          </a:srgbClr>
        </a:solidFill>
      </dgm:spPr>
      <dgm:t>
        <a:bodyPr/>
        <a:lstStyle/>
        <a:p>
          <a:endParaRPr lang="en-IN" sz="1600" u="sng" dirty="0" smtClean="0">
            <a:solidFill>
              <a:schemeClr val="tx1"/>
            </a:solidFill>
          </a:endParaRPr>
        </a:p>
        <a:p>
          <a:r>
            <a:rPr lang="en-IN" sz="1600" u="sng" dirty="0" smtClean="0">
              <a:solidFill>
                <a:schemeClr val="tx1"/>
              </a:solidFill>
            </a:rPr>
            <a:t>INDIA IPv6 CENTER OF INNOVATION</a:t>
          </a:r>
        </a:p>
        <a:p>
          <a:endParaRPr lang="en-IN" sz="900" u="sng" dirty="0" smtClean="0">
            <a:solidFill>
              <a:schemeClr val="tx1"/>
            </a:solidFill>
          </a:endParaRPr>
        </a:p>
        <a:p>
          <a:r>
            <a:rPr lang="en-IN" sz="1200" dirty="0" smtClean="0">
              <a:solidFill>
                <a:schemeClr val="tx1"/>
              </a:solidFill>
            </a:rPr>
            <a:t>A Centre of Innovation for IPv6 is planned with the vision to provide an environment of end to end IPv6 services under a single umbrella with the following main objectives:</a:t>
          </a:r>
        </a:p>
        <a:p>
          <a:endParaRPr lang="en-IN" sz="800" dirty="0" smtClean="0">
            <a:solidFill>
              <a:schemeClr val="tx1"/>
            </a:solidFill>
          </a:endParaRPr>
        </a:p>
        <a:p>
          <a:r>
            <a:rPr lang="en-IN" sz="1200" dirty="0" smtClean="0">
              <a:solidFill>
                <a:schemeClr val="tx1"/>
              </a:solidFill>
            </a:rPr>
            <a:t>To implement IPv6 based pilot projects </a:t>
          </a:r>
        </a:p>
        <a:p>
          <a:endParaRPr lang="en-IN" sz="900" dirty="0" smtClean="0">
            <a:solidFill>
              <a:schemeClr val="tx1"/>
            </a:solidFill>
          </a:endParaRPr>
        </a:p>
        <a:p>
          <a:r>
            <a:rPr lang="en-IN" sz="1200" dirty="0" smtClean="0">
              <a:solidFill>
                <a:schemeClr val="tx1"/>
              </a:solidFill>
            </a:rPr>
            <a:t>To develop model Experimental IPv6 Network</a:t>
          </a:r>
        </a:p>
        <a:p>
          <a:endParaRPr lang="en-IN" sz="800" dirty="0" smtClean="0">
            <a:solidFill>
              <a:schemeClr val="tx1"/>
            </a:solidFill>
          </a:endParaRPr>
        </a:p>
        <a:p>
          <a:r>
            <a:rPr lang="en-IN" sz="1200" dirty="0" smtClean="0">
              <a:solidFill>
                <a:schemeClr val="tx1"/>
              </a:solidFill>
            </a:rPr>
            <a:t>Technical support to Central and State Government units. </a:t>
          </a:r>
        </a:p>
        <a:p>
          <a:endParaRPr lang="en-IN" sz="900" dirty="0" smtClean="0">
            <a:solidFill>
              <a:schemeClr val="tx1"/>
            </a:solidFill>
          </a:endParaRPr>
        </a:p>
        <a:p>
          <a:r>
            <a:rPr lang="en-IN" sz="1200" dirty="0" smtClean="0">
              <a:solidFill>
                <a:schemeClr val="tx1"/>
              </a:solidFill>
            </a:rPr>
            <a:t>Conducting certified training programmes ,R&amp; D in collaboration with premier institutes for new RFC/New applications, IPRs etc.</a:t>
          </a:r>
        </a:p>
        <a:p>
          <a:endParaRPr lang="en-IN" sz="800" dirty="0" smtClean="0">
            <a:solidFill>
              <a:schemeClr val="tx1"/>
            </a:solidFill>
          </a:endParaRPr>
        </a:p>
        <a:p>
          <a:r>
            <a:rPr lang="en-IN" sz="1200" dirty="0" smtClean="0">
              <a:solidFill>
                <a:schemeClr val="tx1"/>
              </a:solidFill>
            </a:rPr>
            <a:t>Consultancy support at National / International level.</a:t>
          </a:r>
          <a:endParaRPr lang="en-US" sz="1200" dirty="0" smtClean="0">
            <a:solidFill>
              <a:schemeClr val="tx1"/>
            </a:solidFill>
          </a:endParaRPr>
        </a:p>
        <a:p>
          <a:r>
            <a:rPr lang="en-US" sz="1200" dirty="0" smtClean="0">
              <a:solidFill>
                <a:schemeClr val="tx1"/>
              </a:solidFill>
            </a:rPr>
            <a:t>Auditing of the networks &amp; its certification.</a:t>
          </a:r>
          <a:endParaRPr lang="en-IN" sz="1200" dirty="0">
            <a:solidFill>
              <a:schemeClr val="tx1"/>
            </a:solidFill>
          </a:endParaRPr>
        </a:p>
      </dgm:t>
    </dgm:pt>
    <dgm:pt modelId="{05F95A2B-11B8-47F5-90AA-F23FFC8C91A0}" type="parTrans" cxnId="{E764DC8E-4BE7-40FD-A608-9416E653847C}">
      <dgm:prSet/>
      <dgm:spPr/>
      <dgm:t>
        <a:bodyPr/>
        <a:lstStyle/>
        <a:p>
          <a:endParaRPr lang="en-IN">
            <a:solidFill>
              <a:schemeClr val="tx1"/>
            </a:solidFill>
          </a:endParaRPr>
        </a:p>
      </dgm:t>
    </dgm:pt>
    <dgm:pt modelId="{8E0B9AC9-BC41-454E-93B2-F1FE7EC99D57}" type="sibTrans" cxnId="{E764DC8E-4BE7-40FD-A608-9416E653847C}">
      <dgm:prSet/>
      <dgm:spPr/>
      <dgm:t>
        <a:bodyPr/>
        <a:lstStyle/>
        <a:p>
          <a:endParaRPr lang="en-IN">
            <a:solidFill>
              <a:schemeClr val="tx1"/>
            </a:solidFill>
          </a:endParaRPr>
        </a:p>
      </dgm:t>
    </dgm:pt>
    <dgm:pt modelId="{922583D6-797B-4441-AF94-AA3C08674EB1}" type="pres">
      <dgm:prSet presAssocID="{FBABF27F-B4FD-4F68-B225-C086C71D3576}" presName="Name0" presStyleCnt="0">
        <dgm:presLayoutVars>
          <dgm:chPref val="1"/>
          <dgm:dir/>
          <dgm:animOne val="branch"/>
          <dgm:animLvl val="lvl"/>
          <dgm:resizeHandles/>
        </dgm:presLayoutVars>
      </dgm:prSet>
      <dgm:spPr/>
      <dgm:t>
        <a:bodyPr/>
        <a:lstStyle/>
        <a:p>
          <a:endParaRPr lang="en-IN"/>
        </a:p>
      </dgm:t>
    </dgm:pt>
    <dgm:pt modelId="{A79A3F5E-5537-4F26-BC41-FD3101AF67FA}" type="pres">
      <dgm:prSet presAssocID="{213D0A24-5285-48E5-AE31-82F6A723216E}" presName="vertOne" presStyleCnt="0"/>
      <dgm:spPr/>
      <dgm:t>
        <a:bodyPr/>
        <a:lstStyle/>
        <a:p>
          <a:endParaRPr lang="en-IN"/>
        </a:p>
      </dgm:t>
    </dgm:pt>
    <dgm:pt modelId="{77B28274-4618-467D-B001-E74B4B64D479}" type="pres">
      <dgm:prSet presAssocID="{213D0A24-5285-48E5-AE31-82F6A723216E}" presName="txOne" presStyleLbl="node0" presStyleIdx="0" presStyleCnt="2" custLinFactNeighborX="-781" custLinFactNeighborY="-3239">
        <dgm:presLayoutVars>
          <dgm:chPref val="3"/>
        </dgm:presLayoutVars>
      </dgm:prSet>
      <dgm:spPr/>
      <dgm:t>
        <a:bodyPr/>
        <a:lstStyle/>
        <a:p>
          <a:endParaRPr lang="en-IN"/>
        </a:p>
      </dgm:t>
    </dgm:pt>
    <dgm:pt modelId="{53909C5E-093D-4C79-8977-A0ED081DBE06}" type="pres">
      <dgm:prSet presAssocID="{213D0A24-5285-48E5-AE31-82F6A723216E}" presName="horzOne" presStyleCnt="0"/>
      <dgm:spPr/>
      <dgm:t>
        <a:bodyPr/>
        <a:lstStyle/>
        <a:p>
          <a:endParaRPr lang="en-IN"/>
        </a:p>
      </dgm:t>
    </dgm:pt>
    <dgm:pt modelId="{B943FA9B-5F1D-483C-839B-AAAF1C5EDF07}" type="pres">
      <dgm:prSet presAssocID="{8E0B9AC9-BC41-454E-93B2-F1FE7EC99D57}" presName="sibSpaceOne" presStyleCnt="0"/>
      <dgm:spPr/>
      <dgm:t>
        <a:bodyPr/>
        <a:lstStyle/>
        <a:p>
          <a:endParaRPr lang="en-IN"/>
        </a:p>
      </dgm:t>
    </dgm:pt>
    <dgm:pt modelId="{02E03B96-124D-40D6-8127-0A2E9E70022D}" type="pres">
      <dgm:prSet presAssocID="{974F50EC-3253-448A-A27A-2A03BB053CDC}" presName="vertOne" presStyleCnt="0"/>
      <dgm:spPr/>
      <dgm:t>
        <a:bodyPr/>
        <a:lstStyle/>
        <a:p>
          <a:endParaRPr lang="en-IN"/>
        </a:p>
      </dgm:t>
    </dgm:pt>
    <dgm:pt modelId="{8C55D6AA-7EC5-46A1-863D-8E5FC458E9BE}" type="pres">
      <dgm:prSet presAssocID="{974F50EC-3253-448A-A27A-2A03BB053CDC}" presName="txOne" presStyleLbl="node0" presStyleIdx="1" presStyleCnt="2">
        <dgm:presLayoutVars>
          <dgm:chPref val="3"/>
        </dgm:presLayoutVars>
      </dgm:prSet>
      <dgm:spPr/>
      <dgm:t>
        <a:bodyPr/>
        <a:lstStyle/>
        <a:p>
          <a:endParaRPr lang="en-IN"/>
        </a:p>
      </dgm:t>
    </dgm:pt>
    <dgm:pt modelId="{48D917C4-1677-40D2-83A3-E3AA55263C4C}" type="pres">
      <dgm:prSet presAssocID="{974F50EC-3253-448A-A27A-2A03BB053CDC}" presName="horzOne" presStyleCnt="0"/>
      <dgm:spPr/>
      <dgm:t>
        <a:bodyPr/>
        <a:lstStyle/>
        <a:p>
          <a:endParaRPr lang="en-IN"/>
        </a:p>
      </dgm:t>
    </dgm:pt>
  </dgm:ptLst>
  <dgm:cxnLst>
    <dgm:cxn modelId="{E764DC8E-4BE7-40FD-A608-9416E653847C}" srcId="{FBABF27F-B4FD-4F68-B225-C086C71D3576}" destId="{213D0A24-5285-48E5-AE31-82F6A723216E}" srcOrd="0" destOrd="0" parTransId="{05F95A2B-11B8-47F5-90AA-F23FFC8C91A0}" sibTransId="{8E0B9AC9-BC41-454E-93B2-F1FE7EC99D57}"/>
    <dgm:cxn modelId="{414029F4-61C1-449A-B91C-2EFC93E0AEF9}" type="presOf" srcId="{213D0A24-5285-48E5-AE31-82F6A723216E}" destId="{77B28274-4618-467D-B001-E74B4B64D479}" srcOrd="0" destOrd="0" presId="urn:microsoft.com/office/officeart/2005/8/layout/hierarchy4"/>
    <dgm:cxn modelId="{0A4C8A71-C4FC-4980-8DB0-2ECA63DD960B}" type="presOf" srcId="{FBABF27F-B4FD-4F68-B225-C086C71D3576}" destId="{922583D6-797B-4441-AF94-AA3C08674EB1}" srcOrd="0" destOrd="0" presId="urn:microsoft.com/office/officeart/2005/8/layout/hierarchy4"/>
    <dgm:cxn modelId="{729015AD-316B-4759-9026-27616F94CE6B}" type="presOf" srcId="{974F50EC-3253-448A-A27A-2A03BB053CDC}" destId="{8C55D6AA-7EC5-46A1-863D-8E5FC458E9BE}" srcOrd="0" destOrd="0" presId="urn:microsoft.com/office/officeart/2005/8/layout/hierarchy4"/>
    <dgm:cxn modelId="{99AE7A62-8E7A-49B1-9D53-5D1521006185}" srcId="{FBABF27F-B4FD-4F68-B225-C086C71D3576}" destId="{974F50EC-3253-448A-A27A-2A03BB053CDC}" srcOrd="1" destOrd="0" parTransId="{2517FC05-DC19-4BC4-92C4-DC69EB8B2566}" sibTransId="{03A2F436-6676-4AE1-92CB-45107DA35750}"/>
    <dgm:cxn modelId="{B40501C8-ADB3-4546-BF08-5C405C8D1C75}" type="presParOf" srcId="{922583D6-797B-4441-AF94-AA3C08674EB1}" destId="{A79A3F5E-5537-4F26-BC41-FD3101AF67FA}" srcOrd="0" destOrd="0" presId="urn:microsoft.com/office/officeart/2005/8/layout/hierarchy4"/>
    <dgm:cxn modelId="{8E1BBF5B-0EAE-4E19-81EA-2C80B29A176A}" type="presParOf" srcId="{A79A3F5E-5537-4F26-BC41-FD3101AF67FA}" destId="{77B28274-4618-467D-B001-E74B4B64D479}" srcOrd="0" destOrd="0" presId="urn:microsoft.com/office/officeart/2005/8/layout/hierarchy4"/>
    <dgm:cxn modelId="{4684757A-1A12-42B7-AC46-32B0526D9A2D}" type="presParOf" srcId="{A79A3F5E-5537-4F26-BC41-FD3101AF67FA}" destId="{53909C5E-093D-4C79-8977-A0ED081DBE06}" srcOrd="1" destOrd="0" presId="urn:microsoft.com/office/officeart/2005/8/layout/hierarchy4"/>
    <dgm:cxn modelId="{3BB4B4DA-6A56-48A3-A63F-A4851247AAF6}" type="presParOf" srcId="{922583D6-797B-4441-AF94-AA3C08674EB1}" destId="{B943FA9B-5F1D-483C-839B-AAAF1C5EDF07}" srcOrd="1" destOrd="0" presId="urn:microsoft.com/office/officeart/2005/8/layout/hierarchy4"/>
    <dgm:cxn modelId="{1164BC62-6DEF-4A8B-98A7-57B1A95BB5ED}" type="presParOf" srcId="{922583D6-797B-4441-AF94-AA3C08674EB1}" destId="{02E03B96-124D-40D6-8127-0A2E9E70022D}" srcOrd="2" destOrd="0" presId="urn:microsoft.com/office/officeart/2005/8/layout/hierarchy4"/>
    <dgm:cxn modelId="{3A2C42E9-E1B0-4B9D-B12B-DFC6AFA1A016}" type="presParOf" srcId="{02E03B96-124D-40D6-8127-0A2E9E70022D}" destId="{8C55D6AA-7EC5-46A1-863D-8E5FC458E9BE}" srcOrd="0" destOrd="0" presId="urn:microsoft.com/office/officeart/2005/8/layout/hierarchy4"/>
    <dgm:cxn modelId="{DD5903B9-8B27-4769-A3FA-214043672F03}" type="presParOf" srcId="{02E03B96-124D-40D6-8127-0A2E9E70022D}" destId="{48D917C4-1677-40D2-83A3-E3AA55263C4C}"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4F7E8C-78C3-45D3-9126-E3DB249D7FEF}" type="doc">
      <dgm:prSet loTypeId="urn:microsoft.com/office/officeart/2005/8/layout/hList7#1" loCatId="list" qsTypeId="urn:microsoft.com/office/officeart/2005/8/quickstyle/simple3" qsCatId="simple" csTypeId="urn:microsoft.com/office/officeart/2005/8/colors/colorful1#1" csCatId="colorful" phldr="1"/>
      <dgm:spPr/>
      <dgm:t>
        <a:bodyPr/>
        <a:lstStyle/>
        <a:p>
          <a:endParaRPr lang="en-US"/>
        </a:p>
      </dgm:t>
    </dgm:pt>
    <dgm:pt modelId="{36B943E4-19C0-48F0-9F77-4B26EB5554D5}">
      <dgm:prSet phldrT="[Text]" custT="1"/>
      <dgm:spPr/>
      <dgm:t>
        <a:bodyPr/>
        <a:lstStyle/>
        <a:p>
          <a:r>
            <a:rPr lang="en-US" sz="1200" b="1" dirty="0" smtClean="0"/>
            <a:t>Communication</a:t>
          </a:r>
        </a:p>
        <a:p>
          <a:endParaRPr lang="en-US" sz="1200" b="1" dirty="0"/>
        </a:p>
      </dgm:t>
    </dgm:pt>
    <dgm:pt modelId="{22294B98-4034-4379-AC55-29FD65A9F400}" type="parTrans" cxnId="{A8F4F824-2712-47EA-AE01-A90CB73B6CDE}">
      <dgm:prSet/>
      <dgm:spPr/>
      <dgm:t>
        <a:bodyPr/>
        <a:lstStyle/>
        <a:p>
          <a:endParaRPr lang="en-US" sz="1800"/>
        </a:p>
      </dgm:t>
    </dgm:pt>
    <dgm:pt modelId="{5B1EC42A-8797-4D50-8C0A-D123D53F209A}" type="sibTrans" cxnId="{A8F4F824-2712-47EA-AE01-A90CB73B6CDE}">
      <dgm:prSet/>
      <dgm:spPr/>
      <dgm:t>
        <a:bodyPr/>
        <a:lstStyle/>
        <a:p>
          <a:endParaRPr lang="en-US" sz="1800"/>
        </a:p>
      </dgm:t>
    </dgm:pt>
    <dgm:pt modelId="{5067FD02-748D-4A2E-BB97-E8642D029152}">
      <dgm:prSet phldrT="[Text]" custT="1"/>
      <dgm:spPr/>
      <dgm:t>
        <a:bodyPr/>
        <a:lstStyle/>
        <a:p>
          <a:r>
            <a:rPr lang="en-US" sz="1200" dirty="0" smtClean="0"/>
            <a:t>Service providers</a:t>
          </a:r>
          <a:endParaRPr lang="en-US" sz="1200" dirty="0"/>
        </a:p>
      </dgm:t>
    </dgm:pt>
    <dgm:pt modelId="{C99A29F8-F69A-4DC9-AEFE-2755D05C774A}" type="parTrans" cxnId="{E8999B5A-D15A-4DA8-88BA-E636EB2086B9}">
      <dgm:prSet/>
      <dgm:spPr/>
      <dgm:t>
        <a:bodyPr/>
        <a:lstStyle/>
        <a:p>
          <a:endParaRPr lang="en-US" sz="1800"/>
        </a:p>
      </dgm:t>
    </dgm:pt>
    <dgm:pt modelId="{996C61A7-F918-479F-AA51-14024E7021CB}" type="sibTrans" cxnId="{E8999B5A-D15A-4DA8-88BA-E636EB2086B9}">
      <dgm:prSet/>
      <dgm:spPr/>
      <dgm:t>
        <a:bodyPr/>
        <a:lstStyle/>
        <a:p>
          <a:endParaRPr lang="en-US" sz="1800"/>
        </a:p>
      </dgm:t>
    </dgm:pt>
    <dgm:pt modelId="{BFA19691-51FF-4AB5-A1DE-BB995B3AD4B1}">
      <dgm:prSet phldrT="[Text]" custT="1"/>
      <dgm:spPr/>
      <dgm:t>
        <a:bodyPr/>
        <a:lstStyle/>
        <a:p>
          <a:pPr algn="l"/>
          <a:r>
            <a:rPr lang="en-US" sz="1000" dirty="0" smtClean="0"/>
            <a:t> </a:t>
          </a:r>
          <a:r>
            <a:rPr lang="en-US" sz="1200" dirty="0" smtClean="0"/>
            <a:t>Smart Grid</a:t>
          </a:r>
          <a:endParaRPr lang="en-US" sz="1200" dirty="0"/>
        </a:p>
      </dgm:t>
    </dgm:pt>
    <dgm:pt modelId="{0C8928DB-A1E4-412F-A7D0-E9084832CEE1}" type="parTrans" cxnId="{E2AF07ED-E84E-4A7A-B1DE-71651C9E9304}">
      <dgm:prSet/>
      <dgm:spPr/>
      <dgm:t>
        <a:bodyPr/>
        <a:lstStyle/>
        <a:p>
          <a:endParaRPr lang="en-US" sz="1800"/>
        </a:p>
      </dgm:t>
    </dgm:pt>
    <dgm:pt modelId="{90D61490-6FA3-4C1C-B891-7772559C86FC}" type="sibTrans" cxnId="{E2AF07ED-E84E-4A7A-B1DE-71651C9E9304}">
      <dgm:prSet/>
      <dgm:spPr/>
      <dgm:t>
        <a:bodyPr/>
        <a:lstStyle/>
        <a:p>
          <a:endParaRPr lang="en-US" sz="1800"/>
        </a:p>
      </dgm:t>
    </dgm:pt>
    <dgm:pt modelId="{B239C9BA-8EBC-465E-A11D-C42C0232AED9}">
      <dgm:prSet phldrT="[Text]" custT="1"/>
      <dgm:spPr/>
      <dgm:t>
        <a:bodyPr/>
        <a:lstStyle/>
        <a:p>
          <a:r>
            <a:rPr lang="en-US" sz="1200" b="1" dirty="0" smtClean="0"/>
            <a:t>Defense</a:t>
          </a:r>
        </a:p>
        <a:p>
          <a:endParaRPr lang="en-US" sz="1000" b="1" dirty="0"/>
        </a:p>
      </dgm:t>
    </dgm:pt>
    <dgm:pt modelId="{D8B4C1AB-F517-4096-B4F4-CD1E30C9467C}" type="parTrans" cxnId="{348920E6-EB3E-40FF-8288-F8EFDA258964}">
      <dgm:prSet/>
      <dgm:spPr/>
      <dgm:t>
        <a:bodyPr/>
        <a:lstStyle/>
        <a:p>
          <a:endParaRPr lang="en-US" sz="1800"/>
        </a:p>
      </dgm:t>
    </dgm:pt>
    <dgm:pt modelId="{BB16ADA6-9130-480B-9B42-44DE5311656A}" type="sibTrans" cxnId="{348920E6-EB3E-40FF-8288-F8EFDA258964}">
      <dgm:prSet/>
      <dgm:spPr/>
      <dgm:t>
        <a:bodyPr/>
        <a:lstStyle/>
        <a:p>
          <a:endParaRPr lang="en-US" sz="1800"/>
        </a:p>
      </dgm:t>
    </dgm:pt>
    <dgm:pt modelId="{618B7D8F-B21F-4AFC-A660-4EFDAD83BB16}">
      <dgm:prSet phldrT="[Text]" custT="1"/>
      <dgm:spPr/>
      <dgm:t>
        <a:bodyPr/>
        <a:lstStyle/>
        <a:p>
          <a:r>
            <a:rPr lang="en-US" sz="1200" b="1" dirty="0" smtClean="0"/>
            <a:t>Transportation</a:t>
          </a:r>
        </a:p>
        <a:p>
          <a:endParaRPr lang="en-US" sz="1000" b="1" dirty="0"/>
        </a:p>
      </dgm:t>
    </dgm:pt>
    <dgm:pt modelId="{BCEE4750-8A8C-428A-85C4-536972C70B2F}" type="parTrans" cxnId="{5E0DC5C9-CFBA-4245-8A51-3ECAD29ACDBC}">
      <dgm:prSet/>
      <dgm:spPr/>
      <dgm:t>
        <a:bodyPr/>
        <a:lstStyle/>
        <a:p>
          <a:endParaRPr lang="en-US" sz="1800"/>
        </a:p>
      </dgm:t>
    </dgm:pt>
    <dgm:pt modelId="{DA57B328-1883-4853-8588-C58F56023DE3}" type="sibTrans" cxnId="{5E0DC5C9-CFBA-4245-8A51-3ECAD29ACDBC}">
      <dgm:prSet/>
      <dgm:spPr/>
      <dgm:t>
        <a:bodyPr/>
        <a:lstStyle/>
        <a:p>
          <a:endParaRPr lang="en-US" sz="1800"/>
        </a:p>
      </dgm:t>
    </dgm:pt>
    <dgm:pt modelId="{993A1AA1-82DE-4963-BA35-658198F3F57D}">
      <dgm:prSet phldrT="[Text]" custT="1"/>
      <dgm:spPr/>
      <dgm:t>
        <a:bodyPr/>
        <a:lstStyle/>
        <a:p>
          <a:pPr algn="ctr"/>
          <a:r>
            <a:rPr lang="en-US" sz="1200" b="1" dirty="0" smtClean="0"/>
            <a:t>Healthcare</a:t>
          </a:r>
        </a:p>
        <a:p>
          <a:pPr algn="ctr"/>
          <a:endParaRPr lang="en-US" sz="1000" b="1" dirty="0"/>
        </a:p>
      </dgm:t>
    </dgm:pt>
    <dgm:pt modelId="{865BE79B-F96F-47B9-B8D5-09F3BD9B4EAB}" type="parTrans" cxnId="{DC74D36B-E6BF-4619-A62D-AFF8870900C4}">
      <dgm:prSet/>
      <dgm:spPr/>
      <dgm:t>
        <a:bodyPr/>
        <a:lstStyle/>
        <a:p>
          <a:endParaRPr lang="en-US" sz="1800"/>
        </a:p>
      </dgm:t>
    </dgm:pt>
    <dgm:pt modelId="{FAB6208C-8F6D-48D6-BE9C-8B0D78978A19}" type="sibTrans" cxnId="{DC74D36B-E6BF-4619-A62D-AFF8870900C4}">
      <dgm:prSet/>
      <dgm:spPr/>
      <dgm:t>
        <a:bodyPr/>
        <a:lstStyle/>
        <a:p>
          <a:endParaRPr lang="en-US" sz="1800"/>
        </a:p>
      </dgm:t>
    </dgm:pt>
    <dgm:pt modelId="{78B3ED30-ADBB-4197-8A22-36D45C3EC9ED}">
      <dgm:prSet phldrT="[Text]" custT="1"/>
      <dgm:spPr/>
      <dgm:t>
        <a:bodyPr/>
        <a:lstStyle/>
        <a:p>
          <a:r>
            <a:rPr lang="en-US" sz="1200" b="1" dirty="0" smtClean="0"/>
            <a:t>Regulatory Agencies</a:t>
          </a:r>
        </a:p>
        <a:p>
          <a:endParaRPr lang="en-US" sz="1200" b="1" dirty="0"/>
        </a:p>
      </dgm:t>
    </dgm:pt>
    <dgm:pt modelId="{227E68E4-6FA2-4F91-BF85-176A724C1E57}" type="parTrans" cxnId="{175FD1F7-5125-4400-B47F-DFFD610BAFB4}">
      <dgm:prSet/>
      <dgm:spPr/>
      <dgm:t>
        <a:bodyPr/>
        <a:lstStyle/>
        <a:p>
          <a:endParaRPr lang="en-US" sz="1800"/>
        </a:p>
      </dgm:t>
    </dgm:pt>
    <dgm:pt modelId="{9500B437-FA87-427B-8C74-12112354DF7E}" type="sibTrans" cxnId="{175FD1F7-5125-4400-B47F-DFFD610BAFB4}">
      <dgm:prSet/>
      <dgm:spPr/>
      <dgm:t>
        <a:bodyPr/>
        <a:lstStyle/>
        <a:p>
          <a:endParaRPr lang="en-US" sz="1800"/>
        </a:p>
      </dgm:t>
    </dgm:pt>
    <dgm:pt modelId="{3930B739-0EEB-452B-A804-14D4EE779C87}">
      <dgm:prSet phldrT="[Text]" custT="1"/>
      <dgm:spPr/>
      <dgm:t>
        <a:bodyPr/>
        <a:lstStyle/>
        <a:p>
          <a:r>
            <a:rPr lang="en-US" sz="1200" dirty="0" smtClean="0"/>
            <a:t>Data centers</a:t>
          </a:r>
          <a:endParaRPr lang="en-US" sz="1200" dirty="0"/>
        </a:p>
      </dgm:t>
    </dgm:pt>
    <dgm:pt modelId="{1F8EC305-C5E3-46DE-AB99-8F7C6098ECBB}" type="parTrans" cxnId="{F963405C-7DD5-469F-993E-75FDFB48D59C}">
      <dgm:prSet/>
      <dgm:spPr/>
      <dgm:t>
        <a:bodyPr/>
        <a:lstStyle/>
        <a:p>
          <a:endParaRPr lang="en-US" sz="1800"/>
        </a:p>
      </dgm:t>
    </dgm:pt>
    <dgm:pt modelId="{23C41E5A-83DF-4875-815D-F023F2217397}" type="sibTrans" cxnId="{F963405C-7DD5-469F-993E-75FDFB48D59C}">
      <dgm:prSet/>
      <dgm:spPr/>
      <dgm:t>
        <a:bodyPr/>
        <a:lstStyle/>
        <a:p>
          <a:endParaRPr lang="en-US" sz="1800"/>
        </a:p>
      </dgm:t>
    </dgm:pt>
    <dgm:pt modelId="{FC3DF286-043C-4E8E-81E6-09DA6074202A}">
      <dgm:prSet phldrT="[Text]" custT="1"/>
      <dgm:spPr/>
      <dgm:t>
        <a:bodyPr/>
        <a:lstStyle/>
        <a:p>
          <a:r>
            <a:rPr lang="en-US" sz="1200" dirty="0" smtClean="0"/>
            <a:t>ASP/Web Host</a:t>
          </a:r>
          <a:endParaRPr lang="en-US" sz="1200" dirty="0"/>
        </a:p>
      </dgm:t>
    </dgm:pt>
    <dgm:pt modelId="{43D7991B-079F-4913-AFE7-47E7A843AA77}" type="parTrans" cxnId="{0E5CF5CB-B7D4-48E4-B602-9EB733C9D362}">
      <dgm:prSet/>
      <dgm:spPr/>
      <dgm:t>
        <a:bodyPr/>
        <a:lstStyle/>
        <a:p>
          <a:endParaRPr lang="en-US" sz="1800"/>
        </a:p>
      </dgm:t>
    </dgm:pt>
    <dgm:pt modelId="{255F3B2F-2767-4DF8-8F85-3972B7373366}" type="sibTrans" cxnId="{0E5CF5CB-B7D4-48E4-B602-9EB733C9D362}">
      <dgm:prSet/>
      <dgm:spPr/>
      <dgm:t>
        <a:bodyPr/>
        <a:lstStyle/>
        <a:p>
          <a:endParaRPr lang="en-US" sz="1800"/>
        </a:p>
      </dgm:t>
    </dgm:pt>
    <dgm:pt modelId="{E86EBEA8-B843-4BFD-B45E-0F417EC4DF3D}">
      <dgm:prSet phldrT="[Text]" custT="1"/>
      <dgm:spPr/>
      <dgm:t>
        <a:bodyPr/>
        <a:lstStyle/>
        <a:p>
          <a:pPr algn="l"/>
          <a:r>
            <a:rPr lang="en-US" sz="1200" dirty="0" smtClean="0"/>
            <a:t> Smart Meters</a:t>
          </a:r>
          <a:endParaRPr lang="en-US" sz="1200" dirty="0"/>
        </a:p>
      </dgm:t>
    </dgm:pt>
    <dgm:pt modelId="{FDA322E2-DB33-45F0-84A9-BE4B3F4D47FB}" type="parTrans" cxnId="{F8BCFDD9-39D3-479E-B3C4-89D12A2316B8}">
      <dgm:prSet/>
      <dgm:spPr/>
      <dgm:t>
        <a:bodyPr/>
        <a:lstStyle/>
        <a:p>
          <a:endParaRPr lang="en-US" sz="1800"/>
        </a:p>
      </dgm:t>
    </dgm:pt>
    <dgm:pt modelId="{6D263D7F-7FE2-49B8-9D91-553A6DF885BA}" type="sibTrans" cxnId="{F8BCFDD9-39D3-479E-B3C4-89D12A2316B8}">
      <dgm:prSet/>
      <dgm:spPr/>
      <dgm:t>
        <a:bodyPr/>
        <a:lstStyle/>
        <a:p>
          <a:endParaRPr lang="en-US" sz="1800"/>
        </a:p>
      </dgm:t>
    </dgm:pt>
    <dgm:pt modelId="{77897909-3DA7-406B-8502-970E63279D38}">
      <dgm:prSet phldrT="[Text]" custT="1"/>
      <dgm:spPr/>
      <dgm:t>
        <a:bodyPr/>
        <a:lstStyle/>
        <a:p>
          <a:r>
            <a:rPr lang="en-US" sz="1200" dirty="0" smtClean="0"/>
            <a:t>Intelligent transportation</a:t>
          </a:r>
          <a:endParaRPr lang="en-US" sz="1200" dirty="0"/>
        </a:p>
      </dgm:t>
    </dgm:pt>
    <dgm:pt modelId="{D7834C37-317C-4F84-8AFD-80D89BC75E17}" type="parTrans" cxnId="{BD5B99EB-1C5D-48B2-8FAF-2ED315C2EF92}">
      <dgm:prSet/>
      <dgm:spPr/>
      <dgm:t>
        <a:bodyPr/>
        <a:lstStyle/>
        <a:p>
          <a:endParaRPr lang="en-US" sz="1800"/>
        </a:p>
      </dgm:t>
    </dgm:pt>
    <dgm:pt modelId="{0272AE89-D60A-4EA4-B152-50F9BCBD9A02}" type="sibTrans" cxnId="{BD5B99EB-1C5D-48B2-8FAF-2ED315C2EF92}">
      <dgm:prSet/>
      <dgm:spPr/>
      <dgm:t>
        <a:bodyPr/>
        <a:lstStyle/>
        <a:p>
          <a:endParaRPr lang="en-US" sz="1800"/>
        </a:p>
      </dgm:t>
    </dgm:pt>
    <dgm:pt modelId="{A73F6BA3-E6C4-47F7-BE83-BDCD1A51BC5E}">
      <dgm:prSet phldrT="[Text]" custT="1"/>
      <dgm:spPr/>
      <dgm:t>
        <a:bodyPr/>
        <a:lstStyle/>
        <a:p>
          <a:r>
            <a:rPr lang="en-US" sz="1200" dirty="0" smtClean="0"/>
            <a:t>Smart vehicles</a:t>
          </a:r>
          <a:endParaRPr lang="en-US" sz="1200" dirty="0"/>
        </a:p>
      </dgm:t>
    </dgm:pt>
    <dgm:pt modelId="{15F64E98-48E5-41C5-8FA6-CDFE1B324729}" type="parTrans" cxnId="{12463502-85E0-4993-A4ED-B52DBCE791D8}">
      <dgm:prSet/>
      <dgm:spPr/>
      <dgm:t>
        <a:bodyPr/>
        <a:lstStyle/>
        <a:p>
          <a:endParaRPr lang="en-US" sz="1800"/>
        </a:p>
      </dgm:t>
    </dgm:pt>
    <dgm:pt modelId="{F84411EC-5F5F-46CE-8E2D-A8CF03523891}" type="sibTrans" cxnId="{12463502-85E0-4993-A4ED-B52DBCE791D8}">
      <dgm:prSet/>
      <dgm:spPr/>
      <dgm:t>
        <a:bodyPr/>
        <a:lstStyle/>
        <a:p>
          <a:endParaRPr lang="en-US" sz="1800"/>
        </a:p>
      </dgm:t>
    </dgm:pt>
    <dgm:pt modelId="{A15DF888-87C2-4C4E-A435-A7786BF981B3}">
      <dgm:prSet phldrT="[Text]" custT="1"/>
      <dgm:spPr/>
      <dgm:t>
        <a:bodyPr/>
        <a:lstStyle/>
        <a:p>
          <a:pPr algn="l"/>
          <a:r>
            <a:rPr lang="en-US" sz="1200" dirty="0" smtClean="0"/>
            <a:t>Emergency rural healthcare</a:t>
          </a:r>
          <a:endParaRPr lang="en-US" sz="1200" dirty="0"/>
        </a:p>
      </dgm:t>
    </dgm:pt>
    <dgm:pt modelId="{DCA708CA-B6B9-40C9-A441-9B81FEEE51E7}" type="parTrans" cxnId="{150D08B9-171D-464C-B79C-32B58D27B9FB}">
      <dgm:prSet/>
      <dgm:spPr/>
      <dgm:t>
        <a:bodyPr/>
        <a:lstStyle/>
        <a:p>
          <a:endParaRPr lang="en-US" sz="1800"/>
        </a:p>
      </dgm:t>
    </dgm:pt>
    <dgm:pt modelId="{B02DF81F-01A7-427F-9320-EDE553923B19}" type="sibTrans" cxnId="{150D08B9-171D-464C-B79C-32B58D27B9FB}">
      <dgm:prSet/>
      <dgm:spPr/>
      <dgm:t>
        <a:bodyPr/>
        <a:lstStyle/>
        <a:p>
          <a:endParaRPr lang="en-US" sz="1800"/>
        </a:p>
      </dgm:t>
    </dgm:pt>
    <dgm:pt modelId="{3832C81B-62E6-43DA-97C5-28B78F36D065}">
      <dgm:prSet phldrT="[Text]" custT="1"/>
      <dgm:spPr/>
      <dgm:t>
        <a:bodyPr/>
        <a:lstStyle/>
        <a:p>
          <a:pPr algn="l"/>
          <a:r>
            <a:rPr lang="en-US" sz="1200" dirty="0" smtClean="0"/>
            <a:t>Smart healthcare management systems</a:t>
          </a:r>
          <a:endParaRPr lang="en-US" sz="1200" dirty="0"/>
        </a:p>
      </dgm:t>
    </dgm:pt>
    <dgm:pt modelId="{B81DBD2B-0905-41D4-A8BE-443198222071}" type="parTrans" cxnId="{6BC6F4C1-BE4B-4EF2-B406-284CFEF11F71}">
      <dgm:prSet/>
      <dgm:spPr/>
      <dgm:t>
        <a:bodyPr/>
        <a:lstStyle/>
        <a:p>
          <a:endParaRPr lang="en-US" sz="1800"/>
        </a:p>
      </dgm:t>
    </dgm:pt>
    <dgm:pt modelId="{46F907B4-A797-4653-A041-44B1231888D9}" type="sibTrans" cxnId="{6BC6F4C1-BE4B-4EF2-B406-284CFEF11F71}">
      <dgm:prSet/>
      <dgm:spPr/>
      <dgm:t>
        <a:bodyPr/>
        <a:lstStyle/>
        <a:p>
          <a:endParaRPr lang="en-US" sz="1800"/>
        </a:p>
      </dgm:t>
    </dgm:pt>
    <dgm:pt modelId="{7BDD92B9-9565-4ABC-9446-0C87E7B04828}">
      <dgm:prSet phldrT="[Text]" custT="1"/>
      <dgm:spPr/>
      <dgm:t>
        <a:bodyPr/>
        <a:lstStyle/>
        <a:p>
          <a:r>
            <a:rPr lang="en-US" sz="1200" dirty="0" smtClean="0"/>
            <a:t>Network centric warfare</a:t>
          </a:r>
          <a:endParaRPr lang="en-US" sz="1200" dirty="0"/>
        </a:p>
      </dgm:t>
    </dgm:pt>
    <dgm:pt modelId="{1834BA9A-31E5-401E-B098-8F10118F5344}" type="parTrans" cxnId="{C9F3E820-0AF8-4967-8580-58CC0BA1431D}">
      <dgm:prSet/>
      <dgm:spPr/>
      <dgm:t>
        <a:bodyPr/>
        <a:lstStyle/>
        <a:p>
          <a:endParaRPr lang="en-US" sz="1800"/>
        </a:p>
      </dgm:t>
    </dgm:pt>
    <dgm:pt modelId="{AD7AA50C-7E11-40F9-A0F2-E2FB024F48D6}" type="sibTrans" cxnId="{C9F3E820-0AF8-4967-8580-58CC0BA1431D}">
      <dgm:prSet/>
      <dgm:spPr/>
      <dgm:t>
        <a:bodyPr/>
        <a:lstStyle/>
        <a:p>
          <a:endParaRPr lang="en-US" sz="1800"/>
        </a:p>
      </dgm:t>
    </dgm:pt>
    <dgm:pt modelId="{6F6C1096-5669-48B1-A145-5D1ADAD4A144}">
      <dgm:prSet phldrT="[Text]" custT="1"/>
      <dgm:spPr/>
      <dgm:t>
        <a:bodyPr/>
        <a:lstStyle/>
        <a:p>
          <a:r>
            <a:rPr lang="en-US" sz="1200" dirty="0" smtClean="0"/>
            <a:t>Intelligent warfare systems</a:t>
          </a:r>
          <a:endParaRPr lang="en-US" sz="1200" dirty="0"/>
        </a:p>
      </dgm:t>
    </dgm:pt>
    <dgm:pt modelId="{12CE99D3-8479-4434-B460-EC75B8BA78F4}" type="parTrans" cxnId="{2290FEBD-54B4-4E4B-89CF-FC1AD86D5179}">
      <dgm:prSet/>
      <dgm:spPr/>
      <dgm:t>
        <a:bodyPr/>
        <a:lstStyle/>
        <a:p>
          <a:endParaRPr lang="en-US" sz="1800"/>
        </a:p>
      </dgm:t>
    </dgm:pt>
    <dgm:pt modelId="{1A308E88-DD8B-4D0A-80EF-F25B43B2BCE2}" type="sibTrans" cxnId="{2290FEBD-54B4-4E4B-89CF-FC1AD86D5179}">
      <dgm:prSet/>
      <dgm:spPr/>
      <dgm:t>
        <a:bodyPr/>
        <a:lstStyle/>
        <a:p>
          <a:endParaRPr lang="en-US" sz="1800"/>
        </a:p>
      </dgm:t>
    </dgm:pt>
    <dgm:pt modelId="{12DF4D97-5BCA-42DA-B550-31B97009EE61}">
      <dgm:prSet phldrT="[Text]" custT="1"/>
      <dgm:spPr/>
      <dgm:t>
        <a:bodyPr/>
        <a:lstStyle/>
        <a:p>
          <a:r>
            <a:rPr lang="en-US" sz="1200" dirty="0" smtClean="0"/>
            <a:t>Regulatory agencies</a:t>
          </a:r>
          <a:endParaRPr lang="en-US" sz="1200" dirty="0"/>
        </a:p>
      </dgm:t>
    </dgm:pt>
    <dgm:pt modelId="{EFDD3E72-0D7C-449E-888B-04176955B9B8}" type="parTrans" cxnId="{BB246467-0E26-4D53-BA39-0E5A5FDC0B27}">
      <dgm:prSet/>
      <dgm:spPr/>
      <dgm:t>
        <a:bodyPr/>
        <a:lstStyle/>
        <a:p>
          <a:endParaRPr lang="en-US" sz="1800"/>
        </a:p>
      </dgm:t>
    </dgm:pt>
    <dgm:pt modelId="{47C6A08C-6B75-4536-8CDD-75E752018335}" type="sibTrans" cxnId="{BB246467-0E26-4D53-BA39-0E5A5FDC0B27}">
      <dgm:prSet/>
      <dgm:spPr/>
      <dgm:t>
        <a:bodyPr/>
        <a:lstStyle/>
        <a:p>
          <a:endParaRPr lang="en-US" sz="1800"/>
        </a:p>
      </dgm:t>
    </dgm:pt>
    <dgm:pt modelId="{E59E6D3A-CA1D-4F3C-89DF-FA9655A81688}">
      <dgm:prSet phldrT="[Text]" custT="1"/>
      <dgm:spPr/>
      <dgm:t>
        <a:bodyPr/>
        <a:lstStyle/>
        <a:p>
          <a:r>
            <a:rPr lang="en-US" sz="1200" dirty="0" smtClean="0"/>
            <a:t>Domain Registrar’s</a:t>
          </a:r>
          <a:endParaRPr lang="en-US" sz="1200" dirty="0"/>
        </a:p>
      </dgm:t>
    </dgm:pt>
    <dgm:pt modelId="{1C58D18B-89E1-4881-81A7-9CC9BD045FAC}" type="parTrans" cxnId="{19D92F7B-5837-49A5-86D2-E11A8B4AA941}">
      <dgm:prSet/>
      <dgm:spPr/>
      <dgm:t>
        <a:bodyPr/>
        <a:lstStyle/>
        <a:p>
          <a:endParaRPr lang="en-US" sz="1800"/>
        </a:p>
      </dgm:t>
    </dgm:pt>
    <dgm:pt modelId="{56925897-2FB7-44A5-8510-46598497D6A5}" type="sibTrans" cxnId="{19D92F7B-5837-49A5-86D2-E11A8B4AA941}">
      <dgm:prSet/>
      <dgm:spPr/>
      <dgm:t>
        <a:bodyPr/>
        <a:lstStyle/>
        <a:p>
          <a:endParaRPr lang="en-US" sz="1800"/>
        </a:p>
      </dgm:t>
    </dgm:pt>
    <dgm:pt modelId="{E48DB4CE-B564-47EA-9AE0-801B52B7F4AC}">
      <dgm:prSet phldrT="[Text]" custT="1"/>
      <dgm:spPr/>
      <dgm:t>
        <a:bodyPr/>
        <a:lstStyle/>
        <a:p>
          <a:r>
            <a:rPr lang="en-US" sz="1200" dirty="0" smtClean="0"/>
            <a:t>Internet Exchange</a:t>
          </a:r>
          <a:endParaRPr lang="en-US" sz="1200" dirty="0"/>
        </a:p>
      </dgm:t>
    </dgm:pt>
    <dgm:pt modelId="{F304419B-2A2E-476D-ADE8-1E58500A6C27}" type="parTrans" cxnId="{C079465D-F00F-4E10-94AB-4B8E53BADC76}">
      <dgm:prSet/>
      <dgm:spPr/>
      <dgm:t>
        <a:bodyPr/>
        <a:lstStyle/>
        <a:p>
          <a:endParaRPr lang="en-US" sz="1800"/>
        </a:p>
      </dgm:t>
    </dgm:pt>
    <dgm:pt modelId="{69C2C2A6-2A2B-4088-8A13-8A6658F531F8}" type="sibTrans" cxnId="{C079465D-F00F-4E10-94AB-4B8E53BADC76}">
      <dgm:prSet/>
      <dgm:spPr/>
      <dgm:t>
        <a:bodyPr/>
        <a:lstStyle/>
        <a:p>
          <a:endParaRPr lang="en-US" sz="1800"/>
        </a:p>
      </dgm:t>
    </dgm:pt>
    <dgm:pt modelId="{04BF796B-03F6-4694-ACAA-5BACE0B87508}">
      <dgm:prSet phldrT="[Text]" custT="1"/>
      <dgm:spPr/>
      <dgm:t>
        <a:bodyPr anchor="t" anchorCtr="0"/>
        <a:lstStyle/>
        <a:p>
          <a:pPr algn="ctr"/>
          <a:r>
            <a:rPr lang="en-US" sz="1200" b="1" dirty="0" smtClean="0"/>
            <a:t>Media</a:t>
          </a:r>
        </a:p>
        <a:p>
          <a:pPr algn="ctr"/>
          <a:endParaRPr lang="en-US" sz="1000" dirty="0"/>
        </a:p>
      </dgm:t>
    </dgm:pt>
    <dgm:pt modelId="{795DB818-9302-42A1-9F38-9432EF4CCF67}" type="parTrans" cxnId="{0CFC6CEA-A59E-45FD-A54D-0BAD2E3777D8}">
      <dgm:prSet/>
      <dgm:spPr/>
      <dgm:t>
        <a:bodyPr/>
        <a:lstStyle/>
        <a:p>
          <a:endParaRPr lang="en-US" sz="1800"/>
        </a:p>
      </dgm:t>
    </dgm:pt>
    <dgm:pt modelId="{CC8FD51F-CD22-4807-BC0C-5CCE60A39111}" type="sibTrans" cxnId="{0CFC6CEA-A59E-45FD-A54D-0BAD2E3777D8}">
      <dgm:prSet/>
      <dgm:spPr/>
      <dgm:t>
        <a:bodyPr/>
        <a:lstStyle/>
        <a:p>
          <a:endParaRPr lang="en-US" sz="1800"/>
        </a:p>
      </dgm:t>
    </dgm:pt>
    <dgm:pt modelId="{B9608574-943A-42B5-B09D-3FAECE2C6EE6}">
      <dgm:prSet phldrT="[Text]" custT="1"/>
      <dgm:spPr/>
      <dgm:t>
        <a:bodyPr/>
        <a:lstStyle/>
        <a:p>
          <a:pPr algn="ctr"/>
          <a:r>
            <a:rPr lang="en-GB" sz="1200" b="1" dirty="0" smtClean="0"/>
            <a:t>Banking and finance</a:t>
          </a:r>
        </a:p>
        <a:p>
          <a:pPr algn="ctr"/>
          <a:endParaRPr lang="en-US" sz="1200" b="1" dirty="0"/>
        </a:p>
      </dgm:t>
    </dgm:pt>
    <dgm:pt modelId="{114904B0-C021-4875-AE07-D2657D406D65}" type="parTrans" cxnId="{A921044B-6883-4A35-B8DF-9A7459DAC8E5}">
      <dgm:prSet/>
      <dgm:spPr/>
      <dgm:t>
        <a:bodyPr/>
        <a:lstStyle/>
        <a:p>
          <a:endParaRPr lang="en-US" sz="1800"/>
        </a:p>
      </dgm:t>
    </dgm:pt>
    <dgm:pt modelId="{43625F0E-E24E-43B7-8E43-95A1DAD68BEB}" type="sibTrans" cxnId="{A921044B-6883-4A35-B8DF-9A7459DAC8E5}">
      <dgm:prSet/>
      <dgm:spPr/>
      <dgm:t>
        <a:bodyPr/>
        <a:lstStyle/>
        <a:p>
          <a:endParaRPr lang="en-US" sz="1800"/>
        </a:p>
      </dgm:t>
    </dgm:pt>
    <dgm:pt modelId="{B1D6361B-E1CF-4B42-BF49-EA0BDA967703}">
      <dgm:prSet custT="1"/>
      <dgm:spPr/>
      <dgm:t>
        <a:bodyPr/>
        <a:lstStyle/>
        <a:p>
          <a:r>
            <a:rPr lang="en-GB" sz="1200" dirty="0" smtClean="0"/>
            <a:t>Payment gateways for e-commerce</a:t>
          </a:r>
          <a:endParaRPr lang="en-US" sz="1200" dirty="0"/>
        </a:p>
      </dgm:t>
    </dgm:pt>
    <dgm:pt modelId="{5C92AC22-AA3A-4FFF-9999-53EF514C75B8}" type="parTrans" cxnId="{CA33A8E4-7730-47F7-8DFF-4D357589BEA3}">
      <dgm:prSet/>
      <dgm:spPr/>
      <dgm:t>
        <a:bodyPr/>
        <a:lstStyle/>
        <a:p>
          <a:endParaRPr lang="en-US" sz="1800"/>
        </a:p>
      </dgm:t>
    </dgm:pt>
    <dgm:pt modelId="{9ED16658-16BD-4895-9690-B5FAD78D7814}" type="sibTrans" cxnId="{CA33A8E4-7730-47F7-8DFF-4D357589BEA3}">
      <dgm:prSet/>
      <dgm:spPr/>
      <dgm:t>
        <a:bodyPr/>
        <a:lstStyle/>
        <a:p>
          <a:endParaRPr lang="en-US" sz="1800"/>
        </a:p>
      </dgm:t>
    </dgm:pt>
    <dgm:pt modelId="{C88FD48C-0409-47CD-BB1A-293D7454B498}">
      <dgm:prSet custT="1"/>
      <dgm:spPr/>
      <dgm:t>
        <a:bodyPr/>
        <a:lstStyle/>
        <a:p>
          <a:r>
            <a:rPr lang="en-GB" sz="1200" dirty="0" smtClean="0"/>
            <a:t>Internet banking and e-broking services </a:t>
          </a:r>
          <a:endParaRPr lang="en-US" sz="1200" dirty="0"/>
        </a:p>
      </dgm:t>
    </dgm:pt>
    <dgm:pt modelId="{10ECFC60-2715-4BCD-B901-409815CCB34C}" type="parTrans" cxnId="{9D4A517B-A4FC-4D2A-A317-5837E5A2F2AB}">
      <dgm:prSet/>
      <dgm:spPr/>
      <dgm:t>
        <a:bodyPr/>
        <a:lstStyle/>
        <a:p>
          <a:endParaRPr lang="en-US" sz="1800"/>
        </a:p>
      </dgm:t>
    </dgm:pt>
    <dgm:pt modelId="{FAE591ED-E1E1-43D8-AE3A-7289E78A3323}" type="sibTrans" cxnId="{9D4A517B-A4FC-4D2A-A317-5837E5A2F2AB}">
      <dgm:prSet/>
      <dgm:spPr/>
      <dgm:t>
        <a:bodyPr/>
        <a:lstStyle/>
        <a:p>
          <a:endParaRPr lang="en-US" sz="1800"/>
        </a:p>
      </dgm:t>
    </dgm:pt>
    <dgm:pt modelId="{9F16D3F1-880B-4746-9084-85642AC05D53}">
      <dgm:prSet phldrT="[Text]" custT="1"/>
      <dgm:spPr/>
      <dgm:t>
        <a:bodyPr/>
        <a:lstStyle/>
        <a:p>
          <a:pPr algn="l"/>
          <a:r>
            <a:rPr lang="en-US" sz="1200" b="1" dirty="0" smtClean="0"/>
            <a:t>Energy</a:t>
          </a:r>
        </a:p>
        <a:p>
          <a:pPr algn="l"/>
          <a:endParaRPr lang="en-US" sz="1200" b="1" dirty="0"/>
        </a:p>
      </dgm:t>
    </dgm:pt>
    <dgm:pt modelId="{C06AFD87-EFA3-49D0-BF4E-7C9DE7AA82BB}" type="sibTrans" cxnId="{B9B63A11-BA36-46F9-8802-E226303E5D4E}">
      <dgm:prSet/>
      <dgm:spPr/>
      <dgm:t>
        <a:bodyPr/>
        <a:lstStyle/>
        <a:p>
          <a:endParaRPr lang="en-US" sz="1800"/>
        </a:p>
      </dgm:t>
    </dgm:pt>
    <dgm:pt modelId="{212CCEC2-0908-4D41-A012-984933513F7E}" type="parTrans" cxnId="{B9B63A11-BA36-46F9-8802-E226303E5D4E}">
      <dgm:prSet/>
      <dgm:spPr/>
      <dgm:t>
        <a:bodyPr/>
        <a:lstStyle/>
        <a:p>
          <a:endParaRPr lang="en-US" sz="1800"/>
        </a:p>
      </dgm:t>
    </dgm:pt>
    <dgm:pt modelId="{5BE4D118-1F00-414A-96D3-7C992FAD6FE0}">
      <dgm:prSet phldrT="[Text]" custT="1"/>
      <dgm:spPr/>
      <dgm:t>
        <a:bodyPr anchor="t" anchorCtr="0"/>
        <a:lstStyle/>
        <a:p>
          <a:pPr algn="l"/>
          <a:r>
            <a:rPr lang="en-US" sz="1200" dirty="0" smtClean="0"/>
            <a:t>IPTV</a:t>
          </a:r>
          <a:endParaRPr lang="en-US" sz="1200" dirty="0"/>
        </a:p>
      </dgm:t>
    </dgm:pt>
    <dgm:pt modelId="{068403F4-1D59-4FE6-B596-ADFC9C36B842}" type="parTrans" cxnId="{FFE6615D-D5D3-4DE7-915A-DC3F43A6C7E5}">
      <dgm:prSet/>
      <dgm:spPr/>
      <dgm:t>
        <a:bodyPr/>
        <a:lstStyle/>
        <a:p>
          <a:endParaRPr lang="en-IN"/>
        </a:p>
      </dgm:t>
    </dgm:pt>
    <dgm:pt modelId="{E4BCDB26-36FC-424F-9A9B-24DCD18AD56E}" type="sibTrans" cxnId="{FFE6615D-D5D3-4DE7-915A-DC3F43A6C7E5}">
      <dgm:prSet/>
      <dgm:spPr/>
      <dgm:t>
        <a:bodyPr/>
        <a:lstStyle/>
        <a:p>
          <a:endParaRPr lang="en-IN"/>
        </a:p>
      </dgm:t>
    </dgm:pt>
    <dgm:pt modelId="{F1C9D6AF-C0E4-431E-90F1-40C816FDD6CC}">
      <dgm:prSet phldrT="[Text]" custT="1"/>
      <dgm:spPr/>
      <dgm:t>
        <a:bodyPr anchor="t" anchorCtr="0"/>
        <a:lstStyle/>
        <a:p>
          <a:pPr algn="l"/>
          <a:r>
            <a:rPr lang="en-US" sz="1200" dirty="0" smtClean="0"/>
            <a:t>Mobile TV</a:t>
          </a:r>
          <a:endParaRPr lang="en-US" sz="1200" dirty="0"/>
        </a:p>
      </dgm:t>
    </dgm:pt>
    <dgm:pt modelId="{31E92A31-2625-45BF-8A7A-3B32604C1EC3}" type="parTrans" cxnId="{FD057C9D-FB8E-4541-8631-845AD78A5966}">
      <dgm:prSet/>
      <dgm:spPr/>
      <dgm:t>
        <a:bodyPr/>
        <a:lstStyle/>
        <a:p>
          <a:endParaRPr lang="en-IN"/>
        </a:p>
      </dgm:t>
    </dgm:pt>
    <dgm:pt modelId="{4FD8EA7C-1FDE-4B87-ABAA-C0EE49A2FE46}" type="sibTrans" cxnId="{FD057C9D-FB8E-4541-8631-845AD78A5966}">
      <dgm:prSet/>
      <dgm:spPr/>
      <dgm:t>
        <a:bodyPr/>
        <a:lstStyle/>
        <a:p>
          <a:endParaRPr lang="en-IN"/>
        </a:p>
      </dgm:t>
    </dgm:pt>
    <dgm:pt modelId="{2E24BD1F-E879-4467-9DD0-6EB84A6C8AFD}" type="pres">
      <dgm:prSet presAssocID="{E54F7E8C-78C3-45D3-9126-E3DB249D7FEF}" presName="Name0" presStyleCnt="0">
        <dgm:presLayoutVars>
          <dgm:dir/>
          <dgm:resizeHandles val="exact"/>
        </dgm:presLayoutVars>
      </dgm:prSet>
      <dgm:spPr/>
      <dgm:t>
        <a:bodyPr/>
        <a:lstStyle/>
        <a:p>
          <a:endParaRPr lang="en-US"/>
        </a:p>
      </dgm:t>
    </dgm:pt>
    <dgm:pt modelId="{3B85770A-7867-4BA5-90D3-60B14AD3AA5F}" type="pres">
      <dgm:prSet presAssocID="{E54F7E8C-78C3-45D3-9126-E3DB249D7FEF}" presName="fgShape" presStyleLbl="fgShp" presStyleIdx="0" presStyleCnt="1" custScaleX="93152" custScaleY="71489" custLinFactNeighborX="707" custLinFactNeighborY="35408"/>
      <dgm:spPr/>
      <dgm:t>
        <a:bodyPr/>
        <a:lstStyle/>
        <a:p>
          <a:endParaRPr lang="en-US"/>
        </a:p>
      </dgm:t>
    </dgm:pt>
    <dgm:pt modelId="{334A3768-1064-4749-94F7-E3B2EF3CD5B9}" type="pres">
      <dgm:prSet presAssocID="{E54F7E8C-78C3-45D3-9126-E3DB249D7FEF}" presName="linComp" presStyleCnt="0"/>
      <dgm:spPr/>
      <dgm:t>
        <a:bodyPr/>
        <a:lstStyle/>
        <a:p>
          <a:endParaRPr lang="en-US"/>
        </a:p>
      </dgm:t>
    </dgm:pt>
    <dgm:pt modelId="{D8642FC9-CC84-48E4-96D1-848906C19988}" type="pres">
      <dgm:prSet presAssocID="{36B943E4-19C0-48F0-9F77-4B26EB5554D5}" presName="compNode" presStyleCnt="0"/>
      <dgm:spPr/>
      <dgm:t>
        <a:bodyPr/>
        <a:lstStyle/>
        <a:p>
          <a:endParaRPr lang="en-US"/>
        </a:p>
      </dgm:t>
    </dgm:pt>
    <dgm:pt modelId="{FCD604BC-4AB0-44F8-A411-0053B3E14C2C}" type="pres">
      <dgm:prSet presAssocID="{36B943E4-19C0-48F0-9F77-4B26EB5554D5}" presName="bkgdShape" presStyleLbl="node1" presStyleIdx="0" presStyleCnt="8"/>
      <dgm:spPr/>
      <dgm:t>
        <a:bodyPr/>
        <a:lstStyle/>
        <a:p>
          <a:endParaRPr lang="en-US"/>
        </a:p>
      </dgm:t>
    </dgm:pt>
    <dgm:pt modelId="{8D99F2D4-9650-4E57-A1EB-056DD6E64677}" type="pres">
      <dgm:prSet presAssocID="{36B943E4-19C0-48F0-9F77-4B26EB5554D5}" presName="nodeTx" presStyleLbl="node1" presStyleIdx="0" presStyleCnt="8">
        <dgm:presLayoutVars>
          <dgm:bulletEnabled val="1"/>
        </dgm:presLayoutVars>
      </dgm:prSet>
      <dgm:spPr/>
      <dgm:t>
        <a:bodyPr/>
        <a:lstStyle/>
        <a:p>
          <a:endParaRPr lang="en-US"/>
        </a:p>
      </dgm:t>
    </dgm:pt>
    <dgm:pt modelId="{C9D545F5-F6F5-4D30-8587-5B3EC35FA798}" type="pres">
      <dgm:prSet presAssocID="{36B943E4-19C0-48F0-9F77-4B26EB5554D5}" presName="invisiNode" presStyleLbl="node1" presStyleIdx="0" presStyleCnt="8"/>
      <dgm:spPr/>
      <dgm:t>
        <a:bodyPr/>
        <a:lstStyle/>
        <a:p>
          <a:endParaRPr lang="en-US"/>
        </a:p>
      </dgm:t>
    </dgm:pt>
    <dgm:pt modelId="{F81768D4-280F-42E9-B013-8E54FA2D71BD}" type="pres">
      <dgm:prSet presAssocID="{36B943E4-19C0-48F0-9F77-4B26EB5554D5}" presName="imagNode" presStyleLbl="fgImgPlace1" presStyleIdx="0" presStyleCnt="8"/>
      <dgm:spPr>
        <a:blipFill rotWithShape="0">
          <a:blip xmlns:r="http://schemas.openxmlformats.org/officeDocument/2006/relationships" r:embed="rId1"/>
          <a:stretch>
            <a:fillRect/>
          </a:stretch>
        </a:blipFill>
      </dgm:spPr>
      <dgm:t>
        <a:bodyPr/>
        <a:lstStyle/>
        <a:p>
          <a:endParaRPr lang="en-US"/>
        </a:p>
      </dgm:t>
    </dgm:pt>
    <dgm:pt modelId="{BE8FDADF-AFE3-4EDF-9AD5-5108484FF9F9}" type="pres">
      <dgm:prSet presAssocID="{5B1EC42A-8797-4D50-8C0A-D123D53F209A}" presName="sibTrans" presStyleLbl="sibTrans2D1" presStyleIdx="0" presStyleCnt="0"/>
      <dgm:spPr/>
      <dgm:t>
        <a:bodyPr/>
        <a:lstStyle/>
        <a:p>
          <a:endParaRPr lang="en-US"/>
        </a:p>
      </dgm:t>
    </dgm:pt>
    <dgm:pt modelId="{C2D4FD30-145C-4B9B-962D-98565345B8FB}" type="pres">
      <dgm:prSet presAssocID="{9F16D3F1-880B-4746-9084-85642AC05D53}" presName="compNode" presStyleCnt="0"/>
      <dgm:spPr/>
      <dgm:t>
        <a:bodyPr/>
        <a:lstStyle/>
        <a:p>
          <a:endParaRPr lang="en-US"/>
        </a:p>
      </dgm:t>
    </dgm:pt>
    <dgm:pt modelId="{3E75339A-C656-4610-ACEC-EC0A9100660F}" type="pres">
      <dgm:prSet presAssocID="{9F16D3F1-880B-4746-9084-85642AC05D53}" presName="bkgdShape" presStyleLbl="node1" presStyleIdx="1" presStyleCnt="8" custFlipHor="0" custScaleX="117310"/>
      <dgm:spPr/>
      <dgm:t>
        <a:bodyPr/>
        <a:lstStyle/>
        <a:p>
          <a:endParaRPr lang="en-US"/>
        </a:p>
      </dgm:t>
    </dgm:pt>
    <dgm:pt modelId="{6472684D-1DD3-4C33-A3FB-33AA3F7343EF}" type="pres">
      <dgm:prSet presAssocID="{9F16D3F1-880B-4746-9084-85642AC05D53}" presName="nodeTx" presStyleLbl="node1" presStyleIdx="1" presStyleCnt="8">
        <dgm:presLayoutVars>
          <dgm:bulletEnabled val="1"/>
        </dgm:presLayoutVars>
      </dgm:prSet>
      <dgm:spPr/>
      <dgm:t>
        <a:bodyPr/>
        <a:lstStyle/>
        <a:p>
          <a:endParaRPr lang="en-US"/>
        </a:p>
      </dgm:t>
    </dgm:pt>
    <dgm:pt modelId="{712CB1A5-D9C6-4B98-8DBC-7024B00CA3BD}" type="pres">
      <dgm:prSet presAssocID="{9F16D3F1-880B-4746-9084-85642AC05D53}" presName="invisiNode" presStyleLbl="node1" presStyleIdx="1" presStyleCnt="8"/>
      <dgm:spPr/>
      <dgm:t>
        <a:bodyPr/>
        <a:lstStyle/>
        <a:p>
          <a:endParaRPr lang="en-US"/>
        </a:p>
      </dgm:t>
    </dgm:pt>
    <dgm:pt modelId="{EF94C880-A3A4-482A-B521-B7FC042D5C91}" type="pres">
      <dgm:prSet presAssocID="{9F16D3F1-880B-4746-9084-85642AC05D53}" presName="imagNode" presStyleLbl="fgImgPlace1" presStyleIdx="1" presStyleCnt="8"/>
      <dgm:spPr>
        <a:blipFill rotWithShape="0">
          <a:blip xmlns:r="http://schemas.openxmlformats.org/officeDocument/2006/relationships" r:embed="rId2"/>
          <a:stretch>
            <a:fillRect/>
          </a:stretch>
        </a:blipFill>
      </dgm:spPr>
      <dgm:t>
        <a:bodyPr/>
        <a:lstStyle/>
        <a:p>
          <a:endParaRPr lang="en-US"/>
        </a:p>
      </dgm:t>
    </dgm:pt>
    <dgm:pt modelId="{86573948-01FD-4E76-B745-052A03DEE415}" type="pres">
      <dgm:prSet presAssocID="{C06AFD87-EFA3-49D0-BF4E-7C9DE7AA82BB}" presName="sibTrans" presStyleLbl="sibTrans2D1" presStyleIdx="0" presStyleCnt="0"/>
      <dgm:spPr/>
      <dgm:t>
        <a:bodyPr/>
        <a:lstStyle/>
        <a:p>
          <a:endParaRPr lang="en-US"/>
        </a:p>
      </dgm:t>
    </dgm:pt>
    <dgm:pt modelId="{5114E0FE-DA45-4961-869A-E336AC6C2DC7}" type="pres">
      <dgm:prSet presAssocID="{618B7D8F-B21F-4AFC-A660-4EFDAD83BB16}" presName="compNode" presStyleCnt="0"/>
      <dgm:spPr/>
      <dgm:t>
        <a:bodyPr/>
        <a:lstStyle/>
        <a:p>
          <a:endParaRPr lang="en-US"/>
        </a:p>
      </dgm:t>
    </dgm:pt>
    <dgm:pt modelId="{4C5C8D9D-7AC4-48E3-A7DE-B80D11C8F8A8}" type="pres">
      <dgm:prSet presAssocID="{618B7D8F-B21F-4AFC-A660-4EFDAD83BB16}" presName="bkgdShape" presStyleLbl="node1" presStyleIdx="2" presStyleCnt="8"/>
      <dgm:spPr/>
      <dgm:t>
        <a:bodyPr/>
        <a:lstStyle/>
        <a:p>
          <a:endParaRPr lang="en-US"/>
        </a:p>
      </dgm:t>
    </dgm:pt>
    <dgm:pt modelId="{7CBDE6FD-87FE-45B6-8C4D-3B4EA85FE46E}" type="pres">
      <dgm:prSet presAssocID="{618B7D8F-B21F-4AFC-A660-4EFDAD83BB16}" presName="nodeTx" presStyleLbl="node1" presStyleIdx="2" presStyleCnt="8">
        <dgm:presLayoutVars>
          <dgm:bulletEnabled val="1"/>
        </dgm:presLayoutVars>
      </dgm:prSet>
      <dgm:spPr/>
      <dgm:t>
        <a:bodyPr/>
        <a:lstStyle/>
        <a:p>
          <a:endParaRPr lang="en-US"/>
        </a:p>
      </dgm:t>
    </dgm:pt>
    <dgm:pt modelId="{6BB4E35C-1E68-4D54-92F4-7BB4766E1FD9}" type="pres">
      <dgm:prSet presAssocID="{618B7D8F-B21F-4AFC-A660-4EFDAD83BB16}" presName="invisiNode" presStyleLbl="node1" presStyleIdx="2" presStyleCnt="8"/>
      <dgm:spPr/>
      <dgm:t>
        <a:bodyPr/>
        <a:lstStyle/>
        <a:p>
          <a:endParaRPr lang="en-US"/>
        </a:p>
      </dgm:t>
    </dgm:pt>
    <dgm:pt modelId="{CA54D249-9B5F-4CE0-B909-E5519AFEEB76}" type="pres">
      <dgm:prSet presAssocID="{618B7D8F-B21F-4AFC-A660-4EFDAD83BB16}" presName="imagNode" presStyleLbl="fgImgPlace1" presStyleIdx="2" presStyleCnt="8"/>
      <dgm:spPr>
        <a:blipFill rotWithShape="0">
          <a:blip xmlns:r="http://schemas.openxmlformats.org/officeDocument/2006/relationships" r:embed="rId3"/>
          <a:stretch>
            <a:fillRect/>
          </a:stretch>
        </a:blipFill>
      </dgm:spPr>
      <dgm:t>
        <a:bodyPr/>
        <a:lstStyle/>
        <a:p>
          <a:endParaRPr lang="en-US"/>
        </a:p>
      </dgm:t>
    </dgm:pt>
    <dgm:pt modelId="{3B44E95C-6549-4189-8460-30BB9F940595}" type="pres">
      <dgm:prSet presAssocID="{DA57B328-1883-4853-8588-C58F56023DE3}" presName="sibTrans" presStyleLbl="sibTrans2D1" presStyleIdx="0" presStyleCnt="0"/>
      <dgm:spPr/>
      <dgm:t>
        <a:bodyPr/>
        <a:lstStyle/>
        <a:p>
          <a:endParaRPr lang="en-US"/>
        </a:p>
      </dgm:t>
    </dgm:pt>
    <dgm:pt modelId="{9A6C87D2-0C08-4C91-9362-D8450E5F71E3}" type="pres">
      <dgm:prSet presAssocID="{04BF796B-03F6-4694-ACAA-5BACE0B87508}" presName="compNode" presStyleCnt="0"/>
      <dgm:spPr/>
      <dgm:t>
        <a:bodyPr/>
        <a:lstStyle/>
        <a:p>
          <a:endParaRPr lang="en-IN"/>
        </a:p>
      </dgm:t>
    </dgm:pt>
    <dgm:pt modelId="{62D338F6-CCB1-4490-A092-FF3CC6D0EE96}" type="pres">
      <dgm:prSet presAssocID="{04BF796B-03F6-4694-ACAA-5BACE0B87508}" presName="bkgdShape" presStyleLbl="node1" presStyleIdx="3" presStyleCnt="8"/>
      <dgm:spPr/>
      <dgm:t>
        <a:bodyPr/>
        <a:lstStyle/>
        <a:p>
          <a:endParaRPr lang="en-US"/>
        </a:p>
      </dgm:t>
    </dgm:pt>
    <dgm:pt modelId="{3E9A26F2-1D5D-4F95-86CC-36BA8517EDB5}" type="pres">
      <dgm:prSet presAssocID="{04BF796B-03F6-4694-ACAA-5BACE0B87508}" presName="nodeTx" presStyleLbl="node1" presStyleIdx="3" presStyleCnt="8">
        <dgm:presLayoutVars>
          <dgm:bulletEnabled val="1"/>
        </dgm:presLayoutVars>
      </dgm:prSet>
      <dgm:spPr/>
      <dgm:t>
        <a:bodyPr/>
        <a:lstStyle/>
        <a:p>
          <a:endParaRPr lang="en-US"/>
        </a:p>
      </dgm:t>
    </dgm:pt>
    <dgm:pt modelId="{709D3066-9A99-40A2-92DE-2DE06D8E2436}" type="pres">
      <dgm:prSet presAssocID="{04BF796B-03F6-4694-ACAA-5BACE0B87508}" presName="invisiNode" presStyleLbl="node1" presStyleIdx="3" presStyleCnt="8"/>
      <dgm:spPr/>
      <dgm:t>
        <a:bodyPr/>
        <a:lstStyle/>
        <a:p>
          <a:endParaRPr lang="en-IN"/>
        </a:p>
      </dgm:t>
    </dgm:pt>
    <dgm:pt modelId="{981DE816-3E13-4C51-8CDA-8320EB50E7AE}" type="pres">
      <dgm:prSet presAssocID="{04BF796B-03F6-4694-ACAA-5BACE0B87508}" presName="imagNode" presStyleLbl="fgImgPlace1" presStyleIdx="3" presStyleCnt="8"/>
      <dgm:spPr>
        <a:blipFill rotWithShape="0">
          <a:blip xmlns:r="http://schemas.openxmlformats.org/officeDocument/2006/relationships" r:embed="rId4"/>
          <a:stretch>
            <a:fillRect/>
          </a:stretch>
        </a:blipFill>
      </dgm:spPr>
      <dgm:t>
        <a:bodyPr/>
        <a:lstStyle/>
        <a:p>
          <a:endParaRPr lang="en-US"/>
        </a:p>
      </dgm:t>
    </dgm:pt>
    <dgm:pt modelId="{B71F46D1-D13A-41F2-AC36-85B36A49AD49}" type="pres">
      <dgm:prSet presAssocID="{CC8FD51F-CD22-4807-BC0C-5CCE60A39111}" presName="sibTrans" presStyleLbl="sibTrans2D1" presStyleIdx="0" presStyleCnt="0"/>
      <dgm:spPr/>
      <dgm:t>
        <a:bodyPr/>
        <a:lstStyle/>
        <a:p>
          <a:endParaRPr lang="en-US"/>
        </a:p>
      </dgm:t>
    </dgm:pt>
    <dgm:pt modelId="{6745A73E-C4F6-4380-A1B8-B7D3654560A4}" type="pres">
      <dgm:prSet presAssocID="{993A1AA1-82DE-4963-BA35-658198F3F57D}" presName="compNode" presStyleCnt="0"/>
      <dgm:spPr/>
      <dgm:t>
        <a:bodyPr/>
        <a:lstStyle/>
        <a:p>
          <a:endParaRPr lang="en-US"/>
        </a:p>
      </dgm:t>
    </dgm:pt>
    <dgm:pt modelId="{E99A8804-6BB1-4BD1-BAC0-0F2C72940E29}" type="pres">
      <dgm:prSet presAssocID="{993A1AA1-82DE-4963-BA35-658198F3F57D}" presName="bkgdShape" presStyleLbl="node1" presStyleIdx="4" presStyleCnt="8"/>
      <dgm:spPr/>
      <dgm:t>
        <a:bodyPr/>
        <a:lstStyle/>
        <a:p>
          <a:endParaRPr lang="en-US"/>
        </a:p>
      </dgm:t>
    </dgm:pt>
    <dgm:pt modelId="{D819D8AF-03A9-457D-A33B-F8124387DF07}" type="pres">
      <dgm:prSet presAssocID="{993A1AA1-82DE-4963-BA35-658198F3F57D}" presName="nodeTx" presStyleLbl="node1" presStyleIdx="4" presStyleCnt="8">
        <dgm:presLayoutVars>
          <dgm:bulletEnabled val="1"/>
        </dgm:presLayoutVars>
      </dgm:prSet>
      <dgm:spPr/>
      <dgm:t>
        <a:bodyPr/>
        <a:lstStyle/>
        <a:p>
          <a:endParaRPr lang="en-US"/>
        </a:p>
      </dgm:t>
    </dgm:pt>
    <dgm:pt modelId="{1680876A-77A8-46D4-ABF2-63A09D1B9A67}" type="pres">
      <dgm:prSet presAssocID="{993A1AA1-82DE-4963-BA35-658198F3F57D}" presName="invisiNode" presStyleLbl="node1" presStyleIdx="4" presStyleCnt="8"/>
      <dgm:spPr/>
      <dgm:t>
        <a:bodyPr/>
        <a:lstStyle/>
        <a:p>
          <a:endParaRPr lang="en-US"/>
        </a:p>
      </dgm:t>
    </dgm:pt>
    <dgm:pt modelId="{8C39792A-97E4-4EAE-A5AC-9E10ACABA4B7}" type="pres">
      <dgm:prSet presAssocID="{993A1AA1-82DE-4963-BA35-658198F3F57D}" presName="imagNode" presStyleLbl="fgImgPlace1" presStyleIdx="4" presStyleCnt="8"/>
      <dgm:spPr>
        <a:blipFill rotWithShape="0">
          <a:blip xmlns:r="http://schemas.openxmlformats.org/officeDocument/2006/relationships" r:embed="rId5"/>
          <a:stretch>
            <a:fillRect/>
          </a:stretch>
        </a:blipFill>
      </dgm:spPr>
      <dgm:t>
        <a:bodyPr/>
        <a:lstStyle/>
        <a:p>
          <a:endParaRPr lang="en-US"/>
        </a:p>
      </dgm:t>
    </dgm:pt>
    <dgm:pt modelId="{6436716F-6807-42C3-9B59-1A7C50CE292D}" type="pres">
      <dgm:prSet presAssocID="{FAB6208C-8F6D-48D6-BE9C-8B0D78978A19}" presName="sibTrans" presStyleLbl="sibTrans2D1" presStyleIdx="0" presStyleCnt="0"/>
      <dgm:spPr/>
      <dgm:t>
        <a:bodyPr/>
        <a:lstStyle/>
        <a:p>
          <a:endParaRPr lang="en-US"/>
        </a:p>
      </dgm:t>
    </dgm:pt>
    <dgm:pt modelId="{58F0D0D5-1841-4ED0-B99D-8645A334F4ED}" type="pres">
      <dgm:prSet presAssocID="{B239C9BA-8EBC-465E-A11D-C42C0232AED9}" presName="compNode" presStyleCnt="0"/>
      <dgm:spPr/>
      <dgm:t>
        <a:bodyPr/>
        <a:lstStyle/>
        <a:p>
          <a:endParaRPr lang="en-US"/>
        </a:p>
      </dgm:t>
    </dgm:pt>
    <dgm:pt modelId="{5FBC5C9D-31B5-4897-A19F-D581B8E017E6}" type="pres">
      <dgm:prSet presAssocID="{B239C9BA-8EBC-465E-A11D-C42C0232AED9}" presName="bkgdShape" presStyleLbl="node1" presStyleIdx="5" presStyleCnt="8"/>
      <dgm:spPr/>
      <dgm:t>
        <a:bodyPr/>
        <a:lstStyle/>
        <a:p>
          <a:endParaRPr lang="en-US"/>
        </a:p>
      </dgm:t>
    </dgm:pt>
    <dgm:pt modelId="{F9A1B952-69F7-4BC6-A54D-61D2939DC90A}" type="pres">
      <dgm:prSet presAssocID="{B239C9BA-8EBC-465E-A11D-C42C0232AED9}" presName="nodeTx" presStyleLbl="node1" presStyleIdx="5" presStyleCnt="8">
        <dgm:presLayoutVars>
          <dgm:bulletEnabled val="1"/>
        </dgm:presLayoutVars>
      </dgm:prSet>
      <dgm:spPr/>
      <dgm:t>
        <a:bodyPr/>
        <a:lstStyle/>
        <a:p>
          <a:endParaRPr lang="en-US"/>
        </a:p>
      </dgm:t>
    </dgm:pt>
    <dgm:pt modelId="{C48D299E-E6BA-45AC-85BF-E48C16A9B7C1}" type="pres">
      <dgm:prSet presAssocID="{B239C9BA-8EBC-465E-A11D-C42C0232AED9}" presName="invisiNode" presStyleLbl="node1" presStyleIdx="5" presStyleCnt="8"/>
      <dgm:spPr/>
      <dgm:t>
        <a:bodyPr/>
        <a:lstStyle/>
        <a:p>
          <a:endParaRPr lang="en-US"/>
        </a:p>
      </dgm:t>
    </dgm:pt>
    <dgm:pt modelId="{E97A44A5-DAF0-4AB3-8546-4571236C517A}" type="pres">
      <dgm:prSet presAssocID="{B239C9BA-8EBC-465E-A11D-C42C0232AED9}" presName="imagNode" presStyleLbl="fgImgPlace1" presStyleIdx="5" presStyleCnt="8"/>
      <dgm:spPr>
        <a:blipFill rotWithShape="0">
          <a:blip xmlns:r="http://schemas.openxmlformats.org/officeDocument/2006/relationships" r:embed="rId6"/>
          <a:stretch>
            <a:fillRect/>
          </a:stretch>
        </a:blipFill>
      </dgm:spPr>
      <dgm:t>
        <a:bodyPr/>
        <a:lstStyle/>
        <a:p>
          <a:endParaRPr lang="en-US"/>
        </a:p>
      </dgm:t>
    </dgm:pt>
    <dgm:pt modelId="{151E10FD-36B4-42D5-BA45-58C28A820432}" type="pres">
      <dgm:prSet presAssocID="{BB16ADA6-9130-480B-9B42-44DE5311656A}" presName="sibTrans" presStyleLbl="sibTrans2D1" presStyleIdx="0" presStyleCnt="0"/>
      <dgm:spPr/>
      <dgm:t>
        <a:bodyPr/>
        <a:lstStyle/>
        <a:p>
          <a:endParaRPr lang="en-US"/>
        </a:p>
      </dgm:t>
    </dgm:pt>
    <dgm:pt modelId="{72BAB7AB-1421-4A63-84FF-F17D4D1141E1}" type="pres">
      <dgm:prSet presAssocID="{78B3ED30-ADBB-4197-8A22-36D45C3EC9ED}" presName="compNode" presStyleCnt="0"/>
      <dgm:spPr/>
      <dgm:t>
        <a:bodyPr/>
        <a:lstStyle/>
        <a:p>
          <a:endParaRPr lang="en-US"/>
        </a:p>
      </dgm:t>
    </dgm:pt>
    <dgm:pt modelId="{7B22D9B5-690A-4357-9029-28E44F267978}" type="pres">
      <dgm:prSet presAssocID="{78B3ED30-ADBB-4197-8A22-36D45C3EC9ED}" presName="bkgdShape" presStyleLbl="node1" presStyleIdx="6" presStyleCnt="8"/>
      <dgm:spPr/>
      <dgm:t>
        <a:bodyPr/>
        <a:lstStyle/>
        <a:p>
          <a:endParaRPr lang="en-US"/>
        </a:p>
      </dgm:t>
    </dgm:pt>
    <dgm:pt modelId="{95CEEA0F-EA9B-480E-B043-AA188155442F}" type="pres">
      <dgm:prSet presAssocID="{78B3ED30-ADBB-4197-8A22-36D45C3EC9ED}" presName="nodeTx" presStyleLbl="node1" presStyleIdx="6" presStyleCnt="8">
        <dgm:presLayoutVars>
          <dgm:bulletEnabled val="1"/>
        </dgm:presLayoutVars>
      </dgm:prSet>
      <dgm:spPr/>
      <dgm:t>
        <a:bodyPr/>
        <a:lstStyle/>
        <a:p>
          <a:endParaRPr lang="en-US"/>
        </a:p>
      </dgm:t>
    </dgm:pt>
    <dgm:pt modelId="{8E967533-0213-4D4F-9208-3561A5E87356}" type="pres">
      <dgm:prSet presAssocID="{78B3ED30-ADBB-4197-8A22-36D45C3EC9ED}" presName="invisiNode" presStyleLbl="node1" presStyleIdx="6" presStyleCnt="8"/>
      <dgm:spPr/>
      <dgm:t>
        <a:bodyPr/>
        <a:lstStyle/>
        <a:p>
          <a:endParaRPr lang="en-US"/>
        </a:p>
      </dgm:t>
    </dgm:pt>
    <dgm:pt modelId="{2F682712-C6D7-4EF3-8D5D-9B745F87AD1E}" type="pres">
      <dgm:prSet presAssocID="{78B3ED30-ADBB-4197-8A22-36D45C3EC9ED}" presName="imagNode" presStyleLbl="fgImgPlace1" presStyleIdx="6" presStyleCnt="8"/>
      <dgm:spPr>
        <a:blipFill rotWithShape="0">
          <a:blip xmlns:r="http://schemas.openxmlformats.org/officeDocument/2006/relationships" r:embed="rId7"/>
          <a:stretch>
            <a:fillRect/>
          </a:stretch>
        </a:blipFill>
      </dgm:spPr>
      <dgm:t>
        <a:bodyPr/>
        <a:lstStyle/>
        <a:p>
          <a:endParaRPr lang="en-US"/>
        </a:p>
      </dgm:t>
    </dgm:pt>
    <dgm:pt modelId="{163F27C7-9EA1-41F0-8572-A36AC4295321}" type="pres">
      <dgm:prSet presAssocID="{9500B437-FA87-427B-8C74-12112354DF7E}" presName="sibTrans" presStyleLbl="sibTrans2D1" presStyleIdx="0" presStyleCnt="0"/>
      <dgm:spPr/>
      <dgm:t>
        <a:bodyPr/>
        <a:lstStyle/>
        <a:p>
          <a:endParaRPr lang="en-US"/>
        </a:p>
      </dgm:t>
    </dgm:pt>
    <dgm:pt modelId="{B13015CA-486A-452D-AAD9-07ECD7891013}" type="pres">
      <dgm:prSet presAssocID="{B9608574-943A-42B5-B09D-3FAECE2C6EE6}" presName="compNode" presStyleCnt="0"/>
      <dgm:spPr/>
      <dgm:t>
        <a:bodyPr/>
        <a:lstStyle/>
        <a:p>
          <a:endParaRPr lang="en-IN"/>
        </a:p>
      </dgm:t>
    </dgm:pt>
    <dgm:pt modelId="{342B9B1F-3777-45AB-9F09-FD666375C86B}" type="pres">
      <dgm:prSet presAssocID="{B9608574-943A-42B5-B09D-3FAECE2C6EE6}" presName="bkgdShape" presStyleLbl="node1" presStyleIdx="7" presStyleCnt="8"/>
      <dgm:spPr/>
      <dgm:t>
        <a:bodyPr/>
        <a:lstStyle/>
        <a:p>
          <a:endParaRPr lang="en-US"/>
        </a:p>
      </dgm:t>
    </dgm:pt>
    <dgm:pt modelId="{B54E8BFD-4305-4CFE-B744-EEA655969DD4}" type="pres">
      <dgm:prSet presAssocID="{B9608574-943A-42B5-B09D-3FAECE2C6EE6}" presName="nodeTx" presStyleLbl="node1" presStyleIdx="7" presStyleCnt="8">
        <dgm:presLayoutVars>
          <dgm:bulletEnabled val="1"/>
        </dgm:presLayoutVars>
      </dgm:prSet>
      <dgm:spPr/>
      <dgm:t>
        <a:bodyPr/>
        <a:lstStyle/>
        <a:p>
          <a:endParaRPr lang="en-US"/>
        </a:p>
      </dgm:t>
    </dgm:pt>
    <dgm:pt modelId="{4B4AF3BF-FE16-4F67-A82E-A13A0F1186DC}" type="pres">
      <dgm:prSet presAssocID="{B9608574-943A-42B5-B09D-3FAECE2C6EE6}" presName="invisiNode" presStyleLbl="node1" presStyleIdx="7" presStyleCnt="8"/>
      <dgm:spPr/>
      <dgm:t>
        <a:bodyPr/>
        <a:lstStyle/>
        <a:p>
          <a:endParaRPr lang="en-IN"/>
        </a:p>
      </dgm:t>
    </dgm:pt>
    <dgm:pt modelId="{8337AE19-74F4-429B-89F4-29F82F2C2829}" type="pres">
      <dgm:prSet presAssocID="{B9608574-943A-42B5-B09D-3FAECE2C6EE6}" presName="imagNode" presStyleLbl="fgImgPlace1" presStyleIdx="7" presStyleCnt="8"/>
      <dgm:spPr>
        <a:blipFill rotWithShape="0">
          <a:blip xmlns:r="http://schemas.openxmlformats.org/officeDocument/2006/relationships" r:embed="rId8"/>
          <a:stretch>
            <a:fillRect/>
          </a:stretch>
        </a:blipFill>
      </dgm:spPr>
      <dgm:t>
        <a:bodyPr/>
        <a:lstStyle/>
        <a:p>
          <a:endParaRPr lang="en-US"/>
        </a:p>
      </dgm:t>
    </dgm:pt>
  </dgm:ptLst>
  <dgm:cxnLst>
    <dgm:cxn modelId="{BD5B99EB-1C5D-48B2-8FAF-2ED315C2EF92}" srcId="{618B7D8F-B21F-4AFC-A660-4EFDAD83BB16}" destId="{77897909-3DA7-406B-8502-970E63279D38}" srcOrd="0" destOrd="0" parTransId="{D7834C37-317C-4F84-8AFD-80D89BC75E17}" sibTransId="{0272AE89-D60A-4EA4-B152-50F9BCBD9A02}"/>
    <dgm:cxn modelId="{0E48D96C-FAC2-4130-A236-7DB465CA0739}" type="presOf" srcId="{B9608574-943A-42B5-B09D-3FAECE2C6EE6}" destId="{B54E8BFD-4305-4CFE-B744-EEA655969DD4}" srcOrd="1" destOrd="0" presId="urn:microsoft.com/office/officeart/2005/8/layout/hList7#1"/>
    <dgm:cxn modelId="{895232FA-47B7-4874-B329-863EE6F923A7}" type="presOf" srcId="{993A1AA1-82DE-4963-BA35-658198F3F57D}" destId="{D819D8AF-03A9-457D-A33B-F8124387DF07}" srcOrd="1" destOrd="0" presId="urn:microsoft.com/office/officeart/2005/8/layout/hList7#1"/>
    <dgm:cxn modelId="{E8999B5A-D15A-4DA8-88BA-E636EB2086B9}" srcId="{36B943E4-19C0-48F0-9F77-4B26EB5554D5}" destId="{5067FD02-748D-4A2E-BB97-E8642D029152}" srcOrd="0" destOrd="0" parTransId="{C99A29F8-F69A-4DC9-AEFE-2755D05C774A}" sibTransId="{996C61A7-F918-479F-AA51-14024E7021CB}"/>
    <dgm:cxn modelId="{D9851C06-840C-4821-BD3A-295FB2B70CFA}" type="presOf" srcId="{36B943E4-19C0-48F0-9F77-4B26EB5554D5}" destId="{FCD604BC-4AB0-44F8-A411-0053B3E14C2C}" srcOrd="0" destOrd="0" presId="urn:microsoft.com/office/officeart/2005/8/layout/hList7#1"/>
    <dgm:cxn modelId="{E2AF07ED-E84E-4A7A-B1DE-71651C9E9304}" srcId="{9F16D3F1-880B-4746-9084-85642AC05D53}" destId="{BFA19691-51FF-4AB5-A1DE-BB995B3AD4B1}" srcOrd="0" destOrd="0" parTransId="{0C8928DB-A1E4-412F-A7D0-E9084832CEE1}" sibTransId="{90D61490-6FA3-4C1C-B891-7772559C86FC}"/>
    <dgm:cxn modelId="{2290FEBD-54B4-4E4B-89CF-FC1AD86D5179}" srcId="{B239C9BA-8EBC-465E-A11D-C42C0232AED9}" destId="{6F6C1096-5669-48B1-A145-5D1ADAD4A144}" srcOrd="1" destOrd="0" parTransId="{12CE99D3-8479-4434-B460-EC75B8BA78F4}" sibTransId="{1A308E88-DD8B-4D0A-80EF-F25B43B2BCE2}"/>
    <dgm:cxn modelId="{A1C91202-BCFC-44BF-B7D5-66C804035118}" type="presOf" srcId="{36B943E4-19C0-48F0-9F77-4B26EB5554D5}" destId="{8D99F2D4-9650-4E57-A1EB-056DD6E64677}" srcOrd="1" destOrd="0" presId="urn:microsoft.com/office/officeart/2005/8/layout/hList7#1"/>
    <dgm:cxn modelId="{F3808D3F-F510-4C24-B573-42076A7C2C39}" type="presOf" srcId="{FC3DF286-043C-4E8E-81E6-09DA6074202A}" destId="{8D99F2D4-9650-4E57-A1EB-056DD6E64677}" srcOrd="1" destOrd="3" presId="urn:microsoft.com/office/officeart/2005/8/layout/hList7#1"/>
    <dgm:cxn modelId="{E033D285-20C0-41B1-98E9-86FCD67E285F}" type="presOf" srcId="{6F6C1096-5669-48B1-A145-5D1ADAD4A144}" destId="{5FBC5C9D-31B5-4897-A19F-D581B8E017E6}" srcOrd="0" destOrd="2" presId="urn:microsoft.com/office/officeart/2005/8/layout/hList7#1"/>
    <dgm:cxn modelId="{F8050272-E38E-4D0F-A75E-1DE6590BC8F9}" type="presOf" srcId="{3832C81B-62E6-43DA-97C5-28B78F36D065}" destId="{D819D8AF-03A9-457D-A33B-F8124387DF07}" srcOrd="1" destOrd="2" presId="urn:microsoft.com/office/officeart/2005/8/layout/hList7#1"/>
    <dgm:cxn modelId="{735AF432-2515-4D1E-BA44-511423AA0B74}" type="presOf" srcId="{3930B739-0EEB-452B-A804-14D4EE779C87}" destId="{8D99F2D4-9650-4E57-A1EB-056DD6E64677}" srcOrd="1" destOrd="2" presId="urn:microsoft.com/office/officeart/2005/8/layout/hList7#1"/>
    <dgm:cxn modelId="{6D750420-E7C8-438C-91E8-B7766A3BE812}" type="presOf" srcId="{78B3ED30-ADBB-4197-8A22-36D45C3EC9ED}" destId="{7B22D9B5-690A-4357-9029-28E44F267978}" srcOrd="0" destOrd="0" presId="urn:microsoft.com/office/officeart/2005/8/layout/hList7#1"/>
    <dgm:cxn modelId="{19D92F7B-5837-49A5-86D2-E11A8B4AA941}" srcId="{78B3ED30-ADBB-4197-8A22-36D45C3EC9ED}" destId="{E59E6D3A-CA1D-4F3C-89DF-FA9655A81688}" srcOrd="1" destOrd="0" parTransId="{1C58D18B-89E1-4881-81A7-9CC9BD045FAC}" sibTransId="{56925897-2FB7-44A5-8510-46598497D6A5}"/>
    <dgm:cxn modelId="{B9B63A11-BA36-46F9-8802-E226303E5D4E}" srcId="{E54F7E8C-78C3-45D3-9126-E3DB249D7FEF}" destId="{9F16D3F1-880B-4746-9084-85642AC05D53}" srcOrd="1" destOrd="0" parTransId="{212CCEC2-0908-4D41-A012-984933513F7E}" sibTransId="{C06AFD87-EFA3-49D0-BF4E-7C9DE7AA82BB}"/>
    <dgm:cxn modelId="{BD7AFCDC-D7A4-4C30-A3A7-5F0EAD748E5B}" type="presOf" srcId="{FC3DF286-043C-4E8E-81E6-09DA6074202A}" destId="{FCD604BC-4AB0-44F8-A411-0053B3E14C2C}" srcOrd="0" destOrd="3" presId="urn:microsoft.com/office/officeart/2005/8/layout/hList7#1"/>
    <dgm:cxn modelId="{2E62767D-C231-4958-9D23-8A61F363ACCF}" type="presOf" srcId="{5B1EC42A-8797-4D50-8C0A-D123D53F209A}" destId="{BE8FDADF-AFE3-4EDF-9AD5-5108484FF9F9}" srcOrd="0" destOrd="0" presId="urn:microsoft.com/office/officeart/2005/8/layout/hList7#1"/>
    <dgm:cxn modelId="{150D08B9-171D-464C-B79C-32B58D27B9FB}" srcId="{993A1AA1-82DE-4963-BA35-658198F3F57D}" destId="{A15DF888-87C2-4C4E-A435-A7786BF981B3}" srcOrd="0" destOrd="0" parTransId="{DCA708CA-B6B9-40C9-A441-9B81FEEE51E7}" sibTransId="{B02DF81F-01A7-427F-9320-EDE553923B19}"/>
    <dgm:cxn modelId="{FD057C9D-FB8E-4541-8631-845AD78A5966}" srcId="{04BF796B-03F6-4694-ACAA-5BACE0B87508}" destId="{F1C9D6AF-C0E4-431E-90F1-40C816FDD6CC}" srcOrd="1" destOrd="0" parTransId="{31E92A31-2625-45BF-8A7A-3B32604C1EC3}" sibTransId="{4FD8EA7C-1FDE-4B87-ABAA-C0EE49A2FE46}"/>
    <dgm:cxn modelId="{62E1E5FF-5F4B-467B-A056-5DD7DECC0D89}" type="presOf" srcId="{BFA19691-51FF-4AB5-A1DE-BB995B3AD4B1}" destId="{3E75339A-C656-4610-ACEC-EC0A9100660F}" srcOrd="0" destOrd="1" presId="urn:microsoft.com/office/officeart/2005/8/layout/hList7#1"/>
    <dgm:cxn modelId="{175FD1F7-5125-4400-B47F-DFFD610BAFB4}" srcId="{E54F7E8C-78C3-45D3-9126-E3DB249D7FEF}" destId="{78B3ED30-ADBB-4197-8A22-36D45C3EC9ED}" srcOrd="6" destOrd="0" parTransId="{227E68E4-6FA2-4F91-BF85-176A724C1E57}" sibTransId="{9500B437-FA87-427B-8C74-12112354DF7E}"/>
    <dgm:cxn modelId="{5E0DC5C9-CFBA-4245-8A51-3ECAD29ACDBC}" srcId="{E54F7E8C-78C3-45D3-9126-E3DB249D7FEF}" destId="{618B7D8F-B21F-4AFC-A660-4EFDAD83BB16}" srcOrd="2" destOrd="0" parTransId="{BCEE4750-8A8C-428A-85C4-536972C70B2F}" sibTransId="{DA57B328-1883-4853-8588-C58F56023DE3}"/>
    <dgm:cxn modelId="{101E063E-A97F-4D54-99F2-47D3D5737211}" type="presOf" srcId="{5BE4D118-1F00-414A-96D3-7C992FAD6FE0}" destId="{3E9A26F2-1D5D-4F95-86CC-36BA8517EDB5}" srcOrd="1" destOrd="1" presId="urn:microsoft.com/office/officeart/2005/8/layout/hList7#1"/>
    <dgm:cxn modelId="{7F76970A-B0C4-4754-A1D0-A3C3001F950E}" type="presOf" srcId="{C88FD48C-0409-47CD-BB1A-293D7454B498}" destId="{342B9B1F-3777-45AB-9F09-FD666375C86B}" srcOrd="0" destOrd="2" presId="urn:microsoft.com/office/officeart/2005/8/layout/hList7#1"/>
    <dgm:cxn modelId="{BD093836-B9D1-4A5B-9DDA-6B2E53EBD143}" type="presOf" srcId="{CC8FD51F-CD22-4807-BC0C-5CCE60A39111}" destId="{B71F46D1-D13A-41F2-AC36-85B36A49AD49}" srcOrd="0" destOrd="0" presId="urn:microsoft.com/office/officeart/2005/8/layout/hList7#1"/>
    <dgm:cxn modelId="{9DB20AF4-FB99-47CF-94F5-EFC722442DBA}" type="presOf" srcId="{E48DB4CE-B564-47EA-9AE0-801B52B7F4AC}" destId="{7B22D9B5-690A-4357-9029-28E44F267978}" srcOrd="0" destOrd="3" presId="urn:microsoft.com/office/officeart/2005/8/layout/hList7#1"/>
    <dgm:cxn modelId="{2F3B6167-4DA3-47DD-8B5D-62CED159572D}" type="presOf" srcId="{5BE4D118-1F00-414A-96D3-7C992FAD6FE0}" destId="{62D338F6-CCB1-4490-A092-FF3CC6D0EE96}" srcOrd="0" destOrd="1" presId="urn:microsoft.com/office/officeart/2005/8/layout/hList7#1"/>
    <dgm:cxn modelId="{C9F3E820-0AF8-4967-8580-58CC0BA1431D}" srcId="{B239C9BA-8EBC-465E-A11D-C42C0232AED9}" destId="{7BDD92B9-9565-4ABC-9446-0C87E7B04828}" srcOrd="0" destOrd="0" parTransId="{1834BA9A-31E5-401E-B098-8F10118F5344}" sibTransId="{AD7AA50C-7E11-40F9-A0F2-E2FB024F48D6}"/>
    <dgm:cxn modelId="{75C73931-9700-4A2D-B4E8-ED6EE04393D4}" type="presOf" srcId="{04BF796B-03F6-4694-ACAA-5BACE0B87508}" destId="{3E9A26F2-1D5D-4F95-86CC-36BA8517EDB5}" srcOrd="1" destOrd="0" presId="urn:microsoft.com/office/officeart/2005/8/layout/hList7#1"/>
    <dgm:cxn modelId="{BBA0603C-AD0F-42FF-9866-C96E632E7A53}" type="presOf" srcId="{B1D6361B-E1CF-4B42-BF49-EA0BDA967703}" destId="{342B9B1F-3777-45AB-9F09-FD666375C86B}" srcOrd="0" destOrd="1" presId="urn:microsoft.com/office/officeart/2005/8/layout/hList7#1"/>
    <dgm:cxn modelId="{6BC6F4C1-BE4B-4EF2-B406-284CFEF11F71}" srcId="{993A1AA1-82DE-4963-BA35-658198F3F57D}" destId="{3832C81B-62E6-43DA-97C5-28B78F36D065}" srcOrd="1" destOrd="0" parTransId="{B81DBD2B-0905-41D4-A8BE-443198222071}" sibTransId="{46F907B4-A797-4653-A041-44B1231888D9}"/>
    <dgm:cxn modelId="{F66F85C6-62DC-4CCE-A378-A7A58CF8088C}" type="presOf" srcId="{B239C9BA-8EBC-465E-A11D-C42C0232AED9}" destId="{5FBC5C9D-31B5-4897-A19F-D581B8E017E6}" srcOrd="0" destOrd="0" presId="urn:microsoft.com/office/officeart/2005/8/layout/hList7#1"/>
    <dgm:cxn modelId="{E37DE610-9253-4AD9-BE6C-8F70E8373DAA}" type="presOf" srcId="{F1C9D6AF-C0E4-431E-90F1-40C816FDD6CC}" destId="{3E9A26F2-1D5D-4F95-86CC-36BA8517EDB5}" srcOrd="1" destOrd="2" presId="urn:microsoft.com/office/officeart/2005/8/layout/hList7#1"/>
    <dgm:cxn modelId="{61C76FFD-DE86-4147-8758-5AFB617D8B46}" type="presOf" srcId="{78B3ED30-ADBB-4197-8A22-36D45C3EC9ED}" destId="{95CEEA0F-EA9B-480E-B043-AA188155442F}" srcOrd="1" destOrd="0" presId="urn:microsoft.com/office/officeart/2005/8/layout/hList7#1"/>
    <dgm:cxn modelId="{0E5CF5CB-B7D4-48E4-B602-9EB733C9D362}" srcId="{36B943E4-19C0-48F0-9F77-4B26EB5554D5}" destId="{FC3DF286-043C-4E8E-81E6-09DA6074202A}" srcOrd="2" destOrd="0" parTransId="{43D7991B-079F-4913-AFE7-47E7A843AA77}" sibTransId="{255F3B2F-2767-4DF8-8F85-3972B7373366}"/>
    <dgm:cxn modelId="{4CDA6687-D7DC-4F25-8604-06707B7F73DF}" type="presOf" srcId="{E86EBEA8-B843-4BFD-B45E-0F417EC4DF3D}" destId="{6472684D-1DD3-4C33-A3FB-33AA3F7343EF}" srcOrd="1" destOrd="2" presId="urn:microsoft.com/office/officeart/2005/8/layout/hList7#1"/>
    <dgm:cxn modelId="{3C63ECEB-8E35-41A2-9C2E-E40B014B79EE}" type="presOf" srcId="{12DF4D97-5BCA-42DA-B550-31B97009EE61}" destId="{7B22D9B5-690A-4357-9029-28E44F267978}" srcOrd="0" destOrd="1" presId="urn:microsoft.com/office/officeart/2005/8/layout/hList7#1"/>
    <dgm:cxn modelId="{A3DC221B-7B91-4B06-B149-70F424F03D1C}" type="presOf" srcId="{5067FD02-748D-4A2E-BB97-E8642D029152}" destId="{8D99F2D4-9650-4E57-A1EB-056DD6E64677}" srcOrd="1" destOrd="1" presId="urn:microsoft.com/office/officeart/2005/8/layout/hList7#1"/>
    <dgm:cxn modelId="{A6DD0E8C-7E05-4F67-B4F6-AAA121736B5C}" type="presOf" srcId="{04BF796B-03F6-4694-ACAA-5BACE0B87508}" destId="{62D338F6-CCB1-4490-A092-FF3CC6D0EE96}" srcOrd="0" destOrd="0" presId="urn:microsoft.com/office/officeart/2005/8/layout/hList7#1"/>
    <dgm:cxn modelId="{9D4A517B-A4FC-4D2A-A317-5837E5A2F2AB}" srcId="{B9608574-943A-42B5-B09D-3FAECE2C6EE6}" destId="{C88FD48C-0409-47CD-BB1A-293D7454B498}" srcOrd="1" destOrd="0" parTransId="{10ECFC60-2715-4BCD-B901-409815CCB34C}" sibTransId="{FAE591ED-E1E1-43D8-AE3A-7289E78A3323}"/>
    <dgm:cxn modelId="{73354DC3-78DA-42C8-BC6D-17ADE2D5AABE}" type="presOf" srcId="{12DF4D97-5BCA-42DA-B550-31B97009EE61}" destId="{95CEEA0F-EA9B-480E-B043-AA188155442F}" srcOrd="1" destOrd="1" presId="urn:microsoft.com/office/officeart/2005/8/layout/hList7#1"/>
    <dgm:cxn modelId="{122C58FC-4F72-4E9F-8849-AC757B68982C}" type="presOf" srcId="{B239C9BA-8EBC-465E-A11D-C42C0232AED9}" destId="{F9A1B952-69F7-4BC6-A54D-61D2939DC90A}" srcOrd="1" destOrd="0" presId="urn:microsoft.com/office/officeart/2005/8/layout/hList7#1"/>
    <dgm:cxn modelId="{2BE9EFD9-060C-4E4C-91DF-55EB5FA86F75}" type="presOf" srcId="{618B7D8F-B21F-4AFC-A660-4EFDAD83BB16}" destId="{4C5C8D9D-7AC4-48E3-A7DE-B80D11C8F8A8}" srcOrd="0" destOrd="0" presId="urn:microsoft.com/office/officeart/2005/8/layout/hList7#1"/>
    <dgm:cxn modelId="{A5C22318-DD34-4FFF-AE26-CBA05ECBCD32}" type="presOf" srcId="{3930B739-0EEB-452B-A804-14D4EE779C87}" destId="{FCD604BC-4AB0-44F8-A411-0053B3E14C2C}" srcOrd="0" destOrd="2" presId="urn:microsoft.com/office/officeart/2005/8/layout/hList7#1"/>
    <dgm:cxn modelId="{D65E23CD-82C0-43A5-AB7B-328543329026}" type="presOf" srcId="{A15DF888-87C2-4C4E-A435-A7786BF981B3}" destId="{D819D8AF-03A9-457D-A33B-F8124387DF07}" srcOrd="1" destOrd="1" presId="urn:microsoft.com/office/officeart/2005/8/layout/hList7#1"/>
    <dgm:cxn modelId="{A8F4F824-2712-47EA-AE01-A90CB73B6CDE}" srcId="{E54F7E8C-78C3-45D3-9126-E3DB249D7FEF}" destId="{36B943E4-19C0-48F0-9F77-4B26EB5554D5}" srcOrd="0" destOrd="0" parTransId="{22294B98-4034-4379-AC55-29FD65A9F400}" sibTransId="{5B1EC42A-8797-4D50-8C0A-D123D53F209A}"/>
    <dgm:cxn modelId="{72C09328-DD3E-47E6-B800-D05B6BF4EBC2}" type="presOf" srcId="{A73F6BA3-E6C4-47F7-BE83-BDCD1A51BC5E}" destId="{4C5C8D9D-7AC4-48E3-A7DE-B80D11C8F8A8}" srcOrd="0" destOrd="2" presId="urn:microsoft.com/office/officeart/2005/8/layout/hList7#1"/>
    <dgm:cxn modelId="{FC931134-68B2-44B6-BF5A-372DA95E930F}" type="presOf" srcId="{77897909-3DA7-406B-8502-970E63279D38}" destId="{4C5C8D9D-7AC4-48E3-A7DE-B80D11C8F8A8}" srcOrd="0" destOrd="1" presId="urn:microsoft.com/office/officeart/2005/8/layout/hList7#1"/>
    <dgm:cxn modelId="{7D82E8FF-4849-4224-B189-E7DF4A2C73F6}" type="presOf" srcId="{9500B437-FA87-427B-8C74-12112354DF7E}" destId="{163F27C7-9EA1-41F0-8572-A36AC4295321}" srcOrd="0" destOrd="0" presId="urn:microsoft.com/office/officeart/2005/8/layout/hList7#1"/>
    <dgm:cxn modelId="{E59E18C9-1FB3-4D29-AA0A-F52809DAC830}" type="presOf" srcId="{6F6C1096-5669-48B1-A145-5D1ADAD4A144}" destId="{F9A1B952-69F7-4BC6-A54D-61D2939DC90A}" srcOrd="1" destOrd="2" presId="urn:microsoft.com/office/officeart/2005/8/layout/hList7#1"/>
    <dgm:cxn modelId="{48594CD9-523B-49DE-A41C-F21EDBE6B6BD}" type="presOf" srcId="{993A1AA1-82DE-4963-BA35-658198F3F57D}" destId="{E99A8804-6BB1-4BD1-BAC0-0F2C72940E29}" srcOrd="0" destOrd="0" presId="urn:microsoft.com/office/officeart/2005/8/layout/hList7#1"/>
    <dgm:cxn modelId="{8E972376-7D5A-4950-8C14-49774EC0BEA5}" type="presOf" srcId="{3832C81B-62E6-43DA-97C5-28B78F36D065}" destId="{E99A8804-6BB1-4BD1-BAC0-0F2C72940E29}" srcOrd="0" destOrd="2" presId="urn:microsoft.com/office/officeart/2005/8/layout/hList7#1"/>
    <dgm:cxn modelId="{D00294D3-C304-47E0-B20D-77FA8A7F4BED}" type="presOf" srcId="{BFA19691-51FF-4AB5-A1DE-BB995B3AD4B1}" destId="{6472684D-1DD3-4C33-A3FB-33AA3F7343EF}" srcOrd="1" destOrd="1" presId="urn:microsoft.com/office/officeart/2005/8/layout/hList7#1"/>
    <dgm:cxn modelId="{A4D29060-C5A9-41BE-8CC9-C5C4535E1053}" type="presOf" srcId="{A15DF888-87C2-4C4E-A435-A7786BF981B3}" destId="{E99A8804-6BB1-4BD1-BAC0-0F2C72940E29}" srcOrd="0" destOrd="1" presId="urn:microsoft.com/office/officeart/2005/8/layout/hList7#1"/>
    <dgm:cxn modelId="{4961A184-0CD8-4B17-BD30-BE1F0904FAC8}" type="presOf" srcId="{E48DB4CE-B564-47EA-9AE0-801B52B7F4AC}" destId="{95CEEA0F-EA9B-480E-B043-AA188155442F}" srcOrd="1" destOrd="3" presId="urn:microsoft.com/office/officeart/2005/8/layout/hList7#1"/>
    <dgm:cxn modelId="{0A409364-9138-4464-8B70-554AA1BA6D7F}" type="presOf" srcId="{5067FD02-748D-4A2E-BB97-E8642D029152}" destId="{FCD604BC-4AB0-44F8-A411-0053B3E14C2C}" srcOrd="0" destOrd="1" presId="urn:microsoft.com/office/officeart/2005/8/layout/hList7#1"/>
    <dgm:cxn modelId="{C4CAB2F2-36DE-4186-9F37-D945F4152107}" type="presOf" srcId="{C88FD48C-0409-47CD-BB1A-293D7454B498}" destId="{B54E8BFD-4305-4CFE-B744-EEA655969DD4}" srcOrd="1" destOrd="2" presId="urn:microsoft.com/office/officeart/2005/8/layout/hList7#1"/>
    <dgm:cxn modelId="{5608A06B-D7B2-46A0-A468-E5B92031D83C}" type="presOf" srcId="{618B7D8F-B21F-4AFC-A660-4EFDAD83BB16}" destId="{7CBDE6FD-87FE-45B6-8C4D-3B4EA85FE46E}" srcOrd="1" destOrd="0" presId="urn:microsoft.com/office/officeart/2005/8/layout/hList7#1"/>
    <dgm:cxn modelId="{0CFC6CEA-A59E-45FD-A54D-0BAD2E3777D8}" srcId="{E54F7E8C-78C3-45D3-9126-E3DB249D7FEF}" destId="{04BF796B-03F6-4694-ACAA-5BACE0B87508}" srcOrd="3" destOrd="0" parTransId="{795DB818-9302-42A1-9F38-9432EF4CCF67}" sibTransId="{CC8FD51F-CD22-4807-BC0C-5CCE60A39111}"/>
    <dgm:cxn modelId="{2DE41969-2EEE-4D7D-8CA2-4BE5FAF3787E}" type="presOf" srcId="{7BDD92B9-9565-4ABC-9446-0C87E7B04828}" destId="{F9A1B952-69F7-4BC6-A54D-61D2939DC90A}" srcOrd="1" destOrd="1" presId="urn:microsoft.com/office/officeart/2005/8/layout/hList7#1"/>
    <dgm:cxn modelId="{4FE8EBC9-847D-47AA-A65D-BC4911D87B3F}" type="presOf" srcId="{A73F6BA3-E6C4-47F7-BE83-BDCD1A51BC5E}" destId="{7CBDE6FD-87FE-45B6-8C4D-3B4EA85FE46E}" srcOrd="1" destOrd="2" presId="urn:microsoft.com/office/officeart/2005/8/layout/hList7#1"/>
    <dgm:cxn modelId="{27116889-8490-4E0B-9C74-051A856BBA96}" type="presOf" srcId="{E59E6D3A-CA1D-4F3C-89DF-FA9655A81688}" destId="{95CEEA0F-EA9B-480E-B043-AA188155442F}" srcOrd="1" destOrd="2" presId="urn:microsoft.com/office/officeart/2005/8/layout/hList7#1"/>
    <dgm:cxn modelId="{2481F38F-5411-4759-9043-9D3920DE7E6A}" type="presOf" srcId="{7BDD92B9-9565-4ABC-9446-0C87E7B04828}" destId="{5FBC5C9D-31B5-4897-A19F-D581B8E017E6}" srcOrd="0" destOrd="1" presId="urn:microsoft.com/office/officeart/2005/8/layout/hList7#1"/>
    <dgm:cxn modelId="{BC058C7D-710A-4F6B-8A25-B83FD39483F8}" type="presOf" srcId="{DA57B328-1883-4853-8588-C58F56023DE3}" destId="{3B44E95C-6549-4189-8460-30BB9F940595}" srcOrd="0" destOrd="0" presId="urn:microsoft.com/office/officeart/2005/8/layout/hList7#1"/>
    <dgm:cxn modelId="{F963405C-7DD5-469F-993E-75FDFB48D59C}" srcId="{36B943E4-19C0-48F0-9F77-4B26EB5554D5}" destId="{3930B739-0EEB-452B-A804-14D4EE779C87}" srcOrd="1" destOrd="0" parTransId="{1F8EC305-C5E3-46DE-AB99-8F7C6098ECBB}" sibTransId="{23C41E5A-83DF-4875-815D-F023F2217397}"/>
    <dgm:cxn modelId="{C3B1B111-A8F7-49C7-BA10-A1396C5B99B6}" type="presOf" srcId="{9F16D3F1-880B-4746-9084-85642AC05D53}" destId="{6472684D-1DD3-4C33-A3FB-33AA3F7343EF}" srcOrd="1" destOrd="0" presId="urn:microsoft.com/office/officeart/2005/8/layout/hList7#1"/>
    <dgm:cxn modelId="{AEE9B0C1-B720-41AA-84D4-8FCBE03FECA1}" type="presOf" srcId="{BB16ADA6-9130-480B-9B42-44DE5311656A}" destId="{151E10FD-36B4-42D5-BA45-58C28A820432}" srcOrd="0" destOrd="0" presId="urn:microsoft.com/office/officeart/2005/8/layout/hList7#1"/>
    <dgm:cxn modelId="{A921044B-6883-4A35-B8DF-9A7459DAC8E5}" srcId="{E54F7E8C-78C3-45D3-9126-E3DB249D7FEF}" destId="{B9608574-943A-42B5-B09D-3FAECE2C6EE6}" srcOrd="7" destOrd="0" parTransId="{114904B0-C021-4875-AE07-D2657D406D65}" sibTransId="{43625F0E-E24E-43B7-8E43-95A1DAD68BEB}"/>
    <dgm:cxn modelId="{FFE6615D-D5D3-4DE7-915A-DC3F43A6C7E5}" srcId="{04BF796B-03F6-4694-ACAA-5BACE0B87508}" destId="{5BE4D118-1F00-414A-96D3-7C992FAD6FE0}" srcOrd="0" destOrd="0" parTransId="{068403F4-1D59-4FE6-B596-ADFC9C36B842}" sibTransId="{E4BCDB26-36FC-424F-9A9B-24DCD18AD56E}"/>
    <dgm:cxn modelId="{F8BCFDD9-39D3-479E-B3C4-89D12A2316B8}" srcId="{9F16D3F1-880B-4746-9084-85642AC05D53}" destId="{E86EBEA8-B843-4BFD-B45E-0F417EC4DF3D}" srcOrd="1" destOrd="0" parTransId="{FDA322E2-DB33-45F0-84A9-BE4B3F4D47FB}" sibTransId="{6D263D7F-7FE2-49B8-9D91-553A6DF885BA}"/>
    <dgm:cxn modelId="{BB246467-0E26-4D53-BA39-0E5A5FDC0B27}" srcId="{78B3ED30-ADBB-4197-8A22-36D45C3EC9ED}" destId="{12DF4D97-5BCA-42DA-B550-31B97009EE61}" srcOrd="0" destOrd="0" parTransId="{EFDD3E72-0D7C-449E-888B-04176955B9B8}" sibTransId="{47C6A08C-6B75-4536-8CDD-75E752018335}"/>
    <dgm:cxn modelId="{508CCD10-4521-40E7-AEDA-BF4EDEDB71BE}" type="presOf" srcId="{C06AFD87-EFA3-49D0-BF4E-7C9DE7AA82BB}" destId="{86573948-01FD-4E76-B745-052A03DEE415}" srcOrd="0" destOrd="0" presId="urn:microsoft.com/office/officeart/2005/8/layout/hList7#1"/>
    <dgm:cxn modelId="{851E76D3-A176-4D53-9D26-3C883CB0A1DB}" type="presOf" srcId="{E59E6D3A-CA1D-4F3C-89DF-FA9655A81688}" destId="{7B22D9B5-690A-4357-9029-28E44F267978}" srcOrd="0" destOrd="2" presId="urn:microsoft.com/office/officeart/2005/8/layout/hList7#1"/>
    <dgm:cxn modelId="{12463502-85E0-4993-A4ED-B52DBCE791D8}" srcId="{618B7D8F-B21F-4AFC-A660-4EFDAD83BB16}" destId="{A73F6BA3-E6C4-47F7-BE83-BDCD1A51BC5E}" srcOrd="1" destOrd="0" parTransId="{15F64E98-48E5-41C5-8FA6-CDFE1B324729}" sibTransId="{F84411EC-5F5F-46CE-8E2D-A8CF03523891}"/>
    <dgm:cxn modelId="{84BA9FBE-74EB-4D65-812C-7ACCF7F199C6}" type="presOf" srcId="{FAB6208C-8F6D-48D6-BE9C-8B0D78978A19}" destId="{6436716F-6807-42C3-9B59-1A7C50CE292D}" srcOrd="0" destOrd="0" presId="urn:microsoft.com/office/officeart/2005/8/layout/hList7#1"/>
    <dgm:cxn modelId="{88D7882F-9A19-496A-8994-97E7F963A131}" type="presOf" srcId="{B1D6361B-E1CF-4B42-BF49-EA0BDA967703}" destId="{B54E8BFD-4305-4CFE-B744-EEA655969DD4}" srcOrd="1" destOrd="1" presId="urn:microsoft.com/office/officeart/2005/8/layout/hList7#1"/>
    <dgm:cxn modelId="{302E51B4-37BB-47B9-8465-54F7F9767237}" type="presOf" srcId="{9F16D3F1-880B-4746-9084-85642AC05D53}" destId="{3E75339A-C656-4610-ACEC-EC0A9100660F}" srcOrd="0" destOrd="0" presId="urn:microsoft.com/office/officeart/2005/8/layout/hList7#1"/>
    <dgm:cxn modelId="{7ED9C6A6-6E44-4536-9493-9FABD6C767D1}" type="presOf" srcId="{B9608574-943A-42B5-B09D-3FAECE2C6EE6}" destId="{342B9B1F-3777-45AB-9F09-FD666375C86B}" srcOrd="0" destOrd="0" presId="urn:microsoft.com/office/officeart/2005/8/layout/hList7#1"/>
    <dgm:cxn modelId="{348920E6-EB3E-40FF-8288-F8EFDA258964}" srcId="{E54F7E8C-78C3-45D3-9126-E3DB249D7FEF}" destId="{B239C9BA-8EBC-465E-A11D-C42C0232AED9}" srcOrd="5" destOrd="0" parTransId="{D8B4C1AB-F517-4096-B4F4-CD1E30C9467C}" sibTransId="{BB16ADA6-9130-480B-9B42-44DE5311656A}"/>
    <dgm:cxn modelId="{C079465D-F00F-4E10-94AB-4B8E53BADC76}" srcId="{78B3ED30-ADBB-4197-8A22-36D45C3EC9ED}" destId="{E48DB4CE-B564-47EA-9AE0-801B52B7F4AC}" srcOrd="2" destOrd="0" parTransId="{F304419B-2A2E-476D-ADE8-1E58500A6C27}" sibTransId="{69C2C2A6-2A2B-4088-8A13-8A6658F531F8}"/>
    <dgm:cxn modelId="{DC74D36B-E6BF-4619-A62D-AFF8870900C4}" srcId="{E54F7E8C-78C3-45D3-9126-E3DB249D7FEF}" destId="{993A1AA1-82DE-4963-BA35-658198F3F57D}" srcOrd="4" destOrd="0" parTransId="{865BE79B-F96F-47B9-B8D5-09F3BD9B4EAB}" sibTransId="{FAB6208C-8F6D-48D6-BE9C-8B0D78978A19}"/>
    <dgm:cxn modelId="{CA33A8E4-7730-47F7-8DFF-4D357589BEA3}" srcId="{B9608574-943A-42B5-B09D-3FAECE2C6EE6}" destId="{B1D6361B-E1CF-4B42-BF49-EA0BDA967703}" srcOrd="0" destOrd="0" parTransId="{5C92AC22-AA3A-4FFF-9999-53EF514C75B8}" sibTransId="{9ED16658-16BD-4895-9690-B5FAD78D7814}"/>
    <dgm:cxn modelId="{654CBECC-F42B-40A2-9538-E9E692A10917}" type="presOf" srcId="{F1C9D6AF-C0E4-431E-90F1-40C816FDD6CC}" destId="{62D338F6-CCB1-4490-A092-FF3CC6D0EE96}" srcOrd="0" destOrd="2" presId="urn:microsoft.com/office/officeart/2005/8/layout/hList7#1"/>
    <dgm:cxn modelId="{2B25F3FD-651D-444B-A9F6-C4C9B62AC334}" type="presOf" srcId="{E54F7E8C-78C3-45D3-9126-E3DB249D7FEF}" destId="{2E24BD1F-E879-4467-9DD0-6EB84A6C8AFD}" srcOrd="0" destOrd="0" presId="urn:microsoft.com/office/officeart/2005/8/layout/hList7#1"/>
    <dgm:cxn modelId="{E9066D07-5E01-4987-9F8B-AA21F740CDF4}" type="presOf" srcId="{77897909-3DA7-406B-8502-970E63279D38}" destId="{7CBDE6FD-87FE-45B6-8C4D-3B4EA85FE46E}" srcOrd="1" destOrd="1" presId="urn:microsoft.com/office/officeart/2005/8/layout/hList7#1"/>
    <dgm:cxn modelId="{310E6085-F4A7-4EA6-936C-7200B1CF4D42}" type="presOf" srcId="{E86EBEA8-B843-4BFD-B45E-0F417EC4DF3D}" destId="{3E75339A-C656-4610-ACEC-EC0A9100660F}" srcOrd="0" destOrd="2" presId="urn:microsoft.com/office/officeart/2005/8/layout/hList7#1"/>
    <dgm:cxn modelId="{95395AD2-9B6F-44AA-B53E-07F22E05AA37}" type="presParOf" srcId="{2E24BD1F-E879-4467-9DD0-6EB84A6C8AFD}" destId="{3B85770A-7867-4BA5-90D3-60B14AD3AA5F}" srcOrd="0" destOrd="0" presId="urn:microsoft.com/office/officeart/2005/8/layout/hList7#1"/>
    <dgm:cxn modelId="{6B85AA5D-5B3F-48C8-909F-B44F87DF4C05}" type="presParOf" srcId="{2E24BD1F-E879-4467-9DD0-6EB84A6C8AFD}" destId="{334A3768-1064-4749-94F7-E3B2EF3CD5B9}" srcOrd="1" destOrd="0" presId="urn:microsoft.com/office/officeart/2005/8/layout/hList7#1"/>
    <dgm:cxn modelId="{3DF0F374-2A69-4141-BF3F-37FBEDBFD253}" type="presParOf" srcId="{334A3768-1064-4749-94F7-E3B2EF3CD5B9}" destId="{D8642FC9-CC84-48E4-96D1-848906C19988}" srcOrd="0" destOrd="0" presId="urn:microsoft.com/office/officeart/2005/8/layout/hList7#1"/>
    <dgm:cxn modelId="{DB017075-27BD-4728-9781-B56BFF95EE5B}" type="presParOf" srcId="{D8642FC9-CC84-48E4-96D1-848906C19988}" destId="{FCD604BC-4AB0-44F8-A411-0053B3E14C2C}" srcOrd="0" destOrd="0" presId="urn:microsoft.com/office/officeart/2005/8/layout/hList7#1"/>
    <dgm:cxn modelId="{7CA7CF8D-45CF-4DB7-B308-B59ADC2DB758}" type="presParOf" srcId="{D8642FC9-CC84-48E4-96D1-848906C19988}" destId="{8D99F2D4-9650-4E57-A1EB-056DD6E64677}" srcOrd="1" destOrd="0" presId="urn:microsoft.com/office/officeart/2005/8/layout/hList7#1"/>
    <dgm:cxn modelId="{0FBB1031-9578-492A-B126-A7A50CECDD5B}" type="presParOf" srcId="{D8642FC9-CC84-48E4-96D1-848906C19988}" destId="{C9D545F5-F6F5-4D30-8587-5B3EC35FA798}" srcOrd="2" destOrd="0" presId="urn:microsoft.com/office/officeart/2005/8/layout/hList7#1"/>
    <dgm:cxn modelId="{72A5A0F6-E977-46F4-A132-9FEC92C34DC5}" type="presParOf" srcId="{D8642FC9-CC84-48E4-96D1-848906C19988}" destId="{F81768D4-280F-42E9-B013-8E54FA2D71BD}" srcOrd="3" destOrd="0" presId="urn:microsoft.com/office/officeart/2005/8/layout/hList7#1"/>
    <dgm:cxn modelId="{C2D136C4-EC30-471A-8C6D-5A11FD0E52E1}" type="presParOf" srcId="{334A3768-1064-4749-94F7-E3B2EF3CD5B9}" destId="{BE8FDADF-AFE3-4EDF-9AD5-5108484FF9F9}" srcOrd="1" destOrd="0" presId="urn:microsoft.com/office/officeart/2005/8/layout/hList7#1"/>
    <dgm:cxn modelId="{CE61284D-1D46-4EA0-B52B-2733B9FCD786}" type="presParOf" srcId="{334A3768-1064-4749-94F7-E3B2EF3CD5B9}" destId="{C2D4FD30-145C-4B9B-962D-98565345B8FB}" srcOrd="2" destOrd="0" presId="urn:microsoft.com/office/officeart/2005/8/layout/hList7#1"/>
    <dgm:cxn modelId="{F6013A66-964F-4E3B-84B8-0089D4E8BD19}" type="presParOf" srcId="{C2D4FD30-145C-4B9B-962D-98565345B8FB}" destId="{3E75339A-C656-4610-ACEC-EC0A9100660F}" srcOrd="0" destOrd="0" presId="urn:microsoft.com/office/officeart/2005/8/layout/hList7#1"/>
    <dgm:cxn modelId="{2394A087-A1E5-4617-9B99-B63D936AF63C}" type="presParOf" srcId="{C2D4FD30-145C-4B9B-962D-98565345B8FB}" destId="{6472684D-1DD3-4C33-A3FB-33AA3F7343EF}" srcOrd="1" destOrd="0" presId="urn:microsoft.com/office/officeart/2005/8/layout/hList7#1"/>
    <dgm:cxn modelId="{102DD530-82FC-42DD-8D5C-46E2EE709686}" type="presParOf" srcId="{C2D4FD30-145C-4B9B-962D-98565345B8FB}" destId="{712CB1A5-D9C6-4B98-8DBC-7024B00CA3BD}" srcOrd="2" destOrd="0" presId="urn:microsoft.com/office/officeart/2005/8/layout/hList7#1"/>
    <dgm:cxn modelId="{B65367BB-0906-4B84-BA89-D179EF3EE565}" type="presParOf" srcId="{C2D4FD30-145C-4B9B-962D-98565345B8FB}" destId="{EF94C880-A3A4-482A-B521-B7FC042D5C91}" srcOrd="3" destOrd="0" presId="urn:microsoft.com/office/officeart/2005/8/layout/hList7#1"/>
    <dgm:cxn modelId="{D9958AEF-C5D8-47B4-96A5-C9D12FAB9A67}" type="presParOf" srcId="{334A3768-1064-4749-94F7-E3B2EF3CD5B9}" destId="{86573948-01FD-4E76-B745-052A03DEE415}" srcOrd="3" destOrd="0" presId="urn:microsoft.com/office/officeart/2005/8/layout/hList7#1"/>
    <dgm:cxn modelId="{0F0DCCC0-DF78-427C-B773-52CF4C221A15}" type="presParOf" srcId="{334A3768-1064-4749-94F7-E3B2EF3CD5B9}" destId="{5114E0FE-DA45-4961-869A-E336AC6C2DC7}" srcOrd="4" destOrd="0" presId="urn:microsoft.com/office/officeart/2005/8/layout/hList7#1"/>
    <dgm:cxn modelId="{F430E34B-5070-4902-891B-4F6398FC3D5B}" type="presParOf" srcId="{5114E0FE-DA45-4961-869A-E336AC6C2DC7}" destId="{4C5C8D9D-7AC4-48E3-A7DE-B80D11C8F8A8}" srcOrd="0" destOrd="0" presId="urn:microsoft.com/office/officeart/2005/8/layout/hList7#1"/>
    <dgm:cxn modelId="{BC673CDD-31BF-4AE4-89E4-5F36DF0858EA}" type="presParOf" srcId="{5114E0FE-DA45-4961-869A-E336AC6C2DC7}" destId="{7CBDE6FD-87FE-45B6-8C4D-3B4EA85FE46E}" srcOrd="1" destOrd="0" presId="urn:microsoft.com/office/officeart/2005/8/layout/hList7#1"/>
    <dgm:cxn modelId="{E5DE6576-78D0-472D-BA3E-4E665F4FA2E6}" type="presParOf" srcId="{5114E0FE-DA45-4961-869A-E336AC6C2DC7}" destId="{6BB4E35C-1E68-4D54-92F4-7BB4766E1FD9}" srcOrd="2" destOrd="0" presId="urn:microsoft.com/office/officeart/2005/8/layout/hList7#1"/>
    <dgm:cxn modelId="{08FE864F-43F3-4A6E-BB82-2A9685972D24}" type="presParOf" srcId="{5114E0FE-DA45-4961-869A-E336AC6C2DC7}" destId="{CA54D249-9B5F-4CE0-B909-E5519AFEEB76}" srcOrd="3" destOrd="0" presId="urn:microsoft.com/office/officeart/2005/8/layout/hList7#1"/>
    <dgm:cxn modelId="{82B79602-9B9C-4B8F-8A75-8AAA065EAB4E}" type="presParOf" srcId="{334A3768-1064-4749-94F7-E3B2EF3CD5B9}" destId="{3B44E95C-6549-4189-8460-30BB9F940595}" srcOrd="5" destOrd="0" presId="urn:microsoft.com/office/officeart/2005/8/layout/hList7#1"/>
    <dgm:cxn modelId="{0324A171-C2D5-41A4-8A07-03575C11661E}" type="presParOf" srcId="{334A3768-1064-4749-94F7-E3B2EF3CD5B9}" destId="{9A6C87D2-0C08-4C91-9362-D8450E5F71E3}" srcOrd="6" destOrd="0" presId="urn:microsoft.com/office/officeart/2005/8/layout/hList7#1"/>
    <dgm:cxn modelId="{4565F61C-426A-4C66-AE60-EF4D6517EF5D}" type="presParOf" srcId="{9A6C87D2-0C08-4C91-9362-D8450E5F71E3}" destId="{62D338F6-CCB1-4490-A092-FF3CC6D0EE96}" srcOrd="0" destOrd="0" presId="urn:microsoft.com/office/officeart/2005/8/layout/hList7#1"/>
    <dgm:cxn modelId="{63A8D0B0-E662-4594-BDE3-4FA47F66485B}" type="presParOf" srcId="{9A6C87D2-0C08-4C91-9362-D8450E5F71E3}" destId="{3E9A26F2-1D5D-4F95-86CC-36BA8517EDB5}" srcOrd="1" destOrd="0" presId="urn:microsoft.com/office/officeart/2005/8/layout/hList7#1"/>
    <dgm:cxn modelId="{57CBBF71-FCCF-46D1-9715-CDB185807FC2}" type="presParOf" srcId="{9A6C87D2-0C08-4C91-9362-D8450E5F71E3}" destId="{709D3066-9A99-40A2-92DE-2DE06D8E2436}" srcOrd="2" destOrd="0" presId="urn:microsoft.com/office/officeart/2005/8/layout/hList7#1"/>
    <dgm:cxn modelId="{EE303AB6-B590-41F6-AD15-776EE1F1A87C}" type="presParOf" srcId="{9A6C87D2-0C08-4C91-9362-D8450E5F71E3}" destId="{981DE816-3E13-4C51-8CDA-8320EB50E7AE}" srcOrd="3" destOrd="0" presId="urn:microsoft.com/office/officeart/2005/8/layout/hList7#1"/>
    <dgm:cxn modelId="{F14343EF-1D31-499F-9A42-D435A83FB246}" type="presParOf" srcId="{334A3768-1064-4749-94F7-E3B2EF3CD5B9}" destId="{B71F46D1-D13A-41F2-AC36-85B36A49AD49}" srcOrd="7" destOrd="0" presId="urn:microsoft.com/office/officeart/2005/8/layout/hList7#1"/>
    <dgm:cxn modelId="{9A94F16F-E296-4F8D-A1C7-D12AC7B33257}" type="presParOf" srcId="{334A3768-1064-4749-94F7-E3B2EF3CD5B9}" destId="{6745A73E-C4F6-4380-A1B8-B7D3654560A4}" srcOrd="8" destOrd="0" presId="urn:microsoft.com/office/officeart/2005/8/layout/hList7#1"/>
    <dgm:cxn modelId="{6AD80DBC-F043-4DDC-B699-FE9197A3FB73}" type="presParOf" srcId="{6745A73E-C4F6-4380-A1B8-B7D3654560A4}" destId="{E99A8804-6BB1-4BD1-BAC0-0F2C72940E29}" srcOrd="0" destOrd="0" presId="urn:microsoft.com/office/officeart/2005/8/layout/hList7#1"/>
    <dgm:cxn modelId="{3B86468C-4BFA-48F6-AE99-4EC7CF899ED0}" type="presParOf" srcId="{6745A73E-C4F6-4380-A1B8-B7D3654560A4}" destId="{D819D8AF-03A9-457D-A33B-F8124387DF07}" srcOrd="1" destOrd="0" presId="urn:microsoft.com/office/officeart/2005/8/layout/hList7#1"/>
    <dgm:cxn modelId="{2D45D0CF-11B5-4B6F-96D5-6C1357447C39}" type="presParOf" srcId="{6745A73E-C4F6-4380-A1B8-B7D3654560A4}" destId="{1680876A-77A8-46D4-ABF2-63A09D1B9A67}" srcOrd="2" destOrd="0" presId="urn:microsoft.com/office/officeart/2005/8/layout/hList7#1"/>
    <dgm:cxn modelId="{16964F24-F336-4420-80AE-4816577276A5}" type="presParOf" srcId="{6745A73E-C4F6-4380-A1B8-B7D3654560A4}" destId="{8C39792A-97E4-4EAE-A5AC-9E10ACABA4B7}" srcOrd="3" destOrd="0" presId="urn:microsoft.com/office/officeart/2005/8/layout/hList7#1"/>
    <dgm:cxn modelId="{1A3C7403-0104-42B7-9A68-CF2F83F65483}" type="presParOf" srcId="{334A3768-1064-4749-94F7-E3B2EF3CD5B9}" destId="{6436716F-6807-42C3-9B59-1A7C50CE292D}" srcOrd="9" destOrd="0" presId="urn:microsoft.com/office/officeart/2005/8/layout/hList7#1"/>
    <dgm:cxn modelId="{61AA7DAE-5025-46B8-8D16-69F40C14204C}" type="presParOf" srcId="{334A3768-1064-4749-94F7-E3B2EF3CD5B9}" destId="{58F0D0D5-1841-4ED0-B99D-8645A334F4ED}" srcOrd="10" destOrd="0" presId="urn:microsoft.com/office/officeart/2005/8/layout/hList7#1"/>
    <dgm:cxn modelId="{E13563B0-262B-4B00-B608-2CC68F5038A5}" type="presParOf" srcId="{58F0D0D5-1841-4ED0-B99D-8645A334F4ED}" destId="{5FBC5C9D-31B5-4897-A19F-D581B8E017E6}" srcOrd="0" destOrd="0" presId="urn:microsoft.com/office/officeart/2005/8/layout/hList7#1"/>
    <dgm:cxn modelId="{643E17C2-5196-4AA2-A485-D5055CAA91F3}" type="presParOf" srcId="{58F0D0D5-1841-4ED0-B99D-8645A334F4ED}" destId="{F9A1B952-69F7-4BC6-A54D-61D2939DC90A}" srcOrd="1" destOrd="0" presId="urn:microsoft.com/office/officeart/2005/8/layout/hList7#1"/>
    <dgm:cxn modelId="{A9A95125-6635-47AC-AA5E-F54D8BFB6E43}" type="presParOf" srcId="{58F0D0D5-1841-4ED0-B99D-8645A334F4ED}" destId="{C48D299E-E6BA-45AC-85BF-E48C16A9B7C1}" srcOrd="2" destOrd="0" presId="urn:microsoft.com/office/officeart/2005/8/layout/hList7#1"/>
    <dgm:cxn modelId="{5707417B-44C5-4D1F-90EC-BBF2B881AC3B}" type="presParOf" srcId="{58F0D0D5-1841-4ED0-B99D-8645A334F4ED}" destId="{E97A44A5-DAF0-4AB3-8546-4571236C517A}" srcOrd="3" destOrd="0" presId="urn:microsoft.com/office/officeart/2005/8/layout/hList7#1"/>
    <dgm:cxn modelId="{2E77F90C-507B-4F02-86DA-E41D2F3DC791}" type="presParOf" srcId="{334A3768-1064-4749-94F7-E3B2EF3CD5B9}" destId="{151E10FD-36B4-42D5-BA45-58C28A820432}" srcOrd="11" destOrd="0" presId="urn:microsoft.com/office/officeart/2005/8/layout/hList7#1"/>
    <dgm:cxn modelId="{58B600D3-6566-4F6D-8834-5305C8FFE138}" type="presParOf" srcId="{334A3768-1064-4749-94F7-E3B2EF3CD5B9}" destId="{72BAB7AB-1421-4A63-84FF-F17D4D1141E1}" srcOrd="12" destOrd="0" presId="urn:microsoft.com/office/officeart/2005/8/layout/hList7#1"/>
    <dgm:cxn modelId="{575989B6-C690-4338-A741-56450D233879}" type="presParOf" srcId="{72BAB7AB-1421-4A63-84FF-F17D4D1141E1}" destId="{7B22D9B5-690A-4357-9029-28E44F267978}" srcOrd="0" destOrd="0" presId="urn:microsoft.com/office/officeart/2005/8/layout/hList7#1"/>
    <dgm:cxn modelId="{F9DB067F-AE0F-4237-9274-87AEF5EFA81D}" type="presParOf" srcId="{72BAB7AB-1421-4A63-84FF-F17D4D1141E1}" destId="{95CEEA0F-EA9B-480E-B043-AA188155442F}" srcOrd="1" destOrd="0" presId="urn:microsoft.com/office/officeart/2005/8/layout/hList7#1"/>
    <dgm:cxn modelId="{CFB8E4C7-CF6F-434F-AC39-06A85471FA1D}" type="presParOf" srcId="{72BAB7AB-1421-4A63-84FF-F17D4D1141E1}" destId="{8E967533-0213-4D4F-9208-3561A5E87356}" srcOrd="2" destOrd="0" presId="urn:microsoft.com/office/officeart/2005/8/layout/hList7#1"/>
    <dgm:cxn modelId="{F01A8C36-71D4-4B07-9723-A6264EAE0E0C}" type="presParOf" srcId="{72BAB7AB-1421-4A63-84FF-F17D4D1141E1}" destId="{2F682712-C6D7-4EF3-8D5D-9B745F87AD1E}" srcOrd="3" destOrd="0" presId="urn:microsoft.com/office/officeart/2005/8/layout/hList7#1"/>
    <dgm:cxn modelId="{604B006D-68BD-4E2B-9C85-67CF81F14428}" type="presParOf" srcId="{334A3768-1064-4749-94F7-E3B2EF3CD5B9}" destId="{163F27C7-9EA1-41F0-8572-A36AC4295321}" srcOrd="13" destOrd="0" presId="urn:microsoft.com/office/officeart/2005/8/layout/hList7#1"/>
    <dgm:cxn modelId="{AB2DA50F-C6EF-4B9C-816D-84EA059E028C}" type="presParOf" srcId="{334A3768-1064-4749-94F7-E3B2EF3CD5B9}" destId="{B13015CA-486A-452D-AAD9-07ECD7891013}" srcOrd="14" destOrd="0" presId="urn:microsoft.com/office/officeart/2005/8/layout/hList7#1"/>
    <dgm:cxn modelId="{257B66D5-85FE-471C-9A2E-4F24D30E9D6B}" type="presParOf" srcId="{B13015CA-486A-452D-AAD9-07ECD7891013}" destId="{342B9B1F-3777-45AB-9F09-FD666375C86B}" srcOrd="0" destOrd="0" presId="urn:microsoft.com/office/officeart/2005/8/layout/hList7#1"/>
    <dgm:cxn modelId="{0B6DB5F1-E3A6-4BCB-8E49-C03AC8DADEF9}" type="presParOf" srcId="{B13015CA-486A-452D-AAD9-07ECD7891013}" destId="{B54E8BFD-4305-4CFE-B744-EEA655969DD4}" srcOrd="1" destOrd="0" presId="urn:microsoft.com/office/officeart/2005/8/layout/hList7#1"/>
    <dgm:cxn modelId="{44DB6A7C-60DB-4BCD-AD73-3AE12AC0CD88}" type="presParOf" srcId="{B13015CA-486A-452D-AAD9-07ECD7891013}" destId="{4B4AF3BF-FE16-4F67-A82E-A13A0F1186DC}" srcOrd="2" destOrd="0" presId="urn:microsoft.com/office/officeart/2005/8/layout/hList7#1"/>
    <dgm:cxn modelId="{4D644AE9-083D-41AB-B853-012DFC04DACE}" type="presParOf" srcId="{B13015CA-486A-452D-AAD9-07ECD7891013}" destId="{8337AE19-74F4-429B-89F4-29F82F2C2829}" srcOrd="3" destOrd="0" presId="urn:microsoft.com/office/officeart/2005/8/layout/hList7#1"/>
  </dgm:cxnLst>
  <dgm:bg>
    <a:gradFill>
      <a:gsLst>
        <a:gs pos="0">
          <a:schemeClr val="tx2">
            <a:lumMod val="20000"/>
            <a:lumOff val="80000"/>
            <a:alpha val="38000"/>
          </a:schemeClr>
        </a:gs>
        <a:gs pos="50000">
          <a:schemeClr val="accent1">
            <a:tint val="44500"/>
            <a:satMod val="160000"/>
          </a:schemeClr>
        </a:gs>
        <a:gs pos="100000">
          <a:schemeClr val="accent1">
            <a:tint val="23500"/>
            <a:satMod val="160000"/>
          </a:schemeClr>
        </a:gs>
      </a:gsLst>
      <a:lin ang="5400000" scaled="0"/>
    </a:gra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BFE7F3-2AD5-4D5C-8D96-51D1C35622E6}" type="doc">
      <dgm:prSet loTypeId="urn:microsoft.com/office/officeart/2005/8/layout/default#1" loCatId="list" qsTypeId="urn:microsoft.com/office/officeart/2005/8/quickstyle/simple3" qsCatId="simple" csTypeId="urn:microsoft.com/office/officeart/2005/8/colors/accent1_2" csCatId="accent1" phldr="1"/>
      <dgm:spPr/>
      <dgm:t>
        <a:bodyPr/>
        <a:lstStyle/>
        <a:p>
          <a:endParaRPr lang="en-IN"/>
        </a:p>
      </dgm:t>
    </dgm:pt>
    <dgm:pt modelId="{6E06840F-2757-4C54-86EA-9D97D6116F1C}">
      <dgm:prSet custT="1"/>
      <dgm:spPr/>
      <dgm:t>
        <a:bodyPr/>
        <a:lstStyle/>
        <a:p>
          <a:pPr rtl="0"/>
          <a:r>
            <a:rPr lang="en-US" sz="1400" dirty="0" smtClean="0"/>
            <a:t>Massive urbanization</a:t>
          </a:r>
          <a:endParaRPr lang="en-IN" sz="1400" dirty="0"/>
        </a:p>
      </dgm:t>
    </dgm:pt>
    <dgm:pt modelId="{6F8A7F35-75B4-4FD5-A1E2-661EC45A6533}" type="parTrans" cxnId="{E6FE1CE5-2BC3-4BB3-9A49-C508A67CDF87}">
      <dgm:prSet/>
      <dgm:spPr/>
      <dgm:t>
        <a:bodyPr/>
        <a:lstStyle/>
        <a:p>
          <a:endParaRPr lang="en-IN" sz="2400"/>
        </a:p>
      </dgm:t>
    </dgm:pt>
    <dgm:pt modelId="{48F17A04-122D-4409-B266-34C2531F019D}" type="sibTrans" cxnId="{E6FE1CE5-2BC3-4BB3-9A49-C508A67CDF87}">
      <dgm:prSet/>
      <dgm:spPr/>
      <dgm:t>
        <a:bodyPr/>
        <a:lstStyle/>
        <a:p>
          <a:endParaRPr lang="en-IN" sz="2400"/>
        </a:p>
      </dgm:t>
    </dgm:pt>
    <dgm:pt modelId="{4F854540-DDAD-45F9-BCDC-0DC1954B3B1C}">
      <dgm:prSet custT="1"/>
      <dgm:spPr/>
      <dgm:t>
        <a:bodyPr/>
        <a:lstStyle/>
        <a:p>
          <a:pPr rtl="0"/>
          <a:r>
            <a:rPr lang="en-US" sz="1400" dirty="0" smtClean="0"/>
            <a:t>Pressure on existing resources due to population explosion</a:t>
          </a:r>
          <a:endParaRPr lang="en-IN" sz="1400" dirty="0"/>
        </a:p>
      </dgm:t>
    </dgm:pt>
    <dgm:pt modelId="{D4932CE0-4DEC-4FF0-9895-DB5ED789F1A9}" type="parTrans" cxnId="{94C9FA02-149B-465C-8990-6E24A383A24B}">
      <dgm:prSet/>
      <dgm:spPr/>
      <dgm:t>
        <a:bodyPr/>
        <a:lstStyle/>
        <a:p>
          <a:endParaRPr lang="en-IN" sz="2400"/>
        </a:p>
      </dgm:t>
    </dgm:pt>
    <dgm:pt modelId="{5974BA99-5F16-4A78-B2F7-19ED853C8644}" type="sibTrans" cxnId="{94C9FA02-149B-465C-8990-6E24A383A24B}">
      <dgm:prSet/>
      <dgm:spPr/>
      <dgm:t>
        <a:bodyPr/>
        <a:lstStyle/>
        <a:p>
          <a:endParaRPr lang="en-IN" sz="2400"/>
        </a:p>
      </dgm:t>
    </dgm:pt>
    <dgm:pt modelId="{589308A9-3F0D-4516-9443-62BAB1DA6011}">
      <dgm:prSet custT="1"/>
      <dgm:spPr/>
      <dgm:t>
        <a:bodyPr/>
        <a:lstStyle/>
        <a:p>
          <a:pPr rtl="0"/>
          <a:r>
            <a:rPr lang="en-US" sz="1400" dirty="0" smtClean="0"/>
            <a:t>Need to manage them efficiently &amp; effectively</a:t>
          </a:r>
          <a:endParaRPr lang="en-IN" sz="1400" dirty="0"/>
        </a:p>
      </dgm:t>
    </dgm:pt>
    <dgm:pt modelId="{13422B26-65CE-4674-B61A-453C5C62C411}" type="parTrans" cxnId="{58D772A4-F0A1-42A7-8E54-915A2BB090F0}">
      <dgm:prSet/>
      <dgm:spPr/>
      <dgm:t>
        <a:bodyPr/>
        <a:lstStyle/>
        <a:p>
          <a:endParaRPr lang="en-IN" sz="2400"/>
        </a:p>
      </dgm:t>
    </dgm:pt>
    <dgm:pt modelId="{4007C14A-DC4D-4355-8113-2F9FF811D893}" type="sibTrans" cxnId="{58D772A4-F0A1-42A7-8E54-915A2BB090F0}">
      <dgm:prSet/>
      <dgm:spPr/>
      <dgm:t>
        <a:bodyPr/>
        <a:lstStyle/>
        <a:p>
          <a:endParaRPr lang="en-IN" sz="2400"/>
        </a:p>
      </dgm:t>
    </dgm:pt>
    <dgm:pt modelId="{EB8246EA-7DF1-4CD5-9014-08417352D0CC}">
      <dgm:prSet custT="1"/>
      <dgm:spPr/>
      <dgm:t>
        <a:bodyPr/>
        <a:lstStyle/>
        <a:p>
          <a:pPr rtl="0"/>
          <a:r>
            <a:rPr lang="en-US" sz="1400" dirty="0" smtClean="0"/>
            <a:t>Need for sustainable development </a:t>
          </a:r>
          <a:endParaRPr lang="en-IN" sz="1400" dirty="0"/>
        </a:p>
      </dgm:t>
    </dgm:pt>
    <dgm:pt modelId="{88418F84-AB62-4792-B576-1BC5B4C17CB9}" type="parTrans" cxnId="{E536E717-4DE2-48B8-A162-9D3AF81A1019}">
      <dgm:prSet/>
      <dgm:spPr/>
      <dgm:t>
        <a:bodyPr/>
        <a:lstStyle/>
        <a:p>
          <a:endParaRPr lang="en-IN" sz="2400"/>
        </a:p>
      </dgm:t>
    </dgm:pt>
    <dgm:pt modelId="{97B0B7CB-264B-4C5E-AF20-B7181C0E21B3}" type="sibTrans" cxnId="{E536E717-4DE2-48B8-A162-9D3AF81A1019}">
      <dgm:prSet/>
      <dgm:spPr/>
      <dgm:t>
        <a:bodyPr/>
        <a:lstStyle/>
        <a:p>
          <a:endParaRPr lang="en-IN" sz="2400"/>
        </a:p>
      </dgm:t>
    </dgm:pt>
    <dgm:pt modelId="{832D0DEB-BEAC-47B7-B4A1-541EA10171AB}">
      <dgm:prSet custT="1"/>
      <dgm:spPr/>
      <dgm:t>
        <a:bodyPr/>
        <a:lstStyle/>
        <a:p>
          <a:pPr rtl="0"/>
          <a:r>
            <a:rPr lang="en-US" sz="1400" dirty="0" smtClean="0"/>
            <a:t>Reduce green house gases emission</a:t>
          </a:r>
          <a:endParaRPr lang="en-IN" sz="1400" dirty="0"/>
        </a:p>
      </dgm:t>
    </dgm:pt>
    <dgm:pt modelId="{D99869CA-F070-44B4-877E-1A356E104F68}" type="parTrans" cxnId="{40C4A9B6-54E1-4C1B-B3BF-2F9BFA853249}">
      <dgm:prSet/>
      <dgm:spPr/>
      <dgm:t>
        <a:bodyPr/>
        <a:lstStyle/>
        <a:p>
          <a:endParaRPr lang="en-IN" sz="2400"/>
        </a:p>
      </dgm:t>
    </dgm:pt>
    <dgm:pt modelId="{08785DA0-E31B-494F-801C-42019E688762}" type="sibTrans" cxnId="{40C4A9B6-54E1-4C1B-B3BF-2F9BFA853249}">
      <dgm:prSet/>
      <dgm:spPr/>
      <dgm:t>
        <a:bodyPr/>
        <a:lstStyle/>
        <a:p>
          <a:endParaRPr lang="en-IN" sz="2400"/>
        </a:p>
      </dgm:t>
    </dgm:pt>
    <dgm:pt modelId="{9ED0D852-407C-498A-A6C9-C5451E7BBE5F}">
      <dgm:prSet custT="1"/>
      <dgm:spPr/>
      <dgm:t>
        <a:bodyPr/>
        <a:lstStyle/>
        <a:p>
          <a:pPr rtl="0"/>
          <a:r>
            <a:rPr lang="en-US" sz="1400" dirty="0" smtClean="0"/>
            <a:t>Evolution of ICTs (IoT, IPv6, sensors etc.) to support such initiatives on a societal scale.</a:t>
          </a:r>
          <a:endParaRPr lang="en-IN" sz="1400" dirty="0"/>
        </a:p>
      </dgm:t>
    </dgm:pt>
    <dgm:pt modelId="{38821399-7FFA-40FF-98AF-EC1AAB65ED9C}" type="parTrans" cxnId="{EE08F710-192D-497C-80E8-C134A93D86B7}">
      <dgm:prSet/>
      <dgm:spPr/>
      <dgm:t>
        <a:bodyPr/>
        <a:lstStyle/>
        <a:p>
          <a:endParaRPr lang="en-IN" sz="2400"/>
        </a:p>
      </dgm:t>
    </dgm:pt>
    <dgm:pt modelId="{9DA24B57-F6EF-4CAA-8E63-F1F2E3AF60DD}" type="sibTrans" cxnId="{EE08F710-192D-497C-80E8-C134A93D86B7}">
      <dgm:prSet/>
      <dgm:spPr/>
      <dgm:t>
        <a:bodyPr/>
        <a:lstStyle/>
        <a:p>
          <a:endParaRPr lang="en-IN" sz="2400"/>
        </a:p>
      </dgm:t>
    </dgm:pt>
    <dgm:pt modelId="{F5D102A2-BF45-4C4F-A18C-625D5F005A53}">
      <dgm:prSet custT="1"/>
      <dgm:spPr/>
      <dgm:t>
        <a:bodyPr/>
        <a:lstStyle/>
        <a:p>
          <a:pPr rtl="0"/>
          <a:r>
            <a:rPr lang="en-US" sz="1100" dirty="0" smtClean="0"/>
            <a:t>Smart City concept is centered around the utilization of networked infrastructure to improve socio-economic conditions and enable sustainable urban development. </a:t>
          </a:r>
          <a:endParaRPr lang="en-IN" sz="1100" dirty="0"/>
        </a:p>
      </dgm:t>
    </dgm:pt>
    <dgm:pt modelId="{46ABE5CB-BD02-42D0-8121-5A142AB57F02}" type="parTrans" cxnId="{ADFF9548-9675-42FC-BD2C-C51345427C6E}">
      <dgm:prSet/>
      <dgm:spPr/>
      <dgm:t>
        <a:bodyPr/>
        <a:lstStyle/>
        <a:p>
          <a:endParaRPr lang="en-IN" sz="2400"/>
        </a:p>
      </dgm:t>
    </dgm:pt>
    <dgm:pt modelId="{734F4E05-A3D0-4A6D-A8F8-01E14A2F5681}" type="sibTrans" cxnId="{ADFF9548-9675-42FC-BD2C-C51345427C6E}">
      <dgm:prSet/>
      <dgm:spPr/>
      <dgm:t>
        <a:bodyPr/>
        <a:lstStyle/>
        <a:p>
          <a:endParaRPr lang="en-IN" sz="2400"/>
        </a:p>
      </dgm:t>
    </dgm:pt>
    <dgm:pt modelId="{ABF92A62-AB01-4468-AD7F-59E1028FE0A1}">
      <dgm:prSet custT="1"/>
      <dgm:spPr/>
      <dgm:t>
        <a:bodyPr/>
        <a:lstStyle/>
        <a:p>
          <a:pPr rtl="0"/>
          <a:r>
            <a:rPr lang="en-US" sz="1200" dirty="0" smtClean="0"/>
            <a:t>Network infrastructure that is open, scalable and supports interoperability is the need of the time and planned activities include:</a:t>
          </a:r>
          <a:endParaRPr lang="en-IN" sz="1200" dirty="0"/>
        </a:p>
      </dgm:t>
    </dgm:pt>
    <dgm:pt modelId="{915595EF-5744-4BBC-AA56-EBB138CC5E2C}" type="parTrans" cxnId="{5AA60B8C-5A1F-4A39-9683-BFA01F981FC8}">
      <dgm:prSet/>
      <dgm:spPr/>
      <dgm:t>
        <a:bodyPr/>
        <a:lstStyle/>
        <a:p>
          <a:endParaRPr lang="en-IN" sz="2400"/>
        </a:p>
      </dgm:t>
    </dgm:pt>
    <dgm:pt modelId="{4E48BC41-215D-4B6F-801E-8E4780AFFABA}" type="sibTrans" cxnId="{5AA60B8C-5A1F-4A39-9683-BFA01F981FC8}">
      <dgm:prSet/>
      <dgm:spPr/>
      <dgm:t>
        <a:bodyPr/>
        <a:lstStyle/>
        <a:p>
          <a:endParaRPr lang="en-IN" sz="2400"/>
        </a:p>
      </dgm:t>
    </dgm:pt>
    <dgm:pt modelId="{44C8579C-13A1-4656-9533-BCB0212672A6}">
      <dgm:prSet custT="1"/>
      <dgm:spPr/>
      <dgm:t>
        <a:bodyPr/>
        <a:lstStyle/>
        <a:p>
          <a:pPr rtl="0"/>
          <a:r>
            <a:rPr lang="en-US" sz="1400" dirty="0" smtClean="0"/>
            <a:t>Intelligent Transport System</a:t>
          </a:r>
          <a:endParaRPr lang="en-IN" sz="1400" dirty="0"/>
        </a:p>
      </dgm:t>
    </dgm:pt>
    <dgm:pt modelId="{EA187FEA-92B4-493B-A706-D45A52F2C635}" type="parTrans" cxnId="{42B22AEC-0D4A-4984-92C8-4F24B0C729C6}">
      <dgm:prSet/>
      <dgm:spPr/>
      <dgm:t>
        <a:bodyPr/>
        <a:lstStyle/>
        <a:p>
          <a:endParaRPr lang="en-IN" sz="2400"/>
        </a:p>
      </dgm:t>
    </dgm:pt>
    <dgm:pt modelId="{29152F7F-932D-4245-9290-54A3C260EF62}" type="sibTrans" cxnId="{42B22AEC-0D4A-4984-92C8-4F24B0C729C6}">
      <dgm:prSet/>
      <dgm:spPr/>
      <dgm:t>
        <a:bodyPr/>
        <a:lstStyle/>
        <a:p>
          <a:endParaRPr lang="en-IN" sz="2400"/>
        </a:p>
      </dgm:t>
    </dgm:pt>
    <dgm:pt modelId="{E1285540-9AF0-40DA-B056-0E0BB57CC718}">
      <dgm:prSet custT="1"/>
      <dgm:spPr/>
      <dgm:t>
        <a:bodyPr/>
        <a:lstStyle/>
        <a:p>
          <a:pPr rtl="0"/>
          <a:r>
            <a:rPr lang="en-US" sz="1400" dirty="0" smtClean="0"/>
            <a:t>Integrated Health Care</a:t>
          </a:r>
          <a:endParaRPr lang="en-IN" sz="1400" dirty="0"/>
        </a:p>
      </dgm:t>
    </dgm:pt>
    <dgm:pt modelId="{8E9BED33-4BEF-4550-A2E3-245957F19647}" type="parTrans" cxnId="{818E39A2-D571-46E6-8C9D-1DB6ECBF00CC}">
      <dgm:prSet/>
      <dgm:spPr/>
      <dgm:t>
        <a:bodyPr/>
        <a:lstStyle/>
        <a:p>
          <a:endParaRPr lang="en-IN" sz="2400"/>
        </a:p>
      </dgm:t>
    </dgm:pt>
    <dgm:pt modelId="{E3AB3B3E-126A-4ED1-9043-7671330A8F41}" type="sibTrans" cxnId="{818E39A2-D571-46E6-8C9D-1DB6ECBF00CC}">
      <dgm:prSet/>
      <dgm:spPr/>
      <dgm:t>
        <a:bodyPr/>
        <a:lstStyle/>
        <a:p>
          <a:endParaRPr lang="en-IN" sz="2400"/>
        </a:p>
      </dgm:t>
    </dgm:pt>
    <dgm:pt modelId="{5063FAEC-F876-4737-A70F-373AD612C87A}">
      <dgm:prSet custT="1"/>
      <dgm:spPr/>
      <dgm:t>
        <a:bodyPr/>
        <a:lstStyle/>
        <a:p>
          <a:pPr rtl="0"/>
          <a:r>
            <a:rPr lang="en-US" sz="1400" dirty="0" smtClean="0"/>
            <a:t>Integrated Disaster Management System</a:t>
          </a:r>
          <a:endParaRPr lang="en-IN" sz="1400" dirty="0"/>
        </a:p>
      </dgm:t>
    </dgm:pt>
    <dgm:pt modelId="{8BCE340B-FF21-48F3-B6A9-7CBCB6321E48}" type="parTrans" cxnId="{B3D9FD4B-709D-4994-9F16-EB1A4E50FDE3}">
      <dgm:prSet/>
      <dgm:spPr/>
      <dgm:t>
        <a:bodyPr/>
        <a:lstStyle/>
        <a:p>
          <a:endParaRPr lang="en-IN" sz="2400"/>
        </a:p>
      </dgm:t>
    </dgm:pt>
    <dgm:pt modelId="{32B9BB5C-8A39-4360-913F-5EAF3E19A021}" type="sibTrans" cxnId="{B3D9FD4B-709D-4994-9F16-EB1A4E50FDE3}">
      <dgm:prSet/>
      <dgm:spPr/>
      <dgm:t>
        <a:bodyPr/>
        <a:lstStyle/>
        <a:p>
          <a:endParaRPr lang="en-IN" sz="2400"/>
        </a:p>
      </dgm:t>
    </dgm:pt>
    <dgm:pt modelId="{14A42633-D878-4218-A8F4-B45E7180EE5A}">
      <dgm:prSet custT="1"/>
      <dgm:spPr/>
      <dgm:t>
        <a:bodyPr/>
        <a:lstStyle/>
        <a:p>
          <a:pPr rtl="0"/>
          <a:r>
            <a:rPr lang="en-US" sz="1400" dirty="0" smtClean="0"/>
            <a:t>Smart Buildings / Smart Homes</a:t>
          </a:r>
          <a:endParaRPr lang="en-IN" sz="1400" dirty="0"/>
        </a:p>
      </dgm:t>
    </dgm:pt>
    <dgm:pt modelId="{51D059A4-CB6B-41EA-A206-F2BED2BF448D}" type="parTrans" cxnId="{2A4C1997-28F5-48D3-8631-34E19772A9DE}">
      <dgm:prSet/>
      <dgm:spPr/>
      <dgm:t>
        <a:bodyPr/>
        <a:lstStyle/>
        <a:p>
          <a:endParaRPr lang="en-IN" sz="2400"/>
        </a:p>
      </dgm:t>
    </dgm:pt>
    <dgm:pt modelId="{A3136EF8-7C7C-41C1-A33D-8080E03A223C}" type="sibTrans" cxnId="{2A4C1997-28F5-48D3-8631-34E19772A9DE}">
      <dgm:prSet/>
      <dgm:spPr/>
      <dgm:t>
        <a:bodyPr/>
        <a:lstStyle/>
        <a:p>
          <a:endParaRPr lang="en-IN" sz="2400"/>
        </a:p>
      </dgm:t>
    </dgm:pt>
    <dgm:pt modelId="{2F31E166-61AD-4DA0-A3DD-AFB24F6B7361}">
      <dgm:prSet custT="1"/>
      <dgm:spPr/>
      <dgm:t>
        <a:bodyPr/>
        <a:lstStyle/>
        <a:p>
          <a:pPr rtl="0"/>
          <a:r>
            <a:rPr lang="en-US" sz="1400" dirty="0" smtClean="0"/>
            <a:t>Smart Grid / Smart Meters</a:t>
          </a:r>
          <a:endParaRPr lang="en-IN" sz="1400" dirty="0"/>
        </a:p>
      </dgm:t>
    </dgm:pt>
    <dgm:pt modelId="{6E53E365-FAAA-4B22-BE40-8B873F345B33}" type="parTrans" cxnId="{F6BF8CD4-F2C8-45AE-BC47-5084C693A44A}">
      <dgm:prSet/>
      <dgm:spPr/>
      <dgm:t>
        <a:bodyPr/>
        <a:lstStyle/>
        <a:p>
          <a:endParaRPr lang="en-IN" sz="2400"/>
        </a:p>
      </dgm:t>
    </dgm:pt>
    <dgm:pt modelId="{138B3751-143D-47F5-98E4-9AD9706CD7CE}" type="sibTrans" cxnId="{F6BF8CD4-F2C8-45AE-BC47-5084C693A44A}">
      <dgm:prSet/>
      <dgm:spPr/>
      <dgm:t>
        <a:bodyPr/>
        <a:lstStyle/>
        <a:p>
          <a:endParaRPr lang="en-IN" sz="2400"/>
        </a:p>
      </dgm:t>
    </dgm:pt>
    <dgm:pt modelId="{46E152EA-F56E-4B21-B88A-342757B5160D}">
      <dgm:prSet custT="1"/>
      <dgm:spPr/>
      <dgm:t>
        <a:bodyPr/>
        <a:lstStyle/>
        <a:p>
          <a:pPr rtl="0"/>
          <a:r>
            <a:rPr lang="en-US" sz="1400" dirty="0" smtClean="0"/>
            <a:t>e-Governance</a:t>
          </a:r>
          <a:endParaRPr lang="en-IN" sz="1400" dirty="0"/>
        </a:p>
      </dgm:t>
    </dgm:pt>
    <dgm:pt modelId="{6522EE70-D54B-4BF6-B5CA-E65867506D96}" type="parTrans" cxnId="{E9F738CA-6C8E-463C-83E9-2B4899A81479}">
      <dgm:prSet/>
      <dgm:spPr/>
      <dgm:t>
        <a:bodyPr/>
        <a:lstStyle/>
        <a:p>
          <a:endParaRPr lang="en-IN" sz="2400"/>
        </a:p>
      </dgm:t>
    </dgm:pt>
    <dgm:pt modelId="{8E19F068-7154-412A-A339-EEE308FDF2AC}" type="sibTrans" cxnId="{E9F738CA-6C8E-463C-83E9-2B4899A81479}">
      <dgm:prSet/>
      <dgm:spPr/>
      <dgm:t>
        <a:bodyPr/>
        <a:lstStyle/>
        <a:p>
          <a:endParaRPr lang="en-IN" sz="2400"/>
        </a:p>
      </dgm:t>
    </dgm:pt>
    <dgm:pt modelId="{E1BC5C4C-9D6E-4C86-8C4C-7E82E7FBB8E6}">
      <dgm:prSet custT="1"/>
      <dgm:spPr/>
      <dgm:t>
        <a:bodyPr/>
        <a:lstStyle/>
        <a:p>
          <a:pPr rtl="0"/>
          <a:r>
            <a:rPr lang="en-US" sz="1400" dirty="0" smtClean="0"/>
            <a:t>Smart water / gas management</a:t>
          </a:r>
          <a:endParaRPr lang="en-IN" sz="1400" dirty="0"/>
        </a:p>
      </dgm:t>
    </dgm:pt>
    <dgm:pt modelId="{ACD74F67-D5FA-459E-BCD8-3F3E5648DAA4}" type="parTrans" cxnId="{10910B35-D05C-4681-AE15-2D921B57721A}">
      <dgm:prSet/>
      <dgm:spPr/>
      <dgm:t>
        <a:bodyPr/>
        <a:lstStyle/>
        <a:p>
          <a:endParaRPr lang="en-IN" sz="2400"/>
        </a:p>
      </dgm:t>
    </dgm:pt>
    <dgm:pt modelId="{CD6B27B0-BAC6-45D9-8E50-8112CAA70399}" type="sibTrans" cxnId="{10910B35-D05C-4681-AE15-2D921B57721A}">
      <dgm:prSet/>
      <dgm:spPr/>
      <dgm:t>
        <a:bodyPr/>
        <a:lstStyle/>
        <a:p>
          <a:endParaRPr lang="en-IN" sz="2400"/>
        </a:p>
      </dgm:t>
    </dgm:pt>
    <dgm:pt modelId="{53C2A75A-A717-43E1-AAF3-CFF4BC1C9F1D}" type="pres">
      <dgm:prSet presAssocID="{1BBFE7F3-2AD5-4D5C-8D96-51D1C35622E6}" presName="diagram" presStyleCnt="0">
        <dgm:presLayoutVars>
          <dgm:dir/>
          <dgm:resizeHandles val="exact"/>
        </dgm:presLayoutVars>
      </dgm:prSet>
      <dgm:spPr/>
      <dgm:t>
        <a:bodyPr/>
        <a:lstStyle/>
        <a:p>
          <a:endParaRPr lang="en-IN"/>
        </a:p>
      </dgm:t>
    </dgm:pt>
    <dgm:pt modelId="{2DE30327-5982-45C9-A4F7-3BDC90084250}" type="pres">
      <dgm:prSet presAssocID="{6E06840F-2757-4C54-86EA-9D97D6116F1C}" presName="node" presStyleLbl="node1" presStyleIdx="0" presStyleCnt="15">
        <dgm:presLayoutVars>
          <dgm:bulletEnabled val="1"/>
        </dgm:presLayoutVars>
      </dgm:prSet>
      <dgm:spPr/>
      <dgm:t>
        <a:bodyPr/>
        <a:lstStyle/>
        <a:p>
          <a:endParaRPr lang="en-IN"/>
        </a:p>
      </dgm:t>
    </dgm:pt>
    <dgm:pt modelId="{46400480-96FF-44EE-B350-EA8A69B5CA76}" type="pres">
      <dgm:prSet presAssocID="{48F17A04-122D-4409-B266-34C2531F019D}" presName="sibTrans" presStyleCnt="0"/>
      <dgm:spPr/>
      <dgm:t>
        <a:bodyPr/>
        <a:lstStyle/>
        <a:p>
          <a:endParaRPr lang="en-IN"/>
        </a:p>
      </dgm:t>
    </dgm:pt>
    <dgm:pt modelId="{9EB8D3D8-C544-4AE5-99AB-46E073699635}" type="pres">
      <dgm:prSet presAssocID="{4F854540-DDAD-45F9-BCDC-0DC1954B3B1C}" presName="node" presStyleLbl="node1" presStyleIdx="1" presStyleCnt="15">
        <dgm:presLayoutVars>
          <dgm:bulletEnabled val="1"/>
        </dgm:presLayoutVars>
      </dgm:prSet>
      <dgm:spPr/>
      <dgm:t>
        <a:bodyPr/>
        <a:lstStyle/>
        <a:p>
          <a:endParaRPr lang="en-IN"/>
        </a:p>
      </dgm:t>
    </dgm:pt>
    <dgm:pt modelId="{80B69C84-506F-46EB-A12A-31F1BC07F894}" type="pres">
      <dgm:prSet presAssocID="{5974BA99-5F16-4A78-B2F7-19ED853C8644}" presName="sibTrans" presStyleCnt="0"/>
      <dgm:spPr/>
      <dgm:t>
        <a:bodyPr/>
        <a:lstStyle/>
        <a:p>
          <a:endParaRPr lang="en-IN"/>
        </a:p>
      </dgm:t>
    </dgm:pt>
    <dgm:pt modelId="{094BD09E-9E1D-46C1-88E0-E2E1EF2FD9DF}" type="pres">
      <dgm:prSet presAssocID="{589308A9-3F0D-4516-9443-62BAB1DA6011}" presName="node" presStyleLbl="node1" presStyleIdx="2" presStyleCnt="15">
        <dgm:presLayoutVars>
          <dgm:bulletEnabled val="1"/>
        </dgm:presLayoutVars>
      </dgm:prSet>
      <dgm:spPr/>
      <dgm:t>
        <a:bodyPr/>
        <a:lstStyle/>
        <a:p>
          <a:endParaRPr lang="en-IN"/>
        </a:p>
      </dgm:t>
    </dgm:pt>
    <dgm:pt modelId="{63D01E37-82E0-4878-B992-F31C3E0EA9E3}" type="pres">
      <dgm:prSet presAssocID="{4007C14A-DC4D-4355-8113-2F9FF811D893}" presName="sibTrans" presStyleCnt="0"/>
      <dgm:spPr/>
      <dgm:t>
        <a:bodyPr/>
        <a:lstStyle/>
        <a:p>
          <a:endParaRPr lang="en-IN"/>
        </a:p>
      </dgm:t>
    </dgm:pt>
    <dgm:pt modelId="{26933500-9851-45B2-84F3-C50CFCB41F6D}" type="pres">
      <dgm:prSet presAssocID="{EB8246EA-7DF1-4CD5-9014-08417352D0CC}" presName="node" presStyleLbl="node1" presStyleIdx="3" presStyleCnt="15">
        <dgm:presLayoutVars>
          <dgm:bulletEnabled val="1"/>
        </dgm:presLayoutVars>
      </dgm:prSet>
      <dgm:spPr/>
      <dgm:t>
        <a:bodyPr/>
        <a:lstStyle/>
        <a:p>
          <a:endParaRPr lang="en-IN"/>
        </a:p>
      </dgm:t>
    </dgm:pt>
    <dgm:pt modelId="{8DD7F7F4-E2F0-465A-8CEF-5550F1035FD9}" type="pres">
      <dgm:prSet presAssocID="{97B0B7CB-264B-4C5E-AF20-B7181C0E21B3}" presName="sibTrans" presStyleCnt="0"/>
      <dgm:spPr/>
      <dgm:t>
        <a:bodyPr/>
        <a:lstStyle/>
        <a:p>
          <a:endParaRPr lang="en-IN"/>
        </a:p>
      </dgm:t>
    </dgm:pt>
    <dgm:pt modelId="{EAA67D52-B903-4B79-8A97-6EE6C25B5272}" type="pres">
      <dgm:prSet presAssocID="{832D0DEB-BEAC-47B7-B4A1-541EA10171AB}" presName="node" presStyleLbl="node1" presStyleIdx="4" presStyleCnt="15">
        <dgm:presLayoutVars>
          <dgm:bulletEnabled val="1"/>
        </dgm:presLayoutVars>
      </dgm:prSet>
      <dgm:spPr/>
      <dgm:t>
        <a:bodyPr/>
        <a:lstStyle/>
        <a:p>
          <a:endParaRPr lang="en-IN"/>
        </a:p>
      </dgm:t>
    </dgm:pt>
    <dgm:pt modelId="{B216188D-F857-4B51-A750-804C207578E8}" type="pres">
      <dgm:prSet presAssocID="{08785DA0-E31B-494F-801C-42019E688762}" presName="sibTrans" presStyleCnt="0"/>
      <dgm:spPr/>
      <dgm:t>
        <a:bodyPr/>
        <a:lstStyle/>
        <a:p>
          <a:endParaRPr lang="en-IN"/>
        </a:p>
      </dgm:t>
    </dgm:pt>
    <dgm:pt modelId="{C2A26C84-1300-49B1-A9E5-231822D71629}" type="pres">
      <dgm:prSet presAssocID="{9ED0D852-407C-498A-A6C9-C5451E7BBE5F}" presName="node" presStyleLbl="node1" presStyleIdx="5" presStyleCnt="15">
        <dgm:presLayoutVars>
          <dgm:bulletEnabled val="1"/>
        </dgm:presLayoutVars>
      </dgm:prSet>
      <dgm:spPr/>
      <dgm:t>
        <a:bodyPr/>
        <a:lstStyle/>
        <a:p>
          <a:endParaRPr lang="en-IN"/>
        </a:p>
      </dgm:t>
    </dgm:pt>
    <dgm:pt modelId="{8F605EA9-348B-4367-A38C-84D2D3440581}" type="pres">
      <dgm:prSet presAssocID="{9DA24B57-F6EF-4CAA-8E63-F1F2E3AF60DD}" presName="sibTrans" presStyleCnt="0"/>
      <dgm:spPr/>
      <dgm:t>
        <a:bodyPr/>
        <a:lstStyle/>
        <a:p>
          <a:endParaRPr lang="en-IN"/>
        </a:p>
      </dgm:t>
    </dgm:pt>
    <dgm:pt modelId="{28896F9C-025A-4550-86AE-9CF6182E5C90}" type="pres">
      <dgm:prSet presAssocID="{F5D102A2-BF45-4C4F-A18C-625D5F005A53}" presName="node" presStyleLbl="node1" presStyleIdx="6" presStyleCnt="15">
        <dgm:presLayoutVars>
          <dgm:bulletEnabled val="1"/>
        </dgm:presLayoutVars>
      </dgm:prSet>
      <dgm:spPr/>
      <dgm:t>
        <a:bodyPr/>
        <a:lstStyle/>
        <a:p>
          <a:endParaRPr lang="en-IN"/>
        </a:p>
      </dgm:t>
    </dgm:pt>
    <dgm:pt modelId="{C89C4D07-B81B-4FE7-978F-C051F14EF3FA}" type="pres">
      <dgm:prSet presAssocID="{734F4E05-A3D0-4A6D-A8F8-01E14A2F5681}" presName="sibTrans" presStyleCnt="0"/>
      <dgm:spPr/>
      <dgm:t>
        <a:bodyPr/>
        <a:lstStyle/>
        <a:p>
          <a:endParaRPr lang="en-IN"/>
        </a:p>
      </dgm:t>
    </dgm:pt>
    <dgm:pt modelId="{07476599-869C-4936-ADC1-0B05D1FA84BA}" type="pres">
      <dgm:prSet presAssocID="{ABF92A62-AB01-4468-AD7F-59E1028FE0A1}" presName="node" presStyleLbl="node1" presStyleIdx="7" presStyleCnt="15">
        <dgm:presLayoutVars>
          <dgm:bulletEnabled val="1"/>
        </dgm:presLayoutVars>
      </dgm:prSet>
      <dgm:spPr/>
      <dgm:t>
        <a:bodyPr/>
        <a:lstStyle/>
        <a:p>
          <a:endParaRPr lang="en-IN"/>
        </a:p>
      </dgm:t>
    </dgm:pt>
    <dgm:pt modelId="{0A05467E-0852-439E-9A2E-52E823077086}" type="pres">
      <dgm:prSet presAssocID="{4E48BC41-215D-4B6F-801E-8E4780AFFABA}" presName="sibTrans" presStyleCnt="0"/>
      <dgm:spPr/>
      <dgm:t>
        <a:bodyPr/>
        <a:lstStyle/>
        <a:p>
          <a:endParaRPr lang="en-IN"/>
        </a:p>
      </dgm:t>
    </dgm:pt>
    <dgm:pt modelId="{F0076B7B-FADD-4EA9-B525-36D210C50B83}" type="pres">
      <dgm:prSet presAssocID="{44C8579C-13A1-4656-9533-BCB0212672A6}" presName="node" presStyleLbl="node1" presStyleIdx="8" presStyleCnt="15">
        <dgm:presLayoutVars>
          <dgm:bulletEnabled val="1"/>
        </dgm:presLayoutVars>
      </dgm:prSet>
      <dgm:spPr/>
      <dgm:t>
        <a:bodyPr/>
        <a:lstStyle/>
        <a:p>
          <a:endParaRPr lang="en-IN"/>
        </a:p>
      </dgm:t>
    </dgm:pt>
    <dgm:pt modelId="{D5F3EEB5-1F2C-4F44-9CED-2D282F789C59}" type="pres">
      <dgm:prSet presAssocID="{29152F7F-932D-4245-9290-54A3C260EF62}" presName="sibTrans" presStyleCnt="0"/>
      <dgm:spPr/>
      <dgm:t>
        <a:bodyPr/>
        <a:lstStyle/>
        <a:p>
          <a:endParaRPr lang="en-IN"/>
        </a:p>
      </dgm:t>
    </dgm:pt>
    <dgm:pt modelId="{E74D3997-3C0A-4FF8-B79D-C0BFE3EBEC4C}" type="pres">
      <dgm:prSet presAssocID="{E1285540-9AF0-40DA-B056-0E0BB57CC718}" presName="node" presStyleLbl="node1" presStyleIdx="9" presStyleCnt="15">
        <dgm:presLayoutVars>
          <dgm:bulletEnabled val="1"/>
        </dgm:presLayoutVars>
      </dgm:prSet>
      <dgm:spPr/>
      <dgm:t>
        <a:bodyPr/>
        <a:lstStyle/>
        <a:p>
          <a:endParaRPr lang="en-IN"/>
        </a:p>
      </dgm:t>
    </dgm:pt>
    <dgm:pt modelId="{E37A902D-CE07-43A3-8DDF-37D190418D88}" type="pres">
      <dgm:prSet presAssocID="{E3AB3B3E-126A-4ED1-9043-7671330A8F41}" presName="sibTrans" presStyleCnt="0"/>
      <dgm:spPr/>
      <dgm:t>
        <a:bodyPr/>
        <a:lstStyle/>
        <a:p>
          <a:endParaRPr lang="en-IN"/>
        </a:p>
      </dgm:t>
    </dgm:pt>
    <dgm:pt modelId="{8A6BD5E6-AA71-4869-BE13-4655DC932725}" type="pres">
      <dgm:prSet presAssocID="{5063FAEC-F876-4737-A70F-373AD612C87A}" presName="node" presStyleLbl="node1" presStyleIdx="10" presStyleCnt="15">
        <dgm:presLayoutVars>
          <dgm:bulletEnabled val="1"/>
        </dgm:presLayoutVars>
      </dgm:prSet>
      <dgm:spPr/>
      <dgm:t>
        <a:bodyPr/>
        <a:lstStyle/>
        <a:p>
          <a:endParaRPr lang="en-IN"/>
        </a:p>
      </dgm:t>
    </dgm:pt>
    <dgm:pt modelId="{F4963B2C-262D-4F3D-844D-F2DB27A01F79}" type="pres">
      <dgm:prSet presAssocID="{32B9BB5C-8A39-4360-913F-5EAF3E19A021}" presName="sibTrans" presStyleCnt="0"/>
      <dgm:spPr/>
      <dgm:t>
        <a:bodyPr/>
        <a:lstStyle/>
        <a:p>
          <a:endParaRPr lang="en-IN"/>
        </a:p>
      </dgm:t>
    </dgm:pt>
    <dgm:pt modelId="{4F77A53F-40F3-42D2-93C3-E1EB37326969}" type="pres">
      <dgm:prSet presAssocID="{14A42633-D878-4218-A8F4-B45E7180EE5A}" presName="node" presStyleLbl="node1" presStyleIdx="11" presStyleCnt="15">
        <dgm:presLayoutVars>
          <dgm:bulletEnabled val="1"/>
        </dgm:presLayoutVars>
      </dgm:prSet>
      <dgm:spPr/>
      <dgm:t>
        <a:bodyPr/>
        <a:lstStyle/>
        <a:p>
          <a:endParaRPr lang="en-IN"/>
        </a:p>
      </dgm:t>
    </dgm:pt>
    <dgm:pt modelId="{55546075-5AEC-4F05-A6AE-E825D4A7F7F4}" type="pres">
      <dgm:prSet presAssocID="{A3136EF8-7C7C-41C1-A33D-8080E03A223C}" presName="sibTrans" presStyleCnt="0"/>
      <dgm:spPr/>
      <dgm:t>
        <a:bodyPr/>
        <a:lstStyle/>
        <a:p>
          <a:endParaRPr lang="en-IN"/>
        </a:p>
      </dgm:t>
    </dgm:pt>
    <dgm:pt modelId="{34BB1B5B-4D85-4928-8681-3F74DBFB546E}" type="pres">
      <dgm:prSet presAssocID="{2F31E166-61AD-4DA0-A3DD-AFB24F6B7361}" presName="node" presStyleLbl="node1" presStyleIdx="12" presStyleCnt="15">
        <dgm:presLayoutVars>
          <dgm:bulletEnabled val="1"/>
        </dgm:presLayoutVars>
      </dgm:prSet>
      <dgm:spPr/>
      <dgm:t>
        <a:bodyPr/>
        <a:lstStyle/>
        <a:p>
          <a:endParaRPr lang="en-IN"/>
        </a:p>
      </dgm:t>
    </dgm:pt>
    <dgm:pt modelId="{FE43C7D8-D9F7-4CB3-A3B0-EC58AAA409A0}" type="pres">
      <dgm:prSet presAssocID="{138B3751-143D-47F5-98E4-9AD9706CD7CE}" presName="sibTrans" presStyleCnt="0"/>
      <dgm:spPr/>
      <dgm:t>
        <a:bodyPr/>
        <a:lstStyle/>
        <a:p>
          <a:endParaRPr lang="en-IN"/>
        </a:p>
      </dgm:t>
    </dgm:pt>
    <dgm:pt modelId="{13536C6D-3935-449D-8C07-DA280813D49C}" type="pres">
      <dgm:prSet presAssocID="{46E152EA-F56E-4B21-B88A-342757B5160D}" presName="node" presStyleLbl="node1" presStyleIdx="13" presStyleCnt="15">
        <dgm:presLayoutVars>
          <dgm:bulletEnabled val="1"/>
        </dgm:presLayoutVars>
      </dgm:prSet>
      <dgm:spPr/>
      <dgm:t>
        <a:bodyPr/>
        <a:lstStyle/>
        <a:p>
          <a:endParaRPr lang="en-IN"/>
        </a:p>
      </dgm:t>
    </dgm:pt>
    <dgm:pt modelId="{E10C6908-DDBD-44FC-8DC0-D5C902881F6E}" type="pres">
      <dgm:prSet presAssocID="{8E19F068-7154-412A-A339-EEE308FDF2AC}" presName="sibTrans" presStyleCnt="0"/>
      <dgm:spPr/>
      <dgm:t>
        <a:bodyPr/>
        <a:lstStyle/>
        <a:p>
          <a:endParaRPr lang="en-IN"/>
        </a:p>
      </dgm:t>
    </dgm:pt>
    <dgm:pt modelId="{49B3019D-3193-4EB6-80BF-00D6EAB4AC82}" type="pres">
      <dgm:prSet presAssocID="{E1BC5C4C-9D6E-4C86-8C4C-7E82E7FBB8E6}" presName="node" presStyleLbl="node1" presStyleIdx="14" presStyleCnt="15">
        <dgm:presLayoutVars>
          <dgm:bulletEnabled val="1"/>
        </dgm:presLayoutVars>
      </dgm:prSet>
      <dgm:spPr/>
      <dgm:t>
        <a:bodyPr/>
        <a:lstStyle/>
        <a:p>
          <a:endParaRPr lang="en-IN"/>
        </a:p>
      </dgm:t>
    </dgm:pt>
  </dgm:ptLst>
  <dgm:cxnLst>
    <dgm:cxn modelId="{D24700F4-D820-47C2-A132-CE94B58630EC}" type="presOf" srcId="{E1285540-9AF0-40DA-B056-0E0BB57CC718}" destId="{E74D3997-3C0A-4FF8-B79D-C0BFE3EBEC4C}" srcOrd="0" destOrd="0" presId="urn:microsoft.com/office/officeart/2005/8/layout/default#1"/>
    <dgm:cxn modelId="{68E2E7AB-778C-4DE1-B50D-B8A1771EAD4C}" type="presOf" srcId="{14A42633-D878-4218-A8F4-B45E7180EE5A}" destId="{4F77A53F-40F3-42D2-93C3-E1EB37326969}" srcOrd="0" destOrd="0" presId="urn:microsoft.com/office/officeart/2005/8/layout/default#1"/>
    <dgm:cxn modelId="{40C4A9B6-54E1-4C1B-B3BF-2F9BFA853249}" srcId="{1BBFE7F3-2AD5-4D5C-8D96-51D1C35622E6}" destId="{832D0DEB-BEAC-47B7-B4A1-541EA10171AB}" srcOrd="4" destOrd="0" parTransId="{D99869CA-F070-44B4-877E-1A356E104F68}" sibTransId="{08785DA0-E31B-494F-801C-42019E688762}"/>
    <dgm:cxn modelId="{42B22AEC-0D4A-4984-92C8-4F24B0C729C6}" srcId="{1BBFE7F3-2AD5-4D5C-8D96-51D1C35622E6}" destId="{44C8579C-13A1-4656-9533-BCB0212672A6}" srcOrd="8" destOrd="0" parTransId="{EA187FEA-92B4-493B-A706-D45A52F2C635}" sibTransId="{29152F7F-932D-4245-9290-54A3C260EF62}"/>
    <dgm:cxn modelId="{10910B35-D05C-4681-AE15-2D921B57721A}" srcId="{1BBFE7F3-2AD5-4D5C-8D96-51D1C35622E6}" destId="{E1BC5C4C-9D6E-4C86-8C4C-7E82E7FBB8E6}" srcOrd="14" destOrd="0" parTransId="{ACD74F67-D5FA-459E-BCD8-3F3E5648DAA4}" sibTransId="{CD6B27B0-BAC6-45D9-8E50-8112CAA70399}"/>
    <dgm:cxn modelId="{ADFF9548-9675-42FC-BD2C-C51345427C6E}" srcId="{1BBFE7F3-2AD5-4D5C-8D96-51D1C35622E6}" destId="{F5D102A2-BF45-4C4F-A18C-625D5F005A53}" srcOrd="6" destOrd="0" parTransId="{46ABE5CB-BD02-42D0-8121-5A142AB57F02}" sibTransId="{734F4E05-A3D0-4A6D-A8F8-01E14A2F5681}"/>
    <dgm:cxn modelId="{2A4C1997-28F5-48D3-8631-34E19772A9DE}" srcId="{1BBFE7F3-2AD5-4D5C-8D96-51D1C35622E6}" destId="{14A42633-D878-4218-A8F4-B45E7180EE5A}" srcOrd="11" destOrd="0" parTransId="{51D059A4-CB6B-41EA-A206-F2BED2BF448D}" sibTransId="{A3136EF8-7C7C-41C1-A33D-8080E03A223C}"/>
    <dgm:cxn modelId="{E9F738CA-6C8E-463C-83E9-2B4899A81479}" srcId="{1BBFE7F3-2AD5-4D5C-8D96-51D1C35622E6}" destId="{46E152EA-F56E-4B21-B88A-342757B5160D}" srcOrd="13" destOrd="0" parTransId="{6522EE70-D54B-4BF6-B5CA-E65867506D96}" sibTransId="{8E19F068-7154-412A-A339-EEE308FDF2AC}"/>
    <dgm:cxn modelId="{58D772A4-F0A1-42A7-8E54-915A2BB090F0}" srcId="{1BBFE7F3-2AD5-4D5C-8D96-51D1C35622E6}" destId="{589308A9-3F0D-4516-9443-62BAB1DA6011}" srcOrd="2" destOrd="0" parTransId="{13422B26-65CE-4674-B61A-453C5C62C411}" sibTransId="{4007C14A-DC4D-4355-8113-2F9FF811D893}"/>
    <dgm:cxn modelId="{07D9DBDA-1D9E-44AF-A198-584954ABC89F}" type="presOf" srcId="{589308A9-3F0D-4516-9443-62BAB1DA6011}" destId="{094BD09E-9E1D-46C1-88E0-E2E1EF2FD9DF}" srcOrd="0" destOrd="0" presId="urn:microsoft.com/office/officeart/2005/8/layout/default#1"/>
    <dgm:cxn modelId="{94C9FA02-149B-465C-8990-6E24A383A24B}" srcId="{1BBFE7F3-2AD5-4D5C-8D96-51D1C35622E6}" destId="{4F854540-DDAD-45F9-BCDC-0DC1954B3B1C}" srcOrd="1" destOrd="0" parTransId="{D4932CE0-4DEC-4FF0-9895-DB5ED789F1A9}" sibTransId="{5974BA99-5F16-4A78-B2F7-19ED853C8644}"/>
    <dgm:cxn modelId="{818E39A2-D571-46E6-8C9D-1DB6ECBF00CC}" srcId="{1BBFE7F3-2AD5-4D5C-8D96-51D1C35622E6}" destId="{E1285540-9AF0-40DA-B056-0E0BB57CC718}" srcOrd="9" destOrd="0" parTransId="{8E9BED33-4BEF-4550-A2E3-245957F19647}" sibTransId="{E3AB3B3E-126A-4ED1-9043-7671330A8F41}"/>
    <dgm:cxn modelId="{B3D9FD4B-709D-4994-9F16-EB1A4E50FDE3}" srcId="{1BBFE7F3-2AD5-4D5C-8D96-51D1C35622E6}" destId="{5063FAEC-F876-4737-A70F-373AD612C87A}" srcOrd="10" destOrd="0" parTransId="{8BCE340B-FF21-48F3-B6A9-7CBCB6321E48}" sibTransId="{32B9BB5C-8A39-4360-913F-5EAF3E19A021}"/>
    <dgm:cxn modelId="{EE08F710-192D-497C-80E8-C134A93D86B7}" srcId="{1BBFE7F3-2AD5-4D5C-8D96-51D1C35622E6}" destId="{9ED0D852-407C-498A-A6C9-C5451E7BBE5F}" srcOrd="5" destOrd="0" parTransId="{38821399-7FFA-40FF-98AF-EC1AAB65ED9C}" sibTransId="{9DA24B57-F6EF-4CAA-8E63-F1F2E3AF60DD}"/>
    <dgm:cxn modelId="{D74246A1-AF0F-49CC-987D-3770BD699BAD}" type="presOf" srcId="{832D0DEB-BEAC-47B7-B4A1-541EA10171AB}" destId="{EAA67D52-B903-4B79-8A97-6EE6C25B5272}" srcOrd="0" destOrd="0" presId="urn:microsoft.com/office/officeart/2005/8/layout/default#1"/>
    <dgm:cxn modelId="{DDCFD9CA-F5E5-4F4E-A9CE-7A31FE0B4981}" type="presOf" srcId="{46E152EA-F56E-4B21-B88A-342757B5160D}" destId="{13536C6D-3935-449D-8C07-DA280813D49C}" srcOrd="0" destOrd="0" presId="urn:microsoft.com/office/officeart/2005/8/layout/default#1"/>
    <dgm:cxn modelId="{C52C2091-5933-41AF-BC02-CB10A16267E0}" type="presOf" srcId="{4F854540-DDAD-45F9-BCDC-0DC1954B3B1C}" destId="{9EB8D3D8-C544-4AE5-99AB-46E073699635}" srcOrd="0" destOrd="0" presId="urn:microsoft.com/office/officeart/2005/8/layout/default#1"/>
    <dgm:cxn modelId="{3B9ABD90-7BBE-48A1-8C5B-8850D383C7FE}" type="presOf" srcId="{EB8246EA-7DF1-4CD5-9014-08417352D0CC}" destId="{26933500-9851-45B2-84F3-C50CFCB41F6D}" srcOrd="0" destOrd="0" presId="urn:microsoft.com/office/officeart/2005/8/layout/default#1"/>
    <dgm:cxn modelId="{E536E717-4DE2-48B8-A162-9D3AF81A1019}" srcId="{1BBFE7F3-2AD5-4D5C-8D96-51D1C35622E6}" destId="{EB8246EA-7DF1-4CD5-9014-08417352D0CC}" srcOrd="3" destOrd="0" parTransId="{88418F84-AB62-4792-B576-1BC5B4C17CB9}" sibTransId="{97B0B7CB-264B-4C5E-AF20-B7181C0E21B3}"/>
    <dgm:cxn modelId="{ED1EDCBA-A3CD-48D3-83E9-67F7F4984C3D}" type="presOf" srcId="{44C8579C-13A1-4656-9533-BCB0212672A6}" destId="{F0076B7B-FADD-4EA9-B525-36D210C50B83}" srcOrd="0" destOrd="0" presId="urn:microsoft.com/office/officeart/2005/8/layout/default#1"/>
    <dgm:cxn modelId="{DBD2F1C9-87F0-4981-8B90-356328B5C2F2}" type="presOf" srcId="{1BBFE7F3-2AD5-4D5C-8D96-51D1C35622E6}" destId="{53C2A75A-A717-43E1-AAF3-CFF4BC1C9F1D}" srcOrd="0" destOrd="0" presId="urn:microsoft.com/office/officeart/2005/8/layout/default#1"/>
    <dgm:cxn modelId="{01785531-330C-4216-A4BD-0ED9EA5BCD72}" type="presOf" srcId="{F5D102A2-BF45-4C4F-A18C-625D5F005A53}" destId="{28896F9C-025A-4550-86AE-9CF6182E5C90}" srcOrd="0" destOrd="0" presId="urn:microsoft.com/office/officeart/2005/8/layout/default#1"/>
    <dgm:cxn modelId="{13D971EF-7E7A-4451-B9B9-43D24AD3A6DA}" type="presOf" srcId="{ABF92A62-AB01-4468-AD7F-59E1028FE0A1}" destId="{07476599-869C-4936-ADC1-0B05D1FA84BA}" srcOrd="0" destOrd="0" presId="urn:microsoft.com/office/officeart/2005/8/layout/default#1"/>
    <dgm:cxn modelId="{D0DA37E2-082B-4005-85D6-13C51925659E}" type="presOf" srcId="{9ED0D852-407C-498A-A6C9-C5451E7BBE5F}" destId="{C2A26C84-1300-49B1-A9E5-231822D71629}" srcOrd="0" destOrd="0" presId="urn:microsoft.com/office/officeart/2005/8/layout/default#1"/>
    <dgm:cxn modelId="{E6FE1CE5-2BC3-4BB3-9A49-C508A67CDF87}" srcId="{1BBFE7F3-2AD5-4D5C-8D96-51D1C35622E6}" destId="{6E06840F-2757-4C54-86EA-9D97D6116F1C}" srcOrd="0" destOrd="0" parTransId="{6F8A7F35-75B4-4FD5-A1E2-661EC45A6533}" sibTransId="{48F17A04-122D-4409-B266-34C2531F019D}"/>
    <dgm:cxn modelId="{F99101A3-6237-45AF-B1D1-7B03627ABE93}" type="presOf" srcId="{5063FAEC-F876-4737-A70F-373AD612C87A}" destId="{8A6BD5E6-AA71-4869-BE13-4655DC932725}" srcOrd="0" destOrd="0" presId="urn:microsoft.com/office/officeart/2005/8/layout/default#1"/>
    <dgm:cxn modelId="{B680874F-692D-43C4-A4E6-7C6AE688EE3A}" type="presOf" srcId="{E1BC5C4C-9D6E-4C86-8C4C-7E82E7FBB8E6}" destId="{49B3019D-3193-4EB6-80BF-00D6EAB4AC82}" srcOrd="0" destOrd="0" presId="urn:microsoft.com/office/officeart/2005/8/layout/default#1"/>
    <dgm:cxn modelId="{F6BF8CD4-F2C8-45AE-BC47-5084C693A44A}" srcId="{1BBFE7F3-2AD5-4D5C-8D96-51D1C35622E6}" destId="{2F31E166-61AD-4DA0-A3DD-AFB24F6B7361}" srcOrd="12" destOrd="0" parTransId="{6E53E365-FAAA-4B22-BE40-8B873F345B33}" sibTransId="{138B3751-143D-47F5-98E4-9AD9706CD7CE}"/>
    <dgm:cxn modelId="{1C8C285D-849C-4152-98CA-A709D48F64B5}" type="presOf" srcId="{2F31E166-61AD-4DA0-A3DD-AFB24F6B7361}" destId="{34BB1B5B-4D85-4928-8681-3F74DBFB546E}" srcOrd="0" destOrd="0" presId="urn:microsoft.com/office/officeart/2005/8/layout/default#1"/>
    <dgm:cxn modelId="{5AA60B8C-5A1F-4A39-9683-BFA01F981FC8}" srcId="{1BBFE7F3-2AD5-4D5C-8D96-51D1C35622E6}" destId="{ABF92A62-AB01-4468-AD7F-59E1028FE0A1}" srcOrd="7" destOrd="0" parTransId="{915595EF-5744-4BBC-AA56-EBB138CC5E2C}" sibTransId="{4E48BC41-215D-4B6F-801E-8E4780AFFABA}"/>
    <dgm:cxn modelId="{EDA570DD-D55A-4F2A-AD64-579625DB99D1}" type="presOf" srcId="{6E06840F-2757-4C54-86EA-9D97D6116F1C}" destId="{2DE30327-5982-45C9-A4F7-3BDC90084250}" srcOrd="0" destOrd="0" presId="urn:microsoft.com/office/officeart/2005/8/layout/default#1"/>
    <dgm:cxn modelId="{5C9A9F0A-B6AC-4A8C-9A9B-DB9B8EC0E83B}" type="presParOf" srcId="{53C2A75A-A717-43E1-AAF3-CFF4BC1C9F1D}" destId="{2DE30327-5982-45C9-A4F7-3BDC90084250}" srcOrd="0" destOrd="0" presId="urn:microsoft.com/office/officeart/2005/8/layout/default#1"/>
    <dgm:cxn modelId="{AE216A82-756F-40FE-B2A9-B0C29E352042}" type="presParOf" srcId="{53C2A75A-A717-43E1-AAF3-CFF4BC1C9F1D}" destId="{46400480-96FF-44EE-B350-EA8A69B5CA76}" srcOrd="1" destOrd="0" presId="urn:microsoft.com/office/officeart/2005/8/layout/default#1"/>
    <dgm:cxn modelId="{06510899-D34B-4F46-9EF1-5040769E43A5}" type="presParOf" srcId="{53C2A75A-A717-43E1-AAF3-CFF4BC1C9F1D}" destId="{9EB8D3D8-C544-4AE5-99AB-46E073699635}" srcOrd="2" destOrd="0" presId="urn:microsoft.com/office/officeart/2005/8/layout/default#1"/>
    <dgm:cxn modelId="{959BC8CB-0B76-488E-A387-364531C7F70C}" type="presParOf" srcId="{53C2A75A-A717-43E1-AAF3-CFF4BC1C9F1D}" destId="{80B69C84-506F-46EB-A12A-31F1BC07F894}" srcOrd="3" destOrd="0" presId="urn:microsoft.com/office/officeart/2005/8/layout/default#1"/>
    <dgm:cxn modelId="{CB005ECA-C0B5-4CFB-985D-BF1B1F227981}" type="presParOf" srcId="{53C2A75A-A717-43E1-AAF3-CFF4BC1C9F1D}" destId="{094BD09E-9E1D-46C1-88E0-E2E1EF2FD9DF}" srcOrd="4" destOrd="0" presId="urn:microsoft.com/office/officeart/2005/8/layout/default#1"/>
    <dgm:cxn modelId="{0935DE7D-D7DF-4601-A2EC-55A018752855}" type="presParOf" srcId="{53C2A75A-A717-43E1-AAF3-CFF4BC1C9F1D}" destId="{63D01E37-82E0-4878-B992-F31C3E0EA9E3}" srcOrd="5" destOrd="0" presId="urn:microsoft.com/office/officeart/2005/8/layout/default#1"/>
    <dgm:cxn modelId="{CAE639EC-8161-401F-877D-475EA731FDA1}" type="presParOf" srcId="{53C2A75A-A717-43E1-AAF3-CFF4BC1C9F1D}" destId="{26933500-9851-45B2-84F3-C50CFCB41F6D}" srcOrd="6" destOrd="0" presId="urn:microsoft.com/office/officeart/2005/8/layout/default#1"/>
    <dgm:cxn modelId="{149CF3B9-D714-4863-AEE6-3368D8E5C62B}" type="presParOf" srcId="{53C2A75A-A717-43E1-AAF3-CFF4BC1C9F1D}" destId="{8DD7F7F4-E2F0-465A-8CEF-5550F1035FD9}" srcOrd="7" destOrd="0" presId="urn:microsoft.com/office/officeart/2005/8/layout/default#1"/>
    <dgm:cxn modelId="{94934619-CDEC-4B48-8FBD-0F09D72BFDA1}" type="presParOf" srcId="{53C2A75A-A717-43E1-AAF3-CFF4BC1C9F1D}" destId="{EAA67D52-B903-4B79-8A97-6EE6C25B5272}" srcOrd="8" destOrd="0" presId="urn:microsoft.com/office/officeart/2005/8/layout/default#1"/>
    <dgm:cxn modelId="{A79C207C-E505-4E4E-8563-AEE5E737A72C}" type="presParOf" srcId="{53C2A75A-A717-43E1-AAF3-CFF4BC1C9F1D}" destId="{B216188D-F857-4B51-A750-804C207578E8}" srcOrd="9" destOrd="0" presId="urn:microsoft.com/office/officeart/2005/8/layout/default#1"/>
    <dgm:cxn modelId="{C36CB5E0-03AC-453B-B974-F6D931EF810D}" type="presParOf" srcId="{53C2A75A-A717-43E1-AAF3-CFF4BC1C9F1D}" destId="{C2A26C84-1300-49B1-A9E5-231822D71629}" srcOrd="10" destOrd="0" presId="urn:microsoft.com/office/officeart/2005/8/layout/default#1"/>
    <dgm:cxn modelId="{AF2A02AD-CB9F-4D08-9217-1E16C74B7108}" type="presParOf" srcId="{53C2A75A-A717-43E1-AAF3-CFF4BC1C9F1D}" destId="{8F605EA9-348B-4367-A38C-84D2D3440581}" srcOrd="11" destOrd="0" presId="urn:microsoft.com/office/officeart/2005/8/layout/default#1"/>
    <dgm:cxn modelId="{5CF6ED87-49BC-4099-8D87-901E000BFEFD}" type="presParOf" srcId="{53C2A75A-A717-43E1-AAF3-CFF4BC1C9F1D}" destId="{28896F9C-025A-4550-86AE-9CF6182E5C90}" srcOrd="12" destOrd="0" presId="urn:microsoft.com/office/officeart/2005/8/layout/default#1"/>
    <dgm:cxn modelId="{5EB47F29-ED6D-4792-91AB-5262F261FFD9}" type="presParOf" srcId="{53C2A75A-A717-43E1-AAF3-CFF4BC1C9F1D}" destId="{C89C4D07-B81B-4FE7-978F-C051F14EF3FA}" srcOrd="13" destOrd="0" presId="urn:microsoft.com/office/officeart/2005/8/layout/default#1"/>
    <dgm:cxn modelId="{D008C27C-7A48-4C52-9255-2033CF93B158}" type="presParOf" srcId="{53C2A75A-A717-43E1-AAF3-CFF4BC1C9F1D}" destId="{07476599-869C-4936-ADC1-0B05D1FA84BA}" srcOrd="14" destOrd="0" presId="urn:microsoft.com/office/officeart/2005/8/layout/default#1"/>
    <dgm:cxn modelId="{818C55F8-4F20-418A-90FD-F1D0604E80A9}" type="presParOf" srcId="{53C2A75A-A717-43E1-AAF3-CFF4BC1C9F1D}" destId="{0A05467E-0852-439E-9A2E-52E823077086}" srcOrd="15" destOrd="0" presId="urn:microsoft.com/office/officeart/2005/8/layout/default#1"/>
    <dgm:cxn modelId="{13FDDBC7-4F3E-49E4-ACE0-8E7714780C90}" type="presParOf" srcId="{53C2A75A-A717-43E1-AAF3-CFF4BC1C9F1D}" destId="{F0076B7B-FADD-4EA9-B525-36D210C50B83}" srcOrd="16" destOrd="0" presId="urn:microsoft.com/office/officeart/2005/8/layout/default#1"/>
    <dgm:cxn modelId="{EC3C786D-D03C-4DE3-A81F-D54463DB3BD4}" type="presParOf" srcId="{53C2A75A-A717-43E1-AAF3-CFF4BC1C9F1D}" destId="{D5F3EEB5-1F2C-4F44-9CED-2D282F789C59}" srcOrd="17" destOrd="0" presId="urn:microsoft.com/office/officeart/2005/8/layout/default#1"/>
    <dgm:cxn modelId="{4611FE0A-7499-48CB-81B7-81E68B2063D4}" type="presParOf" srcId="{53C2A75A-A717-43E1-AAF3-CFF4BC1C9F1D}" destId="{E74D3997-3C0A-4FF8-B79D-C0BFE3EBEC4C}" srcOrd="18" destOrd="0" presId="urn:microsoft.com/office/officeart/2005/8/layout/default#1"/>
    <dgm:cxn modelId="{DFEDD806-6862-4708-9804-5088C7EFACF7}" type="presParOf" srcId="{53C2A75A-A717-43E1-AAF3-CFF4BC1C9F1D}" destId="{E37A902D-CE07-43A3-8DDF-37D190418D88}" srcOrd="19" destOrd="0" presId="urn:microsoft.com/office/officeart/2005/8/layout/default#1"/>
    <dgm:cxn modelId="{7EA75FAF-3EBF-434E-8897-A7DE6D9D6CDD}" type="presParOf" srcId="{53C2A75A-A717-43E1-AAF3-CFF4BC1C9F1D}" destId="{8A6BD5E6-AA71-4869-BE13-4655DC932725}" srcOrd="20" destOrd="0" presId="urn:microsoft.com/office/officeart/2005/8/layout/default#1"/>
    <dgm:cxn modelId="{E20ACA6C-942D-4DA4-9A3F-11DFED4845A5}" type="presParOf" srcId="{53C2A75A-A717-43E1-AAF3-CFF4BC1C9F1D}" destId="{F4963B2C-262D-4F3D-844D-F2DB27A01F79}" srcOrd="21" destOrd="0" presId="urn:microsoft.com/office/officeart/2005/8/layout/default#1"/>
    <dgm:cxn modelId="{5F69A33C-CE9C-40EB-B192-CAD7EBE54D02}" type="presParOf" srcId="{53C2A75A-A717-43E1-AAF3-CFF4BC1C9F1D}" destId="{4F77A53F-40F3-42D2-93C3-E1EB37326969}" srcOrd="22" destOrd="0" presId="urn:microsoft.com/office/officeart/2005/8/layout/default#1"/>
    <dgm:cxn modelId="{861F3734-C71A-4B0D-A303-B4A8A7074B99}" type="presParOf" srcId="{53C2A75A-A717-43E1-AAF3-CFF4BC1C9F1D}" destId="{55546075-5AEC-4F05-A6AE-E825D4A7F7F4}" srcOrd="23" destOrd="0" presId="urn:microsoft.com/office/officeart/2005/8/layout/default#1"/>
    <dgm:cxn modelId="{650BF125-4AED-4FD2-B30B-99F8C8691BAA}" type="presParOf" srcId="{53C2A75A-A717-43E1-AAF3-CFF4BC1C9F1D}" destId="{34BB1B5B-4D85-4928-8681-3F74DBFB546E}" srcOrd="24" destOrd="0" presId="urn:microsoft.com/office/officeart/2005/8/layout/default#1"/>
    <dgm:cxn modelId="{AE8DCAC8-C5BE-4707-88A0-BECF2FA89D14}" type="presParOf" srcId="{53C2A75A-A717-43E1-AAF3-CFF4BC1C9F1D}" destId="{FE43C7D8-D9F7-4CB3-A3B0-EC58AAA409A0}" srcOrd="25" destOrd="0" presId="urn:microsoft.com/office/officeart/2005/8/layout/default#1"/>
    <dgm:cxn modelId="{93B894A6-AAEC-4684-B5F3-A4B844A8D4A0}" type="presParOf" srcId="{53C2A75A-A717-43E1-AAF3-CFF4BC1C9F1D}" destId="{13536C6D-3935-449D-8C07-DA280813D49C}" srcOrd="26" destOrd="0" presId="urn:microsoft.com/office/officeart/2005/8/layout/default#1"/>
    <dgm:cxn modelId="{E345A866-C37B-4E3D-A7B1-48EF0F6BF087}" type="presParOf" srcId="{53C2A75A-A717-43E1-AAF3-CFF4BC1C9F1D}" destId="{E10C6908-DDBD-44FC-8DC0-D5C902881F6E}" srcOrd="27" destOrd="0" presId="urn:microsoft.com/office/officeart/2005/8/layout/default#1"/>
    <dgm:cxn modelId="{2055EB1E-F88B-487A-A7E8-E09443A06D7F}" type="presParOf" srcId="{53C2A75A-A717-43E1-AAF3-CFF4BC1C9F1D}" destId="{49B3019D-3193-4EB6-80BF-00D6EAB4AC82}" srcOrd="28"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5B3149-B1D1-4AE3-85EA-290844E421DD}"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IN"/>
        </a:p>
      </dgm:t>
    </dgm:pt>
    <dgm:pt modelId="{C6751C4A-9FB6-454C-918B-3C1A4F9CDEF2}">
      <dgm:prSet/>
      <dgm:spPr/>
      <dgm:t>
        <a:bodyPr anchor="ctr"/>
        <a:lstStyle/>
        <a:p>
          <a:pPr rtl="0"/>
          <a:r>
            <a:rPr lang="en-US" dirty="0" smtClean="0"/>
            <a:t>Cloud computing promises to radically change the way the organizations deploy and use ICT. </a:t>
          </a:r>
          <a:endParaRPr lang="en-IN" dirty="0"/>
        </a:p>
      </dgm:t>
    </dgm:pt>
    <dgm:pt modelId="{40AB849D-5F0E-4FE2-9BC1-829C9522B5DA}" type="parTrans" cxnId="{48CF928D-E582-4A9D-B960-C88D1DEA7A6D}">
      <dgm:prSet/>
      <dgm:spPr/>
      <dgm:t>
        <a:bodyPr/>
        <a:lstStyle/>
        <a:p>
          <a:endParaRPr lang="en-IN"/>
        </a:p>
      </dgm:t>
    </dgm:pt>
    <dgm:pt modelId="{E0C75438-A4B6-42CD-9E60-E576706BC8A7}" type="sibTrans" cxnId="{48CF928D-E582-4A9D-B960-C88D1DEA7A6D}">
      <dgm:prSet/>
      <dgm:spPr/>
      <dgm:t>
        <a:bodyPr/>
        <a:lstStyle/>
        <a:p>
          <a:endParaRPr lang="en-IN"/>
        </a:p>
      </dgm:t>
    </dgm:pt>
    <dgm:pt modelId="{FA261872-8AA3-4482-BBA2-47B850BFEE31}">
      <dgm:prSet/>
      <dgm:spPr/>
      <dgm:t>
        <a:bodyPr anchor="ctr"/>
        <a:lstStyle/>
        <a:p>
          <a:pPr rtl="0"/>
          <a:r>
            <a:rPr lang="en-US" dirty="0" smtClean="0"/>
            <a:t>Represents a paradigm shift and provides them a platform to quickly ramp up their IT enablement and offer innovative services through access to low cost and efficient computing and storage.</a:t>
          </a:r>
          <a:endParaRPr lang="en-IN" dirty="0"/>
        </a:p>
      </dgm:t>
    </dgm:pt>
    <dgm:pt modelId="{D6A8CC4C-58A0-45A7-97A7-0EFE7332C1FA}" type="parTrans" cxnId="{CFA82ADE-25D8-4C2B-9814-3AE42CC38ABC}">
      <dgm:prSet/>
      <dgm:spPr/>
      <dgm:t>
        <a:bodyPr/>
        <a:lstStyle/>
        <a:p>
          <a:endParaRPr lang="en-IN"/>
        </a:p>
      </dgm:t>
    </dgm:pt>
    <dgm:pt modelId="{59620071-8594-4077-A984-C655E56CCF01}" type="sibTrans" cxnId="{CFA82ADE-25D8-4C2B-9814-3AE42CC38ABC}">
      <dgm:prSet/>
      <dgm:spPr/>
      <dgm:t>
        <a:bodyPr/>
        <a:lstStyle/>
        <a:p>
          <a:endParaRPr lang="en-IN"/>
        </a:p>
      </dgm:t>
    </dgm:pt>
    <dgm:pt modelId="{BE9C672B-393A-49B6-9C7D-E894BA894DCC}">
      <dgm:prSet/>
      <dgm:spPr/>
      <dgm:t>
        <a:bodyPr/>
        <a:lstStyle/>
        <a:p>
          <a:pPr rtl="0"/>
          <a:r>
            <a:rPr lang="en-US" dirty="0" smtClean="0"/>
            <a:t>It obviates the need for  separate IT infrastructure for each individual user  thereby resulting in energy conservations and reducing carbon footprint.</a:t>
          </a:r>
          <a:endParaRPr lang="en-IN" dirty="0"/>
        </a:p>
      </dgm:t>
    </dgm:pt>
    <dgm:pt modelId="{F21BB0F7-B3E8-48C6-A38E-DD59508097B5}" type="parTrans" cxnId="{E90E4F21-C085-4110-B642-3721416180B9}">
      <dgm:prSet/>
      <dgm:spPr/>
      <dgm:t>
        <a:bodyPr/>
        <a:lstStyle/>
        <a:p>
          <a:endParaRPr lang="en-IN"/>
        </a:p>
      </dgm:t>
    </dgm:pt>
    <dgm:pt modelId="{1499C12C-B797-49BF-8857-2B36A6A37856}" type="sibTrans" cxnId="{E90E4F21-C085-4110-B642-3721416180B9}">
      <dgm:prSet/>
      <dgm:spPr/>
      <dgm:t>
        <a:bodyPr/>
        <a:lstStyle/>
        <a:p>
          <a:endParaRPr lang="en-IN"/>
        </a:p>
      </dgm:t>
    </dgm:pt>
    <dgm:pt modelId="{19261BC3-F738-43E9-90DE-9E46CB8ADFE9}">
      <dgm:prSet/>
      <dgm:spPr/>
      <dgm:t>
        <a:bodyPr anchor="ctr"/>
        <a:lstStyle/>
        <a:p>
          <a:pPr rtl="0"/>
          <a:r>
            <a:rPr lang="en-US" dirty="0" smtClean="0"/>
            <a:t>Data centers power requirement fed by Renewable Energy sources.</a:t>
          </a:r>
          <a:endParaRPr lang="en-IN" dirty="0"/>
        </a:p>
      </dgm:t>
    </dgm:pt>
    <dgm:pt modelId="{3C66926E-0018-4BF7-ABCC-14599E268CAF}" type="parTrans" cxnId="{E5DC2DB6-16EA-494E-83BF-CBBC0104D12A}">
      <dgm:prSet/>
      <dgm:spPr/>
      <dgm:t>
        <a:bodyPr/>
        <a:lstStyle/>
        <a:p>
          <a:endParaRPr lang="en-IN"/>
        </a:p>
      </dgm:t>
    </dgm:pt>
    <dgm:pt modelId="{E74F08F1-4F34-4BF7-A03A-3CD25895FBB9}" type="sibTrans" cxnId="{E5DC2DB6-16EA-494E-83BF-CBBC0104D12A}">
      <dgm:prSet/>
      <dgm:spPr/>
      <dgm:t>
        <a:bodyPr/>
        <a:lstStyle/>
        <a:p>
          <a:endParaRPr lang="en-IN"/>
        </a:p>
      </dgm:t>
    </dgm:pt>
    <dgm:pt modelId="{7C29CBB8-109F-40DD-A246-D4FC1B22D4B5}">
      <dgm:prSet/>
      <dgm:spPr/>
      <dgm:t>
        <a:bodyPr anchor="ctr"/>
        <a:lstStyle/>
        <a:p>
          <a:pPr rtl="0"/>
          <a:r>
            <a:rPr lang="en-US" dirty="0" smtClean="0"/>
            <a:t>Placing the data centers at location - wind power availability/easy to install Solar power system.</a:t>
          </a:r>
          <a:endParaRPr lang="en-IN" dirty="0"/>
        </a:p>
      </dgm:t>
    </dgm:pt>
    <dgm:pt modelId="{9DD5A161-BBAF-4726-B2DB-313D7DE39F00}" type="parTrans" cxnId="{5095E9F7-DA7A-47AE-BA18-97A4C33B57F0}">
      <dgm:prSet/>
      <dgm:spPr/>
      <dgm:t>
        <a:bodyPr/>
        <a:lstStyle/>
        <a:p>
          <a:endParaRPr lang="en-IN"/>
        </a:p>
      </dgm:t>
    </dgm:pt>
    <dgm:pt modelId="{0DFD9036-E1B0-4F5F-B6B4-D8378E75D353}" type="sibTrans" cxnId="{5095E9F7-DA7A-47AE-BA18-97A4C33B57F0}">
      <dgm:prSet/>
      <dgm:spPr/>
      <dgm:t>
        <a:bodyPr/>
        <a:lstStyle/>
        <a:p>
          <a:endParaRPr lang="en-IN"/>
        </a:p>
      </dgm:t>
    </dgm:pt>
    <dgm:pt modelId="{C5CA18D9-59CA-4A3B-83C7-1C774FA1984B}">
      <dgm:prSet/>
      <dgm:spPr/>
      <dgm:t>
        <a:bodyPr anchor="ctr"/>
        <a:lstStyle/>
        <a:p>
          <a:pPr rtl="0"/>
          <a:r>
            <a:rPr lang="en-US" dirty="0" smtClean="0"/>
            <a:t>Virtualization - Virtualized Computing Platform</a:t>
          </a:r>
          <a:endParaRPr lang="en-IN" dirty="0"/>
        </a:p>
      </dgm:t>
    </dgm:pt>
    <dgm:pt modelId="{73F95162-D324-436A-B9BB-68D263D3593D}" type="parTrans" cxnId="{F738FAF0-0F6C-4411-BE4D-02E8B59785B8}">
      <dgm:prSet/>
      <dgm:spPr/>
      <dgm:t>
        <a:bodyPr/>
        <a:lstStyle/>
        <a:p>
          <a:endParaRPr lang="en-IN"/>
        </a:p>
      </dgm:t>
    </dgm:pt>
    <dgm:pt modelId="{11B9DB73-AF44-43A1-995A-95E3589818CE}" type="sibTrans" cxnId="{F738FAF0-0F6C-4411-BE4D-02E8B59785B8}">
      <dgm:prSet/>
      <dgm:spPr/>
      <dgm:t>
        <a:bodyPr/>
        <a:lstStyle/>
        <a:p>
          <a:endParaRPr lang="en-IN"/>
        </a:p>
      </dgm:t>
    </dgm:pt>
    <dgm:pt modelId="{67263EEF-D346-458F-93F6-7B28A97E1490}">
      <dgm:prSet/>
      <dgm:spPr/>
      <dgm:t>
        <a:bodyPr anchor="ctr"/>
        <a:lstStyle/>
        <a:p>
          <a:pPr rtl="0"/>
          <a:r>
            <a:rPr lang="en-US" dirty="0" smtClean="0"/>
            <a:t>Scalable use of computing resources</a:t>
          </a:r>
          <a:endParaRPr lang="en-IN" dirty="0"/>
        </a:p>
      </dgm:t>
    </dgm:pt>
    <dgm:pt modelId="{256F6CB5-A437-4117-A4AD-4ED2F49B2421}" type="parTrans" cxnId="{218747E7-7BA7-422F-A4E3-CCC5A3E01CFE}">
      <dgm:prSet/>
      <dgm:spPr/>
      <dgm:t>
        <a:bodyPr/>
        <a:lstStyle/>
        <a:p>
          <a:endParaRPr lang="en-IN"/>
        </a:p>
      </dgm:t>
    </dgm:pt>
    <dgm:pt modelId="{5A849DD1-3F8A-499D-883B-59F1F80AAB67}" type="sibTrans" cxnId="{218747E7-7BA7-422F-A4E3-CCC5A3E01CFE}">
      <dgm:prSet/>
      <dgm:spPr/>
      <dgm:t>
        <a:bodyPr/>
        <a:lstStyle/>
        <a:p>
          <a:endParaRPr lang="en-IN"/>
        </a:p>
      </dgm:t>
    </dgm:pt>
    <dgm:pt modelId="{82A1E493-8109-41C3-8EF3-3C986FC8410A}" type="pres">
      <dgm:prSet presAssocID="{975B3149-B1D1-4AE3-85EA-290844E421DD}" presName="vert0" presStyleCnt="0">
        <dgm:presLayoutVars>
          <dgm:dir/>
          <dgm:animOne val="branch"/>
          <dgm:animLvl val="lvl"/>
        </dgm:presLayoutVars>
      </dgm:prSet>
      <dgm:spPr/>
      <dgm:t>
        <a:bodyPr/>
        <a:lstStyle/>
        <a:p>
          <a:endParaRPr lang="en-IN"/>
        </a:p>
      </dgm:t>
    </dgm:pt>
    <dgm:pt modelId="{B723C500-E99C-4EC5-BD05-DEEE446B504B}" type="pres">
      <dgm:prSet presAssocID="{C6751C4A-9FB6-454C-918B-3C1A4F9CDEF2}" presName="thickLine" presStyleLbl="alignNode1" presStyleIdx="0" presStyleCnt="7"/>
      <dgm:spPr/>
    </dgm:pt>
    <dgm:pt modelId="{392404A3-D3F4-4FDA-8BDA-BC999DF137CC}" type="pres">
      <dgm:prSet presAssocID="{C6751C4A-9FB6-454C-918B-3C1A4F9CDEF2}" presName="horz1" presStyleCnt="0"/>
      <dgm:spPr/>
    </dgm:pt>
    <dgm:pt modelId="{64DEDEA2-1DE2-4EB4-BDFD-6F7660DC3272}" type="pres">
      <dgm:prSet presAssocID="{C6751C4A-9FB6-454C-918B-3C1A4F9CDEF2}" presName="tx1" presStyleLbl="revTx" presStyleIdx="0" presStyleCnt="7"/>
      <dgm:spPr/>
      <dgm:t>
        <a:bodyPr/>
        <a:lstStyle/>
        <a:p>
          <a:endParaRPr lang="en-IN"/>
        </a:p>
      </dgm:t>
    </dgm:pt>
    <dgm:pt modelId="{15C0E56C-05AB-43A1-82CC-A02ABC88795F}" type="pres">
      <dgm:prSet presAssocID="{C6751C4A-9FB6-454C-918B-3C1A4F9CDEF2}" presName="vert1" presStyleCnt="0"/>
      <dgm:spPr/>
    </dgm:pt>
    <dgm:pt modelId="{6784CF71-96B9-43E2-A3F5-91CF4A609FE8}" type="pres">
      <dgm:prSet presAssocID="{FA261872-8AA3-4482-BBA2-47B850BFEE31}" presName="thickLine" presStyleLbl="alignNode1" presStyleIdx="1" presStyleCnt="7"/>
      <dgm:spPr/>
    </dgm:pt>
    <dgm:pt modelId="{DF091FAC-8A93-41F0-B9BA-6E3C9250847F}" type="pres">
      <dgm:prSet presAssocID="{FA261872-8AA3-4482-BBA2-47B850BFEE31}" presName="horz1" presStyleCnt="0"/>
      <dgm:spPr/>
    </dgm:pt>
    <dgm:pt modelId="{B7735DD0-3277-4D0E-9339-CC2907B4D99D}" type="pres">
      <dgm:prSet presAssocID="{FA261872-8AA3-4482-BBA2-47B850BFEE31}" presName="tx1" presStyleLbl="revTx" presStyleIdx="1" presStyleCnt="7"/>
      <dgm:spPr/>
      <dgm:t>
        <a:bodyPr/>
        <a:lstStyle/>
        <a:p>
          <a:endParaRPr lang="en-IN"/>
        </a:p>
      </dgm:t>
    </dgm:pt>
    <dgm:pt modelId="{F3C31E32-9A38-4DDF-848D-3076FCDD5B73}" type="pres">
      <dgm:prSet presAssocID="{FA261872-8AA3-4482-BBA2-47B850BFEE31}" presName="vert1" presStyleCnt="0"/>
      <dgm:spPr/>
    </dgm:pt>
    <dgm:pt modelId="{26D62AB0-A149-41BD-AE7B-6F58C0D2519B}" type="pres">
      <dgm:prSet presAssocID="{BE9C672B-393A-49B6-9C7D-E894BA894DCC}" presName="thickLine" presStyleLbl="alignNode1" presStyleIdx="2" presStyleCnt="7"/>
      <dgm:spPr/>
    </dgm:pt>
    <dgm:pt modelId="{DFB8D9CA-0093-47C1-9129-D96EBBEAD775}" type="pres">
      <dgm:prSet presAssocID="{BE9C672B-393A-49B6-9C7D-E894BA894DCC}" presName="horz1" presStyleCnt="0"/>
      <dgm:spPr/>
    </dgm:pt>
    <dgm:pt modelId="{13C917E2-32C2-486C-9F7B-08A5AB5FFEB1}" type="pres">
      <dgm:prSet presAssocID="{BE9C672B-393A-49B6-9C7D-E894BA894DCC}" presName="tx1" presStyleLbl="revTx" presStyleIdx="2" presStyleCnt="7"/>
      <dgm:spPr/>
      <dgm:t>
        <a:bodyPr/>
        <a:lstStyle/>
        <a:p>
          <a:endParaRPr lang="en-IN"/>
        </a:p>
      </dgm:t>
    </dgm:pt>
    <dgm:pt modelId="{D6F89C19-5007-4727-BAEF-790312D3B63B}" type="pres">
      <dgm:prSet presAssocID="{BE9C672B-393A-49B6-9C7D-E894BA894DCC}" presName="vert1" presStyleCnt="0"/>
      <dgm:spPr/>
    </dgm:pt>
    <dgm:pt modelId="{03961F91-16A7-4500-A392-5FF825C3921C}" type="pres">
      <dgm:prSet presAssocID="{19261BC3-F738-43E9-90DE-9E46CB8ADFE9}" presName="thickLine" presStyleLbl="alignNode1" presStyleIdx="3" presStyleCnt="7"/>
      <dgm:spPr/>
    </dgm:pt>
    <dgm:pt modelId="{4A3FBDA0-6D9A-4F6D-9920-0201EE736727}" type="pres">
      <dgm:prSet presAssocID="{19261BC3-F738-43E9-90DE-9E46CB8ADFE9}" presName="horz1" presStyleCnt="0"/>
      <dgm:spPr/>
    </dgm:pt>
    <dgm:pt modelId="{673A0AF7-CF6B-441E-A0B8-8458CDF5450B}" type="pres">
      <dgm:prSet presAssocID="{19261BC3-F738-43E9-90DE-9E46CB8ADFE9}" presName="tx1" presStyleLbl="revTx" presStyleIdx="3" presStyleCnt="7"/>
      <dgm:spPr/>
      <dgm:t>
        <a:bodyPr/>
        <a:lstStyle/>
        <a:p>
          <a:endParaRPr lang="en-IN"/>
        </a:p>
      </dgm:t>
    </dgm:pt>
    <dgm:pt modelId="{E1C91042-15A6-4133-B4BC-FC6A39E8CA01}" type="pres">
      <dgm:prSet presAssocID="{19261BC3-F738-43E9-90DE-9E46CB8ADFE9}" presName="vert1" presStyleCnt="0"/>
      <dgm:spPr/>
    </dgm:pt>
    <dgm:pt modelId="{44EF6A0E-A100-4EB9-93F1-28DBF7CD07DD}" type="pres">
      <dgm:prSet presAssocID="{7C29CBB8-109F-40DD-A246-D4FC1B22D4B5}" presName="thickLine" presStyleLbl="alignNode1" presStyleIdx="4" presStyleCnt="7"/>
      <dgm:spPr/>
    </dgm:pt>
    <dgm:pt modelId="{50333983-3647-4509-90E7-A0CF6F8885F4}" type="pres">
      <dgm:prSet presAssocID="{7C29CBB8-109F-40DD-A246-D4FC1B22D4B5}" presName="horz1" presStyleCnt="0"/>
      <dgm:spPr/>
    </dgm:pt>
    <dgm:pt modelId="{46760EE7-BBFB-4251-9AB1-0BABD725245B}" type="pres">
      <dgm:prSet presAssocID="{7C29CBB8-109F-40DD-A246-D4FC1B22D4B5}" presName="tx1" presStyleLbl="revTx" presStyleIdx="4" presStyleCnt="7"/>
      <dgm:spPr/>
      <dgm:t>
        <a:bodyPr/>
        <a:lstStyle/>
        <a:p>
          <a:endParaRPr lang="en-IN"/>
        </a:p>
      </dgm:t>
    </dgm:pt>
    <dgm:pt modelId="{D4A02FD2-AD69-4A99-B337-4626A873A7B5}" type="pres">
      <dgm:prSet presAssocID="{7C29CBB8-109F-40DD-A246-D4FC1B22D4B5}" presName="vert1" presStyleCnt="0"/>
      <dgm:spPr/>
    </dgm:pt>
    <dgm:pt modelId="{8F49C141-9A7F-4E8F-984A-182E8A8209CD}" type="pres">
      <dgm:prSet presAssocID="{C5CA18D9-59CA-4A3B-83C7-1C774FA1984B}" presName="thickLine" presStyleLbl="alignNode1" presStyleIdx="5" presStyleCnt="7"/>
      <dgm:spPr/>
    </dgm:pt>
    <dgm:pt modelId="{8809287D-34CF-44A7-AA23-3DCB1294DCBE}" type="pres">
      <dgm:prSet presAssocID="{C5CA18D9-59CA-4A3B-83C7-1C774FA1984B}" presName="horz1" presStyleCnt="0"/>
      <dgm:spPr/>
    </dgm:pt>
    <dgm:pt modelId="{12840646-9802-4005-944B-7FDB3A57D622}" type="pres">
      <dgm:prSet presAssocID="{C5CA18D9-59CA-4A3B-83C7-1C774FA1984B}" presName="tx1" presStyleLbl="revTx" presStyleIdx="5" presStyleCnt="7"/>
      <dgm:spPr/>
      <dgm:t>
        <a:bodyPr/>
        <a:lstStyle/>
        <a:p>
          <a:endParaRPr lang="en-IN"/>
        </a:p>
      </dgm:t>
    </dgm:pt>
    <dgm:pt modelId="{C480CCE6-0BD1-4392-88EA-02E9BAFF98D5}" type="pres">
      <dgm:prSet presAssocID="{C5CA18D9-59CA-4A3B-83C7-1C774FA1984B}" presName="vert1" presStyleCnt="0"/>
      <dgm:spPr/>
    </dgm:pt>
    <dgm:pt modelId="{377EDCA4-BAF0-426E-AE6B-4626E84A1221}" type="pres">
      <dgm:prSet presAssocID="{67263EEF-D346-458F-93F6-7B28A97E1490}" presName="thickLine" presStyleLbl="alignNode1" presStyleIdx="6" presStyleCnt="7"/>
      <dgm:spPr/>
    </dgm:pt>
    <dgm:pt modelId="{032D173F-2BA0-4D3D-8F29-C7215E141C25}" type="pres">
      <dgm:prSet presAssocID="{67263EEF-D346-458F-93F6-7B28A97E1490}" presName="horz1" presStyleCnt="0"/>
      <dgm:spPr/>
    </dgm:pt>
    <dgm:pt modelId="{813DB16E-50DC-44EB-BF16-AD5EDDB11161}" type="pres">
      <dgm:prSet presAssocID="{67263EEF-D346-458F-93F6-7B28A97E1490}" presName="tx1" presStyleLbl="revTx" presStyleIdx="6" presStyleCnt="7"/>
      <dgm:spPr/>
      <dgm:t>
        <a:bodyPr/>
        <a:lstStyle/>
        <a:p>
          <a:endParaRPr lang="en-IN"/>
        </a:p>
      </dgm:t>
    </dgm:pt>
    <dgm:pt modelId="{69A490AB-6782-4996-B992-FA5DA5D828E7}" type="pres">
      <dgm:prSet presAssocID="{67263EEF-D346-458F-93F6-7B28A97E1490}" presName="vert1" presStyleCnt="0"/>
      <dgm:spPr/>
    </dgm:pt>
  </dgm:ptLst>
  <dgm:cxnLst>
    <dgm:cxn modelId="{48CF928D-E582-4A9D-B960-C88D1DEA7A6D}" srcId="{975B3149-B1D1-4AE3-85EA-290844E421DD}" destId="{C6751C4A-9FB6-454C-918B-3C1A4F9CDEF2}" srcOrd="0" destOrd="0" parTransId="{40AB849D-5F0E-4FE2-9BC1-829C9522B5DA}" sibTransId="{E0C75438-A4B6-42CD-9E60-E576706BC8A7}"/>
    <dgm:cxn modelId="{36281589-C16F-4AB0-8BF7-4E2638BC600A}" type="presOf" srcId="{975B3149-B1D1-4AE3-85EA-290844E421DD}" destId="{82A1E493-8109-41C3-8EF3-3C986FC8410A}" srcOrd="0" destOrd="0" presId="urn:microsoft.com/office/officeart/2008/layout/LinedList"/>
    <dgm:cxn modelId="{218747E7-7BA7-422F-A4E3-CCC5A3E01CFE}" srcId="{975B3149-B1D1-4AE3-85EA-290844E421DD}" destId="{67263EEF-D346-458F-93F6-7B28A97E1490}" srcOrd="6" destOrd="0" parTransId="{256F6CB5-A437-4117-A4AD-4ED2F49B2421}" sibTransId="{5A849DD1-3F8A-499D-883B-59F1F80AAB67}"/>
    <dgm:cxn modelId="{E90E4F21-C085-4110-B642-3721416180B9}" srcId="{975B3149-B1D1-4AE3-85EA-290844E421DD}" destId="{BE9C672B-393A-49B6-9C7D-E894BA894DCC}" srcOrd="2" destOrd="0" parTransId="{F21BB0F7-B3E8-48C6-A38E-DD59508097B5}" sibTransId="{1499C12C-B797-49BF-8857-2B36A6A37856}"/>
    <dgm:cxn modelId="{CFA82ADE-25D8-4C2B-9814-3AE42CC38ABC}" srcId="{975B3149-B1D1-4AE3-85EA-290844E421DD}" destId="{FA261872-8AA3-4482-BBA2-47B850BFEE31}" srcOrd="1" destOrd="0" parTransId="{D6A8CC4C-58A0-45A7-97A7-0EFE7332C1FA}" sibTransId="{59620071-8594-4077-A984-C655E56CCF01}"/>
    <dgm:cxn modelId="{A728C3CB-9E9C-428A-B6E5-CDAD530D86EC}" type="presOf" srcId="{BE9C672B-393A-49B6-9C7D-E894BA894DCC}" destId="{13C917E2-32C2-486C-9F7B-08A5AB5FFEB1}" srcOrd="0" destOrd="0" presId="urn:microsoft.com/office/officeart/2008/layout/LinedList"/>
    <dgm:cxn modelId="{E5DC2DB6-16EA-494E-83BF-CBBC0104D12A}" srcId="{975B3149-B1D1-4AE3-85EA-290844E421DD}" destId="{19261BC3-F738-43E9-90DE-9E46CB8ADFE9}" srcOrd="3" destOrd="0" parTransId="{3C66926E-0018-4BF7-ABCC-14599E268CAF}" sibTransId="{E74F08F1-4F34-4BF7-A03A-3CD25895FBB9}"/>
    <dgm:cxn modelId="{5095E9F7-DA7A-47AE-BA18-97A4C33B57F0}" srcId="{975B3149-B1D1-4AE3-85EA-290844E421DD}" destId="{7C29CBB8-109F-40DD-A246-D4FC1B22D4B5}" srcOrd="4" destOrd="0" parTransId="{9DD5A161-BBAF-4726-B2DB-313D7DE39F00}" sibTransId="{0DFD9036-E1B0-4F5F-B6B4-D8378E75D353}"/>
    <dgm:cxn modelId="{75837803-6EE1-4923-8E95-59CE1A00FAA6}" type="presOf" srcId="{7C29CBB8-109F-40DD-A246-D4FC1B22D4B5}" destId="{46760EE7-BBFB-4251-9AB1-0BABD725245B}" srcOrd="0" destOrd="0" presId="urn:microsoft.com/office/officeart/2008/layout/LinedList"/>
    <dgm:cxn modelId="{6BDE691D-29AC-4F72-82FF-31DF916E9F01}" type="presOf" srcId="{C6751C4A-9FB6-454C-918B-3C1A4F9CDEF2}" destId="{64DEDEA2-1DE2-4EB4-BDFD-6F7660DC3272}" srcOrd="0" destOrd="0" presId="urn:microsoft.com/office/officeart/2008/layout/LinedList"/>
    <dgm:cxn modelId="{82C24081-CACB-418F-89B1-7031F58898BC}" type="presOf" srcId="{67263EEF-D346-458F-93F6-7B28A97E1490}" destId="{813DB16E-50DC-44EB-BF16-AD5EDDB11161}" srcOrd="0" destOrd="0" presId="urn:microsoft.com/office/officeart/2008/layout/LinedList"/>
    <dgm:cxn modelId="{F738FAF0-0F6C-4411-BE4D-02E8B59785B8}" srcId="{975B3149-B1D1-4AE3-85EA-290844E421DD}" destId="{C5CA18D9-59CA-4A3B-83C7-1C774FA1984B}" srcOrd="5" destOrd="0" parTransId="{73F95162-D324-436A-B9BB-68D263D3593D}" sibTransId="{11B9DB73-AF44-43A1-995A-95E3589818CE}"/>
    <dgm:cxn modelId="{6D28BF32-7F80-4FD5-A55D-4BA711A86F68}" type="presOf" srcId="{C5CA18D9-59CA-4A3B-83C7-1C774FA1984B}" destId="{12840646-9802-4005-944B-7FDB3A57D622}" srcOrd="0" destOrd="0" presId="urn:microsoft.com/office/officeart/2008/layout/LinedList"/>
    <dgm:cxn modelId="{41211E48-2E90-488B-9E32-3CA0CE33BAE0}" type="presOf" srcId="{19261BC3-F738-43E9-90DE-9E46CB8ADFE9}" destId="{673A0AF7-CF6B-441E-A0B8-8458CDF5450B}" srcOrd="0" destOrd="0" presId="urn:microsoft.com/office/officeart/2008/layout/LinedList"/>
    <dgm:cxn modelId="{7A8466E1-FE1A-4AEF-B77D-B3E16D860C22}" type="presOf" srcId="{FA261872-8AA3-4482-BBA2-47B850BFEE31}" destId="{B7735DD0-3277-4D0E-9339-CC2907B4D99D}" srcOrd="0" destOrd="0" presId="urn:microsoft.com/office/officeart/2008/layout/LinedList"/>
    <dgm:cxn modelId="{32AF1969-8CB4-422C-A3AB-6F0DB20D5244}" type="presParOf" srcId="{82A1E493-8109-41C3-8EF3-3C986FC8410A}" destId="{B723C500-E99C-4EC5-BD05-DEEE446B504B}" srcOrd="0" destOrd="0" presId="urn:microsoft.com/office/officeart/2008/layout/LinedList"/>
    <dgm:cxn modelId="{DE5848E3-0149-4435-8D0D-4667B3D5B84B}" type="presParOf" srcId="{82A1E493-8109-41C3-8EF3-3C986FC8410A}" destId="{392404A3-D3F4-4FDA-8BDA-BC999DF137CC}" srcOrd="1" destOrd="0" presId="urn:microsoft.com/office/officeart/2008/layout/LinedList"/>
    <dgm:cxn modelId="{3C6FD45B-9147-4D95-B6DD-426958E0FA6B}" type="presParOf" srcId="{392404A3-D3F4-4FDA-8BDA-BC999DF137CC}" destId="{64DEDEA2-1DE2-4EB4-BDFD-6F7660DC3272}" srcOrd="0" destOrd="0" presId="urn:microsoft.com/office/officeart/2008/layout/LinedList"/>
    <dgm:cxn modelId="{58BC23A8-7D15-44DF-AAAA-7FBCC541DBC2}" type="presParOf" srcId="{392404A3-D3F4-4FDA-8BDA-BC999DF137CC}" destId="{15C0E56C-05AB-43A1-82CC-A02ABC88795F}" srcOrd="1" destOrd="0" presId="urn:microsoft.com/office/officeart/2008/layout/LinedList"/>
    <dgm:cxn modelId="{4BF9D575-E4FD-4C74-8FB1-45F45B821D7C}" type="presParOf" srcId="{82A1E493-8109-41C3-8EF3-3C986FC8410A}" destId="{6784CF71-96B9-43E2-A3F5-91CF4A609FE8}" srcOrd="2" destOrd="0" presId="urn:microsoft.com/office/officeart/2008/layout/LinedList"/>
    <dgm:cxn modelId="{B487C4B1-B3B9-49BD-9E38-21014B6A1A73}" type="presParOf" srcId="{82A1E493-8109-41C3-8EF3-3C986FC8410A}" destId="{DF091FAC-8A93-41F0-B9BA-6E3C9250847F}" srcOrd="3" destOrd="0" presId="urn:microsoft.com/office/officeart/2008/layout/LinedList"/>
    <dgm:cxn modelId="{90AE4720-6382-4B27-8EF2-20F66E2D5309}" type="presParOf" srcId="{DF091FAC-8A93-41F0-B9BA-6E3C9250847F}" destId="{B7735DD0-3277-4D0E-9339-CC2907B4D99D}" srcOrd="0" destOrd="0" presId="urn:microsoft.com/office/officeart/2008/layout/LinedList"/>
    <dgm:cxn modelId="{3EE92E8C-4C25-41F5-A753-D29D862653CC}" type="presParOf" srcId="{DF091FAC-8A93-41F0-B9BA-6E3C9250847F}" destId="{F3C31E32-9A38-4DDF-848D-3076FCDD5B73}" srcOrd="1" destOrd="0" presId="urn:microsoft.com/office/officeart/2008/layout/LinedList"/>
    <dgm:cxn modelId="{BD245D65-BA99-4563-8FA1-692DF615C3DC}" type="presParOf" srcId="{82A1E493-8109-41C3-8EF3-3C986FC8410A}" destId="{26D62AB0-A149-41BD-AE7B-6F58C0D2519B}" srcOrd="4" destOrd="0" presId="urn:microsoft.com/office/officeart/2008/layout/LinedList"/>
    <dgm:cxn modelId="{A9D48565-A03F-446F-9810-CA6D1C069A34}" type="presParOf" srcId="{82A1E493-8109-41C3-8EF3-3C986FC8410A}" destId="{DFB8D9CA-0093-47C1-9129-D96EBBEAD775}" srcOrd="5" destOrd="0" presId="urn:microsoft.com/office/officeart/2008/layout/LinedList"/>
    <dgm:cxn modelId="{CC451231-1F7D-4DF2-9F32-15C081E52BBD}" type="presParOf" srcId="{DFB8D9CA-0093-47C1-9129-D96EBBEAD775}" destId="{13C917E2-32C2-486C-9F7B-08A5AB5FFEB1}" srcOrd="0" destOrd="0" presId="urn:microsoft.com/office/officeart/2008/layout/LinedList"/>
    <dgm:cxn modelId="{2D25A7FC-589C-4E90-BD9E-DF45292F4799}" type="presParOf" srcId="{DFB8D9CA-0093-47C1-9129-D96EBBEAD775}" destId="{D6F89C19-5007-4727-BAEF-790312D3B63B}" srcOrd="1" destOrd="0" presId="urn:microsoft.com/office/officeart/2008/layout/LinedList"/>
    <dgm:cxn modelId="{1735D217-2F31-4157-AD61-C2A22706B076}" type="presParOf" srcId="{82A1E493-8109-41C3-8EF3-3C986FC8410A}" destId="{03961F91-16A7-4500-A392-5FF825C3921C}" srcOrd="6" destOrd="0" presId="urn:microsoft.com/office/officeart/2008/layout/LinedList"/>
    <dgm:cxn modelId="{509672F1-C3B9-4159-8795-C15ADC45F021}" type="presParOf" srcId="{82A1E493-8109-41C3-8EF3-3C986FC8410A}" destId="{4A3FBDA0-6D9A-4F6D-9920-0201EE736727}" srcOrd="7" destOrd="0" presId="urn:microsoft.com/office/officeart/2008/layout/LinedList"/>
    <dgm:cxn modelId="{2888C7A1-B39C-41C1-BC65-E6C8C118A6DC}" type="presParOf" srcId="{4A3FBDA0-6D9A-4F6D-9920-0201EE736727}" destId="{673A0AF7-CF6B-441E-A0B8-8458CDF5450B}" srcOrd="0" destOrd="0" presId="urn:microsoft.com/office/officeart/2008/layout/LinedList"/>
    <dgm:cxn modelId="{845B0005-3F20-4ED2-B7F1-DCF18DF5F485}" type="presParOf" srcId="{4A3FBDA0-6D9A-4F6D-9920-0201EE736727}" destId="{E1C91042-15A6-4133-B4BC-FC6A39E8CA01}" srcOrd="1" destOrd="0" presId="urn:microsoft.com/office/officeart/2008/layout/LinedList"/>
    <dgm:cxn modelId="{36EACF97-F914-42D0-B96B-4B17DB86265B}" type="presParOf" srcId="{82A1E493-8109-41C3-8EF3-3C986FC8410A}" destId="{44EF6A0E-A100-4EB9-93F1-28DBF7CD07DD}" srcOrd="8" destOrd="0" presId="urn:microsoft.com/office/officeart/2008/layout/LinedList"/>
    <dgm:cxn modelId="{13EAE64C-B39D-4FD2-ACB8-31A72C187E3C}" type="presParOf" srcId="{82A1E493-8109-41C3-8EF3-3C986FC8410A}" destId="{50333983-3647-4509-90E7-A0CF6F8885F4}" srcOrd="9" destOrd="0" presId="urn:microsoft.com/office/officeart/2008/layout/LinedList"/>
    <dgm:cxn modelId="{4D12D71D-62DF-4C31-BDE2-F43D237FCDFA}" type="presParOf" srcId="{50333983-3647-4509-90E7-A0CF6F8885F4}" destId="{46760EE7-BBFB-4251-9AB1-0BABD725245B}" srcOrd="0" destOrd="0" presId="urn:microsoft.com/office/officeart/2008/layout/LinedList"/>
    <dgm:cxn modelId="{67FA918C-4F96-41B2-A20B-1E3A20F1A4EE}" type="presParOf" srcId="{50333983-3647-4509-90E7-A0CF6F8885F4}" destId="{D4A02FD2-AD69-4A99-B337-4626A873A7B5}" srcOrd="1" destOrd="0" presId="urn:microsoft.com/office/officeart/2008/layout/LinedList"/>
    <dgm:cxn modelId="{19C6D3A6-C303-496B-8AD0-EB8AFA26D869}" type="presParOf" srcId="{82A1E493-8109-41C3-8EF3-3C986FC8410A}" destId="{8F49C141-9A7F-4E8F-984A-182E8A8209CD}" srcOrd="10" destOrd="0" presId="urn:microsoft.com/office/officeart/2008/layout/LinedList"/>
    <dgm:cxn modelId="{6C32022F-230B-4628-B308-066488660142}" type="presParOf" srcId="{82A1E493-8109-41C3-8EF3-3C986FC8410A}" destId="{8809287D-34CF-44A7-AA23-3DCB1294DCBE}" srcOrd="11" destOrd="0" presId="urn:microsoft.com/office/officeart/2008/layout/LinedList"/>
    <dgm:cxn modelId="{B2AF010D-0523-48EE-8A77-464DF504B03B}" type="presParOf" srcId="{8809287D-34CF-44A7-AA23-3DCB1294DCBE}" destId="{12840646-9802-4005-944B-7FDB3A57D622}" srcOrd="0" destOrd="0" presId="urn:microsoft.com/office/officeart/2008/layout/LinedList"/>
    <dgm:cxn modelId="{DA29427C-304B-4EA8-8EA2-44E22D80D003}" type="presParOf" srcId="{8809287D-34CF-44A7-AA23-3DCB1294DCBE}" destId="{C480CCE6-0BD1-4392-88EA-02E9BAFF98D5}" srcOrd="1" destOrd="0" presId="urn:microsoft.com/office/officeart/2008/layout/LinedList"/>
    <dgm:cxn modelId="{AC9F0CDF-2F9E-49A1-8F13-1041E6ECA2F8}" type="presParOf" srcId="{82A1E493-8109-41C3-8EF3-3C986FC8410A}" destId="{377EDCA4-BAF0-426E-AE6B-4626E84A1221}" srcOrd="12" destOrd="0" presId="urn:microsoft.com/office/officeart/2008/layout/LinedList"/>
    <dgm:cxn modelId="{D36EB36D-AE55-4BF1-A2D8-766FF8DA1A1D}" type="presParOf" srcId="{82A1E493-8109-41C3-8EF3-3C986FC8410A}" destId="{032D173F-2BA0-4D3D-8F29-C7215E141C25}" srcOrd="13" destOrd="0" presId="urn:microsoft.com/office/officeart/2008/layout/LinedList"/>
    <dgm:cxn modelId="{E32024A3-87A3-41FC-BF73-241BC87DE5ED}" type="presParOf" srcId="{032D173F-2BA0-4D3D-8F29-C7215E141C25}" destId="{813DB16E-50DC-44EB-BF16-AD5EDDB11161}" srcOrd="0" destOrd="0" presId="urn:microsoft.com/office/officeart/2008/layout/LinedList"/>
    <dgm:cxn modelId="{DDD08A08-B327-47EC-977C-0C5F9DFF42E1}" type="presParOf" srcId="{032D173F-2BA0-4D3D-8F29-C7215E141C25}" destId="{69A490AB-6782-4996-B992-FA5DA5D828E7}"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31994B0-701D-4780-BB1E-65637B5E3400}" type="doc">
      <dgm:prSet loTypeId="urn:microsoft.com/office/officeart/2005/8/layout/default#2" loCatId="list" qsTypeId="urn:microsoft.com/office/officeart/2005/8/quickstyle/simple3" qsCatId="simple" csTypeId="urn:microsoft.com/office/officeart/2005/8/colors/accent1_2" csCatId="accent1"/>
      <dgm:spPr/>
      <dgm:t>
        <a:bodyPr/>
        <a:lstStyle/>
        <a:p>
          <a:endParaRPr lang="en-IN"/>
        </a:p>
      </dgm:t>
    </dgm:pt>
    <dgm:pt modelId="{3CFE2CA7-18CD-4520-823F-9AFCE5DA23C5}">
      <dgm:prSet custT="1"/>
      <dgm:spPr/>
      <dgm:t>
        <a:bodyPr/>
        <a:lstStyle/>
        <a:p>
          <a:pPr rtl="0"/>
          <a:r>
            <a:rPr lang="en-IN" sz="1400" dirty="0" smtClean="0"/>
            <a:t>Energy Saving Strategies to reduce energy consumption</a:t>
          </a:r>
          <a:endParaRPr lang="en-IN" sz="1400" dirty="0"/>
        </a:p>
      </dgm:t>
    </dgm:pt>
    <dgm:pt modelId="{25EA017D-E82B-4C72-92D7-B8059C86A27D}" type="parTrans" cxnId="{F28BFB49-D2F4-4DA1-9C3E-895D1CB73446}">
      <dgm:prSet/>
      <dgm:spPr/>
      <dgm:t>
        <a:bodyPr/>
        <a:lstStyle/>
        <a:p>
          <a:endParaRPr lang="en-IN" sz="1200"/>
        </a:p>
      </dgm:t>
    </dgm:pt>
    <dgm:pt modelId="{68B5F1D0-A780-4326-ADB0-0161019BBF64}" type="sibTrans" cxnId="{F28BFB49-D2F4-4DA1-9C3E-895D1CB73446}">
      <dgm:prSet/>
      <dgm:spPr/>
      <dgm:t>
        <a:bodyPr/>
        <a:lstStyle/>
        <a:p>
          <a:endParaRPr lang="en-IN" sz="1200"/>
        </a:p>
      </dgm:t>
    </dgm:pt>
    <dgm:pt modelId="{36B01F78-3FD2-4483-ABBC-9AA2BC10D8FD}">
      <dgm:prSet custT="1"/>
      <dgm:spPr/>
      <dgm:t>
        <a:bodyPr/>
        <a:lstStyle/>
        <a:p>
          <a:pPr rtl="0"/>
          <a:r>
            <a:rPr lang="en-IN" sz="1400" dirty="0" smtClean="0"/>
            <a:t>Optimisation of Network for Energy Usage.</a:t>
          </a:r>
          <a:endParaRPr lang="en-IN" sz="1400" dirty="0"/>
        </a:p>
      </dgm:t>
    </dgm:pt>
    <dgm:pt modelId="{D9BCC4CB-502F-4B44-9D82-971CF2657CEE}" type="parTrans" cxnId="{ECB9F8B8-CF2D-4810-8D7B-FFD9D9FB89EF}">
      <dgm:prSet/>
      <dgm:spPr/>
      <dgm:t>
        <a:bodyPr/>
        <a:lstStyle/>
        <a:p>
          <a:endParaRPr lang="en-IN" sz="1200"/>
        </a:p>
      </dgm:t>
    </dgm:pt>
    <dgm:pt modelId="{B29CCC72-2E57-407A-A5EE-20EA5922FE31}" type="sibTrans" cxnId="{ECB9F8B8-CF2D-4810-8D7B-FFD9D9FB89EF}">
      <dgm:prSet/>
      <dgm:spPr/>
      <dgm:t>
        <a:bodyPr/>
        <a:lstStyle/>
        <a:p>
          <a:endParaRPr lang="en-IN" sz="1200"/>
        </a:p>
      </dgm:t>
    </dgm:pt>
    <dgm:pt modelId="{A0102E7B-3472-4766-A715-15EE7221B6EA}">
      <dgm:prSet custT="1"/>
      <dgm:spPr/>
      <dgm:t>
        <a:bodyPr/>
        <a:lstStyle/>
        <a:p>
          <a:pPr rtl="0"/>
          <a:r>
            <a:rPr lang="en-IN" sz="1400" dirty="0" smtClean="0"/>
            <a:t>Infrastructure Sharing – Active &amp; Passive.</a:t>
          </a:r>
          <a:endParaRPr lang="en-IN" sz="1400" dirty="0"/>
        </a:p>
      </dgm:t>
    </dgm:pt>
    <dgm:pt modelId="{990281D2-504B-425C-B232-29138AEFC7B4}" type="parTrans" cxnId="{6B692196-86FF-4DDC-99E8-A6335518B5EC}">
      <dgm:prSet/>
      <dgm:spPr/>
      <dgm:t>
        <a:bodyPr/>
        <a:lstStyle/>
        <a:p>
          <a:endParaRPr lang="en-IN" sz="1200"/>
        </a:p>
      </dgm:t>
    </dgm:pt>
    <dgm:pt modelId="{0C9C4190-CC68-4F45-AB8B-1E3097F30348}" type="sibTrans" cxnId="{6B692196-86FF-4DDC-99E8-A6335518B5EC}">
      <dgm:prSet/>
      <dgm:spPr/>
      <dgm:t>
        <a:bodyPr/>
        <a:lstStyle/>
        <a:p>
          <a:endParaRPr lang="en-IN" sz="1200"/>
        </a:p>
      </dgm:t>
    </dgm:pt>
    <dgm:pt modelId="{D3E167B1-83DA-4C28-8C90-70941C3E5DB5}">
      <dgm:prSet custT="1"/>
      <dgm:spPr/>
      <dgm:t>
        <a:bodyPr/>
        <a:lstStyle/>
        <a:p>
          <a:pPr rtl="0"/>
          <a:r>
            <a:rPr lang="en-IN" sz="1400" dirty="0" smtClean="0"/>
            <a:t>New Licensing Options</a:t>
          </a:r>
          <a:endParaRPr lang="en-IN" sz="1400" dirty="0"/>
        </a:p>
      </dgm:t>
    </dgm:pt>
    <dgm:pt modelId="{2692DDEB-15BB-4555-988A-E7B740B1EEC2}" type="parTrans" cxnId="{DCCA51AD-A15F-48E4-94F7-0BA5B1CDB074}">
      <dgm:prSet/>
      <dgm:spPr/>
      <dgm:t>
        <a:bodyPr/>
        <a:lstStyle/>
        <a:p>
          <a:endParaRPr lang="en-IN" sz="1200"/>
        </a:p>
      </dgm:t>
    </dgm:pt>
    <dgm:pt modelId="{664BB88B-3BF5-4C98-93D9-578FE87DDA1B}" type="sibTrans" cxnId="{DCCA51AD-A15F-48E4-94F7-0BA5B1CDB074}">
      <dgm:prSet/>
      <dgm:spPr/>
      <dgm:t>
        <a:bodyPr/>
        <a:lstStyle/>
        <a:p>
          <a:endParaRPr lang="en-IN" sz="1200"/>
        </a:p>
      </dgm:t>
    </dgm:pt>
    <dgm:pt modelId="{00E876E6-9DFD-4076-8DFC-3D9D8FB40A28}">
      <dgm:prSet custT="1"/>
      <dgm:spPr/>
      <dgm:t>
        <a:bodyPr/>
        <a:lstStyle/>
        <a:p>
          <a:pPr rtl="0"/>
          <a:r>
            <a:rPr lang="en-IN" sz="1400" dirty="0" smtClean="0"/>
            <a:t>Transition to Renewable/ Clean Energy Technology.</a:t>
          </a:r>
          <a:endParaRPr lang="en-IN" sz="1400" dirty="0"/>
        </a:p>
      </dgm:t>
    </dgm:pt>
    <dgm:pt modelId="{CC63F6CA-AEF9-4DD5-877B-8722782AC87A}" type="parTrans" cxnId="{5E1852E2-E54D-44DC-90F4-5FBC5A951105}">
      <dgm:prSet/>
      <dgm:spPr/>
      <dgm:t>
        <a:bodyPr/>
        <a:lstStyle/>
        <a:p>
          <a:endParaRPr lang="en-IN" sz="1200"/>
        </a:p>
      </dgm:t>
    </dgm:pt>
    <dgm:pt modelId="{0CAE526B-D1F0-43BB-8593-C3293661E513}" type="sibTrans" cxnId="{5E1852E2-E54D-44DC-90F4-5FBC5A951105}">
      <dgm:prSet/>
      <dgm:spPr/>
      <dgm:t>
        <a:bodyPr/>
        <a:lstStyle/>
        <a:p>
          <a:endParaRPr lang="en-IN" sz="1200"/>
        </a:p>
      </dgm:t>
    </dgm:pt>
    <dgm:pt modelId="{4122EFAB-7BD2-4377-AA1D-5FCF27ADC2F5}">
      <dgm:prSet custT="1"/>
      <dgm:spPr/>
      <dgm:t>
        <a:bodyPr/>
        <a:lstStyle/>
        <a:p>
          <a:pPr rtl="0"/>
          <a:r>
            <a:rPr lang="en-IN" sz="1400" dirty="0" smtClean="0"/>
            <a:t>Highest energy saving potential lies with BTS</a:t>
          </a:r>
          <a:endParaRPr lang="en-IN" sz="1400" dirty="0"/>
        </a:p>
      </dgm:t>
    </dgm:pt>
    <dgm:pt modelId="{5BC26B84-7606-44D0-B283-9AB98D8128C6}" type="parTrans" cxnId="{B9EB63D2-B167-487F-BF1C-CC281B69D9B8}">
      <dgm:prSet/>
      <dgm:spPr/>
      <dgm:t>
        <a:bodyPr/>
        <a:lstStyle/>
        <a:p>
          <a:endParaRPr lang="en-IN" sz="1200"/>
        </a:p>
      </dgm:t>
    </dgm:pt>
    <dgm:pt modelId="{5242B6FB-7DC7-4D70-8055-ADA86714FA38}" type="sibTrans" cxnId="{B9EB63D2-B167-487F-BF1C-CC281B69D9B8}">
      <dgm:prSet/>
      <dgm:spPr/>
      <dgm:t>
        <a:bodyPr/>
        <a:lstStyle/>
        <a:p>
          <a:endParaRPr lang="en-IN" sz="1200"/>
        </a:p>
      </dgm:t>
    </dgm:pt>
    <dgm:pt modelId="{010A02AE-FF10-48CC-956D-1962A9E7919E}">
      <dgm:prSet custT="1"/>
      <dgm:spPr/>
      <dgm:t>
        <a:bodyPr/>
        <a:lstStyle/>
        <a:p>
          <a:pPr rtl="0"/>
          <a:r>
            <a:rPr lang="en-IN" sz="1400" dirty="0" smtClean="0"/>
            <a:t>Variation in Energy consumption  - Different BTS typology ; Shelter, Room, Outdoor </a:t>
          </a:r>
          <a:endParaRPr lang="en-IN" sz="1400" dirty="0"/>
        </a:p>
      </dgm:t>
    </dgm:pt>
    <dgm:pt modelId="{D296875A-AECF-47AC-B60B-A0857156A9A1}" type="parTrans" cxnId="{4395109F-C262-4624-AAEA-6C1E25E2A44A}">
      <dgm:prSet/>
      <dgm:spPr/>
      <dgm:t>
        <a:bodyPr/>
        <a:lstStyle/>
        <a:p>
          <a:endParaRPr lang="en-IN" sz="1200"/>
        </a:p>
      </dgm:t>
    </dgm:pt>
    <dgm:pt modelId="{255FD470-D683-4305-8481-FF94728BC004}" type="sibTrans" cxnId="{4395109F-C262-4624-AAEA-6C1E25E2A44A}">
      <dgm:prSet/>
      <dgm:spPr/>
      <dgm:t>
        <a:bodyPr/>
        <a:lstStyle/>
        <a:p>
          <a:endParaRPr lang="en-IN" sz="1200"/>
        </a:p>
      </dgm:t>
    </dgm:pt>
    <dgm:pt modelId="{146CF536-40CA-4B64-A11A-8163416DA898}">
      <dgm:prSet custT="1"/>
      <dgm:spPr/>
      <dgm:t>
        <a:bodyPr/>
        <a:lstStyle/>
        <a:p>
          <a:pPr rtl="0"/>
          <a:r>
            <a:rPr lang="en-IN" sz="1400" dirty="0" smtClean="0"/>
            <a:t>Encourage use of outdoor/ fresh air cooled BTS -  Say ‘No’ to Air-conditioning.</a:t>
          </a:r>
          <a:endParaRPr lang="en-IN" sz="1400" dirty="0"/>
        </a:p>
      </dgm:t>
    </dgm:pt>
    <dgm:pt modelId="{A2D679CF-D721-4909-A6C1-1AE9A95CCC38}" type="parTrans" cxnId="{0FCE5DD3-D668-4FFA-A462-949DC5C37767}">
      <dgm:prSet/>
      <dgm:spPr/>
      <dgm:t>
        <a:bodyPr/>
        <a:lstStyle/>
        <a:p>
          <a:endParaRPr lang="en-IN" sz="1200"/>
        </a:p>
      </dgm:t>
    </dgm:pt>
    <dgm:pt modelId="{1D8CDA41-DE8B-443D-991E-76EDEC7B4BED}" type="sibTrans" cxnId="{0FCE5DD3-D668-4FFA-A462-949DC5C37767}">
      <dgm:prSet/>
      <dgm:spPr/>
      <dgm:t>
        <a:bodyPr/>
        <a:lstStyle/>
        <a:p>
          <a:endParaRPr lang="en-IN" sz="1200"/>
        </a:p>
      </dgm:t>
    </dgm:pt>
    <dgm:pt modelId="{FBE9CB14-EBB0-43A6-A399-8D293D1A7C7F}">
      <dgm:prSet custT="1"/>
      <dgm:spPr/>
      <dgm:t>
        <a:bodyPr/>
        <a:lstStyle/>
        <a:p>
          <a:pPr rtl="0"/>
          <a:r>
            <a:rPr lang="en-IN" sz="1200" dirty="0" smtClean="0"/>
            <a:t>RF planning optimally (no-overdesign)  with careful attention to Energy Efficiency  for BTS [Macro, Micro ( with maximum EIRP upto 4 watt)] </a:t>
          </a:r>
          <a:endParaRPr lang="en-IN" sz="1200" dirty="0"/>
        </a:p>
      </dgm:t>
    </dgm:pt>
    <dgm:pt modelId="{4A9629E0-E776-4DEE-BB6E-05F9ECAB72DA}" type="parTrans" cxnId="{5ED8CE9D-7B75-4134-BFC4-100016EAD5D9}">
      <dgm:prSet/>
      <dgm:spPr/>
      <dgm:t>
        <a:bodyPr/>
        <a:lstStyle/>
        <a:p>
          <a:endParaRPr lang="en-IN" sz="1200"/>
        </a:p>
      </dgm:t>
    </dgm:pt>
    <dgm:pt modelId="{BE8D56DC-E390-4B26-B363-7C7649BD698A}" type="sibTrans" cxnId="{5ED8CE9D-7B75-4134-BFC4-100016EAD5D9}">
      <dgm:prSet/>
      <dgm:spPr/>
      <dgm:t>
        <a:bodyPr/>
        <a:lstStyle/>
        <a:p>
          <a:endParaRPr lang="en-IN" sz="1200"/>
        </a:p>
      </dgm:t>
    </dgm:pt>
    <dgm:pt modelId="{943B9BB4-F06C-4643-829B-7B986A8479CC}">
      <dgm:prSet custT="1"/>
      <dgm:spPr/>
      <dgm:t>
        <a:bodyPr/>
        <a:lstStyle/>
        <a:p>
          <a:pPr rtl="0"/>
          <a:r>
            <a:rPr lang="en-IN" sz="1400" dirty="0" smtClean="0"/>
            <a:t>Indoor Pico base station deployment to enhance indoor coverage.</a:t>
          </a:r>
          <a:endParaRPr lang="en-IN" sz="1400" dirty="0"/>
        </a:p>
      </dgm:t>
    </dgm:pt>
    <dgm:pt modelId="{A4464EFA-C934-4B8D-B4A6-6CB67ED8CAC2}" type="parTrans" cxnId="{B01372D6-3985-4F2B-9F4D-42EBA3CEB18C}">
      <dgm:prSet/>
      <dgm:spPr/>
      <dgm:t>
        <a:bodyPr/>
        <a:lstStyle/>
        <a:p>
          <a:endParaRPr lang="en-IN" sz="1200"/>
        </a:p>
      </dgm:t>
    </dgm:pt>
    <dgm:pt modelId="{7D0BFBD0-882B-497D-B520-415DAA0FDB14}" type="sibTrans" cxnId="{B01372D6-3985-4F2B-9F4D-42EBA3CEB18C}">
      <dgm:prSet/>
      <dgm:spPr/>
      <dgm:t>
        <a:bodyPr/>
        <a:lstStyle/>
        <a:p>
          <a:endParaRPr lang="en-IN" sz="1200"/>
        </a:p>
      </dgm:t>
    </dgm:pt>
    <dgm:pt modelId="{66AC5CD3-D2C0-4E12-8393-65E443B8B54B}">
      <dgm:prSet custT="1"/>
      <dgm:spPr/>
      <dgm:t>
        <a:bodyPr/>
        <a:lstStyle/>
        <a:p>
          <a:pPr rtl="0"/>
          <a:r>
            <a:rPr lang="en-IN" sz="1400" dirty="0" smtClean="0"/>
            <a:t>Simple &amp; clean installation – Micro/ Pico/ Femto </a:t>
          </a:r>
          <a:endParaRPr lang="en-IN" sz="1400" dirty="0"/>
        </a:p>
      </dgm:t>
    </dgm:pt>
    <dgm:pt modelId="{707526E3-5838-4191-ADFC-B0584F520969}" type="parTrans" cxnId="{E3F165EB-3167-44F0-BF45-CBB713C8A195}">
      <dgm:prSet/>
      <dgm:spPr/>
      <dgm:t>
        <a:bodyPr/>
        <a:lstStyle/>
        <a:p>
          <a:endParaRPr lang="en-IN" sz="1200"/>
        </a:p>
      </dgm:t>
    </dgm:pt>
    <dgm:pt modelId="{6BAF4024-F4CD-4BC3-9AEB-B19230C3E711}" type="sibTrans" cxnId="{E3F165EB-3167-44F0-BF45-CBB713C8A195}">
      <dgm:prSet/>
      <dgm:spPr/>
      <dgm:t>
        <a:bodyPr/>
        <a:lstStyle/>
        <a:p>
          <a:endParaRPr lang="en-IN" sz="1200"/>
        </a:p>
      </dgm:t>
    </dgm:pt>
    <dgm:pt modelId="{94B89116-82E0-47EB-AE4A-AB319381C9FE}">
      <dgm:prSet custT="1"/>
      <dgm:spPr/>
      <dgm:t>
        <a:bodyPr/>
        <a:lstStyle/>
        <a:p>
          <a:pPr rtl="0"/>
          <a:r>
            <a:rPr lang="en-IN" sz="1400" dirty="0" smtClean="0"/>
            <a:t>Encourage use of Energy efficient switch suiting local climate conditions.</a:t>
          </a:r>
          <a:endParaRPr lang="en-IN" sz="1400" dirty="0"/>
        </a:p>
      </dgm:t>
    </dgm:pt>
    <dgm:pt modelId="{2C1E938D-27A7-4655-B7A6-1F856A24F800}" type="parTrans" cxnId="{00BC1EA2-A8B3-4EA0-AAF7-A09627647AD5}">
      <dgm:prSet/>
      <dgm:spPr/>
      <dgm:t>
        <a:bodyPr/>
        <a:lstStyle/>
        <a:p>
          <a:endParaRPr lang="en-IN" sz="1200"/>
        </a:p>
      </dgm:t>
    </dgm:pt>
    <dgm:pt modelId="{E17C28A4-D9C9-4786-9165-4D854A46021C}" type="sibTrans" cxnId="{00BC1EA2-A8B3-4EA0-AAF7-A09627647AD5}">
      <dgm:prSet/>
      <dgm:spPr/>
      <dgm:t>
        <a:bodyPr/>
        <a:lstStyle/>
        <a:p>
          <a:endParaRPr lang="en-IN" sz="1200"/>
        </a:p>
      </dgm:t>
    </dgm:pt>
    <dgm:pt modelId="{5E9ECA62-2A64-4468-8DE0-4D722E75C4AF}">
      <dgm:prSet custT="1"/>
      <dgm:spPr/>
      <dgm:t>
        <a:bodyPr/>
        <a:lstStyle/>
        <a:p>
          <a:pPr rtl="0"/>
          <a:r>
            <a:rPr lang="en-IN" sz="1400" dirty="0" smtClean="0"/>
            <a:t>To set the Energy Consumption benchmark for different Telecom network elements</a:t>
          </a:r>
          <a:endParaRPr lang="en-IN" sz="1400" dirty="0"/>
        </a:p>
      </dgm:t>
    </dgm:pt>
    <dgm:pt modelId="{10D24B40-0212-4704-A9D0-C8450BCECE15}" type="parTrans" cxnId="{0318E68D-95D9-45A3-83BE-338AEC3A56DA}">
      <dgm:prSet/>
      <dgm:spPr/>
      <dgm:t>
        <a:bodyPr/>
        <a:lstStyle/>
        <a:p>
          <a:endParaRPr lang="en-IN" sz="1200"/>
        </a:p>
      </dgm:t>
    </dgm:pt>
    <dgm:pt modelId="{B2291703-58BA-4FC1-9E44-9A64F51EDD76}" type="sibTrans" cxnId="{0318E68D-95D9-45A3-83BE-338AEC3A56DA}">
      <dgm:prSet/>
      <dgm:spPr/>
      <dgm:t>
        <a:bodyPr/>
        <a:lstStyle/>
        <a:p>
          <a:endParaRPr lang="en-IN" sz="1200"/>
        </a:p>
      </dgm:t>
    </dgm:pt>
    <dgm:pt modelId="{0CB470F1-333B-42A1-8FA2-529F188D6EA3}">
      <dgm:prSet custT="1"/>
      <dgm:spPr/>
      <dgm:t>
        <a:bodyPr/>
        <a:lstStyle/>
        <a:p>
          <a:pPr rtl="0"/>
          <a:r>
            <a:rPr lang="en-IN" sz="1050" dirty="0" smtClean="0"/>
            <a:t>Renewable Energy Technologies (RET) , including lithium-ion batteries &amp; Energy Management System (EMS), introduced at India’s telecommunication towers, thereby reducing diesel oil and energy consumption. </a:t>
          </a:r>
          <a:endParaRPr lang="en-IN" sz="1050" dirty="0"/>
        </a:p>
      </dgm:t>
    </dgm:pt>
    <dgm:pt modelId="{280D1A22-6B05-47A6-85BF-0FC7ABCE110A}" type="parTrans" cxnId="{A9180137-5944-42AD-B236-AC1B5C9098E1}">
      <dgm:prSet/>
      <dgm:spPr/>
      <dgm:t>
        <a:bodyPr/>
        <a:lstStyle/>
        <a:p>
          <a:endParaRPr lang="en-IN" sz="1200"/>
        </a:p>
      </dgm:t>
    </dgm:pt>
    <dgm:pt modelId="{7B42C791-294D-4E59-85AD-2EF2B02A2E9A}" type="sibTrans" cxnId="{A9180137-5944-42AD-B236-AC1B5C9098E1}">
      <dgm:prSet/>
      <dgm:spPr/>
      <dgm:t>
        <a:bodyPr/>
        <a:lstStyle/>
        <a:p>
          <a:endParaRPr lang="en-IN" sz="1200"/>
        </a:p>
      </dgm:t>
    </dgm:pt>
    <dgm:pt modelId="{C3C763FB-E952-4D49-9674-9789E001B44D}" type="pres">
      <dgm:prSet presAssocID="{631994B0-701D-4780-BB1E-65637B5E3400}" presName="diagram" presStyleCnt="0">
        <dgm:presLayoutVars>
          <dgm:dir/>
          <dgm:resizeHandles val="exact"/>
        </dgm:presLayoutVars>
      </dgm:prSet>
      <dgm:spPr/>
      <dgm:t>
        <a:bodyPr/>
        <a:lstStyle/>
        <a:p>
          <a:endParaRPr lang="en-IN"/>
        </a:p>
      </dgm:t>
    </dgm:pt>
    <dgm:pt modelId="{4112B0F2-81FD-4F5C-9BC6-F023785C213D}" type="pres">
      <dgm:prSet presAssocID="{3CFE2CA7-18CD-4520-823F-9AFCE5DA23C5}" presName="node" presStyleLbl="node1" presStyleIdx="0" presStyleCnt="14">
        <dgm:presLayoutVars>
          <dgm:bulletEnabled val="1"/>
        </dgm:presLayoutVars>
      </dgm:prSet>
      <dgm:spPr/>
      <dgm:t>
        <a:bodyPr/>
        <a:lstStyle/>
        <a:p>
          <a:endParaRPr lang="en-IN"/>
        </a:p>
      </dgm:t>
    </dgm:pt>
    <dgm:pt modelId="{8373BF05-5683-41EE-B450-74E1458BF031}" type="pres">
      <dgm:prSet presAssocID="{68B5F1D0-A780-4326-ADB0-0161019BBF64}" presName="sibTrans" presStyleCnt="0"/>
      <dgm:spPr/>
    </dgm:pt>
    <dgm:pt modelId="{3EFD7FBF-18D8-44DC-84FC-7EDCF024348F}" type="pres">
      <dgm:prSet presAssocID="{36B01F78-3FD2-4483-ABBC-9AA2BC10D8FD}" presName="node" presStyleLbl="node1" presStyleIdx="1" presStyleCnt="14">
        <dgm:presLayoutVars>
          <dgm:bulletEnabled val="1"/>
        </dgm:presLayoutVars>
      </dgm:prSet>
      <dgm:spPr/>
      <dgm:t>
        <a:bodyPr/>
        <a:lstStyle/>
        <a:p>
          <a:endParaRPr lang="en-IN"/>
        </a:p>
      </dgm:t>
    </dgm:pt>
    <dgm:pt modelId="{8017A8E9-A6D6-4B23-AF9F-5AF38C02DBBD}" type="pres">
      <dgm:prSet presAssocID="{B29CCC72-2E57-407A-A5EE-20EA5922FE31}" presName="sibTrans" presStyleCnt="0"/>
      <dgm:spPr/>
    </dgm:pt>
    <dgm:pt modelId="{0991E2E2-F8E3-4E9D-98C9-46201867E687}" type="pres">
      <dgm:prSet presAssocID="{A0102E7B-3472-4766-A715-15EE7221B6EA}" presName="node" presStyleLbl="node1" presStyleIdx="2" presStyleCnt="14">
        <dgm:presLayoutVars>
          <dgm:bulletEnabled val="1"/>
        </dgm:presLayoutVars>
      </dgm:prSet>
      <dgm:spPr/>
      <dgm:t>
        <a:bodyPr/>
        <a:lstStyle/>
        <a:p>
          <a:endParaRPr lang="en-IN"/>
        </a:p>
      </dgm:t>
    </dgm:pt>
    <dgm:pt modelId="{648A60E3-4CB7-4398-A4C2-420065C7439E}" type="pres">
      <dgm:prSet presAssocID="{0C9C4190-CC68-4F45-AB8B-1E3097F30348}" presName="sibTrans" presStyleCnt="0"/>
      <dgm:spPr/>
    </dgm:pt>
    <dgm:pt modelId="{001C7641-FBE9-48EC-A47F-05BD1454914C}" type="pres">
      <dgm:prSet presAssocID="{D3E167B1-83DA-4C28-8C90-70941C3E5DB5}" presName="node" presStyleLbl="node1" presStyleIdx="3" presStyleCnt="14">
        <dgm:presLayoutVars>
          <dgm:bulletEnabled val="1"/>
        </dgm:presLayoutVars>
      </dgm:prSet>
      <dgm:spPr/>
      <dgm:t>
        <a:bodyPr/>
        <a:lstStyle/>
        <a:p>
          <a:endParaRPr lang="en-IN"/>
        </a:p>
      </dgm:t>
    </dgm:pt>
    <dgm:pt modelId="{097A5FAD-FECE-4AF9-9D57-B53277234E61}" type="pres">
      <dgm:prSet presAssocID="{664BB88B-3BF5-4C98-93D9-578FE87DDA1B}" presName="sibTrans" presStyleCnt="0"/>
      <dgm:spPr/>
    </dgm:pt>
    <dgm:pt modelId="{7913699E-7E55-4E92-9144-F41095236724}" type="pres">
      <dgm:prSet presAssocID="{00E876E6-9DFD-4076-8DFC-3D9D8FB40A28}" presName="node" presStyleLbl="node1" presStyleIdx="4" presStyleCnt="14">
        <dgm:presLayoutVars>
          <dgm:bulletEnabled val="1"/>
        </dgm:presLayoutVars>
      </dgm:prSet>
      <dgm:spPr/>
      <dgm:t>
        <a:bodyPr/>
        <a:lstStyle/>
        <a:p>
          <a:endParaRPr lang="en-IN"/>
        </a:p>
      </dgm:t>
    </dgm:pt>
    <dgm:pt modelId="{5A13EAEA-791E-4602-8C91-E26DB6A82A0D}" type="pres">
      <dgm:prSet presAssocID="{0CAE526B-D1F0-43BB-8593-C3293661E513}" presName="sibTrans" presStyleCnt="0"/>
      <dgm:spPr/>
    </dgm:pt>
    <dgm:pt modelId="{FE9507F5-DEA7-46CE-A6A1-1567C32099E4}" type="pres">
      <dgm:prSet presAssocID="{4122EFAB-7BD2-4377-AA1D-5FCF27ADC2F5}" presName="node" presStyleLbl="node1" presStyleIdx="5" presStyleCnt="14">
        <dgm:presLayoutVars>
          <dgm:bulletEnabled val="1"/>
        </dgm:presLayoutVars>
      </dgm:prSet>
      <dgm:spPr/>
      <dgm:t>
        <a:bodyPr/>
        <a:lstStyle/>
        <a:p>
          <a:endParaRPr lang="en-IN"/>
        </a:p>
      </dgm:t>
    </dgm:pt>
    <dgm:pt modelId="{FEBBCCD2-9704-476E-A616-3040DBFBB33A}" type="pres">
      <dgm:prSet presAssocID="{5242B6FB-7DC7-4D70-8055-ADA86714FA38}" presName="sibTrans" presStyleCnt="0"/>
      <dgm:spPr/>
    </dgm:pt>
    <dgm:pt modelId="{AD056CE8-C4AE-4A44-8236-F8433D60234F}" type="pres">
      <dgm:prSet presAssocID="{010A02AE-FF10-48CC-956D-1962A9E7919E}" presName="node" presStyleLbl="node1" presStyleIdx="6" presStyleCnt="14">
        <dgm:presLayoutVars>
          <dgm:bulletEnabled val="1"/>
        </dgm:presLayoutVars>
      </dgm:prSet>
      <dgm:spPr/>
      <dgm:t>
        <a:bodyPr/>
        <a:lstStyle/>
        <a:p>
          <a:endParaRPr lang="en-IN"/>
        </a:p>
      </dgm:t>
    </dgm:pt>
    <dgm:pt modelId="{6F1FD6F9-AD5D-4713-95C6-407B0FCE7D07}" type="pres">
      <dgm:prSet presAssocID="{255FD470-D683-4305-8481-FF94728BC004}" presName="sibTrans" presStyleCnt="0"/>
      <dgm:spPr/>
    </dgm:pt>
    <dgm:pt modelId="{E38F1A5E-73EB-4753-87A9-3603A4DB1209}" type="pres">
      <dgm:prSet presAssocID="{146CF536-40CA-4B64-A11A-8163416DA898}" presName="node" presStyleLbl="node1" presStyleIdx="7" presStyleCnt="14">
        <dgm:presLayoutVars>
          <dgm:bulletEnabled val="1"/>
        </dgm:presLayoutVars>
      </dgm:prSet>
      <dgm:spPr/>
      <dgm:t>
        <a:bodyPr/>
        <a:lstStyle/>
        <a:p>
          <a:endParaRPr lang="en-IN"/>
        </a:p>
      </dgm:t>
    </dgm:pt>
    <dgm:pt modelId="{D1A80B8A-55DC-43BC-8C42-F33FBA3BF774}" type="pres">
      <dgm:prSet presAssocID="{1D8CDA41-DE8B-443D-991E-76EDEC7B4BED}" presName="sibTrans" presStyleCnt="0"/>
      <dgm:spPr/>
    </dgm:pt>
    <dgm:pt modelId="{2C048DD3-B6BD-43AB-B634-ED6F64F52DEC}" type="pres">
      <dgm:prSet presAssocID="{FBE9CB14-EBB0-43A6-A399-8D293D1A7C7F}" presName="node" presStyleLbl="node1" presStyleIdx="8" presStyleCnt="14">
        <dgm:presLayoutVars>
          <dgm:bulletEnabled val="1"/>
        </dgm:presLayoutVars>
      </dgm:prSet>
      <dgm:spPr/>
      <dgm:t>
        <a:bodyPr/>
        <a:lstStyle/>
        <a:p>
          <a:endParaRPr lang="en-IN"/>
        </a:p>
      </dgm:t>
    </dgm:pt>
    <dgm:pt modelId="{C734EF4D-FE57-4E0E-A436-029C64CCC4CE}" type="pres">
      <dgm:prSet presAssocID="{BE8D56DC-E390-4B26-B363-7C7649BD698A}" presName="sibTrans" presStyleCnt="0"/>
      <dgm:spPr/>
    </dgm:pt>
    <dgm:pt modelId="{742BB240-89DE-4268-B718-F0A5E28B66F8}" type="pres">
      <dgm:prSet presAssocID="{943B9BB4-F06C-4643-829B-7B986A8479CC}" presName="node" presStyleLbl="node1" presStyleIdx="9" presStyleCnt="14">
        <dgm:presLayoutVars>
          <dgm:bulletEnabled val="1"/>
        </dgm:presLayoutVars>
      </dgm:prSet>
      <dgm:spPr/>
      <dgm:t>
        <a:bodyPr/>
        <a:lstStyle/>
        <a:p>
          <a:endParaRPr lang="en-IN"/>
        </a:p>
      </dgm:t>
    </dgm:pt>
    <dgm:pt modelId="{BD7C1163-00C4-4B9B-AE72-17CBA85B1135}" type="pres">
      <dgm:prSet presAssocID="{7D0BFBD0-882B-497D-B520-415DAA0FDB14}" presName="sibTrans" presStyleCnt="0"/>
      <dgm:spPr/>
    </dgm:pt>
    <dgm:pt modelId="{4B20F055-FC7C-4F8D-9650-27414D7C5FB1}" type="pres">
      <dgm:prSet presAssocID="{66AC5CD3-D2C0-4E12-8393-65E443B8B54B}" presName="node" presStyleLbl="node1" presStyleIdx="10" presStyleCnt="14">
        <dgm:presLayoutVars>
          <dgm:bulletEnabled val="1"/>
        </dgm:presLayoutVars>
      </dgm:prSet>
      <dgm:spPr/>
      <dgm:t>
        <a:bodyPr/>
        <a:lstStyle/>
        <a:p>
          <a:endParaRPr lang="en-IN"/>
        </a:p>
      </dgm:t>
    </dgm:pt>
    <dgm:pt modelId="{98D1A308-D867-4638-A010-4C4FDD049F03}" type="pres">
      <dgm:prSet presAssocID="{6BAF4024-F4CD-4BC3-9AEB-B19230C3E711}" presName="sibTrans" presStyleCnt="0"/>
      <dgm:spPr/>
    </dgm:pt>
    <dgm:pt modelId="{11FEABF9-8947-4898-9ABD-239901890D82}" type="pres">
      <dgm:prSet presAssocID="{94B89116-82E0-47EB-AE4A-AB319381C9FE}" presName="node" presStyleLbl="node1" presStyleIdx="11" presStyleCnt="14">
        <dgm:presLayoutVars>
          <dgm:bulletEnabled val="1"/>
        </dgm:presLayoutVars>
      </dgm:prSet>
      <dgm:spPr/>
      <dgm:t>
        <a:bodyPr/>
        <a:lstStyle/>
        <a:p>
          <a:endParaRPr lang="en-IN"/>
        </a:p>
      </dgm:t>
    </dgm:pt>
    <dgm:pt modelId="{8D570143-601C-4B5F-AA87-25EBACA091B9}" type="pres">
      <dgm:prSet presAssocID="{E17C28A4-D9C9-4786-9165-4D854A46021C}" presName="sibTrans" presStyleCnt="0"/>
      <dgm:spPr/>
    </dgm:pt>
    <dgm:pt modelId="{317E292E-7BB1-45DD-8BD9-706B1B93D671}" type="pres">
      <dgm:prSet presAssocID="{5E9ECA62-2A64-4468-8DE0-4D722E75C4AF}" presName="node" presStyleLbl="node1" presStyleIdx="12" presStyleCnt="14">
        <dgm:presLayoutVars>
          <dgm:bulletEnabled val="1"/>
        </dgm:presLayoutVars>
      </dgm:prSet>
      <dgm:spPr/>
      <dgm:t>
        <a:bodyPr/>
        <a:lstStyle/>
        <a:p>
          <a:endParaRPr lang="en-IN"/>
        </a:p>
      </dgm:t>
    </dgm:pt>
    <dgm:pt modelId="{10F3CE5B-146C-4527-A894-EF39D92CE280}" type="pres">
      <dgm:prSet presAssocID="{B2291703-58BA-4FC1-9E44-9A64F51EDD76}" presName="sibTrans" presStyleCnt="0"/>
      <dgm:spPr/>
    </dgm:pt>
    <dgm:pt modelId="{BADA924D-AFDE-4235-A25C-17E9407E2891}" type="pres">
      <dgm:prSet presAssocID="{0CB470F1-333B-42A1-8FA2-529F188D6EA3}" presName="node" presStyleLbl="node1" presStyleIdx="13" presStyleCnt="14">
        <dgm:presLayoutVars>
          <dgm:bulletEnabled val="1"/>
        </dgm:presLayoutVars>
      </dgm:prSet>
      <dgm:spPr/>
      <dgm:t>
        <a:bodyPr/>
        <a:lstStyle/>
        <a:p>
          <a:endParaRPr lang="en-IN"/>
        </a:p>
      </dgm:t>
    </dgm:pt>
  </dgm:ptLst>
  <dgm:cxnLst>
    <dgm:cxn modelId="{C4BBA53C-6BE1-473E-A881-D5AF555F2160}" type="presOf" srcId="{5E9ECA62-2A64-4468-8DE0-4D722E75C4AF}" destId="{317E292E-7BB1-45DD-8BD9-706B1B93D671}" srcOrd="0" destOrd="0" presId="urn:microsoft.com/office/officeart/2005/8/layout/default#2"/>
    <dgm:cxn modelId="{4395109F-C262-4624-AAEA-6C1E25E2A44A}" srcId="{631994B0-701D-4780-BB1E-65637B5E3400}" destId="{010A02AE-FF10-48CC-956D-1962A9E7919E}" srcOrd="6" destOrd="0" parTransId="{D296875A-AECF-47AC-B60B-A0857156A9A1}" sibTransId="{255FD470-D683-4305-8481-FF94728BC004}"/>
    <dgm:cxn modelId="{6B692196-86FF-4DDC-99E8-A6335518B5EC}" srcId="{631994B0-701D-4780-BB1E-65637B5E3400}" destId="{A0102E7B-3472-4766-A715-15EE7221B6EA}" srcOrd="2" destOrd="0" parTransId="{990281D2-504B-425C-B232-29138AEFC7B4}" sibTransId="{0C9C4190-CC68-4F45-AB8B-1E3097F30348}"/>
    <dgm:cxn modelId="{B9EB63D2-B167-487F-BF1C-CC281B69D9B8}" srcId="{631994B0-701D-4780-BB1E-65637B5E3400}" destId="{4122EFAB-7BD2-4377-AA1D-5FCF27ADC2F5}" srcOrd="5" destOrd="0" parTransId="{5BC26B84-7606-44D0-B283-9AB98D8128C6}" sibTransId="{5242B6FB-7DC7-4D70-8055-ADA86714FA38}"/>
    <dgm:cxn modelId="{5E1852E2-E54D-44DC-90F4-5FBC5A951105}" srcId="{631994B0-701D-4780-BB1E-65637B5E3400}" destId="{00E876E6-9DFD-4076-8DFC-3D9D8FB40A28}" srcOrd="4" destOrd="0" parTransId="{CC63F6CA-AEF9-4DD5-877B-8722782AC87A}" sibTransId="{0CAE526B-D1F0-43BB-8593-C3293661E513}"/>
    <dgm:cxn modelId="{B0EC2A1C-B9D9-4421-838C-434672260BD7}" type="presOf" srcId="{A0102E7B-3472-4766-A715-15EE7221B6EA}" destId="{0991E2E2-F8E3-4E9D-98C9-46201867E687}" srcOrd="0" destOrd="0" presId="urn:microsoft.com/office/officeart/2005/8/layout/default#2"/>
    <dgm:cxn modelId="{A9180137-5944-42AD-B236-AC1B5C9098E1}" srcId="{631994B0-701D-4780-BB1E-65637B5E3400}" destId="{0CB470F1-333B-42A1-8FA2-529F188D6EA3}" srcOrd="13" destOrd="0" parTransId="{280D1A22-6B05-47A6-85BF-0FC7ABCE110A}" sibTransId="{7B42C791-294D-4E59-85AD-2EF2B02A2E9A}"/>
    <dgm:cxn modelId="{F28BFB49-D2F4-4DA1-9C3E-895D1CB73446}" srcId="{631994B0-701D-4780-BB1E-65637B5E3400}" destId="{3CFE2CA7-18CD-4520-823F-9AFCE5DA23C5}" srcOrd="0" destOrd="0" parTransId="{25EA017D-E82B-4C72-92D7-B8059C86A27D}" sibTransId="{68B5F1D0-A780-4326-ADB0-0161019BBF64}"/>
    <dgm:cxn modelId="{9E834BED-2D74-418C-9DDD-B30333DC5A86}" type="presOf" srcId="{FBE9CB14-EBB0-43A6-A399-8D293D1A7C7F}" destId="{2C048DD3-B6BD-43AB-B634-ED6F64F52DEC}" srcOrd="0" destOrd="0" presId="urn:microsoft.com/office/officeart/2005/8/layout/default#2"/>
    <dgm:cxn modelId="{5843BD30-F3DB-4EB0-9242-8420C9964589}" type="presOf" srcId="{943B9BB4-F06C-4643-829B-7B986A8479CC}" destId="{742BB240-89DE-4268-B718-F0A5E28B66F8}" srcOrd="0" destOrd="0" presId="urn:microsoft.com/office/officeart/2005/8/layout/default#2"/>
    <dgm:cxn modelId="{DCCA51AD-A15F-48E4-94F7-0BA5B1CDB074}" srcId="{631994B0-701D-4780-BB1E-65637B5E3400}" destId="{D3E167B1-83DA-4C28-8C90-70941C3E5DB5}" srcOrd="3" destOrd="0" parTransId="{2692DDEB-15BB-4555-988A-E7B740B1EEC2}" sibTransId="{664BB88B-3BF5-4C98-93D9-578FE87DDA1B}"/>
    <dgm:cxn modelId="{9FFE0129-839D-48D5-824F-B2F426EF56A1}" type="presOf" srcId="{3CFE2CA7-18CD-4520-823F-9AFCE5DA23C5}" destId="{4112B0F2-81FD-4F5C-9BC6-F023785C213D}" srcOrd="0" destOrd="0" presId="urn:microsoft.com/office/officeart/2005/8/layout/default#2"/>
    <dgm:cxn modelId="{ECB9F8B8-CF2D-4810-8D7B-FFD9D9FB89EF}" srcId="{631994B0-701D-4780-BB1E-65637B5E3400}" destId="{36B01F78-3FD2-4483-ABBC-9AA2BC10D8FD}" srcOrd="1" destOrd="0" parTransId="{D9BCC4CB-502F-4B44-9D82-971CF2657CEE}" sibTransId="{B29CCC72-2E57-407A-A5EE-20EA5922FE31}"/>
    <dgm:cxn modelId="{B01372D6-3985-4F2B-9F4D-42EBA3CEB18C}" srcId="{631994B0-701D-4780-BB1E-65637B5E3400}" destId="{943B9BB4-F06C-4643-829B-7B986A8479CC}" srcOrd="9" destOrd="0" parTransId="{A4464EFA-C934-4B8D-B4A6-6CB67ED8CAC2}" sibTransId="{7D0BFBD0-882B-497D-B520-415DAA0FDB14}"/>
    <dgm:cxn modelId="{00BC1EA2-A8B3-4EA0-AAF7-A09627647AD5}" srcId="{631994B0-701D-4780-BB1E-65637B5E3400}" destId="{94B89116-82E0-47EB-AE4A-AB319381C9FE}" srcOrd="11" destOrd="0" parTransId="{2C1E938D-27A7-4655-B7A6-1F856A24F800}" sibTransId="{E17C28A4-D9C9-4786-9165-4D854A46021C}"/>
    <dgm:cxn modelId="{5923487C-C1C3-4EE5-A7E7-900835C5C7BE}" type="presOf" srcId="{00E876E6-9DFD-4076-8DFC-3D9D8FB40A28}" destId="{7913699E-7E55-4E92-9144-F41095236724}" srcOrd="0" destOrd="0" presId="urn:microsoft.com/office/officeart/2005/8/layout/default#2"/>
    <dgm:cxn modelId="{0FCE5DD3-D668-4FFA-A462-949DC5C37767}" srcId="{631994B0-701D-4780-BB1E-65637B5E3400}" destId="{146CF536-40CA-4B64-A11A-8163416DA898}" srcOrd="7" destOrd="0" parTransId="{A2D679CF-D721-4909-A6C1-1AE9A95CCC38}" sibTransId="{1D8CDA41-DE8B-443D-991E-76EDEC7B4BED}"/>
    <dgm:cxn modelId="{DA414071-96D5-47F4-845F-01B9DAD3428E}" type="presOf" srcId="{631994B0-701D-4780-BB1E-65637B5E3400}" destId="{C3C763FB-E952-4D49-9674-9789E001B44D}" srcOrd="0" destOrd="0" presId="urn:microsoft.com/office/officeart/2005/8/layout/default#2"/>
    <dgm:cxn modelId="{5ED8CE9D-7B75-4134-BFC4-100016EAD5D9}" srcId="{631994B0-701D-4780-BB1E-65637B5E3400}" destId="{FBE9CB14-EBB0-43A6-A399-8D293D1A7C7F}" srcOrd="8" destOrd="0" parTransId="{4A9629E0-E776-4DEE-BB6E-05F9ECAB72DA}" sibTransId="{BE8D56DC-E390-4B26-B363-7C7649BD698A}"/>
    <dgm:cxn modelId="{DD170027-74D0-423A-90C7-A12516BEEC3B}" type="presOf" srcId="{36B01F78-3FD2-4483-ABBC-9AA2BC10D8FD}" destId="{3EFD7FBF-18D8-44DC-84FC-7EDCF024348F}" srcOrd="0" destOrd="0" presId="urn:microsoft.com/office/officeart/2005/8/layout/default#2"/>
    <dgm:cxn modelId="{25157A77-8C91-4C7F-86BE-D62D97BBC91E}" type="presOf" srcId="{4122EFAB-7BD2-4377-AA1D-5FCF27ADC2F5}" destId="{FE9507F5-DEA7-46CE-A6A1-1567C32099E4}" srcOrd="0" destOrd="0" presId="urn:microsoft.com/office/officeart/2005/8/layout/default#2"/>
    <dgm:cxn modelId="{E3F165EB-3167-44F0-BF45-CBB713C8A195}" srcId="{631994B0-701D-4780-BB1E-65637B5E3400}" destId="{66AC5CD3-D2C0-4E12-8393-65E443B8B54B}" srcOrd="10" destOrd="0" parTransId="{707526E3-5838-4191-ADFC-B0584F520969}" sibTransId="{6BAF4024-F4CD-4BC3-9AEB-B19230C3E711}"/>
    <dgm:cxn modelId="{0318E68D-95D9-45A3-83BE-338AEC3A56DA}" srcId="{631994B0-701D-4780-BB1E-65637B5E3400}" destId="{5E9ECA62-2A64-4468-8DE0-4D722E75C4AF}" srcOrd="12" destOrd="0" parTransId="{10D24B40-0212-4704-A9D0-C8450BCECE15}" sibTransId="{B2291703-58BA-4FC1-9E44-9A64F51EDD76}"/>
    <dgm:cxn modelId="{DD594AFC-DAC5-4774-BB0A-4E7500B6FCF8}" type="presOf" srcId="{0CB470F1-333B-42A1-8FA2-529F188D6EA3}" destId="{BADA924D-AFDE-4235-A25C-17E9407E2891}" srcOrd="0" destOrd="0" presId="urn:microsoft.com/office/officeart/2005/8/layout/default#2"/>
    <dgm:cxn modelId="{AA54F045-4BE1-426A-A56B-6C9B80AF2C2C}" type="presOf" srcId="{94B89116-82E0-47EB-AE4A-AB319381C9FE}" destId="{11FEABF9-8947-4898-9ABD-239901890D82}" srcOrd="0" destOrd="0" presId="urn:microsoft.com/office/officeart/2005/8/layout/default#2"/>
    <dgm:cxn modelId="{5ED59DE3-86F4-4860-9C0E-E7266774C2A0}" type="presOf" srcId="{146CF536-40CA-4B64-A11A-8163416DA898}" destId="{E38F1A5E-73EB-4753-87A9-3603A4DB1209}" srcOrd="0" destOrd="0" presId="urn:microsoft.com/office/officeart/2005/8/layout/default#2"/>
    <dgm:cxn modelId="{B83B7A8E-E22F-47C9-96C9-AE3FB4C3ECE3}" type="presOf" srcId="{66AC5CD3-D2C0-4E12-8393-65E443B8B54B}" destId="{4B20F055-FC7C-4F8D-9650-27414D7C5FB1}" srcOrd="0" destOrd="0" presId="urn:microsoft.com/office/officeart/2005/8/layout/default#2"/>
    <dgm:cxn modelId="{596D0AA4-4349-4FD2-8333-E2F9B1272F0A}" type="presOf" srcId="{010A02AE-FF10-48CC-956D-1962A9E7919E}" destId="{AD056CE8-C4AE-4A44-8236-F8433D60234F}" srcOrd="0" destOrd="0" presId="urn:microsoft.com/office/officeart/2005/8/layout/default#2"/>
    <dgm:cxn modelId="{4FA359E4-912D-420F-8831-DFBA37C53433}" type="presOf" srcId="{D3E167B1-83DA-4C28-8C90-70941C3E5DB5}" destId="{001C7641-FBE9-48EC-A47F-05BD1454914C}" srcOrd="0" destOrd="0" presId="urn:microsoft.com/office/officeart/2005/8/layout/default#2"/>
    <dgm:cxn modelId="{14140F12-4288-40A5-A807-1AE644E5B786}" type="presParOf" srcId="{C3C763FB-E952-4D49-9674-9789E001B44D}" destId="{4112B0F2-81FD-4F5C-9BC6-F023785C213D}" srcOrd="0" destOrd="0" presId="urn:microsoft.com/office/officeart/2005/8/layout/default#2"/>
    <dgm:cxn modelId="{BE02E933-9649-498F-B0D7-6C06030FA152}" type="presParOf" srcId="{C3C763FB-E952-4D49-9674-9789E001B44D}" destId="{8373BF05-5683-41EE-B450-74E1458BF031}" srcOrd="1" destOrd="0" presId="urn:microsoft.com/office/officeart/2005/8/layout/default#2"/>
    <dgm:cxn modelId="{71D297E2-5383-4B80-8474-2EAAD494FFA9}" type="presParOf" srcId="{C3C763FB-E952-4D49-9674-9789E001B44D}" destId="{3EFD7FBF-18D8-44DC-84FC-7EDCF024348F}" srcOrd="2" destOrd="0" presId="urn:microsoft.com/office/officeart/2005/8/layout/default#2"/>
    <dgm:cxn modelId="{096B14D0-48D7-466E-A2CC-F7119EB0850C}" type="presParOf" srcId="{C3C763FB-E952-4D49-9674-9789E001B44D}" destId="{8017A8E9-A6D6-4B23-AF9F-5AF38C02DBBD}" srcOrd="3" destOrd="0" presId="urn:microsoft.com/office/officeart/2005/8/layout/default#2"/>
    <dgm:cxn modelId="{8A9029B5-8F33-464F-A58A-E088E2312C94}" type="presParOf" srcId="{C3C763FB-E952-4D49-9674-9789E001B44D}" destId="{0991E2E2-F8E3-4E9D-98C9-46201867E687}" srcOrd="4" destOrd="0" presId="urn:microsoft.com/office/officeart/2005/8/layout/default#2"/>
    <dgm:cxn modelId="{B0C6AA61-A923-4CEF-9ED5-AF6814E02B9D}" type="presParOf" srcId="{C3C763FB-E952-4D49-9674-9789E001B44D}" destId="{648A60E3-4CB7-4398-A4C2-420065C7439E}" srcOrd="5" destOrd="0" presId="urn:microsoft.com/office/officeart/2005/8/layout/default#2"/>
    <dgm:cxn modelId="{A2C9F4F6-EBD0-4AC6-9673-92EB413BA46F}" type="presParOf" srcId="{C3C763FB-E952-4D49-9674-9789E001B44D}" destId="{001C7641-FBE9-48EC-A47F-05BD1454914C}" srcOrd="6" destOrd="0" presId="urn:microsoft.com/office/officeart/2005/8/layout/default#2"/>
    <dgm:cxn modelId="{858803E1-F670-4F61-AFFE-98F615B7A8D2}" type="presParOf" srcId="{C3C763FB-E952-4D49-9674-9789E001B44D}" destId="{097A5FAD-FECE-4AF9-9D57-B53277234E61}" srcOrd="7" destOrd="0" presId="urn:microsoft.com/office/officeart/2005/8/layout/default#2"/>
    <dgm:cxn modelId="{A8240789-31F5-476F-B18F-BEB9BBF2E6EA}" type="presParOf" srcId="{C3C763FB-E952-4D49-9674-9789E001B44D}" destId="{7913699E-7E55-4E92-9144-F41095236724}" srcOrd="8" destOrd="0" presId="urn:microsoft.com/office/officeart/2005/8/layout/default#2"/>
    <dgm:cxn modelId="{4E62DCD6-A6B9-4B05-8477-E05D4BF6592F}" type="presParOf" srcId="{C3C763FB-E952-4D49-9674-9789E001B44D}" destId="{5A13EAEA-791E-4602-8C91-E26DB6A82A0D}" srcOrd="9" destOrd="0" presId="urn:microsoft.com/office/officeart/2005/8/layout/default#2"/>
    <dgm:cxn modelId="{62BD2D25-F4D7-474F-BD7C-371CD25292AD}" type="presParOf" srcId="{C3C763FB-E952-4D49-9674-9789E001B44D}" destId="{FE9507F5-DEA7-46CE-A6A1-1567C32099E4}" srcOrd="10" destOrd="0" presId="urn:microsoft.com/office/officeart/2005/8/layout/default#2"/>
    <dgm:cxn modelId="{CE8FE9B9-53BF-45BB-9331-67C3B3786C65}" type="presParOf" srcId="{C3C763FB-E952-4D49-9674-9789E001B44D}" destId="{FEBBCCD2-9704-476E-A616-3040DBFBB33A}" srcOrd="11" destOrd="0" presId="urn:microsoft.com/office/officeart/2005/8/layout/default#2"/>
    <dgm:cxn modelId="{DAE86820-1C99-492F-9691-CD4C50E3BB49}" type="presParOf" srcId="{C3C763FB-E952-4D49-9674-9789E001B44D}" destId="{AD056CE8-C4AE-4A44-8236-F8433D60234F}" srcOrd="12" destOrd="0" presId="urn:microsoft.com/office/officeart/2005/8/layout/default#2"/>
    <dgm:cxn modelId="{146D276C-816A-43E0-A558-987B5CA2807A}" type="presParOf" srcId="{C3C763FB-E952-4D49-9674-9789E001B44D}" destId="{6F1FD6F9-AD5D-4713-95C6-407B0FCE7D07}" srcOrd="13" destOrd="0" presId="urn:microsoft.com/office/officeart/2005/8/layout/default#2"/>
    <dgm:cxn modelId="{DC22E74C-81D6-4F7D-97E8-10FAE3DE3460}" type="presParOf" srcId="{C3C763FB-E952-4D49-9674-9789E001B44D}" destId="{E38F1A5E-73EB-4753-87A9-3603A4DB1209}" srcOrd="14" destOrd="0" presId="urn:microsoft.com/office/officeart/2005/8/layout/default#2"/>
    <dgm:cxn modelId="{CF46C354-736A-485B-B4AF-18F69DE28B19}" type="presParOf" srcId="{C3C763FB-E952-4D49-9674-9789E001B44D}" destId="{D1A80B8A-55DC-43BC-8C42-F33FBA3BF774}" srcOrd="15" destOrd="0" presId="urn:microsoft.com/office/officeart/2005/8/layout/default#2"/>
    <dgm:cxn modelId="{8109665E-E3A0-4942-91E2-245AB947B6E8}" type="presParOf" srcId="{C3C763FB-E952-4D49-9674-9789E001B44D}" destId="{2C048DD3-B6BD-43AB-B634-ED6F64F52DEC}" srcOrd="16" destOrd="0" presId="urn:microsoft.com/office/officeart/2005/8/layout/default#2"/>
    <dgm:cxn modelId="{07908396-587A-41A5-9518-A6814ECB8786}" type="presParOf" srcId="{C3C763FB-E952-4D49-9674-9789E001B44D}" destId="{C734EF4D-FE57-4E0E-A436-029C64CCC4CE}" srcOrd="17" destOrd="0" presId="urn:microsoft.com/office/officeart/2005/8/layout/default#2"/>
    <dgm:cxn modelId="{782723F9-9F6A-47E1-A157-75F8DD135C20}" type="presParOf" srcId="{C3C763FB-E952-4D49-9674-9789E001B44D}" destId="{742BB240-89DE-4268-B718-F0A5E28B66F8}" srcOrd="18" destOrd="0" presId="urn:microsoft.com/office/officeart/2005/8/layout/default#2"/>
    <dgm:cxn modelId="{7F516E0B-17C2-4446-9AD8-5A88ACA74950}" type="presParOf" srcId="{C3C763FB-E952-4D49-9674-9789E001B44D}" destId="{BD7C1163-00C4-4B9B-AE72-17CBA85B1135}" srcOrd="19" destOrd="0" presId="urn:microsoft.com/office/officeart/2005/8/layout/default#2"/>
    <dgm:cxn modelId="{47411C2D-DD21-443A-8C1D-F3F969F83ED8}" type="presParOf" srcId="{C3C763FB-E952-4D49-9674-9789E001B44D}" destId="{4B20F055-FC7C-4F8D-9650-27414D7C5FB1}" srcOrd="20" destOrd="0" presId="urn:microsoft.com/office/officeart/2005/8/layout/default#2"/>
    <dgm:cxn modelId="{9DAC0D3C-4426-47F2-A8A1-AF8F3A278410}" type="presParOf" srcId="{C3C763FB-E952-4D49-9674-9789E001B44D}" destId="{98D1A308-D867-4638-A010-4C4FDD049F03}" srcOrd="21" destOrd="0" presId="urn:microsoft.com/office/officeart/2005/8/layout/default#2"/>
    <dgm:cxn modelId="{EBC8DF48-3EA2-4FE7-905C-3AA71F4BE44C}" type="presParOf" srcId="{C3C763FB-E952-4D49-9674-9789E001B44D}" destId="{11FEABF9-8947-4898-9ABD-239901890D82}" srcOrd="22" destOrd="0" presId="urn:microsoft.com/office/officeart/2005/8/layout/default#2"/>
    <dgm:cxn modelId="{F12C0B74-332E-451F-A16E-C157AB3BFAAE}" type="presParOf" srcId="{C3C763FB-E952-4D49-9674-9789E001B44D}" destId="{8D570143-601C-4B5F-AA87-25EBACA091B9}" srcOrd="23" destOrd="0" presId="urn:microsoft.com/office/officeart/2005/8/layout/default#2"/>
    <dgm:cxn modelId="{A7D95ED4-130A-456F-BE86-C887DEA27739}" type="presParOf" srcId="{C3C763FB-E952-4D49-9674-9789E001B44D}" destId="{317E292E-7BB1-45DD-8BD9-706B1B93D671}" srcOrd="24" destOrd="0" presId="urn:microsoft.com/office/officeart/2005/8/layout/default#2"/>
    <dgm:cxn modelId="{A1224D3C-A278-4B85-A421-0B9C8888B1FC}" type="presParOf" srcId="{C3C763FB-E952-4D49-9674-9789E001B44D}" destId="{10F3CE5B-146C-4527-A894-EF39D92CE280}" srcOrd="25" destOrd="0" presId="urn:microsoft.com/office/officeart/2005/8/layout/default#2"/>
    <dgm:cxn modelId="{8639DC91-A60B-4CAC-B709-77C5BED467D5}" type="presParOf" srcId="{C3C763FB-E952-4D49-9674-9789E001B44D}" destId="{BADA924D-AFDE-4235-A25C-17E9407E2891}" srcOrd="26" destOrd="0" presId="urn:microsoft.com/office/officeart/2005/8/layout/defaul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D1563CC-C431-4278-8770-8C758F19F945}"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IN"/>
        </a:p>
      </dgm:t>
    </dgm:pt>
    <dgm:pt modelId="{78BE34DE-EDDC-46B5-932B-C9528835F686}">
      <dgm:prSet/>
      <dgm:spPr/>
      <dgm:t>
        <a:bodyPr/>
        <a:lstStyle/>
        <a:p>
          <a:pPr rtl="0"/>
          <a:r>
            <a:rPr lang="en-US" b="1" dirty="0" smtClean="0"/>
            <a:t>At least 50% of rural towers and 20% of urban towers to be powered by hybrid power by 2015 (RET + Grid Power) &amp;</a:t>
          </a:r>
          <a:endParaRPr lang="en-IN" dirty="0"/>
        </a:p>
      </dgm:t>
    </dgm:pt>
    <dgm:pt modelId="{CC9338B8-C326-4384-839C-C22F729B3ADF}" type="parTrans" cxnId="{9992D4D4-9AFB-4FA0-A869-4058802EE89C}">
      <dgm:prSet/>
      <dgm:spPr/>
      <dgm:t>
        <a:bodyPr/>
        <a:lstStyle/>
        <a:p>
          <a:endParaRPr lang="en-IN"/>
        </a:p>
      </dgm:t>
    </dgm:pt>
    <dgm:pt modelId="{BB6E3704-9995-4887-BD09-C7D5A595E4A5}" type="sibTrans" cxnId="{9992D4D4-9AFB-4FA0-A869-4058802EE89C}">
      <dgm:prSet/>
      <dgm:spPr/>
      <dgm:t>
        <a:bodyPr/>
        <a:lstStyle/>
        <a:p>
          <a:endParaRPr lang="en-IN"/>
        </a:p>
      </dgm:t>
    </dgm:pt>
    <dgm:pt modelId="{5EEDDCCC-3EF0-4068-AC2B-3A5C054CA050}">
      <dgm:prSet/>
      <dgm:spPr/>
      <dgm:t>
        <a:bodyPr/>
        <a:lstStyle/>
        <a:p>
          <a:pPr rtl="0"/>
          <a:r>
            <a:rPr lang="en-US" b="1" dirty="0" smtClean="0"/>
            <a:t>Minimum 75% of rural towers and 33% of urban towers are to be powered by hybrid power by 2020 (RET + Grid Power).</a:t>
          </a:r>
          <a:endParaRPr lang="en-IN" dirty="0"/>
        </a:p>
      </dgm:t>
    </dgm:pt>
    <dgm:pt modelId="{F31D32DB-5BD6-49EB-9246-637F02C6C702}" type="parTrans" cxnId="{8B19299F-5EBF-436E-BAE7-FF86A6BF4055}">
      <dgm:prSet/>
      <dgm:spPr/>
      <dgm:t>
        <a:bodyPr/>
        <a:lstStyle/>
        <a:p>
          <a:endParaRPr lang="en-IN"/>
        </a:p>
      </dgm:t>
    </dgm:pt>
    <dgm:pt modelId="{EE553EB8-F154-4885-B94C-E02167133DAF}" type="sibTrans" cxnId="{8B19299F-5EBF-436E-BAE7-FF86A6BF4055}">
      <dgm:prSet/>
      <dgm:spPr/>
      <dgm:t>
        <a:bodyPr/>
        <a:lstStyle/>
        <a:p>
          <a:endParaRPr lang="en-IN"/>
        </a:p>
      </dgm:t>
    </dgm:pt>
    <dgm:pt modelId="{4BB0A66B-0376-4798-A4A9-B167A74232C5}">
      <dgm:prSet/>
      <dgm:spPr/>
      <dgm:t>
        <a:bodyPr/>
        <a:lstStyle/>
        <a:p>
          <a:pPr rtl="0"/>
          <a:r>
            <a:rPr lang="en-US" b="1" dirty="0" smtClean="0"/>
            <a:t>Energy &amp; Performance assessment of Products, Equipments and Services in Telecom Network .</a:t>
          </a:r>
          <a:endParaRPr lang="en-IN" dirty="0"/>
        </a:p>
      </dgm:t>
    </dgm:pt>
    <dgm:pt modelId="{E560356F-1AE3-4113-9163-98C751DA503E}" type="parTrans" cxnId="{1732430F-402D-4F34-A780-154B011721F2}">
      <dgm:prSet/>
      <dgm:spPr/>
      <dgm:t>
        <a:bodyPr/>
        <a:lstStyle/>
        <a:p>
          <a:endParaRPr lang="en-IN"/>
        </a:p>
      </dgm:t>
    </dgm:pt>
    <dgm:pt modelId="{8CB503D6-8530-4CD1-9721-15D04CA9D8F6}" type="sibTrans" cxnId="{1732430F-402D-4F34-A780-154B011721F2}">
      <dgm:prSet/>
      <dgm:spPr/>
      <dgm:t>
        <a:bodyPr/>
        <a:lstStyle/>
        <a:p>
          <a:endParaRPr lang="en-IN"/>
        </a:p>
      </dgm:t>
    </dgm:pt>
    <dgm:pt modelId="{AD757AA3-BA76-4164-A19E-288D7AE0EFC3}">
      <dgm:prSet/>
      <dgm:spPr/>
      <dgm:t>
        <a:bodyPr/>
        <a:lstStyle/>
        <a:p>
          <a:pPr rtl="0"/>
          <a:r>
            <a:rPr lang="en-US" b="1" dirty="0" smtClean="0"/>
            <a:t>Certified green passport rating by 2015.</a:t>
          </a:r>
          <a:endParaRPr lang="en-IN" dirty="0"/>
        </a:p>
      </dgm:t>
    </dgm:pt>
    <dgm:pt modelId="{EA8492A7-F18B-4ECD-84A0-B5011178E5DC}" type="parTrans" cxnId="{37E4E2C5-335B-403C-8554-0569466A6C60}">
      <dgm:prSet/>
      <dgm:spPr/>
      <dgm:t>
        <a:bodyPr/>
        <a:lstStyle/>
        <a:p>
          <a:endParaRPr lang="en-IN"/>
        </a:p>
      </dgm:t>
    </dgm:pt>
    <dgm:pt modelId="{84704F28-E398-45D0-AD30-005A9AE0E3C2}" type="sibTrans" cxnId="{37E4E2C5-335B-403C-8554-0569466A6C60}">
      <dgm:prSet/>
      <dgm:spPr/>
      <dgm:t>
        <a:bodyPr/>
        <a:lstStyle/>
        <a:p>
          <a:endParaRPr lang="en-IN"/>
        </a:p>
      </dgm:t>
    </dgm:pt>
    <dgm:pt modelId="{D0FA55AD-05F0-4D1A-8873-57D5E447C039}">
      <dgm:prSet/>
      <dgm:spPr/>
      <dgm:t>
        <a:bodyPr/>
        <a:lstStyle/>
        <a:p>
          <a:pPr rtl="0"/>
          <a:r>
            <a:rPr lang="en-US" b="1" dirty="0" smtClean="0"/>
            <a:t>All service providers to declare the carbon footprint of their network operation twice in a year.</a:t>
          </a:r>
          <a:endParaRPr lang="en-IN" dirty="0"/>
        </a:p>
      </dgm:t>
    </dgm:pt>
    <dgm:pt modelId="{9654C36A-662B-4ED4-A446-8742F6CF6BC6}" type="parTrans" cxnId="{14D814CA-4605-4689-93B3-545DE6C98462}">
      <dgm:prSet/>
      <dgm:spPr/>
      <dgm:t>
        <a:bodyPr/>
        <a:lstStyle/>
        <a:p>
          <a:endParaRPr lang="en-IN"/>
        </a:p>
      </dgm:t>
    </dgm:pt>
    <dgm:pt modelId="{0DFA24FE-AE08-48E4-BD74-E902057B570A}" type="sibTrans" cxnId="{14D814CA-4605-4689-93B3-545DE6C98462}">
      <dgm:prSet/>
      <dgm:spPr/>
      <dgm:t>
        <a:bodyPr/>
        <a:lstStyle/>
        <a:p>
          <a:endParaRPr lang="en-IN"/>
        </a:p>
      </dgm:t>
    </dgm:pt>
    <dgm:pt modelId="{AC32762E-F8CA-45A8-81F1-681CFDC0959C}" type="pres">
      <dgm:prSet presAssocID="{8D1563CC-C431-4278-8770-8C758F19F945}" presName="linear" presStyleCnt="0">
        <dgm:presLayoutVars>
          <dgm:animLvl val="lvl"/>
          <dgm:resizeHandles val="exact"/>
        </dgm:presLayoutVars>
      </dgm:prSet>
      <dgm:spPr/>
      <dgm:t>
        <a:bodyPr/>
        <a:lstStyle/>
        <a:p>
          <a:endParaRPr lang="en-IN"/>
        </a:p>
      </dgm:t>
    </dgm:pt>
    <dgm:pt modelId="{5D79FC31-52E5-470C-B193-2E52ACFEA58E}" type="pres">
      <dgm:prSet presAssocID="{78BE34DE-EDDC-46B5-932B-C9528835F686}" presName="parentText" presStyleLbl="node1" presStyleIdx="0" presStyleCnt="5">
        <dgm:presLayoutVars>
          <dgm:chMax val="0"/>
          <dgm:bulletEnabled val="1"/>
        </dgm:presLayoutVars>
      </dgm:prSet>
      <dgm:spPr/>
      <dgm:t>
        <a:bodyPr/>
        <a:lstStyle/>
        <a:p>
          <a:endParaRPr lang="en-IN"/>
        </a:p>
      </dgm:t>
    </dgm:pt>
    <dgm:pt modelId="{6D56B6F3-7D6D-484A-AC67-21FD5CEDD264}" type="pres">
      <dgm:prSet presAssocID="{BB6E3704-9995-4887-BD09-C7D5A595E4A5}" presName="spacer" presStyleCnt="0"/>
      <dgm:spPr/>
    </dgm:pt>
    <dgm:pt modelId="{BAAC82A2-7692-49CD-A4EB-E274E114A358}" type="pres">
      <dgm:prSet presAssocID="{5EEDDCCC-3EF0-4068-AC2B-3A5C054CA050}" presName="parentText" presStyleLbl="node1" presStyleIdx="1" presStyleCnt="5">
        <dgm:presLayoutVars>
          <dgm:chMax val="0"/>
          <dgm:bulletEnabled val="1"/>
        </dgm:presLayoutVars>
      </dgm:prSet>
      <dgm:spPr/>
      <dgm:t>
        <a:bodyPr/>
        <a:lstStyle/>
        <a:p>
          <a:endParaRPr lang="en-IN"/>
        </a:p>
      </dgm:t>
    </dgm:pt>
    <dgm:pt modelId="{B07E7C59-A1D6-4C09-AA82-8C6CD99C077F}" type="pres">
      <dgm:prSet presAssocID="{EE553EB8-F154-4885-B94C-E02167133DAF}" presName="spacer" presStyleCnt="0"/>
      <dgm:spPr/>
    </dgm:pt>
    <dgm:pt modelId="{FF15126E-A8A4-4899-8D21-DE439505C7C0}" type="pres">
      <dgm:prSet presAssocID="{4BB0A66B-0376-4798-A4A9-B167A74232C5}" presName="parentText" presStyleLbl="node1" presStyleIdx="2" presStyleCnt="5">
        <dgm:presLayoutVars>
          <dgm:chMax val="0"/>
          <dgm:bulletEnabled val="1"/>
        </dgm:presLayoutVars>
      </dgm:prSet>
      <dgm:spPr/>
      <dgm:t>
        <a:bodyPr/>
        <a:lstStyle/>
        <a:p>
          <a:endParaRPr lang="en-IN"/>
        </a:p>
      </dgm:t>
    </dgm:pt>
    <dgm:pt modelId="{563CD5D9-F8B6-4F92-8D38-69880582B6EE}" type="pres">
      <dgm:prSet presAssocID="{8CB503D6-8530-4CD1-9721-15D04CA9D8F6}" presName="spacer" presStyleCnt="0"/>
      <dgm:spPr/>
    </dgm:pt>
    <dgm:pt modelId="{369C7A0F-76BD-4D7D-A0BD-3700A198FA3C}" type="pres">
      <dgm:prSet presAssocID="{AD757AA3-BA76-4164-A19E-288D7AE0EFC3}" presName="parentText" presStyleLbl="node1" presStyleIdx="3" presStyleCnt="5">
        <dgm:presLayoutVars>
          <dgm:chMax val="0"/>
          <dgm:bulletEnabled val="1"/>
        </dgm:presLayoutVars>
      </dgm:prSet>
      <dgm:spPr/>
      <dgm:t>
        <a:bodyPr/>
        <a:lstStyle/>
        <a:p>
          <a:endParaRPr lang="en-IN"/>
        </a:p>
      </dgm:t>
    </dgm:pt>
    <dgm:pt modelId="{D7AF2A09-F5AD-4D6D-A43C-1F4448DEE399}" type="pres">
      <dgm:prSet presAssocID="{84704F28-E398-45D0-AD30-005A9AE0E3C2}" presName="spacer" presStyleCnt="0"/>
      <dgm:spPr/>
    </dgm:pt>
    <dgm:pt modelId="{80E2B3E4-8389-48B4-935D-FA50AD46BEFA}" type="pres">
      <dgm:prSet presAssocID="{D0FA55AD-05F0-4D1A-8873-57D5E447C039}" presName="parentText" presStyleLbl="node1" presStyleIdx="4" presStyleCnt="5">
        <dgm:presLayoutVars>
          <dgm:chMax val="0"/>
          <dgm:bulletEnabled val="1"/>
        </dgm:presLayoutVars>
      </dgm:prSet>
      <dgm:spPr/>
      <dgm:t>
        <a:bodyPr/>
        <a:lstStyle/>
        <a:p>
          <a:endParaRPr lang="en-IN"/>
        </a:p>
      </dgm:t>
    </dgm:pt>
  </dgm:ptLst>
  <dgm:cxnLst>
    <dgm:cxn modelId="{D4DB0EE1-D4FA-4E3A-B264-DDBFDFB04D00}" type="presOf" srcId="{5EEDDCCC-3EF0-4068-AC2B-3A5C054CA050}" destId="{BAAC82A2-7692-49CD-A4EB-E274E114A358}" srcOrd="0" destOrd="0" presId="urn:microsoft.com/office/officeart/2005/8/layout/vList2"/>
    <dgm:cxn modelId="{8B19299F-5EBF-436E-BAE7-FF86A6BF4055}" srcId="{8D1563CC-C431-4278-8770-8C758F19F945}" destId="{5EEDDCCC-3EF0-4068-AC2B-3A5C054CA050}" srcOrd="1" destOrd="0" parTransId="{F31D32DB-5BD6-49EB-9246-637F02C6C702}" sibTransId="{EE553EB8-F154-4885-B94C-E02167133DAF}"/>
    <dgm:cxn modelId="{E362BF7E-4833-40A0-A92F-022905F7446B}" type="presOf" srcId="{AD757AA3-BA76-4164-A19E-288D7AE0EFC3}" destId="{369C7A0F-76BD-4D7D-A0BD-3700A198FA3C}" srcOrd="0" destOrd="0" presId="urn:microsoft.com/office/officeart/2005/8/layout/vList2"/>
    <dgm:cxn modelId="{3C8508F9-725C-44A6-B61B-9C46A7E549C7}" type="presOf" srcId="{8D1563CC-C431-4278-8770-8C758F19F945}" destId="{AC32762E-F8CA-45A8-81F1-681CFDC0959C}" srcOrd="0" destOrd="0" presId="urn:microsoft.com/office/officeart/2005/8/layout/vList2"/>
    <dgm:cxn modelId="{540A4FDB-0835-496A-BF17-8AF8279A3F12}" type="presOf" srcId="{D0FA55AD-05F0-4D1A-8873-57D5E447C039}" destId="{80E2B3E4-8389-48B4-935D-FA50AD46BEFA}" srcOrd="0" destOrd="0" presId="urn:microsoft.com/office/officeart/2005/8/layout/vList2"/>
    <dgm:cxn modelId="{14D814CA-4605-4689-93B3-545DE6C98462}" srcId="{8D1563CC-C431-4278-8770-8C758F19F945}" destId="{D0FA55AD-05F0-4D1A-8873-57D5E447C039}" srcOrd="4" destOrd="0" parTransId="{9654C36A-662B-4ED4-A446-8742F6CF6BC6}" sibTransId="{0DFA24FE-AE08-48E4-BD74-E902057B570A}"/>
    <dgm:cxn modelId="{9992D4D4-9AFB-4FA0-A869-4058802EE89C}" srcId="{8D1563CC-C431-4278-8770-8C758F19F945}" destId="{78BE34DE-EDDC-46B5-932B-C9528835F686}" srcOrd="0" destOrd="0" parTransId="{CC9338B8-C326-4384-839C-C22F729B3ADF}" sibTransId="{BB6E3704-9995-4887-BD09-C7D5A595E4A5}"/>
    <dgm:cxn modelId="{37E4E2C5-335B-403C-8554-0569466A6C60}" srcId="{8D1563CC-C431-4278-8770-8C758F19F945}" destId="{AD757AA3-BA76-4164-A19E-288D7AE0EFC3}" srcOrd="3" destOrd="0" parTransId="{EA8492A7-F18B-4ECD-84A0-B5011178E5DC}" sibTransId="{84704F28-E398-45D0-AD30-005A9AE0E3C2}"/>
    <dgm:cxn modelId="{CED859B5-005F-440C-B8ED-45C1883FAD78}" type="presOf" srcId="{4BB0A66B-0376-4798-A4A9-B167A74232C5}" destId="{FF15126E-A8A4-4899-8D21-DE439505C7C0}" srcOrd="0" destOrd="0" presId="urn:microsoft.com/office/officeart/2005/8/layout/vList2"/>
    <dgm:cxn modelId="{38A18ABC-8FD9-4CE3-9780-623C0431BD41}" type="presOf" srcId="{78BE34DE-EDDC-46B5-932B-C9528835F686}" destId="{5D79FC31-52E5-470C-B193-2E52ACFEA58E}" srcOrd="0" destOrd="0" presId="urn:microsoft.com/office/officeart/2005/8/layout/vList2"/>
    <dgm:cxn modelId="{1732430F-402D-4F34-A780-154B011721F2}" srcId="{8D1563CC-C431-4278-8770-8C758F19F945}" destId="{4BB0A66B-0376-4798-A4A9-B167A74232C5}" srcOrd="2" destOrd="0" parTransId="{E560356F-1AE3-4113-9163-98C751DA503E}" sibTransId="{8CB503D6-8530-4CD1-9721-15D04CA9D8F6}"/>
    <dgm:cxn modelId="{26DDD817-6BA9-4EE2-A539-228C656D2C86}" type="presParOf" srcId="{AC32762E-F8CA-45A8-81F1-681CFDC0959C}" destId="{5D79FC31-52E5-470C-B193-2E52ACFEA58E}" srcOrd="0" destOrd="0" presId="urn:microsoft.com/office/officeart/2005/8/layout/vList2"/>
    <dgm:cxn modelId="{639A29EB-7D61-4744-B868-3211A1DF5656}" type="presParOf" srcId="{AC32762E-F8CA-45A8-81F1-681CFDC0959C}" destId="{6D56B6F3-7D6D-484A-AC67-21FD5CEDD264}" srcOrd="1" destOrd="0" presId="urn:microsoft.com/office/officeart/2005/8/layout/vList2"/>
    <dgm:cxn modelId="{AD320063-E25B-4875-94B4-8A59FCA5DDA6}" type="presParOf" srcId="{AC32762E-F8CA-45A8-81F1-681CFDC0959C}" destId="{BAAC82A2-7692-49CD-A4EB-E274E114A358}" srcOrd="2" destOrd="0" presId="urn:microsoft.com/office/officeart/2005/8/layout/vList2"/>
    <dgm:cxn modelId="{689FD96C-37BF-4D56-A1E0-C3993A5835EA}" type="presParOf" srcId="{AC32762E-F8CA-45A8-81F1-681CFDC0959C}" destId="{B07E7C59-A1D6-4C09-AA82-8C6CD99C077F}" srcOrd="3" destOrd="0" presId="urn:microsoft.com/office/officeart/2005/8/layout/vList2"/>
    <dgm:cxn modelId="{54A554C0-74DF-4BCA-BB20-C0F551121C87}" type="presParOf" srcId="{AC32762E-F8CA-45A8-81F1-681CFDC0959C}" destId="{FF15126E-A8A4-4899-8D21-DE439505C7C0}" srcOrd="4" destOrd="0" presId="urn:microsoft.com/office/officeart/2005/8/layout/vList2"/>
    <dgm:cxn modelId="{6C462239-1BE2-46A9-95F5-26FDACCED760}" type="presParOf" srcId="{AC32762E-F8CA-45A8-81F1-681CFDC0959C}" destId="{563CD5D9-F8B6-4F92-8D38-69880582B6EE}" srcOrd="5" destOrd="0" presId="urn:microsoft.com/office/officeart/2005/8/layout/vList2"/>
    <dgm:cxn modelId="{2A72FD77-B2F0-45BB-9324-22D40BDEC866}" type="presParOf" srcId="{AC32762E-F8CA-45A8-81F1-681CFDC0959C}" destId="{369C7A0F-76BD-4D7D-A0BD-3700A198FA3C}" srcOrd="6" destOrd="0" presId="urn:microsoft.com/office/officeart/2005/8/layout/vList2"/>
    <dgm:cxn modelId="{A03E2FE0-376D-4518-8486-5CCC793A52BD}" type="presParOf" srcId="{AC32762E-F8CA-45A8-81F1-681CFDC0959C}" destId="{D7AF2A09-F5AD-4D6D-A43C-1F4448DEE399}" srcOrd="7" destOrd="0" presId="urn:microsoft.com/office/officeart/2005/8/layout/vList2"/>
    <dgm:cxn modelId="{242BB070-29A9-4F41-8C27-67389C0F5F0A}" type="presParOf" srcId="{AC32762E-F8CA-45A8-81F1-681CFDC0959C}" destId="{80E2B3E4-8389-48B4-935D-FA50AD46BEFA}"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A4B450-C6B4-4B3B-A193-3FA745B3F6DC}">
      <dsp:nvSpPr>
        <dsp:cNvPr id="0" name=""/>
        <dsp:cNvSpPr/>
      </dsp:nvSpPr>
      <dsp:spPr>
        <a:xfrm>
          <a:off x="1433704" y="368078"/>
          <a:ext cx="3603003" cy="3603003"/>
        </a:xfrm>
        <a:prstGeom prst="blockArc">
          <a:avLst>
            <a:gd name="adj1" fmla="val 13500000"/>
            <a:gd name="adj2" fmla="val 16200000"/>
            <a:gd name="adj3" fmla="val 3427"/>
          </a:avLst>
        </a:prstGeom>
        <a:solidFill>
          <a:schemeClr val="accent6">
            <a:shade val="90000"/>
            <a:hueOff val="-40615"/>
            <a:satOff val="-4632"/>
            <a:lumOff val="2253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E259D9-DC23-4829-B018-B24D01145623}">
      <dsp:nvSpPr>
        <dsp:cNvPr id="0" name=""/>
        <dsp:cNvSpPr/>
      </dsp:nvSpPr>
      <dsp:spPr>
        <a:xfrm>
          <a:off x="1378398" y="399604"/>
          <a:ext cx="3603003" cy="3603003"/>
        </a:xfrm>
        <a:prstGeom prst="blockArc">
          <a:avLst>
            <a:gd name="adj1" fmla="val 10800000"/>
            <a:gd name="adj2" fmla="val 13500000"/>
            <a:gd name="adj3" fmla="val 3427"/>
          </a:avLst>
        </a:prstGeom>
        <a:solidFill>
          <a:schemeClr val="accent6">
            <a:shade val="90000"/>
            <a:hueOff val="-34813"/>
            <a:satOff val="-3970"/>
            <a:lumOff val="19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3C3DDA-431D-4B5A-858B-FDC51DB399E2}">
      <dsp:nvSpPr>
        <dsp:cNvPr id="0" name=""/>
        <dsp:cNvSpPr/>
      </dsp:nvSpPr>
      <dsp:spPr>
        <a:xfrm>
          <a:off x="1378398" y="399604"/>
          <a:ext cx="3603003" cy="3603003"/>
        </a:xfrm>
        <a:prstGeom prst="blockArc">
          <a:avLst>
            <a:gd name="adj1" fmla="val 8100000"/>
            <a:gd name="adj2" fmla="val 10800000"/>
            <a:gd name="adj3" fmla="val 3427"/>
          </a:avLst>
        </a:prstGeom>
        <a:solidFill>
          <a:schemeClr val="accent6">
            <a:shade val="90000"/>
            <a:hueOff val="-29010"/>
            <a:satOff val="-3309"/>
            <a:lumOff val="1609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33444C-AD70-4340-846D-F9E91AD6A9F2}">
      <dsp:nvSpPr>
        <dsp:cNvPr id="0" name=""/>
        <dsp:cNvSpPr/>
      </dsp:nvSpPr>
      <dsp:spPr>
        <a:xfrm>
          <a:off x="1378398" y="399604"/>
          <a:ext cx="3603003" cy="3603003"/>
        </a:xfrm>
        <a:prstGeom prst="blockArc">
          <a:avLst>
            <a:gd name="adj1" fmla="val 5400000"/>
            <a:gd name="adj2" fmla="val 8100000"/>
            <a:gd name="adj3" fmla="val 3427"/>
          </a:avLst>
        </a:prstGeom>
        <a:solidFill>
          <a:schemeClr val="accent6">
            <a:shade val="90000"/>
            <a:hueOff val="-23208"/>
            <a:satOff val="-2647"/>
            <a:lumOff val="1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64EFCF-2410-4394-9101-8D8F0821D9E9}">
      <dsp:nvSpPr>
        <dsp:cNvPr id="0" name=""/>
        <dsp:cNvSpPr/>
      </dsp:nvSpPr>
      <dsp:spPr>
        <a:xfrm>
          <a:off x="1378398" y="399604"/>
          <a:ext cx="3603003" cy="3603003"/>
        </a:xfrm>
        <a:prstGeom prst="blockArc">
          <a:avLst>
            <a:gd name="adj1" fmla="val 2700000"/>
            <a:gd name="adj2" fmla="val 5400000"/>
            <a:gd name="adj3" fmla="val 3427"/>
          </a:avLst>
        </a:prstGeom>
        <a:solidFill>
          <a:schemeClr val="accent6">
            <a:shade val="90000"/>
            <a:hueOff val="-17406"/>
            <a:satOff val="-1985"/>
            <a:lumOff val="965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2973DE-9597-4707-803B-D7AA78E208A0}">
      <dsp:nvSpPr>
        <dsp:cNvPr id="0" name=""/>
        <dsp:cNvSpPr/>
      </dsp:nvSpPr>
      <dsp:spPr>
        <a:xfrm>
          <a:off x="1378398" y="399604"/>
          <a:ext cx="3603003" cy="3603003"/>
        </a:xfrm>
        <a:prstGeom prst="blockArc">
          <a:avLst>
            <a:gd name="adj1" fmla="val 0"/>
            <a:gd name="adj2" fmla="val 2700000"/>
            <a:gd name="adj3" fmla="val 3427"/>
          </a:avLst>
        </a:prstGeom>
        <a:solidFill>
          <a:schemeClr val="accent6">
            <a:shade val="90000"/>
            <a:hueOff val="-11604"/>
            <a:satOff val="-1323"/>
            <a:lumOff val="643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DB6C92-6D90-4267-BB54-D54DA73A455B}">
      <dsp:nvSpPr>
        <dsp:cNvPr id="0" name=""/>
        <dsp:cNvSpPr/>
      </dsp:nvSpPr>
      <dsp:spPr>
        <a:xfrm>
          <a:off x="1378398" y="399604"/>
          <a:ext cx="3603003" cy="3603003"/>
        </a:xfrm>
        <a:prstGeom prst="blockArc">
          <a:avLst>
            <a:gd name="adj1" fmla="val 18900000"/>
            <a:gd name="adj2" fmla="val 0"/>
            <a:gd name="adj3" fmla="val 3427"/>
          </a:avLst>
        </a:prstGeom>
        <a:solidFill>
          <a:schemeClr val="accent6">
            <a:shade val="90000"/>
            <a:hueOff val="-5802"/>
            <a:satOff val="-662"/>
            <a:lumOff val="321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504833-E27A-4602-B1B4-63E7F32DF6D3}">
      <dsp:nvSpPr>
        <dsp:cNvPr id="0" name=""/>
        <dsp:cNvSpPr/>
      </dsp:nvSpPr>
      <dsp:spPr>
        <a:xfrm>
          <a:off x="1315273" y="249611"/>
          <a:ext cx="3603003" cy="3603003"/>
        </a:xfrm>
        <a:prstGeom prst="blockArc">
          <a:avLst>
            <a:gd name="adj1" fmla="val 16200000"/>
            <a:gd name="adj2" fmla="val 18900000"/>
            <a:gd name="adj3" fmla="val 3427"/>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3D5D0A-2A77-41D6-A0B7-090FB3226ED7}">
      <dsp:nvSpPr>
        <dsp:cNvPr id="0" name=""/>
        <dsp:cNvSpPr/>
      </dsp:nvSpPr>
      <dsp:spPr>
        <a:xfrm>
          <a:off x="2143920" y="1311069"/>
          <a:ext cx="2071959" cy="1780074"/>
        </a:xfrm>
        <a:prstGeom prst="star24">
          <a:avLst/>
        </a:prstGeom>
        <a:solidFill>
          <a:srgbClr val="02BE33"/>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2"/>
        </a:lnRef>
        <a:fillRef idx="3">
          <a:schemeClr val="accent2"/>
        </a:fillRef>
        <a:effectRef idx="3">
          <a:schemeClr val="accent2"/>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GoI Initiatives</a:t>
          </a:r>
          <a:endParaRPr lang="en-US" sz="1600" b="1" kern="1200" dirty="0"/>
        </a:p>
      </dsp:txBody>
      <dsp:txXfrm>
        <a:off x="2143920" y="1311069"/>
        <a:ext cx="2071959" cy="1780074"/>
      </dsp:txXfrm>
    </dsp:sp>
    <dsp:sp modelId="{7A321D55-3DB0-4CCB-AD4C-E36FE2AE2F1E}">
      <dsp:nvSpPr>
        <dsp:cNvPr id="0" name=""/>
        <dsp:cNvSpPr/>
      </dsp:nvSpPr>
      <dsp:spPr>
        <a:xfrm>
          <a:off x="2549580" y="-53901"/>
          <a:ext cx="1260638" cy="968755"/>
        </a:xfrm>
        <a:prstGeom prst="ellipse">
          <a:avLst/>
        </a:prstGeom>
        <a:gradFill rotWithShape="1">
          <a:gsLst>
            <a:gs pos="0">
              <a:schemeClr val="accent2">
                <a:tint val="65000"/>
                <a:shade val="92000"/>
                <a:satMod val="130000"/>
              </a:schemeClr>
            </a:gs>
            <a:gs pos="45000">
              <a:schemeClr val="accent2">
                <a:tint val="60000"/>
                <a:shade val="99000"/>
                <a:satMod val="120000"/>
              </a:schemeClr>
            </a:gs>
            <a:gs pos="100000">
              <a:schemeClr val="accent2">
                <a:tint val="55000"/>
                <a:satMod val="140000"/>
              </a:schemeClr>
            </a:gs>
          </a:gsLst>
          <a:path path="circle">
            <a:fillToRect l="100000" t="100000" r="100000" b="100000"/>
          </a:path>
        </a:gradFill>
        <a:ln w="12700"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IPv6 Deployment Roadmap-I</a:t>
          </a:r>
          <a:endParaRPr lang="en-US" sz="1200" b="1" kern="1200" dirty="0"/>
        </a:p>
      </dsp:txBody>
      <dsp:txXfrm>
        <a:off x="2549580" y="-53901"/>
        <a:ext cx="1260638" cy="968755"/>
      </dsp:txXfrm>
    </dsp:sp>
    <dsp:sp modelId="{6098DDDE-E892-4D0A-A472-66F6F54FBD5C}">
      <dsp:nvSpPr>
        <dsp:cNvPr id="0" name=""/>
        <dsp:cNvSpPr/>
      </dsp:nvSpPr>
      <dsp:spPr>
        <a:xfrm>
          <a:off x="3801605" y="464704"/>
          <a:ext cx="1260638" cy="968755"/>
        </a:xfrm>
        <a:prstGeom prst="ellipse">
          <a:avLst/>
        </a:prstGeom>
        <a:gradFill rotWithShape="1">
          <a:gsLst>
            <a:gs pos="0">
              <a:schemeClr val="accent2">
                <a:tint val="65000"/>
                <a:shade val="92000"/>
                <a:satMod val="130000"/>
              </a:schemeClr>
            </a:gs>
            <a:gs pos="45000">
              <a:schemeClr val="accent2">
                <a:tint val="60000"/>
                <a:shade val="99000"/>
                <a:satMod val="120000"/>
              </a:schemeClr>
            </a:gs>
            <a:gs pos="100000">
              <a:schemeClr val="accent2">
                <a:tint val="55000"/>
                <a:satMod val="140000"/>
              </a:schemeClr>
            </a:gs>
          </a:gsLst>
          <a:path path="circle">
            <a:fillToRect l="100000" t="100000" r="100000" b="100000"/>
          </a:path>
        </a:gradFill>
        <a:ln w="12700"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IPv6 Deployment Roadmap-II</a:t>
          </a:r>
          <a:endParaRPr lang="en-US" sz="1200" b="1" kern="1200" dirty="0"/>
        </a:p>
      </dsp:txBody>
      <dsp:txXfrm>
        <a:off x="3801605" y="464704"/>
        <a:ext cx="1260638" cy="968755"/>
      </dsp:txXfrm>
    </dsp:sp>
    <dsp:sp modelId="{489E235C-A228-4D78-9962-903CF29263CE}">
      <dsp:nvSpPr>
        <dsp:cNvPr id="0" name=""/>
        <dsp:cNvSpPr/>
      </dsp:nvSpPr>
      <dsp:spPr>
        <a:xfrm>
          <a:off x="4320210" y="1716728"/>
          <a:ext cx="1260638" cy="968755"/>
        </a:xfrm>
        <a:prstGeom prst="ellipse">
          <a:avLst/>
        </a:prstGeom>
        <a:gradFill rotWithShape="1">
          <a:gsLst>
            <a:gs pos="0">
              <a:schemeClr val="accent2">
                <a:tint val="65000"/>
                <a:shade val="92000"/>
                <a:satMod val="130000"/>
              </a:schemeClr>
            </a:gs>
            <a:gs pos="45000">
              <a:schemeClr val="accent2">
                <a:tint val="60000"/>
                <a:shade val="99000"/>
                <a:satMod val="120000"/>
              </a:schemeClr>
            </a:gs>
            <a:gs pos="100000">
              <a:schemeClr val="accent2">
                <a:tint val="55000"/>
                <a:satMod val="140000"/>
              </a:schemeClr>
            </a:gs>
          </a:gsLst>
          <a:path path="circle">
            <a:fillToRect l="100000" t="100000" r="100000" b="100000"/>
          </a:path>
        </a:gradFill>
        <a:ln w="12700"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b="1" kern="1200" dirty="0" smtClean="0"/>
            <a:t>Facilitating Cloud Policy Formation</a:t>
          </a:r>
          <a:endParaRPr lang="en-IN" sz="1200" b="1" kern="1200" dirty="0"/>
        </a:p>
      </dsp:txBody>
      <dsp:txXfrm>
        <a:off x="4320210" y="1716728"/>
        <a:ext cx="1260638" cy="968755"/>
      </dsp:txXfrm>
    </dsp:sp>
    <dsp:sp modelId="{5512D833-2B28-45BD-AB7F-F21606E18B59}">
      <dsp:nvSpPr>
        <dsp:cNvPr id="0" name=""/>
        <dsp:cNvSpPr/>
      </dsp:nvSpPr>
      <dsp:spPr>
        <a:xfrm>
          <a:off x="3801605" y="2968753"/>
          <a:ext cx="1260638" cy="968755"/>
        </a:xfrm>
        <a:prstGeom prst="ellipse">
          <a:avLst/>
        </a:prstGeom>
        <a:gradFill rotWithShape="1">
          <a:gsLst>
            <a:gs pos="0">
              <a:schemeClr val="accent2">
                <a:tint val="65000"/>
                <a:shade val="92000"/>
                <a:satMod val="130000"/>
              </a:schemeClr>
            </a:gs>
            <a:gs pos="45000">
              <a:schemeClr val="accent2">
                <a:tint val="60000"/>
                <a:shade val="99000"/>
                <a:satMod val="120000"/>
              </a:schemeClr>
            </a:gs>
            <a:gs pos="100000">
              <a:schemeClr val="accent2">
                <a:tint val="55000"/>
                <a:satMod val="140000"/>
              </a:schemeClr>
            </a:gs>
          </a:gsLst>
          <a:path path="circle">
            <a:fillToRect l="100000" t="100000" r="100000" b="100000"/>
          </a:path>
        </a:gradFill>
        <a:ln w="12700"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M2M Policy Formation</a:t>
          </a:r>
          <a:endParaRPr lang="en-US" sz="1200" b="1" kern="1200" dirty="0"/>
        </a:p>
      </dsp:txBody>
      <dsp:txXfrm>
        <a:off x="3801605" y="2968753"/>
        <a:ext cx="1260638" cy="968755"/>
      </dsp:txXfrm>
    </dsp:sp>
    <dsp:sp modelId="{65460DFA-E1D5-4301-B52B-D403E250DED7}">
      <dsp:nvSpPr>
        <dsp:cNvPr id="0" name=""/>
        <dsp:cNvSpPr/>
      </dsp:nvSpPr>
      <dsp:spPr>
        <a:xfrm>
          <a:off x="2549580" y="3487359"/>
          <a:ext cx="1260638" cy="968755"/>
        </a:xfrm>
        <a:prstGeom prst="ellipse">
          <a:avLst/>
        </a:prstGeom>
        <a:gradFill rotWithShape="1">
          <a:gsLst>
            <a:gs pos="0">
              <a:schemeClr val="accent2">
                <a:tint val="65000"/>
                <a:shade val="92000"/>
                <a:satMod val="130000"/>
              </a:schemeClr>
            </a:gs>
            <a:gs pos="45000">
              <a:schemeClr val="accent2">
                <a:tint val="60000"/>
                <a:shade val="99000"/>
                <a:satMod val="120000"/>
              </a:schemeClr>
            </a:gs>
            <a:gs pos="100000">
              <a:schemeClr val="accent2">
                <a:tint val="55000"/>
                <a:satMod val="140000"/>
              </a:schemeClr>
            </a:gs>
          </a:gsLst>
          <a:path path="circle">
            <a:fillToRect l="100000" t="100000" r="100000" b="100000"/>
          </a:path>
        </a:gradFill>
        <a:ln w="12700"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International level IPv6 test bed </a:t>
          </a:r>
          <a:endParaRPr lang="en-US" sz="1200" b="1" kern="1200" dirty="0"/>
        </a:p>
      </dsp:txBody>
      <dsp:txXfrm>
        <a:off x="2549580" y="3487359"/>
        <a:ext cx="1260638" cy="968755"/>
      </dsp:txXfrm>
    </dsp:sp>
    <dsp:sp modelId="{9BE2161F-C692-4840-B7B4-A444F279C6B7}">
      <dsp:nvSpPr>
        <dsp:cNvPr id="0" name=""/>
        <dsp:cNvSpPr/>
      </dsp:nvSpPr>
      <dsp:spPr>
        <a:xfrm>
          <a:off x="1297556" y="2968753"/>
          <a:ext cx="1260638" cy="968755"/>
        </a:xfrm>
        <a:prstGeom prst="ellipse">
          <a:avLst/>
        </a:prstGeom>
        <a:gradFill rotWithShape="1">
          <a:gsLst>
            <a:gs pos="0">
              <a:schemeClr val="accent2">
                <a:tint val="65000"/>
                <a:shade val="92000"/>
                <a:satMod val="130000"/>
              </a:schemeClr>
            </a:gs>
            <a:gs pos="45000">
              <a:schemeClr val="accent2">
                <a:tint val="60000"/>
                <a:shade val="99000"/>
                <a:satMod val="120000"/>
              </a:schemeClr>
            </a:gs>
            <a:gs pos="100000">
              <a:schemeClr val="accent2">
                <a:tint val="55000"/>
                <a:satMod val="140000"/>
              </a:schemeClr>
            </a:gs>
          </a:gsLst>
          <a:path path="circle">
            <a:fillToRect l="100000" t="100000" r="100000" b="100000"/>
          </a:path>
        </a:gradFill>
        <a:ln w="12700"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b="1" kern="1200" dirty="0" smtClean="0"/>
            <a:t>IPv6 Task Force</a:t>
          </a:r>
          <a:endParaRPr lang="en-US" sz="1200" b="1" kern="1200" dirty="0"/>
        </a:p>
      </dsp:txBody>
      <dsp:txXfrm>
        <a:off x="1297556" y="2968753"/>
        <a:ext cx="1260638" cy="968755"/>
      </dsp:txXfrm>
    </dsp:sp>
    <dsp:sp modelId="{E8606C97-FF8A-40C3-B8F5-A4A199B85282}">
      <dsp:nvSpPr>
        <dsp:cNvPr id="0" name=""/>
        <dsp:cNvSpPr/>
      </dsp:nvSpPr>
      <dsp:spPr>
        <a:xfrm>
          <a:off x="778950" y="1716728"/>
          <a:ext cx="1260638" cy="968755"/>
        </a:xfrm>
        <a:prstGeom prst="ellipse">
          <a:avLst/>
        </a:prstGeom>
        <a:gradFill rotWithShape="1">
          <a:gsLst>
            <a:gs pos="0">
              <a:schemeClr val="accent2">
                <a:tint val="65000"/>
                <a:shade val="92000"/>
                <a:satMod val="130000"/>
              </a:schemeClr>
            </a:gs>
            <a:gs pos="45000">
              <a:schemeClr val="accent2">
                <a:tint val="60000"/>
                <a:shade val="99000"/>
                <a:satMod val="120000"/>
              </a:schemeClr>
            </a:gs>
            <a:gs pos="100000">
              <a:schemeClr val="accent2">
                <a:tint val="55000"/>
                <a:satMod val="140000"/>
              </a:schemeClr>
            </a:gs>
          </a:gsLst>
          <a:path path="circle">
            <a:fillToRect l="100000" t="100000" r="100000" b="100000"/>
          </a:path>
        </a:gradFill>
        <a:ln w="12700"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b="1" kern="1200" dirty="0" smtClean="0"/>
            <a:t>Awareness:</a:t>
          </a:r>
        </a:p>
        <a:p>
          <a:pPr lvl="0" algn="ctr" defTabSz="533400">
            <a:lnSpc>
              <a:spcPct val="90000"/>
            </a:lnSpc>
            <a:spcBef>
              <a:spcPct val="0"/>
            </a:spcBef>
            <a:spcAft>
              <a:spcPct val="35000"/>
            </a:spcAft>
          </a:pPr>
          <a:r>
            <a:rPr lang="en-IN" sz="1200" b="1" kern="1200" dirty="0" smtClean="0"/>
            <a:t>Conferences, webinars, Facebook, LinkedIn</a:t>
          </a:r>
          <a:endParaRPr lang="en-US" sz="1200" b="1" kern="1200" dirty="0"/>
        </a:p>
      </dsp:txBody>
      <dsp:txXfrm>
        <a:off x="778950" y="1716728"/>
        <a:ext cx="1260638" cy="968755"/>
      </dsp:txXfrm>
    </dsp:sp>
    <dsp:sp modelId="{E791DAB6-7268-43D6-9E5B-E9224DE525CF}">
      <dsp:nvSpPr>
        <dsp:cNvPr id="0" name=""/>
        <dsp:cNvSpPr/>
      </dsp:nvSpPr>
      <dsp:spPr>
        <a:xfrm>
          <a:off x="1297556" y="464704"/>
          <a:ext cx="1260638" cy="968755"/>
        </a:xfrm>
        <a:prstGeom prst="ellipse">
          <a:avLst/>
        </a:prstGeom>
        <a:gradFill rotWithShape="1">
          <a:gsLst>
            <a:gs pos="0">
              <a:schemeClr val="accent2">
                <a:tint val="65000"/>
                <a:shade val="92000"/>
                <a:satMod val="130000"/>
              </a:schemeClr>
            </a:gs>
            <a:gs pos="45000">
              <a:schemeClr val="accent2">
                <a:tint val="60000"/>
                <a:shade val="99000"/>
                <a:satMod val="120000"/>
              </a:schemeClr>
            </a:gs>
            <a:gs pos="100000">
              <a:schemeClr val="accent2">
                <a:tint val="55000"/>
                <a:satMod val="140000"/>
              </a:schemeClr>
            </a:gs>
          </a:gsLst>
          <a:path path="circle">
            <a:fillToRect l="100000" t="100000" r="100000" b="100000"/>
          </a:path>
        </a:gradFill>
        <a:ln w="12700"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Center of Innovation</a:t>
          </a:r>
          <a:endParaRPr lang="en-US" sz="1200" b="1" kern="1200" dirty="0"/>
        </a:p>
      </dsp:txBody>
      <dsp:txXfrm>
        <a:off x="1297556" y="464704"/>
        <a:ext cx="1260638" cy="968755"/>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541928-A1DD-4379-85B9-09E5216EE1E2}">
      <dsp:nvSpPr>
        <dsp:cNvPr id="0" name=""/>
        <dsp:cNvSpPr/>
      </dsp:nvSpPr>
      <dsp:spPr>
        <a:xfrm>
          <a:off x="0" y="153447"/>
          <a:ext cx="9931400" cy="1044809"/>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1" kern="1200" dirty="0" smtClean="0"/>
            <a:t>Service providers to adopt voluntary code of practice encompassing energy efficient network planning, infrastructure sharing, deployment of energy efficient technology and adoption of renewable energy technology.</a:t>
          </a:r>
          <a:endParaRPr lang="en-IN" sz="1900" kern="1200" dirty="0"/>
        </a:p>
      </dsp:txBody>
      <dsp:txXfrm>
        <a:off x="0" y="153447"/>
        <a:ext cx="9931400" cy="1044809"/>
      </dsp:txXfrm>
    </dsp:sp>
    <dsp:sp modelId="{621F8EB4-D571-443B-ABE0-37AD4E8DFD50}">
      <dsp:nvSpPr>
        <dsp:cNvPr id="0" name=""/>
        <dsp:cNvSpPr/>
      </dsp:nvSpPr>
      <dsp:spPr>
        <a:xfrm>
          <a:off x="0" y="1252977"/>
          <a:ext cx="9931400" cy="1044809"/>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1" kern="1200" dirty="0" smtClean="0"/>
            <a:t>Telecom service providers to have their cell sites particularly in rural areas powered by hybrid renewable sources  : wind energy, solar energy, fuel cells or combination thereof</a:t>
          </a:r>
          <a:r>
            <a:rPr lang="en-IN" sz="1900" b="1" kern="1200" dirty="0" smtClean="0"/>
            <a:t> to ensure that around 50% of all towers in rural areas are powered by hybrid renewable sources by 2015.</a:t>
          </a:r>
          <a:endParaRPr lang="en-IN" sz="1900" kern="1200" dirty="0"/>
        </a:p>
      </dsp:txBody>
      <dsp:txXfrm>
        <a:off x="0" y="1252977"/>
        <a:ext cx="9931400" cy="1044809"/>
      </dsp:txXfrm>
    </dsp:sp>
    <dsp:sp modelId="{F5A0E222-9546-48E8-969B-5EC3B74E984A}">
      <dsp:nvSpPr>
        <dsp:cNvPr id="0" name=""/>
        <dsp:cNvSpPr/>
      </dsp:nvSpPr>
      <dsp:spPr>
        <a:xfrm>
          <a:off x="0" y="2352507"/>
          <a:ext cx="9931400" cy="1044809"/>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1" kern="1200" dirty="0" smtClean="0"/>
            <a:t>Service providers to evolve a carbon credit policy in line with carbon credit norms to the ultimate objective of achieving: </a:t>
          </a:r>
          <a:endParaRPr lang="en-IN" sz="1900" kern="1200" dirty="0"/>
        </a:p>
      </dsp:txBody>
      <dsp:txXfrm>
        <a:off x="0" y="2352507"/>
        <a:ext cx="9931400" cy="1044809"/>
      </dsp:txXfrm>
    </dsp:sp>
    <dsp:sp modelId="{25DAFC83-1BB4-4329-BED8-DB8C11EDF13A}">
      <dsp:nvSpPr>
        <dsp:cNvPr id="0" name=""/>
        <dsp:cNvSpPr/>
      </dsp:nvSpPr>
      <dsp:spPr>
        <a:xfrm>
          <a:off x="0" y="3397317"/>
          <a:ext cx="9931400" cy="471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5322"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b="1" kern="1200" dirty="0" smtClean="0"/>
            <a:t>a maximum of 50% over the carbon footprint levels of the base year 2011 in rural areas and maximum of 66% in urban areas by the year 2020</a:t>
          </a:r>
          <a:endParaRPr lang="en-IN" sz="1500" kern="1200" dirty="0"/>
        </a:p>
      </dsp:txBody>
      <dsp:txXfrm>
        <a:off x="0" y="3397317"/>
        <a:ext cx="9931400" cy="4719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C6B844-FCC3-40D8-A0EE-E3D9849583CA}">
      <dsp:nvSpPr>
        <dsp:cNvPr id="0" name=""/>
        <dsp:cNvSpPr/>
      </dsp:nvSpPr>
      <dsp:spPr>
        <a:xfrm>
          <a:off x="3739" y="522508"/>
          <a:ext cx="2248387" cy="761282"/>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b="1" kern="1200" dirty="0" smtClean="0"/>
            <a:t>SERVICE   PROVIDERS</a:t>
          </a:r>
          <a:endParaRPr lang="en-IN" sz="2100" b="1" kern="1200" dirty="0"/>
        </a:p>
      </dsp:txBody>
      <dsp:txXfrm>
        <a:off x="3739" y="522508"/>
        <a:ext cx="2248387" cy="761282"/>
      </dsp:txXfrm>
    </dsp:sp>
    <dsp:sp modelId="{EE457DAF-2608-4901-BBA8-3B5EE7C1288F}">
      <dsp:nvSpPr>
        <dsp:cNvPr id="0" name=""/>
        <dsp:cNvSpPr/>
      </dsp:nvSpPr>
      <dsp:spPr>
        <a:xfrm>
          <a:off x="3739" y="1283790"/>
          <a:ext cx="2248387" cy="301195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b="1" kern="1200" dirty="0" smtClean="0"/>
            <a:t>Enterprise Customers : 01-01-2014</a:t>
          </a:r>
          <a:endParaRPr lang="en-IN" sz="1300" kern="1200" dirty="0"/>
        </a:p>
        <a:p>
          <a:pPr marL="114300" lvl="1" indent="-114300" algn="l" defTabSz="577850">
            <a:lnSpc>
              <a:spcPct val="90000"/>
            </a:lnSpc>
            <a:spcBef>
              <a:spcPct val="0"/>
            </a:spcBef>
            <a:spcAft>
              <a:spcPct val="15000"/>
            </a:spcAft>
            <a:buChar char="••"/>
          </a:pPr>
          <a:endParaRPr lang="en-IN" sz="1300" kern="1200" dirty="0"/>
        </a:p>
        <a:p>
          <a:pPr marL="114300" lvl="1" indent="-114300" algn="l" defTabSz="577850">
            <a:lnSpc>
              <a:spcPct val="90000"/>
            </a:lnSpc>
            <a:spcBef>
              <a:spcPct val="0"/>
            </a:spcBef>
            <a:spcAft>
              <a:spcPct val="15000"/>
            </a:spcAft>
            <a:buChar char="••"/>
          </a:pPr>
          <a:r>
            <a:rPr lang="en-US" sz="1300" b="1" kern="1200" dirty="0" smtClean="0"/>
            <a:t>Retail Customers (Wire line): 30-06-2014</a:t>
          </a:r>
          <a:endParaRPr lang="en-IN" sz="1300" kern="1200" dirty="0"/>
        </a:p>
        <a:p>
          <a:pPr marL="114300" lvl="1" indent="-114300" algn="l" defTabSz="577850">
            <a:lnSpc>
              <a:spcPct val="90000"/>
            </a:lnSpc>
            <a:spcBef>
              <a:spcPct val="0"/>
            </a:spcBef>
            <a:spcAft>
              <a:spcPct val="15000"/>
            </a:spcAft>
            <a:buChar char="••"/>
          </a:pPr>
          <a:endParaRPr lang="en-IN" sz="1300" kern="1200" dirty="0"/>
        </a:p>
        <a:p>
          <a:pPr marL="114300" lvl="1" indent="-114300" algn="l" defTabSz="577850">
            <a:lnSpc>
              <a:spcPct val="90000"/>
            </a:lnSpc>
            <a:spcBef>
              <a:spcPct val="0"/>
            </a:spcBef>
            <a:spcAft>
              <a:spcPct val="15000"/>
            </a:spcAft>
            <a:buChar char="••"/>
          </a:pPr>
          <a:r>
            <a:rPr lang="en-US" sz="1300" b="1" kern="1200" dirty="0" smtClean="0"/>
            <a:t>Retail Customers (Wireless):</a:t>
          </a:r>
          <a:endParaRPr lang="en-IN" sz="1300" kern="1200" dirty="0"/>
        </a:p>
        <a:p>
          <a:pPr marL="228600" lvl="2" indent="-114300" algn="l" defTabSz="577850">
            <a:lnSpc>
              <a:spcPct val="90000"/>
            </a:lnSpc>
            <a:spcBef>
              <a:spcPct val="0"/>
            </a:spcBef>
            <a:spcAft>
              <a:spcPct val="15000"/>
            </a:spcAft>
            <a:buChar char="••"/>
          </a:pPr>
          <a:r>
            <a:rPr lang="en-US" sz="1300" b="1" kern="1200" dirty="0" smtClean="0"/>
            <a:t>LTE customer: 30-06-2013	</a:t>
          </a:r>
          <a:endParaRPr lang="en-IN" sz="1300" b="1" kern="1200" dirty="0"/>
        </a:p>
        <a:p>
          <a:pPr marL="228600" lvl="2" indent="-114300" algn="l" defTabSz="577850">
            <a:lnSpc>
              <a:spcPct val="90000"/>
            </a:lnSpc>
            <a:spcBef>
              <a:spcPct val="0"/>
            </a:spcBef>
            <a:spcAft>
              <a:spcPct val="15000"/>
            </a:spcAft>
            <a:buChar char="••"/>
          </a:pPr>
          <a:r>
            <a:rPr lang="en-US" sz="1300" b="1" kern="1200" dirty="0" smtClean="0"/>
            <a:t>GSM/ CDMA:  30-06-2014</a:t>
          </a:r>
          <a:endParaRPr lang="en-US" sz="1300" b="1" kern="1200" dirty="0"/>
        </a:p>
      </dsp:txBody>
      <dsp:txXfrm>
        <a:off x="3739" y="1283790"/>
        <a:ext cx="2248387" cy="3011951"/>
      </dsp:txXfrm>
    </dsp:sp>
    <dsp:sp modelId="{37E94DA1-EF7D-48D5-90C5-6F3D8E48D673}">
      <dsp:nvSpPr>
        <dsp:cNvPr id="0" name=""/>
        <dsp:cNvSpPr/>
      </dsp:nvSpPr>
      <dsp:spPr>
        <a:xfrm>
          <a:off x="2566901" y="522508"/>
          <a:ext cx="2248387" cy="761282"/>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b="1" kern="1200" dirty="0" smtClean="0"/>
            <a:t>CONTENT PROVIDERS</a:t>
          </a:r>
          <a:endParaRPr lang="en-IN" sz="2100" b="1" kern="1200" dirty="0"/>
        </a:p>
      </dsp:txBody>
      <dsp:txXfrm>
        <a:off x="2566901" y="522508"/>
        <a:ext cx="2248387" cy="761282"/>
      </dsp:txXfrm>
    </dsp:sp>
    <dsp:sp modelId="{E2FA6890-DF5E-483D-9EEC-B837740AA115}">
      <dsp:nvSpPr>
        <dsp:cNvPr id="0" name=""/>
        <dsp:cNvSpPr/>
      </dsp:nvSpPr>
      <dsp:spPr>
        <a:xfrm>
          <a:off x="2566901" y="1283790"/>
          <a:ext cx="2248387" cy="301195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b="1" kern="1200" dirty="0" smtClean="0"/>
            <a:t>New contents &amp; applications: 30-06-2014</a:t>
          </a:r>
          <a:endParaRPr lang="en-IN" sz="1300" kern="1200" dirty="0"/>
        </a:p>
        <a:p>
          <a:pPr marL="114300" lvl="1" indent="-114300" algn="l" defTabSz="577850">
            <a:lnSpc>
              <a:spcPct val="90000"/>
            </a:lnSpc>
            <a:spcBef>
              <a:spcPct val="0"/>
            </a:spcBef>
            <a:spcAft>
              <a:spcPct val="15000"/>
            </a:spcAft>
            <a:buChar char="••"/>
          </a:pPr>
          <a:endParaRPr lang="en-IN" sz="1300" kern="1200" dirty="0"/>
        </a:p>
        <a:p>
          <a:pPr marL="114300" lvl="1" indent="-114300" algn="l" defTabSz="577850">
            <a:lnSpc>
              <a:spcPct val="90000"/>
            </a:lnSpc>
            <a:spcBef>
              <a:spcPct val="0"/>
            </a:spcBef>
            <a:spcAft>
              <a:spcPct val="15000"/>
            </a:spcAft>
            <a:buChar char="••"/>
          </a:pPr>
          <a:r>
            <a:rPr lang="en-US" sz="1300" b="1" kern="1200" dirty="0" smtClean="0"/>
            <a:t>Existing: 01-01-2015</a:t>
          </a:r>
          <a:endParaRPr lang="en-IN" sz="1300" kern="1200" dirty="0"/>
        </a:p>
        <a:p>
          <a:pPr marL="114300" lvl="1" indent="-114300" algn="l" defTabSz="577850">
            <a:lnSpc>
              <a:spcPct val="90000"/>
            </a:lnSpc>
            <a:spcBef>
              <a:spcPct val="0"/>
            </a:spcBef>
            <a:spcAft>
              <a:spcPct val="15000"/>
            </a:spcAft>
            <a:buChar char="••"/>
          </a:pPr>
          <a:endParaRPr lang="en-IN" sz="1300" kern="1200" dirty="0"/>
        </a:p>
        <a:p>
          <a:pPr marL="114300" lvl="1" indent="-114300" algn="l" defTabSz="577850">
            <a:lnSpc>
              <a:spcPct val="90000"/>
            </a:lnSpc>
            <a:spcBef>
              <a:spcPct val="0"/>
            </a:spcBef>
            <a:spcAft>
              <a:spcPct val="15000"/>
            </a:spcAft>
            <a:buChar char="••"/>
          </a:pPr>
          <a:r>
            <a:rPr lang="en-US" sz="1300" b="1" kern="1200" dirty="0" smtClean="0"/>
            <a:t>Financial ecosystem: 30-06-2013</a:t>
          </a:r>
          <a:endParaRPr lang="en-US" sz="1300" b="1" kern="1200" dirty="0"/>
        </a:p>
        <a:p>
          <a:pPr marL="114300" lvl="1" indent="-114300" algn="l" defTabSz="577850">
            <a:lnSpc>
              <a:spcPct val="90000"/>
            </a:lnSpc>
            <a:spcBef>
              <a:spcPct val="0"/>
            </a:spcBef>
            <a:spcAft>
              <a:spcPct val="15000"/>
            </a:spcAft>
            <a:buChar char="••"/>
          </a:pPr>
          <a:endParaRPr lang="en-US" sz="1300" b="1" kern="1200" dirty="0"/>
        </a:p>
        <a:p>
          <a:pPr marL="114300" lvl="1" indent="-114300" algn="l" defTabSz="577850">
            <a:lnSpc>
              <a:spcPct val="90000"/>
            </a:lnSpc>
            <a:spcBef>
              <a:spcPct val="0"/>
            </a:spcBef>
            <a:spcAft>
              <a:spcPct val="15000"/>
            </a:spcAft>
            <a:buChar char="••"/>
          </a:pPr>
          <a:r>
            <a:rPr lang="en-US" sz="1300" b="1" kern="1200" dirty="0" smtClean="0"/>
            <a:t>The new registrations on ‘.in’ domain: 01-01- 2014</a:t>
          </a:r>
          <a:endParaRPr lang="en-US" sz="1300" b="1" kern="1200" dirty="0"/>
        </a:p>
        <a:p>
          <a:pPr marL="114300" lvl="1" indent="-114300" algn="l" defTabSz="577850">
            <a:lnSpc>
              <a:spcPct val="90000"/>
            </a:lnSpc>
            <a:spcBef>
              <a:spcPct val="0"/>
            </a:spcBef>
            <a:spcAft>
              <a:spcPct val="15000"/>
            </a:spcAft>
            <a:buChar char="••"/>
          </a:pPr>
          <a:endParaRPr lang="en-US" sz="1300" b="1" kern="1200" dirty="0"/>
        </a:p>
        <a:p>
          <a:pPr marL="114300" lvl="1" indent="-114300" algn="l" defTabSz="577850">
            <a:lnSpc>
              <a:spcPct val="90000"/>
            </a:lnSpc>
            <a:spcBef>
              <a:spcPct val="0"/>
            </a:spcBef>
            <a:spcAft>
              <a:spcPct val="15000"/>
            </a:spcAft>
            <a:buChar char="••"/>
          </a:pPr>
          <a:r>
            <a:rPr lang="en-US" sz="1300" b="1" kern="1200" dirty="0" smtClean="0"/>
            <a:t>The entire ‘.in’ domain:  June 2014</a:t>
          </a:r>
          <a:endParaRPr lang="en-US" sz="1300" b="1" kern="1200" dirty="0"/>
        </a:p>
        <a:p>
          <a:pPr marL="114300" lvl="1" indent="-114300" algn="l" defTabSz="577850">
            <a:lnSpc>
              <a:spcPct val="90000"/>
            </a:lnSpc>
            <a:spcBef>
              <a:spcPct val="0"/>
            </a:spcBef>
            <a:spcAft>
              <a:spcPct val="15000"/>
            </a:spcAft>
            <a:buChar char="••"/>
          </a:pPr>
          <a:endParaRPr lang="en-IN" sz="1300" kern="1200" dirty="0"/>
        </a:p>
      </dsp:txBody>
      <dsp:txXfrm>
        <a:off x="2566901" y="1283790"/>
        <a:ext cx="2248387" cy="3011951"/>
      </dsp:txXfrm>
    </dsp:sp>
    <dsp:sp modelId="{9BDFAA4D-C02D-4090-8F00-815765B12D02}">
      <dsp:nvSpPr>
        <dsp:cNvPr id="0" name=""/>
        <dsp:cNvSpPr/>
      </dsp:nvSpPr>
      <dsp:spPr>
        <a:xfrm>
          <a:off x="5130063" y="522508"/>
          <a:ext cx="2248387" cy="761282"/>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b="1" kern="1200" dirty="0" smtClean="0"/>
            <a:t>EQUIPMENT                          MANUFACTURER</a:t>
          </a:r>
          <a:endParaRPr lang="en-IN" sz="2100" b="1" kern="1200" dirty="0"/>
        </a:p>
      </dsp:txBody>
      <dsp:txXfrm>
        <a:off x="5130063" y="522508"/>
        <a:ext cx="2248387" cy="761282"/>
      </dsp:txXfrm>
    </dsp:sp>
    <dsp:sp modelId="{F7548D73-0BCE-4DEA-B98B-897C3479E57C}">
      <dsp:nvSpPr>
        <dsp:cNvPr id="0" name=""/>
        <dsp:cNvSpPr/>
      </dsp:nvSpPr>
      <dsp:spPr>
        <a:xfrm>
          <a:off x="5130063" y="1283790"/>
          <a:ext cx="2248387" cy="301195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b="1" kern="1200" dirty="0" smtClean="0"/>
            <a:t>All mobile phone handsets/ data card dongles/ tablets and similar devices  30-06-2014</a:t>
          </a:r>
          <a:endParaRPr lang="en-IN" sz="1300" kern="1200" dirty="0"/>
        </a:p>
        <a:p>
          <a:pPr marL="114300" lvl="1" indent="-114300" algn="l" defTabSz="577850">
            <a:lnSpc>
              <a:spcPct val="90000"/>
            </a:lnSpc>
            <a:spcBef>
              <a:spcPct val="0"/>
            </a:spcBef>
            <a:spcAft>
              <a:spcPct val="15000"/>
            </a:spcAft>
            <a:buChar char="••"/>
          </a:pPr>
          <a:endParaRPr lang="en-IN" sz="1300" kern="1200" dirty="0"/>
        </a:p>
        <a:p>
          <a:pPr marL="114300" lvl="1" indent="-114300" algn="l" defTabSz="577850">
            <a:lnSpc>
              <a:spcPct val="90000"/>
            </a:lnSpc>
            <a:spcBef>
              <a:spcPct val="0"/>
            </a:spcBef>
            <a:spcAft>
              <a:spcPct val="15000"/>
            </a:spcAft>
            <a:buChar char="••"/>
          </a:pPr>
          <a:r>
            <a:rPr lang="en-US" sz="1300" b="1" u="none" kern="1200" dirty="0" smtClean="0"/>
            <a:t>All wire line broadband CPEs 01-01-2014</a:t>
          </a:r>
          <a:endParaRPr lang="en-IN" sz="1300" u="none" kern="1200" dirty="0"/>
        </a:p>
      </dsp:txBody>
      <dsp:txXfrm>
        <a:off x="5130063" y="1283790"/>
        <a:ext cx="2248387" cy="3011951"/>
      </dsp:txXfrm>
    </dsp:sp>
    <dsp:sp modelId="{C8CC1435-AAD9-4AFF-99FF-ECF738B7B6C9}">
      <dsp:nvSpPr>
        <dsp:cNvPr id="0" name=""/>
        <dsp:cNvSpPr/>
      </dsp:nvSpPr>
      <dsp:spPr>
        <a:xfrm>
          <a:off x="7693225" y="522508"/>
          <a:ext cx="2248387" cy="761282"/>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b="1" kern="1200" dirty="0" smtClean="0"/>
            <a:t>GOVERNMENT ORGANIZATIONS</a:t>
          </a:r>
          <a:endParaRPr lang="en-IN" sz="2100" b="1" kern="1200" dirty="0"/>
        </a:p>
      </dsp:txBody>
      <dsp:txXfrm>
        <a:off x="7693225" y="522508"/>
        <a:ext cx="2248387" cy="761282"/>
      </dsp:txXfrm>
    </dsp:sp>
    <dsp:sp modelId="{455C4966-89FF-455A-BD07-4A4D996F7D9A}">
      <dsp:nvSpPr>
        <dsp:cNvPr id="0" name=""/>
        <dsp:cNvSpPr/>
      </dsp:nvSpPr>
      <dsp:spPr>
        <a:xfrm>
          <a:off x="7693225" y="1283790"/>
          <a:ext cx="2248387" cy="301195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IN" sz="1300" b="1" kern="1200" dirty="0" smtClean="0">
              <a:solidFill>
                <a:schemeClr val="tx1"/>
              </a:solidFill>
            </a:rPr>
            <a:t>Transition plan for transition to IPv6 by December 2017 to be prepared by December 2013</a:t>
          </a:r>
          <a:endParaRPr lang="en-IN" sz="1300" b="1" kern="1200" dirty="0"/>
        </a:p>
        <a:p>
          <a:pPr marL="114300" lvl="1" indent="-114300" algn="l" defTabSz="577850">
            <a:lnSpc>
              <a:spcPct val="90000"/>
            </a:lnSpc>
            <a:spcBef>
              <a:spcPct val="0"/>
            </a:spcBef>
            <a:spcAft>
              <a:spcPct val="15000"/>
            </a:spcAft>
            <a:buChar char="••"/>
          </a:pPr>
          <a:r>
            <a:rPr lang="en-IN" sz="1300" b="1" kern="1200" dirty="0" smtClean="0">
              <a:solidFill>
                <a:schemeClr val="tx1"/>
              </a:solidFill>
            </a:rPr>
            <a:t>The public interface for delivery of citizen centric services  01-01-2015. </a:t>
          </a:r>
          <a:endParaRPr lang="en-IN" sz="1300" b="1" kern="1200" dirty="0"/>
        </a:p>
        <a:p>
          <a:pPr marL="114300" lvl="1" indent="-114300" algn="l" defTabSz="577850">
            <a:lnSpc>
              <a:spcPct val="90000"/>
            </a:lnSpc>
            <a:spcBef>
              <a:spcPct val="0"/>
            </a:spcBef>
            <a:spcAft>
              <a:spcPct val="15000"/>
            </a:spcAft>
            <a:buChar char="••"/>
          </a:pPr>
          <a:r>
            <a:rPr lang="en-IN" sz="1300" b="1" kern="1200" dirty="0" smtClean="0">
              <a:solidFill>
                <a:schemeClr val="tx1"/>
              </a:solidFill>
            </a:rPr>
            <a:t>The Government procurement to be either TEC certified or IPv6 Ready Logo certified.</a:t>
          </a:r>
          <a:endParaRPr lang="en-IN" sz="1300" b="1" kern="1200" dirty="0"/>
        </a:p>
        <a:p>
          <a:pPr marL="114300" lvl="1" indent="-114300" algn="l" defTabSz="577850">
            <a:lnSpc>
              <a:spcPct val="90000"/>
            </a:lnSpc>
            <a:spcBef>
              <a:spcPct val="0"/>
            </a:spcBef>
            <a:spcAft>
              <a:spcPct val="15000"/>
            </a:spcAft>
            <a:buChar char="••"/>
          </a:pPr>
          <a:r>
            <a:rPr lang="en-IN" sz="1300" b="1" kern="1200" dirty="0" smtClean="0">
              <a:solidFill>
                <a:schemeClr val="tx1"/>
              </a:solidFill>
            </a:rPr>
            <a:t>The IPv6 to be included in the curriculum of technical courses being offered by various institutes / colleges</a:t>
          </a:r>
          <a:endParaRPr lang="en-IN" sz="1300" b="1" kern="1200" dirty="0"/>
        </a:p>
      </dsp:txBody>
      <dsp:txXfrm>
        <a:off x="7693225" y="1283790"/>
        <a:ext cx="2248387" cy="301195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6AEAF3-F2A1-460F-B1E2-1D1C4C2DE73B}">
      <dsp:nvSpPr>
        <dsp:cNvPr id="0" name=""/>
        <dsp:cNvSpPr/>
      </dsp:nvSpPr>
      <dsp:spPr>
        <a:xfrm rot="16200000">
          <a:off x="-1064560" y="1066659"/>
          <a:ext cx="4193623" cy="2060303"/>
        </a:xfrm>
        <a:prstGeom prst="flowChartManualOperation">
          <a:avLst/>
        </a:prstGeom>
        <a:gradFill rotWithShape="0">
          <a:gsLst>
            <a:gs pos="0">
              <a:schemeClr val="accent1">
                <a:alpha val="90000"/>
                <a:hueOff val="0"/>
                <a:satOff val="0"/>
                <a:lumOff val="0"/>
                <a:alphaOff val="0"/>
                <a:tint val="65000"/>
                <a:shade val="92000"/>
                <a:satMod val="130000"/>
              </a:schemeClr>
            </a:gs>
            <a:gs pos="45000">
              <a:schemeClr val="accent1">
                <a:alpha val="90000"/>
                <a:hueOff val="0"/>
                <a:satOff val="0"/>
                <a:lumOff val="0"/>
                <a:alphaOff val="0"/>
                <a:tint val="60000"/>
                <a:shade val="99000"/>
                <a:satMod val="120000"/>
              </a:schemeClr>
            </a:gs>
            <a:gs pos="100000">
              <a:schemeClr val="accent1">
                <a:alpha val="9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88900" bIns="0" numCol="1" spcCol="1270" anchor="t" anchorCtr="0">
          <a:noAutofit/>
        </a:bodyPr>
        <a:lstStyle/>
        <a:p>
          <a:pPr lvl="0" algn="l" defTabSz="755650">
            <a:lnSpc>
              <a:spcPct val="90000"/>
            </a:lnSpc>
            <a:spcBef>
              <a:spcPct val="0"/>
            </a:spcBef>
            <a:spcAft>
              <a:spcPct val="35000"/>
            </a:spcAft>
          </a:pPr>
          <a:r>
            <a:rPr lang="en-US" sz="1700" b="1" kern="1200" dirty="0" smtClean="0"/>
            <a:t>SERVICE PROVIDERS</a:t>
          </a:r>
        </a:p>
        <a:p>
          <a:pPr lvl="0" algn="l" defTabSz="755650">
            <a:lnSpc>
              <a:spcPct val="90000"/>
            </a:lnSpc>
            <a:spcBef>
              <a:spcPct val="0"/>
            </a:spcBef>
            <a:spcAft>
              <a:spcPct val="35000"/>
            </a:spcAft>
          </a:pPr>
          <a:endParaRPr lang="en-IN" sz="1700" kern="1200" dirty="0"/>
        </a:p>
        <a:p>
          <a:pPr marL="114300" lvl="1" indent="-114300" algn="l" defTabSz="622300">
            <a:lnSpc>
              <a:spcPct val="90000"/>
            </a:lnSpc>
            <a:spcBef>
              <a:spcPct val="0"/>
            </a:spcBef>
            <a:spcAft>
              <a:spcPct val="15000"/>
            </a:spcAft>
            <a:buChar char="••"/>
          </a:pPr>
          <a:r>
            <a:rPr lang="en-US" sz="1400" kern="1200" dirty="0" smtClean="0">
              <a:solidFill>
                <a:schemeClr val="tx1"/>
              </a:solidFill>
            </a:rPr>
            <a:t>15 Service  Providers ready to handle IPv6 traffic and Enterprise IPv6 services</a:t>
          </a:r>
          <a:endParaRPr lang="en-IN" sz="1400" kern="1200" dirty="0"/>
        </a:p>
        <a:p>
          <a:pPr marL="114300" lvl="1" indent="-114300" algn="l" defTabSz="622300">
            <a:lnSpc>
              <a:spcPct val="90000"/>
            </a:lnSpc>
            <a:spcBef>
              <a:spcPct val="0"/>
            </a:spcBef>
            <a:spcAft>
              <a:spcPct val="15000"/>
            </a:spcAft>
            <a:buChar char="••"/>
          </a:pPr>
          <a:endParaRPr lang="en-IN" sz="1400" i="0" kern="1200" dirty="0">
            <a:solidFill>
              <a:schemeClr val="tx1"/>
            </a:solidFill>
          </a:endParaRPr>
        </a:p>
        <a:p>
          <a:pPr marL="114300" lvl="1" indent="-114300" algn="l" defTabSz="622300">
            <a:lnSpc>
              <a:spcPct val="90000"/>
            </a:lnSpc>
            <a:spcBef>
              <a:spcPct val="0"/>
            </a:spcBef>
            <a:spcAft>
              <a:spcPct val="15000"/>
            </a:spcAft>
            <a:buChar char="••"/>
          </a:pPr>
          <a:r>
            <a:rPr lang="en-US" sz="1400" i="0" kern="1200" dirty="0" smtClean="0">
              <a:solidFill>
                <a:schemeClr val="tx1"/>
              </a:solidFill>
            </a:rPr>
            <a:t>9 ready to offer Broadband services on IPv6.</a:t>
          </a:r>
          <a:endParaRPr lang="en-IN" sz="1400" i="0" kern="1200" dirty="0">
            <a:solidFill>
              <a:schemeClr val="tx1"/>
            </a:solidFill>
          </a:endParaRPr>
        </a:p>
      </dsp:txBody>
      <dsp:txXfrm rot="16200000">
        <a:off x="-1064560" y="1066659"/>
        <a:ext cx="4193623" cy="2060303"/>
      </dsp:txXfrm>
    </dsp:sp>
    <dsp:sp modelId="{784E7A61-5CB0-41B8-BAC6-E7C77EE83AD7}">
      <dsp:nvSpPr>
        <dsp:cNvPr id="0" name=""/>
        <dsp:cNvSpPr/>
      </dsp:nvSpPr>
      <dsp:spPr>
        <a:xfrm rot="16200000">
          <a:off x="1150265" y="1066659"/>
          <a:ext cx="4193623" cy="2060303"/>
        </a:xfrm>
        <a:prstGeom prst="flowChartManualOperation">
          <a:avLst/>
        </a:prstGeom>
        <a:gradFill rotWithShape="0">
          <a:gsLst>
            <a:gs pos="0">
              <a:schemeClr val="accent1">
                <a:alpha val="90000"/>
                <a:hueOff val="0"/>
                <a:satOff val="0"/>
                <a:lumOff val="0"/>
                <a:alphaOff val="-13333"/>
                <a:tint val="65000"/>
                <a:shade val="92000"/>
                <a:satMod val="130000"/>
              </a:schemeClr>
            </a:gs>
            <a:gs pos="45000">
              <a:schemeClr val="accent1">
                <a:alpha val="90000"/>
                <a:hueOff val="0"/>
                <a:satOff val="0"/>
                <a:lumOff val="0"/>
                <a:alphaOff val="-13333"/>
                <a:tint val="60000"/>
                <a:shade val="99000"/>
                <a:satMod val="120000"/>
              </a:schemeClr>
            </a:gs>
            <a:gs pos="100000">
              <a:schemeClr val="accent1">
                <a:alpha val="90000"/>
                <a:hueOff val="0"/>
                <a:satOff val="0"/>
                <a:lumOff val="0"/>
                <a:alphaOff val="-13333"/>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0" tIns="0" rIns="107950" bIns="0" numCol="1" spcCol="1270" anchor="t" anchorCtr="0">
          <a:noAutofit/>
        </a:bodyPr>
        <a:lstStyle/>
        <a:p>
          <a:pPr lvl="0" algn="l" defTabSz="755650">
            <a:lnSpc>
              <a:spcPct val="90000"/>
            </a:lnSpc>
            <a:spcBef>
              <a:spcPct val="0"/>
            </a:spcBef>
            <a:spcAft>
              <a:spcPct val="35000"/>
            </a:spcAft>
          </a:pPr>
          <a:r>
            <a:rPr lang="en-US" sz="1700" b="1" kern="1200" dirty="0" smtClean="0"/>
            <a:t>CONTENT PROVIDERS</a:t>
          </a:r>
        </a:p>
        <a:p>
          <a:pPr lvl="0" algn="l" defTabSz="755650">
            <a:lnSpc>
              <a:spcPct val="90000"/>
            </a:lnSpc>
            <a:spcBef>
              <a:spcPct val="0"/>
            </a:spcBef>
            <a:spcAft>
              <a:spcPct val="35000"/>
            </a:spcAft>
          </a:pPr>
          <a:endParaRPr lang="en-IN" sz="1900" kern="1200" dirty="0"/>
        </a:p>
        <a:p>
          <a:pPr marL="114300" lvl="1" indent="-114300" algn="l" defTabSz="622300">
            <a:lnSpc>
              <a:spcPct val="90000"/>
            </a:lnSpc>
            <a:spcBef>
              <a:spcPct val="0"/>
            </a:spcBef>
            <a:spcAft>
              <a:spcPct val="15000"/>
            </a:spcAft>
            <a:buChar char="••"/>
          </a:pPr>
          <a:r>
            <a:rPr lang="en-US" sz="1400" kern="1200" dirty="0" smtClean="0">
              <a:solidFill>
                <a:schemeClr val="tx1"/>
              </a:solidFill>
            </a:rPr>
            <a:t>6 out of Top 10 Websites are on IPv6</a:t>
          </a:r>
          <a:endParaRPr lang="en-IN" sz="1400" kern="1200" dirty="0">
            <a:solidFill>
              <a:schemeClr val="tx1"/>
            </a:solidFill>
          </a:endParaRPr>
        </a:p>
      </dsp:txBody>
      <dsp:txXfrm rot="16200000">
        <a:off x="1150265" y="1066659"/>
        <a:ext cx="4193623" cy="2060303"/>
      </dsp:txXfrm>
    </dsp:sp>
    <dsp:sp modelId="{493C3735-0047-4404-BB0C-188600D853C0}">
      <dsp:nvSpPr>
        <dsp:cNvPr id="0" name=""/>
        <dsp:cNvSpPr/>
      </dsp:nvSpPr>
      <dsp:spPr>
        <a:xfrm rot="16200000">
          <a:off x="3365091" y="1066659"/>
          <a:ext cx="4193623" cy="2060303"/>
        </a:xfrm>
        <a:prstGeom prst="flowChartManualOperation">
          <a:avLst/>
        </a:prstGeom>
        <a:gradFill rotWithShape="0">
          <a:gsLst>
            <a:gs pos="0">
              <a:schemeClr val="accent1">
                <a:alpha val="90000"/>
                <a:hueOff val="0"/>
                <a:satOff val="0"/>
                <a:lumOff val="0"/>
                <a:alphaOff val="-26667"/>
                <a:tint val="65000"/>
                <a:shade val="92000"/>
                <a:satMod val="130000"/>
              </a:schemeClr>
            </a:gs>
            <a:gs pos="45000">
              <a:schemeClr val="accent1">
                <a:alpha val="90000"/>
                <a:hueOff val="0"/>
                <a:satOff val="0"/>
                <a:lumOff val="0"/>
                <a:alphaOff val="-26667"/>
                <a:tint val="60000"/>
                <a:shade val="99000"/>
                <a:satMod val="120000"/>
              </a:schemeClr>
            </a:gs>
            <a:gs pos="100000">
              <a:schemeClr val="accent1">
                <a:alpha val="90000"/>
                <a:hueOff val="0"/>
                <a:satOff val="0"/>
                <a:lumOff val="0"/>
                <a:alphaOff val="-26667"/>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0" tIns="0" rIns="107950" bIns="0" numCol="1" spcCol="1270" anchor="t" anchorCtr="0">
          <a:noAutofit/>
        </a:bodyPr>
        <a:lstStyle/>
        <a:p>
          <a:pPr lvl="0" algn="l" defTabSz="755650">
            <a:lnSpc>
              <a:spcPct val="90000"/>
            </a:lnSpc>
            <a:spcBef>
              <a:spcPct val="0"/>
            </a:spcBef>
            <a:spcAft>
              <a:spcPct val="35000"/>
            </a:spcAft>
          </a:pPr>
          <a:r>
            <a:rPr lang="en-US" sz="1700" b="1" kern="1200" dirty="0" smtClean="0"/>
            <a:t>GOVERNMENT</a:t>
          </a:r>
        </a:p>
        <a:p>
          <a:pPr lvl="0" algn="l" defTabSz="755650">
            <a:lnSpc>
              <a:spcPct val="90000"/>
            </a:lnSpc>
            <a:spcBef>
              <a:spcPct val="0"/>
            </a:spcBef>
            <a:spcAft>
              <a:spcPct val="35000"/>
            </a:spcAft>
          </a:pPr>
          <a:endParaRPr lang="en-IN" sz="1900" kern="1200" dirty="0"/>
        </a:p>
        <a:p>
          <a:pPr marL="114300" lvl="1" indent="-114300" algn="l" defTabSz="622300">
            <a:lnSpc>
              <a:spcPct val="90000"/>
            </a:lnSpc>
            <a:spcBef>
              <a:spcPct val="0"/>
            </a:spcBef>
            <a:spcAft>
              <a:spcPct val="15000"/>
            </a:spcAft>
            <a:buChar char="••"/>
          </a:pPr>
          <a:r>
            <a:rPr lang="en-US" sz="1400" kern="1200" dirty="0" smtClean="0">
              <a:solidFill>
                <a:schemeClr val="tx1"/>
              </a:solidFill>
            </a:rPr>
            <a:t>All Government Organizations, including its PSUs, have been sensitized and geared up for IPv6 transition.</a:t>
          </a:r>
          <a:endParaRPr lang="en-IN" sz="1400" kern="1200" dirty="0">
            <a:solidFill>
              <a:schemeClr val="tx1"/>
            </a:solidFill>
          </a:endParaRPr>
        </a:p>
      </dsp:txBody>
      <dsp:txXfrm rot="16200000">
        <a:off x="3365091" y="1066659"/>
        <a:ext cx="4193623" cy="2060303"/>
      </dsp:txXfrm>
    </dsp:sp>
    <dsp:sp modelId="{21AE43A6-4728-4755-B033-1297A7D52EA7}">
      <dsp:nvSpPr>
        <dsp:cNvPr id="0" name=""/>
        <dsp:cNvSpPr/>
      </dsp:nvSpPr>
      <dsp:spPr>
        <a:xfrm rot="16200000">
          <a:off x="5579917" y="1066659"/>
          <a:ext cx="4193623" cy="2060303"/>
        </a:xfrm>
        <a:prstGeom prst="flowChartManualOperation">
          <a:avLst/>
        </a:prstGeom>
        <a:gradFill rotWithShape="0">
          <a:gsLst>
            <a:gs pos="0">
              <a:schemeClr val="accent1">
                <a:alpha val="90000"/>
                <a:hueOff val="0"/>
                <a:satOff val="0"/>
                <a:lumOff val="0"/>
                <a:alphaOff val="-40000"/>
                <a:tint val="65000"/>
                <a:shade val="92000"/>
                <a:satMod val="130000"/>
              </a:schemeClr>
            </a:gs>
            <a:gs pos="45000">
              <a:schemeClr val="accent1">
                <a:alpha val="90000"/>
                <a:hueOff val="0"/>
                <a:satOff val="0"/>
                <a:lumOff val="0"/>
                <a:alphaOff val="-40000"/>
                <a:tint val="60000"/>
                <a:shade val="99000"/>
                <a:satMod val="120000"/>
              </a:schemeClr>
            </a:gs>
            <a:gs pos="100000">
              <a:schemeClr val="accent1">
                <a:alpha val="90000"/>
                <a:hueOff val="0"/>
                <a:satOff val="0"/>
                <a:lumOff val="0"/>
                <a:alphaOff val="-4000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0" tIns="0" rIns="107950" bIns="0" numCol="1" spcCol="1270" anchor="t" anchorCtr="0">
          <a:noAutofit/>
        </a:bodyPr>
        <a:lstStyle/>
        <a:p>
          <a:pPr lvl="0" algn="l" defTabSz="755650">
            <a:lnSpc>
              <a:spcPct val="90000"/>
            </a:lnSpc>
            <a:spcBef>
              <a:spcPct val="0"/>
            </a:spcBef>
            <a:spcAft>
              <a:spcPct val="35000"/>
            </a:spcAft>
          </a:pPr>
          <a:r>
            <a:rPr lang="en-IN" sz="1700" b="1" kern="1200" dirty="0" smtClean="0"/>
            <a:t>ENTERPRISE</a:t>
          </a:r>
        </a:p>
        <a:p>
          <a:pPr lvl="0" algn="l" defTabSz="755650">
            <a:lnSpc>
              <a:spcPct val="90000"/>
            </a:lnSpc>
            <a:spcBef>
              <a:spcPct val="0"/>
            </a:spcBef>
            <a:spcAft>
              <a:spcPct val="35000"/>
            </a:spcAft>
          </a:pPr>
          <a:endParaRPr lang="en-IN" sz="1900" kern="1200" dirty="0"/>
        </a:p>
        <a:p>
          <a:pPr marL="114300" lvl="1" indent="-114300" algn="l" defTabSz="622300">
            <a:lnSpc>
              <a:spcPct val="90000"/>
            </a:lnSpc>
            <a:spcBef>
              <a:spcPct val="0"/>
            </a:spcBef>
            <a:spcAft>
              <a:spcPct val="15000"/>
            </a:spcAft>
            <a:buChar char="••"/>
          </a:pPr>
          <a:r>
            <a:rPr lang="en-US" sz="1400" kern="1200" dirty="0" smtClean="0">
              <a:solidFill>
                <a:schemeClr val="tx1"/>
              </a:solidFill>
            </a:rPr>
            <a:t>Banking Sector is going to be ready soon</a:t>
          </a:r>
          <a:endParaRPr lang="en-IN" sz="1400" kern="1200" dirty="0">
            <a:solidFill>
              <a:schemeClr val="tx1"/>
            </a:solidFill>
          </a:endParaRPr>
        </a:p>
        <a:p>
          <a:pPr marL="114300" lvl="1" indent="-114300" algn="l" defTabSz="622300">
            <a:lnSpc>
              <a:spcPct val="90000"/>
            </a:lnSpc>
            <a:spcBef>
              <a:spcPct val="0"/>
            </a:spcBef>
            <a:spcAft>
              <a:spcPct val="15000"/>
            </a:spcAft>
            <a:buChar char="••"/>
          </a:pPr>
          <a:endParaRPr lang="en-IN" sz="1400" kern="1200" dirty="0">
            <a:solidFill>
              <a:schemeClr val="tx1"/>
            </a:solidFill>
          </a:endParaRPr>
        </a:p>
        <a:p>
          <a:pPr marL="114300" lvl="1" indent="-114300" algn="l" defTabSz="622300">
            <a:lnSpc>
              <a:spcPct val="90000"/>
            </a:lnSpc>
            <a:spcBef>
              <a:spcPct val="0"/>
            </a:spcBef>
            <a:spcAft>
              <a:spcPct val="15000"/>
            </a:spcAft>
            <a:buChar char="••"/>
          </a:pPr>
          <a:r>
            <a:rPr lang="en-IN" sz="1400" kern="1200" dirty="0" smtClean="0">
              <a:solidFill>
                <a:schemeClr val="tx1"/>
              </a:solidFill>
            </a:rPr>
            <a:t>More than 20 enterprises across India have enabled IPv6 in their network</a:t>
          </a:r>
          <a:r>
            <a:rPr lang="en-US" sz="1400" kern="1200" dirty="0" smtClean="0">
              <a:solidFill>
                <a:schemeClr val="tx1"/>
              </a:solidFill>
            </a:rPr>
            <a:t>.</a:t>
          </a:r>
          <a:endParaRPr lang="en-IN" sz="1400" kern="1200" dirty="0">
            <a:solidFill>
              <a:schemeClr val="tx1"/>
            </a:solidFill>
          </a:endParaRPr>
        </a:p>
      </dsp:txBody>
      <dsp:txXfrm rot="16200000">
        <a:off x="5579917" y="1066659"/>
        <a:ext cx="4193623" cy="206030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B28274-4618-467D-B001-E74B4B64D479}">
      <dsp:nvSpPr>
        <dsp:cNvPr id="0" name=""/>
        <dsp:cNvSpPr/>
      </dsp:nvSpPr>
      <dsp:spPr>
        <a:xfrm>
          <a:off x="0" y="0"/>
          <a:ext cx="3297645" cy="4414234"/>
        </a:xfrm>
        <a:prstGeom prst="roundRect">
          <a:avLst>
            <a:gd name="adj" fmla="val 10000"/>
          </a:avLst>
        </a:prstGeom>
        <a:solidFill>
          <a:srgbClr val="FFCC66">
            <a:alpha val="8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IN" sz="1600" u="sng" kern="1200" dirty="0" smtClean="0">
            <a:solidFill>
              <a:schemeClr val="tx1"/>
            </a:solidFill>
          </a:endParaRPr>
        </a:p>
        <a:p>
          <a:pPr lvl="0" algn="ctr" defTabSz="711200">
            <a:lnSpc>
              <a:spcPct val="90000"/>
            </a:lnSpc>
            <a:spcBef>
              <a:spcPct val="0"/>
            </a:spcBef>
            <a:spcAft>
              <a:spcPct val="35000"/>
            </a:spcAft>
          </a:pPr>
          <a:r>
            <a:rPr lang="en-IN" sz="1600" u="sng" kern="1200" dirty="0" smtClean="0">
              <a:solidFill>
                <a:schemeClr val="tx1"/>
              </a:solidFill>
            </a:rPr>
            <a:t>INDIA IPv6 CENTER OF INNOVATION</a:t>
          </a:r>
        </a:p>
        <a:p>
          <a:pPr lvl="0" algn="ctr" defTabSz="711200">
            <a:lnSpc>
              <a:spcPct val="90000"/>
            </a:lnSpc>
            <a:spcBef>
              <a:spcPct val="0"/>
            </a:spcBef>
            <a:spcAft>
              <a:spcPct val="35000"/>
            </a:spcAft>
          </a:pPr>
          <a:endParaRPr lang="en-IN" sz="900" u="sng" kern="1200" dirty="0" smtClean="0">
            <a:solidFill>
              <a:schemeClr val="tx1"/>
            </a:solidFill>
          </a:endParaRPr>
        </a:p>
        <a:p>
          <a:pPr lvl="0" algn="ctr" defTabSz="711200">
            <a:lnSpc>
              <a:spcPct val="90000"/>
            </a:lnSpc>
            <a:spcBef>
              <a:spcPct val="0"/>
            </a:spcBef>
            <a:spcAft>
              <a:spcPct val="35000"/>
            </a:spcAft>
          </a:pPr>
          <a:r>
            <a:rPr lang="en-IN" sz="1200" kern="1200" dirty="0" smtClean="0">
              <a:solidFill>
                <a:schemeClr val="tx1"/>
              </a:solidFill>
            </a:rPr>
            <a:t>A Centre of Innovation for IPv6 is planned with the vision to provide an environment of end to end IPv6 services under a single umbrella with the following main objectives:</a:t>
          </a:r>
        </a:p>
        <a:p>
          <a:pPr lvl="0" algn="ctr" defTabSz="711200">
            <a:lnSpc>
              <a:spcPct val="90000"/>
            </a:lnSpc>
            <a:spcBef>
              <a:spcPct val="0"/>
            </a:spcBef>
            <a:spcAft>
              <a:spcPct val="35000"/>
            </a:spcAft>
          </a:pPr>
          <a:endParaRPr lang="en-IN" sz="800" kern="1200" dirty="0" smtClean="0">
            <a:solidFill>
              <a:schemeClr val="tx1"/>
            </a:solidFill>
          </a:endParaRPr>
        </a:p>
        <a:p>
          <a:pPr lvl="0" algn="ctr" defTabSz="711200">
            <a:lnSpc>
              <a:spcPct val="90000"/>
            </a:lnSpc>
            <a:spcBef>
              <a:spcPct val="0"/>
            </a:spcBef>
            <a:spcAft>
              <a:spcPct val="35000"/>
            </a:spcAft>
          </a:pPr>
          <a:r>
            <a:rPr lang="en-IN" sz="1200" kern="1200" dirty="0" smtClean="0">
              <a:solidFill>
                <a:schemeClr val="tx1"/>
              </a:solidFill>
            </a:rPr>
            <a:t>To implement IPv6 based pilot projects </a:t>
          </a:r>
        </a:p>
        <a:p>
          <a:pPr lvl="0" algn="ctr" defTabSz="711200">
            <a:lnSpc>
              <a:spcPct val="90000"/>
            </a:lnSpc>
            <a:spcBef>
              <a:spcPct val="0"/>
            </a:spcBef>
            <a:spcAft>
              <a:spcPct val="35000"/>
            </a:spcAft>
          </a:pPr>
          <a:endParaRPr lang="en-IN" sz="900" kern="1200" dirty="0" smtClean="0">
            <a:solidFill>
              <a:schemeClr val="tx1"/>
            </a:solidFill>
          </a:endParaRPr>
        </a:p>
        <a:p>
          <a:pPr lvl="0" algn="ctr" defTabSz="711200">
            <a:lnSpc>
              <a:spcPct val="90000"/>
            </a:lnSpc>
            <a:spcBef>
              <a:spcPct val="0"/>
            </a:spcBef>
            <a:spcAft>
              <a:spcPct val="35000"/>
            </a:spcAft>
          </a:pPr>
          <a:r>
            <a:rPr lang="en-IN" sz="1200" kern="1200" dirty="0" smtClean="0">
              <a:solidFill>
                <a:schemeClr val="tx1"/>
              </a:solidFill>
            </a:rPr>
            <a:t>To develop model Experimental IPv6 Network</a:t>
          </a:r>
        </a:p>
        <a:p>
          <a:pPr lvl="0" algn="ctr" defTabSz="711200">
            <a:lnSpc>
              <a:spcPct val="90000"/>
            </a:lnSpc>
            <a:spcBef>
              <a:spcPct val="0"/>
            </a:spcBef>
            <a:spcAft>
              <a:spcPct val="35000"/>
            </a:spcAft>
          </a:pPr>
          <a:endParaRPr lang="en-IN" sz="800" kern="1200" dirty="0" smtClean="0">
            <a:solidFill>
              <a:schemeClr val="tx1"/>
            </a:solidFill>
          </a:endParaRPr>
        </a:p>
        <a:p>
          <a:pPr lvl="0" algn="ctr" defTabSz="711200">
            <a:lnSpc>
              <a:spcPct val="90000"/>
            </a:lnSpc>
            <a:spcBef>
              <a:spcPct val="0"/>
            </a:spcBef>
            <a:spcAft>
              <a:spcPct val="35000"/>
            </a:spcAft>
          </a:pPr>
          <a:r>
            <a:rPr lang="en-IN" sz="1200" kern="1200" dirty="0" smtClean="0">
              <a:solidFill>
                <a:schemeClr val="tx1"/>
              </a:solidFill>
            </a:rPr>
            <a:t>Technical support to Central and State Government units. </a:t>
          </a:r>
        </a:p>
        <a:p>
          <a:pPr lvl="0" algn="ctr" defTabSz="711200">
            <a:lnSpc>
              <a:spcPct val="90000"/>
            </a:lnSpc>
            <a:spcBef>
              <a:spcPct val="0"/>
            </a:spcBef>
            <a:spcAft>
              <a:spcPct val="35000"/>
            </a:spcAft>
          </a:pPr>
          <a:endParaRPr lang="en-IN" sz="900" kern="1200" dirty="0" smtClean="0">
            <a:solidFill>
              <a:schemeClr val="tx1"/>
            </a:solidFill>
          </a:endParaRPr>
        </a:p>
        <a:p>
          <a:pPr lvl="0" algn="ctr" defTabSz="711200">
            <a:lnSpc>
              <a:spcPct val="90000"/>
            </a:lnSpc>
            <a:spcBef>
              <a:spcPct val="0"/>
            </a:spcBef>
            <a:spcAft>
              <a:spcPct val="35000"/>
            </a:spcAft>
          </a:pPr>
          <a:r>
            <a:rPr lang="en-IN" sz="1200" kern="1200" dirty="0" smtClean="0">
              <a:solidFill>
                <a:schemeClr val="tx1"/>
              </a:solidFill>
            </a:rPr>
            <a:t>Conducting certified training programmes ,R&amp; D in collaboration with premier institutes for new RFC/New applications, IPRs etc.</a:t>
          </a:r>
        </a:p>
        <a:p>
          <a:pPr lvl="0" algn="ctr" defTabSz="711200">
            <a:lnSpc>
              <a:spcPct val="90000"/>
            </a:lnSpc>
            <a:spcBef>
              <a:spcPct val="0"/>
            </a:spcBef>
            <a:spcAft>
              <a:spcPct val="35000"/>
            </a:spcAft>
          </a:pPr>
          <a:endParaRPr lang="en-IN" sz="800" kern="1200" dirty="0" smtClean="0">
            <a:solidFill>
              <a:schemeClr val="tx1"/>
            </a:solidFill>
          </a:endParaRPr>
        </a:p>
        <a:p>
          <a:pPr lvl="0" algn="ctr" defTabSz="711200">
            <a:lnSpc>
              <a:spcPct val="90000"/>
            </a:lnSpc>
            <a:spcBef>
              <a:spcPct val="0"/>
            </a:spcBef>
            <a:spcAft>
              <a:spcPct val="35000"/>
            </a:spcAft>
          </a:pPr>
          <a:r>
            <a:rPr lang="en-IN" sz="1200" kern="1200" dirty="0" smtClean="0">
              <a:solidFill>
                <a:schemeClr val="tx1"/>
              </a:solidFill>
            </a:rPr>
            <a:t>Consultancy support at National / International level.</a:t>
          </a:r>
          <a:endParaRPr lang="en-US" sz="1200" kern="1200" dirty="0" smtClean="0">
            <a:solidFill>
              <a:schemeClr val="tx1"/>
            </a:solidFill>
          </a:endParaRPr>
        </a:p>
        <a:p>
          <a:pPr lvl="0" algn="ctr" defTabSz="711200">
            <a:lnSpc>
              <a:spcPct val="90000"/>
            </a:lnSpc>
            <a:spcBef>
              <a:spcPct val="0"/>
            </a:spcBef>
            <a:spcAft>
              <a:spcPct val="35000"/>
            </a:spcAft>
          </a:pPr>
          <a:r>
            <a:rPr lang="en-US" sz="1200" kern="1200" dirty="0" smtClean="0">
              <a:solidFill>
                <a:schemeClr val="tx1"/>
              </a:solidFill>
            </a:rPr>
            <a:t>Auditing of the networks &amp; its certification.</a:t>
          </a:r>
          <a:endParaRPr lang="en-IN" sz="1200" kern="1200" dirty="0">
            <a:solidFill>
              <a:schemeClr val="tx1"/>
            </a:solidFill>
          </a:endParaRPr>
        </a:p>
      </dsp:txBody>
      <dsp:txXfrm>
        <a:off x="0" y="0"/>
        <a:ext cx="3297645" cy="4414234"/>
      </dsp:txXfrm>
    </dsp:sp>
    <dsp:sp modelId="{8C55D6AA-7EC5-46A1-863D-8E5FC458E9BE}">
      <dsp:nvSpPr>
        <dsp:cNvPr id="0" name=""/>
        <dsp:cNvSpPr/>
      </dsp:nvSpPr>
      <dsp:spPr>
        <a:xfrm>
          <a:off x="3854109" y="0"/>
          <a:ext cx="3297645" cy="4414234"/>
        </a:xfrm>
        <a:prstGeom prst="roundRect">
          <a:avLst>
            <a:gd name="adj" fmla="val 10000"/>
          </a:avLst>
        </a:prstGeom>
        <a:solidFill>
          <a:srgbClr val="BBFD79">
            <a:alpha val="8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u="sng" kern="1200" dirty="0" smtClean="0">
              <a:solidFill>
                <a:schemeClr val="tx1"/>
              </a:solidFill>
            </a:rPr>
            <a:t>INDIA IPv6 TRAINING &amp; CERTIFICATION</a:t>
          </a:r>
        </a:p>
        <a:p>
          <a:pPr lvl="0" algn="ctr" defTabSz="711200">
            <a:lnSpc>
              <a:spcPct val="90000"/>
            </a:lnSpc>
            <a:spcBef>
              <a:spcPct val="0"/>
            </a:spcBef>
            <a:spcAft>
              <a:spcPct val="35000"/>
            </a:spcAft>
          </a:pPr>
          <a:endParaRPr lang="en-IN" sz="900" u="sng" kern="1200" dirty="0" smtClean="0">
            <a:solidFill>
              <a:schemeClr val="tx1"/>
            </a:solidFill>
          </a:endParaRPr>
        </a:p>
        <a:p>
          <a:pPr lvl="0" algn="ctr" defTabSz="711200">
            <a:lnSpc>
              <a:spcPct val="90000"/>
            </a:lnSpc>
            <a:spcBef>
              <a:spcPct val="0"/>
            </a:spcBef>
            <a:spcAft>
              <a:spcPct val="35000"/>
            </a:spcAft>
          </a:pPr>
          <a:r>
            <a:rPr lang="en-US" sz="1200" kern="1200" dirty="0" smtClean="0">
              <a:solidFill>
                <a:schemeClr val="tx1"/>
              </a:solidFill>
            </a:rPr>
            <a:t>It is proposed to develop an in country standard Training and Certification program on IPv6 with the objectives as listed below:</a:t>
          </a:r>
        </a:p>
        <a:p>
          <a:pPr lvl="0" algn="ctr" defTabSz="711200">
            <a:lnSpc>
              <a:spcPct val="90000"/>
            </a:lnSpc>
            <a:spcBef>
              <a:spcPct val="0"/>
            </a:spcBef>
            <a:spcAft>
              <a:spcPct val="35000"/>
            </a:spcAft>
          </a:pPr>
          <a:endParaRPr lang="en-US" sz="1200" kern="1200" dirty="0" smtClean="0">
            <a:solidFill>
              <a:schemeClr val="tx1"/>
            </a:solidFill>
          </a:endParaRPr>
        </a:p>
        <a:p>
          <a:pPr lvl="0" algn="ctr" defTabSz="711200">
            <a:lnSpc>
              <a:spcPct val="90000"/>
            </a:lnSpc>
            <a:spcBef>
              <a:spcPct val="0"/>
            </a:spcBef>
            <a:spcAft>
              <a:spcPct val="35000"/>
            </a:spcAft>
          </a:pPr>
          <a:r>
            <a:rPr lang="en-IN" sz="1200" kern="1200" dirty="0" smtClean="0">
              <a:solidFill>
                <a:schemeClr val="tx1"/>
              </a:solidFill>
            </a:rPr>
            <a:t>To build an industry recognised IPv6 certification program </a:t>
          </a:r>
        </a:p>
        <a:p>
          <a:pPr lvl="0" algn="ctr" defTabSz="711200">
            <a:lnSpc>
              <a:spcPct val="90000"/>
            </a:lnSpc>
            <a:spcBef>
              <a:spcPct val="0"/>
            </a:spcBef>
            <a:spcAft>
              <a:spcPct val="35000"/>
            </a:spcAft>
          </a:pPr>
          <a:endParaRPr lang="en-IN" sz="900" kern="1200" dirty="0" smtClean="0">
            <a:solidFill>
              <a:schemeClr val="tx1"/>
            </a:solidFill>
          </a:endParaRPr>
        </a:p>
        <a:p>
          <a:pPr lvl="0" algn="ctr" defTabSz="711200">
            <a:lnSpc>
              <a:spcPct val="90000"/>
            </a:lnSpc>
            <a:spcBef>
              <a:spcPct val="0"/>
            </a:spcBef>
            <a:spcAft>
              <a:spcPct val="35000"/>
            </a:spcAft>
          </a:pPr>
          <a:r>
            <a:rPr lang="en-IN" sz="1200" kern="1200" dirty="0" smtClean="0">
              <a:solidFill>
                <a:schemeClr val="tx1"/>
              </a:solidFill>
            </a:rPr>
            <a:t>To empanel organizations for IPv6 training</a:t>
          </a:r>
        </a:p>
        <a:p>
          <a:pPr lvl="0" algn="ctr" defTabSz="711200">
            <a:lnSpc>
              <a:spcPct val="90000"/>
            </a:lnSpc>
            <a:spcBef>
              <a:spcPct val="0"/>
            </a:spcBef>
            <a:spcAft>
              <a:spcPct val="35000"/>
            </a:spcAft>
          </a:pPr>
          <a:endParaRPr lang="en-IN" sz="900" kern="1200" dirty="0" smtClean="0">
            <a:solidFill>
              <a:schemeClr val="tx1"/>
            </a:solidFill>
          </a:endParaRPr>
        </a:p>
        <a:p>
          <a:pPr lvl="0" algn="ctr" defTabSz="711200">
            <a:lnSpc>
              <a:spcPct val="90000"/>
            </a:lnSpc>
            <a:spcBef>
              <a:spcPct val="0"/>
            </a:spcBef>
            <a:spcAft>
              <a:spcPct val="35000"/>
            </a:spcAft>
          </a:pPr>
          <a:r>
            <a:rPr lang="en-US" sz="1200" kern="1200" dirty="0" smtClean="0">
              <a:solidFill>
                <a:schemeClr val="tx1"/>
              </a:solidFill>
            </a:rPr>
            <a:t>To build a talent pool on IPv6 skill set in the country</a:t>
          </a:r>
        </a:p>
        <a:p>
          <a:pPr lvl="0" algn="ctr" defTabSz="711200">
            <a:lnSpc>
              <a:spcPct val="90000"/>
            </a:lnSpc>
            <a:spcBef>
              <a:spcPct val="0"/>
            </a:spcBef>
            <a:spcAft>
              <a:spcPct val="35000"/>
            </a:spcAft>
          </a:pPr>
          <a:endParaRPr lang="en-IN" sz="900" kern="1200" dirty="0" smtClean="0">
            <a:solidFill>
              <a:schemeClr val="tx1"/>
            </a:solidFill>
          </a:endParaRPr>
        </a:p>
        <a:p>
          <a:pPr lvl="0" algn="ctr" defTabSz="711200">
            <a:lnSpc>
              <a:spcPct val="90000"/>
            </a:lnSpc>
            <a:spcBef>
              <a:spcPct val="0"/>
            </a:spcBef>
            <a:spcAft>
              <a:spcPct val="35000"/>
            </a:spcAft>
          </a:pPr>
          <a:r>
            <a:rPr lang="en-IN" sz="1200" kern="1200" dirty="0" smtClean="0">
              <a:solidFill>
                <a:schemeClr val="tx1"/>
              </a:solidFill>
            </a:rPr>
            <a:t>The training and certification proposed to be targeted towards 3 stratum of the resource pool :</a:t>
          </a:r>
        </a:p>
        <a:p>
          <a:pPr lvl="0" algn="ctr" defTabSz="711200">
            <a:lnSpc>
              <a:spcPct val="90000"/>
            </a:lnSpc>
            <a:spcBef>
              <a:spcPct val="0"/>
            </a:spcBef>
            <a:spcAft>
              <a:spcPct val="35000"/>
            </a:spcAft>
          </a:pPr>
          <a:endParaRPr lang="en-IN" sz="100" kern="1200" dirty="0" smtClean="0">
            <a:solidFill>
              <a:schemeClr val="tx1"/>
            </a:solidFill>
          </a:endParaRPr>
        </a:p>
        <a:p>
          <a:pPr lvl="0" algn="ctr" defTabSz="711200">
            <a:lnSpc>
              <a:spcPct val="90000"/>
            </a:lnSpc>
            <a:spcBef>
              <a:spcPct val="0"/>
            </a:spcBef>
            <a:spcAft>
              <a:spcPct val="35000"/>
            </a:spcAft>
          </a:pPr>
          <a:r>
            <a:rPr lang="en-IN" sz="1200" kern="1200" dirty="0" smtClean="0">
              <a:solidFill>
                <a:schemeClr val="tx1"/>
              </a:solidFill>
            </a:rPr>
            <a:t>-Basic level </a:t>
          </a:r>
        </a:p>
        <a:p>
          <a:pPr lvl="0" algn="ctr" defTabSz="711200">
            <a:lnSpc>
              <a:spcPct val="90000"/>
            </a:lnSpc>
            <a:spcBef>
              <a:spcPct val="0"/>
            </a:spcBef>
            <a:spcAft>
              <a:spcPct val="35000"/>
            </a:spcAft>
          </a:pPr>
          <a:r>
            <a:rPr lang="en-IN" sz="1200" kern="1200" dirty="0" smtClean="0">
              <a:solidFill>
                <a:schemeClr val="tx1"/>
              </a:solidFill>
            </a:rPr>
            <a:t>-Professional Level </a:t>
          </a:r>
        </a:p>
        <a:p>
          <a:pPr lvl="0" algn="ctr" defTabSz="711200">
            <a:lnSpc>
              <a:spcPct val="90000"/>
            </a:lnSpc>
            <a:spcBef>
              <a:spcPct val="0"/>
            </a:spcBef>
            <a:spcAft>
              <a:spcPct val="35000"/>
            </a:spcAft>
          </a:pPr>
          <a:r>
            <a:rPr lang="en-IN" sz="1200" kern="1200" dirty="0" smtClean="0">
              <a:solidFill>
                <a:schemeClr val="tx1"/>
              </a:solidFill>
            </a:rPr>
            <a:t>-Expert Level </a:t>
          </a:r>
          <a:endParaRPr lang="en-IN" sz="1200" kern="1200" dirty="0">
            <a:solidFill>
              <a:schemeClr val="tx1"/>
            </a:solidFill>
          </a:endParaRPr>
        </a:p>
      </dsp:txBody>
      <dsp:txXfrm>
        <a:off x="3854109" y="0"/>
        <a:ext cx="3297645" cy="441423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D604BC-4AB0-44F8-A411-0053B3E14C2C}">
      <dsp:nvSpPr>
        <dsp:cNvPr id="0" name=""/>
        <dsp:cNvSpPr/>
      </dsp:nvSpPr>
      <dsp:spPr>
        <a:xfrm>
          <a:off x="1034" y="0"/>
          <a:ext cx="1181467" cy="4005329"/>
        </a:xfrm>
        <a:prstGeom prst="roundRect">
          <a:avLst>
            <a:gd name="adj" fmla="val 10000"/>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t" anchorCtr="1">
          <a:noAutofit/>
        </a:bodyPr>
        <a:lstStyle/>
        <a:p>
          <a:pPr lvl="0" algn="l" defTabSz="533400">
            <a:lnSpc>
              <a:spcPct val="90000"/>
            </a:lnSpc>
            <a:spcBef>
              <a:spcPct val="0"/>
            </a:spcBef>
            <a:spcAft>
              <a:spcPct val="35000"/>
            </a:spcAft>
          </a:pPr>
          <a:r>
            <a:rPr lang="en-US" sz="1200" b="1" kern="1200" dirty="0" smtClean="0"/>
            <a:t>Communication</a:t>
          </a:r>
        </a:p>
        <a:p>
          <a:pPr lvl="0" algn="l" defTabSz="533400">
            <a:lnSpc>
              <a:spcPct val="90000"/>
            </a:lnSpc>
            <a:spcBef>
              <a:spcPct val="0"/>
            </a:spcBef>
            <a:spcAft>
              <a:spcPct val="35000"/>
            </a:spcAft>
          </a:pPr>
          <a:endParaRPr lang="en-US" sz="1200" b="1" kern="1200" dirty="0"/>
        </a:p>
        <a:p>
          <a:pPr marL="114300" lvl="1" indent="-114300" algn="l" defTabSz="533400">
            <a:lnSpc>
              <a:spcPct val="90000"/>
            </a:lnSpc>
            <a:spcBef>
              <a:spcPct val="0"/>
            </a:spcBef>
            <a:spcAft>
              <a:spcPct val="15000"/>
            </a:spcAft>
            <a:buChar char="••"/>
          </a:pPr>
          <a:r>
            <a:rPr lang="en-US" sz="1200" kern="1200" dirty="0" smtClean="0"/>
            <a:t>Service providers</a:t>
          </a:r>
          <a:endParaRPr lang="en-US" sz="1200" kern="1200" dirty="0"/>
        </a:p>
        <a:p>
          <a:pPr marL="114300" lvl="1" indent="-114300" algn="l" defTabSz="533400">
            <a:lnSpc>
              <a:spcPct val="90000"/>
            </a:lnSpc>
            <a:spcBef>
              <a:spcPct val="0"/>
            </a:spcBef>
            <a:spcAft>
              <a:spcPct val="15000"/>
            </a:spcAft>
            <a:buChar char="••"/>
          </a:pPr>
          <a:r>
            <a:rPr lang="en-US" sz="1200" kern="1200" dirty="0" smtClean="0"/>
            <a:t>Data centers</a:t>
          </a:r>
          <a:endParaRPr lang="en-US" sz="1200" kern="1200" dirty="0"/>
        </a:p>
        <a:p>
          <a:pPr marL="114300" lvl="1" indent="-114300" algn="l" defTabSz="533400">
            <a:lnSpc>
              <a:spcPct val="90000"/>
            </a:lnSpc>
            <a:spcBef>
              <a:spcPct val="0"/>
            </a:spcBef>
            <a:spcAft>
              <a:spcPct val="15000"/>
            </a:spcAft>
            <a:buChar char="••"/>
          </a:pPr>
          <a:r>
            <a:rPr lang="en-US" sz="1200" kern="1200" dirty="0" smtClean="0"/>
            <a:t>ASP/Web Host</a:t>
          </a:r>
          <a:endParaRPr lang="en-US" sz="1200" kern="1200" dirty="0"/>
        </a:p>
      </dsp:txBody>
      <dsp:txXfrm>
        <a:off x="1034" y="1602131"/>
        <a:ext cx="1181467" cy="1602131"/>
      </dsp:txXfrm>
    </dsp:sp>
    <dsp:sp modelId="{F81768D4-280F-42E9-B013-8E54FA2D71BD}">
      <dsp:nvSpPr>
        <dsp:cNvPr id="0" name=""/>
        <dsp:cNvSpPr/>
      </dsp:nvSpPr>
      <dsp:spPr>
        <a:xfrm>
          <a:off x="36478" y="240319"/>
          <a:ext cx="1110579" cy="1333774"/>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3E75339A-C656-4610-ACEC-EC0A9100660F}">
      <dsp:nvSpPr>
        <dsp:cNvPr id="0" name=""/>
        <dsp:cNvSpPr/>
      </dsp:nvSpPr>
      <dsp:spPr>
        <a:xfrm>
          <a:off x="1217946" y="0"/>
          <a:ext cx="1385979" cy="4005329"/>
        </a:xfrm>
        <a:prstGeom prst="roundRect">
          <a:avLst>
            <a:gd name="adj" fmla="val 10000"/>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t" anchorCtr="1">
          <a:noAutofit/>
        </a:bodyPr>
        <a:lstStyle/>
        <a:p>
          <a:pPr lvl="0" algn="l" defTabSz="533400">
            <a:lnSpc>
              <a:spcPct val="90000"/>
            </a:lnSpc>
            <a:spcBef>
              <a:spcPct val="0"/>
            </a:spcBef>
            <a:spcAft>
              <a:spcPct val="35000"/>
            </a:spcAft>
          </a:pPr>
          <a:r>
            <a:rPr lang="en-US" sz="1200" b="1" kern="1200" dirty="0" smtClean="0"/>
            <a:t>Energy</a:t>
          </a:r>
        </a:p>
        <a:p>
          <a:pPr lvl="0" algn="l" defTabSz="533400">
            <a:lnSpc>
              <a:spcPct val="90000"/>
            </a:lnSpc>
            <a:spcBef>
              <a:spcPct val="0"/>
            </a:spcBef>
            <a:spcAft>
              <a:spcPct val="35000"/>
            </a:spcAft>
          </a:pPr>
          <a:endParaRPr lang="en-US" sz="1200" b="1" kern="1200" dirty="0"/>
        </a:p>
        <a:p>
          <a:pPr marL="57150" lvl="1" indent="-57150" algn="l" defTabSz="444500">
            <a:lnSpc>
              <a:spcPct val="90000"/>
            </a:lnSpc>
            <a:spcBef>
              <a:spcPct val="0"/>
            </a:spcBef>
            <a:spcAft>
              <a:spcPct val="15000"/>
            </a:spcAft>
            <a:buChar char="••"/>
          </a:pPr>
          <a:r>
            <a:rPr lang="en-US" sz="1000" kern="1200" dirty="0" smtClean="0"/>
            <a:t> </a:t>
          </a:r>
          <a:r>
            <a:rPr lang="en-US" sz="1200" kern="1200" dirty="0" smtClean="0"/>
            <a:t>Smart Grid</a:t>
          </a:r>
          <a:endParaRPr lang="en-US" sz="1200" kern="1200" dirty="0"/>
        </a:p>
        <a:p>
          <a:pPr marL="114300" lvl="1" indent="-114300" algn="l" defTabSz="533400">
            <a:lnSpc>
              <a:spcPct val="90000"/>
            </a:lnSpc>
            <a:spcBef>
              <a:spcPct val="0"/>
            </a:spcBef>
            <a:spcAft>
              <a:spcPct val="15000"/>
            </a:spcAft>
            <a:buChar char="••"/>
          </a:pPr>
          <a:r>
            <a:rPr lang="en-US" sz="1200" kern="1200" dirty="0" smtClean="0"/>
            <a:t> Smart Meters</a:t>
          </a:r>
          <a:endParaRPr lang="en-US" sz="1200" kern="1200" dirty="0"/>
        </a:p>
      </dsp:txBody>
      <dsp:txXfrm>
        <a:off x="1217946" y="1602131"/>
        <a:ext cx="1385979" cy="1602131"/>
      </dsp:txXfrm>
    </dsp:sp>
    <dsp:sp modelId="{EF94C880-A3A4-482A-B521-B7FC042D5C91}">
      <dsp:nvSpPr>
        <dsp:cNvPr id="0" name=""/>
        <dsp:cNvSpPr/>
      </dsp:nvSpPr>
      <dsp:spPr>
        <a:xfrm>
          <a:off x="1355646" y="240319"/>
          <a:ext cx="1110579" cy="1333774"/>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4C5C8D9D-7AC4-48E3-A7DE-B80D11C8F8A8}">
      <dsp:nvSpPr>
        <dsp:cNvPr id="0" name=""/>
        <dsp:cNvSpPr/>
      </dsp:nvSpPr>
      <dsp:spPr>
        <a:xfrm>
          <a:off x="2639369" y="0"/>
          <a:ext cx="1181467" cy="4005329"/>
        </a:xfrm>
        <a:prstGeom prst="roundRect">
          <a:avLst>
            <a:gd name="adj" fmla="val 10000"/>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t" anchorCtr="1">
          <a:noAutofit/>
        </a:bodyPr>
        <a:lstStyle/>
        <a:p>
          <a:pPr lvl="0" algn="l" defTabSz="533400">
            <a:lnSpc>
              <a:spcPct val="90000"/>
            </a:lnSpc>
            <a:spcBef>
              <a:spcPct val="0"/>
            </a:spcBef>
            <a:spcAft>
              <a:spcPct val="35000"/>
            </a:spcAft>
          </a:pPr>
          <a:r>
            <a:rPr lang="en-US" sz="1200" b="1" kern="1200" dirty="0" smtClean="0"/>
            <a:t>Transportation</a:t>
          </a:r>
        </a:p>
        <a:p>
          <a:pPr lvl="0" algn="l" defTabSz="533400">
            <a:lnSpc>
              <a:spcPct val="90000"/>
            </a:lnSpc>
            <a:spcBef>
              <a:spcPct val="0"/>
            </a:spcBef>
            <a:spcAft>
              <a:spcPct val="35000"/>
            </a:spcAft>
          </a:pPr>
          <a:endParaRPr lang="en-US" sz="1000" b="1" kern="1200" dirty="0"/>
        </a:p>
        <a:p>
          <a:pPr marL="114300" lvl="1" indent="-114300" algn="l" defTabSz="533400">
            <a:lnSpc>
              <a:spcPct val="90000"/>
            </a:lnSpc>
            <a:spcBef>
              <a:spcPct val="0"/>
            </a:spcBef>
            <a:spcAft>
              <a:spcPct val="15000"/>
            </a:spcAft>
            <a:buChar char="••"/>
          </a:pPr>
          <a:r>
            <a:rPr lang="en-US" sz="1200" kern="1200" dirty="0" smtClean="0"/>
            <a:t>Intelligent transportation</a:t>
          </a:r>
          <a:endParaRPr lang="en-US" sz="1200" kern="1200" dirty="0"/>
        </a:p>
        <a:p>
          <a:pPr marL="114300" lvl="1" indent="-114300" algn="l" defTabSz="533400">
            <a:lnSpc>
              <a:spcPct val="90000"/>
            </a:lnSpc>
            <a:spcBef>
              <a:spcPct val="0"/>
            </a:spcBef>
            <a:spcAft>
              <a:spcPct val="15000"/>
            </a:spcAft>
            <a:buChar char="••"/>
          </a:pPr>
          <a:r>
            <a:rPr lang="en-US" sz="1200" kern="1200" dirty="0" smtClean="0"/>
            <a:t>Smart vehicles</a:t>
          </a:r>
          <a:endParaRPr lang="en-US" sz="1200" kern="1200" dirty="0"/>
        </a:p>
      </dsp:txBody>
      <dsp:txXfrm>
        <a:off x="2639369" y="1602131"/>
        <a:ext cx="1181467" cy="1602131"/>
      </dsp:txXfrm>
    </dsp:sp>
    <dsp:sp modelId="{CA54D249-9B5F-4CE0-B909-E5519AFEEB76}">
      <dsp:nvSpPr>
        <dsp:cNvPr id="0" name=""/>
        <dsp:cNvSpPr/>
      </dsp:nvSpPr>
      <dsp:spPr>
        <a:xfrm>
          <a:off x="2674813" y="240319"/>
          <a:ext cx="1110579" cy="1333774"/>
        </a:xfrm>
        <a:prstGeom prst="ellipse">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62D338F6-CCB1-4490-A092-FF3CC6D0EE96}">
      <dsp:nvSpPr>
        <dsp:cNvPr id="0" name=""/>
        <dsp:cNvSpPr/>
      </dsp:nvSpPr>
      <dsp:spPr>
        <a:xfrm>
          <a:off x="3856281" y="0"/>
          <a:ext cx="1181467" cy="4005329"/>
        </a:xfrm>
        <a:prstGeom prst="roundRect">
          <a:avLst>
            <a:gd name="adj" fmla="val 10000"/>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b="1" kern="1200" dirty="0" smtClean="0"/>
            <a:t>Media</a:t>
          </a:r>
        </a:p>
        <a:p>
          <a:pPr lvl="0" algn="ctr" defTabSz="533400">
            <a:lnSpc>
              <a:spcPct val="90000"/>
            </a:lnSpc>
            <a:spcBef>
              <a:spcPct val="0"/>
            </a:spcBef>
            <a:spcAft>
              <a:spcPct val="35000"/>
            </a:spcAft>
          </a:pPr>
          <a:endParaRPr lang="en-US" sz="1000" kern="1200" dirty="0"/>
        </a:p>
        <a:p>
          <a:pPr marL="114300" lvl="1" indent="-114300" algn="l" defTabSz="533400">
            <a:lnSpc>
              <a:spcPct val="90000"/>
            </a:lnSpc>
            <a:spcBef>
              <a:spcPct val="0"/>
            </a:spcBef>
            <a:spcAft>
              <a:spcPct val="15000"/>
            </a:spcAft>
            <a:buChar char="••"/>
          </a:pPr>
          <a:r>
            <a:rPr lang="en-US" sz="1200" kern="1200" dirty="0" smtClean="0"/>
            <a:t>IPTV</a:t>
          </a:r>
          <a:endParaRPr lang="en-US" sz="1200" kern="1200" dirty="0"/>
        </a:p>
        <a:p>
          <a:pPr marL="114300" lvl="1" indent="-114300" algn="l" defTabSz="533400">
            <a:lnSpc>
              <a:spcPct val="90000"/>
            </a:lnSpc>
            <a:spcBef>
              <a:spcPct val="0"/>
            </a:spcBef>
            <a:spcAft>
              <a:spcPct val="15000"/>
            </a:spcAft>
            <a:buChar char="••"/>
          </a:pPr>
          <a:r>
            <a:rPr lang="en-US" sz="1200" kern="1200" dirty="0" smtClean="0"/>
            <a:t>Mobile TV</a:t>
          </a:r>
          <a:endParaRPr lang="en-US" sz="1200" kern="1200" dirty="0"/>
        </a:p>
      </dsp:txBody>
      <dsp:txXfrm>
        <a:off x="3856281" y="1602131"/>
        <a:ext cx="1181467" cy="1602131"/>
      </dsp:txXfrm>
    </dsp:sp>
    <dsp:sp modelId="{981DE816-3E13-4C51-8CDA-8320EB50E7AE}">
      <dsp:nvSpPr>
        <dsp:cNvPr id="0" name=""/>
        <dsp:cNvSpPr/>
      </dsp:nvSpPr>
      <dsp:spPr>
        <a:xfrm>
          <a:off x="3891725" y="240319"/>
          <a:ext cx="1110579" cy="1333774"/>
        </a:xfrm>
        <a:prstGeom prst="ellipse">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E99A8804-6BB1-4BD1-BAC0-0F2C72940E29}">
      <dsp:nvSpPr>
        <dsp:cNvPr id="0" name=""/>
        <dsp:cNvSpPr/>
      </dsp:nvSpPr>
      <dsp:spPr>
        <a:xfrm>
          <a:off x="5073193" y="0"/>
          <a:ext cx="1181467" cy="4005329"/>
        </a:xfrm>
        <a:prstGeom prst="roundRect">
          <a:avLst>
            <a:gd name="adj" fmla="val 10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t" anchorCtr="1">
          <a:noAutofit/>
        </a:bodyPr>
        <a:lstStyle/>
        <a:p>
          <a:pPr lvl="0" algn="ctr" defTabSz="533400">
            <a:lnSpc>
              <a:spcPct val="90000"/>
            </a:lnSpc>
            <a:spcBef>
              <a:spcPct val="0"/>
            </a:spcBef>
            <a:spcAft>
              <a:spcPct val="35000"/>
            </a:spcAft>
          </a:pPr>
          <a:r>
            <a:rPr lang="en-US" sz="1200" b="1" kern="1200" dirty="0" smtClean="0"/>
            <a:t>Healthcare</a:t>
          </a:r>
        </a:p>
        <a:p>
          <a:pPr lvl="0" algn="ctr" defTabSz="533400">
            <a:lnSpc>
              <a:spcPct val="90000"/>
            </a:lnSpc>
            <a:spcBef>
              <a:spcPct val="0"/>
            </a:spcBef>
            <a:spcAft>
              <a:spcPct val="35000"/>
            </a:spcAft>
          </a:pPr>
          <a:endParaRPr lang="en-US" sz="1000" b="1" kern="1200" dirty="0"/>
        </a:p>
        <a:p>
          <a:pPr marL="114300" lvl="1" indent="-114300" algn="l" defTabSz="533400">
            <a:lnSpc>
              <a:spcPct val="90000"/>
            </a:lnSpc>
            <a:spcBef>
              <a:spcPct val="0"/>
            </a:spcBef>
            <a:spcAft>
              <a:spcPct val="15000"/>
            </a:spcAft>
            <a:buChar char="••"/>
          </a:pPr>
          <a:r>
            <a:rPr lang="en-US" sz="1200" kern="1200" dirty="0" smtClean="0"/>
            <a:t>Emergency rural healthcare</a:t>
          </a:r>
          <a:endParaRPr lang="en-US" sz="1200" kern="1200" dirty="0"/>
        </a:p>
        <a:p>
          <a:pPr marL="114300" lvl="1" indent="-114300" algn="l" defTabSz="533400">
            <a:lnSpc>
              <a:spcPct val="90000"/>
            </a:lnSpc>
            <a:spcBef>
              <a:spcPct val="0"/>
            </a:spcBef>
            <a:spcAft>
              <a:spcPct val="15000"/>
            </a:spcAft>
            <a:buChar char="••"/>
          </a:pPr>
          <a:r>
            <a:rPr lang="en-US" sz="1200" kern="1200" dirty="0" smtClean="0"/>
            <a:t>Smart healthcare management systems</a:t>
          </a:r>
          <a:endParaRPr lang="en-US" sz="1200" kern="1200" dirty="0"/>
        </a:p>
      </dsp:txBody>
      <dsp:txXfrm>
        <a:off x="5073193" y="1602131"/>
        <a:ext cx="1181467" cy="1602131"/>
      </dsp:txXfrm>
    </dsp:sp>
    <dsp:sp modelId="{8C39792A-97E4-4EAE-A5AC-9E10ACABA4B7}">
      <dsp:nvSpPr>
        <dsp:cNvPr id="0" name=""/>
        <dsp:cNvSpPr/>
      </dsp:nvSpPr>
      <dsp:spPr>
        <a:xfrm>
          <a:off x="5108637" y="240319"/>
          <a:ext cx="1110579" cy="1333774"/>
        </a:xfrm>
        <a:prstGeom prst="ellipse">
          <a:avLst/>
        </a:prstGeom>
        <a:blipFill rotWithShape="0">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5FBC5C9D-31B5-4897-A19F-D581B8E017E6}">
      <dsp:nvSpPr>
        <dsp:cNvPr id="0" name=""/>
        <dsp:cNvSpPr/>
      </dsp:nvSpPr>
      <dsp:spPr>
        <a:xfrm>
          <a:off x="6290104" y="0"/>
          <a:ext cx="1181467" cy="4005329"/>
        </a:xfrm>
        <a:prstGeom prst="roundRect">
          <a:avLst>
            <a:gd name="adj" fmla="val 10000"/>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t" anchorCtr="1">
          <a:noAutofit/>
        </a:bodyPr>
        <a:lstStyle/>
        <a:p>
          <a:pPr lvl="0" algn="l" defTabSz="533400">
            <a:lnSpc>
              <a:spcPct val="90000"/>
            </a:lnSpc>
            <a:spcBef>
              <a:spcPct val="0"/>
            </a:spcBef>
            <a:spcAft>
              <a:spcPct val="35000"/>
            </a:spcAft>
          </a:pPr>
          <a:r>
            <a:rPr lang="en-US" sz="1200" b="1" kern="1200" dirty="0" smtClean="0"/>
            <a:t>Defense</a:t>
          </a:r>
        </a:p>
        <a:p>
          <a:pPr lvl="0" algn="l" defTabSz="533400">
            <a:lnSpc>
              <a:spcPct val="90000"/>
            </a:lnSpc>
            <a:spcBef>
              <a:spcPct val="0"/>
            </a:spcBef>
            <a:spcAft>
              <a:spcPct val="35000"/>
            </a:spcAft>
          </a:pPr>
          <a:endParaRPr lang="en-US" sz="1000" b="1" kern="1200" dirty="0"/>
        </a:p>
        <a:p>
          <a:pPr marL="114300" lvl="1" indent="-114300" algn="l" defTabSz="533400">
            <a:lnSpc>
              <a:spcPct val="90000"/>
            </a:lnSpc>
            <a:spcBef>
              <a:spcPct val="0"/>
            </a:spcBef>
            <a:spcAft>
              <a:spcPct val="15000"/>
            </a:spcAft>
            <a:buChar char="••"/>
          </a:pPr>
          <a:r>
            <a:rPr lang="en-US" sz="1200" kern="1200" dirty="0" smtClean="0"/>
            <a:t>Network centric warfare</a:t>
          </a:r>
          <a:endParaRPr lang="en-US" sz="1200" kern="1200" dirty="0"/>
        </a:p>
        <a:p>
          <a:pPr marL="114300" lvl="1" indent="-114300" algn="l" defTabSz="533400">
            <a:lnSpc>
              <a:spcPct val="90000"/>
            </a:lnSpc>
            <a:spcBef>
              <a:spcPct val="0"/>
            </a:spcBef>
            <a:spcAft>
              <a:spcPct val="15000"/>
            </a:spcAft>
            <a:buChar char="••"/>
          </a:pPr>
          <a:r>
            <a:rPr lang="en-US" sz="1200" kern="1200" dirty="0" smtClean="0"/>
            <a:t>Intelligent warfare systems</a:t>
          </a:r>
          <a:endParaRPr lang="en-US" sz="1200" kern="1200" dirty="0"/>
        </a:p>
      </dsp:txBody>
      <dsp:txXfrm>
        <a:off x="6290104" y="1602131"/>
        <a:ext cx="1181467" cy="1602131"/>
      </dsp:txXfrm>
    </dsp:sp>
    <dsp:sp modelId="{E97A44A5-DAF0-4AB3-8546-4571236C517A}">
      <dsp:nvSpPr>
        <dsp:cNvPr id="0" name=""/>
        <dsp:cNvSpPr/>
      </dsp:nvSpPr>
      <dsp:spPr>
        <a:xfrm>
          <a:off x="6325548" y="240319"/>
          <a:ext cx="1110579" cy="1333774"/>
        </a:xfrm>
        <a:prstGeom prst="ellipse">
          <a:avLst/>
        </a:prstGeom>
        <a:blipFill rotWithShape="0">
          <a:blip xmlns:r="http://schemas.openxmlformats.org/officeDocument/2006/relationships" r:embed="rId6"/>
          <a:stretch>
            <a:fillRect/>
          </a:stretch>
        </a:blipFill>
        <a:ln w="1270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7B22D9B5-690A-4357-9029-28E44F267978}">
      <dsp:nvSpPr>
        <dsp:cNvPr id="0" name=""/>
        <dsp:cNvSpPr/>
      </dsp:nvSpPr>
      <dsp:spPr>
        <a:xfrm>
          <a:off x="7507016" y="0"/>
          <a:ext cx="1181467" cy="4005329"/>
        </a:xfrm>
        <a:prstGeom prst="roundRect">
          <a:avLst>
            <a:gd name="adj" fmla="val 10000"/>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t" anchorCtr="1">
          <a:noAutofit/>
        </a:bodyPr>
        <a:lstStyle/>
        <a:p>
          <a:pPr lvl="0" algn="l" defTabSz="533400">
            <a:lnSpc>
              <a:spcPct val="90000"/>
            </a:lnSpc>
            <a:spcBef>
              <a:spcPct val="0"/>
            </a:spcBef>
            <a:spcAft>
              <a:spcPct val="35000"/>
            </a:spcAft>
          </a:pPr>
          <a:r>
            <a:rPr lang="en-US" sz="1200" b="1" kern="1200" dirty="0" smtClean="0"/>
            <a:t>Regulatory Agencies</a:t>
          </a:r>
        </a:p>
        <a:p>
          <a:pPr lvl="0" algn="l" defTabSz="533400">
            <a:lnSpc>
              <a:spcPct val="90000"/>
            </a:lnSpc>
            <a:spcBef>
              <a:spcPct val="0"/>
            </a:spcBef>
            <a:spcAft>
              <a:spcPct val="35000"/>
            </a:spcAft>
          </a:pPr>
          <a:endParaRPr lang="en-US" sz="1200" b="1" kern="1200" dirty="0"/>
        </a:p>
        <a:p>
          <a:pPr marL="114300" lvl="1" indent="-114300" algn="l" defTabSz="533400">
            <a:lnSpc>
              <a:spcPct val="90000"/>
            </a:lnSpc>
            <a:spcBef>
              <a:spcPct val="0"/>
            </a:spcBef>
            <a:spcAft>
              <a:spcPct val="15000"/>
            </a:spcAft>
            <a:buChar char="••"/>
          </a:pPr>
          <a:r>
            <a:rPr lang="en-US" sz="1200" kern="1200" dirty="0" smtClean="0"/>
            <a:t>Regulatory agencies</a:t>
          </a:r>
          <a:endParaRPr lang="en-US" sz="1200" kern="1200" dirty="0"/>
        </a:p>
        <a:p>
          <a:pPr marL="114300" lvl="1" indent="-114300" algn="l" defTabSz="533400">
            <a:lnSpc>
              <a:spcPct val="90000"/>
            </a:lnSpc>
            <a:spcBef>
              <a:spcPct val="0"/>
            </a:spcBef>
            <a:spcAft>
              <a:spcPct val="15000"/>
            </a:spcAft>
            <a:buChar char="••"/>
          </a:pPr>
          <a:r>
            <a:rPr lang="en-US" sz="1200" kern="1200" dirty="0" smtClean="0"/>
            <a:t>Domain Registrar’s</a:t>
          </a:r>
          <a:endParaRPr lang="en-US" sz="1200" kern="1200" dirty="0"/>
        </a:p>
        <a:p>
          <a:pPr marL="114300" lvl="1" indent="-114300" algn="l" defTabSz="533400">
            <a:lnSpc>
              <a:spcPct val="90000"/>
            </a:lnSpc>
            <a:spcBef>
              <a:spcPct val="0"/>
            </a:spcBef>
            <a:spcAft>
              <a:spcPct val="15000"/>
            </a:spcAft>
            <a:buChar char="••"/>
          </a:pPr>
          <a:r>
            <a:rPr lang="en-US" sz="1200" kern="1200" dirty="0" smtClean="0"/>
            <a:t>Internet Exchange</a:t>
          </a:r>
          <a:endParaRPr lang="en-US" sz="1200" kern="1200" dirty="0"/>
        </a:p>
      </dsp:txBody>
      <dsp:txXfrm>
        <a:off x="7507016" y="1602131"/>
        <a:ext cx="1181467" cy="1602131"/>
      </dsp:txXfrm>
    </dsp:sp>
    <dsp:sp modelId="{2F682712-C6D7-4EF3-8D5D-9B745F87AD1E}">
      <dsp:nvSpPr>
        <dsp:cNvPr id="0" name=""/>
        <dsp:cNvSpPr/>
      </dsp:nvSpPr>
      <dsp:spPr>
        <a:xfrm>
          <a:off x="7542460" y="240319"/>
          <a:ext cx="1110579" cy="1333774"/>
        </a:xfrm>
        <a:prstGeom prst="ellipse">
          <a:avLst/>
        </a:prstGeom>
        <a:blipFill rotWithShape="0">
          <a:blip xmlns:r="http://schemas.openxmlformats.org/officeDocument/2006/relationships" r:embed="rId7"/>
          <a:stretch>
            <a:fillRect/>
          </a:stretch>
        </a:blipFill>
        <a:ln w="1270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342B9B1F-3777-45AB-9F09-FD666375C86B}">
      <dsp:nvSpPr>
        <dsp:cNvPr id="0" name=""/>
        <dsp:cNvSpPr/>
      </dsp:nvSpPr>
      <dsp:spPr>
        <a:xfrm>
          <a:off x="8723927" y="0"/>
          <a:ext cx="1181467" cy="4005329"/>
        </a:xfrm>
        <a:prstGeom prst="roundRect">
          <a:avLst>
            <a:gd name="adj" fmla="val 10000"/>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t" anchorCtr="1">
          <a:noAutofit/>
        </a:bodyPr>
        <a:lstStyle/>
        <a:p>
          <a:pPr lvl="0" algn="ctr" defTabSz="533400">
            <a:lnSpc>
              <a:spcPct val="90000"/>
            </a:lnSpc>
            <a:spcBef>
              <a:spcPct val="0"/>
            </a:spcBef>
            <a:spcAft>
              <a:spcPct val="35000"/>
            </a:spcAft>
          </a:pPr>
          <a:r>
            <a:rPr lang="en-GB" sz="1200" b="1" kern="1200" dirty="0" smtClean="0"/>
            <a:t>Banking and finance</a:t>
          </a:r>
        </a:p>
        <a:p>
          <a:pPr lvl="0" algn="ctr" defTabSz="533400">
            <a:lnSpc>
              <a:spcPct val="90000"/>
            </a:lnSpc>
            <a:spcBef>
              <a:spcPct val="0"/>
            </a:spcBef>
            <a:spcAft>
              <a:spcPct val="35000"/>
            </a:spcAft>
          </a:pPr>
          <a:endParaRPr lang="en-US" sz="1200" b="1" kern="1200" dirty="0"/>
        </a:p>
        <a:p>
          <a:pPr marL="114300" lvl="1" indent="-114300" algn="l" defTabSz="533400">
            <a:lnSpc>
              <a:spcPct val="90000"/>
            </a:lnSpc>
            <a:spcBef>
              <a:spcPct val="0"/>
            </a:spcBef>
            <a:spcAft>
              <a:spcPct val="15000"/>
            </a:spcAft>
            <a:buChar char="••"/>
          </a:pPr>
          <a:r>
            <a:rPr lang="en-GB" sz="1200" kern="1200" dirty="0" smtClean="0"/>
            <a:t>Payment gateways for e-commerce</a:t>
          </a:r>
          <a:endParaRPr lang="en-US" sz="1200" kern="1200" dirty="0"/>
        </a:p>
        <a:p>
          <a:pPr marL="114300" lvl="1" indent="-114300" algn="l" defTabSz="533400">
            <a:lnSpc>
              <a:spcPct val="90000"/>
            </a:lnSpc>
            <a:spcBef>
              <a:spcPct val="0"/>
            </a:spcBef>
            <a:spcAft>
              <a:spcPct val="15000"/>
            </a:spcAft>
            <a:buChar char="••"/>
          </a:pPr>
          <a:r>
            <a:rPr lang="en-GB" sz="1200" kern="1200" dirty="0" smtClean="0"/>
            <a:t>Internet banking and e-broking services </a:t>
          </a:r>
          <a:endParaRPr lang="en-US" sz="1200" kern="1200" dirty="0"/>
        </a:p>
      </dsp:txBody>
      <dsp:txXfrm>
        <a:off x="8723927" y="1602131"/>
        <a:ext cx="1181467" cy="1602131"/>
      </dsp:txXfrm>
    </dsp:sp>
    <dsp:sp modelId="{8337AE19-74F4-429B-89F4-29F82F2C2829}">
      <dsp:nvSpPr>
        <dsp:cNvPr id="0" name=""/>
        <dsp:cNvSpPr/>
      </dsp:nvSpPr>
      <dsp:spPr>
        <a:xfrm>
          <a:off x="8759371" y="240319"/>
          <a:ext cx="1110579" cy="1333774"/>
        </a:xfrm>
        <a:prstGeom prst="ellipse">
          <a:avLst/>
        </a:prstGeom>
        <a:blipFill rotWithShape="0">
          <a:blip xmlns:r="http://schemas.openxmlformats.org/officeDocument/2006/relationships" r:embed="rId8"/>
          <a:stretch>
            <a:fillRect/>
          </a:stretch>
        </a:blipFill>
        <a:ln w="1270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3B85770A-7867-4BA5-90D3-60B14AD3AA5F}">
      <dsp:nvSpPr>
        <dsp:cNvPr id="0" name=""/>
        <dsp:cNvSpPr/>
      </dsp:nvSpPr>
      <dsp:spPr>
        <a:xfrm>
          <a:off x="772753" y="3502641"/>
          <a:ext cx="8489794" cy="429505"/>
        </a:xfrm>
        <a:prstGeom prst="leftRightArrow">
          <a:avLst/>
        </a:prstGeom>
        <a:gradFill rotWithShape="0">
          <a:gsLst>
            <a:gs pos="0">
              <a:schemeClr val="accent2">
                <a:tint val="40000"/>
                <a:hueOff val="0"/>
                <a:satOff val="0"/>
                <a:lumOff val="0"/>
                <a:alphaOff val="0"/>
                <a:tint val="65000"/>
                <a:shade val="92000"/>
                <a:satMod val="130000"/>
              </a:schemeClr>
            </a:gs>
            <a:gs pos="45000">
              <a:schemeClr val="accent2">
                <a:tint val="40000"/>
                <a:hueOff val="0"/>
                <a:satOff val="0"/>
                <a:lumOff val="0"/>
                <a:alphaOff val="0"/>
                <a:tint val="60000"/>
                <a:shade val="99000"/>
                <a:satMod val="120000"/>
              </a:schemeClr>
            </a:gs>
            <a:gs pos="100000">
              <a:schemeClr val="accent2">
                <a:tint val="40000"/>
                <a:hueOff val="0"/>
                <a:satOff val="0"/>
                <a:lumOff val="0"/>
                <a:alphaOff val="0"/>
                <a:tint val="55000"/>
                <a:satMod val="140000"/>
              </a:schemeClr>
            </a:gs>
          </a:gsLst>
          <a:path path="circle">
            <a:fillToRect l="100000" t="100000" r="100000" b="100000"/>
          </a:path>
        </a:gradFill>
        <a:ln w="1270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E30327-5982-45C9-A4F7-3BDC90084250}">
      <dsp:nvSpPr>
        <dsp:cNvPr id="0" name=""/>
        <dsp:cNvSpPr/>
      </dsp:nvSpPr>
      <dsp:spPr>
        <a:xfrm>
          <a:off x="3437" y="637108"/>
          <a:ext cx="1861393" cy="1116836"/>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Massive urbanization</a:t>
          </a:r>
          <a:endParaRPr lang="en-IN" sz="1400" kern="1200" dirty="0"/>
        </a:p>
      </dsp:txBody>
      <dsp:txXfrm>
        <a:off x="3437" y="637108"/>
        <a:ext cx="1861393" cy="1116836"/>
      </dsp:txXfrm>
    </dsp:sp>
    <dsp:sp modelId="{9EB8D3D8-C544-4AE5-99AB-46E073699635}">
      <dsp:nvSpPr>
        <dsp:cNvPr id="0" name=""/>
        <dsp:cNvSpPr/>
      </dsp:nvSpPr>
      <dsp:spPr>
        <a:xfrm>
          <a:off x="2050970" y="637108"/>
          <a:ext cx="1861393" cy="1116836"/>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Pressure on existing resources due to population explosion</a:t>
          </a:r>
          <a:endParaRPr lang="en-IN" sz="1400" kern="1200" dirty="0"/>
        </a:p>
      </dsp:txBody>
      <dsp:txXfrm>
        <a:off x="2050970" y="637108"/>
        <a:ext cx="1861393" cy="1116836"/>
      </dsp:txXfrm>
    </dsp:sp>
    <dsp:sp modelId="{094BD09E-9E1D-46C1-88E0-E2E1EF2FD9DF}">
      <dsp:nvSpPr>
        <dsp:cNvPr id="0" name=""/>
        <dsp:cNvSpPr/>
      </dsp:nvSpPr>
      <dsp:spPr>
        <a:xfrm>
          <a:off x="4098503" y="637108"/>
          <a:ext cx="1861393" cy="1116836"/>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Need to manage them efficiently &amp; effectively</a:t>
          </a:r>
          <a:endParaRPr lang="en-IN" sz="1400" kern="1200" dirty="0"/>
        </a:p>
      </dsp:txBody>
      <dsp:txXfrm>
        <a:off x="4098503" y="637108"/>
        <a:ext cx="1861393" cy="1116836"/>
      </dsp:txXfrm>
    </dsp:sp>
    <dsp:sp modelId="{26933500-9851-45B2-84F3-C50CFCB41F6D}">
      <dsp:nvSpPr>
        <dsp:cNvPr id="0" name=""/>
        <dsp:cNvSpPr/>
      </dsp:nvSpPr>
      <dsp:spPr>
        <a:xfrm>
          <a:off x="6146036" y="637108"/>
          <a:ext cx="1861393" cy="1116836"/>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Need for sustainable development </a:t>
          </a:r>
          <a:endParaRPr lang="en-IN" sz="1400" kern="1200" dirty="0"/>
        </a:p>
      </dsp:txBody>
      <dsp:txXfrm>
        <a:off x="6146036" y="637108"/>
        <a:ext cx="1861393" cy="1116836"/>
      </dsp:txXfrm>
    </dsp:sp>
    <dsp:sp modelId="{EAA67D52-B903-4B79-8A97-6EE6C25B5272}">
      <dsp:nvSpPr>
        <dsp:cNvPr id="0" name=""/>
        <dsp:cNvSpPr/>
      </dsp:nvSpPr>
      <dsp:spPr>
        <a:xfrm>
          <a:off x="8193568" y="637108"/>
          <a:ext cx="1861393" cy="1116836"/>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Reduce green house gases emission</a:t>
          </a:r>
          <a:endParaRPr lang="en-IN" sz="1400" kern="1200" dirty="0"/>
        </a:p>
      </dsp:txBody>
      <dsp:txXfrm>
        <a:off x="8193568" y="637108"/>
        <a:ext cx="1861393" cy="1116836"/>
      </dsp:txXfrm>
    </dsp:sp>
    <dsp:sp modelId="{C2A26C84-1300-49B1-A9E5-231822D71629}">
      <dsp:nvSpPr>
        <dsp:cNvPr id="0" name=""/>
        <dsp:cNvSpPr/>
      </dsp:nvSpPr>
      <dsp:spPr>
        <a:xfrm>
          <a:off x="3437" y="1940083"/>
          <a:ext cx="1861393" cy="1116836"/>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Evolution of ICTs (IoT, IPv6, sensors etc.) to support such initiatives on a societal scale.</a:t>
          </a:r>
          <a:endParaRPr lang="en-IN" sz="1400" kern="1200" dirty="0"/>
        </a:p>
      </dsp:txBody>
      <dsp:txXfrm>
        <a:off x="3437" y="1940083"/>
        <a:ext cx="1861393" cy="1116836"/>
      </dsp:txXfrm>
    </dsp:sp>
    <dsp:sp modelId="{28896F9C-025A-4550-86AE-9CF6182E5C90}">
      <dsp:nvSpPr>
        <dsp:cNvPr id="0" name=""/>
        <dsp:cNvSpPr/>
      </dsp:nvSpPr>
      <dsp:spPr>
        <a:xfrm>
          <a:off x="2050970" y="1940083"/>
          <a:ext cx="1861393" cy="1116836"/>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dirty="0" smtClean="0"/>
            <a:t>Smart City concept is centered around the utilization of networked infrastructure to improve socio-economic conditions and enable sustainable urban development. </a:t>
          </a:r>
          <a:endParaRPr lang="en-IN" sz="1100" kern="1200" dirty="0"/>
        </a:p>
      </dsp:txBody>
      <dsp:txXfrm>
        <a:off x="2050970" y="1940083"/>
        <a:ext cx="1861393" cy="1116836"/>
      </dsp:txXfrm>
    </dsp:sp>
    <dsp:sp modelId="{07476599-869C-4936-ADC1-0B05D1FA84BA}">
      <dsp:nvSpPr>
        <dsp:cNvPr id="0" name=""/>
        <dsp:cNvSpPr/>
      </dsp:nvSpPr>
      <dsp:spPr>
        <a:xfrm>
          <a:off x="4098503" y="1940083"/>
          <a:ext cx="1861393" cy="1116836"/>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t>Network infrastructure that is open, scalable and supports interoperability is the need of the time and planned activities include:</a:t>
          </a:r>
          <a:endParaRPr lang="en-IN" sz="1200" kern="1200" dirty="0"/>
        </a:p>
      </dsp:txBody>
      <dsp:txXfrm>
        <a:off x="4098503" y="1940083"/>
        <a:ext cx="1861393" cy="1116836"/>
      </dsp:txXfrm>
    </dsp:sp>
    <dsp:sp modelId="{F0076B7B-FADD-4EA9-B525-36D210C50B83}">
      <dsp:nvSpPr>
        <dsp:cNvPr id="0" name=""/>
        <dsp:cNvSpPr/>
      </dsp:nvSpPr>
      <dsp:spPr>
        <a:xfrm>
          <a:off x="6146036" y="1940083"/>
          <a:ext cx="1861393" cy="1116836"/>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Intelligent Transport System</a:t>
          </a:r>
          <a:endParaRPr lang="en-IN" sz="1400" kern="1200" dirty="0"/>
        </a:p>
      </dsp:txBody>
      <dsp:txXfrm>
        <a:off x="6146036" y="1940083"/>
        <a:ext cx="1861393" cy="1116836"/>
      </dsp:txXfrm>
    </dsp:sp>
    <dsp:sp modelId="{E74D3997-3C0A-4FF8-B79D-C0BFE3EBEC4C}">
      <dsp:nvSpPr>
        <dsp:cNvPr id="0" name=""/>
        <dsp:cNvSpPr/>
      </dsp:nvSpPr>
      <dsp:spPr>
        <a:xfrm>
          <a:off x="8193568" y="1940083"/>
          <a:ext cx="1861393" cy="1116836"/>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Integrated Health Care</a:t>
          </a:r>
          <a:endParaRPr lang="en-IN" sz="1400" kern="1200" dirty="0"/>
        </a:p>
      </dsp:txBody>
      <dsp:txXfrm>
        <a:off x="8193568" y="1940083"/>
        <a:ext cx="1861393" cy="1116836"/>
      </dsp:txXfrm>
    </dsp:sp>
    <dsp:sp modelId="{8A6BD5E6-AA71-4869-BE13-4655DC932725}">
      <dsp:nvSpPr>
        <dsp:cNvPr id="0" name=""/>
        <dsp:cNvSpPr/>
      </dsp:nvSpPr>
      <dsp:spPr>
        <a:xfrm>
          <a:off x="3437" y="3243058"/>
          <a:ext cx="1861393" cy="1116836"/>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Integrated Disaster Management System</a:t>
          </a:r>
          <a:endParaRPr lang="en-IN" sz="1400" kern="1200" dirty="0"/>
        </a:p>
      </dsp:txBody>
      <dsp:txXfrm>
        <a:off x="3437" y="3243058"/>
        <a:ext cx="1861393" cy="1116836"/>
      </dsp:txXfrm>
    </dsp:sp>
    <dsp:sp modelId="{4F77A53F-40F3-42D2-93C3-E1EB37326969}">
      <dsp:nvSpPr>
        <dsp:cNvPr id="0" name=""/>
        <dsp:cNvSpPr/>
      </dsp:nvSpPr>
      <dsp:spPr>
        <a:xfrm>
          <a:off x="2050970" y="3243058"/>
          <a:ext cx="1861393" cy="1116836"/>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Smart Buildings / Smart Homes</a:t>
          </a:r>
          <a:endParaRPr lang="en-IN" sz="1400" kern="1200" dirty="0"/>
        </a:p>
      </dsp:txBody>
      <dsp:txXfrm>
        <a:off x="2050970" y="3243058"/>
        <a:ext cx="1861393" cy="1116836"/>
      </dsp:txXfrm>
    </dsp:sp>
    <dsp:sp modelId="{34BB1B5B-4D85-4928-8681-3F74DBFB546E}">
      <dsp:nvSpPr>
        <dsp:cNvPr id="0" name=""/>
        <dsp:cNvSpPr/>
      </dsp:nvSpPr>
      <dsp:spPr>
        <a:xfrm>
          <a:off x="4098503" y="3243058"/>
          <a:ext cx="1861393" cy="1116836"/>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Smart Grid / Smart Meters</a:t>
          </a:r>
          <a:endParaRPr lang="en-IN" sz="1400" kern="1200" dirty="0"/>
        </a:p>
      </dsp:txBody>
      <dsp:txXfrm>
        <a:off x="4098503" y="3243058"/>
        <a:ext cx="1861393" cy="1116836"/>
      </dsp:txXfrm>
    </dsp:sp>
    <dsp:sp modelId="{13536C6D-3935-449D-8C07-DA280813D49C}">
      <dsp:nvSpPr>
        <dsp:cNvPr id="0" name=""/>
        <dsp:cNvSpPr/>
      </dsp:nvSpPr>
      <dsp:spPr>
        <a:xfrm>
          <a:off x="6146036" y="3243058"/>
          <a:ext cx="1861393" cy="1116836"/>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e-Governance</a:t>
          </a:r>
          <a:endParaRPr lang="en-IN" sz="1400" kern="1200" dirty="0"/>
        </a:p>
      </dsp:txBody>
      <dsp:txXfrm>
        <a:off x="6146036" y="3243058"/>
        <a:ext cx="1861393" cy="1116836"/>
      </dsp:txXfrm>
    </dsp:sp>
    <dsp:sp modelId="{49B3019D-3193-4EB6-80BF-00D6EAB4AC82}">
      <dsp:nvSpPr>
        <dsp:cNvPr id="0" name=""/>
        <dsp:cNvSpPr/>
      </dsp:nvSpPr>
      <dsp:spPr>
        <a:xfrm>
          <a:off x="8193568" y="3243058"/>
          <a:ext cx="1861393" cy="1116836"/>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Smart water / gas management</a:t>
          </a:r>
          <a:endParaRPr lang="en-IN" sz="1400" kern="1200" dirty="0"/>
        </a:p>
      </dsp:txBody>
      <dsp:txXfrm>
        <a:off x="8193568" y="3243058"/>
        <a:ext cx="1861393" cy="1116836"/>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23C500-E99C-4EC5-BD05-DEEE446B504B}">
      <dsp:nvSpPr>
        <dsp:cNvPr id="0" name=""/>
        <dsp:cNvSpPr/>
      </dsp:nvSpPr>
      <dsp:spPr>
        <a:xfrm>
          <a:off x="0" y="535"/>
          <a:ext cx="9931791" cy="0"/>
        </a:xfrm>
        <a:prstGeom prst="lin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64DEDEA2-1DE2-4EB4-BDFD-6F7660DC3272}">
      <dsp:nvSpPr>
        <dsp:cNvPr id="0" name=""/>
        <dsp:cNvSpPr/>
      </dsp:nvSpPr>
      <dsp:spPr>
        <a:xfrm>
          <a:off x="0" y="535"/>
          <a:ext cx="9931791" cy="626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Cloud computing promises to radically change the way the organizations deploy and use ICT. </a:t>
          </a:r>
          <a:endParaRPr lang="en-IN" sz="1700" kern="1200" dirty="0"/>
        </a:p>
      </dsp:txBody>
      <dsp:txXfrm>
        <a:off x="0" y="535"/>
        <a:ext cx="9931791" cy="626454"/>
      </dsp:txXfrm>
    </dsp:sp>
    <dsp:sp modelId="{6784CF71-96B9-43E2-A3F5-91CF4A609FE8}">
      <dsp:nvSpPr>
        <dsp:cNvPr id="0" name=""/>
        <dsp:cNvSpPr/>
      </dsp:nvSpPr>
      <dsp:spPr>
        <a:xfrm>
          <a:off x="0" y="626990"/>
          <a:ext cx="9931791" cy="0"/>
        </a:xfrm>
        <a:prstGeom prst="lin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B7735DD0-3277-4D0E-9339-CC2907B4D99D}">
      <dsp:nvSpPr>
        <dsp:cNvPr id="0" name=""/>
        <dsp:cNvSpPr/>
      </dsp:nvSpPr>
      <dsp:spPr>
        <a:xfrm>
          <a:off x="0" y="626990"/>
          <a:ext cx="9931791" cy="626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Represents a paradigm shift and provides them a platform to quickly ramp up their IT enablement and offer innovative services through access to low cost and efficient computing and storage.</a:t>
          </a:r>
          <a:endParaRPr lang="en-IN" sz="1700" kern="1200" dirty="0"/>
        </a:p>
      </dsp:txBody>
      <dsp:txXfrm>
        <a:off x="0" y="626990"/>
        <a:ext cx="9931791" cy="626454"/>
      </dsp:txXfrm>
    </dsp:sp>
    <dsp:sp modelId="{26D62AB0-A149-41BD-AE7B-6F58C0D2519B}">
      <dsp:nvSpPr>
        <dsp:cNvPr id="0" name=""/>
        <dsp:cNvSpPr/>
      </dsp:nvSpPr>
      <dsp:spPr>
        <a:xfrm>
          <a:off x="0" y="1253444"/>
          <a:ext cx="9931791" cy="0"/>
        </a:xfrm>
        <a:prstGeom prst="lin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13C917E2-32C2-486C-9F7B-08A5AB5FFEB1}">
      <dsp:nvSpPr>
        <dsp:cNvPr id="0" name=""/>
        <dsp:cNvSpPr/>
      </dsp:nvSpPr>
      <dsp:spPr>
        <a:xfrm>
          <a:off x="0" y="1253444"/>
          <a:ext cx="9931791" cy="626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dirty="0" smtClean="0"/>
            <a:t>It obviates the need for  separate IT infrastructure for each individual user  thereby resulting in energy conservations and reducing carbon footprint.</a:t>
          </a:r>
          <a:endParaRPr lang="en-IN" sz="1700" kern="1200" dirty="0"/>
        </a:p>
      </dsp:txBody>
      <dsp:txXfrm>
        <a:off x="0" y="1253444"/>
        <a:ext cx="9931791" cy="626454"/>
      </dsp:txXfrm>
    </dsp:sp>
    <dsp:sp modelId="{03961F91-16A7-4500-A392-5FF825C3921C}">
      <dsp:nvSpPr>
        <dsp:cNvPr id="0" name=""/>
        <dsp:cNvSpPr/>
      </dsp:nvSpPr>
      <dsp:spPr>
        <a:xfrm>
          <a:off x="0" y="1879899"/>
          <a:ext cx="9931791" cy="0"/>
        </a:xfrm>
        <a:prstGeom prst="lin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673A0AF7-CF6B-441E-A0B8-8458CDF5450B}">
      <dsp:nvSpPr>
        <dsp:cNvPr id="0" name=""/>
        <dsp:cNvSpPr/>
      </dsp:nvSpPr>
      <dsp:spPr>
        <a:xfrm>
          <a:off x="0" y="1879899"/>
          <a:ext cx="9931791" cy="626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Data centers power requirement fed by Renewable Energy sources.</a:t>
          </a:r>
          <a:endParaRPr lang="en-IN" sz="1700" kern="1200" dirty="0"/>
        </a:p>
      </dsp:txBody>
      <dsp:txXfrm>
        <a:off x="0" y="1879899"/>
        <a:ext cx="9931791" cy="626454"/>
      </dsp:txXfrm>
    </dsp:sp>
    <dsp:sp modelId="{44EF6A0E-A100-4EB9-93F1-28DBF7CD07DD}">
      <dsp:nvSpPr>
        <dsp:cNvPr id="0" name=""/>
        <dsp:cNvSpPr/>
      </dsp:nvSpPr>
      <dsp:spPr>
        <a:xfrm>
          <a:off x="0" y="2506354"/>
          <a:ext cx="9931791" cy="0"/>
        </a:xfrm>
        <a:prstGeom prst="lin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46760EE7-BBFB-4251-9AB1-0BABD725245B}">
      <dsp:nvSpPr>
        <dsp:cNvPr id="0" name=""/>
        <dsp:cNvSpPr/>
      </dsp:nvSpPr>
      <dsp:spPr>
        <a:xfrm>
          <a:off x="0" y="2506354"/>
          <a:ext cx="9931791" cy="626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Placing the data centers at location - wind power availability/easy to install Solar power system.</a:t>
          </a:r>
          <a:endParaRPr lang="en-IN" sz="1700" kern="1200" dirty="0"/>
        </a:p>
      </dsp:txBody>
      <dsp:txXfrm>
        <a:off x="0" y="2506354"/>
        <a:ext cx="9931791" cy="626454"/>
      </dsp:txXfrm>
    </dsp:sp>
    <dsp:sp modelId="{8F49C141-9A7F-4E8F-984A-182E8A8209CD}">
      <dsp:nvSpPr>
        <dsp:cNvPr id="0" name=""/>
        <dsp:cNvSpPr/>
      </dsp:nvSpPr>
      <dsp:spPr>
        <a:xfrm>
          <a:off x="0" y="3132809"/>
          <a:ext cx="9931791" cy="0"/>
        </a:xfrm>
        <a:prstGeom prst="lin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12840646-9802-4005-944B-7FDB3A57D622}">
      <dsp:nvSpPr>
        <dsp:cNvPr id="0" name=""/>
        <dsp:cNvSpPr/>
      </dsp:nvSpPr>
      <dsp:spPr>
        <a:xfrm>
          <a:off x="0" y="3132809"/>
          <a:ext cx="9931791" cy="626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Virtualization - Virtualized Computing Platform</a:t>
          </a:r>
          <a:endParaRPr lang="en-IN" sz="1700" kern="1200" dirty="0"/>
        </a:p>
      </dsp:txBody>
      <dsp:txXfrm>
        <a:off x="0" y="3132809"/>
        <a:ext cx="9931791" cy="626454"/>
      </dsp:txXfrm>
    </dsp:sp>
    <dsp:sp modelId="{377EDCA4-BAF0-426E-AE6B-4626E84A1221}">
      <dsp:nvSpPr>
        <dsp:cNvPr id="0" name=""/>
        <dsp:cNvSpPr/>
      </dsp:nvSpPr>
      <dsp:spPr>
        <a:xfrm>
          <a:off x="0" y="3759263"/>
          <a:ext cx="9931791" cy="0"/>
        </a:xfrm>
        <a:prstGeom prst="lin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813DB16E-50DC-44EB-BF16-AD5EDDB11161}">
      <dsp:nvSpPr>
        <dsp:cNvPr id="0" name=""/>
        <dsp:cNvSpPr/>
      </dsp:nvSpPr>
      <dsp:spPr>
        <a:xfrm>
          <a:off x="0" y="3759263"/>
          <a:ext cx="9931791" cy="626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Scalable use of computing resources</a:t>
          </a:r>
          <a:endParaRPr lang="en-IN" sz="1700" kern="1200" dirty="0"/>
        </a:p>
      </dsp:txBody>
      <dsp:txXfrm>
        <a:off x="0" y="3759263"/>
        <a:ext cx="9931791" cy="626454"/>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12B0F2-81FD-4F5C-9BC6-F023785C213D}">
      <dsp:nvSpPr>
        <dsp:cNvPr id="0" name=""/>
        <dsp:cNvSpPr/>
      </dsp:nvSpPr>
      <dsp:spPr>
        <a:xfrm>
          <a:off x="3437" y="154543"/>
          <a:ext cx="1861393" cy="1116836"/>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IN" sz="1400" kern="1200" dirty="0" smtClean="0"/>
            <a:t>Energy Saving Strategies to reduce energy consumption</a:t>
          </a:r>
          <a:endParaRPr lang="en-IN" sz="1400" kern="1200" dirty="0"/>
        </a:p>
      </dsp:txBody>
      <dsp:txXfrm>
        <a:off x="3437" y="154543"/>
        <a:ext cx="1861393" cy="1116836"/>
      </dsp:txXfrm>
    </dsp:sp>
    <dsp:sp modelId="{3EFD7FBF-18D8-44DC-84FC-7EDCF024348F}">
      <dsp:nvSpPr>
        <dsp:cNvPr id="0" name=""/>
        <dsp:cNvSpPr/>
      </dsp:nvSpPr>
      <dsp:spPr>
        <a:xfrm>
          <a:off x="2050970" y="154543"/>
          <a:ext cx="1861393" cy="1116836"/>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IN" sz="1400" kern="1200" dirty="0" smtClean="0"/>
            <a:t>Optimisation of Network for Energy Usage.</a:t>
          </a:r>
          <a:endParaRPr lang="en-IN" sz="1400" kern="1200" dirty="0"/>
        </a:p>
      </dsp:txBody>
      <dsp:txXfrm>
        <a:off x="2050970" y="154543"/>
        <a:ext cx="1861393" cy="1116836"/>
      </dsp:txXfrm>
    </dsp:sp>
    <dsp:sp modelId="{0991E2E2-F8E3-4E9D-98C9-46201867E687}">
      <dsp:nvSpPr>
        <dsp:cNvPr id="0" name=""/>
        <dsp:cNvSpPr/>
      </dsp:nvSpPr>
      <dsp:spPr>
        <a:xfrm>
          <a:off x="4098503" y="154543"/>
          <a:ext cx="1861393" cy="1116836"/>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IN" sz="1400" kern="1200" dirty="0" smtClean="0"/>
            <a:t>Infrastructure Sharing – Active &amp; Passive.</a:t>
          </a:r>
          <a:endParaRPr lang="en-IN" sz="1400" kern="1200" dirty="0"/>
        </a:p>
      </dsp:txBody>
      <dsp:txXfrm>
        <a:off x="4098503" y="154543"/>
        <a:ext cx="1861393" cy="1116836"/>
      </dsp:txXfrm>
    </dsp:sp>
    <dsp:sp modelId="{001C7641-FBE9-48EC-A47F-05BD1454914C}">
      <dsp:nvSpPr>
        <dsp:cNvPr id="0" name=""/>
        <dsp:cNvSpPr/>
      </dsp:nvSpPr>
      <dsp:spPr>
        <a:xfrm>
          <a:off x="6146036" y="154543"/>
          <a:ext cx="1861393" cy="1116836"/>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IN" sz="1400" kern="1200" dirty="0" smtClean="0"/>
            <a:t>New Licensing Options</a:t>
          </a:r>
          <a:endParaRPr lang="en-IN" sz="1400" kern="1200" dirty="0"/>
        </a:p>
      </dsp:txBody>
      <dsp:txXfrm>
        <a:off x="6146036" y="154543"/>
        <a:ext cx="1861393" cy="1116836"/>
      </dsp:txXfrm>
    </dsp:sp>
    <dsp:sp modelId="{7913699E-7E55-4E92-9144-F41095236724}">
      <dsp:nvSpPr>
        <dsp:cNvPr id="0" name=""/>
        <dsp:cNvSpPr/>
      </dsp:nvSpPr>
      <dsp:spPr>
        <a:xfrm>
          <a:off x="8193568" y="154543"/>
          <a:ext cx="1861393" cy="1116836"/>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IN" sz="1400" kern="1200" dirty="0" smtClean="0"/>
            <a:t>Transition to Renewable/ Clean Energy Technology.</a:t>
          </a:r>
          <a:endParaRPr lang="en-IN" sz="1400" kern="1200" dirty="0"/>
        </a:p>
      </dsp:txBody>
      <dsp:txXfrm>
        <a:off x="8193568" y="154543"/>
        <a:ext cx="1861393" cy="1116836"/>
      </dsp:txXfrm>
    </dsp:sp>
    <dsp:sp modelId="{FE9507F5-DEA7-46CE-A6A1-1567C32099E4}">
      <dsp:nvSpPr>
        <dsp:cNvPr id="0" name=""/>
        <dsp:cNvSpPr/>
      </dsp:nvSpPr>
      <dsp:spPr>
        <a:xfrm>
          <a:off x="3437" y="1457518"/>
          <a:ext cx="1861393" cy="1116836"/>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IN" sz="1400" kern="1200" dirty="0" smtClean="0"/>
            <a:t>Highest energy saving potential lies with BTS</a:t>
          </a:r>
          <a:endParaRPr lang="en-IN" sz="1400" kern="1200" dirty="0"/>
        </a:p>
      </dsp:txBody>
      <dsp:txXfrm>
        <a:off x="3437" y="1457518"/>
        <a:ext cx="1861393" cy="1116836"/>
      </dsp:txXfrm>
    </dsp:sp>
    <dsp:sp modelId="{AD056CE8-C4AE-4A44-8236-F8433D60234F}">
      <dsp:nvSpPr>
        <dsp:cNvPr id="0" name=""/>
        <dsp:cNvSpPr/>
      </dsp:nvSpPr>
      <dsp:spPr>
        <a:xfrm>
          <a:off x="2050970" y="1457518"/>
          <a:ext cx="1861393" cy="1116836"/>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IN" sz="1400" kern="1200" dirty="0" smtClean="0"/>
            <a:t>Variation in Energy consumption  - Different BTS typology ; Shelter, Room, Outdoor </a:t>
          </a:r>
          <a:endParaRPr lang="en-IN" sz="1400" kern="1200" dirty="0"/>
        </a:p>
      </dsp:txBody>
      <dsp:txXfrm>
        <a:off x="2050970" y="1457518"/>
        <a:ext cx="1861393" cy="1116836"/>
      </dsp:txXfrm>
    </dsp:sp>
    <dsp:sp modelId="{E38F1A5E-73EB-4753-87A9-3603A4DB1209}">
      <dsp:nvSpPr>
        <dsp:cNvPr id="0" name=""/>
        <dsp:cNvSpPr/>
      </dsp:nvSpPr>
      <dsp:spPr>
        <a:xfrm>
          <a:off x="4098503" y="1457518"/>
          <a:ext cx="1861393" cy="1116836"/>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IN" sz="1400" kern="1200" dirty="0" smtClean="0"/>
            <a:t>Encourage use of outdoor/ fresh air cooled BTS -  Say ‘No’ to Air-conditioning.</a:t>
          </a:r>
          <a:endParaRPr lang="en-IN" sz="1400" kern="1200" dirty="0"/>
        </a:p>
      </dsp:txBody>
      <dsp:txXfrm>
        <a:off x="4098503" y="1457518"/>
        <a:ext cx="1861393" cy="1116836"/>
      </dsp:txXfrm>
    </dsp:sp>
    <dsp:sp modelId="{2C048DD3-B6BD-43AB-B634-ED6F64F52DEC}">
      <dsp:nvSpPr>
        <dsp:cNvPr id="0" name=""/>
        <dsp:cNvSpPr/>
      </dsp:nvSpPr>
      <dsp:spPr>
        <a:xfrm>
          <a:off x="6146036" y="1457518"/>
          <a:ext cx="1861393" cy="1116836"/>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IN" sz="1200" kern="1200" dirty="0" smtClean="0"/>
            <a:t>RF planning optimally (no-overdesign)  with careful attention to Energy Efficiency  for BTS [Macro, Micro ( with maximum EIRP upto 4 watt)] </a:t>
          </a:r>
          <a:endParaRPr lang="en-IN" sz="1200" kern="1200" dirty="0"/>
        </a:p>
      </dsp:txBody>
      <dsp:txXfrm>
        <a:off x="6146036" y="1457518"/>
        <a:ext cx="1861393" cy="1116836"/>
      </dsp:txXfrm>
    </dsp:sp>
    <dsp:sp modelId="{742BB240-89DE-4268-B718-F0A5E28B66F8}">
      <dsp:nvSpPr>
        <dsp:cNvPr id="0" name=""/>
        <dsp:cNvSpPr/>
      </dsp:nvSpPr>
      <dsp:spPr>
        <a:xfrm>
          <a:off x="8193568" y="1457518"/>
          <a:ext cx="1861393" cy="1116836"/>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IN" sz="1400" kern="1200" dirty="0" smtClean="0"/>
            <a:t>Indoor Pico base station deployment to enhance indoor coverage.</a:t>
          </a:r>
          <a:endParaRPr lang="en-IN" sz="1400" kern="1200" dirty="0"/>
        </a:p>
      </dsp:txBody>
      <dsp:txXfrm>
        <a:off x="8193568" y="1457518"/>
        <a:ext cx="1861393" cy="1116836"/>
      </dsp:txXfrm>
    </dsp:sp>
    <dsp:sp modelId="{4B20F055-FC7C-4F8D-9650-27414D7C5FB1}">
      <dsp:nvSpPr>
        <dsp:cNvPr id="0" name=""/>
        <dsp:cNvSpPr/>
      </dsp:nvSpPr>
      <dsp:spPr>
        <a:xfrm>
          <a:off x="1027204" y="2760493"/>
          <a:ext cx="1861393" cy="1116836"/>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IN" sz="1400" kern="1200" dirty="0" smtClean="0"/>
            <a:t>Simple &amp; clean installation – Micro/ Pico/ Femto </a:t>
          </a:r>
          <a:endParaRPr lang="en-IN" sz="1400" kern="1200" dirty="0"/>
        </a:p>
      </dsp:txBody>
      <dsp:txXfrm>
        <a:off x="1027204" y="2760493"/>
        <a:ext cx="1861393" cy="1116836"/>
      </dsp:txXfrm>
    </dsp:sp>
    <dsp:sp modelId="{11FEABF9-8947-4898-9ABD-239901890D82}">
      <dsp:nvSpPr>
        <dsp:cNvPr id="0" name=""/>
        <dsp:cNvSpPr/>
      </dsp:nvSpPr>
      <dsp:spPr>
        <a:xfrm>
          <a:off x="3074736" y="2760493"/>
          <a:ext cx="1861393" cy="1116836"/>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IN" sz="1400" kern="1200" dirty="0" smtClean="0"/>
            <a:t>Encourage use of Energy efficient switch suiting local climate conditions.</a:t>
          </a:r>
          <a:endParaRPr lang="en-IN" sz="1400" kern="1200" dirty="0"/>
        </a:p>
      </dsp:txBody>
      <dsp:txXfrm>
        <a:off x="3074736" y="2760493"/>
        <a:ext cx="1861393" cy="1116836"/>
      </dsp:txXfrm>
    </dsp:sp>
    <dsp:sp modelId="{317E292E-7BB1-45DD-8BD9-706B1B93D671}">
      <dsp:nvSpPr>
        <dsp:cNvPr id="0" name=""/>
        <dsp:cNvSpPr/>
      </dsp:nvSpPr>
      <dsp:spPr>
        <a:xfrm>
          <a:off x="5122269" y="2760493"/>
          <a:ext cx="1861393" cy="1116836"/>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IN" sz="1400" kern="1200" dirty="0" smtClean="0"/>
            <a:t>To set the Energy Consumption benchmark for different Telecom network elements</a:t>
          </a:r>
          <a:endParaRPr lang="en-IN" sz="1400" kern="1200" dirty="0"/>
        </a:p>
      </dsp:txBody>
      <dsp:txXfrm>
        <a:off x="5122269" y="2760493"/>
        <a:ext cx="1861393" cy="1116836"/>
      </dsp:txXfrm>
    </dsp:sp>
    <dsp:sp modelId="{BADA924D-AFDE-4235-A25C-17E9407E2891}">
      <dsp:nvSpPr>
        <dsp:cNvPr id="0" name=""/>
        <dsp:cNvSpPr/>
      </dsp:nvSpPr>
      <dsp:spPr>
        <a:xfrm>
          <a:off x="7169802" y="2760493"/>
          <a:ext cx="1861393" cy="1116836"/>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66725" rtl="0">
            <a:lnSpc>
              <a:spcPct val="90000"/>
            </a:lnSpc>
            <a:spcBef>
              <a:spcPct val="0"/>
            </a:spcBef>
            <a:spcAft>
              <a:spcPct val="35000"/>
            </a:spcAft>
          </a:pPr>
          <a:r>
            <a:rPr lang="en-IN" sz="1050" kern="1200" dirty="0" smtClean="0"/>
            <a:t>Renewable Energy Technologies (RET) , including lithium-ion batteries &amp; Energy Management System (EMS), introduced at India’s telecommunication towers, thereby reducing diesel oil and energy consumption. </a:t>
          </a:r>
          <a:endParaRPr lang="en-IN" sz="1050" kern="1200" dirty="0"/>
        </a:p>
      </dsp:txBody>
      <dsp:txXfrm>
        <a:off x="7169802" y="2760493"/>
        <a:ext cx="1861393" cy="1116836"/>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79FC31-52E5-470C-B193-2E52ACFEA58E}">
      <dsp:nvSpPr>
        <dsp:cNvPr id="0" name=""/>
        <dsp:cNvSpPr/>
      </dsp:nvSpPr>
      <dsp:spPr>
        <a:xfrm>
          <a:off x="0" y="12372"/>
          <a:ext cx="9931400" cy="75582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1" kern="1200" dirty="0" smtClean="0"/>
            <a:t>At least 50% of rural towers and 20% of urban towers to be powered by hybrid power by 2015 (RET + Grid Power) &amp;</a:t>
          </a:r>
          <a:endParaRPr lang="en-IN" sz="1900" kern="1200" dirty="0"/>
        </a:p>
      </dsp:txBody>
      <dsp:txXfrm>
        <a:off x="0" y="12372"/>
        <a:ext cx="9931400" cy="755820"/>
      </dsp:txXfrm>
    </dsp:sp>
    <dsp:sp modelId="{BAAC82A2-7692-49CD-A4EB-E274E114A358}">
      <dsp:nvSpPr>
        <dsp:cNvPr id="0" name=""/>
        <dsp:cNvSpPr/>
      </dsp:nvSpPr>
      <dsp:spPr>
        <a:xfrm>
          <a:off x="0" y="822912"/>
          <a:ext cx="9931400" cy="75582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1" kern="1200" dirty="0" smtClean="0"/>
            <a:t>Minimum 75% of rural towers and 33% of urban towers are to be powered by hybrid power by 2020 (RET + Grid Power).</a:t>
          </a:r>
          <a:endParaRPr lang="en-IN" sz="1900" kern="1200" dirty="0"/>
        </a:p>
      </dsp:txBody>
      <dsp:txXfrm>
        <a:off x="0" y="822912"/>
        <a:ext cx="9931400" cy="755820"/>
      </dsp:txXfrm>
    </dsp:sp>
    <dsp:sp modelId="{FF15126E-A8A4-4899-8D21-DE439505C7C0}">
      <dsp:nvSpPr>
        <dsp:cNvPr id="0" name=""/>
        <dsp:cNvSpPr/>
      </dsp:nvSpPr>
      <dsp:spPr>
        <a:xfrm>
          <a:off x="0" y="1633452"/>
          <a:ext cx="9931400" cy="75582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1" kern="1200" dirty="0" smtClean="0"/>
            <a:t>Energy &amp; Performance assessment of Products, Equipments and Services in Telecom Network .</a:t>
          </a:r>
          <a:endParaRPr lang="en-IN" sz="1900" kern="1200" dirty="0"/>
        </a:p>
      </dsp:txBody>
      <dsp:txXfrm>
        <a:off x="0" y="1633452"/>
        <a:ext cx="9931400" cy="755820"/>
      </dsp:txXfrm>
    </dsp:sp>
    <dsp:sp modelId="{369C7A0F-76BD-4D7D-A0BD-3700A198FA3C}">
      <dsp:nvSpPr>
        <dsp:cNvPr id="0" name=""/>
        <dsp:cNvSpPr/>
      </dsp:nvSpPr>
      <dsp:spPr>
        <a:xfrm>
          <a:off x="0" y="2443992"/>
          <a:ext cx="9931400" cy="75582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1" kern="1200" dirty="0" smtClean="0"/>
            <a:t>Certified green passport rating by 2015.</a:t>
          </a:r>
          <a:endParaRPr lang="en-IN" sz="1900" kern="1200" dirty="0"/>
        </a:p>
      </dsp:txBody>
      <dsp:txXfrm>
        <a:off x="0" y="2443992"/>
        <a:ext cx="9931400" cy="755820"/>
      </dsp:txXfrm>
    </dsp:sp>
    <dsp:sp modelId="{80E2B3E4-8389-48B4-935D-FA50AD46BEFA}">
      <dsp:nvSpPr>
        <dsp:cNvPr id="0" name=""/>
        <dsp:cNvSpPr/>
      </dsp:nvSpPr>
      <dsp:spPr>
        <a:xfrm>
          <a:off x="0" y="3254532"/>
          <a:ext cx="9931400" cy="75582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1" kern="1200" dirty="0" smtClean="0"/>
            <a:t>All service providers to declare the carbon footprint of their network operation twice in a year.</a:t>
          </a:r>
          <a:endParaRPr lang="en-IN" sz="1900" kern="1200" dirty="0"/>
        </a:p>
      </dsp:txBody>
      <dsp:txXfrm>
        <a:off x="0" y="3254532"/>
        <a:ext cx="9931400" cy="75582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6948E-2C23-4637-B79E-AF9BBEA2AF12}" type="datetimeFigureOut">
              <a:rPr lang="en-IN" smtClean="0"/>
              <a:pPr/>
              <a:t>03-10-2013</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DE2E57-90AD-44D2-99AA-F3E453C4B649}" type="slidenum">
              <a:rPr lang="en-IN" smtClean="0"/>
              <a:pPr/>
              <a:t>‹#›</a:t>
            </a:fld>
            <a:endParaRPr lang="en-IN" dirty="0"/>
          </a:p>
        </p:txBody>
      </p:sp>
    </p:spTree>
    <p:extLst>
      <p:ext uri="{BB962C8B-B14F-4D97-AF65-F5344CB8AC3E}">
        <p14:creationId xmlns:p14="http://schemas.microsoft.com/office/powerpoint/2010/main" xmlns="" val="2977443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10/3/2013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10/3/2013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10/3/2013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2CEF3B-A037-46D0-B02C-1428F07E9383}" type="datetimeFigureOut">
              <a:rPr lang="en-US" dirty="0"/>
              <a:pPr/>
              <a:t>10/3/2013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dirty="0"/>
              <a:pPr/>
              <a:t>‹#›</a:t>
            </a:fld>
            <a:endParaRPr lang="en-US" dirty="0"/>
          </a:p>
        </p:txBody>
      </p:sp>
      <p:pic>
        <p:nvPicPr>
          <p:cNvPr id="7" name="Picture 6"/>
          <p:cNvPicPr>
            <a:picLocks noChangeAspect="1"/>
          </p:cNvPicPr>
          <p:nvPr userDrawn="1"/>
        </p:nvPicPr>
        <p:blipFill>
          <a:blip r:embed="rId2"/>
          <a:stretch>
            <a:fillRect/>
          </a:stretch>
        </p:blipFill>
        <p:spPr>
          <a:xfrm>
            <a:off x="0" y="-19258"/>
            <a:ext cx="12192000" cy="801795"/>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pPr/>
              <a:t>10/3/2013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0" y="-19258"/>
            <a:ext cx="12192000" cy="801795"/>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pPr/>
              <a:t>10/3/2013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pic>
        <p:nvPicPr>
          <p:cNvPr id="9" name="Picture 8"/>
          <p:cNvPicPr>
            <a:picLocks noChangeAspect="1"/>
          </p:cNvPicPr>
          <p:nvPr userDrawn="1"/>
        </p:nvPicPr>
        <p:blipFill>
          <a:blip r:embed="rId2"/>
          <a:stretch>
            <a:fillRect/>
          </a:stretch>
        </p:blipFill>
        <p:spPr>
          <a:xfrm>
            <a:off x="0" y="-19258"/>
            <a:ext cx="12192000" cy="801795"/>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pPr/>
              <a:t>10/3/2013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pic>
        <p:nvPicPr>
          <p:cNvPr id="11" name="Picture 10"/>
          <p:cNvPicPr>
            <a:picLocks noChangeAspect="1"/>
          </p:cNvPicPr>
          <p:nvPr userDrawn="1"/>
        </p:nvPicPr>
        <p:blipFill>
          <a:blip r:embed="rId2"/>
          <a:stretch>
            <a:fillRect/>
          </a:stretch>
        </p:blipFill>
        <p:spPr>
          <a:xfrm>
            <a:off x="0" y="-19258"/>
            <a:ext cx="12192000" cy="801795"/>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pPr/>
              <a:t>10/3/2013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pic>
        <p:nvPicPr>
          <p:cNvPr id="6" name="Picture 5"/>
          <p:cNvPicPr>
            <a:picLocks noChangeAspect="1"/>
          </p:cNvPicPr>
          <p:nvPr userDrawn="1"/>
        </p:nvPicPr>
        <p:blipFill>
          <a:blip r:embed="rId2"/>
          <a:stretch>
            <a:fillRect/>
          </a:stretch>
        </p:blipFill>
        <p:spPr>
          <a:xfrm>
            <a:off x="0" y="-19258"/>
            <a:ext cx="12192000" cy="801795"/>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10/3/2013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pic>
        <p:nvPicPr>
          <p:cNvPr id="10" name="Picture 9"/>
          <p:cNvPicPr>
            <a:picLocks noChangeAspect="1"/>
          </p:cNvPicPr>
          <p:nvPr userDrawn="1"/>
        </p:nvPicPr>
        <p:blipFill>
          <a:blip r:embed="rId2"/>
          <a:stretch>
            <a:fillRect/>
          </a:stretch>
        </p:blipFill>
        <p:spPr>
          <a:xfrm>
            <a:off x="0" y="-19258"/>
            <a:ext cx="12192000" cy="801795"/>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DFF08F-DC6B-4601-B491-B0F83F6DD2DA}" type="datetimeFigureOut">
              <a:rPr lang="en-US" dirty="0"/>
              <a:pPr/>
              <a:t>10/3/2013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10/3/2013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10/3/2013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3"/>
          <a:stretch>
            <a:fillRect/>
          </a:stretch>
        </p:blipFill>
        <p:spPr>
          <a:xfrm>
            <a:off x="0" y="-19258"/>
            <a:ext cx="12192000" cy="8017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jpeg"/><Relationship Id="rId3" Type="http://schemas.openxmlformats.org/officeDocument/2006/relationships/image" Target="../media/image25.png"/><Relationship Id="rId21" Type="http://schemas.openxmlformats.org/officeDocument/2006/relationships/oleObject" Target="../embeddings/oleObject1.bin"/><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6.jpeg"/><Relationship Id="rId2" Type="http://schemas.openxmlformats.org/officeDocument/2006/relationships/slideLayout" Target="../slideLayouts/slideLayout2.xml"/><Relationship Id="rId16" Type="http://schemas.openxmlformats.org/officeDocument/2006/relationships/image" Target="../media/image38.png"/><Relationship Id="rId20" Type="http://schemas.openxmlformats.org/officeDocument/2006/relationships/image" Target="../media/image42.jpeg"/><Relationship Id="rId1" Type="http://schemas.openxmlformats.org/officeDocument/2006/relationships/vmlDrawing" Target="../drawings/vmlDrawing1.vml"/><Relationship Id="rId6" Type="http://schemas.openxmlformats.org/officeDocument/2006/relationships/image" Target="../media/image28.png"/><Relationship Id="rId11" Type="http://schemas.openxmlformats.org/officeDocument/2006/relationships/image" Target="../media/image33.jpeg"/><Relationship Id="rId24" Type="http://schemas.openxmlformats.org/officeDocument/2006/relationships/image" Target="../media/image45.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4.jpeg"/><Relationship Id="rId10" Type="http://schemas.openxmlformats.org/officeDocument/2006/relationships/image" Target="../media/image32.png"/><Relationship Id="rId19" Type="http://schemas.openxmlformats.org/officeDocument/2006/relationships/image" Target="../media/image41.jpeg"/><Relationship Id="rId4" Type="http://schemas.openxmlformats.org/officeDocument/2006/relationships/image" Target="../media/image26.jpeg"/><Relationship Id="rId9" Type="http://schemas.openxmlformats.org/officeDocument/2006/relationships/image" Target="../media/image31.jpeg"/><Relationship Id="rId14" Type="http://schemas.openxmlformats.org/officeDocument/2006/relationships/image" Target="../media/image36.png"/><Relationship Id="rId22" Type="http://schemas.openxmlformats.org/officeDocument/2006/relationships/image" Target="../media/image4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image" Target="../media/image48.wmf"/><Relationship Id="rId7" Type="http://schemas.openxmlformats.org/officeDocument/2006/relationships/image" Target="../media/image52.wmf"/><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wmf"/><Relationship Id="rId4" Type="http://schemas.openxmlformats.org/officeDocument/2006/relationships/image" Target="../media/image49.wmf"/></Relationships>
</file>

<file path=ppt/slides/_rels/slide1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18" Type="http://schemas.openxmlformats.org/officeDocument/2006/relationships/image" Target="../media/image72.png"/><Relationship Id="rId26" Type="http://schemas.openxmlformats.org/officeDocument/2006/relationships/image" Target="../media/image80.png"/><Relationship Id="rId3" Type="http://schemas.openxmlformats.org/officeDocument/2006/relationships/image" Target="../media/image57.png"/><Relationship Id="rId21" Type="http://schemas.openxmlformats.org/officeDocument/2006/relationships/image" Target="../media/image75.jpeg"/><Relationship Id="rId7" Type="http://schemas.openxmlformats.org/officeDocument/2006/relationships/image" Target="../media/image61.png"/><Relationship Id="rId12" Type="http://schemas.openxmlformats.org/officeDocument/2006/relationships/image" Target="../media/image66.png"/><Relationship Id="rId17" Type="http://schemas.openxmlformats.org/officeDocument/2006/relationships/image" Target="../media/image71.jpeg"/><Relationship Id="rId25" Type="http://schemas.openxmlformats.org/officeDocument/2006/relationships/image" Target="../media/image79.jpeg"/><Relationship Id="rId2" Type="http://schemas.openxmlformats.org/officeDocument/2006/relationships/image" Target="../media/image56.png"/><Relationship Id="rId16" Type="http://schemas.openxmlformats.org/officeDocument/2006/relationships/image" Target="../media/image70.png"/><Relationship Id="rId20"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jpeg"/><Relationship Id="rId24" Type="http://schemas.openxmlformats.org/officeDocument/2006/relationships/image" Target="../media/image78.png"/><Relationship Id="rId5" Type="http://schemas.openxmlformats.org/officeDocument/2006/relationships/image" Target="../media/image59.png"/><Relationship Id="rId15" Type="http://schemas.openxmlformats.org/officeDocument/2006/relationships/image" Target="../media/image69.png"/><Relationship Id="rId23" Type="http://schemas.openxmlformats.org/officeDocument/2006/relationships/image" Target="../media/image77.png"/><Relationship Id="rId10" Type="http://schemas.openxmlformats.org/officeDocument/2006/relationships/image" Target="../media/image64.png"/><Relationship Id="rId19" Type="http://schemas.openxmlformats.org/officeDocument/2006/relationships/image" Target="../media/image73.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 Id="rId22" Type="http://schemas.openxmlformats.org/officeDocument/2006/relationships/image" Target="../media/image76.jpeg"/></Relationships>
</file>

<file path=ppt/slides/_rels/slide1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itu.int/en/ITU-T/climatechange/Pages/standards.asp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hyperlink" Target="http://www.itu.int/en/ITU-T/climatechange/Pages/standards.asp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itu.int/dms_pub/itu-t/oth/4B/04/T4B0400000B0011PDFE.pdf" TargetMode="External"/><Relationship Id="rId2" Type="http://schemas.openxmlformats.org/officeDocument/2006/relationships/hyperlink" Target="http://www.itu.int/en/ITU-T/Workshops-and-Seminars/gsw/201309/Pages/programme-17-Sep.asp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itu.int/dms_pub/itu-t/oth/4B/04/T4B0400000B0012PDFE.pdf" TargetMode="External"/><Relationship Id="rId2" Type="http://schemas.openxmlformats.org/officeDocument/2006/relationships/hyperlink" Target="http://www.itu.int/dms_pub/itu-t/oth/4B/04/T4B0400000B0010PDFE.pdf" TargetMode="External"/><Relationship Id="rId1" Type="http://schemas.openxmlformats.org/officeDocument/2006/relationships/slideLayout" Target="../slideLayouts/slideLayout2.xml"/><Relationship Id="rId4" Type="http://schemas.openxmlformats.org/officeDocument/2006/relationships/hyperlink" Target="http://www.itu.int/dms_pub/itu-t/oth/4B/04/T4B0400000B0013PDFE.pdf"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itu.int/dms_pub/itu-t/oth/4B/04/T4B0400000B0008PDFE.pdf" TargetMode="External"/><Relationship Id="rId2" Type="http://schemas.openxmlformats.org/officeDocument/2006/relationships/hyperlink" Target="http://www.itu.int/en/ITU-T/Workshops-and-Seminars/gsw/201309/Pages/programme-17-Sep.aspx" TargetMode="External"/><Relationship Id="rId1" Type="http://schemas.openxmlformats.org/officeDocument/2006/relationships/slideLayout" Target="../slideLayouts/slideLayout2.xml"/><Relationship Id="rId5" Type="http://schemas.openxmlformats.org/officeDocument/2006/relationships/hyperlink" Target="http://www.itu.int/dms_pub/itu-t/oth/4B/01/T4B010000060001PDFE.pdf" TargetMode="External"/><Relationship Id="rId4" Type="http://schemas.openxmlformats.org/officeDocument/2006/relationships/hyperlink" Target="http://www.itu.int/dms_pub/itu-t/oth/4B/04/T4B0400000B0011PDFE.pdf"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itu.int/dms_pub/itu-t/oth/4B/01/T4B010000040001PDFE.pdf" TargetMode="External"/><Relationship Id="rId2" Type="http://schemas.openxmlformats.org/officeDocument/2006/relationships/hyperlink" Target="http://www.itu.int/dms_pub/itu-t/oth/4B/04/T4B0400000B0008PDFE.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N" sz="7200" b="1" dirty="0"/>
              <a:t>ICT </a:t>
            </a:r>
            <a:r>
              <a:rPr lang="en-IN" sz="7200" b="1" dirty="0" smtClean="0"/>
              <a:t>Infrastructures- Indian </a:t>
            </a:r>
            <a:r>
              <a:rPr lang="en-IN" sz="7200" b="1" dirty="0" smtClean="0">
                <a:solidFill>
                  <a:srgbClr val="00B050"/>
                </a:solidFill>
              </a:rPr>
              <a:t>Green</a:t>
            </a:r>
            <a:r>
              <a:rPr lang="en-IN" sz="7200" b="1" dirty="0" smtClean="0"/>
              <a:t> Solution prospective</a:t>
            </a:r>
            <a:endParaRPr lang="en-IN" sz="7200" b="1" dirty="0"/>
          </a:p>
        </p:txBody>
      </p:sp>
      <p:sp>
        <p:nvSpPr>
          <p:cNvPr id="3" name="Subtitle 2"/>
          <p:cNvSpPr>
            <a:spLocks noGrp="1"/>
          </p:cNvSpPr>
          <p:nvPr>
            <p:ph type="subTitle" idx="1"/>
          </p:nvPr>
        </p:nvSpPr>
        <p:spPr/>
        <p:txBody>
          <a:bodyPr>
            <a:noAutofit/>
          </a:bodyPr>
          <a:lstStyle/>
          <a:p>
            <a:r>
              <a:rPr lang="en-US" sz="1200" b="1" dirty="0" smtClean="0"/>
              <a:t>RAKESH </a:t>
            </a:r>
            <a:r>
              <a:rPr lang="en-US" sz="1200" b="1" dirty="0"/>
              <a:t>Kumar </a:t>
            </a:r>
            <a:r>
              <a:rPr lang="en-US" sz="1200" b="1" dirty="0" smtClean="0"/>
              <a:t>Bhatnagar</a:t>
            </a:r>
          </a:p>
          <a:p>
            <a:r>
              <a:rPr lang="en-US" sz="1200" b="1" dirty="0" smtClean="0"/>
              <a:t>Advisor (Technology), Department </a:t>
            </a:r>
            <a:r>
              <a:rPr lang="en-US" sz="1200" b="1" dirty="0"/>
              <a:t>of </a:t>
            </a:r>
            <a:r>
              <a:rPr lang="en-US" sz="1200" b="1" dirty="0" smtClean="0"/>
              <a:t>Telecommunications</a:t>
            </a:r>
          </a:p>
          <a:p>
            <a:r>
              <a:rPr lang="en-US" sz="1200" b="1" dirty="0" smtClean="0"/>
              <a:t>Government of India</a:t>
            </a:r>
          </a:p>
          <a:p>
            <a:r>
              <a:rPr lang="en-US" sz="1200" b="1" dirty="0" smtClean="0"/>
              <a:t>Contact : +91-9868133450     bhatnagarrk@gmail.com</a:t>
            </a:r>
          </a:p>
          <a:p>
            <a:endParaRPr lang="en-IN" sz="1200" b="1" dirty="0"/>
          </a:p>
        </p:txBody>
      </p:sp>
    </p:spTree>
    <p:extLst>
      <p:ext uri="{BB962C8B-B14F-4D97-AF65-F5344CB8AC3E}">
        <p14:creationId xmlns:p14="http://schemas.microsoft.com/office/powerpoint/2010/main" xmlns="" val="3082353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dirty="0"/>
              <a:t>Smart City: </a:t>
            </a:r>
            <a:r>
              <a:rPr lang="en-IN" sz="4000" dirty="0" smtClean="0"/>
              <a:t>Needs</a:t>
            </a:r>
            <a:endParaRPr lang="en-IN"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6781044"/>
              </p:ext>
            </p:extLst>
          </p:nvPr>
        </p:nvGraphicFramePr>
        <p:xfrm>
          <a:off x="1097280" y="1313645"/>
          <a:ext cx="10058400" cy="4997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510904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Smarter Home – Talking to the Internet</a:t>
            </a:r>
            <a:endParaRPr lang="en-IN" sz="4000" dirty="0"/>
          </a:p>
        </p:txBody>
      </p:sp>
      <p:grpSp>
        <p:nvGrpSpPr>
          <p:cNvPr id="4" name="Group 3"/>
          <p:cNvGrpSpPr/>
          <p:nvPr/>
        </p:nvGrpSpPr>
        <p:grpSpPr>
          <a:xfrm>
            <a:off x="1199899" y="1737360"/>
            <a:ext cx="8034254" cy="4371771"/>
            <a:chOff x="1869600" y="1389963"/>
            <a:chExt cx="8590069" cy="5145459"/>
          </a:xfrm>
        </p:grpSpPr>
        <p:sp>
          <p:nvSpPr>
            <p:cNvPr id="5" name="Rounded Rectangle 125"/>
            <p:cNvSpPr>
              <a:spLocks noChangeArrowheads="1"/>
            </p:cNvSpPr>
            <p:nvPr/>
          </p:nvSpPr>
          <p:spPr bwMode="auto">
            <a:xfrm>
              <a:off x="1940880" y="1919722"/>
              <a:ext cx="4366080" cy="4023782"/>
            </a:xfrm>
            <a:prstGeom prst="roundRect">
              <a:avLst>
                <a:gd name="adj" fmla="val 0"/>
              </a:avLst>
            </a:prstGeom>
            <a:noFill/>
            <a:ln w="12700">
              <a:solidFill>
                <a:srgbClr val="FAB300"/>
              </a:solidFill>
              <a:round/>
              <a:headEnd/>
              <a:tailEnd/>
            </a:ln>
          </p:spPr>
          <p:txBody>
            <a:bodyPr lIns="91430" tIns="45715" rIns="91430" bIns="45715"/>
            <a:lstStyle/>
            <a:p>
              <a:pPr eaLnBrk="0" fontAlgn="base" hangingPunct="0">
                <a:spcBef>
                  <a:spcPct val="0"/>
                </a:spcBef>
                <a:spcAft>
                  <a:spcPct val="0"/>
                </a:spcAft>
              </a:pPr>
              <a:endParaRPr lang="en-US" dirty="0">
                <a:solidFill>
                  <a:srgbClr val="000000"/>
                </a:solidFill>
                <a:cs typeface="Arial" pitchFamily="34" charset="0"/>
              </a:endParaRPr>
            </a:p>
          </p:txBody>
        </p:sp>
        <p:pic>
          <p:nvPicPr>
            <p:cNvPr id="6" name="Picture 69" descr="PPP_CGENE_CLP_3DHouse01_Green"/>
            <p:cNvPicPr>
              <a:picLocks noChangeAspect="1" noChangeArrowheads="1"/>
            </p:cNvPicPr>
            <p:nvPr/>
          </p:nvPicPr>
          <p:blipFill>
            <a:blip r:embed="rId3" cstate="print">
              <a:lum bright="40000" contrast="-40000"/>
            </a:blip>
            <a:srcRect/>
            <a:stretch>
              <a:fillRect/>
            </a:stretch>
          </p:blipFill>
          <p:spPr bwMode="auto">
            <a:xfrm>
              <a:off x="3062902" y="2846144"/>
              <a:ext cx="1873440" cy="1998930"/>
            </a:xfrm>
            <a:prstGeom prst="rect">
              <a:avLst/>
            </a:prstGeom>
            <a:noFill/>
            <a:ln w="9525">
              <a:noFill/>
              <a:miter lim="800000"/>
              <a:headEnd/>
              <a:tailEnd/>
            </a:ln>
          </p:spPr>
        </p:pic>
        <p:grpSp>
          <p:nvGrpSpPr>
            <p:cNvPr id="7" name="Group 65"/>
            <p:cNvGrpSpPr>
              <a:grpSpLocks/>
            </p:cNvGrpSpPr>
            <p:nvPr/>
          </p:nvGrpSpPr>
          <p:grpSpPr bwMode="auto">
            <a:xfrm>
              <a:off x="2115649" y="1942764"/>
              <a:ext cx="699840" cy="612065"/>
              <a:chOff x="1364" y="646"/>
              <a:chExt cx="390" cy="356"/>
            </a:xfrm>
          </p:grpSpPr>
          <p:pic>
            <p:nvPicPr>
              <p:cNvPr id="76" name="Picture 67"/>
              <p:cNvPicPr>
                <a:picLocks noChangeAspect="1" noChangeArrowheads="1"/>
              </p:cNvPicPr>
              <p:nvPr/>
            </p:nvPicPr>
            <p:blipFill>
              <a:blip r:embed="rId4" cstate="print">
                <a:clrChange>
                  <a:clrFrom>
                    <a:srgbClr val="FFFFFF"/>
                  </a:clrFrom>
                  <a:clrTo>
                    <a:srgbClr val="FFFFFF">
                      <a:alpha val="0"/>
                    </a:srgbClr>
                  </a:clrTo>
                </a:clrChange>
                <a:lum bright="20000" contrast="-20000"/>
              </a:blip>
              <a:srcRect/>
              <a:stretch>
                <a:fillRect/>
              </a:stretch>
            </p:blipFill>
            <p:spPr bwMode="auto">
              <a:xfrm>
                <a:off x="1364" y="662"/>
                <a:ext cx="390" cy="340"/>
              </a:xfrm>
              <a:prstGeom prst="rect">
                <a:avLst/>
              </a:prstGeom>
              <a:noFill/>
              <a:ln w="9525">
                <a:noFill/>
                <a:miter lim="800000"/>
                <a:headEnd/>
                <a:tailEnd/>
              </a:ln>
            </p:spPr>
          </p:pic>
          <p:pic>
            <p:nvPicPr>
              <p:cNvPr id="77" name="Picture 66" descr="wind_generator_turning_hg_clr_st"/>
              <p:cNvPicPr>
                <a:picLocks noChangeAspect="1" noChangeArrowheads="1"/>
              </p:cNvPicPr>
              <p:nvPr/>
            </p:nvPicPr>
            <p:blipFill>
              <a:blip r:embed="rId5" cstate="print"/>
              <a:srcRect/>
              <a:stretch>
                <a:fillRect/>
              </a:stretch>
            </p:blipFill>
            <p:spPr bwMode="auto">
              <a:xfrm>
                <a:off x="1403" y="646"/>
                <a:ext cx="282" cy="282"/>
              </a:xfrm>
              <a:prstGeom prst="rect">
                <a:avLst/>
              </a:prstGeom>
              <a:noFill/>
              <a:ln w="9525">
                <a:noFill/>
                <a:miter lim="800000"/>
                <a:headEnd/>
                <a:tailEnd/>
              </a:ln>
            </p:spPr>
          </p:pic>
        </p:grpSp>
        <p:grpSp>
          <p:nvGrpSpPr>
            <p:cNvPr id="8" name="Group 62"/>
            <p:cNvGrpSpPr>
              <a:grpSpLocks/>
            </p:cNvGrpSpPr>
            <p:nvPr/>
          </p:nvGrpSpPr>
          <p:grpSpPr bwMode="auto">
            <a:xfrm>
              <a:off x="4818503" y="4917397"/>
              <a:ext cx="372960" cy="371559"/>
              <a:chOff x="1811" y="3330"/>
              <a:chExt cx="243" cy="267"/>
            </a:xfrm>
          </p:grpSpPr>
          <p:pic>
            <p:nvPicPr>
              <p:cNvPr id="74" name="Picture 64" descr="rpm_meter_hg_clr_me"/>
              <p:cNvPicPr>
                <a:picLocks noChangeAspect="1" noChangeArrowheads="1"/>
              </p:cNvPicPr>
              <p:nvPr/>
            </p:nvPicPr>
            <p:blipFill>
              <a:blip r:embed="rId6" cstate="print">
                <a:clrChange>
                  <a:clrFrom>
                    <a:srgbClr val="000000"/>
                  </a:clrFrom>
                  <a:clrTo>
                    <a:srgbClr val="000000">
                      <a:alpha val="0"/>
                    </a:srgbClr>
                  </a:clrTo>
                </a:clrChange>
                <a:lum bright="20000" contrast="-60000"/>
              </a:blip>
              <a:srcRect/>
              <a:stretch>
                <a:fillRect/>
              </a:stretch>
            </p:blipFill>
            <p:spPr bwMode="auto">
              <a:xfrm>
                <a:off x="1827" y="3363"/>
                <a:ext cx="227" cy="234"/>
              </a:xfrm>
              <a:prstGeom prst="rect">
                <a:avLst/>
              </a:prstGeom>
              <a:noFill/>
              <a:ln w="9525">
                <a:noFill/>
                <a:miter lim="800000"/>
                <a:headEnd/>
                <a:tailEnd/>
              </a:ln>
            </p:spPr>
          </p:pic>
          <p:pic>
            <p:nvPicPr>
              <p:cNvPr id="75" name="Picture 63" descr="rpm_meter_hg_clr_me"/>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1811" y="3330"/>
                <a:ext cx="227" cy="234"/>
              </a:xfrm>
              <a:prstGeom prst="rect">
                <a:avLst/>
              </a:prstGeom>
              <a:noFill/>
              <a:ln w="9525">
                <a:noFill/>
                <a:miter lim="800000"/>
                <a:headEnd/>
                <a:tailEnd/>
              </a:ln>
            </p:spPr>
          </p:pic>
        </p:grpSp>
        <p:grpSp>
          <p:nvGrpSpPr>
            <p:cNvPr id="9" name="Group 59"/>
            <p:cNvGrpSpPr>
              <a:grpSpLocks/>
            </p:cNvGrpSpPr>
            <p:nvPr/>
          </p:nvGrpSpPr>
          <p:grpSpPr bwMode="auto">
            <a:xfrm>
              <a:off x="4133280" y="4963319"/>
              <a:ext cx="360000" cy="324034"/>
              <a:chOff x="2091" y="3657"/>
              <a:chExt cx="201" cy="202"/>
            </a:xfrm>
          </p:grpSpPr>
          <p:pic>
            <p:nvPicPr>
              <p:cNvPr id="72" name="Picture 61" descr="tools_pressure_gauge_lg_clr_me"/>
              <p:cNvPicPr>
                <a:picLocks noChangeAspect="1" noChangeArrowheads="1"/>
              </p:cNvPicPr>
              <p:nvPr/>
            </p:nvPicPr>
            <p:blipFill>
              <a:blip r:embed="rId7" cstate="print">
                <a:lum bright="40000" contrast="-60000"/>
              </a:blip>
              <a:srcRect/>
              <a:stretch>
                <a:fillRect/>
              </a:stretch>
            </p:blipFill>
            <p:spPr bwMode="auto">
              <a:xfrm>
                <a:off x="2101" y="3679"/>
                <a:ext cx="191" cy="180"/>
              </a:xfrm>
              <a:prstGeom prst="rect">
                <a:avLst/>
              </a:prstGeom>
              <a:noFill/>
              <a:ln w="9525">
                <a:noFill/>
                <a:miter lim="800000"/>
                <a:headEnd/>
                <a:tailEnd/>
              </a:ln>
            </p:spPr>
          </p:pic>
          <p:pic>
            <p:nvPicPr>
              <p:cNvPr id="73" name="Picture 60" descr="tools_pressure_gauge_lg_clr_me"/>
              <p:cNvPicPr>
                <a:picLocks noChangeAspect="1" noChangeArrowheads="1"/>
              </p:cNvPicPr>
              <p:nvPr/>
            </p:nvPicPr>
            <p:blipFill>
              <a:blip r:embed="rId7" cstate="print"/>
              <a:srcRect/>
              <a:stretch>
                <a:fillRect/>
              </a:stretch>
            </p:blipFill>
            <p:spPr bwMode="auto">
              <a:xfrm>
                <a:off x="2091" y="3657"/>
                <a:ext cx="191" cy="180"/>
              </a:xfrm>
              <a:prstGeom prst="rect">
                <a:avLst/>
              </a:prstGeom>
              <a:noFill/>
              <a:ln w="9525">
                <a:noFill/>
                <a:miter lim="800000"/>
                <a:headEnd/>
                <a:tailEnd/>
              </a:ln>
            </p:spPr>
          </p:pic>
        </p:grpSp>
        <p:grpSp>
          <p:nvGrpSpPr>
            <p:cNvPr id="10" name="Group 56"/>
            <p:cNvGrpSpPr>
              <a:grpSpLocks/>
            </p:cNvGrpSpPr>
            <p:nvPr/>
          </p:nvGrpSpPr>
          <p:grpSpPr bwMode="auto">
            <a:xfrm>
              <a:off x="5361231" y="4904104"/>
              <a:ext cx="419040" cy="420524"/>
              <a:chOff x="255" y="3434"/>
              <a:chExt cx="244" cy="293"/>
            </a:xfrm>
          </p:grpSpPr>
          <p:pic>
            <p:nvPicPr>
              <p:cNvPr id="70" name="Picture 58"/>
              <p:cNvPicPr>
                <a:picLocks noChangeAspect="1" noChangeArrowheads="1"/>
              </p:cNvPicPr>
              <p:nvPr/>
            </p:nvPicPr>
            <p:blipFill>
              <a:blip r:embed="rId8" cstate="print">
                <a:clrChange>
                  <a:clrFrom>
                    <a:srgbClr val="FFFFFF"/>
                  </a:clrFrom>
                  <a:clrTo>
                    <a:srgbClr val="FFFFFF">
                      <a:alpha val="0"/>
                    </a:srgbClr>
                  </a:clrTo>
                </a:clrChange>
                <a:lum bright="40000" contrast="-80000"/>
              </a:blip>
              <a:srcRect/>
              <a:stretch>
                <a:fillRect/>
              </a:stretch>
            </p:blipFill>
            <p:spPr bwMode="auto">
              <a:xfrm>
                <a:off x="268" y="3454"/>
                <a:ext cx="231" cy="273"/>
              </a:xfrm>
              <a:prstGeom prst="rect">
                <a:avLst/>
              </a:prstGeom>
              <a:noFill/>
              <a:ln w="9525">
                <a:noFill/>
                <a:miter lim="800000"/>
                <a:headEnd/>
                <a:tailEnd/>
              </a:ln>
            </p:spPr>
          </p:pic>
          <p:pic>
            <p:nvPicPr>
              <p:cNvPr id="71" name="Picture 57"/>
              <p:cNvPicPr>
                <a:picLocks noChangeAspect="1" noChangeArrowheads="1"/>
              </p:cNvPicPr>
              <p:nvPr/>
            </p:nvPicPr>
            <p:blipFill>
              <a:blip r:embed="rId8" cstate="print">
                <a:clrChange>
                  <a:clrFrom>
                    <a:srgbClr val="FFFFFF"/>
                  </a:clrFrom>
                  <a:clrTo>
                    <a:srgbClr val="FFFFFF">
                      <a:alpha val="0"/>
                    </a:srgbClr>
                  </a:clrTo>
                </a:clrChange>
                <a:lum contrast="-20000"/>
              </a:blip>
              <a:srcRect/>
              <a:stretch>
                <a:fillRect/>
              </a:stretch>
            </p:blipFill>
            <p:spPr bwMode="auto">
              <a:xfrm>
                <a:off x="255" y="3434"/>
                <a:ext cx="231" cy="273"/>
              </a:xfrm>
              <a:prstGeom prst="rect">
                <a:avLst/>
              </a:prstGeom>
              <a:noFill/>
              <a:ln w="9525">
                <a:noFill/>
                <a:miter lim="800000"/>
                <a:headEnd/>
                <a:tailEnd/>
              </a:ln>
            </p:spPr>
          </p:pic>
        </p:grpSp>
        <p:sp>
          <p:nvSpPr>
            <p:cNvPr id="11" name="Text Box 55"/>
            <p:cNvSpPr txBox="1">
              <a:spLocks noChangeArrowheads="1"/>
            </p:cNvSpPr>
            <p:nvPr/>
          </p:nvSpPr>
          <p:spPr bwMode="auto">
            <a:xfrm>
              <a:off x="5277355" y="5335537"/>
              <a:ext cx="567360" cy="351397"/>
            </a:xfrm>
            <a:prstGeom prst="rect">
              <a:avLst/>
            </a:prstGeom>
            <a:noFill/>
            <a:ln w="9525">
              <a:noFill/>
              <a:miter lim="800000"/>
              <a:headEnd/>
              <a:tailEnd/>
            </a:ln>
          </p:spPr>
          <p:txBody>
            <a:bodyPr lIns="85030" tIns="42516" rIns="85030" bIns="42516"/>
            <a:lstStyle/>
            <a:p>
              <a:pPr algn="ctr" fontAlgn="base">
                <a:spcBef>
                  <a:spcPct val="0"/>
                </a:spcBef>
                <a:spcAft>
                  <a:spcPct val="0"/>
                </a:spcAft>
              </a:pPr>
              <a:r>
                <a:rPr lang="en-IN" sz="800" dirty="0">
                  <a:solidFill>
                    <a:srgbClr val="000000"/>
                  </a:solidFill>
                  <a:cs typeface="Arial" pitchFamily="34" charset="0"/>
                </a:rPr>
                <a:t>Smart</a:t>
              </a:r>
            </a:p>
            <a:p>
              <a:pPr algn="ctr" fontAlgn="base">
                <a:spcBef>
                  <a:spcPct val="0"/>
                </a:spcBef>
                <a:spcAft>
                  <a:spcPct val="0"/>
                </a:spcAft>
              </a:pPr>
              <a:r>
                <a:rPr lang="en-IN" sz="800" dirty="0">
                  <a:solidFill>
                    <a:srgbClr val="000000"/>
                  </a:solidFill>
                  <a:cs typeface="Arial" pitchFamily="34" charset="0"/>
                </a:rPr>
                <a:t>Meters</a:t>
              </a:r>
              <a:endParaRPr lang="en-IN" sz="2400" dirty="0">
                <a:solidFill>
                  <a:srgbClr val="000000"/>
                </a:solidFill>
                <a:cs typeface="Arial" pitchFamily="34" charset="0"/>
              </a:endParaRPr>
            </a:p>
          </p:txBody>
        </p:sp>
        <p:sp>
          <p:nvSpPr>
            <p:cNvPr id="12" name="Text Box 54"/>
            <p:cNvSpPr txBox="1">
              <a:spLocks noChangeArrowheads="1"/>
            </p:cNvSpPr>
            <p:nvPr/>
          </p:nvSpPr>
          <p:spPr bwMode="auto">
            <a:xfrm>
              <a:off x="4054777" y="5324628"/>
              <a:ext cx="547200" cy="473810"/>
            </a:xfrm>
            <a:prstGeom prst="rect">
              <a:avLst/>
            </a:prstGeom>
            <a:noFill/>
            <a:ln w="9525">
              <a:noFill/>
              <a:miter lim="800000"/>
              <a:headEnd/>
              <a:tailEnd/>
            </a:ln>
          </p:spPr>
          <p:txBody>
            <a:bodyPr lIns="50395" tIns="42516" rIns="50395" bIns="42516"/>
            <a:lstStyle/>
            <a:p>
              <a:pPr algn="ctr" fontAlgn="base">
                <a:spcBef>
                  <a:spcPct val="0"/>
                </a:spcBef>
                <a:spcAft>
                  <a:spcPct val="0"/>
                </a:spcAft>
              </a:pPr>
              <a:r>
                <a:rPr lang="en-IN" sz="800" dirty="0">
                  <a:solidFill>
                    <a:srgbClr val="000000"/>
                  </a:solidFill>
                  <a:cs typeface="Arial" pitchFamily="34" charset="0"/>
                </a:rPr>
                <a:t>Water</a:t>
              </a:r>
            </a:p>
            <a:p>
              <a:pPr algn="ctr" fontAlgn="base">
                <a:spcBef>
                  <a:spcPct val="0"/>
                </a:spcBef>
                <a:spcAft>
                  <a:spcPct val="0"/>
                </a:spcAft>
              </a:pPr>
              <a:r>
                <a:rPr lang="en-IN" sz="800" dirty="0">
                  <a:solidFill>
                    <a:srgbClr val="000000"/>
                  </a:solidFill>
                  <a:cs typeface="Arial" pitchFamily="34" charset="0"/>
                </a:rPr>
                <a:t>Meters</a:t>
              </a:r>
              <a:endParaRPr lang="en-IN" sz="2400" dirty="0">
                <a:solidFill>
                  <a:srgbClr val="000000"/>
                </a:solidFill>
                <a:cs typeface="Arial" pitchFamily="34" charset="0"/>
              </a:endParaRPr>
            </a:p>
          </p:txBody>
        </p:sp>
        <p:grpSp>
          <p:nvGrpSpPr>
            <p:cNvPr id="13" name="Group 51"/>
            <p:cNvGrpSpPr>
              <a:grpSpLocks/>
            </p:cNvGrpSpPr>
            <p:nvPr/>
          </p:nvGrpSpPr>
          <p:grpSpPr bwMode="auto">
            <a:xfrm>
              <a:off x="2053921" y="4717099"/>
              <a:ext cx="764603" cy="586141"/>
              <a:chOff x="216" y="3026"/>
              <a:chExt cx="390" cy="340"/>
            </a:xfrm>
          </p:grpSpPr>
          <p:pic>
            <p:nvPicPr>
              <p:cNvPr id="68" name="Picture 53"/>
              <p:cNvPicPr>
                <a:picLocks noChangeAspect="1" noChangeArrowheads="1"/>
              </p:cNvPicPr>
              <p:nvPr/>
            </p:nvPicPr>
            <p:blipFill>
              <a:blip r:embed="rId9" cstate="print">
                <a:clrChange>
                  <a:clrFrom>
                    <a:srgbClr val="FFFFFF"/>
                  </a:clrFrom>
                  <a:clrTo>
                    <a:srgbClr val="FFFFFF">
                      <a:alpha val="0"/>
                    </a:srgbClr>
                  </a:clrTo>
                </a:clrChange>
                <a:lum bright="20000" contrast="-20000"/>
              </a:blip>
              <a:srcRect/>
              <a:stretch>
                <a:fillRect/>
              </a:stretch>
            </p:blipFill>
            <p:spPr bwMode="auto">
              <a:xfrm>
                <a:off x="216" y="3026"/>
                <a:ext cx="390" cy="340"/>
              </a:xfrm>
              <a:prstGeom prst="rect">
                <a:avLst/>
              </a:prstGeom>
              <a:noFill/>
              <a:ln w="9525">
                <a:noFill/>
                <a:miter lim="800000"/>
                <a:headEnd/>
                <a:tailEnd/>
              </a:ln>
            </p:spPr>
          </p:pic>
          <p:pic>
            <p:nvPicPr>
              <p:cNvPr id="69" name="Picture 52" descr="washing_machine_lf40_washing_hg_clr_st"/>
              <p:cNvPicPr>
                <a:picLocks noChangeAspect="1" noChangeArrowheads="1"/>
              </p:cNvPicPr>
              <p:nvPr/>
            </p:nvPicPr>
            <p:blipFill>
              <a:blip r:embed="rId10" cstate="print">
                <a:lum bright="-20000" contrast="20000"/>
              </a:blip>
              <a:srcRect/>
              <a:stretch>
                <a:fillRect/>
              </a:stretch>
            </p:blipFill>
            <p:spPr bwMode="auto">
              <a:xfrm>
                <a:off x="303" y="3053"/>
                <a:ext cx="235" cy="235"/>
              </a:xfrm>
              <a:prstGeom prst="rect">
                <a:avLst/>
              </a:prstGeom>
              <a:noFill/>
              <a:ln w="9525">
                <a:noFill/>
                <a:miter lim="800000"/>
                <a:headEnd/>
                <a:tailEnd/>
              </a:ln>
            </p:spPr>
          </p:pic>
        </p:grpSp>
        <p:sp>
          <p:nvSpPr>
            <p:cNvPr id="14" name="Text Box 47"/>
            <p:cNvSpPr txBox="1">
              <a:spLocks noChangeArrowheads="1"/>
            </p:cNvSpPr>
            <p:nvPr/>
          </p:nvSpPr>
          <p:spPr bwMode="auto">
            <a:xfrm>
              <a:off x="2081280" y="5177725"/>
              <a:ext cx="793440" cy="249146"/>
            </a:xfrm>
            <a:prstGeom prst="rect">
              <a:avLst/>
            </a:prstGeom>
            <a:noFill/>
            <a:ln w="9525">
              <a:noFill/>
              <a:miter lim="800000"/>
              <a:headEnd/>
              <a:tailEnd/>
            </a:ln>
          </p:spPr>
          <p:txBody>
            <a:bodyPr lIns="50395" tIns="42516" rIns="50395" bIns="42516"/>
            <a:lstStyle/>
            <a:p>
              <a:pPr algn="ctr" fontAlgn="base">
                <a:spcBef>
                  <a:spcPct val="0"/>
                </a:spcBef>
                <a:spcAft>
                  <a:spcPct val="0"/>
                </a:spcAft>
              </a:pPr>
              <a:r>
                <a:rPr lang="en-IN" sz="800" dirty="0">
                  <a:solidFill>
                    <a:srgbClr val="000000"/>
                  </a:solidFill>
                  <a:cs typeface="Arial" pitchFamily="34" charset="0"/>
                </a:rPr>
                <a:t>Appliances</a:t>
              </a:r>
              <a:endParaRPr lang="en-IN" sz="2400" dirty="0">
                <a:solidFill>
                  <a:srgbClr val="000000"/>
                </a:solidFill>
                <a:cs typeface="Arial" pitchFamily="34" charset="0"/>
              </a:endParaRPr>
            </a:p>
          </p:txBody>
        </p:sp>
        <p:grpSp>
          <p:nvGrpSpPr>
            <p:cNvPr id="15" name="Group 31"/>
            <p:cNvGrpSpPr>
              <a:grpSpLocks/>
            </p:cNvGrpSpPr>
            <p:nvPr/>
          </p:nvGrpSpPr>
          <p:grpSpPr bwMode="auto">
            <a:xfrm>
              <a:off x="2081280" y="4092025"/>
              <a:ext cx="757440" cy="546327"/>
              <a:chOff x="319" y="2331"/>
              <a:chExt cx="476" cy="398"/>
            </a:xfrm>
          </p:grpSpPr>
          <p:pic>
            <p:nvPicPr>
              <p:cNvPr id="66" name="Picture 45"/>
              <p:cNvPicPr>
                <a:picLocks noChangeAspect="1" noChangeArrowheads="1"/>
              </p:cNvPicPr>
              <p:nvPr/>
            </p:nvPicPr>
            <p:blipFill>
              <a:blip r:embed="rId11" cstate="print">
                <a:clrChange>
                  <a:clrFrom>
                    <a:srgbClr val="FFFFFF"/>
                  </a:clrFrom>
                  <a:clrTo>
                    <a:srgbClr val="FFFFFF">
                      <a:alpha val="0"/>
                    </a:srgbClr>
                  </a:clrTo>
                </a:clrChange>
                <a:lum bright="20000" contrast="-20000"/>
              </a:blip>
              <a:srcRect/>
              <a:stretch>
                <a:fillRect/>
              </a:stretch>
            </p:blipFill>
            <p:spPr bwMode="auto">
              <a:xfrm>
                <a:off x="319" y="2331"/>
                <a:ext cx="476" cy="398"/>
              </a:xfrm>
              <a:prstGeom prst="rect">
                <a:avLst/>
              </a:prstGeom>
              <a:noFill/>
              <a:ln w="9525">
                <a:noFill/>
                <a:miter lim="800000"/>
                <a:headEnd/>
                <a:tailEnd/>
              </a:ln>
            </p:spPr>
          </p:pic>
          <p:pic>
            <p:nvPicPr>
              <p:cNvPr id="67" name="Picture 44"/>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rot="-2582118">
                <a:off x="396" y="2429"/>
                <a:ext cx="329" cy="153"/>
              </a:xfrm>
              <a:prstGeom prst="rect">
                <a:avLst/>
              </a:prstGeom>
              <a:noFill/>
              <a:ln w="9525">
                <a:noFill/>
                <a:miter lim="800000"/>
                <a:headEnd/>
                <a:tailEnd/>
              </a:ln>
            </p:spPr>
          </p:pic>
        </p:grpSp>
        <p:sp>
          <p:nvSpPr>
            <p:cNvPr id="16" name="Text Box 42"/>
            <p:cNvSpPr txBox="1">
              <a:spLocks noChangeArrowheads="1"/>
            </p:cNvSpPr>
            <p:nvPr/>
          </p:nvSpPr>
          <p:spPr bwMode="auto">
            <a:xfrm>
              <a:off x="2067486" y="4513058"/>
              <a:ext cx="774720" cy="250586"/>
            </a:xfrm>
            <a:prstGeom prst="rect">
              <a:avLst/>
            </a:prstGeom>
            <a:noFill/>
            <a:ln w="9525">
              <a:noFill/>
              <a:miter lim="800000"/>
              <a:headEnd/>
              <a:tailEnd/>
            </a:ln>
          </p:spPr>
          <p:txBody>
            <a:bodyPr lIns="85030" tIns="42516" rIns="85030" bIns="42516"/>
            <a:lstStyle/>
            <a:p>
              <a:pPr algn="ctr" fontAlgn="base">
                <a:spcBef>
                  <a:spcPct val="0"/>
                </a:spcBef>
                <a:spcAft>
                  <a:spcPct val="0"/>
                </a:spcAft>
              </a:pPr>
              <a:r>
                <a:rPr lang="en-IN" sz="800" dirty="0">
                  <a:solidFill>
                    <a:srgbClr val="000000"/>
                  </a:solidFill>
                  <a:cs typeface="Arial" pitchFamily="34" charset="0"/>
                </a:rPr>
                <a:t>Light</a:t>
              </a:r>
              <a:endParaRPr lang="en-IN" sz="2400" dirty="0">
                <a:solidFill>
                  <a:srgbClr val="000000"/>
                </a:solidFill>
                <a:cs typeface="Arial" pitchFamily="34" charset="0"/>
              </a:endParaRPr>
            </a:p>
          </p:txBody>
        </p:sp>
        <p:sp>
          <p:nvSpPr>
            <p:cNvPr id="17" name="AutoShape 41"/>
            <p:cNvSpPr>
              <a:spLocks noChangeArrowheads="1"/>
            </p:cNvSpPr>
            <p:nvPr/>
          </p:nvSpPr>
          <p:spPr bwMode="auto">
            <a:xfrm rot="5400000">
              <a:off x="1501704" y="4557100"/>
              <a:ext cx="1844592" cy="882720"/>
            </a:xfrm>
            <a:prstGeom prst="roundRect">
              <a:avLst>
                <a:gd name="adj" fmla="val 16667"/>
              </a:avLst>
            </a:prstGeom>
            <a:noFill/>
            <a:ln w="12700">
              <a:solidFill>
                <a:srgbClr val="FAB300"/>
              </a:solidFill>
              <a:round/>
              <a:headEnd/>
              <a:tailEnd/>
            </a:ln>
          </p:spPr>
          <p:txBody>
            <a:bodyPr rot="10800000" vert="eaVert" lIns="91430" tIns="45715" rIns="91430" bIns="45715" anchor="ctr"/>
            <a:lstStyle/>
            <a:p>
              <a:pPr fontAlgn="base">
                <a:spcBef>
                  <a:spcPct val="0"/>
                </a:spcBef>
                <a:spcAft>
                  <a:spcPct val="0"/>
                </a:spcAft>
              </a:pPr>
              <a:endParaRPr lang="en-US" dirty="0">
                <a:solidFill>
                  <a:srgbClr val="000000"/>
                </a:solidFill>
                <a:cs typeface="Arial" pitchFamily="34" charset="0"/>
              </a:endParaRPr>
            </a:p>
          </p:txBody>
        </p:sp>
        <p:grpSp>
          <p:nvGrpSpPr>
            <p:cNvPr id="18" name="Group 38"/>
            <p:cNvGrpSpPr>
              <a:grpSpLocks/>
            </p:cNvGrpSpPr>
            <p:nvPr/>
          </p:nvGrpSpPr>
          <p:grpSpPr bwMode="auto">
            <a:xfrm>
              <a:off x="2133857" y="2626562"/>
              <a:ext cx="699840" cy="603424"/>
              <a:chOff x="1200" y="1187"/>
              <a:chExt cx="390" cy="350"/>
            </a:xfrm>
          </p:grpSpPr>
          <p:pic>
            <p:nvPicPr>
              <p:cNvPr id="64" name="Picture 40"/>
              <p:cNvPicPr>
                <a:picLocks noChangeAspect="1" noChangeArrowheads="1"/>
              </p:cNvPicPr>
              <p:nvPr/>
            </p:nvPicPr>
            <p:blipFill>
              <a:blip r:embed="rId13" cstate="print">
                <a:clrChange>
                  <a:clrFrom>
                    <a:srgbClr val="FFFFFF"/>
                  </a:clrFrom>
                  <a:clrTo>
                    <a:srgbClr val="FFFFFF">
                      <a:alpha val="0"/>
                    </a:srgbClr>
                  </a:clrTo>
                </a:clrChange>
                <a:lum bright="20000" contrast="-20000"/>
              </a:blip>
              <a:srcRect/>
              <a:stretch>
                <a:fillRect/>
              </a:stretch>
            </p:blipFill>
            <p:spPr bwMode="auto">
              <a:xfrm>
                <a:off x="1200" y="1197"/>
                <a:ext cx="390" cy="340"/>
              </a:xfrm>
              <a:prstGeom prst="rect">
                <a:avLst/>
              </a:prstGeom>
              <a:noFill/>
              <a:ln w="9525">
                <a:noFill/>
                <a:miter lim="800000"/>
                <a:headEnd/>
                <a:tailEnd/>
              </a:ln>
            </p:spPr>
          </p:pic>
          <p:pic>
            <p:nvPicPr>
              <p:cNvPr id="65" name="Picture 39" descr="PPP_CGENE_CLP_Sunny"/>
              <p:cNvPicPr>
                <a:picLocks noChangeAspect="1" noChangeArrowheads="1"/>
              </p:cNvPicPr>
              <p:nvPr/>
            </p:nvPicPr>
            <p:blipFill>
              <a:blip r:embed="rId14" cstate="print"/>
              <a:srcRect/>
              <a:stretch>
                <a:fillRect/>
              </a:stretch>
            </p:blipFill>
            <p:spPr bwMode="auto">
              <a:xfrm>
                <a:off x="1244" y="1187"/>
                <a:ext cx="291" cy="292"/>
              </a:xfrm>
              <a:prstGeom prst="rect">
                <a:avLst/>
              </a:prstGeom>
              <a:noFill/>
              <a:ln w="9525">
                <a:noFill/>
                <a:miter lim="800000"/>
                <a:headEnd/>
                <a:tailEnd/>
              </a:ln>
            </p:spPr>
          </p:pic>
        </p:grpSp>
        <p:sp>
          <p:nvSpPr>
            <p:cNvPr id="19" name="Text Box 36"/>
            <p:cNvSpPr txBox="1">
              <a:spLocks noChangeArrowheads="1"/>
            </p:cNvSpPr>
            <p:nvPr/>
          </p:nvSpPr>
          <p:spPr bwMode="auto">
            <a:xfrm>
              <a:off x="2011440" y="2441462"/>
              <a:ext cx="933120" cy="404683"/>
            </a:xfrm>
            <a:prstGeom prst="rect">
              <a:avLst/>
            </a:prstGeom>
            <a:noFill/>
            <a:ln w="9525">
              <a:noFill/>
              <a:miter lim="800000"/>
              <a:headEnd/>
              <a:tailEnd/>
            </a:ln>
          </p:spPr>
          <p:txBody>
            <a:bodyPr lIns="85030" tIns="42516" rIns="85030" bIns="42516"/>
            <a:lstStyle/>
            <a:p>
              <a:pPr algn="ctr" fontAlgn="base">
                <a:spcBef>
                  <a:spcPct val="0"/>
                </a:spcBef>
                <a:spcAft>
                  <a:spcPct val="0"/>
                </a:spcAft>
              </a:pPr>
              <a:r>
                <a:rPr lang="en-IN" sz="800" dirty="0">
                  <a:solidFill>
                    <a:srgbClr val="000000"/>
                  </a:solidFill>
                  <a:cs typeface="Arial" pitchFamily="34" charset="0"/>
                </a:rPr>
                <a:t>Wind Turbine</a:t>
              </a:r>
              <a:endParaRPr lang="en-IN" sz="2400" dirty="0">
                <a:solidFill>
                  <a:srgbClr val="000000"/>
                </a:solidFill>
                <a:cs typeface="Arial" pitchFamily="34" charset="0"/>
              </a:endParaRPr>
            </a:p>
          </p:txBody>
        </p:sp>
        <p:sp>
          <p:nvSpPr>
            <p:cNvPr id="20" name="Text Box 35"/>
            <p:cNvSpPr txBox="1">
              <a:spLocks noChangeArrowheads="1"/>
            </p:cNvSpPr>
            <p:nvPr/>
          </p:nvSpPr>
          <p:spPr bwMode="auto">
            <a:xfrm>
              <a:off x="2081280" y="3113608"/>
              <a:ext cx="813600" cy="217463"/>
            </a:xfrm>
            <a:prstGeom prst="rect">
              <a:avLst/>
            </a:prstGeom>
            <a:noFill/>
            <a:ln w="9525">
              <a:noFill/>
              <a:miter lim="800000"/>
              <a:headEnd/>
              <a:tailEnd/>
            </a:ln>
          </p:spPr>
          <p:txBody>
            <a:bodyPr lIns="85030" tIns="42516" rIns="85030" bIns="42516"/>
            <a:lstStyle/>
            <a:p>
              <a:pPr algn="ctr" fontAlgn="base">
                <a:spcBef>
                  <a:spcPct val="0"/>
                </a:spcBef>
                <a:spcAft>
                  <a:spcPct val="0"/>
                </a:spcAft>
              </a:pPr>
              <a:r>
                <a:rPr lang="en-IN" sz="800" dirty="0">
                  <a:solidFill>
                    <a:srgbClr val="000000"/>
                  </a:solidFill>
                  <a:cs typeface="Arial" pitchFamily="34" charset="0"/>
                </a:rPr>
                <a:t>Solar Panel</a:t>
              </a:r>
              <a:endParaRPr lang="en-IN" sz="2400" dirty="0">
                <a:solidFill>
                  <a:srgbClr val="000000"/>
                </a:solidFill>
                <a:cs typeface="Arial" pitchFamily="34" charset="0"/>
              </a:endParaRPr>
            </a:p>
          </p:txBody>
        </p:sp>
        <p:sp>
          <p:nvSpPr>
            <p:cNvPr id="21" name="AutoShape 33"/>
            <p:cNvSpPr>
              <a:spLocks noChangeArrowheads="1"/>
            </p:cNvSpPr>
            <p:nvPr/>
          </p:nvSpPr>
          <p:spPr bwMode="auto">
            <a:xfrm>
              <a:off x="3728641" y="1970253"/>
              <a:ext cx="2160000" cy="879933"/>
            </a:xfrm>
            <a:prstGeom prst="roundRect">
              <a:avLst>
                <a:gd name="adj" fmla="val 16667"/>
              </a:avLst>
            </a:prstGeom>
            <a:noFill/>
            <a:ln w="12700">
              <a:solidFill>
                <a:srgbClr val="FAB300"/>
              </a:solidFill>
              <a:round/>
              <a:headEnd/>
              <a:tailEnd/>
            </a:ln>
          </p:spPr>
          <p:txBody>
            <a:bodyPr lIns="91430" tIns="45715" rIns="91430" bIns="45715" anchor="ctr"/>
            <a:lstStyle/>
            <a:p>
              <a:pPr fontAlgn="base">
                <a:spcBef>
                  <a:spcPct val="0"/>
                </a:spcBef>
                <a:spcAft>
                  <a:spcPct val="0"/>
                </a:spcAft>
              </a:pPr>
              <a:endParaRPr lang="en-US" dirty="0">
                <a:solidFill>
                  <a:srgbClr val="000000"/>
                </a:solidFill>
                <a:cs typeface="Arial" pitchFamily="34" charset="0"/>
              </a:endParaRPr>
            </a:p>
          </p:txBody>
        </p:sp>
        <p:sp>
          <p:nvSpPr>
            <p:cNvPr id="22" name="Text Box 32"/>
            <p:cNvSpPr txBox="1">
              <a:spLocks noChangeArrowheads="1"/>
            </p:cNvSpPr>
            <p:nvPr/>
          </p:nvSpPr>
          <p:spPr bwMode="auto">
            <a:xfrm>
              <a:off x="4747503" y="5324629"/>
              <a:ext cx="531360" cy="364359"/>
            </a:xfrm>
            <a:prstGeom prst="rect">
              <a:avLst/>
            </a:prstGeom>
            <a:noFill/>
            <a:ln w="9525">
              <a:noFill/>
              <a:miter lim="800000"/>
              <a:headEnd/>
              <a:tailEnd/>
            </a:ln>
          </p:spPr>
          <p:txBody>
            <a:bodyPr lIns="50395" tIns="42516" rIns="50395" bIns="42516"/>
            <a:lstStyle/>
            <a:p>
              <a:pPr algn="ctr" fontAlgn="base">
                <a:spcBef>
                  <a:spcPct val="0"/>
                </a:spcBef>
                <a:spcAft>
                  <a:spcPct val="0"/>
                </a:spcAft>
              </a:pPr>
              <a:r>
                <a:rPr lang="en-IN" sz="800" dirty="0">
                  <a:solidFill>
                    <a:srgbClr val="000000"/>
                  </a:solidFill>
                  <a:cs typeface="Arial" pitchFamily="34" charset="0"/>
                </a:rPr>
                <a:t>Gas</a:t>
              </a:r>
            </a:p>
            <a:p>
              <a:pPr algn="ctr" fontAlgn="base">
                <a:spcBef>
                  <a:spcPct val="0"/>
                </a:spcBef>
                <a:spcAft>
                  <a:spcPct val="0"/>
                </a:spcAft>
              </a:pPr>
              <a:r>
                <a:rPr lang="en-IN" sz="800" dirty="0">
                  <a:solidFill>
                    <a:srgbClr val="000000"/>
                  </a:solidFill>
                  <a:cs typeface="Arial" pitchFamily="34" charset="0"/>
                </a:rPr>
                <a:t>Meters</a:t>
              </a:r>
              <a:endParaRPr lang="en-IN" sz="2400" dirty="0">
                <a:solidFill>
                  <a:srgbClr val="000000"/>
                </a:solidFill>
                <a:cs typeface="Arial" pitchFamily="34" charset="0"/>
              </a:endParaRPr>
            </a:p>
          </p:txBody>
        </p:sp>
        <p:pic>
          <p:nvPicPr>
            <p:cNvPr id="23" name="Picture 31"/>
            <p:cNvPicPr>
              <a:picLocks noChangeAspect="1" noChangeArrowheads="1"/>
            </p:cNvPicPr>
            <p:nvPr/>
          </p:nvPicPr>
          <p:blipFill>
            <a:blip r:embed="rId4" cstate="print">
              <a:clrChange>
                <a:clrFrom>
                  <a:srgbClr val="FFFFFF"/>
                </a:clrFrom>
                <a:clrTo>
                  <a:srgbClr val="FFFFFF">
                    <a:alpha val="0"/>
                  </a:srgbClr>
                </a:clrTo>
              </a:clrChange>
              <a:lum bright="20000" contrast="-20000"/>
            </a:blip>
            <a:srcRect/>
            <a:stretch>
              <a:fillRect/>
            </a:stretch>
          </p:blipFill>
          <p:spPr bwMode="auto">
            <a:xfrm>
              <a:off x="3249120" y="4860759"/>
              <a:ext cx="701280" cy="586141"/>
            </a:xfrm>
            <a:prstGeom prst="rect">
              <a:avLst/>
            </a:prstGeom>
            <a:noFill/>
            <a:ln w="9525">
              <a:noFill/>
              <a:miter lim="800000"/>
              <a:headEnd/>
              <a:tailEnd/>
            </a:ln>
          </p:spPr>
        </p:pic>
        <p:pic>
          <p:nvPicPr>
            <p:cNvPr id="24" name="Picture 30"/>
            <p:cNvPicPr>
              <a:picLocks noChangeAspect="1" noChangeArrowheads="1"/>
            </p:cNvPicPr>
            <p:nvPr/>
          </p:nvPicPr>
          <p:blipFill>
            <a:blip r:embed="rId11" cstate="print">
              <a:clrChange>
                <a:clrFrom>
                  <a:srgbClr val="FFFFFF"/>
                </a:clrFrom>
                <a:clrTo>
                  <a:srgbClr val="FFFFFF">
                    <a:alpha val="0"/>
                  </a:srgbClr>
                </a:clrTo>
              </a:clrChange>
              <a:lum bright="20000" contrast="-20000"/>
            </a:blip>
            <a:srcRect/>
            <a:stretch>
              <a:fillRect/>
            </a:stretch>
          </p:blipFill>
          <p:spPr bwMode="auto">
            <a:xfrm>
              <a:off x="4874592" y="2031460"/>
              <a:ext cx="704160" cy="587582"/>
            </a:xfrm>
            <a:prstGeom prst="rect">
              <a:avLst/>
            </a:prstGeom>
            <a:noFill/>
            <a:ln w="9525">
              <a:noFill/>
              <a:miter lim="800000"/>
              <a:headEnd/>
              <a:tailEnd/>
            </a:ln>
          </p:spPr>
        </p:pic>
        <p:grpSp>
          <p:nvGrpSpPr>
            <p:cNvPr id="25" name="Group 25"/>
            <p:cNvGrpSpPr>
              <a:grpSpLocks/>
            </p:cNvGrpSpPr>
            <p:nvPr/>
          </p:nvGrpSpPr>
          <p:grpSpPr bwMode="auto">
            <a:xfrm>
              <a:off x="3903663" y="2031460"/>
              <a:ext cx="701280" cy="586142"/>
              <a:chOff x="1759" y="1791"/>
              <a:chExt cx="390" cy="340"/>
            </a:xfrm>
          </p:grpSpPr>
          <p:pic>
            <p:nvPicPr>
              <p:cNvPr id="62" name="Picture 27"/>
              <p:cNvPicPr>
                <a:picLocks noChangeAspect="1" noChangeArrowheads="1"/>
              </p:cNvPicPr>
              <p:nvPr/>
            </p:nvPicPr>
            <p:blipFill>
              <a:blip r:embed="rId11" cstate="print">
                <a:clrChange>
                  <a:clrFrom>
                    <a:srgbClr val="FFFFFF"/>
                  </a:clrFrom>
                  <a:clrTo>
                    <a:srgbClr val="FFFFFF">
                      <a:alpha val="0"/>
                    </a:srgbClr>
                  </a:clrTo>
                </a:clrChange>
                <a:lum bright="20000" contrast="-20000"/>
              </a:blip>
              <a:srcRect/>
              <a:stretch>
                <a:fillRect/>
              </a:stretch>
            </p:blipFill>
            <p:spPr bwMode="auto">
              <a:xfrm>
                <a:off x="1759" y="1791"/>
                <a:ext cx="390" cy="340"/>
              </a:xfrm>
              <a:prstGeom prst="rect">
                <a:avLst/>
              </a:prstGeom>
              <a:noFill/>
              <a:ln w="9525">
                <a:noFill/>
                <a:miter lim="800000"/>
                <a:headEnd/>
                <a:tailEnd/>
              </a:ln>
            </p:spPr>
          </p:pic>
          <p:pic>
            <p:nvPicPr>
              <p:cNvPr id="63" name="Picture 26" descr="PPP_CTECH_CLP_TubeFlatTV_b"/>
              <p:cNvPicPr>
                <a:picLocks noChangeAspect="1" noChangeArrowheads="1"/>
              </p:cNvPicPr>
              <p:nvPr/>
            </p:nvPicPr>
            <p:blipFill>
              <a:blip r:embed="rId15" cstate="print"/>
              <a:srcRect/>
              <a:stretch>
                <a:fillRect/>
              </a:stretch>
            </p:blipFill>
            <p:spPr bwMode="auto">
              <a:xfrm flipH="1">
                <a:off x="1838" y="1849"/>
                <a:ext cx="231" cy="230"/>
              </a:xfrm>
              <a:prstGeom prst="rect">
                <a:avLst/>
              </a:prstGeom>
              <a:noFill/>
              <a:ln w="9525">
                <a:noFill/>
                <a:miter lim="800000"/>
                <a:headEnd/>
                <a:tailEnd/>
              </a:ln>
            </p:spPr>
          </p:pic>
        </p:grpSp>
        <p:sp>
          <p:nvSpPr>
            <p:cNvPr id="26" name="Text Box 24"/>
            <p:cNvSpPr txBox="1">
              <a:spLocks noChangeArrowheads="1"/>
            </p:cNvSpPr>
            <p:nvPr/>
          </p:nvSpPr>
          <p:spPr bwMode="auto">
            <a:xfrm>
              <a:off x="3761103" y="2462363"/>
              <a:ext cx="986400" cy="407563"/>
            </a:xfrm>
            <a:prstGeom prst="rect">
              <a:avLst/>
            </a:prstGeom>
            <a:noFill/>
            <a:ln w="9525">
              <a:noFill/>
              <a:miter lim="800000"/>
              <a:headEnd/>
              <a:tailEnd/>
            </a:ln>
          </p:spPr>
          <p:txBody>
            <a:bodyPr lIns="85030" tIns="115188" rIns="85030" bIns="42516"/>
            <a:lstStyle/>
            <a:p>
              <a:pPr algn="ctr" fontAlgn="base">
                <a:spcBef>
                  <a:spcPct val="0"/>
                </a:spcBef>
                <a:spcAft>
                  <a:spcPct val="0"/>
                </a:spcAft>
              </a:pPr>
              <a:r>
                <a:rPr lang="en-IN" sz="800" dirty="0">
                  <a:solidFill>
                    <a:srgbClr val="000000"/>
                  </a:solidFill>
                  <a:cs typeface="Arial" pitchFamily="34" charset="0"/>
                </a:rPr>
                <a:t>Home Displays</a:t>
              </a:r>
              <a:endParaRPr lang="en-IN" sz="2400" dirty="0">
                <a:solidFill>
                  <a:srgbClr val="000000"/>
                </a:solidFill>
                <a:cs typeface="Arial" pitchFamily="34" charset="0"/>
              </a:endParaRPr>
            </a:p>
          </p:txBody>
        </p:sp>
        <p:sp>
          <p:nvSpPr>
            <p:cNvPr id="27" name="Text Box 23"/>
            <p:cNvSpPr txBox="1">
              <a:spLocks noChangeArrowheads="1"/>
            </p:cNvSpPr>
            <p:nvPr/>
          </p:nvSpPr>
          <p:spPr bwMode="auto">
            <a:xfrm>
              <a:off x="4743115" y="2538265"/>
              <a:ext cx="1068480" cy="300992"/>
            </a:xfrm>
            <a:prstGeom prst="rect">
              <a:avLst/>
            </a:prstGeom>
            <a:noFill/>
            <a:ln w="9525">
              <a:noFill/>
              <a:miter lim="800000"/>
              <a:headEnd/>
              <a:tailEnd/>
            </a:ln>
          </p:spPr>
          <p:txBody>
            <a:bodyPr lIns="14398" tIns="7200" rIns="14398" bIns="7200"/>
            <a:lstStyle/>
            <a:p>
              <a:pPr algn="ctr" fontAlgn="base">
                <a:lnSpc>
                  <a:spcPts val="896"/>
                </a:lnSpc>
                <a:spcBef>
                  <a:spcPct val="0"/>
                </a:spcBef>
                <a:spcAft>
                  <a:spcPct val="0"/>
                </a:spcAft>
              </a:pPr>
              <a:r>
                <a:rPr lang="en-IN" sz="800" dirty="0">
                  <a:solidFill>
                    <a:srgbClr val="000000"/>
                  </a:solidFill>
                  <a:cs typeface="Arial" pitchFamily="34" charset="0"/>
                </a:rPr>
                <a:t>In-Home Energy</a:t>
              </a:r>
              <a:br>
                <a:rPr lang="en-IN" sz="800" dirty="0">
                  <a:solidFill>
                    <a:srgbClr val="000000"/>
                  </a:solidFill>
                  <a:cs typeface="Arial" pitchFamily="34" charset="0"/>
                </a:rPr>
              </a:br>
              <a:r>
                <a:rPr lang="en-IN" sz="800" dirty="0">
                  <a:solidFill>
                    <a:srgbClr val="000000"/>
                  </a:solidFill>
                  <a:cs typeface="Arial" pitchFamily="34" charset="0"/>
                </a:rPr>
                <a:t>Display</a:t>
              </a:r>
              <a:endParaRPr lang="en-IN" sz="2400" dirty="0">
                <a:solidFill>
                  <a:srgbClr val="000000"/>
                </a:solidFill>
                <a:cs typeface="Arial" pitchFamily="34" charset="0"/>
              </a:endParaRPr>
            </a:p>
          </p:txBody>
        </p:sp>
        <p:sp>
          <p:nvSpPr>
            <p:cNvPr id="28" name="AutoShape 18"/>
            <p:cNvSpPr>
              <a:spLocks noChangeArrowheads="1"/>
            </p:cNvSpPr>
            <p:nvPr/>
          </p:nvSpPr>
          <p:spPr bwMode="auto">
            <a:xfrm>
              <a:off x="3007921" y="4791973"/>
              <a:ext cx="3117600" cy="855450"/>
            </a:xfrm>
            <a:prstGeom prst="roundRect">
              <a:avLst>
                <a:gd name="adj" fmla="val 16667"/>
              </a:avLst>
            </a:prstGeom>
            <a:noFill/>
            <a:ln w="12700">
              <a:solidFill>
                <a:srgbClr val="FAB300"/>
              </a:solidFill>
              <a:round/>
              <a:headEnd/>
              <a:tailEnd/>
            </a:ln>
          </p:spPr>
          <p:txBody>
            <a:bodyPr lIns="91430" tIns="45715" rIns="91430" bIns="45715" anchor="ctr"/>
            <a:lstStyle/>
            <a:p>
              <a:pPr fontAlgn="base">
                <a:spcBef>
                  <a:spcPct val="0"/>
                </a:spcBef>
                <a:spcAft>
                  <a:spcPct val="0"/>
                </a:spcAft>
              </a:pPr>
              <a:endParaRPr lang="en-US" dirty="0">
                <a:solidFill>
                  <a:srgbClr val="000000"/>
                </a:solidFill>
                <a:cs typeface="Arial" pitchFamily="34" charset="0"/>
              </a:endParaRPr>
            </a:p>
          </p:txBody>
        </p:sp>
        <p:sp>
          <p:nvSpPr>
            <p:cNvPr id="29" name="Text Box 17"/>
            <p:cNvSpPr txBox="1">
              <a:spLocks noChangeArrowheads="1"/>
            </p:cNvSpPr>
            <p:nvPr/>
          </p:nvSpPr>
          <p:spPr bwMode="auto">
            <a:xfrm>
              <a:off x="3305303" y="5353048"/>
              <a:ext cx="563760" cy="354277"/>
            </a:xfrm>
            <a:prstGeom prst="rect">
              <a:avLst/>
            </a:prstGeom>
            <a:noFill/>
            <a:ln w="9525">
              <a:noFill/>
              <a:miter lim="800000"/>
              <a:headEnd/>
              <a:tailEnd/>
            </a:ln>
          </p:spPr>
          <p:txBody>
            <a:bodyPr lIns="50395" tIns="42516" rIns="50395" bIns="42516"/>
            <a:lstStyle/>
            <a:p>
              <a:pPr algn="ctr" fontAlgn="base">
                <a:spcBef>
                  <a:spcPct val="0"/>
                </a:spcBef>
                <a:spcAft>
                  <a:spcPct val="0"/>
                </a:spcAft>
              </a:pPr>
              <a:r>
                <a:rPr lang="en-IN" sz="800" dirty="0">
                  <a:solidFill>
                    <a:srgbClr val="000000"/>
                  </a:solidFill>
                  <a:cs typeface="Arial" pitchFamily="34" charset="0"/>
                </a:rPr>
                <a:t>Load Control</a:t>
              </a:r>
              <a:endParaRPr lang="en-IN" sz="2400" dirty="0">
                <a:solidFill>
                  <a:srgbClr val="000000"/>
                </a:solidFill>
                <a:cs typeface="Arial" pitchFamily="34" charset="0"/>
              </a:endParaRPr>
            </a:p>
          </p:txBody>
        </p:sp>
        <p:cxnSp>
          <p:nvCxnSpPr>
            <p:cNvPr id="30" name="AutoShape 15"/>
            <p:cNvCxnSpPr>
              <a:cxnSpLocks noChangeShapeType="1"/>
            </p:cNvCxnSpPr>
            <p:nvPr/>
          </p:nvCxnSpPr>
          <p:spPr bwMode="auto">
            <a:xfrm rot="10800000">
              <a:off x="2874503" y="2908350"/>
              <a:ext cx="2316960" cy="1156441"/>
            </a:xfrm>
            <a:prstGeom prst="bentConnector3">
              <a:avLst>
                <a:gd name="adj1" fmla="val 64838"/>
              </a:avLst>
            </a:prstGeom>
            <a:noFill/>
            <a:ln w="25400">
              <a:solidFill>
                <a:srgbClr val="FAB300"/>
              </a:solidFill>
              <a:miter lim="800000"/>
              <a:headEnd type="triangle" w="med" len="med"/>
              <a:tailEnd type="triangle" w="med" len="med"/>
            </a:ln>
          </p:spPr>
        </p:cxnSp>
        <p:cxnSp>
          <p:nvCxnSpPr>
            <p:cNvPr id="31" name="AutoShape 13"/>
            <p:cNvCxnSpPr>
              <a:cxnSpLocks noChangeShapeType="1"/>
            </p:cNvCxnSpPr>
            <p:nvPr/>
          </p:nvCxnSpPr>
          <p:spPr bwMode="auto">
            <a:xfrm rot="10800000" flipV="1">
              <a:off x="4164666" y="4224496"/>
              <a:ext cx="1002240" cy="489651"/>
            </a:xfrm>
            <a:prstGeom prst="bentConnector3">
              <a:avLst>
                <a:gd name="adj1" fmla="val 100366"/>
              </a:avLst>
            </a:prstGeom>
            <a:noFill/>
            <a:ln w="25400">
              <a:solidFill>
                <a:srgbClr val="FAB300"/>
              </a:solidFill>
              <a:miter lim="800000"/>
              <a:headEnd type="triangle" w="med" len="med"/>
              <a:tailEnd type="triangle" w="med" len="med"/>
            </a:ln>
          </p:spPr>
        </p:cxnSp>
        <p:pic>
          <p:nvPicPr>
            <p:cNvPr id="32" name="Picture 3" descr="knife_switch_on_off_hg_clr_st"/>
            <p:cNvPicPr>
              <a:picLocks noChangeAspect="1" noChangeArrowheads="1"/>
            </p:cNvPicPr>
            <p:nvPr/>
          </p:nvPicPr>
          <p:blipFill>
            <a:blip r:embed="rId16" cstate="print"/>
            <a:srcRect/>
            <a:stretch>
              <a:fillRect/>
            </a:stretch>
          </p:blipFill>
          <p:spPr bwMode="auto">
            <a:xfrm>
              <a:off x="3447045" y="4890755"/>
              <a:ext cx="423360" cy="468049"/>
            </a:xfrm>
            <a:prstGeom prst="rect">
              <a:avLst/>
            </a:prstGeom>
            <a:noFill/>
            <a:ln w="9525">
              <a:noFill/>
              <a:miter lim="800000"/>
              <a:headEnd/>
              <a:tailEnd/>
            </a:ln>
          </p:spPr>
        </p:pic>
        <p:sp>
          <p:nvSpPr>
            <p:cNvPr id="33" name="Line 2"/>
            <p:cNvSpPr>
              <a:spLocks noChangeShapeType="1"/>
            </p:cNvSpPr>
            <p:nvPr/>
          </p:nvSpPr>
          <p:spPr bwMode="auto">
            <a:xfrm>
              <a:off x="5980681" y="3931613"/>
              <a:ext cx="1137600" cy="0"/>
            </a:xfrm>
            <a:prstGeom prst="line">
              <a:avLst/>
            </a:prstGeom>
            <a:noFill/>
            <a:ln w="25400">
              <a:solidFill>
                <a:srgbClr val="FAB300"/>
              </a:solidFill>
              <a:round/>
              <a:headEnd type="triangle" w="med" len="med"/>
              <a:tailEnd type="triangle" w="med" len="med"/>
            </a:ln>
          </p:spPr>
          <p:txBody>
            <a:bodyPr lIns="91430" tIns="45715" rIns="91430" bIns="45715"/>
            <a:lstStyle/>
            <a:p>
              <a:pPr fontAlgn="base">
                <a:spcBef>
                  <a:spcPct val="0"/>
                </a:spcBef>
                <a:spcAft>
                  <a:spcPct val="0"/>
                </a:spcAft>
              </a:pPr>
              <a:endParaRPr lang="en-IN" dirty="0">
                <a:solidFill>
                  <a:srgbClr val="000000"/>
                </a:solidFill>
                <a:cs typeface="Arial" pitchFamily="34" charset="0"/>
              </a:endParaRPr>
            </a:p>
          </p:txBody>
        </p:sp>
        <p:sp>
          <p:nvSpPr>
            <p:cNvPr id="34" name="Text Box 16"/>
            <p:cNvSpPr txBox="1">
              <a:spLocks noChangeArrowheads="1"/>
            </p:cNvSpPr>
            <p:nvPr/>
          </p:nvSpPr>
          <p:spPr bwMode="auto">
            <a:xfrm>
              <a:off x="3890641" y="5688988"/>
              <a:ext cx="1247040" cy="218903"/>
            </a:xfrm>
            <a:prstGeom prst="rect">
              <a:avLst/>
            </a:prstGeom>
            <a:noFill/>
            <a:ln w="9525">
              <a:noFill/>
              <a:miter lim="800000"/>
              <a:headEnd/>
              <a:tailEnd/>
            </a:ln>
          </p:spPr>
          <p:txBody>
            <a:bodyPr lIns="50395" tIns="42516" rIns="50395" bIns="42516"/>
            <a:lstStyle/>
            <a:p>
              <a:pPr algn="ctr" fontAlgn="base">
                <a:spcBef>
                  <a:spcPct val="0"/>
                </a:spcBef>
                <a:spcAft>
                  <a:spcPct val="0"/>
                </a:spcAft>
              </a:pPr>
              <a:r>
                <a:rPr lang="en-IN" sz="800" dirty="0">
                  <a:solidFill>
                    <a:srgbClr val="000000"/>
                  </a:solidFill>
                  <a:cs typeface="Arial" pitchFamily="34" charset="0"/>
                </a:rPr>
                <a:t>Smart metering devices</a:t>
              </a:r>
              <a:endParaRPr lang="en-IN" sz="2400" dirty="0">
                <a:solidFill>
                  <a:srgbClr val="000000"/>
                </a:solidFill>
                <a:cs typeface="Arial" pitchFamily="34" charset="0"/>
              </a:endParaRPr>
            </a:p>
          </p:txBody>
        </p:sp>
        <p:sp>
          <p:nvSpPr>
            <p:cNvPr id="35" name="Text Box 16"/>
            <p:cNvSpPr txBox="1">
              <a:spLocks noChangeArrowheads="1"/>
            </p:cNvSpPr>
            <p:nvPr/>
          </p:nvSpPr>
          <p:spPr bwMode="auto">
            <a:xfrm>
              <a:off x="1869600" y="1629122"/>
              <a:ext cx="1249920" cy="282270"/>
            </a:xfrm>
            <a:prstGeom prst="rect">
              <a:avLst/>
            </a:prstGeom>
            <a:noFill/>
            <a:ln w="9525">
              <a:noFill/>
              <a:miter lim="800000"/>
              <a:headEnd/>
              <a:tailEnd/>
            </a:ln>
          </p:spPr>
          <p:txBody>
            <a:bodyPr lIns="50395" tIns="42516" rIns="50395" bIns="42516"/>
            <a:lstStyle/>
            <a:p>
              <a:pPr algn="ctr" fontAlgn="base">
                <a:spcBef>
                  <a:spcPct val="0"/>
                </a:spcBef>
                <a:spcAft>
                  <a:spcPct val="0"/>
                </a:spcAft>
              </a:pPr>
              <a:r>
                <a:rPr lang="en-IN" sz="800" dirty="0">
                  <a:solidFill>
                    <a:srgbClr val="000000"/>
                  </a:solidFill>
                  <a:cs typeface="Arial" pitchFamily="34" charset="0"/>
                </a:rPr>
                <a:t>Distributed electricity generation and storage</a:t>
              </a:r>
              <a:endParaRPr lang="en-IN" sz="2400" dirty="0">
                <a:solidFill>
                  <a:srgbClr val="000000"/>
                </a:solidFill>
                <a:cs typeface="Arial" pitchFamily="34" charset="0"/>
              </a:endParaRPr>
            </a:p>
          </p:txBody>
        </p:sp>
        <p:sp>
          <p:nvSpPr>
            <p:cNvPr id="36" name="Text Box 16"/>
            <p:cNvSpPr txBox="1">
              <a:spLocks noChangeArrowheads="1"/>
            </p:cNvSpPr>
            <p:nvPr/>
          </p:nvSpPr>
          <p:spPr bwMode="auto">
            <a:xfrm>
              <a:off x="4166002" y="1683399"/>
              <a:ext cx="1248480" cy="217462"/>
            </a:xfrm>
            <a:prstGeom prst="rect">
              <a:avLst/>
            </a:prstGeom>
            <a:noFill/>
            <a:ln w="9525">
              <a:noFill/>
              <a:miter lim="800000"/>
              <a:headEnd/>
              <a:tailEnd/>
            </a:ln>
          </p:spPr>
          <p:txBody>
            <a:bodyPr lIns="50395" tIns="42516" rIns="50395" bIns="42516"/>
            <a:lstStyle/>
            <a:p>
              <a:pPr algn="ctr" fontAlgn="base">
                <a:spcBef>
                  <a:spcPct val="0"/>
                </a:spcBef>
                <a:spcAft>
                  <a:spcPct val="0"/>
                </a:spcAft>
              </a:pPr>
              <a:r>
                <a:rPr lang="en-IN" sz="800" dirty="0">
                  <a:solidFill>
                    <a:srgbClr val="000000"/>
                  </a:solidFill>
                  <a:cs typeface="Arial" pitchFamily="34" charset="0"/>
                </a:rPr>
                <a:t>Displays</a:t>
              </a:r>
              <a:endParaRPr lang="en-IN" sz="2400" dirty="0">
                <a:solidFill>
                  <a:srgbClr val="000000"/>
                </a:solidFill>
                <a:cs typeface="Arial" pitchFamily="34" charset="0"/>
              </a:endParaRPr>
            </a:p>
          </p:txBody>
        </p:sp>
        <p:grpSp>
          <p:nvGrpSpPr>
            <p:cNvPr id="37" name="Group 122"/>
            <p:cNvGrpSpPr>
              <a:grpSpLocks/>
            </p:cNvGrpSpPr>
            <p:nvPr/>
          </p:nvGrpSpPr>
          <p:grpSpPr bwMode="auto">
            <a:xfrm>
              <a:off x="5193121" y="3510369"/>
              <a:ext cx="897120" cy="842489"/>
              <a:chOff x="1935163" y="3411538"/>
              <a:chExt cx="896937" cy="842962"/>
            </a:xfrm>
          </p:grpSpPr>
          <p:sp>
            <p:nvSpPr>
              <p:cNvPr id="57" name="Text Box 8"/>
              <p:cNvSpPr txBox="1">
                <a:spLocks noChangeArrowheads="1"/>
              </p:cNvSpPr>
              <p:nvPr/>
            </p:nvSpPr>
            <p:spPr bwMode="auto">
              <a:xfrm>
                <a:off x="1940922" y="3989363"/>
                <a:ext cx="891178" cy="217584"/>
              </a:xfrm>
              <a:prstGeom prst="rect">
                <a:avLst/>
              </a:prstGeom>
              <a:gradFill rotWithShape="1">
                <a:gsLst>
                  <a:gs pos="0">
                    <a:srgbClr val="E0FFF4"/>
                  </a:gs>
                  <a:gs pos="64999">
                    <a:srgbClr val="B2FFE3"/>
                  </a:gs>
                  <a:gs pos="100000">
                    <a:srgbClr val="90FFDA"/>
                  </a:gs>
                </a:gsLst>
                <a:lin ang="5400000" scaled="1"/>
              </a:gradFill>
              <a:ln w="9525">
                <a:solidFill>
                  <a:srgbClr val="00CC98"/>
                </a:solidFill>
                <a:miter lim="800000"/>
                <a:headEnd/>
                <a:tailEnd/>
              </a:ln>
              <a:effectLst>
                <a:outerShdw dist="20000" dir="5400000" rotWithShape="0">
                  <a:srgbClr val="808080">
                    <a:alpha val="37999"/>
                  </a:srgbClr>
                </a:outerShdw>
              </a:effectLst>
            </p:spPr>
            <p:txBody>
              <a:bodyPr lIns="50400" tIns="36000" rIns="50400" bIns="0"/>
              <a:lstStyle/>
              <a:p>
                <a:pPr algn="ctr" fontAlgn="base">
                  <a:spcBef>
                    <a:spcPct val="0"/>
                  </a:spcBef>
                  <a:spcAft>
                    <a:spcPct val="0"/>
                  </a:spcAft>
                  <a:defRPr/>
                </a:pPr>
                <a:r>
                  <a:rPr lang="en-US" sz="800" b="1" dirty="0">
                    <a:solidFill>
                      <a:srgbClr val="000000"/>
                    </a:solidFill>
                    <a:cs typeface="Arial" pitchFamily="34" charset="0"/>
                  </a:rPr>
                  <a:t>Home Gateway</a:t>
                </a:r>
                <a:endParaRPr lang="en-US" sz="2400" b="1" dirty="0">
                  <a:solidFill>
                    <a:srgbClr val="000000"/>
                  </a:solidFill>
                  <a:cs typeface="Arial" pitchFamily="34" charset="0"/>
                </a:endParaRPr>
              </a:p>
            </p:txBody>
          </p:sp>
          <p:sp>
            <p:nvSpPr>
              <p:cNvPr id="58" name="AutoShape 34"/>
              <p:cNvSpPr>
                <a:spLocks noChangeArrowheads="1"/>
              </p:cNvSpPr>
              <p:nvPr/>
            </p:nvSpPr>
            <p:spPr bwMode="auto">
              <a:xfrm>
                <a:off x="1935163" y="3411538"/>
                <a:ext cx="882650" cy="842962"/>
              </a:xfrm>
              <a:prstGeom prst="roundRect">
                <a:avLst>
                  <a:gd name="adj" fmla="val 16667"/>
                </a:avLst>
              </a:prstGeom>
              <a:noFill/>
              <a:ln w="12700">
                <a:solidFill>
                  <a:srgbClr val="FAB300"/>
                </a:solidFill>
                <a:round/>
                <a:headEnd/>
                <a:tailEnd/>
              </a:ln>
            </p:spPr>
            <p:txBody>
              <a:bodyPr anchor="ctr"/>
              <a:lstStyle/>
              <a:p>
                <a:pPr fontAlgn="base">
                  <a:spcBef>
                    <a:spcPct val="0"/>
                  </a:spcBef>
                  <a:spcAft>
                    <a:spcPct val="0"/>
                  </a:spcAft>
                </a:pPr>
                <a:endParaRPr lang="en-US" dirty="0">
                  <a:solidFill>
                    <a:srgbClr val="000000"/>
                  </a:solidFill>
                  <a:cs typeface="Arial" pitchFamily="34" charset="0"/>
                </a:endParaRPr>
              </a:p>
            </p:txBody>
          </p:sp>
          <p:grpSp>
            <p:nvGrpSpPr>
              <p:cNvPr id="59" name="Group 9"/>
              <p:cNvGrpSpPr>
                <a:grpSpLocks/>
              </p:cNvGrpSpPr>
              <p:nvPr/>
            </p:nvGrpSpPr>
            <p:grpSpPr bwMode="auto">
              <a:xfrm>
                <a:off x="2020888" y="3462337"/>
                <a:ext cx="701675" cy="563581"/>
                <a:chOff x="2795" y="2700"/>
                <a:chExt cx="390" cy="328"/>
              </a:xfrm>
            </p:grpSpPr>
            <p:pic>
              <p:nvPicPr>
                <p:cNvPr id="60" name="Picture 1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2795" y="2700"/>
                  <a:ext cx="390" cy="328"/>
                </a:xfrm>
                <a:prstGeom prst="rect">
                  <a:avLst/>
                </a:prstGeom>
                <a:noFill/>
                <a:ln w="12700">
                  <a:noFill/>
                  <a:miter lim="800000"/>
                  <a:headEnd/>
                  <a:tailEnd/>
                </a:ln>
              </p:spPr>
            </p:pic>
            <p:pic>
              <p:nvPicPr>
                <p:cNvPr id="61" name="Picture 10" descr="PPP_CTECH_CLP_router_front"/>
                <p:cNvPicPr>
                  <a:picLocks noChangeAspect="1" noChangeArrowheads="1"/>
                </p:cNvPicPr>
                <p:nvPr/>
              </p:nvPicPr>
              <p:blipFill>
                <a:blip r:embed="rId17" cstate="print"/>
                <a:srcRect/>
                <a:stretch>
                  <a:fillRect/>
                </a:stretch>
              </p:blipFill>
              <p:spPr bwMode="auto">
                <a:xfrm>
                  <a:off x="2892" y="2733"/>
                  <a:ext cx="221" cy="232"/>
                </a:xfrm>
                <a:prstGeom prst="rect">
                  <a:avLst/>
                </a:prstGeom>
                <a:noFill/>
                <a:ln w="12700">
                  <a:noFill/>
                  <a:miter lim="800000"/>
                  <a:headEnd/>
                  <a:tailEnd/>
                </a:ln>
              </p:spPr>
            </p:pic>
          </p:grpSp>
        </p:grpSp>
        <p:sp>
          <p:nvSpPr>
            <p:cNvPr id="38" name="Text Box 42"/>
            <p:cNvSpPr txBox="1">
              <a:spLocks noChangeArrowheads="1"/>
            </p:cNvSpPr>
            <p:nvPr/>
          </p:nvSpPr>
          <p:spPr bwMode="auto">
            <a:xfrm>
              <a:off x="2048861" y="3846224"/>
              <a:ext cx="774720" cy="247706"/>
            </a:xfrm>
            <a:prstGeom prst="rect">
              <a:avLst/>
            </a:prstGeom>
            <a:noFill/>
            <a:ln w="9525">
              <a:noFill/>
              <a:miter lim="800000"/>
              <a:headEnd/>
              <a:tailEnd/>
            </a:ln>
          </p:spPr>
          <p:txBody>
            <a:bodyPr lIns="85030" tIns="42516" rIns="85030" bIns="42516"/>
            <a:lstStyle/>
            <a:p>
              <a:pPr algn="ctr" fontAlgn="base">
                <a:spcBef>
                  <a:spcPct val="0"/>
                </a:spcBef>
                <a:spcAft>
                  <a:spcPct val="0"/>
                </a:spcAft>
              </a:pPr>
              <a:r>
                <a:rPr lang="en-IN" sz="800" dirty="0">
                  <a:solidFill>
                    <a:srgbClr val="000000"/>
                  </a:solidFill>
                  <a:cs typeface="Arial" pitchFamily="34" charset="0"/>
                </a:rPr>
                <a:t>Security</a:t>
              </a:r>
              <a:endParaRPr lang="en-IN" sz="2400" dirty="0">
                <a:solidFill>
                  <a:srgbClr val="000000"/>
                </a:solidFill>
                <a:cs typeface="Arial" pitchFamily="34" charset="0"/>
              </a:endParaRPr>
            </a:p>
          </p:txBody>
        </p:sp>
        <p:pic>
          <p:nvPicPr>
            <p:cNvPr id="39" name="Picture 68" descr="tv-web_1[1]"/>
            <p:cNvPicPr>
              <a:picLocks noChangeAspect="1" noChangeArrowheads="1"/>
            </p:cNvPicPr>
            <p:nvPr/>
          </p:nvPicPr>
          <p:blipFill>
            <a:blip r:embed="rId18" cstate="print">
              <a:clrChange>
                <a:clrFrom>
                  <a:srgbClr val="FFFFFF"/>
                </a:clrFrom>
                <a:clrTo>
                  <a:srgbClr val="FFFFFF">
                    <a:alpha val="0"/>
                  </a:srgbClr>
                </a:clrTo>
              </a:clrChange>
              <a:duotone>
                <a:prstClr val="black"/>
                <a:srgbClr val="D9C3A5">
                  <a:tint val="50000"/>
                  <a:satMod val="180000"/>
                </a:srgbClr>
              </a:duotone>
            </a:blip>
            <a:srcRect/>
            <a:stretch>
              <a:fillRect/>
            </a:stretch>
          </p:blipFill>
          <p:spPr bwMode="auto">
            <a:xfrm>
              <a:off x="6870090" y="3817011"/>
              <a:ext cx="1627449" cy="863152"/>
            </a:xfrm>
            <a:prstGeom prst="rect">
              <a:avLst/>
            </a:prstGeom>
            <a:noFill/>
            <a:ln w="9525">
              <a:noFill/>
              <a:miter lim="800000"/>
              <a:headEnd/>
              <a:tailEnd/>
            </a:ln>
          </p:spPr>
        </p:pic>
        <p:sp>
          <p:nvSpPr>
            <p:cNvPr id="40" name="Text Box 5"/>
            <p:cNvSpPr txBox="1">
              <a:spLocks noChangeArrowheads="1"/>
            </p:cNvSpPr>
            <p:nvPr/>
          </p:nvSpPr>
          <p:spPr bwMode="auto">
            <a:xfrm>
              <a:off x="7118281" y="3086119"/>
              <a:ext cx="1524960" cy="272189"/>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dist="20000" dir="5400000" rotWithShape="0">
                <a:srgbClr val="808080">
                  <a:alpha val="37999"/>
                </a:srgbClr>
              </a:outerShdw>
            </a:effectLst>
          </p:spPr>
          <p:txBody>
            <a:bodyPr lIns="85030" tIns="42516" rIns="85030" bIns="42516" anchor="ctr"/>
            <a:lstStyle/>
            <a:p>
              <a:pPr algn="ctr" fontAlgn="base">
                <a:spcBef>
                  <a:spcPct val="0"/>
                </a:spcBef>
                <a:spcAft>
                  <a:spcPct val="0"/>
                </a:spcAft>
                <a:defRPr/>
              </a:pPr>
              <a:r>
                <a:rPr lang="en-US" dirty="0">
                  <a:solidFill>
                    <a:srgbClr val="000000"/>
                  </a:solidFill>
                  <a:cs typeface="Arial" pitchFamily="34" charset="0"/>
                </a:rPr>
                <a:t>IPv6 network</a:t>
              </a:r>
            </a:p>
          </p:txBody>
        </p:sp>
        <p:pic>
          <p:nvPicPr>
            <p:cNvPr id="41" name="Picture 119" descr="optische%20rookmelder"/>
            <p:cNvPicPr>
              <a:picLocks noChangeAspect="1" noChangeArrowheads="1"/>
            </p:cNvPicPr>
            <p:nvPr/>
          </p:nvPicPr>
          <p:blipFill>
            <a:blip r:embed="rId19" cstate="print"/>
            <a:srcRect/>
            <a:stretch>
              <a:fillRect/>
            </a:stretch>
          </p:blipFill>
          <p:spPr bwMode="auto">
            <a:xfrm>
              <a:off x="2195040" y="5387275"/>
              <a:ext cx="457920" cy="348517"/>
            </a:xfrm>
            <a:prstGeom prst="rect">
              <a:avLst/>
            </a:prstGeom>
            <a:noFill/>
            <a:ln w="9525">
              <a:noFill/>
              <a:miter lim="800000"/>
              <a:headEnd/>
              <a:tailEnd/>
            </a:ln>
          </p:spPr>
        </p:pic>
        <p:sp>
          <p:nvSpPr>
            <p:cNvPr id="42" name="Text Box 47"/>
            <p:cNvSpPr txBox="1">
              <a:spLocks noChangeArrowheads="1"/>
            </p:cNvSpPr>
            <p:nvPr/>
          </p:nvSpPr>
          <p:spPr bwMode="auto">
            <a:xfrm>
              <a:off x="2043840" y="5658744"/>
              <a:ext cx="794880" cy="249147"/>
            </a:xfrm>
            <a:prstGeom prst="rect">
              <a:avLst/>
            </a:prstGeom>
            <a:noFill/>
            <a:ln w="9525">
              <a:noFill/>
              <a:miter lim="800000"/>
              <a:headEnd/>
              <a:tailEnd/>
            </a:ln>
          </p:spPr>
          <p:txBody>
            <a:bodyPr lIns="50395" tIns="42516" rIns="50395" bIns="42516"/>
            <a:lstStyle/>
            <a:p>
              <a:pPr algn="ctr" fontAlgn="base">
                <a:spcBef>
                  <a:spcPct val="0"/>
                </a:spcBef>
                <a:spcAft>
                  <a:spcPct val="0"/>
                </a:spcAft>
              </a:pPr>
              <a:r>
                <a:rPr lang="en-IN" sz="800" dirty="0">
                  <a:solidFill>
                    <a:srgbClr val="000000"/>
                  </a:solidFill>
                  <a:cs typeface="Arial" pitchFamily="34" charset="0"/>
                </a:rPr>
                <a:t>Sensors</a:t>
              </a:r>
              <a:endParaRPr lang="en-IN" sz="2400" dirty="0">
                <a:solidFill>
                  <a:srgbClr val="000000"/>
                </a:solidFill>
                <a:cs typeface="Arial" pitchFamily="34" charset="0"/>
              </a:endParaRPr>
            </a:p>
          </p:txBody>
        </p:sp>
        <p:sp>
          <p:nvSpPr>
            <p:cNvPr id="43" name="AutoShape 37"/>
            <p:cNvSpPr>
              <a:spLocks noChangeArrowheads="1"/>
            </p:cNvSpPr>
            <p:nvPr/>
          </p:nvSpPr>
          <p:spPr bwMode="auto">
            <a:xfrm rot="5400000">
              <a:off x="1781689" y="2239356"/>
              <a:ext cx="1356622" cy="881280"/>
            </a:xfrm>
            <a:prstGeom prst="roundRect">
              <a:avLst>
                <a:gd name="adj" fmla="val 16667"/>
              </a:avLst>
            </a:prstGeom>
            <a:noFill/>
            <a:ln w="12700">
              <a:solidFill>
                <a:srgbClr val="FAB300"/>
              </a:solidFill>
              <a:round/>
              <a:headEnd/>
              <a:tailEnd/>
            </a:ln>
          </p:spPr>
          <p:txBody>
            <a:bodyPr rot="10800000" vert="eaVert" lIns="91430" tIns="45715" rIns="91430" bIns="45715" anchor="ctr"/>
            <a:lstStyle/>
            <a:p>
              <a:pPr fontAlgn="base">
                <a:spcBef>
                  <a:spcPct val="0"/>
                </a:spcBef>
                <a:spcAft>
                  <a:spcPct val="0"/>
                </a:spcAft>
              </a:pPr>
              <a:endParaRPr lang="en-US" dirty="0">
                <a:solidFill>
                  <a:srgbClr val="000000"/>
                </a:solidFill>
                <a:cs typeface="Arial" pitchFamily="34" charset="0"/>
              </a:endParaRPr>
            </a:p>
          </p:txBody>
        </p:sp>
        <p:sp>
          <p:nvSpPr>
            <p:cNvPr id="44" name="TextBox 119"/>
            <p:cNvSpPr txBox="1">
              <a:spLocks noChangeArrowheads="1"/>
            </p:cNvSpPr>
            <p:nvPr/>
          </p:nvSpPr>
          <p:spPr bwMode="auto">
            <a:xfrm>
              <a:off x="1959600" y="6165304"/>
              <a:ext cx="4347360" cy="370118"/>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dist="20000" dir="5400000" rotWithShape="0">
                <a:srgbClr val="808080">
                  <a:alpha val="37999"/>
                </a:srgbClr>
              </a:outerShdw>
            </a:effectLst>
          </p:spPr>
          <p:txBody>
            <a:bodyPr lIns="91430" tIns="45715" rIns="91430" bIns="45715">
              <a:spAutoFit/>
            </a:bodyPr>
            <a:lstStyle/>
            <a:p>
              <a:pPr eaLnBrk="0" fontAlgn="base" hangingPunct="0">
                <a:spcBef>
                  <a:spcPct val="0"/>
                </a:spcBef>
                <a:spcAft>
                  <a:spcPct val="0"/>
                </a:spcAft>
              </a:pPr>
              <a:r>
                <a:rPr lang="en-IN" dirty="0">
                  <a:solidFill>
                    <a:srgbClr val="000000"/>
                  </a:solidFill>
                  <a:cs typeface="Arial" pitchFamily="34" charset="0"/>
                </a:rPr>
                <a:t>Home network </a:t>
              </a:r>
            </a:p>
          </p:txBody>
        </p:sp>
        <p:pic>
          <p:nvPicPr>
            <p:cNvPr id="45" name="Picture 1037" descr="http://cache.smarthome.com/images/2420m.jpg"/>
            <p:cNvPicPr>
              <a:picLocks noChangeAspect="1" noChangeArrowheads="1"/>
            </p:cNvPicPr>
            <p:nvPr/>
          </p:nvPicPr>
          <p:blipFill>
            <a:blip r:embed="rId20" cstate="print"/>
            <a:srcRect r="7944"/>
            <a:stretch>
              <a:fillRect/>
            </a:stretch>
          </p:blipFill>
          <p:spPr bwMode="auto">
            <a:xfrm>
              <a:off x="2229350" y="3458916"/>
              <a:ext cx="407520" cy="442127"/>
            </a:xfrm>
            <a:prstGeom prst="rect">
              <a:avLst/>
            </a:prstGeom>
            <a:noFill/>
            <a:ln w="9525">
              <a:noFill/>
              <a:miter lim="800000"/>
              <a:headEnd/>
              <a:tailEnd/>
            </a:ln>
          </p:spPr>
        </p:pic>
        <p:cxnSp>
          <p:nvCxnSpPr>
            <p:cNvPr id="46" name="AutoShape 13"/>
            <p:cNvCxnSpPr>
              <a:cxnSpLocks noChangeShapeType="1"/>
            </p:cNvCxnSpPr>
            <p:nvPr/>
          </p:nvCxnSpPr>
          <p:spPr bwMode="auto">
            <a:xfrm rot="16200000" flipV="1">
              <a:off x="4462091" y="2975787"/>
              <a:ext cx="836727" cy="577440"/>
            </a:xfrm>
            <a:prstGeom prst="bentConnector3">
              <a:avLst>
                <a:gd name="adj1" fmla="val 1042"/>
              </a:avLst>
            </a:prstGeom>
            <a:noFill/>
            <a:ln w="25400">
              <a:solidFill>
                <a:srgbClr val="FAB300"/>
              </a:solidFill>
              <a:miter lim="800000"/>
              <a:headEnd type="triangle" w="med" len="med"/>
              <a:tailEnd type="triangle" w="med" len="med"/>
            </a:ln>
          </p:spPr>
        </p:cxnSp>
        <p:sp>
          <p:nvSpPr>
            <p:cNvPr id="47" name="Line 2"/>
            <p:cNvSpPr>
              <a:spLocks noChangeShapeType="1"/>
            </p:cNvSpPr>
            <p:nvPr/>
          </p:nvSpPr>
          <p:spPr bwMode="auto">
            <a:xfrm>
              <a:off x="2815489" y="3817011"/>
              <a:ext cx="2315520" cy="0"/>
            </a:xfrm>
            <a:prstGeom prst="line">
              <a:avLst/>
            </a:prstGeom>
            <a:noFill/>
            <a:ln w="25400">
              <a:solidFill>
                <a:srgbClr val="FAB300"/>
              </a:solidFill>
              <a:round/>
              <a:headEnd type="triangle" w="med" len="med"/>
              <a:tailEnd type="triangle" w="med" len="med"/>
            </a:ln>
          </p:spPr>
          <p:txBody>
            <a:bodyPr lIns="91430" tIns="45715" rIns="91430" bIns="45715"/>
            <a:lstStyle/>
            <a:p>
              <a:pPr fontAlgn="base">
                <a:spcBef>
                  <a:spcPct val="0"/>
                </a:spcBef>
                <a:spcAft>
                  <a:spcPct val="0"/>
                </a:spcAft>
              </a:pPr>
              <a:endParaRPr lang="en-IN" dirty="0">
                <a:solidFill>
                  <a:srgbClr val="000000"/>
                </a:solidFill>
                <a:cs typeface="Arial" pitchFamily="34" charset="0"/>
              </a:endParaRPr>
            </a:p>
          </p:txBody>
        </p:sp>
        <p:sp>
          <p:nvSpPr>
            <p:cNvPr id="48" name="Line 2"/>
            <p:cNvSpPr>
              <a:spLocks noChangeShapeType="1"/>
            </p:cNvSpPr>
            <p:nvPr/>
          </p:nvSpPr>
          <p:spPr bwMode="auto">
            <a:xfrm flipV="1">
              <a:off x="8311764" y="3532692"/>
              <a:ext cx="910080" cy="663909"/>
            </a:xfrm>
            <a:prstGeom prst="line">
              <a:avLst/>
            </a:prstGeom>
            <a:noFill/>
            <a:ln w="25400">
              <a:solidFill>
                <a:srgbClr val="FAB300"/>
              </a:solidFill>
              <a:round/>
              <a:headEnd type="triangle" w="med" len="med"/>
              <a:tailEnd type="triangle" w="med" len="med"/>
            </a:ln>
          </p:spPr>
          <p:txBody>
            <a:bodyPr lIns="91430" tIns="45715" rIns="91430" bIns="45715"/>
            <a:lstStyle/>
            <a:p>
              <a:pPr fontAlgn="base">
                <a:spcBef>
                  <a:spcPct val="0"/>
                </a:spcBef>
                <a:spcAft>
                  <a:spcPct val="0"/>
                </a:spcAft>
              </a:pPr>
              <a:endParaRPr lang="en-IN" dirty="0">
                <a:solidFill>
                  <a:srgbClr val="000000"/>
                </a:solidFill>
                <a:cs typeface="Arial" pitchFamily="34" charset="0"/>
              </a:endParaRPr>
            </a:p>
          </p:txBody>
        </p:sp>
        <p:graphicFrame>
          <p:nvGraphicFramePr>
            <p:cNvPr id="49" name="Object 7"/>
            <p:cNvGraphicFramePr>
              <a:graphicFrameLocks noChangeAspect="1"/>
            </p:cNvGraphicFramePr>
            <p:nvPr>
              <p:extLst>
                <p:ext uri="{D42A27DB-BD31-4B8C-83A1-F6EECF244321}">
                  <p14:modId xmlns:p14="http://schemas.microsoft.com/office/powerpoint/2010/main" xmlns="" val="581860773"/>
                </p:ext>
              </p:extLst>
            </p:nvPr>
          </p:nvGraphicFramePr>
          <p:xfrm>
            <a:off x="2755200" y="4373202"/>
            <a:ext cx="364320" cy="364358"/>
          </p:xfrm>
          <a:graphic>
            <a:graphicData uri="http://schemas.openxmlformats.org/presentationml/2006/ole">
              <p:oleObj spid="_x0000_s2127" name="Photo Editor Photo" r:id="rId21" imgW="2629267" imgH="2619048" progId="">
                <p:embed/>
              </p:oleObj>
            </a:graphicData>
          </a:graphic>
        </p:graphicFrame>
        <p:pic>
          <p:nvPicPr>
            <p:cNvPr id="50" name="Picture 103" descr="ipad-mini-press-650x0.jpg"/>
            <p:cNvPicPr>
              <a:picLocks noChangeAspect="1"/>
            </p:cNvPicPr>
            <p:nvPr/>
          </p:nvPicPr>
          <p:blipFill>
            <a:blip r:embed="rId22" cstate="print"/>
            <a:srcRect l="30125" t="5762" r="29671" b="4938"/>
            <a:stretch>
              <a:fillRect/>
            </a:stretch>
          </p:blipFill>
          <p:spPr bwMode="auto">
            <a:xfrm>
              <a:off x="5071721" y="2069406"/>
              <a:ext cx="295200" cy="436366"/>
            </a:xfrm>
            <a:prstGeom prst="rect">
              <a:avLst/>
            </a:prstGeom>
            <a:noFill/>
            <a:ln w="9525">
              <a:noFill/>
              <a:miter lim="800000"/>
              <a:headEnd/>
              <a:tailEnd/>
            </a:ln>
          </p:spPr>
        </p:pic>
        <p:grpSp>
          <p:nvGrpSpPr>
            <p:cNvPr id="51" name="Group 36"/>
            <p:cNvGrpSpPr>
              <a:grpSpLocks/>
            </p:cNvGrpSpPr>
            <p:nvPr/>
          </p:nvGrpSpPr>
          <p:grpSpPr bwMode="auto">
            <a:xfrm>
              <a:off x="9326246" y="3141945"/>
              <a:ext cx="856800" cy="1286055"/>
              <a:chOff x="-3537208" y="147059"/>
              <a:chExt cx="3868284" cy="6703581"/>
            </a:xfrm>
          </p:grpSpPr>
          <p:pic>
            <p:nvPicPr>
              <p:cNvPr id="55" name="Picture 10"/>
              <p:cNvPicPr>
                <a:picLocks noChangeAspect="1" noChangeArrowheads="1"/>
              </p:cNvPicPr>
              <p:nvPr/>
            </p:nvPicPr>
            <p:blipFill>
              <a:blip r:embed="rId23" cstate="print"/>
              <a:srcRect/>
              <a:stretch>
                <a:fillRect/>
              </a:stretch>
            </p:blipFill>
            <p:spPr bwMode="auto">
              <a:xfrm>
                <a:off x="-3537208" y="147059"/>
                <a:ext cx="3868284" cy="6703581"/>
              </a:xfrm>
              <a:prstGeom prst="rect">
                <a:avLst/>
              </a:prstGeom>
              <a:noFill/>
              <a:ln w="9525">
                <a:noFill/>
                <a:miter lim="800000"/>
                <a:headEnd/>
                <a:tailEnd/>
              </a:ln>
            </p:spPr>
          </p:pic>
          <p:pic>
            <p:nvPicPr>
              <p:cNvPr id="56" name="Picture 1" descr="image001"/>
              <p:cNvPicPr>
                <a:picLocks noChangeAspect="1" noChangeArrowheads="1"/>
              </p:cNvPicPr>
              <p:nvPr/>
            </p:nvPicPr>
            <p:blipFill>
              <a:blip r:embed="rId24" cstate="print"/>
              <a:srcRect/>
              <a:stretch>
                <a:fillRect/>
              </a:stretch>
            </p:blipFill>
            <p:spPr bwMode="auto">
              <a:xfrm rot="-5400000">
                <a:off x="-3711335" y="1428223"/>
                <a:ext cx="4177867" cy="2551122"/>
              </a:xfrm>
              <a:prstGeom prst="rect">
                <a:avLst/>
              </a:prstGeom>
              <a:noFill/>
              <a:ln w="9525">
                <a:noFill/>
                <a:miter lim="800000"/>
                <a:headEnd/>
                <a:tailEnd/>
              </a:ln>
            </p:spPr>
          </p:pic>
        </p:grpSp>
        <p:pic>
          <p:nvPicPr>
            <p:cNvPr id="52" name="Picture 67" descr="images (1).jpg"/>
            <p:cNvPicPr>
              <a:picLocks noChangeAspect="1"/>
            </p:cNvPicPr>
            <p:nvPr/>
          </p:nvPicPr>
          <p:blipFill>
            <a:blip r:embed="rId25" cstate="print"/>
            <a:srcRect/>
            <a:stretch>
              <a:fillRect/>
            </a:stretch>
          </p:blipFill>
          <p:spPr bwMode="auto">
            <a:xfrm>
              <a:off x="9189589" y="4690443"/>
              <a:ext cx="1270080" cy="1058511"/>
            </a:xfrm>
            <a:prstGeom prst="rect">
              <a:avLst/>
            </a:prstGeom>
            <a:noFill/>
            <a:ln w="9525">
              <a:noFill/>
              <a:miter lim="800000"/>
              <a:headEnd/>
              <a:tailEnd/>
            </a:ln>
          </p:spPr>
        </p:pic>
        <p:sp>
          <p:nvSpPr>
            <p:cNvPr id="53" name="Line 2"/>
            <p:cNvSpPr>
              <a:spLocks noChangeShapeType="1"/>
            </p:cNvSpPr>
            <p:nvPr/>
          </p:nvSpPr>
          <p:spPr bwMode="auto">
            <a:xfrm>
              <a:off x="8307062" y="4725350"/>
              <a:ext cx="881280" cy="286591"/>
            </a:xfrm>
            <a:prstGeom prst="line">
              <a:avLst/>
            </a:prstGeom>
            <a:noFill/>
            <a:ln w="25400">
              <a:solidFill>
                <a:srgbClr val="FAB300"/>
              </a:solidFill>
              <a:round/>
              <a:headEnd type="triangle" w="med" len="med"/>
              <a:tailEnd type="triangle" w="med" len="med"/>
            </a:ln>
          </p:spPr>
          <p:txBody>
            <a:bodyPr lIns="91430" tIns="45715" rIns="91430" bIns="45715"/>
            <a:lstStyle/>
            <a:p>
              <a:pPr fontAlgn="base">
                <a:spcBef>
                  <a:spcPct val="0"/>
                </a:spcBef>
                <a:spcAft>
                  <a:spcPct val="0"/>
                </a:spcAft>
              </a:pPr>
              <a:endParaRPr lang="en-IN" dirty="0">
                <a:solidFill>
                  <a:srgbClr val="000000"/>
                </a:solidFill>
                <a:cs typeface="Arial" pitchFamily="34" charset="0"/>
              </a:endParaRPr>
            </a:p>
          </p:txBody>
        </p:sp>
        <p:sp>
          <p:nvSpPr>
            <p:cNvPr id="54" name="TextBox 53"/>
            <p:cNvSpPr txBox="1"/>
            <p:nvPr/>
          </p:nvSpPr>
          <p:spPr>
            <a:xfrm>
              <a:off x="6658531" y="1389963"/>
              <a:ext cx="3715597" cy="461665"/>
            </a:xfrm>
            <a:prstGeom prst="rect">
              <a:avLst/>
            </a:prstGeom>
            <a:noFill/>
          </p:spPr>
          <p:txBody>
            <a:bodyPr wrap="square" rtlCol="0">
              <a:spAutoFit/>
            </a:bodyPr>
            <a:lstStyle/>
            <a:p>
              <a:pPr fontAlgn="base">
                <a:spcBef>
                  <a:spcPct val="0"/>
                </a:spcBef>
                <a:spcAft>
                  <a:spcPct val="0"/>
                </a:spcAft>
              </a:pPr>
              <a:r>
                <a:rPr lang="en-IN" sz="2400" dirty="0">
                  <a:solidFill>
                    <a:srgbClr val="FFC000"/>
                  </a:solidFill>
                  <a:cs typeface="Arial" pitchFamily="34" charset="0"/>
                </a:rPr>
                <a:t>Typical Implementation</a:t>
              </a:r>
            </a:p>
          </p:txBody>
        </p:sp>
      </p:grpSp>
    </p:spTree>
    <p:extLst>
      <p:ext uri="{BB962C8B-B14F-4D97-AF65-F5344CB8AC3E}">
        <p14:creationId xmlns:p14="http://schemas.microsoft.com/office/powerpoint/2010/main" xmlns="" val="1859129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Smart City: Indian </a:t>
            </a:r>
            <a:r>
              <a:rPr lang="en-IN" dirty="0" smtClean="0"/>
              <a:t>Scenario</a:t>
            </a:r>
            <a:endParaRPr lang="en-IN"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Ø"/>
            </a:pPr>
            <a:r>
              <a:rPr lang="en-IN" dirty="0"/>
              <a:t>The Government plans to develop two ‘smart’ cities in each State. </a:t>
            </a:r>
          </a:p>
          <a:p>
            <a:pPr>
              <a:buFont typeface="Wingdings" panose="05000000000000000000" pitchFamily="2" charset="2"/>
              <a:buChar char="Ø"/>
            </a:pPr>
            <a:r>
              <a:rPr lang="en-IN" dirty="0"/>
              <a:t>Medium-sized cities with half a million to one million population are planned to be developed as smart cities.</a:t>
            </a:r>
          </a:p>
          <a:p>
            <a:pPr>
              <a:buFont typeface="Wingdings" panose="05000000000000000000" pitchFamily="2" charset="2"/>
              <a:buChar char="Ø"/>
            </a:pPr>
            <a:r>
              <a:rPr lang="en-IN" dirty="0"/>
              <a:t>Other State Initiatives include</a:t>
            </a:r>
          </a:p>
          <a:p>
            <a:pPr lvl="1"/>
            <a:r>
              <a:rPr lang="en-IN" dirty="0" smtClean="0"/>
              <a:t>Smart </a:t>
            </a:r>
            <a:r>
              <a:rPr lang="en-IN" dirty="0"/>
              <a:t>City, Kochi</a:t>
            </a:r>
          </a:p>
          <a:p>
            <a:pPr lvl="1"/>
            <a:r>
              <a:rPr lang="en-IN" dirty="0" smtClean="0"/>
              <a:t>Smart </a:t>
            </a:r>
            <a:r>
              <a:rPr lang="en-IN" dirty="0"/>
              <a:t>Cities along high speed rail corridors:</a:t>
            </a:r>
          </a:p>
          <a:p>
            <a:pPr lvl="1"/>
            <a:r>
              <a:rPr lang="en-IN" dirty="0"/>
              <a:t>Dadri-Noida-Ghaziabad Investment Region, Uttar Pradesh;</a:t>
            </a:r>
          </a:p>
          <a:p>
            <a:pPr lvl="1"/>
            <a:r>
              <a:rPr lang="en-IN" dirty="0"/>
              <a:t>Manesar-Bawal Investment Region, Haryana;</a:t>
            </a:r>
          </a:p>
          <a:p>
            <a:pPr lvl="1"/>
            <a:r>
              <a:rPr lang="en-IN" dirty="0"/>
              <a:t>Khushkhera-Bhiwadi-Neemrana Investment Region, Rajasthan; </a:t>
            </a:r>
          </a:p>
          <a:p>
            <a:pPr lvl="1"/>
            <a:r>
              <a:rPr lang="en-IN" dirty="0"/>
              <a:t>Pithampur-Dhar-Mhow Investment Region, Madhya Pradesh; </a:t>
            </a:r>
          </a:p>
          <a:p>
            <a:pPr lvl="1"/>
            <a:r>
              <a:rPr lang="en-IN" dirty="0"/>
              <a:t>Ahmedabad-Dholera Investment Region, Gujarat; </a:t>
            </a:r>
          </a:p>
          <a:p>
            <a:pPr lvl="1"/>
            <a:r>
              <a:rPr lang="en-IN" dirty="0"/>
              <a:t>Shendra-Bidkin Industrial Park city near Aurangabad, Maharashtra; </a:t>
            </a:r>
          </a:p>
          <a:p>
            <a:pPr lvl="1"/>
            <a:r>
              <a:rPr lang="en-IN" dirty="0"/>
              <a:t>Dighi Port Industrial Area, Maharashtra</a:t>
            </a:r>
          </a:p>
          <a:p>
            <a:endParaRPr lang="en-IN" dirty="0"/>
          </a:p>
          <a:p>
            <a:endParaRPr lang="en-IN" dirty="0"/>
          </a:p>
          <a:p>
            <a:endParaRPr lang="en-IN" dirty="0"/>
          </a:p>
        </p:txBody>
      </p:sp>
    </p:spTree>
    <p:extLst>
      <p:ext uri="{BB962C8B-B14F-4D97-AF65-F5344CB8AC3E}">
        <p14:creationId xmlns:p14="http://schemas.microsoft.com/office/powerpoint/2010/main" xmlns="" val="4260403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dirty="0"/>
              <a:t> IPv6 Applications: Health Care</a:t>
            </a:r>
          </a:p>
        </p:txBody>
      </p:sp>
      <p:grpSp>
        <p:nvGrpSpPr>
          <p:cNvPr id="4" name="Group 58"/>
          <p:cNvGrpSpPr>
            <a:grpSpLocks noGrp="1"/>
          </p:cNvGrpSpPr>
          <p:nvPr/>
        </p:nvGrpSpPr>
        <p:grpSpPr>
          <a:xfrm>
            <a:off x="1290463" y="1918953"/>
            <a:ext cx="7343104" cy="4181454"/>
            <a:chOff x="220663" y="1219200"/>
            <a:chExt cx="9236677" cy="3200400"/>
          </a:xfrm>
        </p:grpSpPr>
        <p:sp>
          <p:nvSpPr>
            <p:cNvPr id="5" name="TextBox 31"/>
            <p:cNvSpPr txBox="1">
              <a:spLocks noChangeArrowheads="1"/>
            </p:cNvSpPr>
            <p:nvPr/>
          </p:nvSpPr>
          <p:spPr bwMode="auto">
            <a:xfrm>
              <a:off x="3505200" y="3090862"/>
              <a:ext cx="3048000" cy="174108"/>
            </a:xfrm>
            <a:prstGeom prst="rect">
              <a:avLst/>
            </a:prstGeom>
            <a:noFill/>
            <a:ln w="9525">
              <a:noFill/>
              <a:miter lim="800000"/>
              <a:headEnd/>
              <a:tailEnd/>
            </a:ln>
          </p:spPr>
          <p:txBody>
            <a:bodyPr>
              <a:spAutoFit/>
            </a:bodyPr>
            <a:lstStyle/>
            <a:p>
              <a:pPr marL="342900" indent="-342900" fontAlgn="base">
                <a:spcBef>
                  <a:spcPct val="0"/>
                </a:spcBef>
                <a:spcAft>
                  <a:spcPct val="0"/>
                </a:spcAft>
              </a:pPr>
              <a:r>
                <a:rPr lang="en-US" sz="1000" dirty="0">
                  <a:solidFill>
                    <a:srgbClr val="000000"/>
                  </a:solidFill>
                  <a:latin typeface="Verdana" pitchFamily="34" charset="0"/>
                  <a:cs typeface="Arial" pitchFamily="34" charset="0"/>
                </a:rPr>
                <a:t>Central Co-ordination Contact Center</a:t>
              </a:r>
            </a:p>
          </p:txBody>
        </p:sp>
        <p:sp>
          <p:nvSpPr>
            <p:cNvPr id="6" name="Rounded Rectangle 5"/>
            <p:cNvSpPr/>
            <p:nvPr/>
          </p:nvSpPr>
          <p:spPr>
            <a:xfrm>
              <a:off x="3200400" y="1444625"/>
              <a:ext cx="4038600" cy="1905000"/>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fontAlgn="base">
                <a:spcBef>
                  <a:spcPct val="0"/>
                </a:spcBef>
                <a:spcAft>
                  <a:spcPct val="0"/>
                </a:spcAft>
                <a:defRPr/>
              </a:pPr>
              <a:endParaRPr lang="en-US" dirty="0">
                <a:solidFill>
                  <a:srgbClr val="000000"/>
                </a:solidFill>
                <a:latin typeface="Verdana" pitchFamily="34" charset="0"/>
              </a:endParaRPr>
            </a:p>
          </p:txBody>
        </p:sp>
        <p:pic>
          <p:nvPicPr>
            <p:cNvPr id="7" name="Picture 217" descr="amb"/>
            <p:cNvPicPr>
              <a:picLocks noChangeAspect="1" noChangeArrowheads="1"/>
            </p:cNvPicPr>
            <p:nvPr/>
          </p:nvPicPr>
          <p:blipFill>
            <a:blip r:embed="rId2" cstate="print"/>
            <a:srcRect/>
            <a:stretch>
              <a:fillRect/>
            </a:stretch>
          </p:blipFill>
          <p:spPr bwMode="auto">
            <a:xfrm>
              <a:off x="5181600" y="3581400"/>
              <a:ext cx="820738" cy="660400"/>
            </a:xfrm>
            <a:prstGeom prst="rect">
              <a:avLst/>
            </a:prstGeom>
            <a:noFill/>
            <a:ln w="9525">
              <a:noFill/>
              <a:miter lim="800000"/>
              <a:headEnd/>
              <a:tailEnd/>
            </a:ln>
          </p:spPr>
        </p:pic>
        <p:sp>
          <p:nvSpPr>
            <p:cNvPr id="8" name="Cloud"/>
            <p:cNvSpPr>
              <a:spLocks noChangeAspect="1" noEditPoints="1" noChangeArrowheads="1"/>
            </p:cNvSpPr>
            <p:nvPr/>
          </p:nvSpPr>
          <p:spPr bwMode="auto">
            <a:xfrm>
              <a:off x="1143000" y="1676400"/>
              <a:ext cx="1714500" cy="88106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3"/>
            </a:lnRef>
            <a:fillRef idx="2">
              <a:schemeClr val="accent3"/>
            </a:fillRef>
            <a:effectRef idx="1">
              <a:schemeClr val="accent3"/>
            </a:effectRef>
            <a:fontRef idx="minor">
              <a:schemeClr val="dk1"/>
            </a:fontRef>
          </p:style>
          <p:txBody>
            <a:bodyPr/>
            <a:lstStyle/>
            <a:p>
              <a:pPr algn="ctr" fontAlgn="base">
                <a:spcBef>
                  <a:spcPct val="0"/>
                </a:spcBef>
                <a:spcAft>
                  <a:spcPct val="0"/>
                </a:spcAft>
              </a:pPr>
              <a:endParaRPr lang="en-US" sz="1200" b="1" dirty="0">
                <a:solidFill>
                  <a:srgbClr val="000000"/>
                </a:solidFill>
              </a:endParaRPr>
            </a:p>
            <a:p>
              <a:pPr algn="ctr" fontAlgn="base">
                <a:spcBef>
                  <a:spcPct val="0"/>
                </a:spcBef>
                <a:spcAft>
                  <a:spcPct val="0"/>
                </a:spcAft>
              </a:pPr>
              <a:r>
                <a:rPr lang="en-US" sz="1200" b="1" dirty="0">
                  <a:solidFill>
                    <a:srgbClr val="000000"/>
                  </a:solidFill>
                </a:rPr>
                <a:t>IPv6 Backbone</a:t>
              </a:r>
            </a:p>
            <a:p>
              <a:pPr fontAlgn="base">
                <a:spcBef>
                  <a:spcPct val="0"/>
                </a:spcBef>
                <a:spcAft>
                  <a:spcPct val="0"/>
                </a:spcAft>
                <a:defRPr/>
              </a:pPr>
              <a:endParaRPr lang="en-US" sz="1050" b="1" dirty="0">
                <a:solidFill>
                  <a:srgbClr val="000000"/>
                </a:solidFill>
                <a:cs typeface="Arial" charset="0"/>
              </a:endParaRPr>
            </a:p>
          </p:txBody>
        </p:sp>
        <p:pic>
          <p:nvPicPr>
            <p:cNvPr id="9" name="Picture 178" descr="j0195384"/>
            <p:cNvPicPr>
              <a:picLocks noChangeAspect="1" noChangeArrowheads="1"/>
            </p:cNvPicPr>
            <p:nvPr/>
          </p:nvPicPr>
          <p:blipFill>
            <a:blip r:embed="rId3" cstate="print"/>
            <a:srcRect/>
            <a:stretch>
              <a:fillRect/>
            </a:stretch>
          </p:blipFill>
          <p:spPr bwMode="auto">
            <a:xfrm>
              <a:off x="3490913" y="2328862"/>
              <a:ext cx="746125" cy="609600"/>
            </a:xfrm>
            <a:prstGeom prst="rect">
              <a:avLst/>
            </a:prstGeom>
            <a:noFill/>
            <a:ln w="9525">
              <a:noFill/>
              <a:miter lim="800000"/>
              <a:headEnd/>
              <a:tailEnd/>
            </a:ln>
          </p:spPr>
        </p:pic>
        <p:pic>
          <p:nvPicPr>
            <p:cNvPr id="10" name="Picture 181" descr="j0195384"/>
            <p:cNvPicPr>
              <a:picLocks noChangeAspect="1" noChangeArrowheads="1"/>
            </p:cNvPicPr>
            <p:nvPr/>
          </p:nvPicPr>
          <p:blipFill>
            <a:blip r:embed="rId3" cstate="print"/>
            <a:srcRect/>
            <a:stretch>
              <a:fillRect/>
            </a:stretch>
          </p:blipFill>
          <p:spPr bwMode="auto">
            <a:xfrm>
              <a:off x="4800600" y="2328862"/>
              <a:ext cx="746125" cy="609600"/>
            </a:xfrm>
            <a:prstGeom prst="rect">
              <a:avLst/>
            </a:prstGeom>
            <a:noFill/>
            <a:ln w="9525">
              <a:noFill/>
              <a:miter lim="800000"/>
              <a:headEnd/>
              <a:tailEnd/>
            </a:ln>
          </p:spPr>
        </p:pic>
        <p:pic>
          <p:nvPicPr>
            <p:cNvPr id="11" name="Picture 183" descr="j0332268"/>
            <p:cNvPicPr>
              <a:picLocks noChangeAspect="1" noChangeArrowheads="1"/>
            </p:cNvPicPr>
            <p:nvPr/>
          </p:nvPicPr>
          <p:blipFill>
            <a:blip r:embed="rId4" cstate="print"/>
            <a:srcRect/>
            <a:stretch>
              <a:fillRect/>
            </a:stretch>
          </p:blipFill>
          <p:spPr bwMode="auto">
            <a:xfrm>
              <a:off x="220663" y="1414462"/>
              <a:ext cx="522287" cy="533400"/>
            </a:xfrm>
            <a:prstGeom prst="rect">
              <a:avLst/>
            </a:prstGeom>
            <a:noFill/>
            <a:ln w="9525">
              <a:noFill/>
              <a:miter lim="800000"/>
              <a:headEnd/>
              <a:tailEnd/>
            </a:ln>
          </p:spPr>
        </p:pic>
        <p:cxnSp>
          <p:nvCxnSpPr>
            <p:cNvPr id="12" name="AutoShape 194"/>
            <p:cNvCxnSpPr>
              <a:cxnSpLocks noChangeShapeType="1"/>
            </p:cNvCxnSpPr>
            <p:nvPr/>
          </p:nvCxnSpPr>
          <p:spPr bwMode="auto">
            <a:xfrm rot="16200000" flipH="1">
              <a:off x="770731" y="1658144"/>
              <a:ext cx="246063" cy="825500"/>
            </a:xfrm>
            <a:prstGeom prst="bentConnector2">
              <a:avLst/>
            </a:prstGeom>
            <a:noFill/>
            <a:ln w="38100">
              <a:solidFill>
                <a:schemeClr val="tx1"/>
              </a:solidFill>
              <a:miter lim="800000"/>
              <a:headEnd/>
              <a:tailEnd type="triangle" w="med" len="med"/>
            </a:ln>
          </p:spPr>
        </p:cxnSp>
        <p:cxnSp>
          <p:nvCxnSpPr>
            <p:cNvPr id="13" name="AutoShape 195"/>
            <p:cNvCxnSpPr>
              <a:cxnSpLocks noChangeShapeType="1"/>
              <a:stCxn id="8" idx="2"/>
            </p:cNvCxnSpPr>
            <p:nvPr/>
          </p:nvCxnSpPr>
          <p:spPr bwMode="auto">
            <a:xfrm>
              <a:off x="2855913" y="2117725"/>
              <a:ext cx="296862" cy="15875"/>
            </a:xfrm>
            <a:prstGeom prst="straightConnector1">
              <a:avLst/>
            </a:prstGeom>
            <a:noFill/>
            <a:ln w="38100">
              <a:solidFill>
                <a:schemeClr val="tx1"/>
              </a:solidFill>
              <a:round/>
              <a:headEnd/>
              <a:tailEnd type="triangle" w="med" len="med"/>
            </a:ln>
          </p:spPr>
        </p:cxnSp>
        <p:sp>
          <p:nvSpPr>
            <p:cNvPr id="14" name="phone3"/>
            <p:cNvSpPr>
              <a:spLocks noEditPoints="1" noChangeArrowheads="1"/>
            </p:cNvSpPr>
            <p:nvPr/>
          </p:nvSpPr>
          <p:spPr bwMode="auto">
            <a:xfrm>
              <a:off x="3962400" y="2100262"/>
              <a:ext cx="279400" cy="196850"/>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00 w 21600"/>
                <a:gd name="T25" fmla="*/ 23516 h 21600"/>
                <a:gd name="T26" fmla="*/ 21400 w 21600"/>
                <a:gd name="T27" fmla="*/ 4048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rgbClr val="FFFFCC"/>
            </a:solidFill>
            <a:ln w="9525">
              <a:solidFill>
                <a:srgbClr val="000000"/>
              </a:solidFill>
              <a:miter lim="800000"/>
              <a:headEnd/>
              <a:tailEnd/>
            </a:ln>
          </p:spPr>
          <p:txBody>
            <a:bodyPr/>
            <a:lstStyle/>
            <a:p>
              <a:pPr fontAlgn="base">
                <a:spcBef>
                  <a:spcPct val="0"/>
                </a:spcBef>
                <a:spcAft>
                  <a:spcPct val="0"/>
                </a:spcAft>
              </a:pPr>
              <a:endParaRPr lang="en-US" dirty="0">
                <a:solidFill>
                  <a:srgbClr val="000000"/>
                </a:solidFill>
                <a:cs typeface="Arial" pitchFamily="34" charset="0"/>
              </a:endParaRPr>
            </a:p>
          </p:txBody>
        </p:sp>
        <p:sp>
          <p:nvSpPr>
            <p:cNvPr id="15" name="phone3"/>
            <p:cNvSpPr>
              <a:spLocks noEditPoints="1" noChangeArrowheads="1"/>
            </p:cNvSpPr>
            <p:nvPr/>
          </p:nvSpPr>
          <p:spPr bwMode="auto">
            <a:xfrm>
              <a:off x="5257800" y="2100262"/>
              <a:ext cx="280988" cy="196850"/>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00 w 21600"/>
                <a:gd name="T25" fmla="*/ 23516 h 21600"/>
                <a:gd name="T26" fmla="*/ 21400 w 21600"/>
                <a:gd name="T27" fmla="*/ 4048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rgbClr val="FFFFCC"/>
            </a:solidFill>
            <a:ln w="9525">
              <a:solidFill>
                <a:srgbClr val="000000"/>
              </a:solidFill>
              <a:miter lim="800000"/>
              <a:headEnd/>
              <a:tailEnd/>
            </a:ln>
          </p:spPr>
          <p:txBody>
            <a:bodyPr/>
            <a:lstStyle/>
            <a:p>
              <a:pPr fontAlgn="base">
                <a:spcBef>
                  <a:spcPct val="0"/>
                </a:spcBef>
                <a:spcAft>
                  <a:spcPct val="0"/>
                </a:spcAft>
              </a:pPr>
              <a:endParaRPr lang="en-US" dirty="0">
                <a:solidFill>
                  <a:srgbClr val="000000"/>
                </a:solidFill>
                <a:cs typeface="Arial" pitchFamily="34" charset="0"/>
              </a:endParaRPr>
            </a:p>
          </p:txBody>
        </p:sp>
        <p:pic>
          <p:nvPicPr>
            <p:cNvPr id="16" name="Picture 208" descr="j0292020"/>
            <p:cNvPicPr>
              <a:picLocks noChangeAspect="1" noChangeArrowheads="1"/>
            </p:cNvPicPr>
            <p:nvPr/>
          </p:nvPicPr>
          <p:blipFill>
            <a:blip r:embed="rId5" cstate="print">
              <a:grayscl/>
            </a:blip>
            <a:srcRect/>
            <a:stretch>
              <a:fillRect/>
            </a:stretch>
          </p:blipFill>
          <p:spPr bwMode="auto">
            <a:xfrm>
              <a:off x="6172200" y="1795462"/>
              <a:ext cx="1044575" cy="895350"/>
            </a:xfrm>
            <a:prstGeom prst="rect">
              <a:avLst/>
            </a:prstGeom>
            <a:noFill/>
            <a:ln w="9525">
              <a:noFill/>
              <a:miter lim="800000"/>
              <a:headEnd/>
              <a:tailEnd/>
            </a:ln>
          </p:spPr>
        </p:pic>
        <p:sp>
          <p:nvSpPr>
            <p:cNvPr id="17" name="Text Box 210"/>
            <p:cNvSpPr txBox="1">
              <a:spLocks noChangeArrowheads="1"/>
            </p:cNvSpPr>
            <p:nvPr/>
          </p:nvSpPr>
          <p:spPr bwMode="auto">
            <a:xfrm>
              <a:off x="5943600" y="2633662"/>
              <a:ext cx="971536" cy="239398"/>
            </a:xfrm>
            <a:prstGeom prst="rect">
              <a:avLst/>
            </a:prstGeom>
            <a:noFill/>
            <a:ln w="9525">
              <a:noFill/>
              <a:miter lim="800000"/>
              <a:headEnd/>
              <a:tailEnd/>
            </a:ln>
          </p:spPr>
          <p:txBody>
            <a:bodyPr wrap="square">
              <a:spAutoFit/>
            </a:bodyPr>
            <a:lstStyle/>
            <a:p>
              <a:pPr fontAlgn="base">
                <a:spcBef>
                  <a:spcPct val="50000"/>
                </a:spcBef>
                <a:spcAft>
                  <a:spcPct val="0"/>
                </a:spcAft>
              </a:pPr>
              <a:r>
                <a:rPr lang="en-US" sz="1600" dirty="0">
                  <a:solidFill>
                    <a:srgbClr val="000000"/>
                  </a:solidFill>
                  <a:cs typeface="Arial" pitchFamily="34" charset="0"/>
                </a:rPr>
                <a:t>Doctor</a:t>
              </a:r>
            </a:p>
          </p:txBody>
        </p:sp>
        <p:sp>
          <p:nvSpPr>
            <p:cNvPr id="18" name="Line 215"/>
            <p:cNvSpPr>
              <a:spLocks noChangeShapeType="1"/>
            </p:cNvSpPr>
            <p:nvPr/>
          </p:nvSpPr>
          <p:spPr bwMode="auto">
            <a:xfrm flipH="1" flipV="1">
              <a:off x="4191000" y="2988468"/>
              <a:ext cx="1219200" cy="669131"/>
            </a:xfrm>
            <a:prstGeom prst="line">
              <a:avLst/>
            </a:prstGeom>
            <a:ln>
              <a:headEnd type="triangle" w="lg" len="lg"/>
              <a:tailEnd type="triangle" w="lg" len="lg"/>
            </a:ln>
          </p:spPr>
          <p:style>
            <a:lnRef idx="2">
              <a:schemeClr val="accent3"/>
            </a:lnRef>
            <a:fillRef idx="0">
              <a:schemeClr val="accent3"/>
            </a:fillRef>
            <a:effectRef idx="1">
              <a:schemeClr val="accent3"/>
            </a:effectRef>
            <a:fontRef idx="minor">
              <a:schemeClr val="tx1"/>
            </a:fontRef>
          </p:style>
          <p:txBody>
            <a:bodyPr/>
            <a:lstStyle/>
            <a:p>
              <a:pPr fontAlgn="base">
                <a:spcBef>
                  <a:spcPct val="0"/>
                </a:spcBef>
                <a:spcAft>
                  <a:spcPct val="0"/>
                </a:spcAft>
              </a:pPr>
              <a:endParaRPr lang="en-IN" dirty="0">
                <a:solidFill>
                  <a:srgbClr val="000000"/>
                </a:solidFill>
              </a:endParaRPr>
            </a:p>
          </p:txBody>
        </p:sp>
        <p:sp>
          <p:nvSpPr>
            <p:cNvPr id="19" name="Line 216"/>
            <p:cNvSpPr>
              <a:spLocks noChangeShapeType="1"/>
            </p:cNvSpPr>
            <p:nvPr/>
          </p:nvSpPr>
          <p:spPr bwMode="auto">
            <a:xfrm flipV="1">
              <a:off x="5943600" y="2895600"/>
              <a:ext cx="533400" cy="762000"/>
            </a:xfrm>
            <a:prstGeom prst="line">
              <a:avLst/>
            </a:prstGeom>
            <a:ln>
              <a:headEnd type="triangle" w="lg" len="lg"/>
              <a:tailEnd type="triangle" w="lg" len="lg"/>
            </a:ln>
          </p:spPr>
          <p:style>
            <a:lnRef idx="2">
              <a:schemeClr val="accent3"/>
            </a:lnRef>
            <a:fillRef idx="0">
              <a:schemeClr val="accent3"/>
            </a:fillRef>
            <a:effectRef idx="1">
              <a:schemeClr val="accent3"/>
            </a:effectRef>
            <a:fontRef idx="minor">
              <a:schemeClr val="tx1"/>
            </a:fontRef>
          </p:style>
          <p:txBody>
            <a:bodyPr/>
            <a:lstStyle/>
            <a:p>
              <a:pPr fontAlgn="base">
                <a:spcBef>
                  <a:spcPct val="0"/>
                </a:spcBef>
                <a:spcAft>
                  <a:spcPct val="0"/>
                </a:spcAft>
              </a:pPr>
              <a:endParaRPr lang="en-IN" dirty="0">
                <a:solidFill>
                  <a:srgbClr val="000000"/>
                </a:solidFill>
              </a:endParaRPr>
            </a:p>
          </p:txBody>
        </p:sp>
        <p:sp>
          <p:nvSpPr>
            <p:cNvPr id="20" name="Text Box 222"/>
            <p:cNvSpPr txBox="1">
              <a:spLocks noChangeArrowheads="1"/>
            </p:cNvSpPr>
            <p:nvPr/>
          </p:nvSpPr>
          <p:spPr bwMode="auto">
            <a:xfrm>
              <a:off x="228600" y="2206625"/>
              <a:ext cx="990600" cy="217635"/>
            </a:xfrm>
            <a:prstGeom prst="rect">
              <a:avLst/>
            </a:prstGeom>
            <a:noFill/>
            <a:ln w="9525" algn="ctr">
              <a:noFill/>
              <a:miter lim="800000"/>
              <a:headEnd/>
              <a:tailEnd/>
            </a:ln>
          </p:spPr>
          <p:txBody>
            <a:bodyPr wrap="square">
              <a:spAutoFit/>
            </a:bodyPr>
            <a:lstStyle/>
            <a:p>
              <a:pPr fontAlgn="base">
                <a:spcBef>
                  <a:spcPct val="50000"/>
                </a:spcBef>
                <a:spcAft>
                  <a:spcPct val="0"/>
                </a:spcAft>
              </a:pPr>
              <a:r>
                <a:rPr lang="en-US" sz="1400" dirty="0">
                  <a:solidFill>
                    <a:srgbClr val="000000"/>
                  </a:solidFill>
                  <a:cs typeface="Arial" pitchFamily="34" charset="0"/>
                </a:rPr>
                <a:t>Dial (102)</a:t>
              </a:r>
            </a:p>
          </p:txBody>
        </p:sp>
        <p:sp>
          <p:nvSpPr>
            <p:cNvPr id="21" name="Rectangle 224"/>
            <p:cNvSpPr>
              <a:spLocks noChangeArrowheads="1"/>
            </p:cNvSpPr>
            <p:nvPr/>
          </p:nvSpPr>
          <p:spPr bwMode="auto">
            <a:xfrm>
              <a:off x="3276600" y="1566862"/>
              <a:ext cx="2667000" cy="1524000"/>
            </a:xfrm>
            <a:prstGeom prst="rect">
              <a:avLst/>
            </a:prstGeom>
            <a:noFill/>
            <a:ln w="9525" algn="ctr">
              <a:solidFill>
                <a:schemeClr val="tx1"/>
              </a:solidFill>
              <a:prstDash val="dash"/>
              <a:miter lim="800000"/>
              <a:headEnd/>
              <a:tailEnd/>
            </a:ln>
          </p:spPr>
          <p:txBody>
            <a:bodyPr wrap="none" anchor="ctr"/>
            <a:lstStyle/>
            <a:p>
              <a:pPr fontAlgn="base">
                <a:spcBef>
                  <a:spcPct val="0"/>
                </a:spcBef>
                <a:spcAft>
                  <a:spcPct val="0"/>
                </a:spcAft>
              </a:pPr>
              <a:endParaRPr lang="en-US" sz="1600" dirty="0">
                <a:solidFill>
                  <a:srgbClr val="000000"/>
                </a:solidFill>
                <a:cs typeface="Arial" pitchFamily="34" charset="0"/>
              </a:endParaRPr>
            </a:p>
          </p:txBody>
        </p:sp>
        <p:sp>
          <p:nvSpPr>
            <p:cNvPr id="22" name="Text Box 227"/>
            <p:cNvSpPr txBox="1">
              <a:spLocks noChangeArrowheads="1"/>
            </p:cNvSpPr>
            <p:nvPr/>
          </p:nvSpPr>
          <p:spPr bwMode="auto">
            <a:xfrm>
              <a:off x="3352800" y="1524000"/>
              <a:ext cx="2684462" cy="326453"/>
            </a:xfrm>
            <a:prstGeom prst="rect">
              <a:avLst/>
            </a:prstGeom>
            <a:noFill/>
            <a:ln w="9525">
              <a:noFill/>
              <a:miter lim="800000"/>
              <a:headEnd/>
              <a:tailEnd/>
            </a:ln>
          </p:spPr>
          <p:txBody>
            <a:bodyPr>
              <a:spAutoFit/>
            </a:bodyPr>
            <a:lstStyle/>
            <a:p>
              <a:pPr fontAlgn="base">
                <a:spcBef>
                  <a:spcPct val="50000"/>
                </a:spcBef>
                <a:spcAft>
                  <a:spcPct val="0"/>
                </a:spcAft>
              </a:pPr>
              <a:r>
                <a:rPr lang="en-US" sz="1200" b="1" dirty="0">
                  <a:solidFill>
                    <a:srgbClr val="000000"/>
                  </a:solidFill>
                  <a:cs typeface="Arial" pitchFamily="34" charset="0"/>
                </a:rPr>
                <a:t>Dispatch Officers (DO) – Control Room</a:t>
              </a:r>
            </a:p>
          </p:txBody>
        </p:sp>
        <p:sp>
          <p:nvSpPr>
            <p:cNvPr id="23" name="Text Box 237"/>
            <p:cNvSpPr txBox="1">
              <a:spLocks noChangeArrowheads="1"/>
            </p:cNvSpPr>
            <p:nvPr/>
          </p:nvSpPr>
          <p:spPr bwMode="auto">
            <a:xfrm>
              <a:off x="685800" y="1295401"/>
              <a:ext cx="1219200" cy="413506"/>
            </a:xfrm>
            <a:prstGeom prst="rect">
              <a:avLst/>
            </a:prstGeom>
            <a:noFill/>
            <a:ln w="9525">
              <a:noFill/>
              <a:miter lim="800000"/>
              <a:headEnd/>
              <a:tailEnd/>
            </a:ln>
          </p:spPr>
          <p:txBody>
            <a:bodyPr wrap="square">
              <a:spAutoFit/>
            </a:bodyPr>
            <a:lstStyle/>
            <a:p>
              <a:pPr fontAlgn="base">
                <a:spcBef>
                  <a:spcPct val="50000"/>
                </a:spcBef>
                <a:spcAft>
                  <a:spcPct val="0"/>
                </a:spcAft>
              </a:pPr>
              <a:r>
                <a:rPr lang="en-US" sz="1600" b="1" dirty="0">
                  <a:solidFill>
                    <a:srgbClr val="000000"/>
                  </a:solidFill>
                  <a:cs typeface="Arial" pitchFamily="34" charset="0"/>
                </a:rPr>
                <a:t>Caller in distress</a:t>
              </a:r>
            </a:p>
          </p:txBody>
        </p:sp>
        <p:pic>
          <p:nvPicPr>
            <p:cNvPr id="24" name="Picture 217" descr="amb"/>
            <p:cNvPicPr>
              <a:picLocks noChangeAspect="1" noChangeArrowheads="1"/>
            </p:cNvPicPr>
            <p:nvPr/>
          </p:nvPicPr>
          <p:blipFill>
            <a:blip r:embed="rId2" cstate="print"/>
            <a:srcRect/>
            <a:stretch>
              <a:fillRect/>
            </a:stretch>
          </p:blipFill>
          <p:spPr bwMode="auto">
            <a:xfrm>
              <a:off x="6553200" y="3505200"/>
              <a:ext cx="820738" cy="660400"/>
            </a:xfrm>
            <a:prstGeom prst="rect">
              <a:avLst/>
            </a:prstGeom>
            <a:noFill/>
            <a:ln w="9525">
              <a:noFill/>
              <a:miter lim="800000"/>
              <a:headEnd/>
              <a:tailEnd/>
            </a:ln>
          </p:spPr>
        </p:pic>
        <p:sp>
          <p:nvSpPr>
            <p:cNvPr id="25" name="TextBox 24"/>
            <p:cNvSpPr txBox="1"/>
            <p:nvPr/>
          </p:nvSpPr>
          <p:spPr>
            <a:xfrm>
              <a:off x="3429000" y="3505200"/>
              <a:ext cx="1752600" cy="587615"/>
            </a:xfrm>
            <a:prstGeom prst="rect">
              <a:avLst/>
            </a:prstGeom>
            <a:noFill/>
          </p:spPr>
          <p:txBody>
            <a:bodyPr wrap="square">
              <a:spAutoFit/>
            </a:bodyPr>
            <a:lstStyle/>
            <a:p>
              <a:pPr fontAlgn="base">
                <a:spcBef>
                  <a:spcPct val="0"/>
                </a:spcBef>
                <a:spcAft>
                  <a:spcPct val="0"/>
                </a:spcAft>
                <a:defRPr/>
              </a:pPr>
              <a:r>
                <a:rPr lang="en-US" sz="1200" dirty="0">
                  <a:solidFill>
                    <a:srgbClr val="000000"/>
                  </a:solidFill>
                  <a:latin typeface="Verdana" pitchFamily="34" charset="0"/>
                  <a:cs typeface="Arial" charset="0"/>
                </a:rPr>
                <a:t>Ambulances located at strategic places in districts</a:t>
              </a:r>
            </a:p>
          </p:txBody>
        </p:sp>
        <p:sp>
          <p:nvSpPr>
            <p:cNvPr id="26" name="TextBox 25"/>
            <p:cNvSpPr txBox="1"/>
            <p:nvPr/>
          </p:nvSpPr>
          <p:spPr>
            <a:xfrm>
              <a:off x="990600" y="3048000"/>
              <a:ext cx="2057400" cy="1240519"/>
            </a:xfrm>
            <a:prstGeom prst="rect">
              <a:avLst/>
            </a:prstGeom>
            <a:noFill/>
          </p:spPr>
          <p:txBody>
            <a:bodyPr wrap="square">
              <a:spAutoFit/>
            </a:bodyPr>
            <a:lstStyle/>
            <a:p>
              <a:pPr marL="342900" indent="-342900" algn="ctr" fontAlgn="base">
                <a:spcBef>
                  <a:spcPct val="0"/>
                </a:spcBef>
                <a:spcAft>
                  <a:spcPct val="0"/>
                </a:spcAft>
                <a:defRPr/>
              </a:pPr>
              <a:r>
                <a:rPr lang="en-US" sz="1200" dirty="0">
                  <a:solidFill>
                    <a:srgbClr val="000000"/>
                  </a:solidFill>
                  <a:latin typeface="Verdana" pitchFamily="34" charset="0"/>
                  <a:cs typeface="Arial" charset="0"/>
                </a:rPr>
                <a:t>Bio-sensors help collect</a:t>
              </a:r>
            </a:p>
            <a:p>
              <a:pPr marL="342900" indent="-342900" algn="ctr" fontAlgn="base">
                <a:spcBef>
                  <a:spcPct val="0"/>
                </a:spcBef>
                <a:spcAft>
                  <a:spcPct val="0"/>
                </a:spcAft>
                <a:defRPr/>
              </a:pPr>
              <a:r>
                <a:rPr lang="en-US" sz="1200" dirty="0">
                  <a:solidFill>
                    <a:srgbClr val="000000"/>
                  </a:solidFill>
                  <a:latin typeface="Verdana" pitchFamily="34" charset="0"/>
                  <a:cs typeface="Arial" charset="0"/>
                </a:rPr>
                <a:t>Vital sign info which is</a:t>
              </a:r>
            </a:p>
            <a:p>
              <a:pPr marL="342900" indent="-342900" algn="ctr" fontAlgn="base">
                <a:spcBef>
                  <a:spcPct val="0"/>
                </a:spcBef>
                <a:spcAft>
                  <a:spcPct val="0"/>
                </a:spcAft>
                <a:defRPr/>
              </a:pPr>
              <a:r>
                <a:rPr lang="en-US" sz="1200" dirty="0">
                  <a:solidFill>
                    <a:srgbClr val="000000"/>
                  </a:solidFill>
                  <a:latin typeface="Verdana" pitchFamily="34" charset="0"/>
                  <a:cs typeface="Arial" charset="0"/>
                </a:rPr>
                <a:t>transmitted in real-time</a:t>
              </a:r>
            </a:p>
            <a:p>
              <a:pPr marL="342900" indent="-342900" algn="ctr" fontAlgn="base">
                <a:spcBef>
                  <a:spcPct val="0"/>
                </a:spcBef>
                <a:spcAft>
                  <a:spcPct val="0"/>
                </a:spcAft>
                <a:defRPr/>
              </a:pPr>
              <a:r>
                <a:rPr lang="en-US" sz="1200" dirty="0">
                  <a:solidFill>
                    <a:srgbClr val="000000"/>
                  </a:solidFill>
                  <a:latin typeface="Verdana" pitchFamily="34" charset="0"/>
                  <a:cs typeface="Arial" charset="0"/>
                </a:rPr>
                <a:t>helping doctor provide</a:t>
              </a:r>
            </a:p>
            <a:p>
              <a:pPr marL="342900" indent="-342900" algn="ctr" fontAlgn="base">
                <a:spcBef>
                  <a:spcPct val="0"/>
                </a:spcBef>
                <a:spcAft>
                  <a:spcPct val="0"/>
                </a:spcAft>
                <a:defRPr/>
              </a:pPr>
              <a:r>
                <a:rPr lang="en-US" sz="1200" dirty="0">
                  <a:solidFill>
                    <a:srgbClr val="000000"/>
                  </a:solidFill>
                  <a:latin typeface="Verdana" pitchFamily="34" charset="0"/>
                  <a:cs typeface="Arial" charset="0"/>
                </a:rPr>
                <a:t>effective healthcare</a:t>
              </a:r>
            </a:p>
          </p:txBody>
        </p:sp>
        <p:grpSp>
          <p:nvGrpSpPr>
            <p:cNvPr id="27" name="Group 56"/>
            <p:cNvGrpSpPr/>
            <p:nvPr/>
          </p:nvGrpSpPr>
          <p:grpSpPr>
            <a:xfrm>
              <a:off x="6934200" y="1219200"/>
              <a:ext cx="2523140" cy="2209800"/>
              <a:chOff x="6781800" y="1795462"/>
              <a:chExt cx="2523140" cy="2209800"/>
            </a:xfrm>
          </p:grpSpPr>
          <p:sp>
            <p:nvSpPr>
              <p:cNvPr id="29" name="Line 66"/>
              <p:cNvSpPr>
                <a:spLocks noChangeShapeType="1"/>
              </p:cNvSpPr>
              <p:nvPr/>
            </p:nvSpPr>
            <p:spPr bwMode="auto">
              <a:xfrm>
                <a:off x="6781800" y="2633662"/>
                <a:ext cx="1143000" cy="685800"/>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fontAlgn="base">
                  <a:spcBef>
                    <a:spcPct val="0"/>
                  </a:spcBef>
                  <a:spcAft>
                    <a:spcPct val="0"/>
                  </a:spcAft>
                  <a:defRPr/>
                </a:pPr>
                <a:endParaRPr lang="en-GB" dirty="0">
                  <a:solidFill>
                    <a:srgbClr val="000000"/>
                  </a:solidFill>
                  <a:cs typeface="Arial" charset="0"/>
                </a:endParaRPr>
              </a:p>
            </p:txBody>
          </p:sp>
          <p:pic>
            <p:nvPicPr>
              <p:cNvPr id="30" name="Picture 6"/>
              <p:cNvPicPr>
                <a:picLocks noChangeAspect="1" noChangeArrowheads="1"/>
              </p:cNvPicPr>
              <p:nvPr/>
            </p:nvPicPr>
            <p:blipFill>
              <a:blip r:embed="rId6" cstate="print"/>
              <a:srcRect/>
              <a:stretch>
                <a:fillRect/>
              </a:stretch>
            </p:blipFill>
            <p:spPr bwMode="auto">
              <a:xfrm>
                <a:off x="6934200" y="1795462"/>
                <a:ext cx="1190625" cy="647700"/>
              </a:xfrm>
              <a:prstGeom prst="rect">
                <a:avLst/>
              </a:prstGeom>
              <a:noFill/>
              <a:ln w="9525">
                <a:noFill/>
                <a:miter lim="800000"/>
                <a:headEnd/>
                <a:tailEnd/>
              </a:ln>
            </p:spPr>
          </p:pic>
          <p:pic>
            <p:nvPicPr>
              <p:cNvPr id="31" name="Picture 46"/>
              <p:cNvPicPr>
                <a:picLocks noChangeAspect="1" noChangeArrowheads="1"/>
              </p:cNvPicPr>
              <p:nvPr/>
            </p:nvPicPr>
            <p:blipFill>
              <a:blip r:embed="rId7" cstate="print"/>
              <a:srcRect/>
              <a:stretch>
                <a:fillRect/>
              </a:stretch>
            </p:blipFill>
            <p:spPr bwMode="auto">
              <a:xfrm>
                <a:off x="8458200" y="3243262"/>
                <a:ext cx="358775" cy="609600"/>
              </a:xfrm>
              <a:prstGeom prst="rect">
                <a:avLst/>
              </a:prstGeom>
              <a:noFill/>
              <a:ln w="9525">
                <a:noFill/>
                <a:miter lim="800000"/>
                <a:headEnd/>
                <a:tailEnd/>
              </a:ln>
            </p:spPr>
          </p:pic>
          <p:sp>
            <p:nvSpPr>
              <p:cNvPr id="32" name="Line 59"/>
              <p:cNvSpPr>
                <a:spLocks noChangeShapeType="1"/>
              </p:cNvSpPr>
              <p:nvPr/>
            </p:nvSpPr>
            <p:spPr bwMode="auto">
              <a:xfrm flipH="1" flipV="1">
                <a:off x="7391400" y="2557462"/>
                <a:ext cx="838200" cy="1295400"/>
              </a:xfrm>
              <a:prstGeom prst="line">
                <a:avLst/>
              </a:prstGeom>
              <a:noFill/>
              <a:ln w="9525">
                <a:solidFill>
                  <a:schemeClr val="tx1"/>
                </a:solidFill>
                <a:prstDash val="dashDot"/>
                <a:round/>
                <a:headEnd/>
                <a:tailEnd/>
              </a:ln>
              <a:effectLst>
                <a:prstShdw prst="shdw17" dist="17961" dir="2700000">
                  <a:schemeClr val="tx1">
                    <a:gamma/>
                    <a:shade val="60000"/>
                    <a:invGamma/>
                  </a:schemeClr>
                </a:prstShdw>
              </a:effectLst>
            </p:spPr>
            <p:txBody>
              <a:bodyPr/>
              <a:lstStyle/>
              <a:p>
                <a:pPr fontAlgn="base">
                  <a:spcBef>
                    <a:spcPct val="0"/>
                  </a:spcBef>
                  <a:spcAft>
                    <a:spcPct val="0"/>
                  </a:spcAft>
                  <a:defRPr/>
                </a:pPr>
                <a:endParaRPr lang="en-GB" dirty="0">
                  <a:solidFill>
                    <a:srgbClr val="000000"/>
                  </a:solidFill>
                  <a:cs typeface="Arial" charset="0"/>
                </a:endParaRPr>
              </a:p>
            </p:txBody>
          </p:sp>
          <p:sp>
            <p:nvSpPr>
              <p:cNvPr id="33" name="Text Box 64"/>
              <p:cNvSpPr txBox="1">
                <a:spLocks noChangeArrowheads="1"/>
              </p:cNvSpPr>
              <p:nvPr/>
            </p:nvSpPr>
            <p:spPr bwMode="auto">
              <a:xfrm>
                <a:off x="8382000" y="3471862"/>
                <a:ext cx="922940" cy="48967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fontAlgn="base">
                  <a:spcBef>
                    <a:spcPct val="50000"/>
                  </a:spcBef>
                  <a:spcAft>
                    <a:spcPct val="0"/>
                  </a:spcAft>
                  <a:defRPr/>
                </a:pPr>
                <a:endParaRPr lang="en-US" dirty="0">
                  <a:solidFill>
                    <a:srgbClr val="000000"/>
                  </a:solidFill>
                  <a:cs typeface="Arial" charset="0"/>
                </a:endParaRPr>
              </a:p>
              <a:p>
                <a:pPr fontAlgn="base">
                  <a:spcBef>
                    <a:spcPct val="50000"/>
                  </a:spcBef>
                  <a:spcAft>
                    <a:spcPct val="0"/>
                  </a:spcAft>
                  <a:defRPr/>
                </a:pPr>
                <a:r>
                  <a:rPr lang="en-US" sz="1400" dirty="0">
                    <a:solidFill>
                      <a:srgbClr val="000000"/>
                    </a:solidFill>
                    <a:cs typeface="Arial" charset="0"/>
                  </a:rPr>
                  <a:t>Wi-Max</a:t>
                </a:r>
              </a:p>
            </p:txBody>
          </p:sp>
          <p:sp>
            <p:nvSpPr>
              <p:cNvPr id="34" name="Line 68"/>
              <p:cNvSpPr>
                <a:spLocks noChangeShapeType="1"/>
              </p:cNvSpPr>
              <p:nvPr/>
            </p:nvSpPr>
            <p:spPr bwMode="auto">
              <a:xfrm>
                <a:off x="8229600" y="3395662"/>
                <a:ext cx="381000" cy="152400"/>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fontAlgn="base">
                  <a:spcBef>
                    <a:spcPct val="0"/>
                  </a:spcBef>
                  <a:spcAft>
                    <a:spcPct val="0"/>
                  </a:spcAft>
                  <a:defRPr/>
                </a:pPr>
                <a:endParaRPr lang="en-GB" dirty="0">
                  <a:solidFill>
                    <a:srgbClr val="000000"/>
                  </a:solidFill>
                  <a:cs typeface="Arial" charset="0"/>
                </a:endParaRPr>
              </a:p>
            </p:txBody>
          </p:sp>
          <p:grpSp>
            <p:nvGrpSpPr>
              <p:cNvPr id="35" name="Group 69"/>
              <p:cNvGrpSpPr>
                <a:grpSpLocks/>
              </p:cNvGrpSpPr>
              <p:nvPr/>
            </p:nvGrpSpPr>
            <p:grpSpPr bwMode="auto">
              <a:xfrm>
                <a:off x="7924800" y="3152775"/>
                <a:ext cx="381000" cy="276225"/>
                <a:chOff x="2496" y="1104"/>
                <a:chExt cx="384" cy="240"/>
              </a:xfrm>
            </p:grpSpPr>
            <p:sp>
              <p:nvSpPr>
                <p:cNvPr id="40" name="AutoShape 70"/>
                <p:cNvSpPr>
                  <a:spLocks noChangeArrowheads="1"/>
                </p:cNvSpPr>
                <p:nvPr/>
              </p:nvSpPr>
              <p:spPr bwMode="auto">
                <a:xfrm>
                  <a:off x="2496" y="1104"/>
                  <a:ext cx="384" cy="240"/>
                </a:xfrm>
                <a:prstGeom prst="can">
                  <a:avLst>
                    <a:gd name="adj" fmla="val 50000"/>
                  </a:avLst>
                </a:prstGeom>
                <a:gradFill rotWithShape="0">
                  <a:gsLst>
                    <a:gs pos="0">
                      <a:srgbClr val="FF9933"/>
                    </a:gs>
                    <a:gs pos="100000">
                      <a:srgbClr val="993300"/>
                    </a:gs>
                  </a:gsLst>
                  <a:lin ang="0" scaled="1"/>
                </a:gradFill>
                <a:ln w="38100">
                  <a:noFill/>
                  <a:round/>
                  <a:headEnd/>
                  <a:tailEnd/>
                </a:ln>
              </p:spPr>
              <p:txBody>
                <a:bodyPr rot="10800000" wrap="none" anchor="ctr"/>
                <a:lstStyle/>
                <a:p>
                  <a:pPr fontAlgn="base">
                    <a:spcBef>
                      <a:spcPct val="0"/>
                    </a:spcBef>
                    <a:spcAft>
                      <a:spcPct val="0"/>
                    </a:spcAft>
                  </a:pPr>
                  <a:endParaRPr lang="en-GB" dirty="0">
                    <a:solidFill>
                      <a:srgbClr val="000000"/>
                    </a:solidFill>
                    <a:cs typeface="Arial" pitchFamily="34" charset="0"/>
                  </a:endParaRPr>
                </a:p>
              </p:txBody>
            </p:sp>
            <p:sp>
              <p:nvSpPr>
                <p:cNvPr id="41" name="AutoShape 71"/>
                <p:cNvSpPr>
                  <a:spLocks noChangeArrowheads="1"/>
                </p:cNvSpPr>
                <p:nvPr/>
              </p:nvSpPr>
              <p:spPr bwMode="auto">
                <a:xfrm>
                  <a:off x="2544" y="1110"/>
                  <a:ext cx="288" cy="98"/>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FFFFCC"/>
                </a:solidFill>
                <a:ln w="38100">
                  <a:noFill/>
                  <a:miter lim="800000"/>
                  <a:headEnd/>
                  <a:tailEnd/>
                </a:ln>
                <a:effectLst>
                  <a:outerShdw dist="12700" dir="5400000" algn="ctr" rotWithShape="0">
                    <a:srgbClr val="000000"/>
                  </a:outerShdw>
                </a:effectLst>
              </p:spPr>
              <p:txBody>
                <a:bodyPr wrap="none" anchor="ctr"/>
                <a:lstStyle/>
                <a:p>
                  <a:pPr fontAlgn="base">
                    <a:spcBef>
                      <a:spcPct val="0"/>
                    </a:spcBef>
                    <a:spcAft>
                      <a:spcPct val="0"/>
                    </a:spcAft>
                    <a:defRPr/>
                  </a:pPr>
                  <a:endParaRPr lang="en-GB" dirty="0">
                    <a:solidFill>
                      <a:srgbClr val="000000"/>
                    </a:solidFill>
                    <a:cs typeface="Arial" charset="0"/>
                  </a:endParaRPr>
                </a:p>
              </p:txBody>
            </p:sp>
          </p:grpSp>
          <p:pic>
            <p:nvPicPr>
              <p:cNvPr id="36" name="Picture 72"/>
              <p:cNvPicPr>
                <a:picLocks noChangeAspect="1" noChangeArrowheads="1"/>
              </p:cNvPicPr>
              <p:nvPr/>
            </p:nvPicPr>
            <p:blipFill>
              <a:blip r:embed="rId7" cstate="print"/>
              <a:srcRect/>
              <a:stretch>
                <a:fillRect/>
              </a:stretch>
            </p:blipFill>
            <p:spPr bwMode="auto">
              <a:xfrm>
                <a:off x="7010400" y="3395662"/>
                <a:ext cx="358775" cy="609600"/>
              </a:xfrm>
              <a:prstGeom prst="rect">
                <a:avLst/>
              </a:prstGeom>
              <a:noFill/>
              <a:ln w="9525">
                <a:noFill/>
                <a:miter lim="800000"/>
                <a:headEnd/>
                <a:tailEnd/>
              </a:ln>
            </p:spPr>
          </p:pic>
          <p:sp>
            <p:nvSpPr>
              <p:cNvPr id="37" name="Line 74"/>
              <p:cNvSpPr>
                <a:spLocks noChangeShapeType="1"/>
              </p:cNvSpPr>
              <p:nvPr/>
            </p:nvSpPr>
            <p:spPr bwMode="auto">
              <a:xfrm flipV="1">
                <a:off x="7239000" y="3395662"/>
                <a:ext cx="685800" cy="304800"/>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fontAlgn="base">
                  <a:spcBef>
                    <a:spcPct val="0"/>
                  </a:spcBef>
                  <a:spcAft>
                    <a:spcPct val="0"/>
                  </a:spcAft>
                  <a:defRPr/>
                </a:pPr>
                <a:endParaRPr lang="en-GB" dirty="0">
                  <a:solidFill>
                    <a:srgbClr val="000000"/>
                  </a:solidFill>
                  <a:cs typeface="Arial" charset="0"/>
                </a:endParaRPr>
              </a:p>
            </p:txBody>
          </p:sp>
          <p:sp>
            <p:nvSpPr>
              <p:cNvPr id="38" name="Text Box 92"/>
              <p:cNvSpPr txBox="1">
                <a:spLocks noChangeArrowheads="1"/>
              </p:cNvSpPr>
              <p:nvPr/>
            </p:nvSpPr>
            <p:spPr bwMode="auto">
              <a:xfrm>
                <a:off x="6781800" y="3243262"/>
                <a:ext cx="457200" cy="750841"/>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fontAlgn="base">
                  <a:spcBef>
                    <a:spcPct val="50000"/>
                  </a:spcBef>
                  <a:spcAft>
                    <a:spcPct val="0"/>
                  </a:spcAft>
                  <a:defRPr/>
                </a:pPr>
                <a:endParaRPr lang="en-US" dirty="0">
                  <a:solidFill>
                    <a:srgbClr val="000000"/>
                  </a:solidFill>
                  <a:cs typeface="Arial" charset="0"/>
                </a:endParaRPr>
              </a:p>
              <a:p>
                <a:pPr fontAlgn="base">
                  <a:spcBef>
                    <a:spcPct val="50000"/>
                  </a:spcBef>
                  <a:spcAft>
                    <a:spcPct val="0"/>
                  </a:spcAft>
                  <a:defRPr/>
                </a:pPr>
                <a:r>
                  <a:rPr lang="en-US" dirty="0">
                    <a:solidFill>
                      <a:srgbClr val="000000"/>
                    </a:solidFill>
                    <a:cs typeface="Arial" charset="0"/>
                  </a:rPr>
                  <a:t>3G</a:t>
                </a:r>
              </a:p>
            </p:txBody>
          </p:sp>
          <p:pic>
            <p:nvPicPr>
              <p:cNvPr id="39" name="Picture 123"/>
              <p:cNvPicPr>
                <a:picLocks noChangeAspect="1" noChangeArrowheads="1"/>
              </p:cNvPicPr>
              <p:nvPr/>
            </p:nvPicPr>
            <p:blipFill>
              <a:blip r:embed="rId8" cstate="print"/>
              <a:srcRect/>
              <a:stretch>
                <a:fillRect/>
              </a:stretch>
            </p:blipFill>
            <p:spPr bwMode="auto">
              <a:xfrm rot="5400000" flipV="1">
                <a:off x="7960518" y="3512344"/>
                <a:ext cx="309563" cy="533400"/>
              </a:xfrm>
              <a:prstGeom prst="rect">
                <a:avLst/>
              </a:prstGeom>
              <a:noFill/>
              <a:ln w="9525">
                <a:noFill/>
                <a:miter lim="800000"/>
                <a:headEnd/>
                <a:tailEnd/>
              </a:ln>
            </p:spPr>
          </p:pic>
        </p:grpSp>
        <p:sp>
          <p:nvSpPr>
            <p:cNvPr id="28" name="TextBox 27"/>
            <p:cNvSpPr txBox="1"/>
            <p:nvPr/>
          </p:nvSpPr>
          <p:spPr>
            <a:xfrm>
              <a:off x="7391400" y="3403937"/>
              <a:ext cx="1600200" cy="1015663"/>
            </a:xfrm>
            <a:prstGeom prst="rect">
              <a:avLst/>
            </a:prstGeom>
            <a:noFill/>
          </p:spPr>
          <p:txBody>
            <a:bodyPr wrap="square">
              <a:spAutoFit/>
            </a:bodyPr>
            <a:lstStyle/>
            <a:p>
              <a:pPr marL="342900" indent="-342900" fontAlgn="base">
                <a:spcBef>
                  <a:spcPct val="0"/>
                </a:spcBef>
                <a:spcAft>
                  <a:spcPct val="0"/>
                </a:spcAft>
                <a:defRPr/>
              </a:pPr>
              <a:r>
                <a:rPr lang="en-US" sz="1200" dirty="0">
                  <a:solidFill>
                    <a:srgbClr val="000000"/>
                  </a:solidFill>
                  <a:latin typeface="Verdana" pitchFamily="34" charset="0"/>
                  <a:cs typeface="Arial" charset="0"/>
                </a:rPr>
                <a:t>GPS helps Locate</a:t>
              </a:r>
            </a:p>
            <a:p>
              <a:pPr marL="342900" indent="-342900" fontAlgn="base">
                <a:spcBef>
                  <a:spcPct val="0"/>
                </a:spcBef>
                <a:spcAft>
                  <a:spcPct val="0"/>
                </a:spcAft>
                <a:defRPr/>
              </a:pPr>
              <a:r>
                <a:rPr lang="en-US" sz="1200" dirty="0">
                  <a:solidFill>
                    <a:srgbClr val="000000"/>
                  </a:solidFill>
                  <a:latin typeface="Verdana" pitchFamily="34" charset="0"/>
                  <a:cs typeface="Arial" charset="0"/>
                </a:rPr>
                <a:t>Ambulance, guides</a:t>
              </a:r>
            </a:p>
            <a:p>
              <a:pPr marL="342900" indent="-342900" fontAlgn="base">
                <a:spcBef>
                  <a:spcPct val="0"/>
                </a:spcBef>
                <a:spcAft>
                  <a:spcPct val="0"/>
                </a:spcAft>
                <a:defRPr/>
              </a:pPr>
              <a:r>
                <a:rPr lang="en-US" sz="1200" dirty="0">
                  <a:solidFill>
                    <a:srgbClr val="000000"/>
                  </a:solidFill>
                  <a:latin typeface="Verdana" pitchFamily="34" charset="0"/>
                  <a:cs typeface="Arial" charset="0"/>
                </a:rPr>
                <a:t>Ambulance driver </a:t>
              </a:r>
            </a:p>
            <a:p>
              <a:pPr marL="342900" indent="-342900" fontAlgn="base">
                <a:spcBef>
                  <a:spcPct val="0"/>
                </a:spcBef>
                <a:spcAft>
                  <a:spcPct val="0"/>
                </a:spcAft>
                <a:defRPr/>
              </a:pPr>
              <a:r>
                <a:rPr lang="en-US" sz="1200" dirty="0">
                  <a:solidFill>
                    <a:srgbClr val="000000"/>
                  </a:solidFill>
                  <a:latin typeface="Verdana" pitchFamily="34" charset="0"/>
                  <a:cs typeface="Arial" charset="0"/>
                </a:rPr>
                <a:t>To destination</a:t>
              </a:r>
            </a:p>
          </p:txBody>
        </p:sp>
      </p:grpSp>
    </p:spTree>
    <p:extLst>
      <p:ext uri="{BB962C8B-B14F-4D97-AF65-F5344CB8AC3E}">
        <p14:creationId xmlns:p14="http://schemas.microsoft.com/office/powerpoint/2010/main" xmlns="" val="34650883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 IPv6 Applications: Smart Class Room</a:t>
            </a:r>
            <a:endParaRPr lang="en-IN" sz="4000" dirty="0"/>
          </a:p>
        </p:txBody>
      </p:sp>
      <p:pic>
        <p:nvPicPr>
          <p:cNvPr id="4" name="Picture 2" descr="http://www.ece.cmu.edu/~ece549/spring09/team9/TeleEducation.jpg"/>
          <p:cNvPicPr>
            <a:picLocks noGrp="1" noChangeAspect="1" noChangeArrowheads="1"/>
          </p:cNvPicPr>
          <p:nvPr>
            <p:ph idx="1"/>
          </p:nvPr>
        </p:nvPicPr>
        <p:blipFill>
          <a:blip r:embed="rId2" cstate="print"/>
          <a:srcRect/>
          <a:stretch>
            <a:fillRect/>
          </a:stretch>
        </p:blipFill>
        <p:spPr bwMode="auto">
          <a:xfrm>
            <a:off x="1282896" y="1879028"/>
            <a:ext cx="4602749" cy="4352886"/>
          </a:xfrm>
          <a:prstGeom prst="rect">
            <a:avLst/>
          </a:prstGeom>
          <a:noFill/>
          <a:ln w="9525">
            <a:noFill/>
            <a:miter lim="800000"/>
            <a:headEnd/>
            <a:tailEnd/>
          </a:ln>
        </p:spPr>
      </p:pic>
      <p:sp>
        <p:nvSpPr>
          <p:cNvPr id="7" name="Rectangle 6"/>
          <p:cNvSpPr/>
          <p:nvPr/>
        </p:nvSpPr>
        <p:spPr>
          <a:xfrm>
            <a:off x="6126480" y="2401172"/>
            <a:ext cx="5370490" cy="3308598"/>
          </a:xfrm>
          <a:prstGeom prst="rect">
            <a:avLst/>
          </a:prstGeom>
        </p:spPr>
        <p:txBody>
          <a:bodyPr wrap="square">
            <a:spAutoFit/>
          </a:bodyPr>
          <a:lstStyle/>
          <a:p>
            <a:pPr marL="514350" indent="-457200" algn="just" eaLnBrk="0" fontAlgn="base" hangingPunct="0">
              <a:spcBef>
                <a:spcPts val="600"/>
              </a:spcBef>
              <a:spcAft>
                <a:spcPts val="600"/>
              </a:spcAft>
              <a:buClr>
                <a:srgbClr val="BF1313"/>
              </a:buClr>
              <a:buFont typeface="Wingdings 3" pitchFamily="18" charset="2"/>
              <a:buChar char="Ì"/>
              <a:defRPr/>
            </a:pPr>
            <a:r>
              <a:rPr lang="en-US" sz="2000" dirty="0">
                <a:solidFill>
                  <a:srgbClr val="000000"/>
                </a:solidFill>
                <a:cs typeface="Arial" pitchFamily="34" charset="0"/>
              </a:rPr>
              <a:t>Universalization of </a:t>
            </a:r>
            <a:r>
              <a:rPr lang="en-US" sz="2000" dirty="0" smtClean="0">
                <a:solidFill>
                  <a:srgbClr val="000000"/>
                </a:solidFill>
                <a:cs typeface="Arial" pitchFamily="34" charset="0"/>
              </a:rPr>
              <a:t>Education</a:t>
            </a:r>
          </a:p>
          <a:p>
            <a:pPr marL="514350" indent="-457200" algn="just" eaLnBrk="0" fontAlgn="base" hangingPunct="0">
              <a:spcBef>
                <a:spcPts val="600"/>
              </a:spcBef>
              <a:spcAft>
                <a:spcPts val="600"/>
              </a:spcAft>
              <a:buClr>
                <a:srgbClr val="BF1313"/>
              </a:buClr>
              <a:buFont typeface="Wingdings 3" pitchFamily="18" charset="2"/>
              <a:buChar char="Ì"/>
              <a:defRPr/>
            </a:pPr>
            <a:endParaRPr lang="en-US" sz="2000" dirty="0">
              <a:solidFill>
                <a:srgbClr val="000000"/>
              </a:solidFill>
              <a:cs typeface="Arial" pitchFamily="34" charset="0"/>
            </a:endParaRPr>
          </a:p>
          <a:p>
            <a:pPr marL="514350" indent="-457200" algn="just" eaLnBrk="0" fontAlgn="base" hangingPunct="0">
              <a:spcBef>
                <a:spcPts val="600"/>
              </a:spcBef>
              <a:spcAft>
                <a:spcPts val="600"/>
              </a:spcAft>
              <a:buClr>
                <a:srgbClr val="BF1313"/>
              </a:buClr>
              <a:buFont typeface="Wingdings 3" pitchFamily="18" charset="2"/>
              <a:buChar char="Ì"/>
              <a:defRPr/>
            </a:pPr>
            <a:r>
              <a:rPr lang="en-US" sz="2000" dirty="0">
                <a:solidFill>
                  <a:srgbClr val="000000"/>
                </a:solidFill>
                <a:cs typeface="Arial" pitchFamily="34" charset="0"/>
              </a:rPr>
              <a:t>Extending Quality Education to Remote and Rural </a:t>
            </a:r>
            <a:r>
              <a:rPr lang="en-US" sz="2000" dirty="0" smtClean="0">
                <a:solidFill>
                  <a:srgbClr val="000000"/>
                </a:solidFill>
                <a:cs typeface="Arial" pitchFamily="34" charset="0"/>
              </a:rPr>
              <a:t>Areas</a:t>
            </a:r>
          </a:p>
          <a:p>
            <a:pPr marL="514350" indent="-457200" algn="just" eaLnBrk="0" fontAlgn="base" hangingPunct="0">
              <a:spcBef>
                <a:spcPts val="600"/>
              </a:spcBef>
              <a:spcAft>
                <a:spcPts val="600"/>
              </a:spcAft>
              <a:buClr>
                <a:srgbClr val="BF1313"/>
              </a:buClr>
              <a:buFont typeface="Wingdings 3" pitchFamily="18" charset="2"/>
              <a:buChar char="Ì"/>
              <a:defRPr/>
            </a:pPr>
            <a:endParaRPr lang="en-US" sz="2000" dirty="0">
              <a:solidFill>
                <a:srgbClr val="000000"/>
              </a:solidFill>
              <a:cs typeface="Arial" pitchFamily="34" charset="0"/>
            </a:endParaRPr>
          </a:p>
          <a:p>
            <a:pPr marL="514350" indent="-457200" algn="just" eaLnBrk="0" fontAlgn="base" hangingPunct="0">
              <a:spcBef>
                <a:spcPts val="600"/>
              </a:spcBef>
              <a:spcAft>
                <a:spcPts val="600"/>
              </a:spcAft>
              <a:buClr>
                <a:srgbClr val="BF1313"/>
              </a:buClr>
              <a:buFont typeface="Wingdings 3" pitchFamily="18" charset="2"/>
              <a:buChar char="Ì"/>
              <a:defRPr/>
            </a:pPr>
            <a:r>
              <a:rPr lang="en-US" sz="2000" dirty="0">
                <a:solidFill>
                  <a:srgbClr val="000000"/>
                </a:solidFill>
                <a:cs typeface="Arial" pitchFamily="34" charset="0"/>
              </a:rPr>
              <a:t>Partially mitigate, non-availability of good teachers in sufficient numbers</a:t>
            </a:r>
          </a:p>
          <a:p>
            <a:pPr marL="342900" indent="-342900" eaLnBrk="0" fontAlgn="base" hangingPunct="0">
              <a:spcAft>
                <a:spcPct val="0"/>
              </a:spcAft>
              <a:buClr>
                <a:srgbClr val="BF1313"/>
              </a:buClr>
              <a:buFont typeface="Wingdings 3" pitchFamily="18" charset="2"/>
              <a:buChar char="Ì"/>
              <a:defRPr/>
            </a:pPr>
            <a:endParaRPr lang="en-IN" sz="2400" kern="0" dirty="0">
              <a:solidFill>
                <a:srgbClr val="000000"/>
              </a:solidFill>
              <a:cs typeface="Arial" pitchFamily="34" charset="0"/>
            </a:endParaRPr>
          </a:p>
        </p:txBody>
      </p:sp>
    </p:spTree>
    <p:extLst>
      <p:ext uri="{BB962C8B-B14F-4D97-AF65-F5344CB8AC3E}">
        <p14:creationId xmlns:p14="http://schemas.microsoft.com/office/powerpoint/2010/main" xmlns="" val="37737157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SMART GRID: A NETWORK OF NETWORKS</a:t>
            </a:r>
            <a:endParaRPr lang="en-IN" sz="4000" dirty="0"/>
          </a:p>
        </p:txBody>
      </p:sp>
      <p:pic>
        <p:nvPicPr>
          <p:cNvPr id="4" name="Picture 3" descr="NetworkOfNetworks2_b.tif"/>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240664" y="2033879"/>
            <a:ext cx="7516969" cy="3551717"/>
          </a:xfrm>
          <a:prstGeom prst="rect">
            <a:avLst/>
          </a:prstGeom>
        </p:spPr>
      </p:pic>
      <p:sp>
        <p:nvSpPr>
          <p:cNvPr id="5" name="Rectangle 4"/>
          <p:cNvSpPr/>
          <p:nvPr/>
        </p:nvSpPr>
        <p:spPr>
          <a:xfrm>
            <a:off x="8757633" y="2033878"/>
            <a:ext cx="3168204" cy="3551717"/>
          </a:xfrm>
          <a:prstGeom prst="rect">
            <a:avLst/>
          </a:prstGeom>
        </p:spPr>
        <p:txBody>
          <a:bodyPr wrap="square">
            <a:spAutoFit/>
          </a:bodyPr>
          <a:lstStyle/>
          <a:p>
            <a:pPr marL="285750" indent="-285750">
              <a:buFont typeface="Wingdings" panose="05000000000000000000" pitchFamily="2" charset="2"/>
              <a:buChar char="ü"/>
            </a:pPr>
            <a:r>
              <a:rPr lang="en-US" sz="2000" kern="0" dirty="0">
                <a:solidFill>
                  <a:srgbClr val="000000"/>
                </a:solidFill>
              </a:rPr>
              <a:t>SMART Grid refers to the next generation power grid</a:t>
            </a:r>
            <a:r>
              <a:rPr lang="en-US" sz="2000" kern="0" dirty="0" smtClean="0">
                <a:solidFill>
                  <a:srgbClr val="000000"/>
                </a:solidFill>
              </a:rPr>
              <a:t>.</a:t>
            </a:r>
          </a:p>
          <a:p>
            <a:pPr marL="285750" indent="-285750">
              <a:buFont typeface="Wingdings" panose="05000000000000000000" pitchFamily="2" charset="2"/>
              <a:buChar char="ü"/>
            </a:pPr>
            <a:endParaRPr lang="en-US" sz="2000" kern="0" dirty="0">
              <a:solidFill>
                <a:srgbClr val="000000"/>
              </a:solidFill>
            </a:endParaRPr>
          </a:p>
          <a:p>
            <a:pPr marL="285750" indent="-285750">
              <a:buFont typeface="Wingdings" panose="05000000000000000000" pitchFamily="2" charset="2"/>
              <a:buChar char="ü"/>
            </a:pPr>
            <a:r>
              <a:rPr lang="en-US" sz="2000" kern="0" dirty="0">
                <a:solidFill>
                  <a:srgbClr val="000000"/>
                </a:solidFill>
              </a:rPr>
              <a:t>SMART Grid incorporates advanced two-way communications and pervasive computing capabilities for improved </a:t>
            </a:r>
          </a:p>
          <a:p>
            <a:pPr marL="742950" lvl="1" indent="-285750">
              <a:buFont typeface="Wingdings" panose="05000000000000000000" pitchFamily="2" charset="2"/>
              <a:buChar char="§"/>
            </a:pPr>
            <a:r>
              <a:rPr lang="en-US" kern="0" dirty="0">
                <a:solidFill>
                  <a:srgbClr val="000000"/>
                </a:solidFill>
              </a:rPr>
              <a:t>Control, Efficiency, Reliability and Safety</a:t>
            </a:r>
          </a:p>
        </p:txBody>
      </p:sp>
    </p:spTree>
    <p:extLst>
      <p:ext uri="{BB962C8B-B14F-4D97-AF65-F5344CB8AC3E}">
        <p14:creationId xmlns:p14="http://schemas.microsoft.com/office/powerpoint/2010/main" xmlns="" val="139935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dirty="0"/>
              <a:t>Smart Grid Pilot Projects</a:t>
            </a:r>
          </a:p>
        </p:txBody>
      </p:sp>
      <p:sp>
        <p:nvSpPr>
          <p:cNvPr id="4" name="Rectangle 3"/>
          <p:cNvSpPr/>
          <p:nvPr/>
        </p:nvSpPr>
        <p:spPr>
          <a:xfrm>
            <a:off x="1097280" y="1881097"/>
            <a:ext cx="10058400" cy="4780796"/>
          </a:xfrm>
          <a:prstGeom prst="rect">
            <a:avLst/>
          </a:prstGeom>
        </p:spPr>
        <p:txBody>
          <a:bodyPr wrap="square">
            <a:spAutoFit/>
          </a:bodyPr>
          <a:lstStyle/>
          <a:p>
            <a:pPr marL="91440" indent="-91440" defTabSz="914400">
              <a:lnSpc>
                <a:spcPct val="90000"/>
              </a:lnSpc>
              <a:spcBef>
                <a:spcPts val="1200"/>
              </a:spcBef>
              <a:spcAft>
                <a:spcPts val="200"/>
              </a:spcAft>
              <a:buClr>
                <a:schemeClr val="accent1"/>
              </a:buClr>
              <a:buSzPct val="100000"/>
              <a:buFont typeface="Wingdings" panose="05000000000000000000" pitchFamily="2" charset="2"/>
              <a:buChar char="Ø"/>
            </a:pPr>
            <a:r>
              <a:rPr lang="en-IN" sz="2000" dirty="0">
                <a:solidFill>
                  <a:schemeClr val="tx1">
                    <a:lumMod val="75000"/>
                    <a:lumOff val="25000"/>
                  </a:schemeClr>
                </a:solidFill>
              </a:rPr>
              <a:t>14 such pilots announced by Ministry of Power</a:t>
            </a:r>
          </a:p>
          <a:p>
            <a:pPr marL="91440" indent="-91440" defTabSz="914400">
              <a:lnSpc>
                <a:spcPct val="90000"/>
              </a:lnSpc>
              <a:spcBef>
                <a:spcPts val="1200"/>
              </a:spcBef>
              <a:spcAft>
                <a:spcPts val="200"/>
              </a:spcAft>
              <a:buClr>
                <a:schemeClr val="accent1"/>
              </a:buClr>
              <a:buSzPct val="100000"/>
              <a:buFont typeface="Wingdings" panose="05000000000000000000" pitchFamily="2" charset="2"/>
              <a:buChar char="Ø"/>
            </a:pPr>
            <a:r>
              <a:rPr lang="en-IN" sz="2000" dirty="0">
                <a:solidFill>
                  <a:schemeClr val="tx1">
                    <a:lumMod val="75000"/>
                    <a:lumOff val="25000"/>
                  </a:schemeClr>
                </a:solidFill>
              </a:rPr>
              <a:t>Average Customer base is around 20000</a:t>
            </a:r>
          </a:p>
          <a:p>
            <a:pPr marL="91440" indent="-91440" defTabSz="914400">
              <a:lnSpc>
                <a:spcPct val="90000"/>
              </a:lnSpc>
              <a:spcBef>
                <a:spcPts val="1200"/>
              </a:spcBef>
              <a:spcAft>
                <a:spcPts val="200"/>
              </a:spcAft>
              <a:buClr>
                <a:schemeClr val="accent1"/>
              </a:buClr>
              <a:buSzPct val="100000"/>
              <a:buFont typeface="Wingdings" panose="05000000000000000000" pitchFamily="2" charset="2"/>
              <a:buChar char="Ø"/>
            </a:pPr>
            <a:r>
              <a:rPr lang="en-IN" sz="2000" dirty="0">
                <a:solidFill>
                  <a:schemeClr val="tx1">
                    <a:lumMod val="75000"/>
                    <a:lumOff val="25000"/>
                  </a:schemeClr>
                </a:solidFill>
              </a:rPr>
              <a:t>Requires robust communications over long distances and at each consumer level</a:t>
            </a:r>
          </a:p>
          <a:p>
            <a:pPr marL="91440" indent="-91440" defTabSz="914400">
              <a:lnSpc>
                <a:spcPct val="90000"/>
              </a:lnSpc>
              <a:spcBef>
                <a:spcPts val="1200"/>
              </a:spcBef>
              <a:spcAft>
                <a:spcPts val="200"/>
              </a:spcAft>
              <a:buClr>
                <a:schemeClr val="accent1"/>
              </a:buClr>
              <a:buSzPct val="100000"/>
              <a:buFont typeface="Wingdings" panose="05000000000000000000" pitchFamily="2" charset="2"/>
              <a:buChar char="Ø"/>
            </a:pPr>
            <a:r>
              <a:rPr lang="en-IN" sz="2000" dirty="0">
                <a:solidFill>
                  <a:schemeClr val="tx1">
                    <a:lumMod val="75000"/>
                    <a:lumOff val="25000"/>
                  </a:schemeClr>
                </a:solidFill>
              </a:rPr>
              <a:t>Provide usage information to consumers</a:t>
            </a:r>
          </a:p>
          <a:p>
            <a:pPr marL="91440" indent="-91440" defTabSz="914400">
              <a:lnSpc>
                <a:spcPct val="90000"/>
              </a:lnSpc>
              <a:spcBef>
                <a:spcPts val="1200"/>
              </a:spcBef>
              <a:spcAft>
                <a:spcPts val="200"/>
              </a:spcAft>
              <a:buClr>
                <a:schemeClr val="accent1"/>
              </a:buClr>
              <a:buSzPct val="100000"/>
              <a:buFont typeface="Wingdings" panose="05000000000000000000" pitchFamily="2" charset="2"/>
              <a:buChar char="Ø"/>
            </a:pPr>
            <a:r>
              <a:rPr lang="en-IN" sz="2000" dirty="0">
                <a:solidFill>
                  <a:schemeClr val="tx1">
                    <a:lumMod val="75000"/>
                    <a:lumOff val="25000"/>
                  </a:schemeClr>
                </a:solidFill>
              </a:rPr>
              <a:t>Provide information from and control of the power grid</a:t>
            </a:r>
          </a:p>
          <a:p>
            <a:pPr marL="91440" indent="-91440" defTabSz="914400">
              <a:lnSpc>
                <a:spcPct val="90000"/>
              </a:lnSpc>
              <a:spcBef>
                <a:spcPts val="1200"/>
              </a:spcBef>
              <a:spcAft>
                <a:spcPts val="200"/>
              </a:spcAft>
              <a:buClr>
                <a:schemeClr val="accent1"/>
              </a:buClr>
              <a:buSzPct val="100000"/>
              <a:buFont typeface="Wingdings" panose="05000000000000000000" pitchFamily="2" charset="2"/>
              <a:buChar char="Ø"/>
            </a:pPr>
            <a:r>
              <a:rPr lang="en-IN" sz="2000" dirty="0">
                <a:solidFill>
                  <a:schemeClr val="tx1">
                    <a:lumMod val="75000"/>
                    <a:lumOff val="25000"/>
                  </a:schemeClr>
                </a:solidFill>
              </a:rPr>
              <a:t>Bi-directional and net metering for new power sources</a:t>
            </a:r>
          </a:p>
          <a:p>
            <a:pPr marL="91440" indent="-91440" defTabSz="914400">
              <a:lnSpc>
                <a:spcPct val="90000"/>
              </a:lnSpc>
              <a:spcBef>
                <a:spcPts val="1200"/>
              </a:spcBef>
              <a:spcAft>
                <a:spcPts val="200"/>
              </a:spcAft>
              <a:buClr>
                <a:schemeClr val="accent1"/>
              </a:buClr>
              <a:buSzPct val="100000"/>
              <a:buFont typeface="Wingdings" panose="05000000000000000000" pitchFamily="2" charset="2"/>
              <a:buChar char="Ø"/>
            </a:pPr>
            <a:r>
              <a:rPr lang="en-IN" sz="2000" dirty="0">
                <a:solidFill>
                  <a:schemeClr val="tx1">
                    <a:lumMod val="75000"/>
                    <a:lumOff val="25000"/>
                  </a:schemeClr>
                </a:solidFill>
              </a:rPr>
              <a:t>Electric consumption data on hourly or sub-hourly basis</a:t>
            </a:r>
          </a:p>
          <a:p>
            <a:pPr marL="91440" indent="-91440" defTabSz="914400">
              <a:lnSpc>
                <a:spcPct val="90000"/>
              </a:lnSpc>
              <a:spcBef>
                <a:spcPts val="1200"/>
              </a:spcBef>
              <a:spcAft>
                <a:spcPts val="200"/>
              </a:spcAft>
              <a:buClr>
                <a:schemeClr val="accent1"/>
              </a:buClr>
              <a:buSzPct val="100000"/>
              <a:buFont typeface="Wingdings" panose="05000000000000000000" pitchFamily="2" charset="2"/>
              <a:buChar char="Ø"/>
            </a:pPr>
            <a:r>
              <a:rPr lang="en-IN" sz="2000" dirty="0">
                <a:solidFill>
                  <a:schemeClr val="tx1">
                    <a:lumMod val="75000"/>
                    <a:lumOff val="25000"/>
                  </a:schemeClr>
                </a:solidFill>
              </a:rPr>
              <a:t>Support business logistics </a:t>
            </a:r>
          </a:p>
          <a:p>
            <a:pPr marL="548640" lvl="2" indent="-91440" defTabSz="914400">
              <a:lnSpc>
                <a:spcPct val="90000"/>
              </a:lnSpc>
              <a:spcBef>
                <a:spcPts val="1200"/>
              </a:spcBef>
              <a:spcAft>
                <a:spcPts val="200"/>
              </a:spcAft>
              <a:buClr>
                <a:schemeClr val="accent1"/>
              </a:buClr>
              <a:buSzPct val="100000"/>
              <a:buFont typeface="Wingdings" panose="05000000000000000000" pitchFamily="2" charset="2"/>
              <a:buChar char="Ø"/>
            </a:pPr>
            <a:r>
              <a:rPr lang="en-IN" sz="2000" dirty="0">
                <a:solidFill>
                  <a:schemeClr val="tx1">
                    <a:lumMod val="75000"/>
                    <a:lumOff val="25000"/>
                  </a:schemeClr>
                </a:solidFill>
              </a:rPr>
              <a:t>On-request reads</a:t>
            </a:r>
          </a:p>
          <a:p>
            <a:pPr marL="548640" lvl="2" indent="-91440" defTabSz="914400">
              <a:lnSpc>
                <a:spcPct val="90000"/>
              </a:lnSpc>
              <a:spcBef>
                <a:spcPts val="1200"/>
              </a:spcBef>
              <a:spcAft>
                <a:spcPts val="200"/>
              </a:spcAft>
              <a:buClr>
                <a:schemeClr val="accent1"/>
              </a:buClr>
              <a:buSzPct val="100000"/>
              <a:buFont typeface="Wingdings" panose="05000000000000000000" pitchFamily="2" charset="2"/>
              <a:buChar char="Ø"/>
            </a:pPr>
            <a:r>
              <a:rPr lang="en-IN" sz="2000" dirty="0">
                <a:solidFill>
                  <a:schemeClr val="tx1">
                    <a:lumMod val="75000"/>
                    <a:lumOff val="25000"/>
                  </a:schemeClr>
                </a:solidFill>
              </a:rPr>
              <a:t>Operational control </a:t>
            </a:r>
            <a:endParaRPr lang="en-IN" b="1" dirty="0">
              <a:solidFill>
                <a:srgbClr val="C00000"/>
              </a:solidFill>
            </a:endParaRPr>
          </a:p>
          <a:p>
            <a:pPr>
              <a:buFont typeface="Wingdings" pitchFamily="2" charset="2"/>
              <a:buChar char="Ø"/>
            </a:pPr>
            <a:endParaRPr lang="en-IN" dirty="0"/>
          </a:p>
        </p:txBody>
      </p:sp>
    </p:spTree>
    <p:extLst>
      <p:ext uri="{BB962C8B-B14F-4D97-AF65-F5344CB8AC3E}">
        <p14:creationId xmlns:p14="http://schemas.microsoft.com/office/powerpoint/2010/main" xmlns="" val="38848660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Smart Grid Communication Network (SGCN)</a:t>
            </a:r>
            <a:endParaRPr lang="en-IN" sz="4000" dirty="0"/>
          </a:p>
        </p:txBody>
      </p:sp>
      <p:grpSp>
        <p:nvGrpSpPr>
          <p:cNvPr id="4" name="Group 3"/>
          <p:cNvGrpSpPr/>
          <p:nvPr/>
        </p:nvGrpSpPr>
        <p:grpSpPr>
          <a:xfrm>
            <a:off x="2319988" y="1885540"/>
            <a:ext cx="7269120" cy="4436917"/>
            <a:chOff x="2488800" y="1294697"/>
            <a:chExt cx="7269120" cy="4436917"/>
          </a:xfrm>
        </p:grpSpPr>
        <p:pic>
          <p:nvPicPr>
            <p:cNvPr id="5" name="Picture 4"/>
            <p:cNvPicPr>
              <a:picLocks noChangeAspect="1" noChangeArrowheads="1"/>
            </p:cNvPicPr>
            <p:nvPr/>
          </p:nvPicPr>
          <p:blipFill>
            <a:blip r:embed="rId2" cstate="print"/>
            <a:srcRect/>
            <a:stretch>
              <a:fillRect/>
            </a:stretch>
          </p:blipFill>
          <p:spPr bwMode="auto">
            <a:xfrm>
              <a:off x="2691841" y="2351224"/>
              <a:ext cx="734400" cy="544377"/>
            </a:xfrm>
            <a:prstGeom prst="rect">
              <a:avLst/>
            </a:prstGeom>
            <a:noFill/>
            <a:ln w="9525">
              <a:noFill/>
              <a:miter lim="800000"/>
              <a:headEnd/>
              <a:tailEnd/>
            </a:ln>
          </p:spPr>
        </p:pic>
        <p:pic>
          <p:nvPicPr>
            <p:cNvPr id="6" name="Picture 5"/>
            <p:cNvPicPr>
              <a:picLocks noChangeAspect="1" noChangeArrowheads="1"/>
            </p:cNvPicPr>
            <p:nvPr/>
          </p:nvPicPr>
          <p:blipFill>
            <a:blip r:embed="rId3" cstate="print">
              <a:lum bright="-18000" contrast="36000"/>
            </a:blip>
            <a:srcRect/>
            <a:stretch>
              <a:fillRect/>
            </a:stretch>
          </p:blipFill>
          <p:spPr bwMode="auto">
            <a:xfrm>
              <a:off x="5293920" y="1294697"/>
              <a:ext cx="496800" cy="686952"/>
            </a:xfrm>
            <a:prstGeom prst="rect">
              <a:avLst/>
            </a:prstGeom>
            <a:noFill/>
            <a:ln w="9525">
              <a:noFill/>
              <a:miter lim="800000"/>
              <a:headEnd/>
              <a:tailEnd/>
            </a:ln>
          </p:spPr>
        </p:pic>
        <p:pic>
          <p:nvPicPr>
            <p:cNvPr id="7" name="Picture 6"/>
            <p:cNvPicPr>
              <a:picLocks noChangeAspect="1" noChangeArrowheads="1"/>
            </p:cNvPicPr>
            <p:nvPr/>
          </p:nvPicPr>
          <p:blipFill>
            <a:blip r:embed="rId3" cstate="print">
              <a:lum bright="-18000" contrast="36000"/>
            </a:blip>
            <a:srcRect/>
            <a:stretch>
              <a:fillRect/>
            </a:stretch>
          </p:blipFill>
          <p:spPr bwMode="auto">
            <a:xfrm>
              <a:off x="4604161" y="1300457"/>
              <a:ext cx="496800" cy="685512"/>
            </a:xfrm>
            <a:prstGeom prst="rect">
              <a:avLst/>
            </a:prstGeom>
            <a:noFill/>
            <a:ln w="9525">
              <a:noFill/>
              <a:miter lim="800000"/>
              <a:headEnd/>
              <a:tailEnd/>
            </a:ln>
          </p:spPr>
        </p:pic>
        <p:sp>
          <p:nvSpPr>
            <p:cNvPr id="8" name="AutoShape 7"/>
            <p:cNvSpPr>
              <a:spLocks noChangeArrowheads="1"/>
            </p:cNvSpPr>
            <p:nvPr/>
          </p:nvSpPr>
          <p:spPr bwMode="auto">
            <a:xfrm>
              <a:off x="7995360" y="1294697"/>
              <a:ext cx="1762560" cy="1677776"/>
            </a:xfrm>
            <a:prstGeom prst="roundRect">
              <a:avLst>
                <a:gd name="adj" fmla="val 10417"/>
              </a:avLst>
            </a:prstGeom>
            <a:noFill/>
            <a:ln w="9525">
              <a:solidFill>
                <a:schemeClr val="tx1"/>
              </a:solidFill>
              <a:prstDash val="sysDot"/>
              <a:round/>
              <a:headEnd/>
              <a:tailEnd/>
            </a:ln>
          </p:spPr>
          <p:txBody>
            <a:bodyPr wrap="none" lIns="91429" tIns="45715" rIns="91429" bIns="45715" anchor="ctr"/>
            <a:lstStyle/>
            <a:p>
              <a:pPr fontAlgn="base">
                <a:spcBef>
                  <a:spcPct val="0"/>
                </a:spcBef>
                <a:spcAft>
                  <a:spcPct val="0"/>
                </a:spcAft>
              </a:pPr>
              <a:endParaRPr lang="en-CA" sz="1000" dirty="0">
                <a:solidFill>
                  <a:srgbClr val="000000"/>
                </a:solidFill>
                <a:cs typeface="Arial" pitchFamily="34" charset="0"/>
              </a:endParaRPr>
            </a:p>
          </p:txBody>
        </p:sp>
        <p:sp>
          <p:nvSpPr>
            <p:cNvPr id="9" name="AutoShape 8"/>
            <p:cNvSpPr>
              <a:spLocks noChangeArrowheads="1"/>
            </p:cNvSpPr>
            <p:nvPr/>
          </p:nvSpPr>
          <p:spPr bwMode="auto">
            <a:xfrm>
              <a:off x="6156481" y="1294697"/>
              <a:ext cx="1764000" cy="1677776"/>
            </a:xfrm>
            <a:prstGeom prst="roundRect">
              <a:avLst>
                <a:gd name="adj" fmla="val 10417"/>
              </a:avLst>
            </a:prstGeom>
            <a:noFill/>
            <a:ln w="9525">
              <a:solidFill>
                <a:schemeClr val="tx1"/>
              </a:solidFill>
              <a:prstDash val="sysDot"/>
              <a:round/>
              <a:headEnd/>
              <a:tailEnd/>
            </a:ln>
          </p:spPr>
          <p:txBody>
            <a:bodyPr wrap="none" lIns="91429" tIns="45715" rIns="91429" bIns="45715" anchor="ctr"/>
            <a:lstStyle/>
            <a:p>
              <a:pPr fontAlgn="base">
                <a:spcBef>
                  <a:spcPct val="0"/>
                </a:spcBef>
                <a:spcAft>
                  <a:spcPct val="0"/>
                </a:spcAft>
              </a:pPr>
              <a:endParaRPr lang="en-CA" sz="1000" dirty="0">
                <a:solidFill>
                  <a:srgbClr val="000000"/>
                </a:solidFill>
                <a:cs typeface="Arial" pitchFamily="34" charset="0"/>
              </a:endParaRPr>
            </a:p>
          </p:txBody>
        </p:sp>
        <p:sp>
          <p:nvSpPr>
            <p:cNvPr id="10" name="AutoShape 9"/>
            <p:cNvSpPr>
              <a:spLocks noChangeArrowheads="1"/>
            </p:cNvSpPr>
            <p:nvPr/>
          </p:nvSpPr>
          <p:spPr bwMode="auto">
            <a:xfrm>
              <a:off x="4323360" y="1294697"/>
              <a:ext cx="1762560" cy="1677776"/>
            </a:xfrm>
            <a:prstGeom prst="roundRect">
              <a:avLst>
                <a:gd name="adj" fmla="val 10417"/>
              </a:avLst>
            </a:prstGeom>
            <a:noFill/>
            <a:ln w="9525">
              <a:solidFill>
                <a:schemeClr val="tx1"/>
              </a:solidFill>
              <a:prstDash val="sysDot"/>
              <a:round/>
              <a:headEnd/>
              <a:tailEnd/>
            </a:ln>
          </p:spPr>
          <p:txBody>
            <a:bodyPr wrap="none" lIns="91429" tIns="45715" rIns="91429" bIns="45715" anchor="ctr"/>
            <a:lstStyle/>
            <a:p>
              <a:pPr fontAlgn="base">
                <a:spcBef>
                  <a:spcPct val="0"/>
                </a:spcBef>
                <a:spcAft>
                  <a:spcPct val="0"/>
                </a:spcAft>
              </a:pPr>
              <a:endParaRPr lang="en-CA" sz="1000" dirty="0">
                <a:solidFill>
                  <a:srgbClr val="000000"/>
                </a:solidFill>
                <a:cs typeface="Arial" pitchFamily="34" charset="0"/>
              </a:endParaRPr>
            </a:p>
          </p:txBody>
        </p:sp>
        <p:sp>
          <p:nvSpPr>
            <p:cNvPr id="11" name="Rectangle 10"/>
            <p:cNvSpPr>
              <a:spLocks noChangeArrowheads="1"/>
            </p:cNvSpPr>
            <p:nvPr/>
          </p:nvSpPr>
          <p:spPr bwMode="auto">
            <a:xfrm>
              <a:off x="5943360" y="1781467"/>
              <a:ext cx="305280" cy="228984"/>
            </a:xfrm>
            <a:prstGeom prst="rect">
              <a:avLst/>
            </a:prstGeom>
            <a:solidFill>
              <a:schemeClr val="bg1"/>
            </a:solidFill>
            <a:ln w="9525">
              <a:noFill/>
              <a:miter lim="800000"/>
              <a:headEnd/>
              <a:tailEnd/>
            </a:ln>
          </p:spPr>
          <p:txBody>
            <a:bodyPr wrap="none" lIns="91429" tIns="45715" rIns="91429" bIns="45715" anchor="ctr"/>
            <a:lstStyle/>
            <a:p>
              <a:pPr fontAlgn="base">
                <a:spcBef>
                  <a:spcPct val="0"/>
                </a:spcBef>
                <a:spcAft>
                  <a:spcPct val="0"/>
                </a:spcAft>
              </a:pPr>
              <a:endParaRPr lang="en-CA" sz="1000" dirty="0">
                <a:solidFill>
                  <a:srgbClr val="000000"/>
                </a:solidFill>
                <a:cs typeface="Arial" pitchFamily="34" charset="0"/>
              </a:endParaRPr>
            </a:p>
          </p:txBody>
        </p:sp>
        <p:sp>
          <p:nvSpPr>
            <p:cNvPr id="12" name="Rectangle 11"/>
            <p:cNvSpPr>
              <a:spLocks noChangeArrowheads="1"/>
            </p:cNvSpPr>
            <p:nvPr/>
          </p:nvSpPr>
          <p:spPr bwMode="auto">
            <a:xfrm>
              <a:off x="7818240" y="1676336"/>
              <a:ext cx="305280" cy="305312"/>
            </a:xfrm>
            <a:prstGeom prst="rect">
              <a:avLst/>
            </a:prstGeom>
            <a:solidFill>
              <a:schemeClr val="bg1"/>
            </a:solidFill>
            <a:ln w="9525">
              <a:noFill/>
              <a:miter lim="800000"/>
              <a:headEnd/>
              <a:tailEnd/>
            </a:ln>
          </p:spPr>
          <p:txBody>
            <a:bodyPr wrap="none" lIns="91429" tIns="45715" rIns="91429" bIns="45715" anchor="ctr"/>
            <a:lstStyle/>
            <a:p>
              <a:pPr fontAlgn="base">
                <a:spcBef>
                  <a:spcPct val="0"/>
                </a:spcBef>
                <a:spcAft>
                  <a:spcPct val="0"/>
                </a:spcAft>
              </a:pPr>
              <a:endParaRPr lang="en-CA" sz="1000" dirty="0">
                <a:solidFill>
                  <a:srgbClr val="000000"/>
                </a:solidFill>
                <a:cs typeface="Arial" pitchFamily="34" charset="0"/>
              </a:endParaRPr>
            </a:p>
          </p:txBody>
        </p:sp>
        <p:sp>
          <p:nvSpPr>
            <p:cNvPr id="13" name="Rectangle 12"/>
            <p:cNvSpPr>
              <a:spLocks noChangeArrowheads="1"/>
            </p:cNvSpPr>
            <p:nvPr/>
          </p:nvSpPr>
          <p:spPr bwMode="auto">
            <a:xfrm>
              <a:off x="7795200" y="2248076"/>
              <a:ext cx="303840" cy="305312"/>
            </a:xfrm>
            <a:prstGeom prst="rect">
              <a:avLst/>
            </a:prstGeom>
            <a:solidFill>
              <a:schemeClr val="bg1"/>
            </a:solidFill>
            <a:ln w="9525">
              <a:noFill/>
              <a:miter lim="800000"/>
              <a:headEnd/>
              <a:tailEnd/>
            </a:ln>
          </p:spPr>
          <p:txBody>
            <a:bodyPr wrap="none" lIns="91429" tIns="45715" rIns="91429" bIns="45715" anchor="ctr"/>
            <a:lstStyle/>
            <a:p>
              <a:pPr fontAlgn="base">
                <a:spcBef>
                  <a:spcPct val="0"/>
                </a:spcBef>
                <a:spcAft>
                  <a:spcPct val="0"/>
                </a:spcAft>
              </a:pPr>
              <a:endParaRPr lang="en-CA" sz="1000" dirty="0">
                <a:solidFill>
                  <a:srgbClr val="000000"/>
                </a:solidFill>
                <a:cs typeface="Arial" pitchFamily="34" charset="0"/>
              </a:endParaRPr>
            </a:p>
          </p:txBody>
        </p:sp>
        <p:sp>
          <p:nvSpPr>
            <p:cNvPr id="14" name="AutoShape 13"/>
            <p:cNvSpPr>
              <a:spLocks noChangeArrowheads="1"/>
            </p:cNvSpPr>
            <p:nvPr/>
          </p:nvSpPr>
          <p:spPr bwMode="auto">
            <a:xfrm>
              <a:off x="2488800" y="1294697"/>
              <a:ext cx="1764000" cy="1677776"/>
            </a:xfrm>
            <a:prstGeom prst="roundRect">
              <a:avLst>
                <a:gd name="adj" fmla="val 10417"/>
              </a:avLst>
            </a:prstGeom>
            <a:noFill/>
            <a:ln w="9525">
              <a:solidFill>
                <a:schemeClr val="tx1"/>
              </a:solidFill>
              <a:prstDash val="sysDot"/>
              <a:round/>
              <a:headEnd/>
              <a:tailEnd/>
            </a:ln>
          </p:spPr>
          <p:txBody>
            <a:bodyPr wrap="none" lIns="91429" tIns="45715" rIns="91429" bIns="45715" anchor="ctr"/>
            <a:lstStyle/>
            <a:p>
              <a:pPr fontAlgn="base">
                <a:spcBef>
                  <a:spcPct val="0"/>
                </a:spcBef>
                <a:spcAft>
                  <a:spcPct val="0"/>
                </a:spcAft>
              </a:pPr>
              <a:endParaRPr lang="en-CA" sz="1000" dirty="0">
                <a:solidFill>
                  <a:srgbClr val="000000"/>
                </a:solidFill>
                <a:cs typeface="Arial" pitchFamily="34" charset="0"/>
              </a:endParaRPr>
            </a:p>
          </p:txBody>
        </p:sp>
        <p:sp>
          <p:nvSpPr>
            <p:cNvPr id="15" name="Rectangle 14"/>
            <p:cNvSpPr>
              <a:spLocks noChangeArrowheads="1"/>
            </p:cNvSpPr>
            <p:nvPr/>
          </p:nvSpPr>
          <p:spPr bwMode="auto">
            <a:xfrm>
              <a:off x="4101600" y="1703701"/>
              <a:ext cx="305280" cy="303871"/>
            </a:xfrm>
            <a:prstGeom prst="rect">
              <a:avLst/>
            </a:prstGeom>
            <a:solidFill>
              <a:schemeClr val="bg1"/>
            </a:solidFill>
            <a:ln w="9525">
              <a:noFill/>
              <a:miter lim="800000"/>
              <a:headEnd/>
              <a:tailEnd/>
            </a:ln>
          </p:spPr>
          <p:txBody>
            <a:bodyPr wrap="none" lIns="91429" tIns="45715" rIns="91429" bIns="45715" anchor="ctr"/>
            <a:lstStyle/>
            <a:p>
              <a:pPr fontAlgn="base">
                <a:spcBef>
                  <a:spcPct val="0"/>
                </a:spcBef>
                <a:spcAft>
                  <a:spcPct val="0"/>
                </a:spcAft>
              </a:pPr>
              <a:endParaRPr lang="en-CA" sz="1000" dirty="0">
                <a:solidFill>
                  <a:srgbClr val="000000"/>
                </a:solidFill>
                <a:cs typeface="Arial" pitchFamily="34" charset="0"/>
              </a:endParaRPr>
            </a:p>
          </p:txBody>
        </p:sp>
        <p:sp>
          <p:nvSpPr>
            <p:cNvPr id="16" name="Rectangle 15"/>
            <p:cNvSpPr>
              <a:spLocks noChangeArrowheads="1"/>
            </p:cNvSpPr>
            <p:nvPr/>
          </p:nvSpPr>
          <p:spPr bwMode="auto">
            <a:xfrm>
              <a:off x="5966400" y="2361849"/>
              <a:ext cx="303840" cy="228984"/>
            </a:xfrm>
            <a:prstGeom prst="rect">
              <a:avLst/>
            </a:prstGeom>
            <a:solidFill>
              <a:schemeClr val="bg1"/>
            </a:solidFill>
            <a:ln w="9525">
              <a:noFill/>
              <a:miter lim="800000"/>
              <a:headEnd/>
              <a:tailEnd/>
            </a:ln>
          </p:spPr>
          <p:txBody>
            <a:bodyPr wrap="none" lIns="91429" tIns="45715" rIns="91429" bIns="45715" anchor="ctr"/>
            <a:lstStyle/>
            <a:p>
              <a:pPr fontAlgn="base">
                <a:spcBef>
                  <a:spcPct val="0"/>
                </a:spcBef>
                <a:spcAft>
                  <a:spcPct val="0"/>
                </a:spcAft>
              </a:pPr>
              <a:endParaRPr lang="en-CA" sz="1000" dirty="0">
                <a:solidFill>
                  <a:srgbClr val="000000"/>
                </a:solidFill>
                <a:cs typeface="Arial" pitchFamily="34" charset="0"/>
              </a:endParaRPr>
            </a:p>
          </p:txBody>
        </p:sp>
        <p:sp>
          <p:nvSpPr>
            <p:cNvPr id="17" name="Freeform 16"/>
            <p:cNvSpPr>
              <a:spLocks/>
            </p:cNvSpPr>
            <p:nvPr/>
          </p:nvSpPr>
          <p:spPr bwMode="auto">
            <a:xfrm>
              <a:off x="6705120" y="1648974"/>
              <a:ext cx="587520" cy="76328"/>
            </a:xfrm>
            <a:custGeom>
              <a:avLst/>
              <a:gdLst>
                <a:gd name="T0" fmla="*/ 0 w 288"/>
                <a:gd name="T1" fmla="*/ 0 h 48"/>
                <a:gd name="T2" fmla="*/ 2147483647 w 288"/>
                <a:gd name="T3" fmla="*/ 2147483647 h 48"/>
                <a:gd name="T4" fmla="*/ 2147483647 w 288"/>
                <a:gd name="T5" fmla="*/ 0 h 48"/>
                <a:gd name="T6" fmla="*/ 0 60000 65536"/>
                <a:gd name="T7" fmla="*/ 0 60000 65536"/>
                <a:gd name="T8" fmla="*/ 0 60000 65536"/>
                <a:gd name="T9" fmla="*/ 0 w 288"/>
                <a:gd name="T10" fmla="*/ 0 h 48"/>
                <a:gd name="T11" fmla="*/ 288 w 288"/>
                <a:gd name="T12" fmla="*/ 48 h 48"/>
              </a:gdLst>
              <a:ahLst/>
              <a:cxnLst>
                <a:cxn ang="T6">
                  <a:pos x="T0" y="T1"/>
                </a:cxn>
                <a:cxn ang="T7">
                  <a:pos x="T2" y="T3"/>
                </a:cxn>
                <a:cxn ang="T8">
                  <a:pos x="T4" y="T5"/>
                </a:cxn>
              </a:cxnLst>
              <a:rect l="T9" t="T10" r="T11" b="T12"/>
              <a:pathLst>
                <a:path w="288" h="48">
                  <a:moveTo>
                    <a:pt x="0" y="0"/>
                  </a:moveTo>
                  <a:cubicBezTo>
                    <a:pt x="48" y="24"/>
                    <a:pt x="96" y="48"/>
                    <a:pt x="144" y="48"/>
                  </a:cubicBezTo>
                  <a:cubicBezTo>
                    <a:pt x="192" y="48"/>
                    <a:pt x="240" y="24"/>
                    <a:pt x="288" y="0"/>
                  </a:cubicBezTo>
                </a:path>
              </a:pathLst>
            </a:custGeom>
            <a:noFill/>
            <a:ln w="12700" cap="flat" cmpd="sng">
              <a:solidFill>
                <a:srgbClr val="663300"/>
              </a:solidFill>
              <a:prstDash val="solid"/>
              <a:round/>
              <a:headEnd/>
              <a:tailEnd/>
            </a:ln>
          </p:spPr>
          <p:txBody>
            <a:bodyPr wrap="none" lIns="91429" tIns="45715" rIns="91429" bIns="45715" anchor="ctr"/>
            <a:lstStyle/>
            <a:p>
              <a:pPr fontAlgn="base">
                <a:spcBef>
                  <a:spcPct val="0"/>
                </a:spcBef>
                <a:spcAft>
                  <a:spcPct val="0"/>
                </a:spcAft>
              </a:pPr>
              <a:endParaRPr lang="en-IN" sz="1000" dirty="0">
                <a:solidFill>
                  <a:srgbClr val="000000"/>
                </a:solidFill>
                <a:cs typeface="Arial" pitchFamily="34" charset="0"/>
              </a:endParaRPr>
            </a:p>
          </p:txBody>
        </p:sp>
        <p:sp>
          <p:nvSpPr>
            <p:cNvPr id="18" name="Freeform 17"/>
            <p:cNvSpPr>
              <a:spLocks/>
            </p:cNvSpPr>
            <p:nvPr/>
          </p:nvSpPr>
          <p:spPr bwMode="auto">
            <a:xfrm flipH="1">
              <a:off x="6214081" y="1648974"/>
              <a:ext cx="347040" cy="119532"/>
            </a:xfrm>
            <a:custGeom>
              <a:avLst/>
              <a:gdLst>
                <a:gd name="T0" fmla="*/ 0 w 144"/>
                <a:gd name="T1" fmla="*/ 0 h 144"/>
                <a:gd name="T2" fmla="*/ 2147483647 w 144"/>
                <a:gd name="T3" fmla="*/ 2147483647 h 144"/>
                <a:gd name="T4" fmla="*/ 2147483647 w 144"/>
                <a:gd name="T5" fmla="*/ 2147483647 h 144"/>
                <a:gd name="T6" fmla="*/ 0 60000 65536"/>
                <a:gd name="T7" fmla="*/ 0 60000 65536"/>
                <a:gd name="T8" fmla="*/ 0 60000 65536"/>
                <a:gd name="T9" fmla="*/ 0 w 144"/>
                <a:gd name="T10" fmla="*/ 0 h 144"/>
                <a:gd name="T11" fmla="*/ 144 w 144"/>
                <a:gd name="T12" fmla="*/ 144 h 144"/>
              </a:gdLst>
              <a:ahLst/>
              <a:cxnLst>
                <a:cxn ang="T6">
                  <a:pos x="T0" y="T1"/>
                </a:cxn>
                <a:cxn ang="T7">
                  <a:pos x="T2" y="T3"/>
                </a:cxn>
                <a:cxn ang="T8">
                  <a:pos x="T4" y="T5"/>
                </a:cxn>
              </a:cxnLst>
              <a:rect l="T9" t="T10" r="T11" b="T12"/>
              <a:pathLst>
                <a:path w="144" h="144">
                  <a:moveTo>
                    <a:pt x="0" y="0"/>
                  </a:moveTo>
                  <a:cubicBezTo>
                    <a:pt x="12" y="36"/>
                    <a:pt x="24" y="72"/>
                    <a:pt x="48" y="96"/>
                  </a:cubicBezTo>
                  <a:cubicBezTo>
                    <a:pt x="72" y="120"/>
                    <a:pt x="108" y="132"/>
                    <a:pt x="144" y="144"/>
                  </a:cubicBezTo>
                </a:path>
              </a:pathLst>
            </a:custGeom>
            <a:noFill/>
            <a:ln w="12700" cap="flat" cmpd="sng">
              <a:solidFill>
                <a:srgbClr val="663300"/>
              </a:solidFill>
              <a:prstDash val="solid"/>
              <a:round/>
              <a:headEnd/>
              <a:tailEnd/>
            </a:ln>
          </p:spPr>
          <p:txBody>
            <a:bodyPr wrap="none" lIns="91429" tIns="45715" rIns="91429" bIns="45715" anchor="ctr"/>
            <a:lstStyle/>
            <a:p>
              <a:pPr fontAlgn="base">
                <a:spcBef>
                  <a:spcPct val="0"/>
                </a:spcBef>
                <a:spcAft>
                  <a:spcPct val="0"/>
                </a:spcAft>
              </a:pPr>
              <a:endParaRPr lang="en-IN" sz="1000" dirty="0">
                <a:solidFill>
                  <a:srgbClr val="000000"/>
                </a:solidFill>
                <a:cs typeface="Arial" pitchFamily="34" charset="0"/>
              </a:endParaRPr>
            </a:p>
          </p:txBody>
        </p:sp>
        <p:sp>
          <p:nvSpPr>
            <p:cNvPr id="19" name="Text Box 18"/>
            <p:cNvSpPr txBox="1">
              <a:spLocks noChangeArrowheads="1"/>
            </p:cNvSpPr>
            <p:nvPr/>
          </p:nvSpPr>
          <p:spPr bwMode="auto">
            <a:xfrm>
              <a:off x="6326400" y="5145661"/>
              <a:ext cx="1964160" cy="191540"/>
            </a:xfrm>
            <a:prstGeom prst="rect">
              <a:avLst/>
            </a:prstGeom>
            <a:noFill/>
            <a:ln w="12700">
              <a:noFill/>
              <a:miter lim="800000"/>
              <a:headEnd/>
              <a:tailEnd/>
            </a:ln>
          </p:spPr>
          <p:txBody>
            <a:bodyPr lIns="9144" tIns="27429" rIns="9144" bIns="9144">
              <a:spAutoFit/>
            </a:bodyPr>
            <a:lstStyle/>
            <a:p>
              <a:pPr marL="311045" indent="-311045" algn="ctr" eaLnBrk="0" fontAlgn="base" hangingPunct="0">
                <a:spcBef>
                  <a:spcPct val="0"/>
                </a:spcBef>
                <a:spcAft>
                  <a:spcPct val="0"/>
                </a:spcAft>
                <a:buClr>
                  <a:srgbClr val="99CC00"/>
                </a:buClr>
                <a:buSzPct val="60000"/>
              </a:pPr>
              <a:r>
                <a:rPr lang="en-IN" sz="1000" dirty="0">
                  <a:solidFill>
                    <a:srgbClr val="009900"/>
                  </a:solidFill>
                  <a:cs typeface="Arial" pitchFamily="34" charset="0"/>
                </a:rPr>
                <a:t>Neighbor Area  Network (NAN)</a:t>
              </a:r>
            </a:p>
          </p:txBody>
        </p:sp>
        <p:sp>
          <p:nvSpPr>
            <p:cNvPr id="20" name="Text Box 19"/>
            <p:cNvSpPr txBox="1">
              <a:spLocks noChangeArrowheads="1"/>
            </p:cNvSpPr>
            <p:nvPr/>
          </p:nvSpPr>
          <p:spPr bwMode="auto">
            <a:xfrm>
              <a:off x="8314007" y="5155741"/>
              <a:ext cx="1429109" cy="190818"/>
            </a:xfrm>
            <a:prstGeom prst="rect">
              <a:avLst/>
            </a:prstGeom>
            <a:noFill/>
            <a:ln w="12700">
              <a:noFill/>
              <a:miter lim="800000"/>
              <a:headEnd/>
              <a:tailEnd/>
            </a:ln>
          </p:spPr>
          <p:txBody>
            <a:bodyPr wrap="none" lIns="9144" tIns="27429" rIns="9144" bIns="9144">
              <a:spAutoFit/>
            </a:bodyPr>
            <a:lstStyle/>
            <a:p>
              <a:pPr marL="311045" indent="-311045" algn="ctr" eaLnBrk="0" fontAlgn="base" hangingPunct="0">
                <a:spcBef>
                  <a:spcPct val="0"/>
                </a:spcBef>
                <a:spcAft>
                  <a:spcPct val="0"/>
                </a:spcAft>
                <a:buClr>
                  <a:srgbClr val="99CC00"/>
                </a:buClr>
                <a:buSzPct val="60000"/>
              </a:pPr>
              <a:r>
                <a:rPr lang="en-IN" sz="1000" dirty="0">
                  <a:solidFill>
                    <a:srgbClr val="FF3300"/>
                  </a:solidFill>
                  <a:cs typeface="Arial" pitchFamily="34" charset="0"/>
                </a:rPr>
                <a:t>Home Area Network (HAN)</a:t>
              </a:r>
            </a:p>
          </p:txBody>
        </p:sp>
        <p:grpSp>
          <p:nvGrpSpPr>
            <p:cNvPr id="21" name="Group 20"/>
            <p:cNvGrpSpPr>
              <a:grpSpLocks/>
            </p:cNvGrpSpPr>
            <p:nvPr/>
          </p:nvGrpSpPr>
          <p:grpSpPr bwMode="auto">
            <a:xfrm>
              <a:off x="6536641" y="1600009"/>
              <a:ext cx="198720" cy="396041"/>
              <a:chOff x="3662" y="3005"/>
              <a:chExt cx="111" cy="172"/>
            </a:xfrm>
          </p:grpSpPr>
          <p:sp>
            <p:nvSpPr>
              <p:cNvPr id="216" name="AutoShape 21"/>
              <p:cNvSpPr>
                <a:spLocks noChangeAspect="1" noChangeArrowheads="1"/>
              </p:cNvSpPr>
              <p:nvPr/>
            </p:nvSpPr>
            <p:spPr bwMode="auto">
              <a:xfrm>
                <a:off x="3711" y="3005"/>
                <a:ext cx="16" cy="172"/>
              </a:xfrm>
              <a:prstGeom prst="can">
                <a:avLst>
                  <a:gd name="adj" fmla="val 45389"/>
                </a:avLst>
              </a:prstGeom>
              <a:solidFill>
                <a:srgbClr val="663300"/>
              </a:solidFill>
              <a:ln w="3175">
                <a:solidFill>
                  <a:srgbClr val="663300"/>
                </a:solidFill>
                <a:round/>
                <a:headEnd/>
                <a:tailEnd/>
              </a:ln>
            </p:spPr>
            <p:txBody>
              <a:bodyPr wrap="none" lIns="9144" tIns="27432" rIns="9144" bIns="9144" anchor="ctr"/>
              <a:lstStyle/>
              <a:p>
                <a:pPr marL="342725" indent="-342725" algn="ctr" eaLnBrk="0" fontAlgn="base" hangingPunct="0">
                  <a:spcBef>
                    <a:spcPct val="0"/>
                  </a:spcBef>
                  <a:spcAft>
                    <a:spcPct val="0"/>
                  </a:spcAft>
                  <a:buClr>
                    <a:srgbClr val="99CC00"/>
                  </a:buClr>
                  <a:buSzPct val="60000"/>
                </a:pPr>
                <a:endParaRPr lang="en-US" sz="1400" dirty="0">
                  <a:solidFill>
                    <a:srgbClr val="FF9900"/>
                  </a:solidFill>
                  <a:latin typeface="Times New Roman" pitchFamily="18" charset="0"/>
                  <a:cs typeface="Arial" pitchFamily="34" charset="0"/>
                </a:endParaRPr>
              </a:p>
            </p:txBody>
          </p:sp>
          <p:sp>
            <p:nvSpPr>
              <p:cNvPr id="217" name="Rectangle 22"/>
              <p:cNvSpPr>
                <a:spLocks noChangeAspect="1" noChangeArrowheads="1"/>
              </p:cNvSpPr>
              <p:nvPr/>
            </p:nvSpPr>
            <p:spPr bwMode="auto">
              <a:xfrm>
                <a:off x="3662" y="3024"/>
                <a:ext cx="111" cy="6"/>
              </a:xfrm>
              <a:prstGeom prst="rect">
                <a:avLst/>
              </a:prstGeom>
              <a:solidFill>
                <a:srgbClr val="663300"/>
              </a:solidFill>
              <a:ln w="3175">
                <a:solidFill>
                  <a:srgbClr val="663300"/>
                </a:solidFill>
                <a:miter lim="800000"/>
                <a:headEnd/>
                <a:tailEnd/>
              </a:ln>
            </p:spPr>
            <p:txBody>
              <a:bodyPr wrap="none" lIns="9144" tIns="27432" rIns="9144" bIns="9144" anchor="ctr"/>
              <a:lstStyle/>
              <a:p>
                <a:pPr fontAlgn="base">
                  <a:spcBef>
                    <a:spcPct val="0"/>
                  </a:spcBef>
                  <a:spcAft>
                    <a:spcPct val="0"/>
                  </a:spcAft>
                </a:pPr>
                <a:endParaRPr lang="en-CA" sz="1000" dirty="0">
                  <a:solidFill>
                    <a:srgbClr val="000000"/>
                  </a:solidFill>
                  <a:cs typeface="Arial" pitchFamily="34" charset="0"/>
                </a:endParaRPr>
              </a:p>
            </p:txBody>
          </p:sp>
          <p:sp>
            <p:nvSpPr>
              <p:cNvPr id="218" name="Rectangle 23"/>
              <p:cNvSpPr>
                <a:spLocks noChangeAspect="1" noChangeArrowheads="1"/>
              </p:cNvSpPr>
              <p:nvPr/>
            </p:nvSpPr>
            <p:spPr bwMode="auto">
              <a:xfrm>
                <a:off x="3675" y="3029"/>
                <a:ext cx="6" cy="6"/>
              </a:xfrm>
              <a:prstGeom prst="rect">
                <a:avLst/>
              </a:prstGeom>
              <a:solidFill>
                <a:srgbClr val="663300"/>
              </a:solidFill>
              <a:ln w="3175">
                <a:solidFill>
                  <a:srgbClr val="663300"/>
                </a:solidFill>
                <a:miter lim="800000"/>
                <a:headEnd/>
                <a:tailEnd/>
              </a:ln>
            </p:spPr>
            <p:txBody>
              <a:bodyPr wrap="none" lIns="9144" tIns="27432" rIns="9144" bIns="9144" anchor="ctr"/>
              <a:lstStyle/>
              <a:p>
                <a:pPr fontAlgn="base">
                  <a:spcBef>
                    <a:spcPct val="0"/>
                  </a:spcBef>
                  <a:spcAft>
                    <a:spcPct val="0"/>
                  </a:spcAft>
                </a:pPr>
                <a:endParaRPr lang="en-CA" sz="1000" dirty="0">
                  <a:solidFill>
                    <a:srgbClr val="000000"/>
                  </a:solidFill>
                  <a:cs typeface="Arial" pitchFamily="34" charset="0"/>
                </a:endParaRPr>
              </a:p>
            </p:txBody>
          </p:sp>
          <p:sp>
            <p:nvSpPr>
              <p:cNvPr id="219" name="Rectangle 24"/>
              <p:cNvSpPr>
                <a:spLocks noChangeAspect="1" noChangeArrowheads="1"/>
              </p:cNvSpPr>
              <p:nvPr/>
            </p:nvSpPr>
            <p:spPr bwMode="auto">
              <a:xfrm>
                <a:off x="3757" y="3029"/>
                <a:ext cx="8" cy="6"/>
              </a:xfrm>
              <a:prstGeom prst="rect">
                <a:avLst/>
              </a:prstGeom>
              <a:solidFill>
                <a:srgbClr val="663300"/>
              </a:solidFill>
              <a:ln w="3175">
                <a:solidFill>
                  <a:srgbClr val="663300"/>
                </a:solidFill>
                <a:miter lim="800000"/>
                <a:headEnd/>
                <a:tailEnd/>
              </a:ln>
            </p:spPr>
            <p:txBody>
              <a:bodyPr wrap="none" lIns="9144" tIns="27432" rIns="9144" bIns="9144" anchor="ctr"/>
              <a:lstStyle/>
              <a:p>
                <a:pPr fontAlgn="base">
                  <a:spcBef>
                    <a:spcPct val="0"/>
                  </a:spcBef>
                  <a:spcAft>
                    <a:spcPct val="0"/>
                  </a:spcAft>
                </a:pPr>
                <a:endParaRPr lang="en-CA" sz="1000" dirty="0">
                  <a:solidFill>
                    <a:srgbClr val="000000"/>
                  </a:solidFill>
                  <a:cs typeface="Arial" pitchFamily="34" charset="0"/>
                </a:endParaRPr>
              </a:p>
            </p:txBody>
          </p:sp>
        </p:grpSp>
        <p:pic>
          <p:nvPicPr>
            <p:cNvPr id="22" name="Picture 25"/>
            <p:cNvPicPr>
              <a:picLocks noChangeAspect="1" noChangeArrowheads="1"/>
            </p:cNvPicPr>
            <p:nvPr/>
          </p:nvPicPr>
          <p:blipFill>
            <a:blip r:embed="rId4" cstate="print"/>
            <a:srcRect/>
            <a:stretch>
              <a:fillRect/>
            </a:stretch>
          </p:blipFill>
          <p:spPr bwMode="auto">
            <a:xfrm>
              <a:off x="2897760" y="1327821"/>
              <a:ext cx="986400" cy="862651"/>
            </a:xfrm>
            <a:prstGeom prst="rect">
              <a:avLst/>
            </a:prstGeom>
            <a:noFill/>
            <a:ln w="12700">
              <a:noFill/>
              <a:miter lim="800000"/>
              <a:headEnd/>
              <a:tailEnd/>
            </a:ln>
          </p:spPr>
        </p:pic>
        <p:pic>
          <p:nvPicPr>
            <p:cNvPr id="23" name="Picture 26"/>
            <p:cNvPicPr>
              <a:picLocks noChangeAspect="1" noChangeArrowheads="1"/>
            </p:cNvPicPr>
            <p:nvPr/>
          </p:nvPicPr>
          <p:blipFill>
            <a:blip r:embed="rId5" cstate="print"/>
            <a:srcRect l="12479" r="12479"/>
            <a:stretch>
              <a:fillRect/>
            </a:stretch>
          </p:blipFill>
          <p:spPr bwMode="auto">
            <a:xfrm>
              <a:off x="7849921" y="1709460"/>
              <a:ext cx="256320" cy="227544"/>
            </a:xfrm>
            <a:prstGeom prst="rect">
              <a:avLst/>
            </a:prstGeom>
            <a:noFill/>
            <a:ln w="12700">
              <a:noFill/>
              <a:miter lim="800000"/>
              <a:headEnd/>
              <a:tailEnd/>
            </a:ln>
          </p:spPr>
        </p:pic>
        <p:grpSp>
          <p:nvGrpSpPr>
            <p:cNvPr id="24" name="Group 27"/>
            <p:cNvGrpSpPr>
              <a:grpSpLocks/>
            </p:cNvGrpSpPr>
            <p:nvPr/>
          </p:nvGrpSpPr>
          <p:grpSpPr bwMode="auto">
            <a:xfrm>
              <a:off x="7236481" y="1601449"/>
              <a:ext cx="197280" cy="396042"/>
              <a:chOff x="3662" y="3005"/>
              <a:chExt cx="111" cy="172"/>
            </a:xfrm>
          </p:grpSpPr>
          <p:sp>
            <p:nvSpPr>
              <p:cNvPr id="212" name="AutoShape 28"/>
              <p:cNvSpPr>
                <a:spLocks noChangeAspect="1" noChangeArrowheads="1"/>
              </p:cNvSpPr>
              <p:nvPr/>
            </p:nvSpPr>
            <p:spPr bwMode="auto">
              <a:xfrm>
                <a:off x="3711" y="3005"/>
                <a:ext cx="16" cy="172"/>
              </a:xfrm>
              <a:prstGeom prst="can">
                <a:avLst>
                  <a:gd name="adj" fmla="val 45389"/>
                </a:avLst>
              </a:prstGeom>
              <a:solidFill>
                <a:srgbClr val="663300"/>
              </a:solidFill>
              <a:ln w="3175">
                <a:solidFill>
                  <a:srgbClr val="663300"/>
                </a:solidFill>
                <a:round/>
                <a:headEnd/>
                <a:tailEnd/>
              </a:ln>
            </p:spPr>
            <p:txBody>
              <a:bodyPr wrap="none" lIns="9144" tIns="27432" rIns="9144" bIns="9144" anchor="ctr"/>
              <a:lstStyle/>
              <a:p>
                <a:pPr marL="342725" indent="-342725" algn="ctr" eaLnBrk="0" fontAlgn="base" hangingPunct="0">
                  <a:spcBef>
                    <a:spcPct val="0"/>
                  </a:spcBef>
                  <a:spcAft>
                    <a:spcPct val="0"/>
                  </a:spcAft>
                  <a:buClr>
                    <a:srgbClr val="99CC00"/>
                  </a:buClr>
                  <a:buSzPct val="60000"/>
                </a:pPr>
                <a:endParaRPr lang="en-US" sz="1400" dirty="0">
                  <a:solidFill>
                    <a:srgbClr val="FF9900"/>
                  </a:solidFill>
                  <a:latin typeface="Times New Roman" pitchFamily="18" charset="0"/>
                  <a:cs typeface="Arial" pitchFamily="34" charset="0"/>
                </a:endParaRPr>
              </a:p>
            </p:txBody>
          </p:sp>
          <p:sp>
            <p:nvSpPr>
              <p:cNvPr id="213" name="Rectangle 29"/>
              <p:cNvSpPr>
                <a:spLocks noChangeAspect="1" noChangeArrowheads="1"/>
              </p:cNvSpPr>
              <p:nvPr/>
            </p:nvSpPr>
            <p:spPr bwMode="auto">
              <a:xfrm>
                <a:off x="3662" y="3024"/>
                <a:ext cx="111" cy="6"/>
              </a:xfrm>
              <a:prstGeom prst="rect">
                <a:avLst/>
              </a:prstGeom>
              <a:solidFill>
                <a:srgbClr val="663300"/>
              </a:solidFill>
              <a:ln w="3175">
                <a:solidFill>
                  <a:srgbClr val="663300"/>
                </a:solidFill>
                <a:miter lim="800000"/>
                <a:headEnd/>
                <a:tailEnd/>
              </a:ln>
            </p:spPr>
            <p:txBody>
              <a:bodyPr wrap="none" lIns="9144" tIns="27432" rIns="9144" bIns="9144" anchor="ctr"/>
              <a:lstStyle/>
              <a:p>
                <a:pPr fontAlgn="base">
                  <a:spcBef>
                    <a:spcPct val="0"/>
                  </a:spcBef>
                  <a:spcAft>
                    <a:spcPct val="0"/>
                  </a:spcAft>
                </a:pPr>
                <a:endParaRPr lang="en-CA" sz="1000" dirty="0">
                  <a:solidFill>
                    <a:srgbClr val="000000"/>
                  </a:solidFill>
                  <a:cs typeface="Arial" pitchFamily="34" charset="0"/>
                </a:endParaRPr>
              </a:p>
            </p:txBody>
          </p:sp>
          <p:sp>
            <p:nvSpPr>
              <p:cNvPr id="214" name="Rectangle 30"/>
              <p:cNvSpPr>
                <a:spLocks noChangeAspect="1" noChangeArrowheads="1"/>
              </p:cNvSpPr>
              <p:nvPr/>
            </p:nvSpPr>
            <p:spPr bwMode="auto">
              <a:xfrm>
                <a:off x="3675" y="3029"/>
                <a:ext cx="6" cy="6"/>
              </a:xfrm>
              <a:prstGeom prst="rect">
                <a:avLst/>
              </a:prstGeom>
              <a:solidFill>
                <a:srgbClr val="663300"/>
              </a:solidFill>
              <a:ln w="3175">
                <a:solidFill>
                  <a:srgbClr val="663300"/>
                </a:solidFill>
                <a:miter lim="800000"/>
                <a:headEnd/>
                <a:tailEnd/>
              </a:ln>
            </p:spPr>
            <p:txBody>
              <a:bodyPr wrap="none" lIns="9144" tIns="27432" rIns="9144" bIns="9144" anchor="ctr"/>
              <a:lstStyle/>
              <a:p>
                <a:pPr fontAlgn="base">
                  <a:spcBef>
                    <a:spcPct val="0"/>
                  </a:spcBef>
                  <a:spcAft>
                    <a:spcPct val="0"/>
                  </a:spcAft>
                </a:pPr>
                <a:endParaRPr lang="en-CA" sz="1000" dirty="0">
                  <a:solidFill>
                    <a:srgbClr val="000000"/>
                  </a:solidFill>
                  <a:cs typeface="Arial" pitchFamily="34" charset="0"/>
                </a:endParaRPr>
              </a:p>
            </p:txBody>
          </p:sp>
          <p:sp>
            <p:nvSpPr>
              <p:cNvPr id="215" name="Rectangle 31"/>
              <p:cNvSpPr>
                <a:spLocks noChangeAspect="1" noChangeArrowheads="1"/>
              </p:cNvSpPr>
              <p:nvPr/>
            </p:nvSpPr>
            <p:spPr bwMode="auto">
              <a:xfrm>
                <a:off x="3757" y="3029"/>
                <a:ext cx="8" cy="6"/>
              </a:xfrm>
              <a:prstGeom prst="rect">
                <a:avLst/>
              </a:prstGeom>
              <a:solidFill>
                <a:srgbClr val="663300"/>
              </a:solidFill>
              <a:ln w="3175">
                <a:solidFill>
                  <a:srgbClr val="663300"/>
                </a:solidFill>
                <a:miter lim="800000"/>
                <a:headEnd/>
                <a:tailEnd/>
              </a:ln>
            </p:spPr>
            <p:txBody>
              <a:bodyPr wrap="none" lIns="9144" tIns="27432" rIns="9144" bIns="9144" anchor="ctr"/>
              <a:lstStyle/>
              <a:p>
                <a:pPr fontAlgn="base">
                  <a:spcBef>
                    <a:spcPct val="0"/>
                  </a:spcBef>
                  <a:spcAft>
                    <a:spcPct val="0"/>
                  </a:spcAft>
                </a:pPr>
                <a:endParaRPr lang="en-CA" sz="1000" dirty="0">
                  <a:solidFill>
                    <a:srgbClr val="000000"/>
                  </a:solidFill>
                  <a:cs typeface="Arial" pitchFamily="34" charset="0"/>
                </a:endParaRPr>
              </a:p>
            </p:txBody>
          </p:sp>
        </p:grpSp>
        <p:grpSp>
          <p:nvGrpSpPr>
            <p:cNvPr id="25" name="Group 32"/>
            <p:cNvGrpSpPr>
              <a:grpSpLocks/>
            </p:cNvGrpSpPr>
            <p:nvPr/>
          </p:nvGrpSpPr>
          <p:grpSpPr bwMode="auto">
            <a:xfrm>
              <a:off x="6356640" y="2147267"/>
              <a:ext cx="198720" cy="396041"/>
              <a:chOff x="3662" y="3005"/>
              <a:chExt cx="111" cy="172"/>
            </a:xfrm>
          </p:grpSpPr>
          <p:sp>
            <p:nvSpPr>
              <p:cNvPr id="208" name="AutoShape 33"/>
              <p:cNvSpPr>
                <a:spLocks noChangeAspect="1" noChangeArrowheads="1"/>
              </p:cNvSpPr>
              <p:nvPr/>
            </p:nvSpPr>
            <p:spPr bwMode="auto">
              <a:xfrm>
                <a:off x="3711" y="3005"/>
                <a:ext cx="16" cy="172"/>
              </a:xfrm>
              <a:prstGeom prst="can">
                <a:avLst>
                  <a:gd name="adj" fmla="val 45389"/>
                </a:avLst>
              </a:prstGeom>
              <a:solidFill>
                <a:srgbClr val="663300"/>
              </a:solidFill>
              <a:ln w="3175">
                <a:solidFill>
                  <a:srgbClr val="663300"/>
                </a:solidFill>
                <a:round/>
                <a:headEnd/>
                <a:tailEnd/>
              </a:ln>
            </p:spPr>
            <p:txBody>
              <a:bodyPr wrap="none" lIns="9144" tIns="27432" rIns="9144" bIns="9144" anchor="ctr"/>
              <a:lstStyle/>
              <a:p>
                <a:pPr marL="342725" indent="-342725" algn="ctr" eaLnBrk="0" fontAlgn="base" hangingPunct="0">
                  <a:spcBef>
                    <a:spcPct val="0"/>
                  </a:spcBef>
                  <a:spcAft>
                    <a:spcPct val="0"/>
                  </a:spcAft>
                  <a:buClr>
                    <a:srgbClr val="99CC00"/>
                  </a:buClr>
                  <a:buSzPct val="60000"/>
                </a:pPr>
                <a:endParaRPr lang="en-US" sz="1400" dirty="0">
                  <a:solidFill>
                    <a:srgbClr val="FF9900"/>
                  </a:solidFill>
                  <a:latin typeface="Times New Roman" pitchFamily="18" charset="0"/>
                  <a:cs typeface="Arial" pitchFamily="34" charset="0"/>
                </a:endParaRPr>
              </a:p>
            </p:txBody>
          </p:sp>
          <p:sp>
            <p:nvSpPr>
              <p:cNvPr id="209" name="Rectangle 34"/>
              <p:cNvSpPr>
                <a:spLocks noChangeAspect="1" noChangeArrowheads="1"/>
              </p:cNvSpPr>
              <p:nvPr/>
            </p:nvSpPr>
            <p:spPr bwMode="auto">
              <a:xfrm>
                <a:off x="3662" y="3024"/>
                <a:ext cx="111" cy="6"/>
              </a:xfrm>
              <a:prstGeom prst="rect">
                <a:avLst/>
              </a:prstGeom>
              <a:solidFill>
                <a:srgbClr val="663300"/>
              </a:solidFill>
              <a:ln w="3175">
                <a:solidFill>
                  <a:srgbClr val="663300"/>
                </a:solidFill>
                <a:miter lim="800000"/>
                <a:headEnd/>
                <a:tailEnd/>
              </a:ln>
            </p:spPr>
            <p:txBody>
              <a:bodyPr wrap="none" lIns="9144" tIns="27432" rIns="9144" bIns="9144" anchor="ctr"/>
              <a:lstStyle/>
              <a:p>
                <a:pPr fontAlgn="base">
                  <a:spcBef>
                    <a:spcPct val="0"/>
                  </a:spcBef>
                  <a:spcAft>
                    <a:spcPct val="0"/>
                  </a:spcAft>
                </a:pPr>
                <a:endParaRPr lang="en-CA" sz="1000" dirty="0">
                  <a:solidFill>
                    <a:srgbClr val="000000"/>
                  </a:solidFill>
                  <a:cs typeface="Arial" pitchFamily="34" charset="0"/>
                </a:endParaRPr>
              </a:p>
            </p:txBody>
          </p:sp>
          <p:sp>
            <p:nvSpPr>
              <p:cNvPr id="210" name="Rectangle 35"/>
              <p:cNvSpPr>
                <a:spLocks noChangeAspect="1" noChangeArrowheads="1"/>
              </p:cNvSpPr>
              <p:nvPr/>
            </p:nvSpPr>
            <p:spPr bwMode="auto">
              <a:xfrm>
                <a:off x="3675" y="3029"/>
                <a:ext cx="6" cy="6"/>
              </a:xfrm>
              <a:prstGeom prst="rect">
                <a:avLst/>
              </a:prstGeom>
              <a:solidFill>
                <a:srgbClr val="663300"/>
              </a:solidFill>
              <a:ln w="3175">
                <a:solidFill>
                  <a:srgbClr val="663300"/>
                </a:solidFill>
                <a:miter lim="800000"/>
                <a:headEnd/>
                <a:tailEnd/>
              </a:ln>
            </p:spPr>
            <p:txBody>
              <a:bodyPr wrap="none" lIns="9144" tIns="27432" rIns="9144" bIns="9144" anchor="ctr"/>
              <a:lstStyle/>
              <a:p>
                <a:pPr fontAlgn="base">
                  <a:spcBef>
                    <a:spcPct val="0"/>
                  </a:spcBef>
                  <a:spcAft>
                    <a:spcPct val="0"/>
                  </a:spcAft>
                </a:pPr>
                <a:endParaRPr lang="en-CA" sz="1000" dirty="0">
                  <a:solidFill>
                    <a:srgbClr val="000000"/>
                  </a:solidFill>
                  <a:cs typeface="Arial" pitchFamily="34" charset="0"/>
                </a:endParaRPr>
              </a:p>
            </p:txBody>
          </p:sp>
          <p:sp>
            <p:nvSpPr>
              <p:cNvPr id="211" name="Rectangle 36"/>
              <p:cNvSpPr>
                <a:spLocks noChangeAspect="1" noChangeArrowheads="1"/>
              </p:cNvSpPr>
              <p:nvPr/>
            </p:nvSpPr>
            <p:spPr bwMode="auto">
              <a:xfrm>
                <a:off x="3757" y="3029"/>
                <a:ext cx="8" cy="6"/>
              </a:xfrm>
              <a:prstGeom prst="rect">
                <a:avLst/>
              </a:prstGeom>
              <a:solidFill>
                <a:srgbClr val="663300"/>
              </a:solidFill>
              <a:ln w="3175">
                <a:solidFill>
                  <a:srgbClr val="663300"/>
                </a:solidFill>
                <a:miter lim="800000"/>
                <a:headEnd/>
                <a:tailEnd/>
              </a:ln>
            </p:spPr>
            <p:txBody>
              <a:bodyPr wrap="none" lIns="9144" tIns="27432" rIns="9144" bIns="9144" anchor="ctr"/>
              <a:lstStyle/>
              <a:p>
                <a:pPr fontAlgn="base">
                  <a:spcBef>
                    <a:spcPct val="0"/>
                  </a:spcBef>
                  <a:spcAft>
                    <a:spcPct val="0"/>
                  </a:spcAft>
                </a:pPr>
                <a:endParaRPr lang="en-CA" sz="1000" dirty="0">
                  <a:solidFill>
                    <a:srgbClr val="000000"/>
                  </a:solidFill>
                  <a:cs typeface="Arial" pitchFamily="34" charset="0"/>
                </a:endParaRPr>
              </a:p>
            </p:txBody>
          </p:sp>
        </p:grpSp>
        <p:grpSp>
          <p:nvGrpSpPr>
            <p:cNvPr id="26" name="Group 37"/>
            <p:cNvGrpSpPr>
              <a:grpSpLocks/>
            </p:cNvGrpSpPr>
            <p:nvPr/>
          </p:nvGrpSpPr>
          <p:grpSpPr bwMode="auto">
            <a:xfrm>
              <a:off x="6781441" y="2144387"/>
              <a:ext cx="198720" cy="396041"/>
              <a:chOff x="3662" y="3005"/>
              <a:chExt cx="111" cy="172"/>
            </a:xfrm>
          </p:grpSpPr>
          <p:sp>
            <p:nvSpPr>
              <p:cNvPr id="204" name="AutoShape 38"/>
              <p:cNvSpPr>
                <a:spLocks noChangeAspect="1" noChangeArrowheads="1"/>
              </p:cNvSpPr>
              <p:nvPr/>
            </p:nvSpPr>
            <p:spPr bwMode="auto">
              <a:xfrm>
                <a:off x="3711" y="3005"/>
                <a:ext cx="16" cy="172"/>
              </a:xfrm>
              <a:prstGeom prst="can">
                <a:avLst>
                  <a:gd name="adj" fmla="val 45389"/>
                </a:avLst>
              </a:prstGeom>
              <a:solidFill>
                <a:srgbClr val="663300"/>
              </a:solidFill>
              <a:ln w="3175">
                <a:solidFill>
                  <a:srgbClr val="663300"/>
                </a:solidFill>
                <a:round/>
                <a:headEnd/>
                <a:tailEnd/>
              </a:ln>
            </p:spPr>
            <p:txBody>
              <a:bodyPr wrap="none" lIns="9144" tIns="27432" rIns="9144" bIns="9144" anchor="ctr"/>
              <a:lstStyle/>
              <a:p>
                <a:pPr marL="342725" indent="-342725" algn="ctr" eaLnBrk="0" fontAlgn="base" hangingPunct="0">
                  <a:spcBef>
                    <a:spcPct val="0"/>
                  </a:spcBef>
                  <a:spcAft>
                    <a:spcPct val="0"/>
                  </a:spcAft>
                  <a:buClr>
                    <a:srgbClr val="99CC00"/>
                  </a:buClr>
                  <a:buSzPct val="60000"/>
                </a:pPr>
                <a:endParaRPr lang="en-US" sz="1400" dirty="0">
                  <a:solidFill>
                    <a:srgbClr val="FF9900"/>
                  </a:solidFill>
                  <a:latin typeface="Times New Roman" pitchFamily="18" charset="0"/>
                  <a:cs typeface="Arial" pitchFamily="34" charset="0"/>
                </a:endParaRPr>
              </a:p>
            </p:txBody>
          </p:sp>
          <p:sp>
            <p:nvSpPr>
              <p:cNvPr id="205" name="Rectangle 39"/>
              <p:cNvSpPr>
                <a:spLocks noChangeAspect="1" noChangeArrowheads="1"/>
              </p:cNvSpPr>
              <p:nvPr/>
            </p:nvSpPr>
            <p:spPr bwMode="auto">
              <a:xfrm>
                <a:off x="3662" y="3024"/>
                <a:ext cx="111" cy="6"/>
              </a:xfrm>
              <a:prstGeom prst="rect">
                <a:avLst/>
              </a:prstGeom>
              <a:solidFill>
                <a:srgbClr val="663300"/>
              </a:solidFill>
              <a:ln w="3175">
                <a:solidFill>
                  <a:srgbClr val="663300"/>
                </a:solidFill>
                <a:miter lim="800000"/>
                <a:headEnd/>
                <a:tailEnd/>
              </a:ln>
            </p:spPr>
            <p:txBody>
              <a:bodyPr wrap="none" lIns="9144" tIns="27432" rIns="9144" bIns="9144" anchor="ctr"/>
              <a:lstStyle/>
              <a:p>
                <a:pPr fontAlgn="base">
                  <a:spcBef>
                    <a:spcPct val="0"/>
                  </a:spcBef>
                  <a:spcAft>
                    <a:spcPct val="0"/>
                  </a:spcAft>
                </a:pPr>
                <a:endParaRPr lang="en-CA" sz="1000" dirty="0">
                  <a:solidFill>
                    <a:srgbClr val="000000"/>
                  </a:solidFill>
                  <a:cs typeface="Arial" pitchFamily="34" charset="0"/>
                </a:endParaRPr>
              </a:p>
            </p:txBody>
          </p:sp>
          <p:sp>
            <p:nvSpPr>
              <p:cNvPr id="206" name="Rectangle 40"/>
              <p:cNvSpPr>
                <a:spLocks noChangeAspect="1" noChangeArrowheads="1"/>
              </p:cNvSpPr>
              <p:nvPr/>
            </p:nvSpPr>
            <p:spPr bwMode="auto">
              <a:xfrm>
                <a:off x="3675" y="3029"/>
                <a:ext cx="6" cy="6"/>
              </a:xfrm>
              <a:prstGeom prst="rect">
                <a:avLst/>
              </a:prstGeom>
              <a:solidFill>
                <a:srgbClr val="663300"/>
              </a:solidFill>
              <a:ln w="3175">
                <a:solidFill>
                  <a:srgbClr val="663300"/>
                </a:solidFill>
                <a:miter lim="800000"/>
                <a:headEnd/>
                <a:tailEnd/>
              </a:ln>
            </p:spPr>
            <p:txBody>
              <a:bodyPr wrap="none" lIns="9144" tIns="27432" rIns="9144" bIns="9144" anchor="ctr"/>
              <a:lstStyle/>
              <a:p>
                <a:pPr fontAlgn="base">
                  <a:spcBef>
                    <a:spcPct val="0"/>
                  </a:spcBef>
                  <a:spcAft>
                    <a:spcPct val="0"/>
                  </a:spcAft>
                </a:pPr>
                <a:endParaRPr lang="en-CA" sz="1000" dirty="0">
                  <a:solidFill>
                    <a:srgbClr val="000000"/>
                  </a:solidFill>
                  <a:cs typeface="Arial" pitchFamily="34" charset="0"/>
                </a:endParaRPr>
              </a:p>
            </p:txBody>
          </p:sp>
          <p:sp>
            <p:nvSpPr>
              <p:cNvPr id="207" name="Rectangle 41"/>
              <p:cNvSpPr>
                <a:spLocks noChangeAspect="1" noChangeArrowheads="1"/>
              </p:cNvSpPr>
              <p:nvPr/>
            </p:nvSpPr>
            <p:spPr bwMode="auto">
              <a:xfrm>
                <a:off x="3757" y="3029"/>
                <a:ext cx="8" cy="6"/>
              </a:xfrm>
              <a:prstGeom prst="rect">
                <a:avLst/>
              </a:prstGeom>
              <a:solidFill>
                <a:srgbClr val="663300"/>
              </a:solidFill>
              <a:ln w="3175">
                <a:solidFill>
                  <a:srgbClr val="663300"/>
                </a:solidFill>
                <a:miter lim="800000"/>
                <a:headEnd/>
                <a:tailEnd/>
              </a:ln>
            </p:spPr>
            <p:txBody>
              <a:bodyPr wrap="none" lIns="9144" tIns="27432" rIns="9144" bIns="9144" anchor="ctr"/>
              <a:lstStyle/>
              <a:p>
                <a:pPr fontAlgn="base">
                  <a:spcBef>
                    <a:spcPct val="0"/>
                  </a:spcBef>
                  <a:spcAft>
                    <a:spcPct val="0"/>
                  </a:spcAft>
                </a:pPr>
                <a:endParaRPr lang="en-CA" sz="1000" dirty="0">
                  <a:solidFill>
                    <a:srgbClr val="000000"/>
                  </a:solidFill>
                  <a:cs typeface="Arial" pitchFamily="34" charset="0"/>
                </a:endParaRPr>
              </a:p>
            </p:txBody>
          </p:sp>
        </p:grpSp>
        <p:pic>
          <p:nvPicPr>
            <p:cNvPr id="27" name="Picture 42"/>
            <p:cNvPicPr>
              <a:picLocks noChangeAspect="1" noChangeArrowheads="1"/>
            </p:cNvPicPr>
            <p:nvPr/>
          </p:nvPicPr>
          <p:blipFill>
            <a:blip r:embed="rId6" cstate="print"/>
            <a:srcRect/>
            <a:stretch>
              <a:fillRect/>
            </a:stretch>
          </p:blipFill>
          <p:spPr bwMode="auto">
            <a:xfrm>
              <a:off x="8389921" y="1672017"/>
              <a:ext cx="326880" cy="335555"/>
            </a:xfrm>
            <a:prstGeom prst="rect">
              <a:avLst/>
            </a:prstGeom>
            <a:noFill/>
            <a:ln w="12700">
              <a:noFill/>
              <a:miter lim="800000"/>
              <a:headEnd/>
              <a:tailEnd/>
            </a:ln>
          </p:spPr>
        </p:pic>
        <p:sp>
          <p:nvSpPr>
            <p:cNvPr id="28" name="Rectangle 43"/>
            <p:cNvSpPr>
              <a:spLocks noChangeAspect="1" noChangeArrowheads="1"/>
            </p:cNvSpPr>
            <p:nvPr/>
          </p:nvSpPr>
          <p:spPr bwMode="auto">
            <a:xfrm>
              <a:off x="6048480" y="1968687"/>
              <a:ext cx="141120" cy="18722"/>
            </a:xfrm>
            <a:prstGeom prst="rect">
              <a:avLst/>
            </a:prstGeom>
            <a:solidFill>
              <a:schemeClr val="bg1"/>
            </a:solidFill>
            <a:ln w="9525">
              <a:solidFill>
                <a:schemeClr val="tx1"/>
              </a:solidFill>
              <a:miter lim="800000"/>
              <a:headEnd/>
              <a:tailEnd/>
            </a:ln>
          </p:spPr>
          <p:txBody>
            <a:bodyPr wrap="none" lIns="91429" tIns="45715" rIns="91429" bIns="45715" anchor="ctr"/>
            <a:lstStyle/>
            <a:p>
              <a:pPr fontAlgn="base">
                <a:spcBef>
                  <a:spcPct val="0"/>
                </a:spcBef>
                <a:spcAft>
                  <a:spcPct val="0"/>
                </a:spcAft>
              </a:pPr>
              <a:endParaRPr lang="en-CA" sz="1000" dirty="0">
                <a:solidFill>
                  <a:srgbClr val="000000"/>
                </a:solidFill>
                <a:cs typeface="Arial" pitchFamily="34" charset="0"/>
              </a:endParaRPr>
            </a:p>
          </p:txBody>
        </p:sp>
        <p:sp>
          <p:nvSpPr>
            <p:cNvPr id="29" name="AutoShape 44"/>
            <p:cNvSpPr>
              <a:spLocks noChangeArrowheads="1"/>
            </p:cNvSpPr>
            <p:nvPr/>
          </p:nvSpPr>
          <p:spPr bwMode="auto">
            <a:xfrm rot="1960525">
              <a:off x="4333441" y="1664815"/>
              <a:ext cx="76320" cy="152656"/>
            </a:xfrm>
            <a:prstGeom prst="triangle">
              <a:avLst>
                <a:gd name="adj" fmla="val 56250"/>
              </a:avLst>
            </a:prstGeom>
            <a:solidFill>
              <a:schemeClr val="bg2"/>
            </a:solidFill>
            <a:ln w="9525">
              <a:solidFill>
                <a:schemeClr val="tx1"/>
              </a:solidFill>
              <a:miter lim="800000"/>
              <a:headEnd/>
              <a:tailEnd/>
            </a:ln>
          </p:spPr>
          <p:txBody>
            <a:bodyPr wrap="none" lIns="91429" tIns="45715" rIns="91429" bIns="45715" anchor="ctr"/>
            <a:lstStyle/>
            <a:p>
              <a:pPr fontAlgn="base">
                <a:spcBef>
                  <a:spcPct val="0"/>
                </a:spcBef>
                <a:spcAft>
                  <a:spcPct val="0"/>
                </a:spcAft>
              </a:pPr>
              <a:endParaRPr lang="en-CA" sz="1000" dirty="0">
                <a:solidFill>
                  <a:srgbClr val="000000"/>
                </a:solidFill>
                <a:cs typeface="Arial" pitchFamily="34" charset="0"/>
              </a:endParaRPr>
            </a:p>
          </p:txBody>
        </p:sp>
        <p:sp>
          <p:nvSpPr>
            <p:cNvPr id="30" name="AutoShape 45"/>
            <p:cNvSpPr>
              <a:spLocks noChangeArrowheads="1"/>
            </p:cNvSpPr>
            <p:nvPr/>
          </p:nvSpPr>
          <p:spPr bwMode="auto">
            <a:xfrm rot="-1942841">
              <a:off x="4163521" y="1664815"/>
              <a:ext cx="76320" cy="152656"/>
            </a:xfrm>
            <a:prstGeom prst="triangle">
              <a:avLst>
                <a:gd name="adj" fmla="val 56250"/>
              </a:avLst>
            </a:prstGeom>
            <a:solidFill>
              <a:schemeClr val="bg2"/>
            </a:solidFill>
            <a:ln w="9525">
              <a:solidFill>
                <a:schemeClr val="tx1"/>
              </a:solidFill>
              <a:miter lim="800000"/>
              <a:headEnd/>
              <a:tailEnd/>
            </a:ln>
          </p:spPr>
          <p:txBody>
            <a:bodyPr wrap="none" lIns="91429" tIns="45715" rIns="91429" bIns="45715" anchor="ctr"/>
            <a:lstStyle/>
            <a:p>
              <a:pPr fontAlgn="base">
                <a:spcBef>
                  <a:spcPct val="0"/>
                </a:spcBef>
                <a:spcAft>
                  <a:spcPct val="0"/>
                </a:spcAft>
              </a:pPr>
              <a:endParaRPr lang="en-CA" sz="1000" dirty="0">
                <a:solidFill>
                  <a:srgbClr val="000000"/>
                </a:solidFill>
                <a:cs typeface="Arial" pitchFamily="34" charset="0"/>
              </a:endParaRPr>
            </a:p>
          </p:txBody>
        </p:sp>
        <p:sp>
          <p:nvSpPr>
            <p:cNvPr id="31" name="Rectangle 46"/>
            <p:cNvSpPr>
              <a:spLocks noChangeArrowheads="1"/>
            </p:cNvSpPr>
            <p:nvPr/>
          </p:nvSpPr>
          <p:spPr bwMode="auto">
            <a:xfrm>
              <a:off x="4180800" y="1964368"/>
              <a:ext cx="201600" cy="25923"/>
            </a:xfrm>
            <a:prstGeom prst="rect">
              <a:avLst/>
            </a:prstGeom>
            <a:solidFill>
              <a:schemeClr val="bg1"/>
            </a:solidFill>
            <a:ln w="9525">
              <a:solidFill>
                <a:schemeClr val="tx1"/>
              </a:solidFill>
              <a:miter lim="800000"/>
              <a:headEnd/>
              <a:tailEnd/>
            </a:ln>
          </p:spPr>
          <p:txBody>
            <a:bodyPr wrap="none" lIns="91429" tIns="45715" rIns="91429" bIns="45715" anchor="ctr"/>
            <a:lstStyle/>
            <a:p>
              <a:pPr fontAlgn="base">
                <a:spcBef>
                  <a:spcPct val="0"/>
                </a:spcBef>
                <a:spcAft>
                  <a:spcPct val="0"/>
                </a:spcAft>
              </a:pPr>
              <a:endParaRPr lang="en-CA" sz="1000" dirty="0">
                <a:solidFill>
                  <a:srgbClr val="000000"/>
                </a:solidFill>
                <a:cs typeface="Arial" pitchFamily="34" charset="0"/>
              </a:endParaRPr>
            </a:p>
          </p:txBody>
        </p:sp>
        <p:sp>
          <p:nvSpPr>
            <p:cNvPr id="32" name="Rectangle 47"/>
            <p:cNvSpPr>
              <a:spLocks noChangeArrowheads="1"/>
            </p:cNvSpPr>
            <p:nvPr/>
          </p:nvSpPr>
          <p:spPr bwMode="auto">
            <a:xfrm>
              <a:off x="4179360" y="1784348"/>
              <a:ext cx="201600" cy="27362"/>
            </a:xfrm>
            <a:prstGeom prst="rect">
              <a:avLst/>
            </a:prstGeom>
            <a:solidFill>
              <a:schemeClr val="bg1"/>
            </a:solidFill>
            <a:ln w="9525">
              <a:solidFill>
                <a:schemeClr val="tx1"/>
              </a:solidFill>
              <a:miter lim="800000"/>
              <a:headEnd/>
              <a:tailEnd/>
            </a:ln>
          </p:spPr>
          <p:txBody>
            <a:bodyPr wrap="none" lIns="91429" tIns="45715" rIns="91429" bIns="45715" anchor="ctr"/>
            <a:lstStyle/>
            <a:p>
              <a:pPr fontAlgn="base">
                <a:spcBef>
                  <a:spcPct val="0"/>
                </a:spcBef>
                <a:spcAft>
                  <a:spcPct val="0"/>
                </a:spcAft>
              </a:pPr>
              <a:endParaRPr lang="en-CA" sz="1000" dirty="0">
                <a:solidFill>
                  <a:srgbClr val="000000"/>
                </a:solidFill>
                <a:cs typeface="Arial" pitchFamily="34" charset="0"/>
              </a:endParaRPr>
            </a:p>
          </p:txBody>
        </p:sp>
        <p:sp>
          <p:nvSpPr>
            <p:cNvPr id="33" name="Freeform 48"/>
            <p:cNvSpPr>
              <a:spLocks/>
            </p:cNvSpPr>
            <p:nvPr/>
          </p:nvSpPr>
          <p:spPr bwMode="auto">
            <a:xfrm>
              <a:off x="4419840" y="1588488"/>
              <a:ext cx="361440" cy="109451"/>
            </a:xfrm>
            <a:custGeom>
              <a:avLst/>
              <a:gdLst>
                <a:gd name="T0" fmla="*/ 0 w 144"/>
                <a:gd name="T1" fmla="*/ 2147483647 h 56"/>
                <a:gd name="T2" fmla="*/ 2147483647 w 144"/>
                <a:gd name="T3" fmla="*/ 2147483647 h 56"/>
                <a:gd name="T4" fmla="*/ 2147483647 w 144"/>
                <a:gd name="T5" fmla="*/ 0 h 56"/>
                <a:gd name="T6" fmla="*/ 0 60000 65536"/>
                <a:gd name="T7" fmla="*/ 0 60000 65536"/>
                <a:gd name="T8" fmla="*/ 0 60000 65536"/>
                <a:gd name="T9" fmla="*/ 0 w 144"/>
                <a:gd name="T10" fmla="*/ 0 h 56"/>
                <a:gd name="T11" fmla="*/ 144 w 144"/>
                <a:gd name="T12" fmla="*/ 56 h 56"/>
              </a:gdLst>
              <a:ahLst/>
              <a:cxnLst>
                <a:cxn ang="T6">
                  <a:pos x="T0" y="T1"/>
                </a:cxn>
                <a:cxn ang="T7">
                  <a:pos x="T2" y="T3"/>
                </a:cxn>
                <a:cxn ang="T8">
                  <a:pos x="T4" y="T5"/>
                </a:cxn>
              </a:cxnLst>
              <a:rect l="T9" t="T10" r="T11" b="T12"/>
              <a:pathLst>
                <a:path w="144" h="56">
                  <a:moveTo>
                    <a:pt x="0" y="48"/>
                  </a:moveTo>
                  <a:cubicBezTo>
                    <a:pt x="36" y="52"/>
                    <a:pt x="72" y="56"/>
                    <a:pt x="96" y="48"/>
                  </a:cubicBezTo>
                  <a:cubicBezTo>
                    <a:pt x="120" y="40"/>
                    <a:pt x="132" y="20"/>
                    <a:pt x="144" y="0"/>
                  </a:cubicBezTo>
                </a:path>
              </a:pathLst>
            </a:custGeom>
            <a:noFill/>
            <a:ln w="12700" cap="flat" cmpd="sng">
              <a:solidFill>
                <a:srgbClr val="FF3300"/>
              </a:solidFill>
              <a:prstDash val="solid"/>
              <a:round/>
              <a:headEnd/>
              <a:tailEnd/>
            </a:ln>
          </p:spPr>
          <p:txBody>
            <a:bodyPr wrap="none" lIns="91429" tIns="45715" rIns="91429" bIns="45715" anchor="ctr"/>
            <a:lstStyle/>
            <a:p>
              <a:pPr fontAlgn="base">
                <a:spcBef>
                  <a:spcPct val="0"/>
                </a:spcBef>
                <a:spcAft>
                  <a:spcPct val="0"/>
                </a:spcAft>
              </a:pPr>
              <a:endParaRPr lang="en-IN" sz="1000" dirty="0">
                <a:solidFill>
                  <a:srgbClr val="000000"/>
                </a:solidFill>
                <a:cs typeface="Arial" pitchFamily="34" charset="0"/>
              </a:endParaRPr>
            </a:p>
          </p:txBody>
        </p:sp>
        <p:sp>
          <p:nvSpPr>
            <p:cNvPr id="34" name="Freeform 49"/>
            <p:cNvSpPr>
              <a:spLocks/>
            </p:cNvSpPr>
            <p:nvPr/>
          </p:nvSpPr>
          <p:spPr bwMode="auto">
            <a:xfrm>
              <a:off x="4939681" y="1585607"/>
              <a:ext cx="534240" cy="76328"/>
            </a:xfrm>
            <a:custGeom>
              <a:avLst/>
              <a:gdLst>
                <a:gd name="T0" fmla="*/ 0 w 288"/>
                <a:gd name="T1" fmla="*/ 0 h 48"/>
                <a:gd name="T2" fmla="*/ 2147483647 w 288"/>
                <a:gd name="T3" fmla="*/ 2147483647 h 48"/>
                <a:gd name="T4" fmla="*/ 2147483647 w 288"/>
                <a:gd name="T5" fmla="*/ 0 h 48"/>
                <a:gd name="T6" fmla="*/ 0 60000 65536"/>
                <a:gd name="T7" fmla="*/ 0 60000 65536"/>
                <a:gd name="T8" fmla="*/ 0 60000 65536"/>
                <a:gd name="T9" fmla="*/ 0 w 288"/>
                <a:gd name="T10" fmla="*/ 0 h 48"/>
                <a:gd name="T11" fmla="*/ 288 w 288"/>
                <a:gd name="T12" fmla="*/ 48 h 48"/>
              </a:gdLst>
              <a:ahLst/>
              <a:cxnLst>
                <a:cxn ang="T6">
                  <a:pos x="T0" y="T1"/>
                </a:cxn>
                <a:cxn ang="T7">
                  <a:pos x="T2" y="T3"/>
                </a:cxn>
                <a:cxn ang="T8">
                  <a:pos x="T4" y="T5"/>
                </a:cxn>
              </a:cxnLst>
              <a:rect l="T9" t="T10" r="T11" b="T12"/>
              <a:pathLst>
                <a:path w="288" h="48">
                  <a:moveTo>
                    <a:pt x="0" y="0"/>
                  </a:moveTo>
                  <a:cubicBezTo>
                    <a:pt x="48" y="24"/>
                    <a:pt x="96" y="48"/>
                    <a:pt x="144" y="48"/>
                  </a:cubicBezTo>
                  <a:cubicBezTo>
                    <a:pt x="192" y="48"/>
                    <a:pt x="240" y="24"/>
                    <a:pt x="288" y="0"/>
                  </a:cubicBezTo>
                </a:path>
              </a:pathLst>
            </a:custGeom>
            <a:noFill/>
            <a:ln w="12700" cap="flat" cmpd="sng">
              <a:solidFill>
                <a:srgbClr val="FF3300"/>
              </a:solidFill>
              <a:prstDash val="solid"/>
              <a:round/>
              <a:headEnd/>
              <a:tailEnd/>
            </a:ln>
          </p:spPr>
          <p:txBody>
            <a:bodyPr wrap="none" lIns="91429" tIns="45715" rIns="91429" bIns="45715" anchor="ctr"/>
            <a:lstStyle/>
            <a:p>
              <a:pPr fontAlgn="base">
                <a:spcBef>
                  <a:spcPct val="0"/>
                </a:spcBef>
                <a:spcAft>
                  <a:spcPct val="0"/>
                </a:spcAft>
              </a:pPr>
              <a:endParaRPr lang="en-IN" sz="1000" dirty="0">
                <a:solidFill>
                  <a:srgbClr val="000000"/>
                </a:solidFill>
                <a:cs typeface="Arial" pitchFamily="34" charset="0"/>
              </a:endParaRPr>
            </a:p>
          </p:txBody>
        </p:sp>
        <p:sp>
          <p:nvSpPr>
            <p:cNvPr id="35" name="Freeform 50"/>
            <p:cNvSpPr>
              <a:spLocks/>
            </p:cNvSpPr>
            <p:nvPr/>
          </p:nvSpPr>
          <p:spPr bwMode="auto">
            <a:xfrm>
              <a:off x="5632321" y="1584167"/>
              <a:ext cx="398880" cy="182900"/>
            </a:xfrm>
            <a:custGeom>
              <a:avLst/>
              <a:gdLst>
                <a:gd name="T0" fmla="*/ 0 w 144"/>
                <a:gd name="T1" fmla="*/ 0 h 144"/>
                <a:gd name="T2" fmla="*/ 2147483647 w 144"/>
                <a:gd name="T3" fmla="*/ 2147483647 h 144"/>
                <a:gd name="T4" fmla="*/ 2147483647 w 144"/>
                <a:gd name="T5" fmla="*/ 2147483647 h 144"/>
                <a:gd name="T6" fmla="*/ 0 60000 65536"/>
                <a:gd name="T7" fmla="*/ 0 60000 65536"/>
                <a:gd name="T8" fmla="*/ 0 60000 65536"/>
                <a:gd name="T9" fmla="*/ 0 w 144"/>
                <a:gd name="T10" fmla="*/ 0 h 144"/>
                <a:gd name="T11" fmla="*/ 144 w 144"/>
                <a:gd name="T12" fmla="*/ 144 h 144"/>
              </a:gdLst>
              <a:ahLst/>
              <a:cxnLst>
                <a:cxn ang="T6">
                  <a:pos x="T0" y="T1"/>
                </a:cxn>
                <a:cxn ang="T7">
                  <a:pos x="T2" y="T3"/>
                </a:cxn>
                <a:cxn ang="T8">
                  <a:pos x="T4" y="T5"/>
                </a:cxn>
              </a:cxnLst>
              <a:rect l="T9" t="T10" r="T11" b="T12"/>
              <a:pathLst>
                <a:path w="144" h="144">
                  <a:moveTo>
                    <a:pt x="0" y="0"/>
                  </a:moveTo>
                  <a:cubicBezTo>
                    <a:pt x="12" y="36"/>
                    <a:pt x="24" y="72"/>
                    <a:pt x="48" y="96"/>
                  </a:cubicBezTo>
                  <a:cubicBezTo>
                    <a:pt x="72" y="120"/>
                    <a:pt x="108" y="132"/>
                    <a:pt x="144" y="144"/>
                  </a:cubicBezTo>
                </a:path>
              </a:pathLst>
            </a:custGeom>
            <a:noFill/>
            <a:ln w="12700" cap="flat" cmpd="sng">
              <a:solidFill>
                <a:srgbClr val="FF3300"/>
              </a:solidFill>
              <a:prstDash val="solid"/>
              <a:round/>
              <a:headEnd/>
              <a:tailEnd/>
            </a:ln>
          </p:spPr>
          <p:txBody>
            <a:bodyPr wrap="none" lIns="91429" tIns="45715" rIns="91429" bIns="45715" anchor="ctr"/>
            <a:lstStyle/>
            <a:p>
              <a:pPr fontAlgn="base">
                <a:spcBef>
                  <a:spcPct val="0"/>
                </a:spcBef>
                <a:spcAft>
                  <a:spcPct val="0"/>
                </a:spcAft>
              </a:pPr>
              <a:endParaRPr lang="en-IN" sz="1000" dirty="0">
                <a:solidFill>
                  <a:srgbClr val="000000"/>
                </a:solidFill>
                <a:cs typeface="Arial" pitchFamily="34" charset="0"/>
              </a:endParaRPr>
            </a:p>
          </p:txBody>
        </p:sp>
        <p:sp>
          <p:nvSpPr>
            <p:cNvPr id="36" name="Line 51"/>
            <p:cNvSpPr>
              <a:spLocks noChangeShapeType="1"/>
            </p:cNvSpPr>
            <p:nvPr/>
          </p:nvSpPr>
          <p:spPr bwMode="auto">
            <a:xfrm>
              <a:off x="8421600" y="1771386"/>
              <a:ext cx="0" cy="76328"/>
            </a:xfrm>
            <a:prstGeom prst="line">
              <a:avLst/>
            </a:prstGeom>
            <a:noFill/>
            <a:ln w="19050">
              <a:solidFill>
                <a:srgbClr val="FF9900"/>
              </a:solidFill>
              <a:round/>
              <a:headEnd/>
              <a:tailEnd/>
            </a:ln>
          </p:spPr>
          <p:txBody>
            <a:bodyPr wrap="none" lIns="91429" tIns="45715" rIns="91429" bIns="45715" anchor="ctr"/>
            <a:lstStyle/>
            <a:p>
              <a:pPr fontAlgn="base">
                <a:spcBef>
                  <a:spcPct val="0"/>
                </a:spcBef>
                <a:spcAft>
                  <a:spcPct val="0"/>
                </a:spcAft>
              </a:pPr>
              <a:endParaRPr lang="en-IN" sz="1000" dirty="0">
                <a:solidFill>
                  <a:srgbClr val="000000"/>
                </a:solidFill>
                <a:cs typeface="Arial" pitchFamily="34" charset="0"/>
              </a:endParaRPr>
            </a:p>
          </p:txBody>
        </p:sp>
        <p:sp>
          <p:nvSpPr>
            <p:cNvPr id="37" name="Freeform 52"/>
            <p:cNvSpPr>
              <a:spLocks/>
            </p:cNvSpPr>
            <p:nvPr/>
          </p:nvSpPr>
          <p:spPr bwMode="auto">
            <a:xfrm rot="-612261">
              <a:off x="3650880" y="1733944"/>
              <a:ext cx="534240" cy="177139"/>
            </a:xfrm>
            <a:custGeom>
              <a:avLst/>
              <a:gdLst>
                <a:gd name="T0" fmla="*/ 0 w 336"/>
                <a:gd name="T1" fmla="*/ 2147483647 h 112"/>
                <a:gd name="T2" fmla="*/ 2147483647 w 336"/>
                <a:gd name="T3" fmla="*/ 2147483647 h 112"/>
                <a:gd name="T4" fmla="*/ 2147483647 w 336"/>
                <a:gd name="T5" fmla="*/ 0 h 112"/>
                <a:gd name="T6" fmla="*/ 0 60000 65536"/>
                <a:gd name="T7" fmla="*/ 0 60000 65536"/>
                <a:gd name="T8" fmla="*/ 0 60000 65536"/>
                <a:gd name="T9" fmla="*/ 0 w 336"/>
                <a:gd name="T10" fmla="*/ 0 h 112"/>
                <a:gd name="T11" fmla="*/ 336 w 336"/>
                <a:gd name="T12" fmla="*/ 112 h 112"/>
              </a:gdLst>
              <a:ahLst/>
              <a:cxnLst>
                <a:cxn ang="T6">
                  <a:pos x="T0" y="T1"/>
                </a:cxn>
                <a:cxn ang="T7">
                  <a:pos x="T2" y="T3"/>
                </a:cxn>
                <a:cxn ang="T8">
                  <a:pos x="T4" y="T5"/>
                </a:cxn>
              </a:cxnLst>
              <a:rect l="T9" t="T10" r="T11" b="T12"/>
              <a:pathLst>
                <a:path w="336" h="112">
                  <a:moveTo>
                    <a:pt x="0" y="96"/>
                  </a:moveTo>
                  <a:cubicBezTo>
                    <a:pt x="92" y="104"/>
                    <a:pt x="184" y="112"/>
                    <a:pt x="240" y="96"/>
                  </a:cubicBezTo>
                  <a:cubicBezTo>
                    <a:pt x="296" y="80"/>
                    <a:pt x="316" y="40"/>
                    <a:pt x="336" y="0"/>
                  </a:cubicBezTo>
                </a:path>
              </a:pathLst>
            </a:custGeom>
            <a:noFill/>
            <a:ln w="12700" cap="flat" cmpd="sng">
              <a:solidFill>
                <a:schemeClr val="tx1"/>
              </a:solidFill>
              <a:prstDash val="solid"/>
              <a:round/>
              <a:headEnd/>
              <a:tailEnd/>
            </a:ln>
          </p:spPr>
          <p:txBody>
            <a:bodyPr wrap="none" lIns="91429" tIns="45715" rIns="91429" bIns="45715" anchor="ctr"/>
            <a:lstStyle/>
            <a:p>
              <a:pPr fontAlgn="base">
                <a:spcBef>
                  <a:spcPct val="0"/>
                </a:spcBef>
                <a:spcAft>
                  <a:spcPct val="0"/>
                </a:spcAft>
              </a:pPr>
              <a:endParaRPr lang="en-IN" sz="1000" dirty="0">
                <a:solidFill>
                  <a:srgbClr val="000000"/>
                </a:solidFill>
                <a:cs typeface="Arial" pitchFamily="34" charset="0"/>
              </a:endParaRPr>
            </a:p>
          </p:txBody>
        </p:sp>
        <p:sp>
          <p:nvSpPr>
            <p:cNvPr id="38" name="Freeform 53"/>
            <p:cNvSpPr>
              <a:spLocks/>
            </p:cNvSpPr>
            <p:nvPr/>
          </p:nvSpPr>
          <p:spPr bwMode="auto">
            <a:xfrm rot="1282237">
              <a:off x="7393440" y="1735383"/>
              <a:ext cx="466560" cy="79208"/>
            </a:xfrm>
            <a:custGeom>
              <a:avLst/>
              <a:gdLst>
                <a:gd name="T0" fmla="*/ 0 w 288"/>
                <a:gd name="T1" fmla="*/ 0 h 48"/>
                <a:gd name="T2" fmla="*/ 2147483647 w 288"/>
                <a:gd name="T3" fmla="*/ 2147483647 h 48"/>
                <a:gd name="T4" fmla="*/ 2147483647 w 288"/>
                <a:gd name="T5" fmla="*/ 0 h 48"/>
                <a:gd name="T6" fmla="*/ 0 60000 65536"/>
                <a:gd name="T7" fmla="*/ 0 60000 65536"/>
                <a:gd name="T8" fmla="*/ 0 60000 65536"/>
                <a:gd name="T9" fmla="*/ 0 w 288"/>
                <a:gd name="T10" fmla="*/ 0 h 48"/>
                <a:gd name="T11" fmla="*/ 288 w 288"/>
                <a:gd name="T12" fmla="*/ 48 h 48"/>
              </a:gdLst>
              <a:ahLst/>
              <a:cxnLst>
                <a:cxn ang="T6">
                  <a:pos x="T0" y="T1"/>
                </a:cxn>
                <a:cxn ang="T7">
                  <a:pos x="T2" y="T3"/>
                </a:cxn>
                <a:cxn ang="T8">
                  <a:pos x="T4" y="T5"/>
                </a:cxn>
              </a:cxnLst>
              <a:rect l="T9" t="T10" r="T11" b="T12"/>
              <a:pathLst>
                <a:path w="288" h="48">
                  <a:moveTo>
                    <a:pt x="0" y="0"/>
                  </a:moveTo>
                  <a:cubicBezTo>
                    <a:pt x="48" y="24"/>
                    <a:pt x="96" y="48"/>
                    <a:pt x="144" y="48"/>
                  </a:cubicBezTo>
                  <a:cubicBezTo>
                    <a:pt x="192" y="48"/>
                    <a:pt x="240" y="24"/>
                    <a:pt x="288" y="0"/>
                  </a:cubicBezTo>
                </a:path>
              </a:pathLst>
            </a:custGeom>
            <a:noFill/>
            <a:ln w="12700" cap="flat" cmpd="sng">
              <a:solidFill>
                <a:srgbClr val="663300"/>
              </a:solidFill>
              <a:prstDash val="solid"/>
              <a:round/>
              <a:headEnd/>
              <a:tailEnd/>
            </a:ln>
          </p:spPr>
          <p:txBody>
            <a:bodyPr wrap="none" lIns="91429" tIns="45715" rIns="91429" bIns="45715" anchor="ctr"/>
            <a:lstStyle/>
            <a:p>
              <a:pPr fontAlgn="base">
                <a:spcBef>
                  <a:spcPct val="0"/>
                </a:spcBef>
                <a:spcAft>
                  <a:spcPct val="0"/>
                </a:spcAft>
              </a:pPr>
              <a:endParaRPr lang="en-IN" sz="1000" dirty="0">
                <a:solidFill>
                  <a:srgbClr val="000000"/>
                </a:solidFill>
                <a:cs typeface="Arial" pitchFamily="34" charset="0"/>
              </a:endParaRPr>
            </a:p>
          </p:txBody>
        </p:sp>
        <p:sp>
          <p:nvSpPr>
            <p:cNvPr id="39" name="Freeform 54"/>
            <p:cNvSpPr>
              <a:spLocks/>
            </p:cNvSpPr>
            <p:nvPr/>
          </p:nvSpPr>
          <p:spPr bwMode="auto">
            <a:xfrm>
              <a:off x="8073120" y="1804510"/>
              <a:ext cx="347040" cy="76328"/>
            </a:xfrm>
            <a:custGeom>
              <a:avLst/>
              <a:gdLst>
                <a:gd name="T0" fmla="*/ 0 w 288"/>
                <a:gd name="T1" fmla="*/ 0 h 48"/>
                <a:gd name="T2" fmla="*/ 2147483647 w 288"/>
                <a:gd name="T3" fmla="*/ 2147483647 h 48"/>
                <a:gd name="T4" fmla="*/ 2147483647 w 288"/>
                <a:gd name="T5" fmla="*/ 0 h 48"/>
                <a:gd name="T6" fmla="*/ 0 60000 65536"/>
                <a:gd name="T7" fmla="*/ 0 60000 65536"/>
                <a:gd name="T8" fmla="*/ 0 60000 65536"/>
                <a:gd name="T9" fmla="*/ 0 w 288"/>
                <a:gd name="T10" fmla="*/ 0 h 48"/>
                <a:gd name="T11" fmla="*/ 288 w 288"/>
                <a:gd name="T12" fmla="*/ 48 h 48"/>
              </a:gdLst>
              <a:ahLst/>
              <a:cxnLst>
                <a:cxn ang="T6">
                  <a:pos x="T0" y="T1"/>
                </a:cxn>
                <a:cxn ang="T7">
                  <a:pos x="T2" y="T3"/>
                </a:cxn>
                <a:cxn ang="T8">
                  <a:pos x="T4" y="T5"/>
                </a:cxn>
              </a:cxnLst>
              <a:rect l="T9" t="T10" r="T11" b="T12"/>
              <a:pathLst>
                <a:path w="288" h="48">
                  <a:moveTo>
                    <a:pt x="0" y="0"/>
                  </a:moveTo>
                  <a:cubicBezTo>
                    <a:pt x="48" y="24"/>
                    <a:pt x="96" y="48"/>
                    <a:pt x="144" y="48"/>
                  </a:cubicBezTo>
                  <a:cubicBezTo>
                    <a:pt x="192" y="48"/>
                    <a:pt x="240" y="24"/>
                    <a:pt x="288" y="0"/>
                  </a:cubicBezTo>
                </a:path>
              </a:pathLst>
            </a:custGeom>
            <a:noFill/>
            <a:ln w="12700" cap="flat" cmpd="sng">
              <a:solidFill>
                <a:srgbClr val="FF9900"/>
              </a:solidFill>
              <a:prstDash val="solid"/>
              <a:round/>
              <a:headEnd/>
              <a:tailEnd/>
            </a:ln>
          </p:spPr>
          <p:txBody>
            <a:bodyPr wrap="none" lIns="91429" tIns="45715" rIns="91429" bIns="45715" anchor="ctr"/>
            <a:lstStyle/>
            <a:p>
              <a:pPr fontAlgn="base">
                <a:spcBef>
                  <a:spcPct val="0"/>
                </a:spcBef>
                <a:spcAft>
                  <a:spcPct val="0"/>
                </a:spcAft>
              </a:pPr>
              <a:endParaRPr lang="en-IN" sz="1000" dirty="0">
                <a:solidFill>
                  <a:srgbClr val="000000"/>
                </a:solidFill>
                <a:cs typeface="Arial" pitchFamily="34" charset="0"/>
              </a:endParaRPr>
            </a:p>
          </p:txBody>
        </p:sp>
        <p:pic>
          <p:nvPicPr>
            <p:cNvPr id="40" name="Picture 55"/>
            <p:cNvPicPr>
              <a:picLocks noChangeAspect="1" noChangeArrowheads="1"/>
            </p:cNvPicPr>
            <p:nvPr/>
          </p:nvPicPr>
          <p:blipFill>
            <a:blip r:embed="rId6" cstate="print"/>
            <a:srcRect/>
            <a:stretch>
              <a:fillRect/>
            </a:stretch>
          </p:blipFill>
          <p:spPr bwMode="auto">
            <a:xfrm>
              <a:off x="8225760" y="2423777"/>
              <a:ext cx="328320" cy="336995"/>
            </a:xfrm>
            <a:prstGeom prst="rect">
              <a:avLst/>
            </a:prstGeom>
            <a:noFill/>
            <a:ln w="12700">
              <a:noFill/>
              <a:miter lim="800000"/>
              <a:headEnd/>
              <a:tailEnd/>
            </a:ln>
          </p:spPr>
        </p:pic>
        <p:pic>
          <p:nvPicPr>
            <p:cNvPr id="41" name="Picture 56"/>
            <p:cNvPicPr>
              <a:picLocks noChangeAspect="1" noChangeArrowheads="1"/>
            </p:cNvPicPr>
            <p:nvPr/>
          </p:nvPicPr>
          <p:blipFill>
            <a:blip r:embed="rId6" cstate="print"/>
            <a:srcRect/>
            <a:stretch>
              <a:fillRect/>
            </a:stretch>
          </p:blipFill>
          <p:spPr bwMode="auto">
            <a:xfrm>
              <a:off x="8762880" y="2432417"/>
              <a:ext cx="326880" cy="335555"/>
            </a:xfrm>
            <a:prstGeom prst="rect">
              <a:avLst/>
            </a:prstGeom>
            <a:noFill/>
            <a:ln w="12700">
              <a:noFill/>
              <a:miter lim="800000"/>
              <a:headEnd/>
              <a:tailEnd/>
            </a:ln>
          </p:spPr>
        </p:pic>
        <p:sp>
          <p:nvSpPr>
            <p:cNvPr id="42" name="AutoShape 57"/>
            <p:cNvSpPr>
              <a:spLocks noChangeAspect="1" noChangeArrowheads="1"/>
            </p:cNvSpPr>
            <p:nvPr/>
          </p:nvSpPr>
          <p:spPr bwMode="auto">
            <a:xfrm rot="1960525">
              <a:off x="6156481" y="2333046"/>
              <a:ext cx="53280" cy="106571"/>
            </a:xfrm>
            <a:prstGeom prst="triangle">
              <a:avLst>
                <a:gd name="adj" fmla="val 56250"/>
              </a:avLst>
            </a:prstGeom>
            <a:solidFill>
              <a:schemeClr val="bg2"/>
            </a:solidFill>
            <a:ln w="9525">
              <a:solidFill>
                <a:schemeClr val="tx1"/>
              </a:solidFill>
              <a:miter lim="800000"/>
              <a:headEnd/>
              <a:tailEnd/>
            </a:ln>
          </p:spPr>
          <p:txBody>
            <a:bodyPr wrap="none" lIns="91429" tIns="45715" rIns="91429" bIns="45715" anchor="ctr"/>
            <a:lstStyle/>
            <a:p>
              <a:pPr fontAlgn="base">
                <a:spcBef>
                  <a:spcPct val="0"/>
                </a:spcBef>
                <a:spcAft>
                  <a:spcPct val="0"/>
                </a:spcAft>
              </a:pPr>
              <a:endParaRPr lang="en-CA" sz="1000" dirty="0">
                <a:solidFill>
                  <a:srgbClr val="000000"/>
                </a:solidFill>
                <a:cs typeface="Arial" pitchFamily="34" charset="0"/>
              </a:endParaRPr>
            </a:p>
          </p:txBody>
        </p:sp>
        <p:sp>
          <p:nvSpPr>
            <p:cNvPr id="43" name="AutoShape 58"/>
            <p:cNvSpPr>
              <a:spLocks noChangeAspect="1" noChangeArrowheads="1"/>
            </p:cNvSpPr>
            <p:nvPr/>
          </p:nvSpPr>
          <p:spPr bwMode="auto">
            <a:xfrm rot="-1942841">
              <a:off x="6029761" y="2333046"/>
              <a:ext cx="53280" cy="106571"/>
            </a:xfrm>
            <a:prstGeom prst="triangle">
              <a:avLst>
                <a:gd name="adj" fmla="val 56250"/>
              </a:avLst>
            </a:prstGeom>
            <a:solidFill>
              <a:schemeClr val="bg2"/>
            </a:solidFill>
            <a:ln w="9525">
              <a:solidFill>
                <a:schemeClr val="tx1"/>
              </a:solidFill>
              <a:miter lim="800000"/>
              <a:headEnd/>
              <a:tailEnd/>
            </a:ln>
          </p:spPr>
          <p:txBody>
            <a:bodyPr wrap="none" lIns="91429" tIns="45715" rIns="91429" bIns="45715" anchor="ctr"/>
            <a:lstStyle/>
            <a:p>
              <a:pPr fontAlgn="base">
                <a:spcBef>
                  <a:spcPct val="0"/>
                </a:spcBef>
                <a:spcAft>
                  <a:spcPct val="0"/>
                </a:spcAft>
              </a:pPr>
              <a:endParaRPr lang="en-CA" sz="1000" dirty="0">
                <a:solidFill>
                  <a:srgbClr val="000000"/>
                </a:solidFill>
                <a:cs typeface="Arial" pitchFamily="34" charset="0"/>
              </a:endParaRPr>
            </a:p>
          </p:txBody>
        </p:sp>
        <p:sp>
          <p:nvSpPr>
            <p:cNvPr id="44" name="Rectangle 59"/>
            <p:cNvSpPr>
              <a:spLocks noChangeAspect="1" noChangeArrowheads="1"/>
            </p:cNvSpPr>
            <p:nvPr/>
          </p:nvSpPr>
          <p:spPr bwMode="auto">
            <a:xfrm>
              <a:off x="6048480" y="2543307"/>
              <a:ext cx="141120" cy="18722"/>
            </a:xfrm>
            <a:prstGeom prst="rect">
              <a:avLst/>
            </a:prstGeom>
            <a:solidFill>
              <a:schemeClr val="bg1"/>
            </a:solidFill>
            <a:ln w="9525">
              <a:solidFill>
                <a:schemeClr val="tx1"/>
              </a:solidFill>
              <a:miter lim="800000"/>
              <a:headEnd/>
              <a:tailEnd/>
            </a:ln>
          </p:spPr>
          <p:txBody>
            <a:bodyPr wrap="none" lIns="91429" tIns="45715" rIns="91429" bIns="45715" anchor="ctr"/>
            <a:lstStyle/>
            <a:p>
              <a:pPr fontAlgn="base">
                <a:spcBef>
                  <a:spcPct val="0"/>
                </a:spcBef>
                <a:spcAft>
                  <a:spcPct val="0"/>
                </a:spcAft>
              </a:pPr>
              <a:endParaRPr lang="en-CA" sz="1000" dirty="0">
                <a:solidFill>
                  <a:srgbClr val="000000"/>
                </a:solidFill>
                <a:cs typeface="Arial" pitchFamily="34" charset="0"/>
              </a:endParaRPr>
            </a:p>
          </p:txBody>
        </p:sp>
        <p:sp>
          <p:nvSpPr>
            <p:cNvPr id="45" name="AutoShape 60" descr="Dark vertical"/>
            <p:cNvSpPr>
              <a:spLocks noChangeAspect="1" noChangeArrowheads="1"/>
            </p:cNvSpPr>
            <p:nvPr/>
          </p:nvSpPr>
          <p:spPr bwMode="auto">
            <a:xfrm>
              <a:off x="6038400" y="2436737"/>
              <a:ext cx="161280" cy="106571"/>
            </a:xfrm>
            <a:prstGeom prst="roundRect">
              <a:avLst>
                <a:gd name="adj" fmla="val 16667"/>
              </a:avLst>
            </a:prstGeom>
            <a:pattFill prst="dkVert">
              <a:fgClr>
                <a:schemeClr val="tx1"/>
              </a:fgClr>
              <a:bgClr>
                <a:schemeClr val="bg1"/>
              </a:bgClr>
            </a:pattFill>
            <a:ln w="9525">
              <a:solidFill>
                <a:schemeClr val="tx1"/>
              </a:solidFill>
              <a:round/>
              <a:headEnd/>
              <a:tailEnd/>
            </a:ln>
          </p:spPr>
          <p:txBody>
            <a:bodyPr wrap="none" lIns="91429" tIns="45715" rIns="91429" bIns="45715" anchor="ctr"/>
            <a:lstStyle/>
            <a:p>
              <a:pPr fontAlgn="base">
                <a:spcBef>
                  <a:spcPct val="0"/>
                </a:spcBef>
                <a:spcAft>
                  <a:spcPct val="0"/>
                </a:spcAft>
              </a:pPr>
              <a:endParaRPr lang="en-CA" sz="1000" dirty="0">
                <a:solidFill>
                  <a:srgbClr val="000000"/>
                </a:solidFill>
                <a:cs typeface="Arial" pitchFamily="34" charset="0"/>
              </a:endParaRPr>
            </a:p>
          </p:txBody>
        </p:sp>
        <p:sp>
          <p:nvSpPr>
            <p:cNvPr id="46" name="Rectangle 61"/>
            <p:cNvSpPr>
              <a:spLocks noChangeAspect="1" noChangeArrowheads="1"/>
            </p:cNvSpPr>
            <p:nvPr/>
          </p:nvSpPr>
          <p:spPr bwMode="auto">
            <a:xfrm>
              <a:off x="6047040" y="2418015"/>
              <a:ext cx="142560" cy="18722"/>
            </a:xfrm>
            <a:prstGeom prst="rect">
              <a:avLst/>
            </a:prstGeom>
            <a:solidFill>
              <a:schemeClr val="bg1"/>
            </a:solidFill>
            <a:ln w="9525">
              <a:solidFill>
                <a:schemeClr val="tx1"/>
              </a:solidFill>
              <a:miter lim="800000"/>
              <a:headEnd/>
              <a:tailEnd/>
            </a:ln>
          </p:spPr>
          <p:txBody>
            <a:bodyPr wrap="none" lIns="91429" tIns="45715" rIns="91429" bIns="45715" anchor="ctr"/>
            <a:lstStyle/>
            <a:p>
              <a:pPr fontAlgn="base">
                <a:spcBef>
                  <a:spcPct val="0"/>
                </a:spcBef>
                <a:spcAft>
                  <a:spcPct val="0"/>
                </a:spcAft>
              </a:pPr>
              <a:endParaRPr lang="en-CA" sz="1000" dirty="0">
                <a:solidFill>
                  <a:srgbClr val="000000"/>
                </a:solidFill>
                <a:cs typeface="Arial" pitchFamily="34" charset="0"/>
              </a:endParaRPr>
            </a:p>
          </p:txBody>
        </p:sp>
        <p:pic>
          <p:nvPicPr>
            <p:cNvPr id="47" name="Picture 62"/>
            <p:cNvPicPr>
              <a:picLocks noChangeAspect="1" noChangeArrowheads="1"/>
            </p:cNvPicPr>
            <p:nvPr/>
          </p:nvPicPr>
          <p:blipFill>
            <a:blip r:embed="rId5" cstate="print"/>
            <a:srcRect l="12479" r="12479"/>
            <a:stretch>
              <a:fillRect/>
            </a:stretch>
          </p:blipFill>
          <p:spPr bwMode="auto">
            <a:xfrm>
              <a:off x="7835521" y="2286960"/>
              <a:ext cx="256320" cy="227544"/>
            </a:xfrm>
            <a:prstGeom prst="rect">
              <a:avLst/>
            </a:prstGeom>
            <a:noFill/>
            <a:ln w="12700">
              <a:noFill/>
              <a:miter lim="800000"/>
              <a:headEnd/>
              <a:tailEnd/>
            </a:ln>
          </p:spPr>
        </p:pic>
        <p:sp>
          <p:nvSpPr>
            <p:cNvPr id="48" name="Text Box 63"/>
            <p:cNvSpPr txBox="1">
              <a:spLocks noChangeArrowheads="1"/>
            </p:cNvSpPr>
            <p:nvPr/>
          </p:nvSpPr>
          <p:spPr bwMode="auto">
            <a:xfrm>
              <a:off x="2910757" y="2983993"/>
              <a:ext cx="969048" cy="190818"/>
            </a:xfrm>
            <a:prstGeom prst="rect">
              <a:avLst/>
            </a:prstGeom>
            <a:noFill/>
            <a:ln w="12700">
              <a:noFill/>
              <a:miter lim="800000"/>
              <a:headEnd/>
              <a:tailEnd/>
            </a:ln>
          </p:spPr>
          <p:txBody>
            <a:bodyPr wrap="none" lIns="9144" tIns="27429" rIns="9144" bIns="9144">
              <a:spAutoFit/>
            </a:bodyPr>
            <a:lstStyle/>
            <a:p>
              <a:pPr marL="311045" indent="-311045" algn="ctr" eaLnBrk="0" fontAlgn="base" hangingPunct="0">
                <a:spcBef>
                  <a:spcPct val="0"/>
                </a:spcBef>
                <a:spcAft>
                  <a:spcPct val="0"/>
                </a:spcAft>
                <a:buClr>
                  <a:srgbClr val="99CC00"/>
                </a:buClr>
                <a:buSzPct val="60000"/>
              </a:pPr>
              <a:r>
                <a:rPr lang="en-IN" sz="1000" dirty="0">
                  <a:solidFill>
                    <a:srgbClr val="000000"/>
                  </a:solidFill>
                  <a:cs typeface="Arial" pitchFamily="34" charset="0"/>
                </a:rPr>
                <a:t>Power Generation</a:t>
              </a:r>
            </a:p>
          </p:txBody>
        </p:sp>
        <p:sp>
          <p:nvSpPr>
            <p:cNvPr id="49" name="Text Box 64"/>
            <p:cNvSpPr txBox="1">
              <a:spLocks noChangeArrowheads="1"/>
            </p:cNvSpPr>
            <p:nvPr/>
          </p:nvSpPr>
          <p:spPr bwMode="auto">
            <a:xfrm>
              <a:off x="4561637" y="2975352"/>
              <a:ext cx="1310487" cy="190818"/>
            </a:xfrm>
            <a:prstGeom prst="rect">
              <a:avLst/>
            </a:prstGeom>
            <a:noFill/>
            <a:ln w="12700">
              <a:noFill/>
              <a:miter lim="800000"/>
              <a:headEnd/>
              <a:tailEnd/>
            </a:ln>
          </p:spPr>
          <p:txBody>
            <a:bodyPr wrap="none" lIns="9144" tIns="27429" rIns="9144" bIns="9144">
              <a:spAutoFit/>
            </a:bodyPr>
            <a:lstStyle/>
            <a:p>
              <a:pPr marL="311045" indent="-311045" algn="ctr" eaLnBrk="0" fontAlgn="base" hangingPunct="0">
                <a:spcBef>
                  <a:spcPct val="0"/>
                </a:spcBef>
                <a:spcAft>
                  <a:spcPct val="0"/>
                </a:spcAft>
                <a:buClr>
                  <a:srgbClr val="99CC00"/>
                </a:buClr>
                <a:buSzPct val="60000"/>
              </a:pPr>
              <a:r>
                <a:rPr lang="en-IN" sz="1000" dirty="0">
                  <a:solidFill>
                    <a:srgbClr val="000000"/>
                  </a:solidFill>
                  <a:cs typeface="Arial" pitchFamily="34" charset="0"/>
                </a:rPr>
                <a:t>Power Transmission Grid</a:t>
              </a:r>
            </a:p>
          </p:txBody>
        </p:sp>
        <p:sp>
          <p:nvSpPr>
            <p:cNvPr id="50" name="Text Box 65"/>
            <p:cNvSpPr txBox="1">
              <a:spLocks noChangeArrowheads="1"/>
            </p:cNvSpPr>
            <p:nvPr/>
          </p:nvSpPr>
          <p:spPr bwMode="auto">
            <a:xfrm>
              <a:off x="6431857" y="2982554"/>
              <a:ext cx="1246367" cy="190818"/>
            </a:xfrm>
            <a:prstGeom prst="rect">
              <a:avLst/>
            </a:prstGeom>
            <a:noFill/>
            <a:ln w="12700">
              <a:noFill/>
              <a:miter lim="800000"/>
              <a:headEnd/>
              <a:tailEnd/>
            </a:ln>
          </p:spPr>
          <p:txBody>
            <a:bodyPr wrap="none" lIns="9144" tIns="27429" rIns="9144" bIns="9144">
              <a:spAutoFit/>
            </a:bodyPr>
            <a:lstStyle/>
            <a:p>
              <a:pPr marL="311045" indent="-311045" algn="ctr" eaLnBrk="0" fontAlgn="base" hangingPunct="0">
                <a:spcBef>
                  <a:spcPct val="0"/>
                </a:spcBef>
                <a:spcAft>
                  <a:spcPct val="0"/>
                </a:spcAft>
                <a:buClr>
                  <a:srgbClr val="99CC00"/>
                </a:buClr>
                <a:buSzPct val="60000"/>
              </a:pPr>
              <a:r>
                <a:rPr lang="en-IN" sz="1000" dirty="0">
                  <a:solidFill>
                    <a:srgbClr val="000000"/>
                  </a:solidFill>
                  <a:cs typeface="Arial" pitchFamily="34" charset="0"/>
                </a:rPr>
                <a:t>Power Distribution Grid</a:t>
              </a:r>
            </a:p>
          </p:txBody>
        </p:sp>
        <p:sp>
          <p:nvSpPr>
            <p:cNvPr id="51" name="Text Box 66"/>
            <p:cNvSpPr txBox="1">
              <a:spLocks noChangeArrowheads="1"/>
            </p:cNvSpPr>
            <p:nvPr/>
          </p:nvSpPr>
          <p:spPr bwMode="auto">
            <a:xfrm>
              <a:off x="8326814" y="2983993"/>
              <a:ext cx="1078052" cy="190818"/>
            </a:xfrm>
            <a:prstGeom prst="rect">
              <a:avLst/>
            </a:prstGeom>
            <a:noFill/>
            <a:ln w="12700">
              <a:noFill/>
              <a:miter lim="800000"/>
              <a:headEnd/>
              <a:tailEnd/>
            </a:ln>
          </p:spPr>
          <p:txBody>
            <a:bodyPr wrap="none" lIns="9144" tIns="27429" rIns="9144" bIns="9144">
              <a:spAutoFit/>
            </a:bodyPr>
            <a:lstStyle/>
            <a:p>
              <a:pPr marL="311045" indent="-311045" algn="ctr" eaLnBrk="0" fontAlgn="base" hangingPunct="0">
                <a:spcBef>
                  <a:spcPct val="0"/>
                </a:spcBef>
                <a:spcAft>
                  <a:spcPct val="0"/>
                </a:spcAft>
                <a:buClr>
                  <a:srgbClr val="99CC00"/>
                </a:buClr>
                <a:buSzPct val="60000"/>
              </a:pPr>
              <a:r>
                <a:rPr lang="en-IN" sz="1000" dirty="0">
                  <a:solidFill>
                    <a:srgbClr val="000000"/>
                  </a:solidFill>
                  <a:cs typeface="Arial" pitchFamily="34" charset="0"/>
                </a:rPr>
                <a:t>Power Consumption</a:t>
              </a:r>
            </a:p>
          </p:txBody>
        </p:sp>
        <p:sp>
          <p:nvSpPr>
            <p:cNvPr id="52" name="AutoShape 67" descr="Dark vertical"/>
            <p:cNvSpPr>
              <a:spLocks noChangeArrowheads="1"/>
            </p:cNvSpPr>
            <p:nvPr/>
          </p:nvSpPr>
          <p:spPr bwMode="auto">
            <a:xfrm>
              <a:off x="4167840" y="1811711"/>
              <a:ext cx="227520" cy="152656"/>
            </a:xfrm>
            <a:prstGeom prst="roundRect">
              <a:avLst>
                <a:gd name="adj" fmla="val 16667"/>
              </a:avLst>
            </a:prstGeom>
            <a:pattFill prst="dkVert">
              <a:fgClr>
                <a:schemeClr val="tx1"/>
              </a:fgClr>
              <a:bgClr>
                <a:schemeClr val="bg1"/>
              </a:bgClr>
            </a:pattFill>
            <a:ln w="9525">
              <a:solidFill>
                <a:schemeClr val="tx1"/>
              </a:solidFill>
              <a:round/>
              <a:headEnd/>
              <a:tailEnd/>
            </a:ln>
          </p:spPr>
          <p:txBody>
            <a:bodyPr wrap="none" lIns="91429" tIns="45715" rIns="91429" bIns="45715" anchor="ctr"/>
            <a:lstStyle/>
            <a:p>
              <a:pPr fontAlgn="base">
                <a:spcBef>
                  <a:spcPct val="0"/>
                </a:spcBef>
                <a:spcAft>
                  <a:spcPct val="0"/>
                </a:spcAft>
              </a:pPr>
              <a:endParaRPr lang="en-CA" sz="1000" dirty="0">
                <a:solidFill>
                  <a:srgbClr val="000000"/>
                </a:solidFill>
                <a:cs typeface="Arial" pitchFamily="34" charset="0"/>
              </a:endParaRPr>
            </a:p>
          </p:txBody>
        </p:sp>
        <p:pic>
          <p:nvPicPr>
            <p:cNvPr id="53" name="Picture 68"/>
            <p:cNvPicPr>
              <a:picLocks noChangeAspect="1" noChangeArrowheads="1"/>
            </p:cNvPicPr>
            <p:nvPr/>
          </p:nvPicPr>
          <p:blipFill>
            <a:blip r:embed="rId3" cstate="print">
              <a:lum bright="-18000" contrast="36000"/>
            </a:blip>
            <a:srcRect/>
            <a:stretch>
              <a:fillRect/>
            </a:stretch>
          </p:blipFill>
          <p:spPr bwMode="auto">
            <a:xfrm>
              <a:off x="4447200" y="2181830"/>
              <a:ext cx="496800" cy="685512"/>
            </a:xfrm>
            <a:prstGeom prst="rect">
              <a:avLst/>
            </a:prstGeom>
            <a:noFill/>
            <a:ln w="9525">
              <a:noFill/>
              <a:miter lim="800000"/>
              <a:headEnd/>
              <a:tailEnd/>
            </a:ln>
          </p:spPr>
        </p:pic>
        <p:pic>
          <p:nvPicPr>
            <p:cNvPr id="54" name="Picture 69"/>
            <p:cNvPicPr>
              <a:picLocks noChangeAspect="1" noChangeArrowheads="1"/>
            </p:cNvPicPr>
            <p:nvPr/>
          </p:nvPicPr>
          <p:blipFill>
            <a:blip r:embed="rId3" cstate="print">
              <a:lum bright="-18000" contrast="36000"/>
            </a:blip>
            <a:srcRect/>
            <a:stretch>
              <a:fillRect/>
            </a:stretch>
          </p:blipFill>
          <p:spPr bwMode="auto">
            <a:xfrm>
              <a:off x="4980000" y="2181830"/>
              <a:ext cx="496800" cy="685512"/>
            </a:xfrm>
            <a:prstGeom prst="rect">
              <a:avLst/>
            </a:prstGeom>
            <a:noFill/>
            <a:ln w="9525">
              <a:noFill/>
              <a:miter lim="800000"/>
              <a:headEnd/>
              <a:tailEnd/>
            </a:ln>
          </p:spPr>
        </p:pic>
        <p:pic>
          <p:nvPicPr>
            <p:cNvPr id="55" name="Picture 70"/>
            <p:cNvPicPr>
              <a:picLocks noChangeAspect="1" noChangeArrowheads="1"/>
            </p:cNvPicPr>
            <p:nvPr/>
          </p:nvPicPr>
          <p:blipFill>
            <a:blip r:embed="rId3" cstate="print">
              <a:lum bright="-18000" contrast="36000"/>
            </a:blip>
            <a:srcRect/>
            <a:stretch>
              <a:fillRect/>
            </a:stretch>
          </p:blipFill>
          <p:spPr bwMode="auto">
            <a:xfrm>
              <a:off x="5512800" y="2181830"/>
              <a:ext cx="496800" cy="685512"/>
            </a:xfrm>
            <a:prstGeom prst="rect">
              <a:avLst/>
            </a:prstGeom>
            <a:noFill/>
            <a:ln w="9525">
              <a:noFill/>
              <a:miter lim="800000"/>
              <a:headEnd/>
              <a:tailEnd/>
            </a:ln>
          </p:spPr>
        </p:pic>
        <p:sp>
          <p:nvSpPr>
            <p:cNvPr id="56" name="Rectangle 71"/>
            <p:cNvSpPr>
              <a:spLocks noChangeArrowheads="1"/>
            </p:cNvSpPr>
            <p:nvPr/>
          </p:nvSpPr>
          <p:spPr bwMode="auto">
            <a:xfrm>
              <a:off x="4114560" y="2324405"/>
              <a:ext cx="305280" cy="303872"/>
            </a:xfrm>
            <a:prstGeom prst="rect">
              <a:avLst/>
            </a:prstGeom>
            <a:solidFill>
              <a:schemeClr val="bg1"/>
            </a:solidFill>
            <a:ln w="9525">
              <a:noFill/>
              <a:miter lim="800000"/>
              <a:headEnd/>
              <a:tailEnd/>
            </a:ln>
          </p:spPr>
          <p:txBody>
            <a:bodyPr wrap="none" lIns="91429" tIns="45715" rIns="91429" bIns="45715" anchor="ctr"/>
            <a:lstStyle/>
            <a:p>
              <a:pPr fontAlgn="base">
                <a:spcBef>
                  <a:spcPct val="0"/>
                </a:spcBef>
                <a:spcAft>
                  <a:spcPct val="0"/>
                </a:spcAft>
              </a:pPr>
              <a:endParaRPr lang="en-CA" sz="1000" dirty="0">
                <a:solidFill>
                  <a:srgbClr val="000000"/>
                </a:solidFill>
                <a:cs typeface="Arial" pitchFamily="34" charset="0"/>
              </a:endParaRPr>
            </a:p>
          </p:txBody>
        </p:sp>
        <p:sp>
          <p:nvSpPr>
            <p:cNvPr id="57" name="AutoShape 72"/>
            <p:cNvSpPr>
              <a:spLocks noChangeArrowheads="1"/>
            </p:cNvSpPr>
            <p:nvPr/>
          </p:nvSpPr>
          <p:spPr bwMode="auto">
            <a:xfrm rot="1960525">
              <a:off x="4346400" y="2285521"/>
              <a:ext cx="76320" cy="152656"/>
            </a:xfrm>
            <a:prstGeom prst="triangle">
              <a:avLst>
                <a:gd name="adj" fmla="val 56250"/>
              </a:avLst>
            </a:prstGeom>
            <a:solidFill>
              <a:schemeClr val="bg2"/>
            </a:solidFill>
            <a:ln w="9525">
              <a:solidFill>
                <a:schemeClr val="tx1"/>
              </a:solidFill>
              <a:miter lim="800000"/>
              <a:headEnd/>
              <a:tailEnd/>
            </a:ln>
          </p:spPr>
          <p:txBody>
            <a:bodyPr wrap="none" lIns="91429" tIns="45715" rIns="91429" bIns="45715" anchor="ctr"/>
            <a:lstStyle/>
            <a:p>
              <a:pPr fontAlgn="base">
                <a:spcBef>
                  <a:spcPct val="0"/>
                </a:spcBef>
                <a:spcAft>
                  <a:spcPct val="0"/>
                </a:spcAft>
              </a:pPr>
              <a:endParaRPr lang="en-CA" sz="1000" dirty="0">
                <a:solidFill>
                  <a:srgbClr val="000000"/>
                </a:solidFill>
                <a:cs typeface="Arial" pitchFamily="34" charset="0"/>
              </a:endParaRPr>
            </a:p>
          </p:txBody>
        </p:sp>
        <p:sp>
          <p:nvSpPr>
            <p:cNvPr id="58" name="AutoShape 73"/>
            <p:cNvSpPr>
              <a:spLocks noChangeArrowheads="1"/>
            </p:cNvSpPr>
            <p:nvPr/>
          </p:nvSpPr>
          <p:spPr bwMode="auto">
            <a:xfrm rot="-1942841">
              <a:off x="4176480" y="2285521"/>
              <a:ext cx="76320" cy="152656"/>
            </a:xfrm>
            <a:prstGeom prst="triangle">
              <a:avLst>
                <a:gd name="adj" fmla="val 56250"/>
              </a:avLst>
            </a:prstGeom>
            <a:solidFill>
              <a:schemeClr val="bg2"/>
            </a:solidFill>
            <a:ln w="9525">
              <a:solidFill>
                <a:schemeClr val="tx1"/>
              </a:solidFill>
              <a:miter lim="800000"/>
              <a:headEnd/>
              <a:tailEnd/>
            </a:ln>
          </p:spPr>
          <p:txBody>
            <a:bodyPr wrap="none" lIns="91429" tIns="45715" rIns="91429" bIns="45715" anchor="ctr"/>
            <a:lstStyle/>
            <a:p>
              <a:pPr fontAlgn="base">
                <a:spcBef>
                  <a:spcPct val="0"/>
                </a:spcBef>
                <a:spcAft>
                  <a:spcPct val="0"/>
                </a:spcAft>
              </a:pPr>
              <a:endParaRPr lang="en-CA" sz="1000" dirty="0">
                <a:solidFill>
                  <a:srgbClr val="000000"/>
                </a:solidFill>
                <a:cs typeface="Arial" pitchFamily="34" charset="0"/>
              </a:endParaRPr>
            </a:p>
          </p:txBody>
        </p:sp>
        <p:sp>
          <p:nvSpPr>
            <p:cNvPr id="59" name="Rectangle 74"/>
            <p:cNvSpPr>
              <a:spLocks noChangeArrowheads="1"/>
            </p:cNvSpPr>
            <p:nvPr/>
          </p:nvSpPr>
          <p:spPr bwMode="auto">
            <a:xfrm>
              <a:off x="4193760" y="2585073"/>
              <a:ext cx="201600" cy="25923"/>
            </a:xfrm>
            <a:prstGeom prst="rect">
              <a:avLst/>
            </a:prstGeom>
            <a:solidFill>
              <a:schemeClr val="bg1"/>
            </a:solidFill>
            <a:ln w="9525">
              <a:solidFill>
                <a:schemeClr val="tx1"/>
              </a:solidFill>
              <a:miter lim="800000"/>
              <a:headEnd/>
              <a:tailEnd/>
            </a:ln>
          </p:spPr>
          <p:txBody>
            <a:bodyPr wrap="none" lIns="91429" tIns="45715" rIns="91429" bIns="45715" anchor="ctr"/>
            <a:lstStyle/>
            <a:p>
              <a:pPr fontAlgn="base">
                <a:spcBef>
                  <a:spcPct val="0"/>
                </a:spcBef>
                <a:spcAft>
                  <a:spcPct val="0"/>
                </a:spcAft>
              </a:pPr>
              <a:endParaRPr lang="en-CA" sz="1000" dirty="0">
                <a:solidFill>
                  <a:srgbClr val="000000"/>
                </a:solidFill>
                <a:cs typeface="Arial" pitchFamily="34" charset="0"/>
              </a:endParaRPr>
            </a:p>
          </p:txBody>
        </p:sp>
        <p:sp>
          <p:nvSpPr>
            <p:cNvPr id="60" name="Rectangle 75"/>
            <p:cNvSpPr>
              <a:spLocks noChangeArrowheads="1"/>
            </p:cNvSpPr>
            <p:nvPr/>
          </p:nvSpPr>
          <p:spPr bwMode="auto">
            <a:xfrm>
              <a:off x="4192320" y="2405054"/>
              <a:ext cx="201600" cy="27363"/>
            </a:xfrm>
            <a:prstGeom prst="rect">
              <a:avLst/>
            </a:prstGeom>
            <a:solidFill>
              <a:schemeClr val="bg1"/>
            </a:solidFill>
            <a:ln w="9525">
              <a:solidFill>
                <a:schemeClr val="tx1"/>
              </a:solidFill>
              <a:miter lim="800000"/>
              <a:headEnd/>
              <a:tailEnd/>
            </a:ln>
          </p:spPr>
          <p:txBody>
            <a:bodyPr wrap="none" lIns="91429" tIns="45715" rIns="91429" bIns="45715" anchor="ctr"/>
            <a:lstStyle/>
            <a:p>
              <a:pPr fontAlgn="base">
                <a:spcBef>
                  <a:spcPct val="0"/>
                </a:spcBef>
                <a:spcAft>
                  <a:spcPct val="0"/>
                </a:spcAft>
              </a:pPr>
              <a:endParaRPr lang="en-CA" sz="1000" dirty="0">
                <a:solidFill>
                  <a:srgbClr val="000000"/>
                </a:solidFill>
                <a:cs typeface="Arial" pitchFamily="34" charset="0"/>
              </a:endParaRPr>
            </a:p>
          </p:txBody>
        </p:sp>
        <p:sp>
          <p:nvSpPr>
            <p:cNvPr id="61" name="AutoShape 76" descr="Dark vertical"/>
            <p:cNvSpPr>
              <a:spLocks noChangeArrowheads="1"/>
            </p:cNvSpPr>
            <p:nvPr/>
          </p:nvSpPr>
          <p:spPr bwMode="auto">
            <a:xfrm>
              <a:off x="4179361" y="2432416"/>
              <a:ext cx="228960" cy="152656"/>
            </a:xfrm>
            <a:prstGeom prst="roundRect">
              <a:avLst>
                <a:gd name="adj" fmla="val 16667"/>
              </a:avLst>
            </a:prstGeom>
            <a:pattFill prst="dkVert">
              <a:fgClr>
                <a:schemeClr val="tx1"/>
              </a:fgClr>
              <a:bgClr>
                <a:schemeClr val="bg1"/>
              </a:bgClr>
            </a:pattFill>
            <a:ln w="9525">
              <a:solidFill>
                <a:schemeClr val="tx1"/>
              </a:solidFill>
              <a:round/>
              <a:headEnd/>
              <a:tailEnd/>
            </a:ln>
          </p:spPr>
          <p:txBody>
            <a:bodyPr wrap="none" lIns="91429" tIns="45715" rIns="91429" bIns="45715" anchor="ctr"/>
            <a:lstStyle/>
            <a:p>
              <a:pPr fontAlgn="base">
                <a:spcBef>
                  <a:spcPct val="0"/>
                </a:spcBef>
                <a:spcAft>
                  <a:spcPct val="0"/>
                </a:spcAft>
              </a:pPr>
              <a:endParaRPr lang="en-CA" sz="1000" dirty="0">
                <a:solidFill>
                  <a:srgbClr val="000000"/>
                </a:solidFill>
                <a:cs typeface="Arial" pitchFamily="34" charset="0"/>
              </a:endParaRPr>
            </a:p>
          </p:txBody>
        </p:sp>
        <p:sp>
          <p:nvSpPr>
            <p:cNvPr id="62" name="Freeform 77"/>
            <p:cNvSpPr>
              <a:spLocks/>
            </p:cNvSpPr>
            <p:nvPr/>
          </p:nvSpPr>
          <p:spPr bwMode="auto">
            <a:xfrm rot="-1041626">
              <a:off x="3663840" y="1769947"/>
              <a:ext cx="532800" cy="178579"/>
            </a:xfrm>
            <a:custGeom>
              <a:avLst/>
              <a:gdLst>
                <a:gd name="T0" fmla="*/ 0 w 336"/>
                <a:gd name="T1" fmla="*/ 2147483647 h 112"/>
                <a:gd name="T2" fmla="*/ 2147483647 w 336"/>
                <a:gd name="T3" fmla="*/ 2147483647 h 112"/>
                <a:gd name="T4" fmla="*/ 2147483647 w 336"/>
                <a:gd name="T5" fmla="*/ 0 h 112"/>
                <a:gd name="T6" fmla="*/ 0 60000 65536"/>
                <a:gd name="T7" fmla="*/ 0 60000 65536"/>
                <a:gd name="T8" fmla="*/ 0 60000 65536"/>
                <a:gd name="T9" fmla="*/ 0 w 336"/>
                <a:gd name="T10" fmla="*/ 0 h 112"/>
                <a:gd name="T11" fmla="*/ 336 w 336"/>
                <a:gd name="T12" fmla="*/ 112 h 112"/>
              </a:gdLst>
              <a:ahLst/>
              <a:cxnLst>
                <a:cxn ang="T6">
                  <a:pos x="T0" y="T1"/>
                </a:cxn>
                <a:cxn ang="T7">
                  <a:pos x="T2" y="T3"/>
                </a:cxn>
                <a:cxn ang="T8">
                  <a:pos x="T4" y="T5"/>
                </a:cxn>
              </a:cxnLst>
              <a:rect l="T9" t="T10" r="T11" b="T12"/>
              <a:pathLst>
                <a:path w="336" h="112">
                  <a:moveTo>
                    <a:pt x="0" y="96"/>
                  </a:moveTo>
                  <a:cubicBezTo>
                    <a:pt x="92" y="104"/>
                    <a:pt x="184" y="112"/>
                    <a:pt x="240" y="96"/>
                  </a:cubicBezTo>
                  <a:cubicBezTo>
                    <a:pt x="296" y="80"/>
                    <a:pt x="316" y="40"/>
                    <a:pt x="336" y="0"/>
                  </a:cubicBezTo>
                </a:path>
              </a:pathLst>
            </a:custGeom>
            <a:noFill/>
            <a:ln w="12700" cap="flat" cmpd="sng">
              <a:solidFill>
                <a:schemeClr val="tx1"/>
              </a:solidFill>
              <a:prstDash val="solid"/>
              <a:round/>
              <a:headEnd/>
              <a:tailEnd/>
            </a:ln>
          </p:spPr>
          <p:txBody>
            <a:bodyPr wrap="none" lIns="91429" tIns="45715" rIns="91429" bIns="45715" anchor="ctr"/>
            <a:lstStyle/>
            <a:p>
              <a:pPr fontAlgn="base">
                <a:spcBef>
                  <a:spcPct val="0"/>
                </a:spcBef>
                <a:spcAft>
                  <a:spcPct val="0"/>
                </a:spcAft>
              </a:pPr>
              <a:endParaRPr lang="en-IN" sz="1000" dirty="0">
                <a:solidFill>
                  <a:srgbClr val="000000"/>
                </a:solidFill>
                <a:cs typeface="Arial" pitchFamily="34" charset="0"/>
              </a:endParaRPr>
            </a:p>
          </p:txBody>
        </p:sp>
        <p:sp>
          <p:nvSpPr>
            <p:cNvPr id="63" name="Freeform 78"/>
            <p:cNvSpPr>
              <a:spLocks/>
            </p:cNvSpPr>
            <p:nvPr/>
          </p:nvSpPr>
          <p:spPr bwMode="auto">
            <a:xfrm rot="-498400">
              <a:off x="4389601" y="1618731"/>
              <a:ext cx="401760" cy="109451"/>
            </a:xfrm>
            <a:custGeom>
              <a:avLst/>
              <a:gdLst>
                <a:gd name="T0" fmla="*/ 0 w 144"/>
                <a:gd name="T1" fmla="*/ 2147483647 h 56"/>
                <a:gd name="T2" fmla="*/ 2147483647 w 144"/>
                <a:gd name="T3" fmla="*/ 2147483647 h 56"/>
                <a:gd name="T4" fmla="*/ 2147483647 w 144"/>
                <a:gd name="T5" fmla="*/ 0 h 56"/>
                <a:gd name="T6" fmla="*/ 0 60000 65536"/>
                <a:gd name="T7" fmla="*/ 0 60000 65536"/>
                <a:gd name="T8" fmla="*/ 0 60000 65536"/>
                <a:gd name="T9" fmla="*/ 0 w 144"/>
                <a:gd name="T10" fmla="*/ 0 h 56"/>
                <a:gd name="T11" fmla="*/ 144 w 144"/>
                <a:gd name="T12" fmla="*/ 56 h 56"/>
              </a:gdLst>
              <a:ahLst/>
              <a:cxnLst>
                <a:cxn ang="T6">
                  <a:pos x="T0" y="T1"/>
                </a:cxn>
                <a:cxn ang="T7">
                  <a:pos x="T2" y="T3"/>
                </a:cxn>
                <a:cxn ang="T8">
                  <a:pos x="T4" y="T5"/>
                </a:cxn>
              </a:cxnLst>
              <a:rect l="T9" t="T10" r="T11" b="T12"/>
              <a:pathLst>
                <a:path w="144" h="56">
                  <a:moveTo>
                    <a:pt x="0" y="48"/>
                  </a:moveTo>
                  <a:cubicBezTo>
                    <a:pt x="36" y="52"/>
                    <a:pt x="72" y="56"/>
                    <a:pt x="96" y="48"/>
                  </a:cubicBezTo>
                  <a:cubicBezTo>
                    <a:pt x="120" y="40"/>
                    <a:pt x="132" y="20"/>
                    <a:pt x="144" y="0"/>
                  </a:cubicBezTo>
                </a:path>
              </a:pathLst>
            </a:custGeom>
            <a:noFill/>
            <a:ln w="12700" cap="flat" cmpd="sng">
              <a:solidFill>
                <a:srgbClr val="FF3300"/>
              </a:solidFill>
              <a:prstDash val="solid"/>
              <a:round/>
              <a:headEnd/>
              <a:tailEnd/>
            </a:ln>
          </p:spPr>
          <p:txBody>
            <a:bodyPr wrap="none" lIns="91429" tIns="45715" rIns="91429" bIns="45715" anchor="ctr"/>
            <a:lstStyle/>
            <a:p>
              <a:pPr fontAlgn="base">
                <a:spcBef>
                  <a:spcPct val="0"/>
                </a:spcBef>
                <a:spcAft>
                  <a:spcPct val="0"/>
                </a:spcAft>
              </a:pPr>
              <a:endParaRPr lang="en-IN" sz="1000" dirty="0">
                <a:solidFill>
                  <a:srgbClr val="000000"/>
                </a:solidFill>
                <a:cs typeface="Arial" pitchFamily="34" charset="0"/>
              </a:endParaRPr>
            </a:p>
          </p:txBody>
        </p:sp>
        <p:sp>
          <p:nvSpPr>
            <p:cNvPr id="64" name="Freeform 79"/>
            <p:cNvSpPr>
              <a:spLocks/>
            </p:cNvSpPr>
            <p:nvPr/>
          </p:nvSpPr>
          <p:spPr bwMode="auto">
            <a:xfrm>
              <a:off x="4939681" y="1610089"/>
              <a:ext cx="534240" cy="76328"/>
            </a:xfrm>
            <a:custGeom>
              <a:avLst/>
              <a:gdLst>
                <a:gd name="T0" fmla="*/ 0 w 288"/>
                <a:gd name="T1" fmla="*/ 0 h 48"/>
                <a:gd name="T2" fmla="*/ 2147483647 w 288"/>
                <a:gd name="T3" fmla="*/ 2147483647 h 48"/>
                <a:gd name="T4" fmla="*/ 2147483647 w 288"/>
                <a:gd name="T5" fmla="*/ 0 h 48"/>
                <a:gd name="T6" fmla="*/ 0 60000 65536"/>
                <a:gd name="T7" fmla="*/ 0 60000 65536"/>
                <a:gd name="T8" fmla="*/ 0 60000 65536"/>
                <a:gd name="T9" fmla="*/ 0 w 288"/>
                <a:gd name="T10" fmla="*/ 0 h 48"/>
                <a:gd name="T11" fmla="*/ 288 w 288"/>
                <a:gd name="T12" fmla="*/ 48 h 48"/>
              </a:gdLst>
              <a:ahLst/>
              <a:cxnLst>
                <a:cxn ang="T6">
                  <a:pos x="T0" y="T1"/>
                </a:cxn>
                <a:cxn ang="T7">
                  <a:pos x="T2" y="T3"/>
                </a:cxn>
                <a:cxn ang="T8">
                  <a:pos x="T4" y="T5"/>
                </a:cxn>
              </a:cxnLst>
              <a:rect l="T9" t="T10" r="T11" b="T12"/>
              <a:pathLst>
                <a:path w="288" h="48">
                  <a:moveTo>
                    <a:pt x="0" y="0"/>
                  </a:moveTo>
                  <a:cubicBezTo>
                    <a:pt x="48" y="24"/>
                    <a:pt x="96" y="48"/>
                    <a:pt x="144" y="48"/>
                  </a:cubicBezTo>
                  <a:cubicBezTo>
                    <a:pt x="192" y="48"/>
                    <a:pt x="240" y="24"/>
                    <a:pt x="288" y="0"/>
                  </a:cubicBezTo>
                </a:path>
              </a:pathLst>
            </a:custGeom>
            <a:noFill/>
            <a:ln w="12700" cap="flat" cmpd="sng">
              <a:solidFill>
                <a:srgbClr val="FF3300"/>
              </a:solidFill>
              <a:prstDash val="solid"/>
              <a:round/>
              <a:headEnd/>
              <a:tailEnd/>
            </a:ln>
          </p:spPr>
          <p:txBody>
            <a:bodyPr wrap="none" lIns="91429" tIns="45715" rIns="91429" bIns="45715" anchor="ctr"/>
            <a:lstStyle/>
            <a:p>
              <a:pPr fontAlgn="base">
                <a:spcBef>
                  <a:spcPct val="0"/>
                </a:spcBef>
                <a:spcAft>
                  <a:spcPct val="0"/>
                </a:spcAft>
              </a:pPr>
              <a:endParaRPr lang="en-IN" sz="1000" dirty="0">
                <a:solidFill>
                  <a:srgbClr val="000000"/>
                </a:solidFill>
                <a:cs typeface="Arial" pitchFamily="34" charset="0"/>
              </a:endParaRPr>
            </a:p>
          </p:txBody>
        </p:sp>
        <p:sp>
          <p:nvSpPr>
            <p:cNvPr id="65" name="Freeform 80"/>
            <p:cNvSpPr>
              <a:spLocks/>
            </p:cNvSpPr>
            <p:nvPr/>
          </p:nvSpPr>
          <p:spPr bwMode="auto">
            <a:xfrm rot="295977">
              <a:off x="5613600" y="1607210"/>
              <a:ext cx="437760" cy="181459"/>
            </a:xfrm>
            <a:custGeom>
              <a:avLst/>
              <a:gdLst>
                <a:gd name="T0" fmla="*/ 0 w 144"/>
                <a:gd name="T1" fmla="*/ 0 h 144"/>
                <a:gd name="T2" fmla="*/ 2147483647 w 144"/>
                <a:gd name="T3" fmla="*/ 2147483647 h 144"/>
                <a:gd name="T4" fmla="*/ 2147483647 w 144"/>
                <a:gd name="T5" fmla="*/ 2147483647 h 144"/>
                <a:gd name="T6" fmla="*/ 0 60000 65536"/>
                <a:gd name="T7" fmla="*/ 0 60000 65536"/>
                <a:gd name="T8" fmla="*/ 0 60000 65536"/>
                <a:gd name="T9" fmla="*/ 0 w 144"/>
                <a:gd name="T10" fmla="*/ 0 h 144"/>
                <a:gd name="T11" fmla="*/ 144 w 144"/>
                <a:gd name="T12" fmla="*/ 144 h 144"/>
              </a:gdLst>
              <a:ahLst/>
              <a:cxnLst>
                <a:cxn ang="T6">
                  <a:pos x="T0" y="T1"/>
                </a:cxn>
                <a:cxn ang="T7">
                  <a:pos x="T2" y="T3"/>
                </a:cxn>
                <a:cxn ang="T8">
                  <a:pos x="T4" y="T5"/>
                </a:cxn>
              </a:cxnLst>
              <a:rect l="T9" t="T10" r="T11" b="T12"/>
              <a:pathLst>
                <a:path w="144" h="144">
                  <a:moveTo>
                    <a:pt x="0" y="0"/>
                  </a:moveTo>
                  <a:cubicBezTo>
                    <a:pt x="12" y="36"/>
                    <a:pt x="24" y="72"/>
                    <a:pt x="48" y="96"/>
                  </a:cubicBezTo>
                  <a:cubicBezTo>
                    <a:pt x="72" y="120"/>
                    <a:pt x="108" y="132"/>
                    <a:pt x="144" y="144"/>
                  </a:cubicBezTo>
                </a:path>
              </a:pathLst>
            </a:custGeom>
            <a:noFill/>
            <a:ln w="12700" cap="flat" cmpd="sng">
              <a:solidFill>
                <a:srgbClr val="FF3300"/>
              </a:solidFill>
              <a:prstDash val="solid"/>
              <a:round/>
              <a:headEnd/>
              <a:tailEnd/>
            </a:ln>
          </p:spPr>
          <p:txBody>
            <a:bodyPr wrap="none" lIns="91429" tIns="45715" rIns="91429" bIns="45715" anchor="ctr"/>
            <a:lstStyle/>
            <a:p>
              <a:pPr fontAlgn="base">
                <a:spcBef>
                  <a:spcPct val="0"/>
                </a:spcBef>
                <a:spcAft>
                  <a:spcPct val="0"/>
                </a:spcAft>
              </a:pPr>
              <a:endParaRPr lang="en-IN" sz="1000" dirty="0">
                <a:solidFill>
                  <a:srgbClr val="000000"/>
                </a:solidFill>
                <a:cs typeface="Arial" pitchFamily="34" charset="0"/>
              </a:endParaRPr>
            </a:p>
          </p:txBody>
        </p:sp>
        <p:sp>
          <p:nvSpPr>
            <p:cNvPr id="66" name="Freeform 81"/>
            <p:cNvSpPr>
              <a:spLocks/>
            </p:cNvSpPr>
            <p:nvPr/>
          </p:nvSpPr>
          <p:spPr bwMode="auto">
            <a:xfrm rot="21240694" flipH="1">
              <a:off x="6183840" y="1672017"/>
              <a:ext cx="383040" cy="118092"/>
            </a:xfrm>
            <a:custGeom>
              <a:avLst/>
              <a:gdLst>
                <a:gd name="T0" fmla="*/ 0 w 144"/>
                <a:gd name="T1" fmla="*/ 0 h 144"/>
                <a:gd name="T2" fmla="*/ 2147483647 w 144"/>
                <a:gd name="T3" fmla="*/ 2147483647 h 144"/>
                <a:gd name="T4" fmla="*/ 2147483647 w 144"/>
                <a:gd name="T5" fmla="*/ 2147483647 h 144"/>
                <a:gd name="T6" fmla="*/ 0 60000 65536"/>
                <a:gd name="T7" fmla="*/ 0 60000 65536"/>
                <a:gd name="T8" fmla="*/ 0 60000 65536"/>
                <a:gd name="T9" fmla="*/ 0 w 144"/>
                <a:gd name="T10" fmla="*/ 0 h 144"/>
                <a:gd name="T11" fmla="*/ 144 w 144"/>
                <a:gd name="T12" fmla="*/ 144 h 144"/>
              </a:gdLst>
              <a:ahLst/>
              <a:cxnLst>
                <a:cxn ang="T6">
                  <a:pos x="T0" y="T1"/>
                </a:cxn>
                <a:cxn ang="T7">
                  <a:pos x="T2" y="T3"/>
                </a:cxn>
                <a:cxn ang="T8">
                  <a:pos x="T4" y="T5"/>
                </a:cxn>
              </a:cxnLst>
              <a:rect l="T9" t="T10" r="T11" b="T12"/>
              <a:pathLst>
                <a:path w="144" h="144">
                  <a:moveTo>
                    <a:pt x="0" y="0"/>
                  </a:moveTo>
                  <a:cubicBezTo>
                    <a:pt x="12" y="36"/>
                    <a:pt x="24" y="72"/>
                    <a:pt x="48" y="96"/>
                  </a:cubicBezTo>
                  <a:cubicBezTo>
                    <a:pt x="72" y="120"/>
                    <a:pt x="108" y="132"/>
                    <a:pt x="144" y="144"/>
                  </a:cubicBezTo>
                </a:path>
              </a:pathLst>
            </a:custGeom>
            <a:noFill/>
            <a:ln w="12700" cap="flat" cmpd="sng">
              <a:solidFill>
                <a:srgbClr val="663300"/>
              </a:solidFill>
              <a:prstDash val="solid"/>
              <a:round/>
              <a:headEnd/>
              <a:tailEnd/>
            </a:ln>
          </p:spPr>
          <p:txBody>
            <a:bodyPr wrap="none" lIns="91429" tIns="45715" rIns="91429" bIns="45715" anchor="ctr"/>
            <a:lstStyle/>
            <a:p>
              <a:pPr fontAlgn="base">
                <a:spcBef>
                  <a:spcPct val="0"/>
                </a:spcBef>
                <a:spcAft>
                  <a:spcPct val="0"/>
                </a:spcAft>
              </a:pPr>
              <a:endParaRPr lang="en-IN" sz="1000" dirty="0">
                <a:solidFill>
                  <a:srgbClr val="000000"/>
                </a:solidFill>
                <a:cs typeface="Arial" pitchFamily="34" charset="0"/>
              </a:endParaRPr>
            </a:p>
          </p:txBody>
        </p:sp>
        <p:sp>
          <p:nvSpPr>
            <p:cNvPr id="67" name="Freeform 82"/>
            <p:cNvSpPr>
              <a:spLocks/>
            </p:cNvSpPr>
            <p:nvPr/>
          </p:nvSpPr>
          <p:spPr bwMode="auto">
            <a:xfrm>
              <a:off x="6689281" y="1669136"/>
              <a:ext cx="613440" cy="74888"/>
            </a:xfrm>
            <a:custGeom>
              <a:avLst/>
              <a:gdLst>
                <a:gd name="T0" fmla="*/ 0 w 288"/>
                <a:gd name="T1" fmla="*/ 0 h 48"/>
                <a:gd name="T2" fmla="*/ 2147483647 w 288"/>
                <a:gd name="T3" fmla="*/ 2147483647 h 48"/>
                <a:gd name="T4" fmla="*/ 2147483647 w 288"/>
                <a:gd name="T5" fmla="*/ 0 h 48"/>
                <a:gd name="T6" fmla="*/ 0 60000 65536"/>
                <a:gd name="T7" fmla="*/ 0 60000 65536"/>
                <a:gd name="T8" fmla="*/ 0 60000 65536"/>
                <a:gd name="T9" fmla="*/ 0 w 288"/>
                <a:gd name="T10" fmla="*/ 0 h 48"/>
                <a:gd name="T11" fmla="*/ 288 w 288"/>
                <a:gd name="T12" fmla="*/ 48 h 48"/>
              </a:gdLst>
              <a:ahLst/>
              <a:cxnLst>
                <a:cxn ang="T6">
                  <a:pos x="T0" y="T1"/>
                </a:cxn>
                <a:cxn ang="T7">
                  <a:pos x="T2" y="T3"/>
                </a:cxn>
                <a:cxn ang="T8">
                  <a:pos x="T4" y="T5"/>
                </a:cxn>
              </a:cxnLst>
              <a:rect l="T9" t="T10" r="T11" b="T12"/>
              <a:pathLst>
                <a:path w="288" h="48">
                  <a:moveTo>
                    <a:pt x="0" y="0"/>
                  </a:moveTo>
                  <a:cubicBezTo>
                    <a:pt x="48" y="24"/>
                    <a:pt x="96" y="48"/>
                    <a:pt x="144" y="48"/>
                  </a:cubicBezTo>
                  <a:cubicBezTo>
                    <a:pt x="192" y="48"/>
                    <a:pt x="240" y="24"/>
                    <a:pt x="288" y="0"/>
                  </a:cubicBezTo>
                </a:path>
              </a:pathLst>
            </a:custGeom>
            <a:noFill/>
            <a:ln w="12700" cap="flat" cmpd="sng">
              <a:solidFill>
                <a:srgbClr val="663300"/>
              </a:solidFill>
              <a:prstDash val="solid"/>
              <a:round/>
              <a:headEnd/>
              <a:tailEnd/>
            </a:ln>
          </p:spPr>
          <p:txBody>
            <a:bodyPr wrap="none" lIns="91429" tIns="45715" rIns="91429" bIns="45715" anchor="ctr"/>
            <a:lstStyle/>
            <a:p>
              <a:pPr fontAlgn="base">
                <a:spcBef>
                  <a:spcPct val="0"/>
                </a:spcBef>
                <a:spcAft>
                  <a:spcPct val="0"/>
                </a:spcAft>
              </a:pPr>
              <a:endParaRPr lang="en-IN" sz="1000" dirty="0">
                <a:solidFill>
                  <a:srgbClr val="000000"/>
                </a:solidFill>
                <a:cs typeface="Arial" pitchFamily="34" charset="0"/>
              </a:endParaRPr>
            </a:p>
          </p:txBody>
        </p:sp>
        <p:sp>
          <p:nvSpPr>
            <p:cNvPr id="68" name="Freeform 83"/>
            <p:cNvSpPr>
              <a:spLocks/>
            </p:cNvSpPr>
            <p:nvPr/>
          </p:nvSpPr>
          <p:spPr bwMode="auto">
            <a:xfrm rot="1556673">
              <a:off x="7368960" y="1749784"/>
              <a:ext cx="511200" cy="79208"/>
            </a:xfrm>
            <a:custGeom>
              <a:avLst/>
              <a:gdLst>
                <a:gd name="T0" fmla="*/ 0 w 288"/>
                <a:gd name="T1" fmla="*/ 0 h 48"/>
                <a:gd name="T2" fmla="*/ 2147483647 w 288"/>
                <a:gd name="T3" fmla="*/ 2147483647 h 48"/>
                <a:gd name="T4" fmla="*/ 2147483647 w 288"/>
                <a:gd name="T5" fmla="*/ 0 h 48"/>
                <a:gd name="T6" fmla="*/ 0 60000 65536"/>
                <a:gd name="T7" fmla="*/ 0 60000 65536"/>
                <a:gd name="T8" fmla="*/ 0 60000 65536"/>
                <a:gd name="T9" fmla="*/ 0 w 288"/>
                <a:gd name="T10" fmla="*/ 0 h 48"/>
                <a:gd name="T11" fmla="*/ 288 w 288"/>
                <a:gd name="T12" fmla="*/ 48 h 48"/>
              </a:gdLst>
              <a:ahLst/>
              <a:cxnLst>
                <a:cxn ang="T6">
                  <a:pos x="T0" y="T1"/>
                </a:cxn>
                <a:cxn ang="T7">
                  <a:pos x="T2" y="T3"/>
                </a:cxn>
                <a:cxn ang="T8">
                  <a:pos x="T4" y="T5"/>
                </a:cxn>
              </a:cxnLst>
              <a:rect l="T9" t="T10" r="T11" b="T12"/>
              <a:pathLst>
                <a:path w="288" h="48">
                  <a:moveTo>
                    <a:pt x="0" y="0"/>
                  </a:moveTo>
                  <a:cubicBezTo>
                    <a:pt x="48" y="24"/>
                    <a:pt x="96" y="48"/>
                    <a:pt x="144" y="48"/>
                  </a:cubicBezTo>
                  <a:cubicBezTo>
                    <a:pt x="192" y="48"/>
                    <a:pt x="240" y="24"/>
                    <a:pt x="288" y="0"/>
                  </a:cubicBezTo>
                </a:path>
              </a:pathLst>
            </a:custGeom>
            <a:noFill/>
            <a:ln w="12700" cap="flat" cmpd="sng">
              <a:solidFill>
                <a:srgbClr val="663300"/>
              </a:solidFill>
              <a:prstDash val="solid"/>
              <a:round/>
              <a:headEnd/>
              <a:tailEnd/>
            </a:ln>
          </p:spPr>
          <p:txBody>
            <a:bodyPr wrap="none" lIns="91429" tIns="45715" rIns="91429" bIns="45715" anchor="ctr"/>
            <a:lstStyle/>
            <a:p>
              <a:pPr fontAlgn="base">
                <a:spcBef>
                  <a:spcPct val="0"/>
                </a:spcBef>
                <a:spcAft>
                  <a:spcPct val="0"/>
                </a:spcAft>
              </a:pPr>
              <a:endParaRPr lang="en-IN" sz="1000" dirty="0">
                <a:solidFill>
                  <a:srgbClr val="000000"/>
                </a:solidFill>
                <a:cs typeface="Arial" pitchFamily="34" charset="0"/>
              </a:endParaRPr>
            </a:p>
          </p:txBody>
        </p:sp>
        <p:sp>
          <p:nvSpPr>
            <p:cNvPr id="69" name="Freeform 84"/>
            <p:cNvSpPr>
              <a:spLocks/>
            </p:cNvSpPr>
            <p:nvPr/>
          </p:nvSpPr>
          <p:spPr bwMode="auto">
            <a:xfrm>
              <a:off x="8051520" y="1771386"/>
              <a:ext cx="384480" cy="76328"/>
            </a:xfrm>
            <a:custGeom>
              <a:avLst/>
              <a:gdLst>
                <a:gd name="T0" fmla="*/ 0 w 288"/>
                <a:gd name="T1" fmla="*/ 0 h 48"/>
                <a:gd name="T2" fmla="*/ 2147483647 w 288"/>
                <a:gd name="T3" fmla="*/ 2147483647 h 48"/>
                <a:gd name="T4" fmla="*/ 2147483647 w 288"/>
                <a:gd name="T5" fmla="*/ 0 h 48"/>
                <a:gd name="T6" fmla="*/ 0 60000 65536"/>
                <a:gd name="T7" fmla="*/ 0 60000 65536"/>
                <a:gd name="T8" fmla="*/ 0 60000 65536"/>
                <a:gd name="T9" fmla="*/ 0 w 288"/>
                <a:gd name="T10" fmla="*/ 0 h 48"/>
                <a:gd name="T11" fmla="*/ 288 w 288"/>
                <a:gd name="T12" fmla="*/ 48 h 48"/>
              </a:gdLst>
              <a:ahLst/>
              <a:cxnLst>
                <a:cxn ang="T6">
                  <a:pos x="T0" y="T1"/>
                </a:cxn>
                <a:cxn ang="T7">
                  <a:pos x="T2" y="T3"/>
                </a:cxn>
                <a:cxn ang="T8">
                  <a:pos x="T4" y="T5"/>
                </a:cxn>
              </a:cxnLst>
              <a:rect l="T9" t="T10" r="T11" b="T12"/>
              <a:pathLst>
                <a:path w="288" h="48">
                  <a:moveTo>
                    <a:pt x="0" y="0"/>
                  </a:moveTo>
                  <a:cubicBezTo>
                    <a:pt x="48" y="24"/>
                    <a:pt x="96" y="48"/>
                    <a:pt x="144" y="48"/>
                  </a:cubicBezTo>
                  <a:cubicBezTo>
                    <a:pt x="192" y="48"/>
                    <a:pt x="240" y="24"/>
                    <a:pt x="288" y="0"/>
                  </a:cubicBezTo>
                </a:path>
              </a:pathLst>
            </a:custGeom>
            <a:noFill/>
            <a:ln w="12700" cap="flat" cmpd="sng">
              <a:solidFill>
                <a:srgbClr val="FF9900"/>
              </a:solidFill>
              <a:prstDash val="solid"/>
              <a:round/>
              <a:headEnd/>
              <a:tailEnd/>
            </a:ln>
          </p:spPr>
          <p:txBody>
            <a:bodyPr wrap="none" lIns="91429" tIns="45715" rIns="91429" bIns="45715" anchor="ctr"/>
            <a:lstStyle/>
            <a:p>
              <a:pPr fontAlgn="base">
                <a:spcBef>
                  <a:spcPct val="0"/>
                </a:spcBef>
                <a:spcAft>
                  <a:spcPct val="0"/>
                </a:spcAft>
              </a:pPr>
              <a:endParaRPr lang="en-IN" sz="1000" dirty="0">
                <a:solidFill>
                  <a:srgbClr val="000000"/>
                </a:solidFill>
                <a:cs typeface="Arial" pitchFamily="34" charset="0"/>
              </a:endParaRPr>
            </a:p>
          </p:txBody>
        </p:sp>
        <p:sp>
          <p:nvSpPr>
            <p:cNvPr id="70" name="Text Box 85"/>
            <p:cNvSpPr txBox="1">
              <a:spLocks noChangeArrowheads="1"/>
            </p:cNvSpPr>
            <p:nvPr/>
          </p:nvSpPr>
          <p:spPr bwMode="auto">
            <a:xfrm>
              <a:off x="8029193" y="1896680"/>
              <a:ext cx="247697" cy="252374"/>
            </a:xfrm>
            <a:prstGeom prst="rect">
              <a:avLst/>
            </a:prstGeom>
            <a:noFill/>
            <a:ln w="12700">
              <a:noFill/>
              <a:miter lim="800000"/>
              <a:headEnd/>
              <a:tailEnd/>
            </a:ln>
          </p:spPr>
          <p:txBody>
            <a:bodyPr wrap="none" lIns="9144" tIns="27429" rIns="9144" bIns="9144">
              <a:spAutoFit/>
            </a:bodyPr>
            <a:lstStyle/>
            <a:p>
              <a:pPr marL="311045" indent="-311045" algn="ctr" eaLnBrk="0" fontAlgn="base" hangingPunct="0">
                <a:spcBef>
                  <a:spcPct val="0"/>
                </a:spcBef>
                <a:spcAft>
                  <a:spcPct val="0"/>
                </a:spcAft>
                <a:buClr>
                  <a:srgbClr val="99CC00"/>
                </a:buClr>
                <a:buSzPct val="60000"/>
              </a:pPr>
              <a:r>
                <a:rPr lang="en-IN" sz="700" dirty="0">
                  <a:solidFill>
                    <a:srgbClr val="000000"/>
                  </a:solidFill>
                  <a:cs typeface="Arial" pitchFamily="34" charset="0"/>
                </a:rPr>
                <a:t>Smart</a:t>
              </a:r>
            </a:p>
            <a:p>
              <a:pPr marL="311045" indent="-311045" algn="ctr" eaLnBrk="0" fontAlgn="base" hangingPunct="0">
                <a:spcBef>
                  <a:spcPct val="0"/>
                </a:spcBef>
                <a:spcAft>
                  <a:spcPct val="0"/>
                </a:spcAft>
                <a:buClr>
                  <a:srgbClr val="99CC00"/>
                </a:buClr>
                <a:buSzPct val="60000"/>
              </a:pPr>
              <a:r>
                <a:rPr lang="en-IN" sz="700" dirty="0">
                  <a:solidFill>
                    <a:srgbClr val="000000"/>
                  </a:solidFill>
                  <a:cs typeface="Arial" pitchFamily="34" charset="0"/>
                </a:rPr>
                <a:t>Meter</a:t>
              </a:r>
            </a:p>
          </p:txBody>
        </p:sp>
        <p:sp>
          <p:nvSpPr>
            <p:cNvPr id="71" name="Text Box 86"/>
            <p:cNvSpPr txBox="1">
              <a:spLocks noChangeArrowheads="1"/>
            </p:cNvSpPr>
            <p:nvPr/>
          </p:nvSpPr>
          <p:spPr bwMode="auto">
            <a:xfrm>
              <a:off x="6177842" y="1961486"/>
              <a:ext cx="407996" cy="144652"/>
            </a:xfrm>
            <a:prstGeom prst="rect">
              <a:avLst/>
            </a:prstGeom>
            <a:noFill/>
            <a:ln w="12700">
              <a:noFill/>
              <a:miter lim="800000"/>
              <a:headEnd/>
              <a:tailEnd/>
            </a:ln>
          </p:spPr>
          <p:txBody>
            <a:bodyPr wrap="none" lIns="9144" tIns="27429" rIns="9144" bIns="9144">
              <a:spAutoFit/>
            </a:bodyPr>
            <a:lstStyle/>
            <a:p>
              <a:pPr marL="311045" indent="-311045" algn="ctr" eaLnBrk="0" fontAlgn="base" hangingPunct="0">
                <a:spcBef>
                  <a:spcPct val="0"/>
                </a:spcBef>
                <a:spcAft>
                  <a:spcPct val="0"/>
                </a:spcAft>
                <a:buClr>
                  <a:srgbClr val="99CC00"/>
                </a:buClr>
                <a:buSzPct val="60000"/>
              </a:pPr>
              <a:r>
                <a:rPr lang="en-IN" sz="700" dirty="0">
                  <a:solidFill>
                    <a:srgbClr val="000000"/>
                  </a:solidFill>
                  <a:cs typeface="Arial" pitchFamily="34" charset="0"/>
                </a:rPr>
                <a:t>Substation</a:t>
              </a:r>
            </a:p>
          </p:txBody>
        </p:sp>
        <p:sp>
          <p:nvSpPr>
            <p:cNvPr id="72" name="Text Box 87"/>
            <p:cNvSpPr txBox="1">
              <a:spLocks noChangeArrowheads="1"/>
            </p:cNvSpPr>
            <p:nvPr/>
          </p:nvSpPr>
          <p:spPr bwMode="auto">
            <a:xfrm>
              <a:off x="4339682" y="1968687"/>
              <a:ext cx="407997" cy="144652"/>
            </a:xfrm>
            <a:prstGeom prst="rect">
              <a:avLst/>
            </a:prstGeom>
            <a:noFill/>
            <a:ln w="12700">
              <a:noFill/>
              <a:miter lim="800000"/>
              <a:headEnd/>
              <a:tailEnd/>
            </a:ln>
          </p:spPr>
          <p:txBody>
            <a:bodyPr wrap="none" lIns="9144" tIns="27429" rIns="9144" bIns="9144">
              <a:spAutoFit/>
            </a:bodyPr>
            <a:lstStyle/>
            <a:p>
              <a:pPr marL="311045" indent="-311045" algn="ctr" eaLnBrk="0" fontAlgn="base" hangingPunct="0">
                <a:spcBef>
                  <a:spcPct val="0"/>
                </a:spcBef>
                <a:spcAft>
                  <a:spcPct val="0"/>
                </a:spcAft>
                <a:buClr>
                  <a:srgbClr val="99CC00"/>
                </a:buClr>
                <a:buSzPct val="60000"/>
              </a:pPr>
              <a:r>
                <a:rPr lang="en-IN" sz="700" dirty="0">
                  <a:solidFill>
                    <a:srgbClr val="000000"/>
                  </a:solidFill>
                  <a:cs typeface="Arial" pitchFamily="34" charset="0"/>
                </a:rPr>
                <a:t>Substation</a:t>
              </a:r>
            </a:p>
          </p:txBody>
        </p:sp>
        <p:sp>
          <p:nvSpPr>
            <p:cNvPr id="73" name="Text Box 88"/>
            <p:cNvSpPr txBox="1">
              <a:spLocks noChangeArrowheads="1"/>
            </p:cNvSpPr>
            <p:nvPr/>
          </p:nvSpPr>
          <p:spPr bwMode="auto">
            <a:xfrm>
              <a:off x="8398894" y="1990289"/>
              <a:ext cx="396775" cy="144652"/>
            </a:xfrm>
            <a:prstGeom prst="rect">
              <a:avLst/>
            </a:prstGeom>
            <a:noFill/>
            <a:ln w="12700">
              <a:noFill/>
              <a:miter lim="800000"/>
              <a:headEnd/>
              <a:tailEnd/>
            </a:ln>
          </p:spPr>
          <p:txBody>
            <a:bodyPr wrap="none" lIns="9144" tIns="27429" rIns="9144" bIns="9144">
              <a:spAutoFit/>
            </a:bodyPr>
            <a:lstStyle/>
            <a:p>
              <a:pPr marL="311045" indent="-311045" algn="ctr" eaLnBrk="0" fontAlgn="base" hangingPunct="0">
                <a:spcBef>
                  <a:spcPct val="0"/>
                </a:spcBef>
                <a:spcAft>
                  <a:spcPct val="0"/>
                </a:spcAft>
                <a:buClr>
                  <a:srgbClr val="99CC00"/>
                </a:buClr>
                <a:buSzPct val="60000"/>
              </a:pPr>
              <a:r>
                <a:rPr lang="en-IN" sz="700" dirty="0">
                  <a:solidFill>
                    <a:srgbClr val="000000"/>
                  </a:solidFill>
                  <a:cs typeface="Arial" pitchFamily="34" charset="0"/>
                </a:rPr>
                <a:t>Customer </a:t>
              </a:r>
            </a:p>
          </p:txBody>
        </p:sp>
        <p:sp>
          <p:nvSpPr>
            <p:cNvPr id="74" name="AutoShape 89"/>
            <p:cNvSpPr>
              <a:spLocks noChangeAspect="1" noChangeArrowheads="1"/>
            </p:cNvSpPr>
            <p:nvPr/>
          </p:nvSpPr>
          <p:spPr bwMode="auto">
            <a:xfrm rot="1960525">
              <a:off x="6156481" y="1758427"/>
              <a:ext cx="53280" cy="106571"/>
            </a:xfrm>
            <a:prstGeom prst="triangle">
              <a:avLst>
                <a:gd name="adj" fmla="val 56250"/>
              </a:avLst>
            </a:prstGeom>
            <a:solidFill>
              <a:schemeClr val="bg2"/>
            </a:solidFill>
            <a:ln w="9525">
              <a:solidFill>
                <a:schemeClr val="tx1"/>
              </a:solidFill>
              <a:miter lim="800000"/>
              <a:headEnd/>
              <a:tailEnd/>
            </a:ln>
          </p:spPr>
          <p:txBody>
            <a:bodyPr wrap="none" lIns="91429" tIns="45715" rIns="91429" bIns="45715" anchor="ctr"/>
            <a:lstStyle/>
            <a:p>
              <a:pPr fontAlgn="base">
                <a:spcBef>
                  <a:spcPct val="0"/>
                </a:spcBef>
                <a:spcAft>
                  <a:spcPct val="0"/>
                </a:spcAft>
              </a:pPr>
              <a:endParaRPr lang="en-CA" sz="1000" dirty="0">
                <a:solidFill>
                  <a:srgbClr val="000000"/>
                </a:solidFill>
                <a:cs typeface="Arial" pitchFamily="34" charset="0"/>
              </a:endParaRPr>
            </a:p>
          </p:txBody>
        </p:sp>
        <p:sp>
          <p:nvSpPr>
            <p:cNvPr id="75" name="AutoShape 90"/>
            <p:cNvSpPr>
              <a:spLocks noChangeAspect="1" noChangeArrowheads="1"/>
            </p:cNvSpPr>
            <p:nvPr/>
          </p:nvSpPr>
          <p:spPr bwMode="auto">
            <a:xfrm rot="-1942841">
              <a:off x="6029761" y="1758427"/>
              <a:ext cx="53280" cy="106571"/>
            </a:xfrm>
            <a:prstGeom prst="triangle">
              <a:avLst>
                <a:gd name="adj" fmla="val 56250"/>
              </a:avLst>
            </a:prstGeom>
            <a:solidFill>
              <a:schemeClr val="bg2"/>
            </a:solidFill>
            <a:ln w="9525">
              <a:solidFill>
                <a:schemeClr val="tx1"/>
              </a:solidFill>
              <a:miter lim="800000"/>
              <a:headEnd/>
              <a:tailEnd/>
            </a:ln>
          </p:spPr>
          <p:txBody>
            <a:bodyPr wrap="none" lIns="91429" tIns="45715" rIns="91429" bIns="45715" anchor="ctr"/>
            <a:lstStyle/>
            <a:p>
              <a:pPr fontAlgn="base">
                <a:spcBef>
                  <a:spcPct val="0"/>
                </a:spcBef>
                <a:spcAft>
                  <a:spcPct val="0"/>
                </a:spcAft>
              </a:pPr>
              <a:endParaRPr lang="en-CA" sz="1000" dirty="0">
                <a:solidFill>
                  <a:srgbClr val="000000"/>
                </a:solidFill>
                <a:cs typeface="Arial" pitchFamily="34" charset="0"/>
              </a:endParaRPr>
            </a:p>
          </p:txBody>
        </p:sp>
        <p:sp>
          <p:nvSpPr>
            <p:cNvPr id="76" name="AutoShape 91" descr="Dark vertical"/>
            <p:cNvSpPr>
              <a:spLocks noChangeAspect="1" noChangeArrowheads="1"/>
            </p:cNvSpPr>
            <p:nvPr/>
          </p:nvSpPr>
          <p:spPr bwMode="auto">
            <a:xfrm>
              <a:off x="6038400" y="1862117"/>
              <a:ext cx="161280" cy="106571"/>
            </a:xfrm>
            <a:prstGeom prst="roundRect">
              <a:avLst>
                <a:gd name="adj" fmla="val 16667"/>
              </a:avLst>
            </a:prstGeom>
            <a:pattFill prst="dkVert">
              <a:fgClr>
                <a:schemeClr val="tx1"/>
              </a:fgClr>
              <a:bgClr>
                <a:schemeClr val="bg1"/>
              </a:bgClr>
            </a:pattFill>
            <a:ln w="9525">
              <a:solidFill>
                <a:schemeClr val="tx1"/>
              </a:solidFill>
              <a:round/>
              <a:headEnd/>
              <a:tailEnd/>
            </a:ln>
          </p:spPr>
          <p:txBody>
            <a:bodyPr wrap="none" lIns="91429" tIns="45715" rIns="91429" bIns="45715" anchor="ctr"/>
            <a:lstStyle/>
            <a:p>
              <a:pPr fontAlgn="base">
                <a:spcBef>
                  <a:spcPct val="0"/>
                </a:spcBef>
                <a:spcAft>
                  <a:spcPct val="0"/>
                </a:spcAft>
              </a:pPr>
              <a:endParaRPr lang="en-CA" sz="1000" dirty="0">
                <a:solidFill>
                  <a:srgbClr val="000000"/>
                </a:solidFill>
                <a:cs typeface="Arial" pitchFamily="34" charset="0"/>
              </a:endParaRPr>
            </a:p>
          </p:txBody>
        </p:sp>
        <p:sp>
          <p:nvSpPr>
            <p:cNvPr id="77" name="Rectangle 92"/>
            <p:cNvSpPr>
              <a:spLocks noChangeAspect="1" noChangeArrowheads="1"/>
            </p:cNvSpPr>
            <p:nvPr/>
          </p:nvSpPr>
          <p:spPr bwMode="auto">
            <a:xfrm>
              <a:off x="6047040" y="1843394"/>
              <a:ext cx="142560" cy="18722"/>
            </a:xfrm>
            <a:prstGeom prst="rect">
              <a:avLst/>
            </a:prstGeom>
            <a:solidFill>
              <a:schemeClr val="bg1"/>
            </a:solidFill>
            <a:ln w="9525">
              <a:solidFill>
                <a:schemeClr val="tx1"/>
              </a:solidFill>
              <a:miter lim="800000"/>
              <a:headEnd/>
              <a:tailEnd/>
            </a:ln>
          </p:spPr>
          <p:txBody>
            <a:bodyPr wrap="none" lIns="91429" tIns="45715" rIns="91429" bIns="45715" anchor="ctr"/>
            <a:lstStyle/>
            <a:p>
              <a:pPr fontAlgn="base">
                <a:spcBef>
                  <a:spcPct val="0"/>
                </a:spcBef>
                <a:spcAft>
                  <a:spcPct val="0"/>
                </a:spcAft>
              </a:pPr>
              <a:endParaRPr lang="en-CA" sz="1000" dirty="0">
                <a:solidFill>
                  <a:srgbClr val="000000"/>
                </a:solidFill>
                <a:cs typeface="Arial" pitchFamily="34" charset="0"/>
              </a:endParaRPr>
            </a:p>
          </p:txBody>
        </p:sp>
        <p:pic>
          <p:nvPicPr>
            <p:cNvPr id="78" name="Picture 93"/>
            <p:cNvPicPr>
              <a:picLocks noChangeAspect="1" noChangeArrowheads="1"/>
            </p:cNvPicPr>
            <p:nvPr/>
          </p:nvPicPr>
          <p:blipFill>
            <a:blip r:embed="rId6" cstate="print"/>
            <a:srcRect/>
            <a:stretch>
              <a:fillRect/>
            </a:stretch>
          </p:blipFill>
          <p:spPr bwMode="auto">
            <a:xfrm>
              <a:off x="9287040" y="2432417"/>
              <a:ext cx="326880" cy="335555"/>
            </a:xfrm>
            <a:prstGeom prst="rect">
              <a:avLst/>
            </a:prstGeom>
            <a:noFill/>
            <a:ln w="12700">
              <a:noFill/>
              <a:miter lim="800000"/>
              <a:headEnd/>
              <a:tailEnd/>
            </a:ln>
          </p:spPr>
        </p:pic>
        <p:pic>
          <p:nvPicPr>
            <p:cNvPr id="79" name="Picture 94"/>
            <p:cNvPicPr>
              <a:picLocks noChangeAspect="1" noChangeArrowheads="1"/>
            </p:cNvPicPr>
            <p:nvPr/>
          </p:nvPicPr>
          <p:blipFill>
            <a:blip r:embed="rId7" cstate="print"/>
            <a:srcRect/>
            <a:stretch>
              <a:fillRect/>
            </a:stretch>
          </p:blipFill>
          <p:spPr bwMode="auto">
            <a:xfrm>
              <a:off x="9432480" y="1443033"/>
              <a:ext cx="214560" cy="252027"/>
            </a:xfrm>
            <a:prstGeom prst="rect">
              <a:avLst/>
            </a:prstGeom>
            <a:noFill/>
            <a:ln w="9525">
              <a:noFill/>
              <a:miter lim="800000"/>
              <a:headEnd/>
              <a:tailEnd/>
            </a:ln>
          </p:spPr>
        </p:pic>
        <p:pic>
          <p:nvPicPr>
            <p:cNvPr id="80" name="Picture 95"/>
            <p:cNvPicPr>
              <a:picLocks noChangeAspect="1" noChangeArrowheads="1"/>
            </p:cNvPicPr>
            <p:nvPr/>
          </p:nvPicPr>
          <p:blipFill>
            <a:blip r:embed="rId8" cstate="print"/>
            <a:srcRect/>
            <a:stretch>
              <a:fillRect/>
            </a:stretch>
          </p:blipFill>
          <p:spPr bwMode="auto">
            <a:xfrm>
              <a:off x="7073760" y="2216394"/>
              <a:ext cx="351360" cy="400362"/>
            </a:xfrm>
            <a:prstGeom prst="rect">
              <a:avLst/>
            </a:prstGeom>
            <a:noFill/>
            <a:ln w="9525">
              <a:noFill/>
              <a:miter lim="800000"/>
              <a:headEnd/>
              <a:tailEnd/>
            </a:ln>
          </p:spPr>
        </p:pic>
        <p:pic>
          <p:nvPicPr>
            <p:cNvPr id="81" name="Picture 96"/>
            <p:cNvPicPr>
              <a:picLocks noChangeAspect="1" noChangeArrowheads="1"/>
            </p:cNvPicPr>
            <p:nvPr/>
          </p:nvPicPr>
          <p:blipFill>
            <a:blip r:embed="rId9" cstate="print"/>
            <a:srcRect/>
            <a:stretch>
              <a:fillRect/>
            </a:stretch>
          </p:blipFill>
          <p:spPr bwMode="auto">
            <a:xfrm>
              <a:off x="7415040" y="2134304"/>
              <a:ext cx="380160" cy="532856"/>
            </a:xfrm>
            <a:prstGeom prst="rect">
              <a:avLst/>
            </a:prstGeom>
            <a:noFill/>
            <a:ln w="9525">
              <a:noFill/>
              <a:miter lim="800000"/>
              <a:headEnd/>
              <a:tailEnd/>
            </a:ln>
          </p:spPr>
        </p:pic>
        <p:pic>
          <p:nvPicPr>
            <p:cNvPr id="82" name="Picture 97"/>
            <p:cNvPicPr>
              <a:picLocks noChangeAspect="1" noChangeArrowheads="1"/>
            </p:cNvPicPr>
            <p:nvPr/>
          </p:nvPicPr>
          <p:blipFill>
            <a:blip r:embed="rId10" cstate="print"/>
            <a:srcRect/>
            <a:stretch>
              <a:fillRect/>
            </a:stretch>
          </p:blipFill>
          <p:spPr bwMode="auto">
            <a:xfrm>
              <a:off x="9160320" y="1375345"/>
              <a:ext cx="240480" cy="342756"/>
            </a:xfrm>
            <a:prstGeom prst="rect">
              <a:avLst/>
            </a:prstGeom>
            <a:noFill/>
            <a:ln w="9525">
              <a:noFill/>
              <a:miter lim="800000"/>
              <a:headEnd/>
              <a:tailEnd/>
            </a:ln>
          </p:spPr>
        </p:pic>
        <p:pic>
          <p:nvPicPr>
            <p:cNvPr id="83" name="Picture 98"/>
            <p:cNvPicPr>
              <a:picLocks noChangeAspect="1" noChangeArrowheads="1"/>
            </p:cNvPicPr>
            <p:nvPr/>
          </p:nvPicPr>
          <p:blipFill>
            <a:blip r:embed="rId11" cstate="print"/>
            <a:srcRect/>
            <a:stretch>
              <a:fillRect/>
            </a:stretch>
          </p:blipFill>
          <p:spPr bwMode="auto">
            <a:xfrm>
              <a:off x="8850721" y="1443032"/>
              <a:ext cx="303840" cy="247706"/>
            </a:xfrm>
            <a:prstGeom prst="rect">
              <a:avLst/>
            </a:prstGeom>
            <a:noFill/>
            <a:ln w="9525">
              <a:noFill/>
              <a:miter lim="800000"/>
              <a:headEnd/>
              <a:tailEnd/>
            </a:ln>
          </p:spPr>
        </p:pic>
        <p:pic>
          <p:nvPicPr>
            <p:cNvPr id="84" name="Picture 99"/>
            <p:cNvPicPr>
              <a:picLocks noChangeAspect="1" noChangeArrowheads="1"/>
            </p:cNvPicPr>
            <p:nvPr/>
          </p:nvPicPr>
          <p:blipFill>
            <a:blip r:embed="rId12" cstate="print"/>
            <a:srcRect/>
            <a:stretch>
              <a:fillRect/>
            </a:stretch>
          </p:blipFill>
          <p:spPr bwMode="auto">
            <a:xfrm>
              <a:off x="8911200" y="1816032"/>
              <a:ext cx="761760" cy="368679"/>
            </a:xfrm>
            <a:prstGeom prst="rect">
              <a:avLst/>
            </a:prstGeom>
            <a:noFill/>
            <a:ln w="9525">
              <a:noFill/>
              <a:miter lim="800000"/>
              <a:headEnd/>
              <a:tailEnd/>
            </a:ln>
          </p:spPr>
        </p:pic>
        <p:pic>
          <p:nvPicPr>
            <p:cNvPr id="85" name="Picture 100"/>
            <p:cNvPicPr>
              <a:picLocks noChangeAspect="1" noChangeArrowheads="1"/>
            </p:cNvPicPr>
            <p:nvPr/>
          </p:nvPicPr>
          <p:blipFill>
            <a:blip r:embed="rId13" cstate="print"/>
            <a:srcRect/>
            <a:stretch>
              <a:fillRect/>
            </a:stretch>
          </p:blipFill>
          <p:spPr bwMode="auto">
            <a:xfrm>
              <a:off x="7294080" y="2622517"/>
              <a:ext cx="171360" cy="290911"/>
            </a:xfrm>
            <a:prstGeom prst="rect">
              <a:avLst/>
            </a:prstGeom>
            <a:noFill/>
            <a:ln w="9525">
              <a:noFill/>
              <a:miter lim="800000"/>
              <a:headEnd/>
              <a:tailEnd/>
            </a:ln>
          </p:spPr>
        </p:pic>
        <p:pic>
          <p:nvPicPr>
            <p:cNvPr id="86" name="Picture 101"/>
            <p:cNvPicPr>
              <a:picLocks noChangeAspect="1" noChangeArrowheads="1"/>
            </p:cNvPicPr>
            <p:nvPr/>
          </p:nvPicPr>
          <p:blipFill>
            <a:blip r:embed="rId13" cstate="print"/>
            <a:srcRect/>
            <a:stretch>
              <a:fillRect/>
            </a:stretch>
          </p:blipFill>
          <p:spPr bwMode="auto">
            <a:xfrm>
              <a:off x="7446720" y="2622517"/>
              <a:ext cx="171360" cy="290911"/>
            </a:xfrm>
            <a:prstGeom prst="rect">
              <a:avLst/>
            </a:prstGeom>
            <a:noFill/>
            <a:ln w="9525">
              <a:noFill/>
              <a:miter lim="800000"/>
              <a:headEnd/>
              <a:tailEnd/>
            </a:ln>
          </p:spPr>
        </p:pic>
        <p:sp>
          <p:nvSpPr>
            <p:cNvPr id="87" name="Text Box 102"/>
            <p:cNvSpPr txBox="1">
              <a:spLocks noChangeArrowheads="1"/>
            </p:cNvSpPr>
            <p:nvPr/>
          </p:nvSpPr>
          <p:spPr bwMode="auto">
            <a:xfrm>
              <a:off x="6776979" y="2662841"/>
              <a:ext cx="476925" cy="175430"/>
            </a:xfrm>
            <a:prstGeom prst="rect">
              <a:avLst/>
            </a:prstGeom>
            <a:noFill/>
            <a:ln w="12700">
              <a:noFill/>
              <a:miter lim="800000"/>
              <a:headEnd/>
              <a:tailEnd/>
            </a:ln>
          </p:spPr>
          <p:txBody>
            <a:bodyPr wrap="none" lIns="9144" tIns="27429" rIns="9144" bIns="9144">
              <a:spAutoFit/>
            </a:bodyPr>
            <a:lstStyle/>
            <a:p>
              <a:pPr marL="311045" indent="-311045" algn="ctr" eaLnBrk="0" fontAlgn="base" hangingPunct="0">
                <a:spcBef>
                  <a:spcPct val="0"/>
                </a:spcBef>
                <a:spcAft>
                  <a:spcPct val="0"/>
                </a:spcAft>
                <a:buClr>
                  <a:srgbClr val="99CC00"/>
                </a:buClr>
                <a:buSzPct val="60000"/>
              </a:pPr>
              <a:r>
                <a:rPr lang="en-IN" sz="900" dirty="0">
                  <a:solidFill>
                    <a:srgbClr val="000000"/>
                  </a:solidFill>
                  <a:cs typeface="Arial" pitchFamily="34" charset="0"/>
                </a:rPr>
                <a:t>Microgrid</a:t>
              </a:r>
            </a:p>
          </p:txBody>
        </p:sp>
        <p:sp>
          <p:nvSpPr>
            <p:cNvPr id="88" name="Text Box 103"/>
            <p:cNvSpPr txBox="1">
              <a:spLocks noChangeArrowheads="1"/>
            </p:cNvSpPr>
            <p:nvPr/>
          </p:nvSpPr>
          <p:spPr bwMode="auto">
            <a:xfrm>
              <a:off x="9122833" y="1693618"/>
              <a:ext cx="375936" cy="144652"/>
            </a:xfrm>
            <a:prstGeom prst="rect">
              <a:avLst/>
            </a:prstGeom>
            <a:noFill/>
            <a:ln w="12700">
              <a:noFill/>
              <a:miter lim="800000"/>
              <a:headEnd/>
              <a:tailEnd/>
            </a:ln>
          </p:spPr>
          <p:txBody>
            <a:bodyPr wrap="none" lIns="9144" tIns="27429" rIns="9144" bIns="9144">
              <a:spAutoFit/>
            </a:bodyPr>
            <a:lstStyle/>
            <a:p>
              <a:pPr marL="311045" indent="-311045" algn="ctr" eaLnBrk="0" fontAlgn="base" hangingPunct="0">
                <a:spcBef>
                  <a:spcPct val="0"/>
                </a:spcBef>
                <a:spcAft>
                  <a:spcPct val="0"/>
                </a:spcAft>
                <a:buClr>
                  <a:srgbClr val="99CC00"/>
                </a:buClr>
                <a:buSzPct val="60000"/>
              </a:pPr>
              <a:r>
                <a:rPr lang="en-IN" sz="700" dirty="0">
                  <a:solidFill>
                    <a:srgbClr val="000000"/>
                  </a:solidFill>
                  <a:cs typeface="Arial" pitchFamily="34" charset="0"/>
                </a:rPr>
                <a:t>Microgrid</a:t>
              </a:r>
            </a:p>
          </p:txBody>
        </p:sp>
        <p:pic>
          <p:nvPicPr>
            <p:cNvPr id="89" name="Picture 104"/>
            <p:cNvPicPr>
              <a:picLocks noChangeAspect="1" noChangeArrowheads="1"/>
            </p:cNvPicPr>
            <p:nvPr/>
          </p:nvPicPr>
          <p:blipFill>
            <a:blip r:embed="rId14" cstate="print"/>
            <a:srcRect/>
            <a:stretch>
              <a:fillRect/>
            </a:stretch>
          </p:blipFill>
          <p:spPr bwMode="auto">
            <a:xfrm>
              <a:off x="3417600" y="2446819"/>
              <a:ext cx="534240" cy="406123"/>
            </a:xfrm>
            <a:prstGeom prst="rect">
              <a:avLst/>
            </a:prstGeom>
            <a:noFill/>
            <a:ln w="9525">
              <a:noFill/>
              <a:miter lim="800000"/>
              <a:headEnd/>
              <a:tailEnd/>
            </a:ln>
          </p:spPr>
        </p:pic>
        <p:sp>
          <p:nvSpPr>
            <p:cNvPr id="90" name="Text Box 105"/>
            <p:cNvSpPr txBox="1">
              <a:spLocks noChangeArrowheads="1"/>
            </p:cNvSpPr>
            <p:nvPr/>
          </p:nvSpPr>
          <p:spPr bwMode="auto">
            <a:xfrm>
              <a:off x="5327239" y="3300827"/>
              <a:ext cx="1497205" cy="221596"/>
            </a:xfrm>
            <a:prstGeom prst="rect">
              <a:avLst/>
            </a:prstGeom>
            <a:noFill/>
            <a:ln w="12700">
              <a:noFill/>
              <a:miter lim="800000"/>
              <a:headEnd/>
              <a:tailEnd/>
            </a:ln>
          </p:spPr>
          <p:txBody>
            <a:bodyPr wrap="none" lIns="9144" tIns="27429" rIns="9144" bIns="9144">
              <a:spAutoFit/>
            </a:bodyPr>
            <a:lstStyle/>
            <a:p>
              <a:pPr marL="311045" indent="-311045" algn="ctr" eaLnBrk="0" fontAlgn="base" hangingPunct="0">
                <a:spcBef>
                  <a:spcPct val="0"/>
                </a:spcBef>
                <a:spcAft>
                  <a:spcPct val="0"/>
                </a:spcAft>
                <a:buClr>
                  <a:srgbClr val="99CC00"/>
                </a:buClr>
                <a:buSzPct val="60000"/>
              </a:pPr>
              <a:r>
                <a:rPr lang="en-IN" sz="1200" b="1" dirty="0">
                  <a:solidFill>
                    <a:srgbClr val="000000"/>
                  </a:solidFill>
                  <a:cs typeface="Arial" pitchFamily="34" charset="0"/>
                </a:rPr>
                <a:t>(a) Power System Layer</a:t>
              </a:r>
            </a:p>
          </p:txBody>
        </p:sp>
        <p:sp>
          <p:nvSpPr>
            <p:cNvPr id="91" name="Text Box 106"/>
            <p:cNvSpPr txBox="1">
              <a:spLocks noChangeArrowheads="1"/>
            </p:cNvSpPr>
            <p:nvPr/>
          </p:nvSpPr>
          <p:spPr bwMode="auto">
            <a:xfrm>
              <a:off x="5277879" y="5510018"/>
              <a:ext cx="1685205" cy="221596"/>
            </a:xfrm>
            <a:prstGeom prst="rect">
              <a:avLst/>
            </a:prstGeom>
            <a:noFill/>
            <a:ln w="12700">
              <a:noFill/>
              <a:miter lim="800000"/>
              <a:headEnd/>
              <a:tailEnd/>
            </a:ln>
          </p:spPr>
          <p:txBody>
            <a:bodyPr wrap="none" lIns="9144" tIns="27429" rIns="9144" bIns="9144">
              <a:spAutoFit/>
            </a:bodyPr>
            <a:lstStyle/>
            <a:p>
              <a:pPr marL="311045" indent="-311045" algn="ctr" eaLnBrk="0" fontAlgn="base" hangingPunct="0">
                <a:spcBef>
                  <a:spcPct val="0"/>
                </a:spcBef>
                <a:spcAft>
                  <a:spcPct val="0"/>
                </a:spcAft>
                <a:buClr>
                  <a:srgbClr val="99CC00"/>
                </a:buClr>
                <a:buSzPct val="60000"/>
              </a:pPr>
              <a:r>
                <a:rPr lang="en-IN" sz="1200" b="1" dirty="0">
                  <a:solidFill>
                    <a:srgbClr val="000000"/>
                  </a:solidFill>
                  <a:cs typeface="Arial" pitchFamily="34" charset="0"/>
                </a:rPr>
                <a:t>(b) </a:t>
              </a:r>
              <a:r>
                <a:rPr lang="en-IN" sz="1200" b="1" dirty="0" smtClean="0">
                  <a:solidFill>
                    <a:srgbClr val="000000"/>
                  </a:solidFill>
                  <a:cs typeface="Arial" pitchFamily="34" charset="0"/>
                </a:rPr>
                <a:t>Communications </a:t>
              </a:r>
              <a:r>
                <a:rPr lang="en-IN" sz="1200" b="1" dirty="0">
                  <a:solidFill>
                    <a:srgbClr val="000000"/>
                  </a:solidFill>
                  <a:cs typeface="Arial" pitchFamily="34" charset="0"/>
                </a:rPr>
                <a:t>Layer</a:t>
              </a:r>
            </a:p>
          </p:txBody>
        </p:sp>
        <p:pic>
          <p:nvPicPr>
            <p:cNvPr id="92" name="Picture 107"/>
            <p:cNvPicPr>
              <a:picLocks noChangeAspect="1" noChangeArrowheads="1"/>
            </p:cNvPicPr>
            <p:nvPr/>
          </p:nvPicPr>
          <p:blipFill>
            <a:blip r:embed="rId15" cstate="print"/>
            <a:srcRect l="12479" r="12479"/>
            <a:stretch>
              <a:fillRect/>
            </a:stretch>
          </p:blipFill>
          <p:spPr bwMode="auto">
            <a:xfrm>
              <a:off x="6837600" y="3848086"/>
              <a:ext cx="249120" cy="217463"/>
            </a:xfrm>
            <a:prstGeom prst="rect">
              <a:avLst/>
            </a:prstGeom>
            <a:noFill/>
            <a:ln w="12700">
              <a:noFill/>
              <a:miter lim="800000"/>
              <a:headEnd/>
              <a:tailEnd/>
            </a:ln>
          </p:spPr>
        </p:pic>
        <p:sp>
          <p:nvSpPr>
            <p:cNvPr id="93" name="AutoShape 108"/>
            <p:cNvSpPr>
              <a:spLocks noChangeAspect="1" noChangeArrowheads="1"/>
            </p:cNvSpPr>
            <p:nvPr/>
          </p:nvSpPr>
          <p:spPr bwMode="auto">
            <a:xfrm flipV="1">
              <a:off x="6830400" y="3802000"/>
              <a:ext cx="97920" cy="46085"/>
            </a:xfrm>
            <a:prstGeom prst="triangle">
              <a:avLst>
                <a:gd name="adj" fmla="val 50000"/>
              </a:avLst>
            </a:prstGeom>
            <a:solidFill>
              <a:srgbClr val="CCECFF"/>
            </a:solidFill>
            <a:ln w="9525">
              <a:solidFill>
                <a:srgbClr val="0000FF"/>
              </a:solidFill>
              <a:miter lim="800000"/>
              <a:headEnd/>
              <a:tailEnd/>
            </a:ln>
          </p:spPr>
          <p:txBody>
            <a:bodyPr wrap="none" lIns="9144" tIns="27429" rIns="9144" bIns="9144" anchor="ctr"/>
            <a:lstStyle/>
            <a:p>
              <a:pPr fontAlgn="base">
                <a:spcBef>
                  <a:spcPct val="0"/>
                </a:spcBef>
                <a:spcAft>
                  <a:spcPct val="0"/>
                </a:spcAft>
              </a:pPr>
              <a:endParaRPr lang="en-CA" sz="1000" dirty="0">
                <a:solidFill>
                  <a:srgbClr val="000000"/>
                </a:solidFill>
                <a:cs typeface="Arial" pitchFamily="34" charset="0"/>
              </a:endParaRPr>
            </a:p>
          </p:txBody>
        </p:sp>
        <p:sp>
          <p:nvSpPr>
            <p:cNvPr id="94" name="Line 109"/>
            <p:cNvSpPr>
              <a:spLocks noChangeAspect="1" noChangeShapeType="1"/>
            </p:cNvSpPr>
            <p:nvPr/>
          </p:nvSpPr>
          <p:spPr bwMode="auto">
            <a:xfrm>
              <a:off x="6880800" y="3802000"/>
              <a:ext cx="0" cy="90730"/>
            </a:xfrm>
            <a:prstGeom prst="line">
              <a:avLst/>
            </a:prstGeom>
            <a:noFill/>
            <a:ln w="9525">
              <a:solidFill>
                <a:srgbClr val="0000FF"/>
              </a:solidFill>
              <a:round/>
              <a:headEnd/>
              <a:tailEnd/>
            </a:ln>
          </p:spPr>
          <p:txBody>
            <a:bodyPr lIns="9144" tIns="27429" rIns="9144" bIns="9144"/>
            <a:lstStyle/>
            <a:p>
              <a:pPr fontAlgn="base">
                <a:spcBef>
                  <a:spcPct val="0"/>
                </a:spcBef>
                <a:spcAft>
                  <a:spcPct val="0"/>
                </a:spcAft>
              </a:pPr>
              <a:endParaRPr lang="en-IN" sz="1000" dirty="0">
                <a:solidFill>
                  <a:srgbClr val="000000"/>
                </a:solidFill>
                <a:cs typeface="Arial" pitchFamily="34" charset="0"/>
              </a:endParaRPr>
            </a:p>
          </p:txBody>
        </p:sp>
        <p:pic>
          <p:nvPicPr>
            <p:cNvPr id="95" name="Picture 110"/>
            <p:cNvPicPr>
              <a:picLocks noChangeAspect="1" noChangeArrowheads="1"/>
            </p:cNvPicPr>
            <p:nvPr/>
          </p:nvPicPr>
          <p:blipFill>
            <a:blip r:embed="rId16" cstate="print"/>
            <a:srcRect l="12479" r="12479"/>
            <a:stretch>
              <a:fillRect/>
            </a:stretch>
          </p:blipFill>
          <p:spPr bwMode="auto">
            <a:xfrm>
              <a:off x="7304160" y="4016583"/>
              <a:ext cx="249120" cy="218903"/>
            </a:xfrm>
            <a:prstGeom prst="rect">
              <a:avLst/>
            </a:prstGeom>
            <a:noFill/>
            <a:ln w="12700">
              <a:noFill/>
              <a:miter lim="800000"/>
              <a:headEnd/>
              <a:tailEnd/>
            </a:ln>
          </p:spPr>
        </p:pic>
        <p:sp>
          <p:nvSpPr>
            <p:cNvPr id="96" name="AutoShape 111"/>
            <p:cNvSpPr>
              <a:spLocks noChangeAspect="1" noChangeArrowheads="1"/>
            </p:cNvSpPr>
            <p:nvPr/>
          </p:nvSpPr>
          <p:spPr bwMode="auto">
            <a:xfrm flipV="1">
              <a:off x="7299841" y="3971939"/>
              <a:ext cx="93600" cy="44645"/>
            </a:xfrm>
            <a:prstGeom prst="triangle">
              <a:avLst>
                <a:gd name="adj" fmla="val 50000"/>
              </a:avLst>
            </a:prstGeom>
            <a:solidFill>
              <a:srgbClr val="CCECFF"/>
            </a:solidFill>
            <a:ln w="9525">
              <a:solidFill>
                <a:srgbClr val="0000FF"/>
              </a:solidFill>
              <a:miter lim="800000"/>
              <a:headEnd/>
              <a:tailEnd/>
            </a:ln>
          </p:spPr>
          <p:txBody>
            <a:bodyPr wrap="none" lIns="9144" tIns="27429" rIns="9144" bIns="9144" anchor="ctr"/>
            <a:lstStyle/>
            <a:p>
              <a:pPr fontAlgn="base">
                <a:spcBef>
                  <a:spcPct val="0"/>
                </a:spcBef>
                <a:spcAft>
                  <a:spcPct val="0"/>
                </a:spcAft>
              </a:pPr>
              <a:endParaRPr lang="en-CA" sz="1000" dirty="0">
                <a:solidFill>
                  <a:srgbClr val="000000"/>
                </a:solidFill>
                <a:cs typeface="Arial" pitchFamily="34" charset="0"/>
              </a:endParaRPr>
            </a:p>
          </p:txBody>
        </p:sp>
        <p:sp>
          <p:nvSpPr>
            <p:cNvPr id="97" name="Line 112"/>
            <p:cNvSpPr>
              <a:spLocks noChangeAspect="1" noChangeShapeType="1"/>
            </p:cNvSpPr>
            <p:nvPr/>
          </p:nvSpPr>
          <p:spPr bwMode="auto">
            <a:xfrm>
              <a:off x="7348800" y="3971937"/>
              <a:ext cx="0" cy="92170"/>
            </a:xfrm>
            <a:prstGeom prst="line">
              <a:avLst/>
            </a:prstGeom>
            <a:noFill/>
            <a:ln w="9525">
              <a:solidFill>
                <a:srgbClr val="0000FF"/>
              </a:solidFill>
              <a:round/>
              <a:headEnd/>
              <a:tailEnd/>
            </a:ln>
          </p:spPr>
          <p:txBody>
            <a:bodyPr lIns="9144" tIns="27429" rIns="9144" bIns="9144"/>
            <a:lstStyle/>
            <a:p>
              <a:pPr fontAlgn="base">
                <a:spcBef>
                  <a:spcPct val="0"/>
                </a:spcBef>
                <a:spcAft>
                  <a:spcPct val="0"/>
                </a:spcAft>
              </a:pPr>
              <a:endParaRPr lang="en-IN" sz="1000" dirty="0">
                <a:solidFill>
                  <a:srgbClr val="000000"/>
                </a:solidFill>
                <a:cs typeface="Arial" pitchFamily="34" charset="0"/>
              </a:endParaRPr>
            </a:p>
          </p:txBody>
        </p:sp>
        <p:pic>
          <p:nvPicPr>
            <p:cNvPr id="98" name="Picture 113"/>
            <p:cNvPicPr>
              <a:picLocks noChangeAspect="1" noChangeArrowheads="1"/>
            </p:cNvPicPr>
            <p:nvPr/>
          </p:nvPicPr>
          <p:blipFill>
            <a:blip r:embed="rId17" cstate="print"/>
            <a:srcRect l="12479" r="12479"/>
            <a:stretch>
              <a:fillRect/>
            </a:stretch>
          </p:blipFill>
          <p:spPr bwMode="auto">
            <a:xfrm>
              <a:off x="7811040" y="3908572"/>
              <a:ext cx="250560" cy="216023"/>
            </a:xfrm>
            <a:prstGeom prst="rect">
              <a:avLst/>
            </a:prstGeom>
            <a:noFill/>
            <a:ln w="12700">
              <a:noFill/>
              <a:miter lim="800000"/>
              <a:headEnd/>
              <a:tailEnd/>
            </a:ln>
          </p:spPr>
        </p:pic>
        <p:sp>
          <p:nvSpPr>
            <p:cNvPr id="99" name="AutoShape 114"/>
            <p:cNvSpPr>
              <a:spLocks noChangeAspect="1" noChangeArrowheads="1"/>
            </p:cNvSpPr>
            <p:nvPr/>
          </p:nvSpPr>
          <p:spPr bwMode="auto">
            <a:xfrm flipV="1">
              <a:off x="7805280" y="3846645"/>
              <a:ext cx="97920" cy="46085"/>
            </a:xfrm>
            <a:prstGeom prst="triangle">
              <a:avLst>
                <a:gd name="adj" fmla="val 50000"/>
              </a:avLst>
            </a:prstGeom>
            <a:solidFill>
              <a:srgbClr val="CCECFF"/>
            </a:solidFill>
            <a:ln w="9525">
              <a:solidFill>
                <a:srgbClr val="0000FF"/>
              </a:solidFill>
              <a:miter lim="800000"/>
              <a:headEnd/>
              <a:tailEnd/>
            </a:ln>
          </p:spPr>
          <p:txBody>
            <a:bodyPr wrap="none" lIns="9144" tIns="27429" rIns="9144" bIns="9144" anchor="ctr"/>
            <a:lstStyle/>
            <a:p>
              <a:pPr fontAlgn="base">
                <a:spcBef>
                  <a:spcPct val="0"/>
                </a:spcBef>
                <a:spcAft>
                  <a:spcPct val="0"/>
                </a:spcAft>
              </a:pPr>
              <a:endParaRPr lang="en-CA" sz="1000" dirty="0">
                <a:solidFill>
                  <a:srgbClr val="000000"/>
                </a:solidFill>
                <a:cs typeface="Arial" pitchFamily="34" charset="0"/>
              </a:endParaRPr>
            </a:p>
          </p:txBody>
        </p:sp>
        <p:sp>
          <p:nvSpPr>
            <p:cNvPr id="100" name="Line 115"/>
            <p:cNvSpPr>
              <a:spLocks noChangeAspect="1" noChangeShapeType="1"/>
            </p:cNvSpPr>
            <p:nvPr/>
          </p:nvSpPr>
          <p:spPr bwMode="auto">
            <a:xfrm>
              <a:off x="7854240" y="3846644"/>
              <a:ext cx="0" cy="92170"/>
            </a:xfrm>
            <a:prstGeom prst="line">
              <a:avLst/>
            </a:prstGeom>
            <a:noFill/>
            <a:ln w="9525">
              <a:solidFill>
                <a:srgbClr val="0000FF"/>
              </a:solidFill>
              <a:round/>
              <a:headEnd/>
              <a:tailEnd/>
            </a:ln>
          </p:spPr>
          <p:txBody>
            <a:bodyPr lIns="9144" tIns="27429" rIns="9144" bIns="9144"/>
            <a:lstStyle/>
            <a:p>
              <a:pPr fontAlgn="base">
                <a:spcBef>
                  <a:spcPct val="0"/>
                </a:spcBef>
                <a:spcAft>
                  <a:spcPct val="0"/>
                </a:spcAft>
              </a:pPr>
              <a:endParaRPr lang="en-IN" sz="1000" dirty="0">
                <a:solidFill>
                  <a:srgbClr val="000000"/>
                </a:solidFill>
                <a:cs typeface="Arial" pitchFamily="34" charset="0"/>
              </a:endParaRPr>
            </a:p>
          </p:txBody>
        </p:sp>
        <p:pic>
          <p:nvPicPr>
            <p:cNvPr id="101" name="Picture 116"/>
            <p:cNvPicPr>
              <a:picLocks noChangeAspect="1" noChangeArrowheads="1"/>
            </p:cNvPicPr>
            <p:nvPr/>
          </p:nvPicPr>
          <p:blipFill>
            <a:blip r:embed="rId16" cstate="print"/>
            <a:srcRect l="12479" r="12479"/>
            <a:stretch>
              <a:fillRect/>
            </a:stretch>
          </p:blipFill>
          <p:spPr bwMode="auto">
            <a:xfrm>
              <a:off x="6604320" y="4285891"/>
              <a:ext cx="249120" cy="218903"/>
            </a:xfrm>
            <a:prstGeom prst="rect">
              <a:avLst/>
            </a:prstGeom>
            <a:noFill/>
            <a:ln w="12700">
              <a:noFill/>
              <a:miter lim="800000"/>
              <a:headEnd/>
              <a:tailEnd/>
            </a:ln>
          </p:spPr>
        </p:pic>
        <p:sp>
          <p:nvSpPr>
            <p:cNvPr id="102" name="AutoShape 117"/>
            <p:cNvSpPr>
              <a:spLocks noChangeAspect="1" noChangeArrowheads="1"/>
            </p:cNvSpPr>
            <p:nvPr/>
          </p:nvSpPr>
          <p:spPr bwMode="auto">
            <a:xfrm flipV="1">
              <a:off x="6597120" y="4241246"/>
              <a:ext cx="97920" cy="44644"/>
            </a:xfrm>
            <a:prstGeom prst="triangle">
              <a:avLst>
                <a:gd name="adj" fmla="val 50000"/>
              </a:avLst>
            </a:prstGeom>
            <a:solidFill>
              <a:srgbClr val="CCECFF"/>
            </a:solidFill>
            <a:ln w="9525">
              <a:solidFill>
                <a:srgbClr val="0000FF"/>
              </a:solidFill>
              <a:miter lim="800000"/>
              <a:headEnd/>
              <a:tailEnd/>
            </a:ln>
          </p:spPr>
          <p:txBody>
            <a:bodyPr wrap="none" lIns="9144" tIns="27429" rIns="9144" bIns="9144" anchor="ctr"/>
            <a:lstStyle/>
            <a:p>
              <a:pPr fontAlgn="base">
                <a:spcBef>
                  <a:spcPct val="0"/>
                </a:spcBef>
                <a:spcAft>
                  <a:spcPct val="0"/>
                </a:spcAft>
              </a:pPr>
              <a:endParaRPr lang="en-CA" sz="1000" dirty="0">
                <a:solidFill>
                  <a:srgbClr val="000000"/>
                </a:solidFill>
                <a:cs typeface="Arial" pitchFamily="34" charset="0"/>
              </a:endParaRPr>
            </a:p>
          </p:txBody>
        </p:sp>
        <p:sp>
          <p:nvSpPr>
            <p:cNvPr id="103" name="Line 118"/>
            <p:cNvSpPr>
              <a:spLocks noChangeAspect="1" noChangeShapeType="1"/>
            </p:cNvSpPr>
            <p:nvPr/>
          </p:nvSpPr>
          <p:spPr bwMode="auto">
            <a:xfrm>
              <a:off x="6647520" y="4241247"/>
              <a:ext cx="0" cy="90729"/>
            </a:xfrm>
            <a:prstGeom prst="line">
              <a:avLst/>
            </a:prstGeom>
            <a:noFill/>
            <a:ln w="9525">
              <a:solidFill>
                <a:srgbClr val="0000FF"/>
              </a:solidFill>
              <a:round/>
              <a:headEnd/>
              <a:tailEnd/>
            </a:ln>
          </p:spPr>
          <p:txBody>
            <a:bodyPr lIns="9144" tIns="27429" rIns="9144" bIns="9144"/>
            <a:lstStyle/>
            <a:p>
              <a:pPr fontAlgn="base">
                <a:spcBef>
                  <a:spcPct val="0"/>
                </a:spcBef>
                <a:spcAft>
                  <a:spcPct val="0"/>
                </a:spcAft>
              </a:pPr>
              <a:endParaRPr lang="en-IN" sz="1000" dirty="0">
                <a:solidFill>
                  <a:srgbClr val="000000"/>
                </a:solidFill>
                <a:cs typeface="Arial" pitchFamily="34" charset="0"/>
              </a:endParaRPr>
            </a:p>
          </p:txBody>
        </p:sp>
        <p:pic>
          <p:nvPicPr>
            <p:cNvPr id="104" name="Picture 119"/>
            <p:cNvPicPr>
              <a:picLocks noChangeAspect="1" noChangeArrowheads="1"/>
            </p:cNvPicPr>
            <p:nvPr/>
          </p:nvPicPr>
          <p:blipFill>
            <a:blip r:embed="rId18" cstate="print"/>
            <a:srcRect l="12479" r="12479"/>
            <a:stretch>
              <a:fillRect/>
            </a:stretch>
          </p:blipFill>
          <p:spPr bwMode="auto">
            <a:xfrm>
              <a:off x="8146560" y="4432787"/>
              <a:ext cx="247680" cy="217463"/>
            </a:xfrm>
            <a:prstGeom prst="rect">
              <a:avLst/>
            </a:prstGeom>
            <a:noFill/>
            <a:ln w="12700">
              <a:noFill/>
              <a:miter lim="800000"/>
              <a:headEnd/>
              <a:tailEnd/>
            </a:ln>
          </p:spPr>
        </p:pic>
        <p:sp>
          <p:nvSpPr>
            <p:cNvPr id="105" name="AutoShape 120"/>
            <p:cNvSpPr>
              <a:spLocks noChangeAspect="1" noChangeArrowheads="1"/>
            </p:cNvSpPr>
            <p:nvPr/>
          </p:nvSpPr>
          <p:spPr bwMode="auto">
            <a:xfrm flipV="1">
              <a:off x="8139361" y="4385262"/>
              <a:ext cx="96480" cy="47525"/>
            </a:xfrm>
            <a:prstGeom prst="triangle">
              <a:avLst>
                <a:gd name="adj" fmla="val 50000"/>
              </a:avLst>
            </a:prstGeom>
            <a:solidFill>
              <a:srgbClr val="CCECFF"/>
            </a:solidFill>
            <a:ln w="9525">
              <a:solidFill>
                <a:srgbClr val="0000FF"/>
              </a:solidFill>
              <a:miter lim="800000"/>
              <a:headEnd/>
              <a:tailEnd/>
            </a:ln>
          </p:spPr>
          <p:txBody>
            <a:bodyPr wrap="none" lIns="9144" tIns="27429" rIns="9144" bIns="9144" anchor="ctr"/>
            <a:lstStyle/>
            <a:p>
              <a:pPr fontAlgn="base">
                <a:spcBef>
                  <a:spcPct val="0"/>
                </a:spcBef>
                <a:spcAft>
                  <a:spcPct val="0"/>
                </a:spcAft>
              </a:pPr>
              <a:endParaRPr lang="en-CA" sz="1000" dirty="0">
                <a:solidFill>
                  <a:srgbClr val="000000"/>
                </a:solidFill>
                <a:cs typeface="Arial" pitchFamily="34" charset="0"/>
              </a:endParaRPr>
            </a:p>
          </p:txBody>
        </p:sp>
        <p:sp>
          <p:nvSpPr>
            <p:cNvPr id="106" name="Line 121"/>
            <p:cNvSpPr>
              <a:spLocks noChangeAspect="1" noChangeShapeType="1"/>
            </p:cNvSpPr>
            <p:nvPr/>
          </p:nvSpPr>
          <p:spPr bwMode="auto">
            <a:xfrm>
              <a:off x="8188320" y="4385261"/>
              <a:ext cx="0" cy="92170"/>
            </a:xfrm>
            <a:prstGeom prst="line">
              <a:avLst/>
            </a:prstGeom>
            <a:noFill/>
            <a:ln w="9525">
              <a:solidFill>
                <a:srgbClr val="0000FF"/>
              </a:solidFill>
              <a:round/>
              <a:headEnd/>
              <a:tailEnd/>
            </a:ln>
          </p:spPr>
          <p:txBody>
            <a:bodyPr lIns="9144" tIns="27429" rIns="9144" bIns="9144"/>
            <a:lstStyle/>
            <a:p>
              <a:pPr fontAlgn="base">
                <a:spcBef>
                  <a:spcPct val="0"/>
                </a:spcBef>
                <a:spcAft>
                  <a:spcPct val="0"/>
                </a:spcAft>
              </a:pPr>
              <a:endParaRPr lang="en-IN" sz="1000" dirty="0">
                <a:solidFill>
                  <a:srgbClr val="000000"/>
                </a:solidFill>
                <a:cs typeface="Arial" pitchFamily="34" charset="0"/>
              </a:endParaRPr>
            </a:p>
          </p:txBody>
        </p:sp>
        <p:pic>
          <p:nvPicPr>
            <p:cNvPr id="107" name="Picture 122"/>
            <p:cNvPicPr>
              <a:picLocks noChangeAspect="1" noChangeArrowheads="1"/>
            </p:cNvPicPr>
            <p:nvPr/>
          </p:nvPicPr>
          <p:blipFill>
            <a:blip r:embed="rId18" cstate="print"/>
            <a:srcRect l="12479" r="12479"/>
            <a:stretch>
              <a:fillRect/>
            </a:stretch>
          </p:blipFill>
          <p:spPr bwMode="auto">
            <a:xfrm>
              <a:off x="7320000" y="4519195"/>
              <a:ext cx="247680" cy="214583"/>
            </a:xfrm>
            <a:prstGeom prst="rect">
              <a:avLst/>
            </a:prstGeom>
            <a:noFill/>
            <a:ln w="12700">
              <a:noFill/>
              <a:miter lim="800000"/>
              <a:headEnd/>
              <a:tailEnd/>
            </a:ln>
          </p:spPr>
        </p:pic>
        <p:sp>
          <p:nvSpPr>
            <p:cNvPr id="108" name="AutoShape 123"/>
            <p:cNvSpPr>
              <a:spLocks noChangeAspect="1" noChangeArrowheads="1"/>
            </p:cNvSpPr>
            <p:nvPr/>
          </p:nvSpPr>
          <p:spPr bwMode="auto">
            <a:xfrm flipV="1">
              <a:off x="7315680" y="4470230"/>
              <a:ext cx="93600" cy="46085"/>
            </a:xfrm>
            <a:prstGeom prst="triangle">
              <a:avLst>
                <a:gd name="adj" fmla="val 50000"/>
              </a:avLst>
            </a:prstGeom>
            <a:solidFill>
              <a:srgbClr val="CCECFF"/>
            </a:solidFill>
            <a:ln w="9525">
              <a:solidFill>
                <a:srgbClr val="0000FF"/>
              </a:solidFill>
              <a:miter lim="800000"/>
              <a:headEnd/>
              <a:tailEnd/>
            </a:ln>
          </p:spPr>
          <p:txBody>
            <a:bodyPr wrap="none" lIns="9144" tIns="27429" rIns="9144" bIns="9144" anchor="ctr"/>
            <a:lstStyle/>
            <a:p>
              <a:pPr fontAlgn="base">
                <a:spcBef>
                  <a:spcPct val="0"/>
                </a:spcBef>
                <a:spcAft>
                  <a:spcPct val="0"/>
                </a:spcAft>
              </a:pPr>
              <a:endParaRPr lang="en-CA" sz="1000" dirty="0">
                <a:solidFill>
                  <a:srgbClr val="000000"/>
                </a:solidFill>
                <a:cs typeface="Arial" pitchFamily="34" charset="0"/>
              </a:endParaRPr>
            </a:p>
          </p:txBody>
        </p:sp>
        <p:sp>
          <p:nvSpPr>
            <p:cNvPr id="109" name="Line 124"/>
            <p:cNvSpPr>
              <a:spLocks noChangeAspect="1" noChangeShapeType="1"/>
            </p:cNvSpPr>
            <p:nvPr/>
          </p:nvSpPr>
          <p:spPr bwMode="auto">
            <a:xfrm>
              <a:off x="7361760" y="4470229"/>
              <a:ext cx="0" cy="92170"/>
            </a:xfrm>
            <a:prstGeom prst="line">
              <a:avLst/>
            </a:prstGeom>
            <a:noFill/>
            <a:ln w="9525">
              <a:solidFill>
                <a:srgbClr val="0000FF"/>
              </a:solidFill>
              <a:round/>
              <a:headEnd/>
              <a:tailEnd/>
            </a:ln>
          </p:spPr>
          <p:txBody>
            <a:bodyPr lIns="9144" tIns="27429" rIns="9144" bIns="9144"/>
            <a:lstStyle/>
            <a:p>
              <a:pPr fontAlgn="base">
                <a:spcBef>
                  <a:spcPct val="0"/>
                </a:spcBef>
                <a:spcAft>
                  <a:spcPct val="0"/>
                </a:spcAft>
              </a:pPr>
              <a:endParaRPr lang="en-IN" sz="1000" dirty="0">
                <a:solidFill>
                  <a:srgbClr val="000000"/>
                </a:solidFill>
                <a:cs typeface="Arial" pitchFamily="34" charset="0"/>
              </a:endParaRPr>
            </a:p>
          </p:txBody>
        </p:sp>
        <p:pic>
          <p:nvPicPr>
            <p:cNvPr id="110" name="Picture 125"/>
            <p:cNvPicPr>
              <a:picLocks noChangeAspect="1" noChangeArrowheads="1"/>
            </p:cNvPicPr>
            <p:nvPr/>
          </p:nvPicPr>
          <p:blipFill>
            <a:blip r:embed="rId18" cstate="print"/>
            <a:srcRect l="12479" r="12479"/>
            <a:stretch>
              <a:fillRect/>
            </a:stretch>
          </p:blipFill>
          <p:spPr bwMode="auto">
            <a:xfrm>
              <a:off x="7636800" y="4942600"/>
              <a:ext cx="247680" cy="214583"/>
            </a:xfrm>
            <a:prstGeom prst="rect">
              <a:avLst/>
            </a:prstGeom>
            <a:noFill/>
            <a:ln w="12700">
              <a:noFill/>
              <a:miter lim="800000"/>
              <a:headEnd/>
              <a:tailEnd/>
            </a:ln>
          </p:spPr>
        </p:pic>
        <p:sp>
          <p:nvSpPr>
            <p:cNvPr id="111" name="AutoShape 126"/>
            <p:cNvSpPr>
              <a:spLocks noChangeAspect="1" noChangeArrowheads="1"/>
            </p:cNvSpPr>
            <p:nvPr/>
          </p:nvSpPr>
          <p:spPr bwMode="auto">
            <a:xfrm flipV="1">
              <a:off x="7631041" y="4893635"/>
              <a:ext cx="95040" cy="44645"/>
            </a:xfrm>
            <a:prstGeom prst="triangle">
              <a:avLst>
                <a:gd name="adj" fmla="val 50000"/>
              </a:avLst>
            </a:prstGeom>
            <a:solidFill>
              <a:srgbClr val="CCECFF"/>
            </a:solidFill>
            <a:ln w="9525">
              <a:solidFill>
                <a:srgbClr val="0000FF"/>
              </a:solidFill>
              <a:miter lim="800000"/>
              <a:headEnd/>
              <a:tailEnd/>
            </a:ln>
          </p:spPr>
          <p:txBody>
            <a:bodyPr wrap="none" lIns="9144" tIns="27429" rIns="9144" bIns="9144" anchor="ctr"/>
            <a:lstStyle/>
            <a:p>
              <a:pPr fontAlgn="base">
                <a:spcBef>
                  <a:spcPct val="0"/>
                </a:spcBef>
                <a:spcAft>
                  <a:spcPct val="0"/>
                </a:spcAft>
              </a:pPr>
              <a:endParaRPr lang="en-CA" sz="1000" dirty="0">
                <a:solidFill>
                  <a:srgbClr val="000000"/>
                </a:solidFill>
                <a:cs typeface="Arial" pitchFamily="34" charset="0"/>
              </a:endParaRPr>
            </a:p>
          </p:txBody>
        </p:sp>
        <p:pic>
          <p:nvPicPr>
            <p:cNvPr id="112" name="Picture 127"/>
            <p:cNvPicPr>
              <a:picLocks noChangeAspect="1" noChangeArrowheads="1"/>
            </p:cNvPicPr>
            <p:nvPr/>
          </p:nvPicPr>
          <p:blipFill>
            <a:blip r:embed="rId18" cstate="print"/>
            <a:srcRect l="12479" r="12479"/>
            <a:stretch>
              <a:fillRect/>
            </a:stretch>
          </p:blipFill>
          <p:spPr bwMode="auto">
            <a:xfrm>
              <a:off x="6571200" y="4909476"/>
              <a:ext cx="247680" cy="214582"/>
            </a:xfrm>
            <a:prstGeom prst="rect">
              <a:avLst/>
            </a:prstGeom>
            <a:noFill/>
            <a:ln w="12700">
              <a:noFill/>
              <a:miter lim="800000"/>
              <a:headEnd/>
              <a:tailEnd/>
            </a:ln>
          </p:spPr>
        </p:pic>
        <p:sp>
          <p:nvSpPr>
            <p:cNvPr id="113" name="AutoShape 128"/>
            <p:cNvSpPr>
              <a:spLocks noChangeAspect="1" noChangeArrowheads="1"/>
            </p:cNvSpPr>
            <p:nvPr/>
          </p:nvSpPr>
          <p:spPr bwMode="auto">
            <a:xfrm flipV="1">
              <a:off x="6561121" y="4860512"/>
              <a:ext cx="96480" cy="46085"/>
            </a:xfrm>
            <a:prstGeom prst="triangle">
              <a:avLst>
                <a:gd name="adj" fmla="val 50000"/>
              </a:avLst>
            </a:prstGeom>
            <a:solidFill>
              <a:srgbClr val="CCECFF"/>
            </a:solidFill>
            <a:ln w="9525">
              <a:solidFill>
                <a:srgbClr val="0000FF"/>
              </a:solidFill>
              <a:miter lim="800000"/>
              <a:headEnd/>
              <a:tailEnd/>
            </a:ln>
          </p:spPr>
          <p:txBody>
            <a:bodyPr wrap="none" lIns="9144" tIns="27429" rIns="9144" bIns="9144" anchor="ctr"/>
            <a:lstStyle/>
            <a:p>
              <a:pPr fontAlgn="base">
                <a:spcBef>
                  <a:spcPct val="0"/>
                </a:spcBef>
                <a:spcAft>
                  <a:spcPct val="0"/>
                </a:spcAft>
              </a:pPr>
              <a:endParaRPr lang="en-CA" sz="1000" dirty="0">
                <a:solidFill>
                  <a:srgbClr val="000000"/>
                </a:solidFill>
                <a:cs typeface="Arial" pitchFamily="34" charset="0"/>
              </a:endParaRPr>
            </a:p>
          </p:txBody>
        </p:sp>
        <p:sp>
          <p:nvSpPr>
            <p:cNvPr id="114" name="Line 129"/>
            <p:cNvSpPr>
              <a:spLocks noChangeAspect="1" noChangeShapeType="1"/>
            </p:cNvSpPr>
            <p:nvPr/>
          </p:nvSpPr>
          <p:spPr bwMode="auto">
            <a:xfrm>
              <a:off x="6610080" y="4860511"/>
              <a:ext cx="0" cy="92170"/>
            </a:xfrm>
            <a:prstGeom prst="line">
              <a:avLst/>
            </a:prstGeom>
            <a:noFill/>
            <a:ln w="9525">
              <a:solidFill>
                <a:srgbClr val="0000FF"/>
              </a:solidFill>
              <a:round/>
              <a:headEnd/>
              <a:tailEnd/>
            </a:ln>
          </p:spPr>
          <p:txBody>
            <a:bodyPr lIns="9144" tIns="27429" rIns="9144" bIns="9144"/>
            <a:lstStyle/>
            <a:p>
              <a:pPr fontAlgn="base">
                <a:spcBef>
                  <a:spcPct val="0"/>
                </a:spcBef>
                <a:spcAft>
                  <a:spcPct val="0"/>
                </a:spcAft>
              </a:pPr>
              <a:endParaRPr lang="en-IN" sz="1000" dirty="0">
                <a:solidFill>
                  <a:srgbClr val="000000"/>
                </a:solidFill>
                <a:cs typeface="Arial" pitchFamily="34" charset="0"/>
              </a:endParaRPr>
            </a:p>
          </p:txBody>
        </p:sp>
        <p:cxnSp>
          <p:nvCxnSpPr>
            <p:cNvPr id="115" name="AutoShape 130"/>
            <p:cNvCxnSpPr>
              <a:cxnSpLocks noChangeAspect="1" noChangeShapeType="1"/>
              <a:stCxn id="102" idx="3"/>
              <a:endCxn id="93" idx="3"/>
            </p:cNvCxnSpPr>
            <p:nvPr/>
          </p:nvCxnSpPr>
          <p:spPr bwMode="auto">
            <a:xfrm flipV="1">
              <a:off x="6644640" y="3803440"/>
              <a:ext cx="233280" cy="437806"/>
            </a:xfrm>
            <a:prstGeom prst="straightConnector1">
              <a:avLst/>
            </a:prstGeom>
            <a:noFill/>
            <a:ln w="9525">
              <a:solidFill>
                <a:srgbClr val="009900"/>
              </a:solidFill>
              <a:prstDash val="dash"/>
              <a:round/>
              <a:headEnd/>
              <a:tailEnd/>
            </a:ln>
          </p:spPr>
        </p:cxnSp>
        <p:cxnSp>
          <p:nvCxnSpPr>
            <p:cNvPr id="116" name="AutoShape 131"/>
            <p:cNvCxnSpPr>
              <a:cxnSpLocks noChangeAspect="1" noChangeShapeType="1"/>
              <a:stCxn id="113" idx="3"/>
              <a:endCxn id="102" idx="3"/>
            </p:cNvCxnSpPr>
            <p:nvPr/>
          </p:nvCxnSpPr>
          <p:spPr bwMode="auto">
            <a:xfrm flipV="1">
              <a:off x="6608641" y="4241247"/>
              <a:ext cx="36000" cy="620705"/>
            </a:xfrm>
            <a:prstGeom prst="straightConnector1">
              <a:avLst/>
            </a:prstGeom>
            <a:noFill/>
            <a:ln w="9525">
              <a:solidFill>
                <a:srgbClr val="009900"/>
              </a:solidFill>
              <a:prstDash val="dash"/>
              <a:round/>
              <a:headEnd/>
              <a:tailEnd/>
            </a:ln>
          </p:spPr>
        </p:cxnSp>
        <p:cxnSp>
          <p:nvCxnSpPr>
            <p:cNvPr id="117" name="AutoShape 132"/>
            <p:cNvCxnSpPr>
              <a:cxnSpLocks noChangeAspect="1" noChangeShapeType="1"/>
              <a:stCxn id="113" idx="3"/>
              <a:endCxn id="108" idx="3"/>
            </p:cNvCxnSpPr>
            <p:nvPr/>
          </p:nvCxnSpPr>
          <p:spPr bwMode="auto">
            <a:xfrm flipV="1">
              <a:off x="6608640" y="4471671"/>
              <a:ext cx="753120" cy="390281"/>
            </a:xfrm>
            <a:prstGeom prst="straightConnector1">
              <a:avLst/>
            </a:prstGeom>
            <a:noFill/>
            <a:ln w="9525">
              <a:solidFill>
                <a:srgbClr val="009900"/>
              </a:solidFill>
              <a:prstDash val="dash"/>
              <a:round/>
              <a:headEnd/>
              <a:tailEnd/>
            </a:ln>
          </p:spPr>
        </p:cxnSp>
        <p:cxnSp>
          <p:nvCxnSpPr>
            <p:cNvPr id="118" name="AutoShape 133"/>
            <p:cNvCxnSpPr>
              <a:cxnSpLocks noChangeAspect="1" noChangeShapeType="1"/>
              <a:stCxn id="111" idx="3"/>
              <a:endCxn id="105" idx="3"/>
            </p:cNvCxnSpPr>
            <p:nvPr/>
          </p:nvCxnSpPr>
          <p:spPr bwMode="auto">
            <a:xfrm flipV="1">
              <a:off x="7678560" y="4385262"/>
              <a:ext cx="508320" cy="508373"/>
            </a:xfrm>
            <a:prstGeom prst="straightConnector1">
              <a:avLst/>
            </a:prstGeom>
            <a:noFill/>
            <a:ln w="9525">
              <a:solidFill>
                <a:srgbClr val="009900"/>
              </a:solidFill>
              <a:prstDash val="dash"/>
              <a:round/>
              <a:headEnd/>
              <a:tailEnd/>
            </a:ln>
          </p:spPr>
        </p:cxnSp>
        <p:cxnSp>
          <p:nvCxnSpPr>
            <p:cNvPr id="119" name="AutoShape 134"/>
            <p:cNvCxnSpPr>
              <a:cxnSpLocks noChangeAspect="1" noChangeShapeType="1"/>
              <a:stCxn id="105" idx="3"/>
              <a:endCxn id="99" idx="3"/>
            </p:cNvCxnSpPr>
            <p:nvPr/>
          </p:nvCxnSpPr>
          <p:spPr bwMode="auto">
            <a:xfrm flipH="1" flipV="1">
              <a:off x="7852800" y="3848085"/>
              <a:ext cx="334080" cy="537177"/>
            </a:xfrm>
            <a:prstGeom prst="straightConnector1">
              <a:avLst/>
            </a:prstGeom>
            <a:noFill/>
            <a:ln w="9525">
              <a:solidFill>
                <a:srgbClr val="009900"/>
              </a:solidFill>
              <a:prstDash val="dash"/>
              <a:round/>
              <a:headEnd/>
              <a:tailEnd/>
            </a:ln>
          </p:spPr>
        </p:cxnSp>
        <p:grpSp>
          <p:nvGrpSpPr>
            <p:cNvPr id="120" name="Group 135"/>
            <p:cNvGrpSpPr>
              <a:grpSpLocks noChangeAspect="1"/>
            </p:cNvGrpSpPr>
            <p:nvPr/>
          </p:nvGrpSpPr>
          <p:grpSpPr bwMode="auto">
            <a:xfrm>
              <a:off x="6162241" y="4209564"/>
              <a:ext cx="146880" cy="290911"/>
              <a:chOff x="3432" y="816"/>
              <a:chExt cx="141" cy="307"/>
            </a:xfrm>
          </p:grpSpPr>
          <p:grpSp>
            <p:nvGrpSpPr>
              <p:cNvPr id="200" name="Group 136"/>
              <p:cNvGrpSpPr>
                <a:grpSpLocks noChangeAspect="1"/>
              </p:cNvGrpSpPr>
              <p:nvPr/>
            </p:nvGrpSpPr>
            <p:grpSpPr bwMode="auto">
              <a:xfrm>
                <a:off x="3440" y="816"/>
                <a:ext cx="129" cy="123"/>
                <a:chOff x="1985" y="1096"/>
                <a:chExt cx="83" cy="81"/>
              </a:xfrm>
            </p:grpSpPr>
            <p:sp>
              <p:nvSpPr>
                <p:cNvPr id="202" name="AutoShape 137"/>
                <p:cNvSpPr>
                  <a:spLocks noChangeAspect="1" noChangeArrowheads="1"/>
                </p:cNvSpPr>
                <p:nvPr/>
              </p:nvSpPr>
              <p:spPr bwMode="auto">
                <a:xfrm flipV="1">
                  <a:off x="1985" y="1096"/>
                  <a:ext cx="83" cy="41"/>
                </a:xfrm>
                <a:prstGeom prst="triangle">
                  <a:avLst>
                    <a:gd name="adj" fmla="val 50000"/>
                  </a:avLst>
                </a:prstGeom>
                <a:noFill/>
                <a:ln w="9525">
                  <a:solidFill>
                    <a:srgbClr val="0000FF"/>
                  </a:solidFill>
                  <a:miter lim="800000"/>
                  <a:headEnd/>
                  <a:tailEnd/>
                </a:ln>
              </p:spPr>
              <p:txBody>
                <a:bodyPr wrap="none" lIns="9144" tIns="27432" rIns="9144" bIns="9144" anchor="ctr"/>
                <a:lstStyle/>
                <a:p>
                  <a:pPr fontAlgn="base">
                    <a:spcBef>
                      <a:spcPct val="0"/>
                    </a:spcBef>
                    <a:spcAft>
                      <a:spcPct val="0"/>
                    </a:spcAft>
                  </a:pPr>
                  <a:endParaRPr lang="en-CA" sz="1000" dirty="0">
                    <a:solidFill>
                      <a:srgbClr val="000000"/>
                    </a:solidFill>
                    <a:cs typeface="Arial" pitchFamily="34" charset="0"/>
                  </a:endParaRPr>
                </a:p>
              </p:txBody>
            </p:sp>
            <p:sp>
              <p:nvSpPr>
                <p:cNvPr id="203" name="Line 138"/>
                <p:cNvSpPr>
                  <a:spLocks noChangeAspect="1" noChangeShapeType="1"/>
                </p:cNvSpPr>
                <p:nvPr/>
              </p:nvSpPr>
              <p:spPr bwMode="auto">
                <a:xfrm>
                  <a:off x="2025" y="1096"/>
                  <a:ext cx="2" cy="81"/>
                </a:xfrm>
                <a:prstGeom prst="line">
                  <a:avLst/>
                </a:prstGeom>
                <a:noFill/>
                <a:ln w="9525">
                  <a:solidFill>
                    <a:srgbClr val="0000FF"/>
                  </a:solidFill>
                  <a:round/>
                  <a:headEnd/>
                  <a:tailEnd/>
                </a:ln>
              </p:spPr>
              <p:txBody>
                <a:bodyPr lIns="9144" tIns="27432" rIns="9144" bIns="9144"/>
                <a:lstStyle/>
                <a:p>
                  <a:pPr fontAlgn="base">
                    <a:spcBef>
                      <a:spcPct val="0"/>
                    </a:spcBef>
                    <a:spcAft>
                      <a:spcPct val="0"/>
                    </a:spcAft>
                  </a:pPr>
                  <a:endParaRPr lang="en-IN" sz="1000" dirty="0">
                    <a:solidFill>
                      <a:srgbClr val="000000"/>
                    </a:solidFill>
                    <a:cs typeface="Arial" pitchFamily="34" charset="0"/>
                  </a:endParaRPr>
                </a:p>
              </p:txBody>
            </p:sp>
          </p:grpSp>
          <p:sp>
            <p:nvSpPr>
              <p:cNvPr id="201" name="AutoShape 139"/>
              <p:cNvSpPr>
                <a:spLocks noChangeAspect="1" noChangeArrowheads="1"/>
              </p:cNvSpPr>
              <p:nvPr/>
            </p:nvSpPr>
            <p:spPr bwMode="auto">
              <a:xfrm flipV="1">
                <a:off x="3432" y="916"/>
                <a:ext cx="141" cy="20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668 w 21600"/>
                  <a:gd name="T13" fmla="*/ 5739 h 21600"/>
                  <a:gd name="T14" fmla="*/ 15932 w 21600"/>
                  <a:gd name="T15" fmla="*/ 15861 h 21600"/>
                </a:gdLst>
                <a:ahLst/>
                <a:cxnLst>
                  <a:cxn ang="T8">
                    <a:pos x="T0" y="T1"/>
                  </a:cxn>
                  <a:cxn ang="T9">
                    <a:pos x="T2" y="T3"/>
                  </a:cxn>
                  <a:cxn ang="T10">
                    <a:pos x="T4" y="T5"/>
                  </a:cxn>
                  <a:cxn ang="T11">
                    <a:pos x="T6" y="T7"/>
                  </a:cxn>
                </a:cxnLst>
                <a:rect l="T12" t="T13" r="T14" b="T15"/>
                <a:pathLst>
                  <a:path w="21600" h="21600">
                    <a:moveTo>
                      <a:pt x="0" y="0"/>
                    </a:moveTo>
                    <a:lnTo>
                      <a:pt x="7876" y="21600"/>
                    </a:lnTo>
                    <a:lnTo>
                      <a:pt x="13724" y="21600"/>
                    </a:lnTo>
                    <a:lnTo>
                      <a:pt x="21600" y="0"/>
                    </a:lnTo>
                    <a:lnTo>
                      <a:pt x="0" y="0"/>
                    </a:lnTo>
                    <a:close/>
                  </a:path>
                </a:pathLst>
              </a:custGeom>
              <a:solidFill>
                <a:srgbClr val="FFFF00"/>
              </a:solidFill>
              <a:ln w="12700">
                <a:solidFill>
                  <a:schemeClr val="tx1"/>
                </a:solidFill>
                <a:miter lim="800000"/>
                <a:headEnd/>
                <a:tailEnd/>
              </a:ln>
            </p:spPr>
            <p:txBody>
              <a:bodyPr wrap="none" lIns="9144" tIns="27432" rIns="9144" bIns="9144" anchor="ctr"/>
              <a:lstStyle/>
              <a:p>
                <a:pPr fontAlgn="base">
                  <a:spcBef>
                    <a:spcPct val="0"/>
                  </a:spcBef>
                  <a:spcAft>
                    <a:spcPct val="0"/>
                  </a:spcAft>
                </a:pPr>
                <a:endParaRPr lang="en-IN" sz="1000" dirty="0">
                  <a:solidFill>
                    <a:srgbClr val="000000"/>
                  </a:solidFill>
                  <a:cs typeface="Arial" pitchFamily="34" charset="0"/>
                </a:endParaRPr>
              </a:p>
            </p:txBody>
          </p:sp>
        </p:grpSp>
        <p:cxnSp>
          <p:nvCxnSpPr>
            <p:cNvPr id="121" name="AutoShape 140"/>
            <p:cNvCxnSpPr>
              <a:cxnSpLocks noChangeAspect="1" noChangeShapeType="1"/>
              <a:stCxn id="93" idx="3"/>
              <a:endCxn id="96" idx="3"/>
            </p:cNvCxnSpPr>
            <p:nvPr/>
          </p:nvCxnSpPr>
          <p:spPr bwMode="auto">
            <a:xfrm>
              <a:off x="6877920" y="3803441"/>
              <a:ext cx="468000" cy="168497"/>
            </a:xfrm>
            <a:prstGeom prst="straightConnector1">
              <a:avLst/>
            </a:prstGeom>
            <a:noFill/>
            <a:ln w="9525">
              <a:solidFill>
                <a:srgbClr val="009900"/>
              </a:solidFill>
              <a:prstDash val="dash"/>
              <a:round/>
              <a:headEnd/>
              <a:tailEnd/>
            </a:ln>
          </p:spPr>
        </p:cxnSp>
        <p:cxnSp>
          <p:nvCxnSpPr>
            <p:cNvPr id="122" name="AutoShape 141"/>
            <p:cNvCxnSpPr>
              <a:cxnSpLocks noChangeAspect="1" noChangeShapeType="1"/>
              <a:stCxn id="97" idx="0"/>
              <a:endCxn id="100" idx="0"/>
            </p:cNvCxnSpPr>
            <p:nvPr/>
          </p:nvCxnSpPr>
          <p:spPr bwMode="auto">
            <a:xfrm flipV="1">
              <a:off x="7348800" y="3846645"/>
              <a:ext cx="505440" cy="125293"/>
            </a:xfrm>
            <a:prstGeom prst="straightConnector1">
              <a:avLst/>
            </a:prstGeom>
            <a:noFill/>
            <a:ln w="9525">
              <a:solidFill>
                <a:srgbClr val="009900"/>
              </a:solidFill>
              <a:prstDash val="dash"/>
              <a:round/>
              <a:headEnd/>
              <a:tailEnd/>
            </a:ln>
          </p:spPr>
        </p:cxnSp>
        <p:cxnSp>
          <p:nvCxnSpPr>
            <p:cNvPr id="123" name="AutoShape 142"/>
            <p:cNvCxnSpPr>
              <a:cxnSpLocks noChangeAspect="1" noChangeShapeType="1"/>
              <a:stCxn id="113" idx="3"/>
              <a:endCxn id="111" idx="3"/>
            </p:cNvCxnSpPr>
            <p:nvPr/>
          </p:nvCxnSpPr>
          <p:spPr bwMode="auto">
            <a:xfrm>
              <a:off x="6608640" y="4861952"/>
              <a:ext cx="1069920" cy="31683"/>
            </a:xfrm>
            <a:prstGeom prst="straightConnector1">
              <a:avLst/>
            </a:prstGeom>
            <a:noFill/>
            <a:ln w="9525">
              <a:solidFill>
                <a:srgbClr val="009900"/>
              </a:solidFill>
              <a:prstDash val="dash"/>
              <a:round/>
              <a:headEnd/>
              <a:tailEnd/>
            </a:ln>
          </p:spPr>
        </p:cxnSp>
        <p:cxnSp>
          <p:nvCxnSpPr>
            <p:cNvPr id="124" name="AutoShape 143"/>
            <p:cNvCxnSpPr>
              <a:cxnSpLocks noChangeAspect="1" noChangeShapeType="1"/>
              <a:stCxn id="102" idx="3"/>
              <a:endCxn id="108" idx="3"/>
            </p:cNvCxnSpPr>
            <p:nvPr/>
          </p:nvCxnSpPr>
          <p:spPr bwMode="auto">
            <a:xfrm>
              <a:off x="6644640" y="4241246"/>
              <a:ext cx="717120" cy="230424"/>
            </a:xfrm>
            <a:prstGeom prst="straightConnector1">
              <a:avLst/>
            </a:prstGeom>
            <a:noFill/>
            <a:ln w="9525">
              <a:solidFill>
                <a:srgbClr val="009900"/>
              </a:solidFill>
              <a:prstDash val="dash"/>
              <a:round/>
              <a:headEnd/>
              <a:tailEnd/>
            </a:ln>
          </p:spPr>
        </p:cxnSp>
        <p:cxnSp>
          <p:nvCxnSpPr>
            <p:cNvPr id="125" name="AutoShape 144"/>
            <p:cNvCxnSpPr>
              <a:cxnSpLocks noChangeAspect="1" noChangeShapeType="1"/>
              <a:stCxn id="108" idx="3"/>
              <a:endCxn id="106" idx="0"/>
            </p:cNvCxnSpPr>
            <p:nvPr/>
          </p:nvCxnSpPr>
          <p:spPr bwMode="auto">
            <a:xfrm flipV="1">
              <a:off x="7361760" y="4385262"/>
              <a:ext cx="826560" cy="86409"/>
            </a:xfrm>
            <a:prstGeom prst="straightConnector1">
              <a:avLst/>
            </a:prstGeom>
            <a:noFill/>
            <a:ln w="9525">
              <a:solidFill>
                <a:srgbClr val="009900"/>
              </a:solidFill>
              <a:prstDash val="dash"/>
              <a:round/>
              <a:headEnd/>
              <a:tailEnd/>
            </a:ln>
          </p:spPr>
        </p:cxnSp>
        <p:cxnSp>
          <p:nvCxnSpPr>
            <p:cNvPr id="126" name="AutoShape 145"/>
            <p:cNvCxnSpPr>
              <a:cxnSpLocks noChangeShapeType="1"/>
              <a:stCxn id="102" idx="3"/>
              <a:endCxn id="202" idx="3"/>
            </p:cNvCxnSpPr>
            <p:nvPr/>
          </p:nvCxnSpPr>
          <p:spPr bwMode="auto">
            <a:xfrm flipH="1" flipV="1">
              <a:off x="6237120" y="4211002"/>
              <a:ext cx="407520" cy="30244"/>
            </a:xfrm>
            <a:prstGeom prst="straightConnector1">
              <a:avLst/>
            </a:prstGeom>
            <a:noFill/>
            <a:ln w="9525">
              <a:solidFill>
                <a:srgbClr val="009900"/>
              </a:solidFill>
              <a:prstDash val="dash"/>
              <a:round/>
              <a:headEnd/>
              <a:tailEnd/>
            </a:ln>
          </p:spPr>
        </p:cxnSp>
        <p:cxnSp>
          <p:nvCxnSpPr>
            <p:cNvPr id="127" name="AutoShape 146"/>
            <p:cNvCxnSpPr>
              <a:cxnSpLocks noChangeShapeType="1"/>
              <a:stCxn id="93" idx="3"/>
              <a:endCxn id="203" idx="0"/>
            </p:cNvCxnSpPr>
            <p:nvPr/>
          </p:nvCxnSpPr>
          <p:spPr bwMode="auto">
            <a:xfrm flipH="1">
              <a:off x="6234240" y="3803441"/>
              <a:ext cx="643680" cy="406123"/>
            </a:xfrm>
            <a:prstGeom prst="straightConnector1">
              <a:avLst/>
            </a:prstGeom>
            <a:noFill/>
            <a:ln w="9525">
              <a:solidFill>
                <a:srgbClr val="009900"/>
              </a:solidFill>
              <a:prstDash val="dash"/>
              <a:round/>
              <a:headEnd/>
              <a:tailEnd/>
            </a:ln>
          </p:spPr>
        </p:cxnSp>
        <p:cxnSp>
          <p:nvCxnSpPr>
            <p:cNvPr id="128" name="AutoShape 147"/>
            <p:cNvCxnSpPr>
              <a:cxnSpLocks noChangeShapeType="1"/>
              <a:stCxn id="113" idx="3"/>
              <a:endCxn id="202" idx="3"/>
            </p:cNvCxnSpPr>
            <p:nvPr/>
          </p:nvCxnSpPr>
          <p:spPr bwMode="auto">
            <a:xfrm flipH="1" flipV="1">
              <a:off x="6237121" y="4211002"/>
              <a:ext cx="371520" cy="650948"/>
            </a:xfrm>
            <a:prstGeom prst="straightConnector1">
              <a:avLst/>
            </a:prstGeom>
            <a:noFill/>
            <a:ln w="9525">
              <a:solidFill>
                <a:srgbClr val="009900"/>
              </a:solidFill>
              <a:prstDash val="dash"/>
              <a:round/>
              <a:headEnd/>
              <a:tailEnd/>
            </a:ln>
          </p:spPr>
        </p:cxnSp>
        <p:grpSp>
          <p:nvGrpSpPr>
            <p:cNvPr id="129" name="Group 148"/>
            <p:cNvGrpSpPr>
              <a:grpSpLocks noChangeAspect="1"/>
            </p:cNvGrpSpPr>
            <p:nvPr/>
          </p:nvGrpSpPr>
          <p:grpSpPr bwMode="auto">
            <a:xfrm>
              <a:off x="5952000" y="4733778"/>
              <a:ext cx="132480" cy="116652"/>
              <a:chOff x="1985" y="1096"/>
              <a:chExt cx="83" cy="81"/>
            </a:xfrm>
          </p:grpSpPr>
          <p:sp>
            <p:nvSpPr>
              <p:cNvPr id="198" name="AutoShape 149"/>
              <p:cNvSpPr>
                <a:spLocks noChangeAspect="1" noChangeArrowheads="1"/>
              </p:cNvSpPr>
              <p:nvPr/>
            </p:nvSpPr>
            <p:spPr bwMode="auto">
              <a:xfrm flipV="1">
                <a:off x="1985" y="1096"/>
                <a:ext cx="83" cy="41"/>
              </a:xfrm>
              <a:prstGeom prst="triangle">
                <a:avLst>
                  <a:gd name="adj" fmla="val 50000"/>
                </a:avLst>
              </a:prstGeom>
              <a:noFill/>
              <a:ln w="9525">
                <a:solidFill>
                  <a:srgbClr val="0000FF"/>
                </a:solidFill>
                <a:miter lim="800000"/>
                <a:headEnd/>
                <a:tailEnd/>
              </a:ln>
            </p:spPr>
            <p:txBody>
              <a:bodyPr wrap="none" lIns="9144" tIns="27432" rIns="9144" bIns="9144" anchor="ctr"/>
              <a:lstStyle/>
              <a:p>
                <a:pPr fontAlgn="base">
                  <a:spcBef>
                    <a:spcPct val="0"/>
                  </a:spcBef>
                  <a:spcAft>
                    <a:spcPct val="0"/>
                  </a:spcAft>
                </a:pPr>
                <a:endParaRPr lang="en-CA" sz="1000" dirty="0">
                  <a:solidFill>
                    <a:srgbClr val="000000"/>
                  </a:solidFill>
                  <a:cs typeface="Arial" pitchFamily="34" charset="0"/>
                </a:endParaRPr>
              </a:p>
            </p:txBody>
          </p:sp>
          <p:sp>
            <p:nvSpPr>
              <p:cNvPr id="199" name="Line 150"/>
              <p:cNvSpPr>
                <a:spLocks noChangeAspect="1" noChangeShapeType="1"/>
              </p:cNvSpPr>
              <p:nvPr/>
            </p:nvSpPr>
            <p:spPr bwMode="auto">
              <a:xfrm>
                <a:off x="2025" y="1096"/>
                <a:ext cx="2" cy="81"/>
              </a:xfrm>
              <a:prstGeom prst="line">
                <a:avLst/>
              </a:prstGeom>
              <a:noFill/>
              <a:ln w="9525">
                <a:solidFill>
                  <a:srgbClr val="0000FF"/>
                </a:solidFill>
                <a:round/>
                <a:headEnd/>
                <a:tailEnd/>
              </a:ln>
            </p:spPr>
            <p:txBody>
              <a:bodyPr lIns="9144" tIns="27432" rIns="9144" bIns="9144"/>
              <a:lstStyle/>
              <a:p>
                <a:pPr fontAlgn="base">
                  <a:spcBef>
                    <a:spcPct val="0"/>
                  </a:spcBef>
                  <a:spcAft>
                    <a:spcPct val="0"/>
                  </a:spcAft>
                </a:pPr>
                <a:endParaRPr lang="en-IN" sz="1000" dirty="0">
                  <a:solidFill>
                    <a:srgbClr val="000000"/>
                  </a:solidFill>
                  <a:cs typeface="Arial" pitchFamily="34" charset="0"/>
                </a:endParaRPr>
              </a:p>
            </p:txBody>
          </p:sp>
        </p:grpSp>
        <p:sp>
          <p:nvSpPr>
            <p:cNvPr id="130" name="AutoShape 151"/>
            <p:cNvSpPr>
              <a:spLocks noChangeAspect="1" noChangeArrowheads="1"/>
            </p:cNvSpPr>
            <p:nvPr/>
          </p:nvSpPr>
          <p:spPr bwMode="auto">
            <a:xfrm flipV="1">
              <a:off x="5943361" y="4828828"/>
              <a:ext cx="146880" cy="195861"/>
            </a:xfrm>
            <a:custGeom>
              <a:avLst/>
              <a:gdLst>
                <a:gd name="T0" fmla="*/ 40698878 w 21600"/>
                <a:gd name="T1" fmla="*/ 79505652 h 21600"/>
                <a:gd name="T2" fmla="*/ 24886645 w 21600"/>
                <a:gd name="T3" fmla="*/ 159010396 h 21600"/>
                <a:gd name="T4" fmla="*/ 9074360 w 21600"/>
                <a:gd name="T5" fmla="*/ 79505652 h 21600"/>
                <a:gd name="T6" fmla="*/ 24886645 w 21600"/>
                <a:gd name="T7" fmla="*/ 0 h 21600"/>
                <a:gd name="T8" fmla="*/ 0 60000 65536"/>
                <a:gd name="T9" fmla="*/ 0 60000 65536"/>
                <a:gd name="T10" fmla="*/ 0 60000 65536"/>
                <a:gd name="T11" fmla="*/ 0 60000 65536"/>
                <a:gd name="T12" fmla="*/ 5738 w 21600"/>
                <a:gd name="T13" fmla="*/ 5738 h 21600"/>
                <a:gd name="T14" fmla="*/ 15862 w 21600"/>
                <a:gd name="T15" fmla="*/ 15862 h 21600"/>
              </a:gdLst>
              <a:ahLst/>
              <a:cxnLst>
                <a:cxn ang="T8">
                  <a:pos x="T0" y="T1"/>
                </a:cxn>
                <a:cxn ang="T9">
                  <a:pos x="T2" y="T3"/>
                </a:cxn>
                <a:cxn ang="T10">
                  <a:pos x="T4" y="T5"/>
                </a:cxn>
                <a:cxn ang="T11">
                  <a:pos x="T6" y="T7"/>
                </a:cxn>
              </a:cxnLst>
              <a:rect l="T12" t="T13" r="T14" b="T15"/>
              <a:pathLst>
                <a:path w="21600" h="21600">
                  <a:moveTo>
                    <a:pt x="0" y="0"/>
                  </a:moveTo>
                  <a:lnTo>
                    <a:pt x="7876" y="21600"/>
                  </a:lnTo>
                  <a:lnTo>
                    <a:pt x="13724" y="21600"/>
                  </a:lnTo>
                  <a:lnTo>
                    <a:pt x="21600" y="0"/>
                  </a:lnTo>
                  <a:lnTo>
                    <a:pt x="0" y="0"/>
                  </a:lnTo>
                  <a:close/>
                </a:path>
              </a:pathLst>
            </a:custGeom>
            <a:solidFill>
              <a:schemeClr val="accent1"/>
            </a:solidFill>
            <a:ln w="12700">
              <a:solidFill>
                <a:schemeClr val="tx1"/>
              </a:solidFill>
              <a:miter lim="800000"/>
              <a:headEnd/>
              <a:tailEnd/>
            </a:ln>
          </p:spPr>
          <p:txBody>
            <a:bodyPr wrap="none" lIns="9144" tIns="27429" rIns="9144" bIns="9144" anchor="ctr"/>
            <a:lstStyle/>
            <a:p>
              <a:pPr fontAlgn="base">
                <a:spcBef>
                  <a:spcPct val="0"/>
                </a:spcBef>
                <a:spcAft>
                  <a:spcPct val="0"/>
                </a:spcAft>
              </a:pPr>
              <a:endParaRPr lang="en-IN" sz="1000" dirty="0">
                <a:solidFill>
                  <a:srgbClr val="000000"/>
                </a:solidFill>
                <a:cs typeface="Arial" pitchFamily="34" charset="0"/>
              </a:endParaRPr>
            </a:p>
          </p:txBody>
        </p:sp>
        <p:grpSp>
          <p:nvGrpSpPr>
            <p:cNvPr id="131" name="Group 152"/>
            <p:cNvGrpSpPr>
              <a:grpSpLocks noChangeAspect="1"/>
            </p:cNvGrpSpPr>
            <p:nvPr/>
          </p:nvGrpSpPr>
          <p:grpSpPr bwMode="auto">
            <a:xfrm>
              <a:off x="5424960" y="4821626"/>
              <a:ext cx="132480" cy="115212"/>
              <a:chOff x="1985" y="1096"/>
              <a:chExt cx="83" cy="81"/>
            </a:xfrm>
          </p:grpSpPr>
          <p:sp>
            <p:nvSpPr>
              <p:cNvPr id="196" name="AutoShape 153"/>
              <p:cNvSpPr>
                <a:spLocks noChangeAspect="1" noChangeArrowheads="1"/>
              </p:cNvSpPr>
              <p:nvPr/>
            </p:nvSpPr>
            <p:spPr bwMode="auto">
              <a:xfrm flipV="1">
                <a:off x="1985" y="1096"/>
                <a:ext cx="83" cy="41"/>
              </a:xfrm>
              <a:prstGeom prst="triangle">
                <a:avLst>
                  <a:gd name="adj" fmla="val 50000"/>
                </a:avLst>
              </a:prstGeom>
              <a:noFill/>
              <a:ln w="9525">
                <a:solidFill>
                  <a:srgbClr val="0000FF"/>
                </a:solidFill>
                <a:miter lim="800000"/>
                <a:headEnd/>
                <a:tailEnd/>
              </a:ln>
            </p:spPr>
            <p:txBody>
              <a:bodyPr wrap="none" lIns="9144" tIns="27432" rIns="9144" bIns="9144" anchor="ctr"/>
              <a:lstStyle/>
              <a:p>
                <a:pPr fontAlgn="base">
                  <a:spcBef>
                    <a:spcPct val="0"/>
                  </a:spcBef>
                  <a:spcAft>
                    <a:spcPct val="0"/>
                  </a:spcAft>
                </a:pPr>
                <a:endParaRPr lang="en-CA" sz="1000" dirty="0">
                  <a:solidFill>
                    <a:srgbClr val="000000"/>
                  </a:solidFill>
                  <a:cs typeface="Arial" pitchFamily="34" charset="0"/>
                </a:endParaRPr>
              </a:p>
            </p:txBody>
          </p:sp>
          <p:sp>
            <p:nvSpPr>
              <p:cNvPr id="197" name="Line 154"/>
              <p:cNvSpPr>
                <a:spLocks noChangeAspect="1" noChangeShapeType="1"/>
              </p:cNvSpPr>
              <p:nvPr/>
            </p:nvSpPr>
            <p:spPr bwMode="auto">
              <a:xfrm>
                <a:off x="2025" y="1096"/>
                <a:ext cx="2" cy="81"/>
              </a:xfrm>
              <a:prstGeom prst="line">
                <a:avLst/>
              </a:prstGeom>
              <a:noFill/>
              <a:ln w="9525">
                <a:solidFill>
                  <a:srgbClr val="0000FF"/>
                </a:solidFill>
                <a:round/>
                <a:headEnd/>
                <a:tailEnd/>
              </a:ln>
            </p:spPr>
            <p:txBody>
              <a:bodyPr lIns="9144" tIns="27432" rIns="9144" bIns="9144"/>
              <a:lstStyle/>
              <a:p>
                <a:pPr fontAlgn="base">
                  <a:spcBef>
                    <a:spcPct val="0"/>
                  </a:spcBef>
                  <a:spcAft>
                    <a:spcPct val="0"/>
                  </a:spcAft>
                </a:pPr>
                <a:endParaRPr lang="en-IN" sz="1000" dirty="0">
                  <a:solidFill>
                    <a:srgbClr val="000000"/>
                  </a:solidFill>
                  <a:cs typeface="Arial" pitchFamily="34" charset="0"/>
                </a:endParaRPr>
              </a:p>
            </p:txBody>
          </p:sp>
        </p:grpSp>
        <p:sp>
          <p:nvSpPr>
            <p:cNvPr id="132" name="AutoShape 155"/>
            <p:cNvSpPr>
              <a:spLocks noChangeAspect="1" noChangeArrowheads="1"/>
            </p:cNvSpPr>
            <p:nvPr/>
          </p:nvSpPr>
          <p:spPr bwMode="auto">
            <a:xfrm flipV="1">
              <a:off x="5416321" y="4916678"/>
              <a:ext cx="146880" cy="194421"/>
            </a:xfrm>
            <a:custGeom>
              <a:avLst/>
              <a:gdLst>
                <a:gd name="T0" fmla="*/ 40698878 w 21600"/>
                <a:gd name="T1" fmla="*/ 79503608 h 21600"/>
                <a:gd name="T2" fmla="*/ 24886645 w 21600"/>
                <a:gd name="T3" fmla="*/ 159007226 h 21600"/>
                <a:gd name="T4" fmla="*/ 9074360 w 21600"/>
                <a:gd name="T5" fmla="*/ 79503608 h 21600"/>
                <a:gd name="T6" fmla="*/ 24886645 w 21600"/>
                <a:gd name="T7" fmla="*/ 0 h 21600"/>
                <a:gd name="T8" fmla="*/ 0 60000 65536"/>
                <a:gd name="T9" fmla="*/ 0 60000 65536"/>
                <a:gd name="T10" fmla="*/ 0 60000 65536"/>
                <a:gd name="T11" fmla="*/ 0 60000 65536"/>
                <a:gd name="T12" fmla="*/ 5738 w 21600"/>
                <a:gd name="T13" fmla="*/ 5738 h 21600"/>
                <a:gd name="T14" fmla="*/ 15862 w 21600"/>
                <a:gd name="T15" fmla="*/ 15862 h 21600"/>
              </a:gdLst>
              <a:ahLst/>
              <a:cxnLst>
                <a:cxn ang="T8">
                  <a:pos x="T0" y="T1"/>
                </a:cxn>
                <a:cxn ang="T9">
                  <a:pos x="T2" y="T3"/>
                </a:cxn>
                <a:cxn ang="T10">
                  <a:pos x="T4" y="T5"/>
                </a:cxn>
                <a:cxn ang="T11">
                  <a:pos x="T6" y="T7"/>
                </a:cxn>
              </a:cxnLst>
              <a:rect l="T12" t="T13" r="T14" b="T15"/>
              <a:pathLst>
                <a:path w="21600" h="21600">
                  <a:moveTo>
                    <a:pt x="0" y="0"/>
                  </a:moveTo>
                  <a:lnTo>
                    <a:pt x="7876" y="21600"/>
                  </a:lnTo>
                  <a:lnTo>
                    <a:pt x="13724" y="21600"/>
                  </a:lnTo>
                  <a:lnTo>
                    <a:pt x="21600" y="0"/>
                  </a:lnTo>
                  <a:lnTo>
                    <a:pt x="0" y="0"/>
                  </a:lnTo>
                  <a:close/>
                </a:path>
              </a:pathLst>
            </a:custGeom>
            <a:solidFill>
              <a:schemeClr val="accent1"/>
            </a:solidFill>
            <a:ln w="12700">
              <a:solidFill>
                <a:schemeClr val="tx1"/>
              </a:solidFill>
              <a:miter lim="800000"/>
              <a:headEnd/>
              <a:tailEnd/>
            </a:ln>
          </p:spPr>
          <p:txBody>
            <a:bodyPr wrap="none" lIns="9144" tIns="27429" rIns="9144" bIns="9144" anchor="ctr"/>
            <a:lstStyle/>
            <a:p>
              <a:pPr fontAlgn="base">
                <a:spcBef>
                  <a:spcPct val="0"/>
                </a:spcBef>
                <a:spcAft>
                  <a:spcPct val="0"/>
                </a:spcAft>
              </a:pPr>
              <a:endParaRPr lang="en-IN" sz="1000" dirty="0">
                <a:solidFill>
                  <a:srgbClr val="000000"/>
                </a:solidFill>
                <a:cs typeface="Arial" pitchFamily="34" charset="0"/>
              </a:endParaRPr>
            </a:p>
          </p:txBody>
        </p:sp>
        <p:grpSp>
          <p:nvGrpSpPr>
            <p:cNvPr id="133" name="Group 156"/>
            <p:cNvGrpSpPr>
              <a:grpSpLocks noChangeAspect="1"/>
            </p:cNvGrpSpPr>
            <p:nvPr/>
          </p:nvGrpSpPr>
          <p:grpSpPr bwMode="auto">
            <a:xfrm>
              <a:off x="5950560" y="3789039"/>
              <a:ext cx="145440" cy="290911"/>
              <a:chOff x="3432" y="816"/>
              <a:chExt cx="141" cy="307"/>
            </a:xfrm>
          </p:grpSpPr>
          <p:grpSp>
            <p:nvGrpSpPr>
              <p:cNvPr id="192" name="Group 157"/>
              <p:cNvGrpSpPr>
                <a:grpSpLocks noChangeAspect="1"/>
              </p:cNvGrpSpPr>
              <p:nvPr/>
            </p:nvGrpSpPr>
            <p:grpSpPr bwMode="auto">
              <a:xfrm>
                <a:off x="3440" y="816"/>
                <a:ext cx="129" cy="123"/>
                <a:chOff x="1985" y="1096"/>
                <a:chExt cx="83" cy="81"/>
              </a:xfrm>
            </p:grpSpPr>
            <p:sp>
              <p:nvSpPr>
                <p:cNvPr id="194" name="AutoShape 158"/>
                <p:cNvSpPr>
                  <a:spLocks noChangeAspect="1" noChangeArrowheads="1"/>
                </p:cNvSpPr>
                <p:nvPr/>
              </p:nvSpPr>
              <p:spPr bwMode="auto">
                <a:xfrm flipV="1">
                  <a:off x="1985" y="1096"/>
                  <a:ext cx="83" cy="41"/>
                </a:xfrm>
                <a:prstGeom prst="triangle">
                  <a:avLst>
                    <a:gd name="adj" fmla="val 50000"/>
                  </a:avLst>
                </a:prstGeom>
                <a:noFill/>
                <a:ln w="9525">
                  <a:solidFill>
                    <a:srgbClr val="0000FF"/>
                  </a:solidFill>
                  <a:miter lim="800000"/>
                  <a:headEnd/>
                  <a:tailEnd/>
                </a:ln>
              </p:spPr>
              <p:txBody>
                <a:bodyPr wrap="none" lIns="9144" tIns="27432" rIns="9144" bIns="9144" anchor="ctr"/>
                <a:lstStyle/>
                <a:p>
                  <a:pPr fontAlgn="base">
                    <a:spcBef>
                      <a:spcPct val="0"/>
                    </a:spcBef>
                    <a:spcAft>
                      <a:spcPct val="0"/>
                    </a:spcAft>
                  </a:pPr>
                  <a:endParaRPr lang="en-CA" sz="1000" dirty="0">
                    <a:solidFill>
                      <a:srgbClr val="000000"/>
                    </a:solidFill>
                    <a:cs typeface="Arial" pitchFamily="34" charset="0"/>
                  </a:endParaRPr>
                </a:p>
              </p:txBody>
            </p:sp>
            <p:sp>
              <p:nvSpPr>
                <p:cNvPr id="195" name="Line 159"/>
                <p:cNvSpPr>
                  <a:spLocks noChangeAspect="1" noChangeShapeType="1"/>
                </p:cNvSpPr>
                <p:nvPr/>
              </p:nvSpPr>
              <p:spPr bwMode="auto">
                <a:xfrm>
                  <a:off x="2025" y="1096"/>
                  <a:ext cx="2" cy="81"/>
                </a:xfrm>
                <a:prstGeom prst="line">
                  <a:avLst/>
                </a:prstGeom>
                <a:noFill/>
                <a:ln w="9525">
                  <a:solidFill>
                    <a:srgbClr val="0000FF"/>
                  </a:solidFill>
                  <a:round/>
                  <a:headEnd/>
                  <a:tailEnd/>
                </a:ln>
              </p:spPr>
              <p:txBody>
                <a:bodyPr lIns="9144" tIns="27432" rIns="9144" bIns="9144"/>
                <a:lstStyle/>
                <a:p>
                  <a:pPr fontAlgn="base">
                    <a:spcBef>
                      <a:spcPct val="0"/>
                    </a:spcBef>
                    <a:spcAft>
                      <a:spcPct val="0"/>
                    </a:spcAft>
                  </a:pPr>
                  <a:endParaRPr lang="en-IN" sz="1000" dirty="0">
                    <a:solidFill>
                      <a:srgbClr val="000000"/>
                    </a:solidFill>
                    <a:cs typeface="Arial" pitchFamily="34" charset="0"/>
                  </a:endParaRPr>
                </a:p>
              </p:txBody>
            </p:sp>
          </p:grpSp>
          <p:sp>
            <p:nvSpPr>
              <p:cNvPr id="193" name="AutoShape 160"/>
              <p:cNvSpPr>
                <a:spLocks noChangeAspect="1" noChangeArrowheads="1"/>
              </p:cNvSpPr>
              <p:nvPr/>
            </p:nvSpPr>
            <p:spPr bwMode="auto">
              <a:xfrm flipV="1">
                <a:off x="3432" y="916"/>
                <a:ext cx="141" cy="20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668 w 21600"/>
                  <a:gd name="T13" fmla="*/ 5739 h 21600"/>
                  <a:gd name="T14" fmla="*/ 15932 w 21600"/>
                  <a:gd name="T15" fmla="*/ 15861 h 21600"/>
                </a:gdLst>
                <a:ahLst/>
                <a:cxnLst>
                  <a:cxn ang="T8">
                    <a:pos x="T0" y="T1"/>
                  </a:cxn>
                  <a:cxn ang="T9">
                    <a:pos x="T2" y="T3"/>
                  </a:cxn>
                  <a:cxn ang="T10">
                    <a:pos x="T4" y="T5"/>
                  </a:cxn>
                  <a:cxn ang="T11">
                    <a:pos x="T6" y="T7"/>
                  </a:cxn>
                </a:cxnLst>
                <a:rect l="T12" t="T13" r="T14" b="T15"/>
                <a:pathLst>
                  <a:path w="21600" h="21600">
                    <a:moveTo>
                      <a:pt x="0" y="0"/>
                    </a:moveTo>
                    <a:lnTo>
                      <a:pt x="7876" y="21600"/>
                    </a:lnTo>
                    <a:lnTo>
                      <a:pt x="13724" y="21600"/>
                    </a:lnTo>
                    <a:lnTo>
                      <a:pt x="21600" y="0"/>
                    </a:lnTo>
                    <a:lnTo>
                      <a:pt x="0" y="0"/>
                    </a:lnTo>
                    <a:close/>
                  </a:path>
                </a:pathLst>
              </a:custGeom>
              <a:solidFill>
                <a:srgbClr val="FFFF00"/>
              </a:solidFill>
              <a:ln w="12700">
                <a:solidFill>
                  <a:schemeClr val="tx1"/>
                </a:solidFill>
                <a:miter lim="800000"/>
                <a:headEnd/>
                <a:tailEnd/>
              </a:ln>
            </p:spPr>
            <p:txBody>
              <a:bodyPr wrap="none" lIns="9144" tIns="27432" rIns="9144" bIns="9144" anchor="ctr"/>
              <a:lstStyle/>
              <a:p>
                <a:pPr fontAlgn="base">
                  <a:spcBef>
                    <a:spcPct val="0"/>
                  </a:spcBef>
                  <a:spcAft>
                    <a:spcPct val="0"/>
                  </a:spcAft>
                </a:pPr>
                <a:endParaRPr lang="en-IN" sz="1000" dirty="0">
                  <a:solidFill>
                    <a:srgbClr val="000000"/>
                  </a:solidFill>
                  <a:cs typeface="Arial" pitchFamily="34" charset="0"/>
                </a:endParaRPr>
              </a:p>
            </p:txBody>
          </p:sp>
        </p:grpSp>
        <p:grpSp>
          <p:nvGrpSpPr>
            <p:cNvPr id="134" name="Group 161"/>
            <p:cNvGrpSpPr>
              <a:grpSpLocks/>
            </p:cNvGrpSpPr>
            <p:nvPr/>
          </p:nvGrpSpPr>
          <p:grpSpPr bwMode="auto">
            <a:xfrm>
              <a:off x="5013121" y="4107312"/>
              <a:ext cx="152640" cy="303872"/>
              <a:chOff x="3306" y="1796"/>
              <a:chExt cx="136" cy="265"/>
            </a:xfrm>
          </p:grpSpPr>
          <p:grpSp>
            <p:nvGrpSpPr>
              <p:cNvPr id="188" name="Group 162"/>
              <p:cNvGrpSpPr>
                <a:grpSpLocks/>
              </p:cNvGrpSpPr>
              <p:nvPr/>
            </p:nvGrpSpPr>
            <p:grpSpPr bwMode="auto">
              <a:xfrm>
                <a:off x="3312" y="1796"/>
                <a:ext cx="124" cy="108"/>
                <a:chOff x="1985" y="1096"/>
                <a:chExt cx="83" cy="81"/>
              </a:xfrm>
            </p:grpSpPr>
            <p:sp>
              <p:nvSpPr>
                <p:cNvPr id="190" name="AutoShape 163"/>
                <p:cNvSpPr>
                  <a:spLocks noChangeAspect="1" noChangeArrowheads="1"/>
                </p:cNvSpPr>
                <p:nvPr/>
              </p:nvSpPr>
              <p:spPr bwMode="auto">
                <a:xfrm flipV="1">
                  <a:off x="1985" y="1096"/>
                  <a:ext cx="83" cy="41"/>
                </a:xfrm>
                <a:prstGeom prst="triangle">
                  <a:avLst>
                    <a:gd name="adj" fmla="val 50000"/>
                  </a:avLst>
                </a:prstGeom>
                <a:noFill/>
                <a:ln w="19050">
                  <a:solidFill>
                    <a:srgbClr val="0000FF"/>
                  </a:solidFill>
                  <a:miter lim="800000"/>
                  <a:headEnd/>
                  <a:tailEnd/>
                </a:ln>
              </p:spPr>
              <p:txBody>
                <a:bodyPr wrap="none" lIns="9144" tIns="27432" rIns="9144" bIns="9144" anchor="ctr"/>
                <a:lstStyle/>
                <a:p>
                  <a:pPr fontAlgn="base">
                    <a:spcBef>
                      <a:spcPct val="0"/>
                    </a:spcBef>
                    <a:spcAft>
                      <a:spcPct val="0"/>
                    </a:spcAft>
                  </a:pPr>
                  <a:endParaRPr lang="en-CA" sz="1000" dirty="0">
                    <a:solidFill>
                      <a:srgbClr val="000000"/>
                    </a:solidFill>
                    <a:cs typeface="Arial" pitchFamily="34" charset="0"/>
                  </a:endParaRPr>
                </a:p>
              </p:txBody>
            </p:sp>
            <p:sp>
              <p:nvSpPr>
                <p:cNvPr id="191" name="Line 164"/>
                <p:cNvSpPr>
                  <a:spLocks noChangeAspect="1" noChangeShapeType="1"/>
                </p:cNvSpPr>
                <p:nvPr/>
              </p:nvSpPr>
              <p:spPr bwMode="auto">
                <a:xfrm>
                  <a:off x="2025" y="1096"/>
                  <a:ext cx="2" cy="81"/>
                </a:xfrm>
                <a:prstGeom prst="line">
                  <a:avLst/>
                </a:prstGeom>
                <a:noFill/>
                <a:ln w="19050">
                  <a:solidFill>
                    <a:srgbClr val="0000FF"/>
                  </a:solidFill>
                  <a:round/>
                  <a:headEnd/>
                  <a:tailEnd/>
                </a:ln>
              </p:spPr>
              <p:txBody>
                <a:bodyPr lIns="9144" tIns="27432" rIns="9144" bIns="9144"/>
                <a:lstStyle/>
                <a:p>
                  <a:pPr fontAlgn="base">
                    <a:spcBef>
                      <a:spcPct val="0"/>
                    </a:spcBef>
                    <a:spcAft>
                      <a:spcPct val="0"/>
                    </a:spcAft>
                  </a:pPr>
                  <a:endParaRPr lang="en-IN" sz="1000" dirty="0">
                    <a:solidFill>
                      <a:srgbClr val="000000"/>
                    </a:solidFill>
                    <a:cs typeface="Arial" pitchFamily="34" charset="0"/>
                  </a:endParaRPr>
                </a:p>
              </p:txBody>
            </p:sp>
          </p:grpSp>
          <p:sp>
            <p:nvSpPr>
              <p:cNvPr id="189" name="AutoShape 165"/>
              <p:cNvSpPr>
                <a:spLocks noChangeArrowheads="1"/>
              </p:cNvSpPr>
              <p:nvPr/>
            </p:nvSpPr>
            <p:spPr bwMode="auto">
              <a:xfrm flipV="1">
                <a:off x="3306" y="1880"/>
                <a:ext cx="136"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718 w 21600"/>
                  <a:gd name="T13" fmla="*/ 5728 h 21600"/>
                  <a:gd name="T14" fmla="*/ 15882 w 21600"/>
                  <a:gd name="T15" fmla="*/ 15872 h 21600"/>
                </a:gdLst>
                <a:ahLst/>
                <a:cxnLst>
                  <a:cxn ang="T8">
                    <a:pos x="T0" y="T1"/>
                  </a:cxn>
                  <a:cxn ang="T9">
                    <a:pos x="T2" y="T3"/>
                  </a:cxn>
                  <a:cxn ang="T10">
                    <a:pos x="T4" y="T5"/>
                  </a:cxn>
                  <a:cxn ang="T11">
                    <a:pos x="T6" y="T7"/>
                  </a:cxn>
                </a:cxnLst>
                <a:rect l="T12" t="T13" r="T14" b="T15"/>
                <a:pathLst>
                  <a:path w="21600" h="21600">
                    <a:moveTo>
                      <a:pt x="0" y="0"/>
                    </a:moveTo>
                    <a:lnTo>
                      <a:pt x="7876" y="21600"/>
                    </a:lnTo>
                    <a:lnTo>
                      <a:pt x="13724" y="21600"/>
                    </a:lnTo>
                    <a:lnTo>
                      <a:pt x="21600" y="0"/>
                    </a:lnTo>
                    <a:lnTo>
                      <a:pt x="0" y="0"/>
                    </a:lnTo>
                    <a:close/>
                  </a:path>
                </a:pathLst>
              </a:custGeom>
              <a:solidFill>
                <a:srgbClr val="FF9900"/>
              </a:solidFill>
              <a:ln w="19050">
                <a:solidFill>
                  <a:schemeClr val="tx1"/>
                </a:solidFill>
                <a:miter lim="800000"/>
                <a:headEnd/>
                <a:tailEnd/>
              </a:ln>
            </p:spPr>
            <p:txBody>
              <a:bodyPr wrap="none" lIns="9144" tIns="27432" rIns="9144" bIns="9144" anchor="ctr"/>
              <a:lstStyle/>
              <a:p>
                <a:pPr fontAlgn="base">
                  <a:spcBef>
                    <a:spcPct val="0"/>
                  </a:spcBef>
                  <a:spcAft>
                    <a:spcPct val="0"/>
                  </a:spcAft>
                </a:pPr>
                <a:endParaRPr lang="en-IN" sz="1000" dirty="0">
                  <a:solidFill>
                    <a:srgbClr val="000000"/>
                  </a:solidFill>
                  <a:cs typeface="Arial" pitchFamily="34" charset="0"/>
                </a:endParaRPr>
              </a:p>
            </p:txBody>
          </p:sp>
        </p:grpSp>
        <p:sp>
          <p:nvSpPr>
            <p:cNvPr id="135" name="Text Box 166"/>
            <p:cNvSpPr txBox="1">
              <a:spLocks noChangeArrowheads="1"/>
            </p:cNvSpPr>
            <p:nvPr/>
          </p:nvSpPr>
          <p:spPr bwMode="auto">
            <a:xfrm>
              <a:off x="4360800" y="4032424"/>
              <a:ext cx="439200" cy="209285"/>
            </a:xfrm>
            <a:prstGeom prst="rect">
              <a:avLst/>
            </a:prstGeom>
            <a:noFill/>
            <a:ln w="12700">
              <a:noFill/>
              <a:miter lim="800000"/>
              <a:headEnd/>
              <a:tailEnd/>
            </a:ln>
          </p:spPr>
          <p:txBody>
            <a:bodyPr lIns="9144" tIns="27429" rIns="9144" bIns="9144">
              <a:spAutoFit/>
            </a:bodyPr>
            <a:lstStyle/>
            <a:p>
              <a:pPr marL="311045" indent="-311045" algn="ctr" eaLnBrk="0" fontAlgn="base" hangingPunct="0">
                <a:lnSpc>
                  <a:spcPct val="80000"/>
                </a:lnSpc>
                <a:spcBef>
                  <a:spcPct val="0"/>
                </a:spcBef>
                <a:spcAft>
                  <a:spcPct val="0"/>
                </a:spcAft>
                <a:buClr>
                  <a:srgbClr val="99CC00"/>
                </a:buClr>
                <a:buSzPct val="60000"/>
              </a:pPr>
              <a:r>
                <a:rPr lang="en-IN" sz="700" dirty="0">
                  <a:solidFill>
                    <a:srgbClr val="000000"/>
                  </a:solidFill>
                  <a:cs typeface="Arial" pitchFamily="34" charset="0"/>
                </a:rPr>
                <a:t>Wireless</a:t>
              </a:r>
            </a:p>
            <a:p>
              <a:pPr marL="311045" indent="-311045" algn="ctr" eaLnBrk="0" fontAlgn="base" hangingPunct="0">
                <a:lnSpc>
                  <a:spcPct val="80000"/>
                </a:lnSpc>
                <a:spcBef>
                  <a:spcPct val="0"/>
                </a:spcBef>
                <a:spcAft>
                  <a:spcPct val="0"/>
                </a:spcAft>
                <a:buClr>
                  <a:srgbClr val="99CC00"/>
                </a:buClr>
                <a:buSzPct val="60000"/>
              </a:pPr>
              <a:r>
                <a:rPr lang="en-IN" sz="700" dirty="0">
                  <a:solidFill>
                    <a:srgbClr val="000000"/>
                  </a:solidFill>
                  <a:cs typeface="Arial" pitchFamily="34" charset="0"/>
                </a:rPr>
                <a:t>Backhaul</a:t>
              </a:r>
            </a:p>
          </p:txBody>
        </p:sp>
        <p:cxnSp>
          <p:nvCxnSpPr>
            <p:cNvPr id="136" name="AutoShape 167"/>
            <p:cNvCxnSpPr>
              <a:cxnSpLocks noChangeShapeType="1"/>
              <a:stCxn id="194" idx="3"/>
              <a:endCxn id="190" idx="3"/>
            </p:cNvCxnSpPr>
            <p:nvPr/>
          </p:nvCxnSpPr>
          <p:spPr bwMode="auto">
            <a:xfrm flipH="1">
              <a:off x="5089440" y="3790479"/>
              <a:ext cx="934560" cy="308192"/>
            </a:xfrm>
            <a:prstGeom prst="straightConnector1">
              <a:avLst/>
            </a:prstGeom>
            <a:noFill/>
            <a:ln w="19050">
              <a:solidFill>
                <a:srgbClr val="0000FF"/>
              </a:solidFill>
              <a:prstDash val="sysDot"/>
              <a:round/>
              <a:headEnd/>
              <a:tailEnd/>
            </a:ln>
          </p:spPr>
        </p:cxnSp>
        <p:cxnSp>
          <p:nvCxnSpPr>
            <p:cNvPr id="137" name="AutoShape 168"/>
            <p:cNvCxnSpPr>
              <a:cxnSpLocks noChangeShapeType="1"/>
              <a:stCxn id="196" idx="3"/>
              <a:endCxn id="190" idx="3"/>
            </p:cNvCxnSpPr>
            <p:nvPr/>
          </p:nvCxnSpPr>
          <p:spPr bwMode="auto">
            <a:xfrm flipH="1" flipV="1">
              <a:off x="5089441" y="4098672"/>
              <a:ext cx="401760" cy="724397"/>
            </a:xfrm>
            <a:prstGeom prst="straightConnector1">
              <a:avLst/>
            </a:prstGeom>
            <a:noFill/>
            <a:ln w="19050">
              <a:solidFill>
                <a:srgbClr val="0000FF"/>
              </a:solidFill>
              <a:prstDash val="sysDot"/>
              <a:round/>
              <a:headEnd/>
              <a:tailEnd/>
            </a:ln>
          </p:spPr>
        </p:cxnSp>
        <p:cxnSp>
          <p:nvCxnSpPr>
            <p:cNvPr id="138" name="AutoShape 169"/>
            <p:cNvCxnSpPr>
              <a:cxnSpLocks noChangeShapeType="1"/>
              <a:stCxn id="203" idx="0"/>
              <a:endCxn id="190" idx="3"/>
            </p:cNvCxnSpPr>
            <p:nvPr/>
          </p:nvCxnSpPr>
          <p:spPr bwMode="auto">
            <a:xfrm flipH="1" flipV="1">
              <a:off x="5089441" y="4098670"/>
              <a:ext cx="1144800" cy="110892"/>
            </a:xfrm>
            <a:prstGeom prst="straightConnector1">
              <a:avLst/>
            </a:prstGeom>
            <a:noFill/>
            <a:ln w="19050">
              <a:solidFill>
                <a:srgbClr val="0000FF"/>
              </a:solidFill>
              <a:prstDash val="sysDot"/>
              <a:round/>
              <a:headEnd/>
              <a:tailEnd/>
            </a:ln>
          </p:spPr>
        </p:cxnSp>
        <p:cxnSp>
          <p:nvCxnSpPr>
            <p:cNvPr id="139" name="AutoShape 170"/>
            <p:cNvCxnSpPr>
              <a:cxnSpLocks noChangeShapeType="1"/>
              <a:stCxn id="198" idx="3"/>
              <a:endCxn id="190" idx="3"/>
            </p:cNvCxnSpPr>
            <p:nvPr/>
          </p:nvCxnSpPr>
          <p:spPr bwMode="auto">
            <a:xfrm flipH="1" flipV="1">
              <a:off x="5089440" y="4098672"/>
              <a:ext cx="928800" cy="636547"/>
            </a:xfrm>
            <a:prstGeom prst="straightConnector1">
              <a:avLst/>
            </a:prstGeom>
            <a:noFill/>
            <a:ln w="19050">
              <a:solidFill>
                <a:srgbClr val="0000FF"/>
              </a:solidFill>
              <a:prstDash val="sysDot"/>
              <a:round/>
              <a:headEnd/>
              <a:tailEnd/>
            </a:ln>
          </p:spPr>
        </p:cxnSp>
        <p:grpSp>
          <p:nvGrpSpPr>
            <p:cNvPr id="140" name="Group 171"/>
            <p:cNvGrpSpPr>
              <a:grpSpLocks/>
            </p:cNvGrpSpPr>
            <p:nvPr/>
          </p:nvGrpSpPr>
          <p:grpSpPr bwMode="auto">
            <a:xfrm>
              <a:off x="4343520" y="4438546"/>
              <a:ext cx="152640" cy="305312"/>
              <a:chOff x="3306" y="1796"/>
              <a:chExt cx="136" cy="265"/>
            </a:xfrm>
          </p:grpSpPr>
          <p:grpSp>
            <p:nvGrpSpPr>
              <p:cNvPr id="184" name="Group 172"/>
              <p:cNvGrpSpPr>
                <a:grpSpLocks/>
              </p:cNvGrpSpPr>
              <p:nvPr/>
            </p:nvGrpSpPr>
            <p:grpSpPr bwMode="auto">
              <a:xfrm>
                <a:off x="3312" y="1796"/>
                <a:ext cx="124" cy="108"/>
                <a:chOff x="1985" y="1096"/>
                <a:chExt cx="83" cy="81"/>
              </a:xfrm>
            </p:grpSpPr>
            <p:sp>
              <p:nvSpPr>
                <p:cNvPr id="186" name="AutoShape 173"/>
                <p:cNvSpPr>
                  <a:spLocks noChangeAspect="1" noChangeArrowheads="1"/>
                </p:cNvSpPr>
                <p:nvPr/>
              </p:nvSpPr>
              <p:spPr bwMode="auto">
                <a:xfrm flipV="1">
                  <a:off x="1985" y="1096"/>
                  <a:ext cx="83" cy="41"/>
                </a:xfrm>
                <a:prstGeom prst="triangle">
                  <a:avLst>
                    <a:gd name="adj" fmla="val 50000"/>
                  </a:avLst>
                </a:prstGeom>
                <a:noFill/>
                <a:ln w="19050">
                  <a:solidFill>
                    <a:srgbClr val="0000FF"/>
                  </a:solidFill>
                  <a:miter lim="800000"/>
                  <a:headEnd/>
                  <a:tailEnd/>
                </a:ln>
              </p:spPr>
              <p:txBody>
                <a:bodyPr wrap="none" lIns="9144" tIns="27432" rIns="9144" bIns="9144" anchor="ctr"/>
                <a:lstStyle/>
                <a:p>
                  <a:pPr fontAlgn="base">
                    <a:spcBef>
                      <a:spcPct val="0"/>
                    </a:spcBef>
                    <a:spcAft>
                      <a:spcPct val="0"/>
                    </a:spcAft>
                  </a:pPr>
                  <a:endParaRPr lang="en-CA" sz="1000" dirty="0">
                    <a:solidFill>
                      <a:srgbClr val="000000"/>
                    </a:solidFill>
                    <a:cs typeface="Arial" pitchFamily="34" charset="0"/>
                  </a:endParaRPr>
                </a:p>
              </p:txBody>
            </p:sp>
            <p:sp>
              <p:nvSpPr>
                <p:cNvPr id="187" name="Line 174"/>
                <p:cNvSpPr>
                  <a:spLocks noChangeAspect="1" noChangeShapeType="1"/>
                </p:cNvSpPr>
                <p:nvPr/>
              </p:nvSpPr>
              <p:spPr bwMode="auto">
                <a:xfrm>
                  <a:off x="2025" y="1096"/>
                  <a:ext cx="2" cy="81"/>
                </a:xfrm>
                <a:prstGeom prst="line">
                  <a:avLst/>
                </a:prstGeom>
                <a:noFill/>
                <a:ln w="19050">
                  <a:solidFill>
                    <a:srgbClr val="0000FF"/>
                  </a:solidFill>
                  <a:round/>
                  <a:headEnd/>
                  <a:tailEnd/>
                </a:ln>
              </p:spPr>
              <p:txBody>
                <a:bodyPr lIns="9144" tIns="27432" rIns="9144" bIns="9144"/>
                <a:lstStyle/>
                <a:p>
                  <a:pPr fontAlgn="base">
                    <a:spcBef>
                      <a:spcPct val="0"/>
                    </a:spcBef>
                    <a:spcAft>
                      <a:spcPct val="0"/>
                    </a:spcAft>
                  </a:pPr>
                  <a:endParaRPr lang="en-IN" sz="1000" dirty="0">
                    <a:solidFill>
                      <a:srgbClr val="000000"/>
                    </a:solidFill>
                    <a:cs typeface="Arial" pitchFamily="34" charset="0"/>
                  </a:endParaRPr>
                </a:p>
              </p:txBody>
            </p:sp>
          </p:grpSp>
          <p:sp>
            <p:nvSpPr>
              <p:cNvPr id="185" name="AutoShape 175"/>
              <p:cNvSpPr>
                <a:spLocks noChangeArrowheads="1"/>
              </p:cNvSpPr>
              <p:nvPr/>
            </p:nvSpPr>
            <p:spPr bwMode="auto">
              <a:xfrm flipV="1">
                <a:off x="3306" y="1880"/>
                <a:ext cx="136"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718 w 21600"/>
                  <a:gd name="T13" fmla="*/ 5728 h 21600"/>
                  <a:gd name="T14" fmla="*/ 15882 w 21600"/>
                  <a:gd name="T15" fmla="*/ 15872 h 21600"/>
                </a:gdLst>
                <a:ahLst/>
                <a:cxnLst>
                  <a:cxn ang="T8">
                    <a:pos x="T0" y="T1"/>
                  </a:cxn>
                  <a:cxn ang="T9">
                    <a:pos x="T2" y="T3"/>
                  </a:cxn>
                  <a:cxn ang="T10">
                    <a:pos x="T4" y="T5"/>
                  </a:cxn>
                  <a:cxn ang="T11">
                    <a:pos x="T6" y="T7"/>
                  </a:cxn>
                </a:cxnLst>
                <a:rect l="T12" t="T13" r="T14" b="T15"/>
                <a:pathLst>
                  <a:path w="21600" h="21600">
                    <a:moveTo>
                      <a:pt x="0" y="0"/>
                    </a:moveTo>
                    <a:lnTo>
                      <a:pt x="7876" y="21600"/>
                    </a:lnTo>
                    <a:lnTo>
                      <a:pt x="13724" y="21600"/>
                    </a:lnTo>
                    <a:lnTo>
                      <a:pt x="21600" y="0"/>
                    </a:lnTo>
                    <a:lnTo>
                      <a:pt x="0" y="0"/>
                    </a:lnTo>
                    <a:close/>
                  </a:path>
                </a:pathLst>
              </a:custGeom>
              <a:solidFill>
                <a:srgbClr val="FF9900"/>
              </a:solidFill>
              <a:ln w="19050">
                <a:solidFill>
                  <a:schemeClr val="tx1"/>
                </a:solidFill>
                <a:miter lim="800000"/>
                <a:headEnd/>
                <a:tailEnd/>
              </a:ln>
            </p:spPr>
            <p:txBody>
              <a:bodyPr wrap="none" lIns="9144" tIns="27432" rIns="9144" bIns="9144" anchor="ctr"/>
              <a:lstStyle/>
              <a:p>
                <a:pPr fontAlgn="base">
                  <a:spcBef>
                    <a:spcPct val="0"/>
                  </a:spcBef>
                  <a:spcAft>
                    <a:spcPct val="0"/>
                  </a:spcAft>
                </a:pPr>
                <a:endParaRPr lang="en-IN" sz="1000" dirty="0">
                  <a:solidFill>
                    <a:srgbClr val="000000"/>
                  </a:solidFill>
                  <a:cs typeface="Arial" pitchFamily="34" charset="0"/>
                </a:endParaRPr>
              </a:p>
            </p:txBody>
          </p:sp>
        </p:grpSp>
        <p:sp>
          <p:nvSpPr>
            <p:cNvPr id="141" name="Text Box 176"/>
            <p:cNvSpPr txBox="1">
              <a:spLocks noChangeArrowheads="1"/>
            </p:cNvSpPr>
            <p:nvPr/>
          </p:nvSpPr>
          <p:spPr bwMode="auto">
            <a:xfrm>
              <a:off x="4938043" y="4438547"/>
              <a:ext cx="279757" cy="209285"/>
            </a:xfrm>
            <a:prstGeom prst="rect">
              <a:avLst/>
            </a:prstGeom>
            <a:noFill/>
            <a:ln w="12700">
              <a:noFill/>
              <a:miter lim="800000"/>
              <a:headEnd/>
              <a:tailEnd/>
            </a:ln>
          </p:spPr>
          <p:txBody>
            <a:bodyPr wrap="none" lIns="9144" tIns="27429" rIns="9144" bIns="9144">
              <a:spAutoFit/>
            </a:bodyPr>
            <a:lstStyle/>
            <a:p>
              <a:pPr marL="311045" indent="-311045" algn="ctr" eaLnBrk="0" fontAlgn="base" hangingPunct="0">
                <a:lnSpc>
                  <a:spcPct val="80000"/>
                </a:lnSpc>
                <a:spcBef>
                  <a:spcPct val="0"/>
                </a:spcBef>
                <a:spcAft>
                  <a:spcPct val="0"/>
                </a:spcAft>
                <a:buClr>
                  <a:srgbClr val="99CC00"/>
                </a:buClr>
                <a:buSzPct val="60000"/>
              </a:pPr>
              <a:r>
                <a:rPr lang="en-IN" sz="700" dirty="0">
                  <a:solidFill>
                    <a:srgbClr val="000000"/>
                  </a:solidFill>
                  <a:cs typeface="Arial" pitchFamily="34" charset="0"/>
                </a:rPr>
                <a:t>Base</a:t>
              </a:r>
            </a:p>
            <a:p>
              <a:pPr marL="311045" indent="-311045" algn="ctr" eaLnBrk="0" fontAlgn="base" hangingPunct="0">
                <a:lnSpc>
                  <a:spcPct val="80000"/>
                </a:lnSpc>
                <a:spcBef>
                  <a:spcPct val="0"/>
                </a:spcBef>
                <a:spcAft>
                  <a:spcPct val="0"/>
                </a:spcAft>
                <a:buClr>
                  <a:srgbClr val="99CC00"/>
                </a:buClr>
                <a:buSzPct val="60000"/>
              </a:pPr>
              <a:r>
                <a:rPr lang="en-IN" sz="700" dirty="0">
                  <a:solidFill>
                    <a:srgbClr val="000000"/>
                  </a:solidFill>
                  <a:cs typeface="Arial" pitchFamily="34" charset="0"/>
                </a:rPr>
                <a:t>Station</a:t>
              </a:r>
            </a:p>
          </p:txBody>
        </p:sp>
        <p:pic>
          <p:nvPicPr>
            <p:cNvPr id="142" name="Picture 177"/>
            <p:cNvPicPr>
              <a:picLocks noChangeAspect="1" noChangeArrowheads="1"/>
            </p:cNvPicPr>
            <p:nvPr/>
          </p:nvPicPr>
          <p:blipFill>
            <a:blip r:embed="rId19" cstate="print"/>
            <a:srcRect l="3450" t="3558" r="10286" b="19705"/>
            <a:stretch>
              <a:fillRect/>
            </a:stretch>
          </p:blipFill>
          <p:spPr bwMode="auto">
            <a:xfrm>
              <a:off x="2637120" y="4343496"/>
              <a:ext cx="1486080" cy="848250"/>
            </a:xfrm>
            <a:prstGeom prst="rect">
              <a:avLst/>
            </a:prstGeom>
            <a:noFill/>
            <a:ln w="9525">
              <a:noFill/>
              <a:miter lim="800000"/>
              <a:headEnd/>
              <a:tailEnd/>
            </a:ln>
          </p:spPr>
        </p:pic>
        <p:pic>
          <p:nvPicPr>
            <p:cNvPr id="143" name="Picture 178"/>
            <p:cNvPicPr>
              <a:picLocks noChangeAspect="1" noChangeArrowheads="1"/>
            </p:cNvPicPr>
            <p:nvPr/>
          </p:nvPicPr>
          <p:blipFill>
            <a:blip r:embed="rId20" cstate="print">
              <a:lum bright="18000" contrast="-18000"/>
              <a:grayscl/>
            </a:blip>
            <a:srcRect l="2760" t="9761" r="1799" b="8481"/>
            <a:stretch>
              <a:fillRect/>
            </a:stretch>
          </p:blipFill>
          <p:spPr bwMode="auto">
            <a:xfrm>
              <a:off x="2949601" y="3734314"/>
              <a:ext cx="914400" cy="489651"/>
            </a:xfrm>
            <a:prstGeom prst="rect">
              <a:avLst/>
            </a:prstGeom>
            <a:noFill/>
            <a:ln w="12700">
              <a:noFill/>
              <a:miter lim="800000"/>
              <a:headEnd/>
              <a:tailEnd/>
            </a:ln>
          </p:spPr>
        </p:pic>
        <p:sp>
          <p:nvSpPr>
            <p:cNvPr id="144" name="Text Box 179"/>
            <p:cNvSpPr txBox="1">
              <a:spLocks noChangeArrowheads="1"/>
            </p:cNvSpPr>
            <p:nvPr/>
          </p:nvSpPr>
          <p:spPr bwMode="auto">
            <a:xfrm>
              <a:off x="3296200" y="4154837"/>
              <a:ext cx="709361" cy="175430"/>
            </a:xfrm>
            <a:prstGeom prst="rect">
              <a:avLst/>
            </a:prstGeom>
            <a:noFill/>
            <a:ln w="12700">
              <a:noFill/>
              <a:miter lim="800000"/>
              <a:headEnd/>
              <a:tailEnd/>
            </a:ln>
          </p:spPr>
          <p:txBody>
            <a:bodyPr wrap="none" lIns="9144" tIns="27429" rIns="9144" bIns="9144">
              <a:spAutoFit/>
            </a:bodyPr>
            <a:lstStyle/>
            <a:p>
              <a:pPr marL="311045" indent="-311045" algn="ctr" eaLnBrk="0" fontAlgn="base" hangingPunct="0">
                <a:spcBef>
                  <a:spcPct val="0"/>
                </a:spcBef>
                <a:spcAft>
                  <a:spcPct val="0"/>
                </a:spcAft>
                <a:buClr>
                  <a:srgbClr val="99CC00"/>
                </a:buClr>
                <a:buSzPct val="60000"/>
              </a:pPr>
              <a:r>
                <a:rPr lang="en-IN" sz="900" dirty="0">
                  <a:solidFill>
                    <a:srgbClr val="000000"/>
                  </a:solidFill>
                  <a:cs typeface="Arial" pitchFamily="34" charset="0"/>
                </a:rPr>
                <a:t>Control Center</a:t>
              </a:r>
            </a:p>
          </p:txBody>
        </p:sp>
        <p:sp>
          <p:nvSpPr>
            <p:cNvPr id="145" name="Text Box 180"/>
            <p:cNvSpPr txBox="1">
              <a:spLocks noChangeArrowheads="1"/>
            </p:cNvSpPr>
            <p:nvPr/>
          </p:nvSpPr>
          <p:spPr bwMode="auto">
            <a:xfrm>
              <a:off x="2909280" y="4559519"/>
              <a:ext cx="1010880" cy="345636"/>
            </a:xfrm>
            <a:prstGeom prst="rect">
              <a:avLst/>
            </a:prstGeom>
            <a:solidFill>
              <a:schemeClr val="bg1"/>
            </a:solidFill>
            <a:ln w="12700">
              <a:noFill/>
              <a:miter lim="800000"/>
              <a:headEnd/>
              <a:tailEnd/>
            </a:ln>
          </p:spPr>
          <p:txBody>
            <a:bodyPr lIns="9144" tIns="27429" rIns="9144" bIns="9144">
              <a:spAutoFit/>
            </a:bodyPr>
            <a:lstStyle/>
            <a:p>
              <a:pPr marL="311045" indent="-311045" algn="ctr" eaLnBrk="0" fontAlgn="base" hangingPunct="0">
                <a:spcBef>
                  <a:spcPct val="0"/>
                </a:spcBef>
                <a:spcAft>
                  <a:spcPct val="0"/>
                </a:spcAft>
                <a:buClr>
                  <a:srgbClr val="99CC00"/>
                </a:buClr>
                <a:buSzPct val="60000"/>
              </a:pPr>
              <a:r>
                <a:rPr lang="en-IN" sz="1000" dirty="0">
                  <a:solidFill>
                    <a:srgbClr val="000000"/>
                  </a:solidFill>
                  <a:cs typeface="Arial" pitchFamily="34" charset="0"/>
                </a:rPr>
                <a:t>Wired Backhaul</a:t>
              </a:r>
            </a:p>
            <a:p>
              <a:pPr marL="311045" indent="-311045" algn="ctr" eaLnBrk="0" fontAlgn="base" hangingPunct="0">
                <a:spcBef>
                  <a:spcPct val="0"/>
                </a:spcBef>
                <a:spcAft>
                  <a:spcPct val="0"/>
                </a:spcAft>
                <a:buClr>
                  <a:srgbClr val="99CC00"/>
                </a:buClr>
                <a:buSzPct val="60000"/>
              </a:pPr>
              <a:r>
                <a:rPr lang="en-IN" sz="1000" dirty="0">
                  <a:solidFill>
                    <a:srgbClr val="000000"/>
                  </a:solidFill>
                  <a:cs typeface="Arial" pitchFamily="34" charset="0"/>
                </a:rPr>
                <a:t>Network</a:t>
              </a:r>
            </a:p>
          </p:txBody>
        </p:sp>
        <p:cxnSp>
          <p:nvCxnSpPr>
            <p:cNvPr id="146" name="AutoShape 181"/>
            <p:cNvCxnSpPr>
              <a:cxnSpLocks noChangeShapeType="1"/>
              <a:stCxn id="186" idx="3"/>
              <a:endCxn id="191" idx="0"/>
            </p:cNvCxnSpPr>
            <p:nvPr/>
          </p:nvCxnSpPr>
          <p:spPr bwMode="auto">
            <a:xfrm flipV="1">
              <a:off x="4419840" y="4097232"/>
              <a:ext cx="666720" cy="334115"/>
            </a:xfrm>
            <a:prstGeom prst="straightConnector1">
              <a:avLst/>
            </a:prstGeom>
            <a:noFill/>
            <a:ln w="19050">
              <a:solidFill>
                <a:srgbClr val="0000FF"/>
              </a:solidFill>
              <a:prstDash val="sysDot"/>
              <a:round/>
              <a:headEnd/>
              <a:tailEnd/>
            </a:ln>
          </p:spPr>
        </p:cxnSp>
        <p:sp>
          <p:nvSpPr>
            <p:cNvPr id="147" name="Freeform 182"/>
            <p:cNvSpPr>
              <a:spLocks/>
            </p:cNvSpPr>
            <p:nvPr/>
          </p:nvSpPr>
          <p:spPr bwMode="auto">
            <a:xfrm rot="-254922">
              <a:off x="4067041" y="4684813"/>
              <a:ext cx="292320" cy="69127"/>
            </a:xfrm>
            <a:custGeom>
              <a:avLst/>
              <a:gdLst>
                <a:gd name="T0" fmla="*/ 0 w 454"/>
                <a:gd name="T1" fmla="*/ 2147483647 h 227"/>
                <a:gd name="T2" fmla="*/ 2147483647 w 454"/>
                <a:gd name="T3" fmla="*/ 2147483647 h 227"/>
                <a:gd name="T4" fmla="*/ 2147483647 w 454"/>
                <a:gd name="T5" fmla="*/ 2147483647 h 227"/>
                <a:gd name="T6" fmla="*/ 2147483647 w 454"/>
                <a:gd name="T7" fmla="*/ 0 h 227"/>
                <a:gd name="T8" fmla="*/ 0 60000 65536"/>
                <a:gd name="T9" fmla="*/ 0 60000 65536"/>
                <a:gd name="T10" fmla="*/ 0 60000 65536"/>
                <a:gd name="T11" fmla="*/ 0 60000 65536"/>
                <a:gd name="T12" fmla="*/ 0 w 454"/>
                <a:gd name="T13" fmla="*/ 0 h 227"/>
                <a:gd name="T14" fmla="*/ 454 w 454"/>
                <a:gd name="T15" fmla="*/ 227 h 227"/>
              </a:gdLst>
              <a:ahLst/>
              <a:cxnLst>
                <a:cxn ang="T8">
                  <a:pos x="T0" y="T1"/>
                </a:cxn>
                <a:cxn ang="T9">
                  <a:pos x="T2" y="T3"/>
                </a:cxn>
                <a:cxn ang="T10">
                  <a:pos x="T4" y="T5"/>
                </a:cxn>
                <a:cxn ang="T11">
                  <a:pos x="T6" y="T7"/>
                </a:cxn>
              </a:cxnLst>
              <a:rect l="T12" t="T13" r="T14" b="T15"/>
              <a:pathLst>
                <a:path w="454" h="227">
                  <a:moveTo>
                    <a:pt x="0" y="227"/>
                  </a:moveTo>
                  <a:cubicBezTo>
                    <a:pt x="68" y="166"/>
                    <a:pt x="136" y="106"/>
                    <a:pt x="181" y="91"/>
                  </a:cubicBezTo>
                  <a:cubicBezTo>
                    <a:pt x="226" y="76"/>
                    <a:pt x="227" y="151"/>
                    <a:pt x="272" y="136"/>
                  </a:cubicBezTo>
                  <a:cubicBezTo>
                    <a:pt x="317" y="121"/>
                    <a:pt x="385" y="60"/>
                    <a:pt x="454" y="0"/>
                  </a:cubicBezTo>
                </a:path>
              </a:pathLst>
            </a:custGeom>
            <a:noFill/>
            <a:ln w="19050" cap="flat" cmpd="sng">
              <a:solidFill>
                <a:srgbClr val="0000FF"/>
              </a:solidFill>
              <a:prstDash val="solid"/>
              <a:round/>
              <a:headEnd/>
              <a:tailEnd/>
            </a:ln>
          </p:spPr>
          <p:txBody>
            <a:bodyPr lIns="9144" tIns="27429" rIns="9144" bIns="9144"/>
            <a:lstStyle/>
            <a:p>
              <a:pPr fontAlgn="base">
                <a:spcBef>
                  <a:spcPct val="0"/>
                </a:spcBef>
                <a:spcAft>
                  <a:spcPct val="0"/>
                </a:spcAft>
              </a:pPr>
              <a:endParaRPr lang="en-IN" sz="1000" dirty="0">
                <a:solidFill>
                  <a:srgbClr val="000000"/>
                </a:solidFill>
                <a:cs typeface="Arial" pitchFamily="34" charset="0"/>
              </a:endParaRPr>
            </a:p>
          </p:txBody>
        </p:sp>
        <p:sp>
          <p:nvSpPr>
            <p:cNvPr id="148" name="Freeform 183"/>
            <p:cNvSpPr>
              <a:spLocks/>
            </p:cNvSpPr>
            <p:nvPr/>
          </p:nvSpPr>
          <p:spPr bwMode="auto">
            <a:xfrm rot="-4268376">
              <a:off x="2964709" y="4280854"/>
              <a:ext cx="239065" cy="76320"/>
            </a:xfrm>
            <a:custGeom>
              <a:avLst/>
              <a:gdLst>
                <a:gd name="T0" fmla="*/ 0 w 454"/>
                <a:gd name="T1" fmla="*/ 2147483647 h 227"/>
                <a:gd name="T2" fmla="*/ 2147483647 w 454"/>
                <a:gd name="T3" fmla="*/ 2147483647 h 227"/>
                <a:gd name="T4" fmla="*/ 2147483647 w 454"/>
                <a:gd name="T5" fmla="*/ 2147483647 h 227"/>
                <a:gd name="T6" fmla="*/ 2147483647 w 454"/>
                <a:gd name="T7" fmla="*/ 0 h 227"/>
                <a:gd name="T8" fmla="*/ 0 60000 65536"/>
                <a:gd name="T9" fmla="*/ 0 60000 65536"/>
                <a:gd name="T10" fmla="*/ 0 60000 65536"/>
                <a:gd name="T11" fmla="*/ 0 60000 65536"/>
                <a:gd name="T12" fmla="*/ 0 w 454"/>
                <a:gd name="T13" fmla="*/ 0 h 227"/>
                <a:gd name="T14" fmla="*/ 454 w 454"/>
                <a:gd name="T15" fmla="*/ 227 h 227"/>
              </a:gdLst>
              <a:ahLst/>
              <a:cxnLst>
                <a:cxn ang="T8">
                  <a:pos x="T0" y="T1"/>
                </a:cxn>
                <a:cxn ang="T9">
                  <a:pos x="T2" y="T3"/>
                </a:cxn>
                <a:cxn ang="T10">
                  <a:pos x="T4" y="T5"/>
                </a:cxn>
                <a:cxn ang="T11">
                  <a:pos x="T6" y="T7"/>
                </a:cxn>
              </a:cxnLst>
              <a:rect l="T12" t="T13" r="T14" b="T15"/>
              <a:pathLst>
                <a:path w="454" h="227">
                  <a:moveTo>
                    <a:pt x="0" y="227"/>
                  </a:moveTo>
                  <a:cubicBezTo>
                    <a:pt x="68" y="166"/>
                    <a:pt x="136" y="106"/>
                    <a:pt x="181" y="91"/>
                  </a:cubicBezTo>
                  <a:cubicBezTo>
                    <a:pt x="226" y="76"/>
                    <a:pt x="227" y="151"/>
                    <a:pt x="272" y="136"/>
                  </a:cubicBezTo>
                  <a:cubicBezTo>
                    <a:pt x="317" y="121"/>
                    <a:pt x="385" y="60"/>
                    <a:pt x="454" y="0"/>
                  </a:cubicBezTo>
                </a:path>
              </a:pathLst>
            </a:custGeom>
            <a:noFill/>
            <a:ln w="19050" cap="flat" cmpd="sng">
              <a:solidFill>
                <a:srgbClr val="0000FF"/>
              </a:solidFill>
              <a:prstDash val="solid"/>
              <a:round/>
              <a:headEnd/>
              <a:tailEnd/>
            </a:ln>
          </p:spPr>
          <p:txBody>
            <a:bodyPr lIns="9144" tIns="27429" rIns="9144" bIns="9144"/>
            <a:lstStyle/>
            <a:p>
              <a:pPr fontAlgn="base">
                <a:spcBef>
                  <a:spcPct val="0"/>
                </a:spcBef>
                <a:spcAft>
                  <a:spcPct val="0"/>
                </a:spcAft>
              </a:pPr>
              <a:endParaRPr lang="en-IN" sz="1000" dirty="0">
                <a:solidFill>
                  <a:srgbClr val="000000"/>
                </a:solidFill>
                <a:cs typeface="Arial" pitchFamily="34" charset="0"/>
              </a:endParaRPr>
            </a:p>
          </p:txBody>
        </p:sp>
        <p:sp>
          <p:nvSpPr>
            <p:cNvPr id="149" name="Text Box 184"/>
            <p:cNvSpPr txBox="1">
              <a:spLocks noChangeArrowheads="1"/>
            </p:cNvSpPr>
            <p:nvPr/>
          </p:nvSpPr>
          <p:spPr bwMode="auto">
            <a:xfrm>
              <a:off x="4298892" y="5155741"/>
              <a:ext cx="1422697" cy="190818"/>
            </a:xfrm>
            <a:prstGeom prst="rect">
              <a:avLst/>
            </a:prstGeom>
            <a:noFill/>
            <a:ln w="12700">
              <a:noFill/>
              <a:miter lim="800000"/>
              <a:headEnd/>
              <a:tailEnd/>
            </a:ln>
          </p:spPr>
          <p:txBody>
            <a:bodyPr wrap="none" lIns="9144" tIns="27429" rIns="9144" bIns="9144">
              <a:spAutoFit/>
            </a:bodyPr>
            <a:lstStyle/>
            <a:p>
              <a:pPr marL="311045" indent="-311045" algn="ctr" eaLnBrk="0" fontAlgn="base" hangingPunct="0">
                <a:spcBef>
                  <a:spcPct val="0"/>
                </a:spcBef>
                <a:spcAft>
                  <a:spcPct val="0"/>
                </a:spcAft>
                <a:buClr>
                  <a:srgbClr val="99CC00"/>
                </a:buClr>
                <a:buSzPct val="60000"/>
              </a:pPr>
              <a:r>
                <a:rPr lang="en-IN" sz="1000" dirty="0">
                  <a:solidFill>
                    <a:srgbClr val="0000FF"/>
                  </a:solidFill>
                  <a:cs typeface="Arial" pitchFamily="34" charset="0"/>
                </a:rPr>
                <a:t>Wide Area Network (WAN)</a:t>
              </a:r>
            </a:p>
          </p:txBody>
        </p:sp>
        <p:sp>
          <p:nvSpPr>
            <p:cNvPr id="150" name="Text Box 185"/>
            <p:cNvSpPr txBox="1">
              <a:spLocks noChangeArrowheads="1"/>
            </p:cNvSpPr>
            <p:nvPr/>
          </p:nvSpPr>
          <p:spPr bwMode="auto">
            <a:xfrm>
              <a:off x="8134312" y="4617125"/>
              <a:ext cx="247697" cy="252374"/>
            </a:xfrm>
            <a:prstGeom prst="rect">
              <a:avLst/>
            </a:prstGeom>
            <a:noFill/>
            <a:ln w="12700">
              <a:noFill/>
              <a:miter lim="800000"/>
              <a:headEnd/>
              <a:tailEnd/>
            </a:ln>
          </p:spPr>
          <p:txBody>
            <a:bodyPr wrap="none" lIns="9144" tIns="27429" rIns="9144" bIns="9144">
              <a:spAutoFit/>
            </a:bodyPr>
            <a:lstStyle/>
            <a:p>
              <a:pPr marL="311045" indent="-311045" algn="ctr" eaLnBrk="0" fontAlgn="base" hangingPunct="0">
                <a:spcBef>
                  <a:spcPct val="0"/>
                </a:spcBef>
                <a:spcAft>
                  <a:spcPct val="0"/>
                </a:spcAft>
                <a:buClr>
                  <a:srgbClr val="99CC00"/>
                </a:buClr>
                <a:buSzPct val="60000"/>
              </a:pPr>
              <a:r>
                <a:rPr lang="en-IN" sz="700" dirty="0">
                  <a:solidFill>
                    <a:srgbClr val="000000"/>
                  </a:solidFill>
                  <a:cs typeface="Arial" pitchFamily="34" charset="0"/>
                </a:rPr>
                <a:t>Smart</a:t>
              </a:r>
            </a:p>
            <a:p>
              <a:pPr marL="311045" indent="-311045" algn="ctr" eaLnBrk="0" fontAlgn="base" hangingPunct="0">
                <a:spcBef>
                  <a:spcPct val="0"/>
                </a:spcBef>
                <a:spcAft>
                  <a:spcPct val="0"/>
                </a:spcAft>
                <a:buClr>
                  <a:srgbClr val="99CC00"/>
                </a:buClr>
                <a:buSzPct val="60000"/>
              </a:pPr>
              <a:r>
                <a:rPr lang="en-IN" sz="700" dirty="0">
                  <a:solidFill>
                    <a:srgbClr val="000000"/>
                  </a:solidFill>
                  <a:cs typeface="Arial" pitchFamily="34" charset="0"/>
                </a:rPr>
                <a:t>Meter</a:t>
              </a:r>
            </a:p>
          </p:txBody>
        </p:sp>
        <p:sp>
          <p:nvSpPr>
            <p:cNvPr id="151" name="Text Box 186"/>
            <p:cNvSpPr txBox="1">
              <a:spLocks noChangeArrowheads="1"/>
            </p:cNvSpPr>
            <p:nvPr/>
          </p:nvSpPr>
          <p:spPr bwMode="auto">
            <a:xfrm>
              <a:off x="4752732" y="4866271"/>
              <a:ext cx="653256" cy="252374"/>
            </a:xfrm>
            <a:prstGeom prst="rect">
              <a:avLst/>
            </a:prstGeom>
            <a:noFill/>
            <a:ln w="12700">
              <a:noFill/>
              <a:miter lim="800000"/>
              <a:headEnd/>
              <a:tailEnd/>
            </a:ln>
          </p:spPr>
          <p:txBody>
            <a:bodyPr wrap="none" lIns="9144" tIns="27429" rIns="9144" bIns="9144">
              <a:spAutoFit/>
            </a:bodyPr>
            <a:lstStyle/>
            <a:p>
              <a:pPr marL="311045" indent="-311045" algn="ctr" eaLnBrk="0" fontAlgn="base" hangingPunct="0">
                <a:spcBef>
                  <a:spcPct val="0"/>
                </a:spcBef>
                <a:spcAft>
                  <a:spcPct val="0"/>
                </a:spcAft>
                <a:buClr>
                  <a:srgbClr val="99CC00"/>
                </a:buClr>
                <a:buSzPct val="60000"/>
              </a:pPr>
              <a:r>
                <a:rPr lang="en-IN" sz="700" dirty="0">
                  <a:solidFill>
                    <a:srgbClr val="000000"/>
                  </a:solidFill>
                  <a:cs typeface="Arial" pitchFamily="34" charset="0"/>
                </a:rPr>
                <a:t>Data Aggregation</a:t>
              </a:r>
            </a:p>
            <a:p>
              <a:pPr marL="311045" indent="-311045" algn="ctr" eaLnBrk="0" fontAlgn="base" hangingPunct="0">
                <a:spcBef>
                  <a:spcPct val="0"/>
                </a:spcBef>
                <a:spcAft>
                  <a:spcPct val="0"/>
                </a:spcAft>
                <a:buClr>
                  <a:srgbClr val="99CC00"/>
                </a:buClr>
                <a:buSzPct val="60000"/>
              </a:pPr>
              <a:r>
                <a:rPr lang="en-IN" sz="700" dirty="0">
                  <a:solidFill>
                    <a:srgbClr val="000000"/>
                  </a:solidFill>
                  <a:cs typeface="Arial" pitchFamily="34" charset="0"/>
                </a:rPr>
                <a:t>Point (DAP)</a:t>
              </a:r>
            </a:p>
          </p:txBody>
        </p:sp>
        <p:pic>
          <p:nvPicPr>
            <p:cNvPr id="152" name="Picture 187"/>
            <p:cNvPicPr preferRelativeResize="0">
              <a:picLocks noChangeAspect="1" noChangeArrowheads="1"/>
            </p:cNvPicPr>
            <p:nvPr/>
          </p:nvPicPr>
          <p:blipFill>
            <a:blip r:embed="rId21" cstate="print"/>
            <a:srcRect/>
            <a:stretch>
              <a:fillRect/>
            </a:stretch>
          </p:blipFill>
          <p:spPr bwMode="auto">
            <a:xfrm>
              <a:off x="9282721" y="4438548"/>
              <a:ext cx="177120" cy="159857"/>
            </a:xfrm>
            <a:prstGeom prst="rect">
              <a:avLst/>
            </a:prstGeom>
            <a:noFill/>
            <a:ln w="12700">
              <a:noFill/>
              <a:miter lim="800000"/>
              <a:headEnd/>
              <a:tailEnd/>
            </a:ln>
          </p:spPr>
        </p:pic>
        <p:pic>
          <p:nvPicPr>
            <p:cNvPr id="153" name="Picture 188"/>
            <p:cNvPicPr preferRelativeResize="0">
              <a:picLocks noChangeAspect="1" noChangeArrowheads="1"/>
            </p:cNvPicPr>
            <p:nvPr/>
          </p:nvPicPr>
          <p:blipFill>
            <a:blip r:embed="rId22" cstate="print">
              <a:grayscl/>
            </a:blip>
            <a:srcRect/>
            <a:stretch>
              <a:fillRect/>
            </a:stretch>
          </p:blipFill>
          <p:spPr bwMode="auto">
            <a:xfrm>
              <a:off x="9307201" y="4820188"/>
              <a:ext cx="145440" cy="220343"/>
            </a:xfrm>
            <a:prstGeom prst="rect">
              <a:avLst/>
            </a:prstGeom>
            <a:noFill/>
            <a:ln w="12700">
              <a:noFill/>
              <a:miter lim="800000"/>
              <a:headEnd/>
              <a:tailEnd/>
            </a:ln>
          </p:spPr>
        </p:pic>
        <p:sp>
          <p:nvSpPr>
            <p:cNvPr id="154" name="Line 189"/>
            <p:cNvSpPr>
              <a:spLocks noChangeShapeType="1"/>
            </p:cNvSpPr>
            <p:nvPr/>
          </p:nvSpPr>
          <p:spPr bwMode="auto">
            <a:xfrm>
              <a:off x="8290561" y="5122619"/>
              <a:ext cx="1447200" cy="1440"/>
            </a:xfrm>
            <a:prstGeom prst="line">
              <a:avLst/>
            </a:prstGeom>
            <a:noFill/>
            <a:ln w="19050">
              <a:solidFill>
                <a:schemeClr val="bg2"/>
              </a:solidFill>
              <a:round/>
              <a:headEnd/>
              <a:tailEnd/>
            </a:ln>
          </p:spPr>
          <p:txBody>
            <a:bodyPr wrap="none" lIns="91429" tIns="45715" rIns="91429" bIns="45715" anchor="ctr"/>
            <a:lstStyle/>
            <a:p>
              <a:pPr fontAlgn="base">
                <a:spcBef>
                  <a:spcPct val="0"/>
                </a:spcBef>
                <a:spcAft>
                  <a:spcPct val="0"/>
                </a:spcAft>
              </a:pPr>
              <a:endParaRPr lang="en-IN" sz="1000" dirty="0">
                <a:solidFill>
                  <a:srgbClr val="000000"/>
                </a:solidFill>
                <a:cs typeface="Arial" pitchFamily="34" charset="0"/>
              </a:endParaRPr>
            </a:p>
          </p:txBody>
        </p:sp>
        <p:sp>
          <p:nvSpPr>
            <p:cNvPr id="155" name="Line 190"/>
            <p:cNvSpPr>
              <a:spLocks noChangeShapeType="1"/>
            </p:cNvSpPr>
            <p:nvPr/>
          </p:nvSpPr>
          <p:spPr bwMode="auto">
            <a:xfrm>
              <a:off x="8440320" y="4392462"/>
              <a:ext cx="0" cy="731597"/>
            </a:xfrm>
            <a:prstGeom prst="line">
              <a:avLst/>
            </a:prstGeom>
            <a:noFill/>
            <a:ln w="28575">
              <a:solidFill>
                <a:schemeClr val="bg2"/>
              </a:solidFill>
              <a:round/>
              <a:headEnd/>
              <a:tailEnd/>
            </a:ln>
          </p:spPr>
          <p:txBody>
            <a:bodyPr wrap="none" lIns="91429" tIns="45715" rIns="91429" bIns="45715" anchor="ctr"/>
            <a:lstStyle/>
            <a:p>
              <a:pPr fontAlgn="base">
                <a:spcBef>
                  <a:spcPct val="0"/>
                </a:spcBef>
                <a:spcAft>
                  <a:spcPct val="0"/>
                </a:spcAft>
              </a:pPr>
              <a:endParaRPr lang="en-IN" sz="1000" dirty="0">
                <a:solidFill>
                  <a:srgbClr val="000000"/>
                </a:solidFill>
                <a:cs typeface="Arial" pitchFamily="34" charset="0"/>
              </a:endParaRPr>
            </a:p>
          </p:txBody>
        </p:sp>
        <p:sp>
          <p:nvSpPr>
            <p:cNvPr id="156" name="Line 191"/>
            <p:cNvSpPr>
              <a:spLocks noChangeShapeType="1"/>
            </p:cNvSpPr>
            <p:nvPr/>
          </p:nvSpPr>
          <p:spPr bwMode="auto">
            <a:xfrm>
              <a:off x="9566400" y="4392462"/>
              <a:ext cx="0" cy="731597"/>
            </a:xfrm>
            <a:prstGeom prst="line">
              <a:avLst/>
            </a:prstGeom>
            <a:noFill/>
            <a:ln w="28575">
              <a:solidFill>
                <a:schemeClr val="bg2"/>
              </a:solidFill>
              <a:round/>
              <a:headEnd/>
              <a:tailEnd/>
            </a:ln>
          </p:spPr>
          <p:txBody>
            <a:bodyPr wrap="none" lIns="91429" tIns="45715" rIns="91429" bIns="45715" anchor="ctr"/>
            <a:lstStyle/>
            <a:p>
              <a:pPr fontAlgn="base">
                <a:spcBef>
                  <a:spcPct val="0"/>
                </a:spcBef>
                <a:spcAft>
                  <a:spcPct val="0"/>
                </a:spcAft>
              </a:pPr>
              <a:endParaRPr lang="en-IN" sz="1000" dirty="0">
                <a:solidFill>
                  <a:srgbClr val="000000"/>
                </a:solidFill>
                <a:cs typeface="Arial" pitchFamily="34" charset="0"/>
              </a:endParaRPr>
            </a:p>
          </p:txBody>
        </p:sp>
        <p:sp>
          <p:nvSpPr>
            <p:cNvPr id="157" name="Line 192"/>
            <p:cNvSpPr>
              <a:spLocks noChangeShapeType="1"/>
            </p:cNvSpPr>
            <p:nvPr/>
          </p:nvSpPr>
          <p:spPr bwMode="auto">
            <a:xfrm flipV="1">
              <a:off x="8434560" y="3872569"/>
              <a:ext cx="574560" cy="527095"/>
            </a:xfrm>
            <a:prstGeom prst="line">
              <a:avLst/>
            </a:prstGeom>
            <a:noFill/>
            <a:ln w="28575">
              <a:solidFill>
                <a:schemeClr val="bg2"/>
              </a:solidFill>
              <a:round/>
              <a:headEnd/>
              <a:tailEnd/>
            </a:ln>
          </p:spPr>
          <p:txBody>
            <a:bodyPr wrap="none" lIns="91429" tIns="45715" rIns="91429" bIns="45715" anchor="ctr"/>
            <a:lstStyle/>
            <a:p>
              <a:pPr fontAlgn="base">
                <a:spcBef>
                  <a:spcPct val="0"/>
                </a:spcBef>
                <a:spcAft>
                  <a:spcPct val="0"/>
                </a:spcAft>
              </a:pPr>
              <a:endParaRPr lang="en-IN" sz="1000" dirty="0">
                <a:solidFill>
                  <a:srgbClr val="000000"/>
                </a:solidFill>
                <a:cs typeface="Arial" pitchFamily="34" charset="0"/>
              </a:endParaRPr>
            </a:p>
          </p:txBody>
        </p:sp>
        <p:sp>
          <p:nvSpPr>
            <p:cNvPr id="158" name="Line 193"/>
            <p:cNvSpPr>
              <a:spLocks noChangeShapeType="1"/>
            </p:cNvSpPr>
            <p:nvPr/>
          </p:nvSpPr>
          <p:spPr bwMode="auto">
            <a:xfrm>
              <a:off x="8994721" y="3872569"/>
              <a:ext cx="574560" cy="527095"/>
            </a:xfrm>
            <a:prstGeom prst="line">
              <a:avLst/>
            </a:prstGeom>
            <a:noFill/>
            <a:ln w="28575">
              <a:solidFill>
                <a:schemeClr val="bg2"/>
              </a:solidFill>
              <a:round/>
              <a:headEnd/>
              <a:tailEnd/>
            </a:ln>
          </p:spPr>
          <p:txBody>
            <a:bodyPr wrap="none" lIns="91429" tIns="45715" rIns="91429" bIns="45715" anchor="ctr"/>
            <a:lstStyle/>
            <a:p>
              <a:pPr fontAlgn="base">
                <a:spcBef>
                  <a:spcPct val="0"/>
                </a:spcBef>
                <a:spcAft>
                  <a:spcPct val="0"/>
                </a:spcAft>
              </a:pPr>
              <a:endParaRPr lang="en-IN" sz="1000" dirty="0">
                <a:solidFill>
                  <a:srgbClr val="000000"/>
                </a:solidFill>
                <a:cs typeface="Arial" pitchFamily="34" charset="0"/>
              </a:endParaRPr>
            </a:p>
          </p:txBody>
        </p:sp>
        <p:sp>
          <p:nvSpPr>
            <p:cNvPr id="159" name="Line 194"/>
            <p:cNvSpPr>
              <a:spLocks noChangeShapeType="1"/>
            </p:cNvSpPr>
            <p:nvPr/>
          </p:nvSpPr>
          <p:spPr bwMode="auto">
            <a:xfrm flipV="1">
              <a:off x="8345281" y="3810642"/>
              <a:ext cx="658080" cy="614945"/>
            </a:xfrm>
            <a:prstGeom prst="line">
              <a:avLst/>
            </a:prstGeom>
            <a:noFill/>
            <a:ln w="12700">
              <a:solidFill>
                <a:schemeClr val="bg2"/>
              </a:solidFill>
              <a:round/>
              <a:headEnd/>
              <a:tailEnd/>
            </a:ln>
          </p:spPr>
          <p:txBody>
            <a:bodyPr wrap="none" lIns="91429" tIns="45715" rIns="91429" bIns="45715" anchor="ctr"/>
            <a:lstStyle/>
            <a:p>
              <a:pPr fontAlgn="base">
                <a:spcBef>
                  <a:spcPct val="0"/>
                </a:spcBef>
                <a:spcAft>
                  <a:spcPct val="0"/>
                </a:spcAft>
              </a:pPr>
              <a:endParaRPr lang="en-IN" sz="1000" dirty="0">
                <a:solidFill>
                  <a:srgbClr val="000000"/>
                </a:solidFill>
                <a:cs typeface="Arial" pitchFamily="34" charset="0"/>
              </a:endParaRPr>
            </a:p>
          </p:txBody>
        </p:sp>
        <p:sp>
          <p:nvSpPr>
            <p:cNvPr id="160" name="Line 195"/>
            <p:cNvSpPr>
              <a:spLocks noChangeShapeType="1"/>
            </p:cNvSpPr>
            <p:nvPr/>
          </p:nvSpPr>
          <p:spPr bwMode="auto">
            <a:xfrm>
              <a:off x="9003361" y="3810642"/>
              <a:ext cx="655200" cy="614945"/>
            </a:xfrm>
            <a:prstGeom prst="line">
              <a:avLst/>
            </a:prstGeom>
            <a:noFill/>
            <a:ln w="12700">
              <a:solidFill>
                <a:schemeClr val="bg2"/>
              </a:solidFill>
              <a:round/>
              <a:headEnd/>
              <a:tailEnd/>
            </a:ln>
          </p:spPr>
          <p:txBody>
            <a:bodyPr wrap="none" lIns="91429" tIns="45715" rIns="91429" bIns="45715" anchor="ctr"/>
            <a:lstStyle/>
            <a:p>
              <a:pPr fontAlgn="base">
                <a:spcBef>
                  <a:spcPct val="0"/>
                </a:spcBef>
                <a:spcAft>
                  <a:spcPct val="0"/>
                </a:spcAft>
              </a:pPr>
              <a:endParaRPr lang="en-IN" sz="1000" dirty="0">
                <a:solidFill>
                  <a:srgbClr val="000000"/>
                </a:solidFill>
                <a:cs typeface="Arial" pitchFamily="34" charset="0"/>
              </a:endParaRPr>
            </a:p>
          </p:txBody>
        </p:sp>
        <p:pic>
          <p:nvPicPr>
            <p:cNvPr id="161" name="Picture 196"/>
            <p:cNvPicPr>
              <a:picLocks noChangeAspect="1" noChangeArrowheads="1"/>
            </p:cNvPicPr>
            <p:nvPr/>
          </p:nvPicPr>
          <p:blipFill>
            <a:blip r:embed="rId23" cstate="print"/>
            <a:srcRect l="22667" r="23541"/>
            <a:stretch>
              <a:fillRect/>
            </a:stretch>
          </p:blipFill>
          <p:spPr bwMode="auto">
            <a:xfrm>
              <a:off x="8519521" y="4743859"/>
              <a:ext cx="165600" cy="303872"/>
            </a:xfrm>
            <a:prstGeom prst="rect">
              <a:avLst/>
            </a:prstGeom>
            <a:noFill/>
            <a:ln w="12700">
              <a:noFill/>
              <a:miter lim="800000"/>
              <a:headEnd/>
              <a:tailEnd/>
            </a:ln>
          </p:spPr>
        </p:pic>
        <p:pic>
          <p:nvPicPr>
            <p:cNvPr id="162" name="Picture 197"/>
            <p:cNvPicPr>
              <a:picLocks noChangeAspect="1" noChangeArrowheads="1"/>
            </p:cNvPicPr>
            <p:nvPr/>
          </p:nvPicPr>
          <p:blipFill>
            <a:blip r:embed="rId24" cstate="print">
              <a:grayscl/>
            </a:blip>
            <a:srcRect/>
            <a:stretch>
              <a:fillRect/>
            </a:stretch>
          </p:blipFill>
          <p:spPr bwMode="auto">
            <a:xfrm>
              <a:off x="8528160" y="4470231"/>
              <a:ext cx="152640" cy="106571"/>
            </a:xfrm>
            <a:prstGeom prst="rect">
              <a:avLst/>
            </a:prstGeom>
            <a:noFill/>
            <a:ln w="12700">
              <a:noFill/>
              <a:miter lim="800000"/>
              <a:headEnd/>
              <a:tailEnd/>
            </a:ln>
          </p:spPr>
        </p:pic>
        <p:pic>
          <p:nvPicPr>
            <p:cNvPr id="163" name="Picture 198"/>
            <p:cNvPicPr>
              <a:picLocks noChangeAspect="1" noChangeArrowheads="1"/>
            </p:cNvPicPr>
            <p:nvPr/>
          </p:nvPicPr>
          <p:blipFill>
            <a:blip r:embed="rId25" cstate="print">
              <a:lum bright="-6000" contrast="18000"/>
              <a:grayscl/>
            </a:blip>
            <a:srcRect l="36697"/>
            <a:stretch>
              <a:fillRect/>
            </a:stretch>
          </p:blipFill>
          <p:spPr bwMode="auto">
            <a:xfrm>
              <a:off x="8915520" y="4120273"/>
              <a:ext cx="144000" cy="227544"/>
            </a:xfrm>
            <a:prstGeom prst="rect">
              <a:avLst/>
            </a:prstGeom>
            <a:noFill/>
            <a:ln w="12700">
              <a:noFill/>
              <a:miter lim="800000"/>
              <a:headEnd/>
              <a:tailEnd/>
            </a:ln>
          </p:spPr>
        </p:pic>
        <p:sp>
          <p:nvSpPr>
            <p:cNvPr id="164" name="Line 199"/>
            <p:cNvSpPr>
              <a:spLocks noChangeShapeType="1"/>
            </p:cNvSpPr>
            <p:nvPr/>
          </p:nvSpPr>
          <p:spPr bwMode="auto">
            <a:xfrm>
              <a:off x="8368321" y="4514874"/>
              <a:ext cx="227520" cy="0"/>
            </a:xfrm>
            <a:prstGeom prst="line">
              <a:avLst/>
            </a:prstGeom>
            <a:noFill/>
            <a:ln w="12700">
              <a:solidFill>
                <a:srgbClr val="FF3300"/>
              </a:solidFill>
              <a:prstDash val="sysDot"/>
              <a:round/>
              <a:headEnd/>
              <a:tailEnd/>
            </a:ln>
          </p:spPr>
          <p:txBody>
            <a:bodyPr wrap="none" lIns="91429" tIns="45715" rIns="91429" bIns="45715" anchor="ctr"/>
            <a:lstStyle/>
            <a:p>
              <a:pPr fontAlgn="base">
                <a:spcBef>
                  <a:spcPct val="0"/>
                </a:spcBef>
                <a:spcAft>
                  <a:spcPct val="0"/>
                </a:spcAft>
              </a:pPr>
              <a:endParaRPr lang="en-IN" sz="1000" dirty="0">
                <a:solidFill>
                  <a:srgbClr val="000000"/>
                </a:solidFill>
                <a:cs typeface="Arial" pitchFamily="34" charset="0"/>
              </a:endParaRPr>
            </a:p>
          </p:txBody>
        </p:sp>
        <p:sp>
          <p:nvSpPr>
            <p:cNvPr id="165" name="Line 200"/>
            <p:cNvSpPr>
              <a:spLocks noChangeShapeType="1"/>
            </p:cNvSpPr>
            <p:nvPr/>
          </p:nvSpPr>
          <p:spPr bwMode="auto">
            <a:xfrm flipV="1">
              <a:off x="8595840" y="4200923"/>
              <a:ext cx="396000" cy="313953"/>
            </a:xfrm>
            <a:prstGeom prst="line">
              <a:avLst/>
            </a:prstGeom>
            <a:noFill/>
            <a:ln w="12700">
              <a:solidFill>
                <a:srgbClr val="FF3300"/>
              </a:solidFill>
              <a:prstDash val="sysDot"/>
              <a:round/>
              <a:headEnd/>
              <a:tailEnd/>
            </a:ln>
          </p:spPr>
          <p:txBody>
            <a:bodyPr wrap="none" lIns="91429" tIns="45715" rIns="91429" bIns="45715" anchor="ctr"/>
            <a:lstStyle/>
            <a:p>
              <a:pPr fontAlgn="base">
                <a:spcBef>
                  <a:spcPct val="0"/>
                </a:spcBef>
                <a:spcAft>
                  <a:spcPct val="0"/>
                </a:spcAft>
              </a:pPr>
              <a:endParaRPr lang="en-IN" sz="1000" dirty="0">
                <a:solidFill>
                  <a:srgbClr val="000000"/>
                </a:solidFill>
                <a:cs typeface="Arial" pitchFamily="34" charset="0"/>
              </a:endParaRPr>
            </a:p>
          </p:txBody>
        </p:sp>
        <p:sp>
          <p:nvSpPr>
            <p:cNvPr id="166" name="Line 201"/>
            <p:cNvSpPr>
              <a:spLocks noChangeShapeType="1"/>
            </p:cNvSpPr>
            <p:nvPr/>
          </p:nvSpPr>
          <p:spPr bwMode="auto">
            <a:xfrm flipH="1">
              <a:off x="8595840" y="4514875"/>
              <a:ext cx="0" cy="381640"/>
            </a:xfrm>
            <a:prstGeom prst="line">
              <a:avLst/>
            </a:prstGeom>
            <a:noFill/>
            <a:ln w="12700">
              <a:solidFill>
                <a:srgbClr val="FF3300"/>
              </a:solidFill>
              <a:prstDash val="sysDot"/>
              <a:round/>
              <a:headEnd/>
              <a:tailEnd/>
            </a:ln>
          </p:spPr>
          <p:txBody>
            <a:bodyPr wrap="none" lIns="91429" tIns="45715" rIns="91429" bIns="45715" anchor="ctr"/>
            <a:lstStyle/>
            <a:p>
              <a:pPr fontAlgn="base">
                <a:spcBef>
                  <a:spcPct val="0"/>
                </a:spcBef>
                <a:spcAft>
                  <a:spcPct val="0"/>
                </a:spcAft>
              </a:pPr>
              <a:endParaRPr lang="en-IN" sz="1000" dirty="0">
                <a:solidFill>
                  <a:srgbClr val="000000"/>
                </a:solidFill>
                <a:cs typeface="Arial" pitchFamily="34" charset="0"/>
              </a:endParaRPr>
            </a:p>
          </p:txBody>
        </p:sp>
        <p:sp>
          <p:nvSpPr>
            <p:cNvPr id="167" name="Line 202"/>
            <p:cNvSpPr>
              <a:spLocks noChangeShapeType="1"/>
            </p:cNvSpPr>
            <p:nvPr/>
          </p:nvSpPr>
          <p:spPr bwMode="auto">
            <a:xfrm>
              <a:off x="8991840" y="4200923"/>
              <a:ext cx="365760" cy="313953"/>
            </a:xfrm>
            <a:prstGeom prst="line">
              <a:avLst/>
            </a:prstGeom>
            <a:noFill/>
            <a:ln w="12700">
              <a:solidFill>
                <a:srgbClr val="FF3300"/>
              </a:solidFill>
              <a:prstDash val="sysDot"/>
              <a:round/>
              <a:headEnd/>
              <a:tailEnd/>
            </a:ln>
          </p:spPr>
          <p:txBody>
            <a:bodyPr wrap="none" lIns="91429" tIns="45715" rIns="91429" bIns="45715" anchor="ctr"/>
            <a:lstStyle/>
            <a:p>
              <a:pPr fontAlgn="base">
                <a:spcBef>
                  <a:spcPct val="0"/>
                </a:spcBef>
                <a:spcAft>
                  <a:spcPct val="0"/>
                </a:spcAft>
              </a:pPr>
              <a:endParaRPr lang="en-IN" sz="1000" dirty="0">
                <a:solidFill>
                  <a:srgbClr val="000000"/>
                </a:solidFill>
                <a:cs typeface="Arial" pitchFamily="34" charset="0"/>
              </a:endParaRPr>
            </a:p>
          </p:txBody>
        </p:sp>
        <p:sp>
          <p:nvSpPr>
            <p:cNvPr id="168" name="Line 203"/>
            <p:cNvSpPr>
              <a:spLocks noChangeShapeType="1"/>
            </p:cNvSpPr>
            <p:nvPr/>
          </p:nvSpPr>
          <p:spPr bwMode="auto">
            <a:xfrm>
              <a:off x="8991840" y="4200922"/>
              <a:ext cx="365760" cy="695593"/>
            </a:xfrm>
            <a:prstGeom prst="line">
              <a:avLst/>
            </a:prstGeom>
            <a:noFill/>
            <a:ln w="12700">
              <a:solidFill>
                <a:srgbClr val="FF3300"/>
              </a:solidFill>
              <a:prstDash val="sysDot"/>
              <a:round/>
              <a:headEnd/>
              <a:tailEnd/>
            </a:ln>
          </p:spPr>
          <p:txBody>
            <a:bodyPr wrap="none" lIns="91429" tIns="45715" rIns="91429" bIns="45715" anchor="ctr"/>
            <a:lstStyle/>
            <a:p>
              <a:pPr fontAlgn="base">
                <a:spcBef>
                  <a:spcPct val="0"/>
                </a:spcBef>
                <a:spcAft>
                  <a:spcPct val="0"/>
                </a:spcAft>
              </a:pPr>
              <a:endParaRPr lang="en-IN" sz="1000" dirty="0">
                <a:solidFill>
                  <a:srgbClr val="000000"/>
                </a:solidFill>
                <a:cs typeface="Arial" pitchFamily="34" charset="0"/>
              </a:endParaRPr>
            </a:p>
          </p:txBody>
        </p:sp>
        <p:pic>
          <p:nvPicPr>
            <p:cNvPr id="169" name="Picture 204"/>
            <p:cNvPicPr preferRelativeResize="0">
              <a:picLocks noChangeAspect="1" noChangeArrowheads="1"/>
            </p:cNvPicPr>
            <p:nvPr/>
          </p:nvPicPr>
          <p:blipFill>
            <a:blip r:embed="rId26" cstate="print"/>
            <a:srcRect l="16000" r="19749"/>
            <a:stretch>
              <a:fillRect/>
            </a:stretch>
          </p:blipFill>
          <p:spPr bwMode="auto">
            <a:xfrm>
              <a:off x="9009120" y="4820187"/>
              <a:ext cx="155520" cy="227544"/>
            </a:xfrm>
            <a:prstGeom prst="rect">
              <a:avLst/>
            </a:prstGeom>
            <a:noFill/>
            <a:ln w="12700">
              <a:noFill/>
              <a:miter lim="800000"/>
              <a:headEnd/>
              <a:tailEnd/>
            </a:ln>
          </p:spPr>
        </p:pic>
        <p:sp>
          <p:nvSpPr>
            <p:cNvPr id="170" name="Line 205"/>
            <p:cNvSpPr>
              <a:spLocks noChangeShapeType="1"/>
            </p:cNvSpPr>
            <p:nvPr/>
          </p:nvSpPr>
          <p:spPr bwMode="auto">
            <a:xfrm>
              <a:off x="8616001" y="4896514"/>
              <a:ext cx="514080" cy="74888"/>
            </a:xfrm>
            <a:prstGeom prst="line">
              <a:avLst/>
            </a:prstGeom>
            <a:noFill/>
            <a:ln w="12700">
              <a:solidFill>
                <a:srgbClr val="FF3300"/>
              </a:solidFill>
              <a:prstDash val="sysDot"/>
              <a:round/>
              <a:headEnd/>
              <a:tailEnd/>
            </a:ln>
          </p:spPr>
          <p:txBody>
            <a:bodyPr wrap="none" lIns="91429" tIns="45715" rIns="91429" bIns="45715" anchor="ctr"/>
            <a:lstStyle/>
            <a:p>
              <a:pPr fontAlgn="base">
                <a:spcBef>
                  <a:spcPct val="0"/>
                </a:spcBef>
                <a:spcAft>
                  <a:spcPct val="0"/>
                </a:spcAft>
              </a:pPr>
              <a:endParaRPr lang="en-IN" sz="1000" dirty="0">
                <a:solidFill>
                  <a:srgbClr val="000000"/>
                </a:solidFill>
                <a:cs typeface="Arial" pitchFamily="34" charset="0"/>
              </a:endParaRPr>
            </a:p>
          </p:txBody>
        </p:sp>
        <p:sp>
          <p:nvSpPr>
            <p:cNvPr id="171" name="Line 206"/>
            <p:cNvSpPr>
              <a:spLocks noChangeShapeType="1"/>
            </p:cNvSpPr>
            <p:nvPr/>
          </p:nvSpPr>
          <p:spPr bwMode="auto">
            <a:xfrm flipV="1">
              <a:off x="9130080" y="4896514"/>
              <a:ext cx="227520" cy="74888"/>
            </a:xfrm>
            <a:prstGeom prst="line">
              <a:avLst/>
            </a:prstGeom>
            <a:noFill/>
            <a:ln w="12700">
              <a:solidFill>
                <a:srgbClr val="FF3300"/>
              </a:solidFill>
              <a:prstDash val="sysDot"/>
              <a:round/>
              <a:headEnd/>
              <a:tailEnd/>
            </a:ln>
          </p:spPr>
          <p:txBody>
            <a:bodyPr wrap="none" lIns="91429" tIns="45715" rIns="91429" bIns="45715" anchor="ctr"/>
            <a:lstStyle/>
            <a:p>
              <a:pPr fontAlgn="base">
                <a:spcBef>
                  <a:spcPct val="0"/>
                </a:spcBef>
                <a:spcAft>
                  <a:spcPct val="0"/>
                </a:spcAft>
              </a:pPr>
              <a:endParaRPr lang="en-IN" sz="1000" dirty="0">
                <a:solidFill>
                  <a:srgbClr val="000000"/>
                </a:solidFill>
                <a:cs typeface="Arial" pitchFamily="34" charset="0"/>
              </a:endParaRPr>
            </a:p>
          </p:txBody>
        </p:sp>
        <p:sp>
          <p:nvSpPr>
            <p:cNvPr id="172" name="Line 207"/>
            <p:cNvSpPr>
              <a:spLocks noChangeShapeType="1"/>
            </p:cNvSpPr>
            <p:nvPr/>
          </p:nvSpPr>
          <p:spPr bwMode="auto">
            <a:xfrm>
              <a:off x="8595840" y="4514876"/>
              <a:ext cx="534240" cy="456527"/>
            </a:xfrm>
            <a:prstGeom prst="line">
              <a:avLst/>
            </a:prstGeom>
            <a:noFill/>
            <a:ln w="12700">
              <a:solidFill>
                <a:srgbClr val="FF3300"/>
              </a:solidFill>
              <a:prstDash val="sysDot"/>
              <a:round/>
              <a:headEnd/>
              <a:tailEnd/>
            </a:ln>
          </p:spPr>
          <p:txBody>
            <a:bodyPr wrap="none" lIns="91429" tIns="45715" rIns="91429" bIns="45715" anchor="ctr"/>
            <a:lstStyle/>
            <a:p>
              <a:pPr fontAlgn="base">
                <a:spcBef>
                  <a:spcPct val="0"/>
                </a:spcBef>
                <a:spcAft>
                  <a:spcPct val="0"/>
                </a:spcAft>
              </a:pPr>
              <a:endParaRPr lang="en-IN" sz="1000" dirty="0">
                <a:solidFill>
                  <a:srgbClr val="000000"/>
                </a:solidFill>
                <a:cs typeface="Arial" pitchFamily="34" charset="0"/>
              </a:endParaRPr>
            </a:p>
          </p:txBody>
        </p:sp>
        <p:sp>
          <p:nvSpPr>
            <p:cNvPr id="173" name="Line 208"/>
            <p:cNvSpPr>
              <a:spLocks noChangeShapeType="1"/>
            </p:cNvSpPr>
            <p:nvPr/>
          </p:nvSpPr>
          <p:spPr bwMode="auto">
            <a:xfrm flipH="1">
              <a:off x="9357600" y="4514875"/>
              <a:ext cx="0" cy="381640"/>
            </a:xfrm>
            <a:prstGeom prst="line">
              <a:avLst/>
            </a:prstGeom>
            <a:noFill/>
            <a:ln w="12700">
              <a:solidFill>
                <a:srgbClr val="FF3300"/>
              </a:solidFill>
              <a:prstDash val="sysDot"/>
              <a:round/>
              <a:headEnd/>
              <a:tailEnd/>
            </a:ln>
          </p:spPr>
          <p:txBody>
            <a:bodyPr wrap="none" lIns="91429" tIns="45715" rIns="91429" bIns="45715" anchor="ctr"/>
            <a:lstStyle/>
            <a:p>
              <a:pPr fontAlgn="base">
                <a:spcBef>
                  <a:spcPct val="0"/>
                </a:spcBef>
                <a:spcAft>
                  <a:spcPct val="0"/>
                </a:spcAft>
              </a:pPr>
              <a:endParaRPr lang="en-IN" sz="1000" dirty="0">
                <a:solidFill>
                  <a:srgbClr val="000000"/>
                </a:solidFill>
                <a:cs typeface="Arial" pitchFamily="34" charset="0"/>
              </a:endParaRPr>
            </a:p>
          </p:txBody>
        </p:sp>
        <p:sp>
          <p:nvSpPr>
            <p:cNvPr id="174" name="Text Box 209"/>
            <p:cNvSpPr txBox="1">
              <a:spLocks noChangeArrowheads="1"/>
            </p:cNvSpPr>
            <p:nvPr/>
          </p:nvSpPr>
          <p:spPr bwMode="auto">
            <a:xfrm>
              <a:off x="8990965" y="2137185"/>
              <a:ext cx="576312" cy="144652"/>
            </a:xfrm>
            <a:prstGeom prst="rect">
              <a:avLst/>
            </a:prstGeom>
            <a:noFill/>
            <a:ln w="12700">
              <a:noFill/>
              <a:miter lim="800000"/>
              <a:headEnd/>
              <a:tailEnd/>
            </a:ln>
          </p:spPr>
          <p:txBody>
            <a:bodyPr wrap="none" lIns="9144" tIns="27429" rIns="9144" bIns="9144">
              <a:spAutoFit/>
            </a:bodyPr>
            <a:lstStyle/>
            <a:p>
              <a:pPr marL="311045" indent="-311045" algn="ctr" eaLnBrk="0" fontAlgn="base" hangingPunct="0">
                <a:spcBef>
                  <a:spcPct val="0"/>
                </a:spcBef>
                <a:spcAft>
                  <a:spcPct val="0"/>
                </a:spcAft>
                <a:buClr>
                  <a:srgbClr val="99CC00"/>
                </a:buClr>
                <a:buSzPct val="60000"/>
              </a:pPr>
              <a:r>
                <a:rPr lang="en-IN" sz="700" dirty="0">
                  <a:solidFill>
                    <a:srgbClr val="000000"/>
                  </a:solidFill>
                  <a:cs typeface="Arial" pitchFamily="34" charset="0"/>
                </a:rPr>
                <a:t>Electric Vehicle</a:t>
              </a:r>
            </a:p>
          </p:txBody>
        </p:sp>
        <p:sp>
          <p:nvSpPr>
            <p:cNvPr id="175" name="Text Box 210"/>
            <p:cNvSpPr txBox="1">
              <a:spLocks noChangeArrowheads="1"/>
            </p:cNvSpPr>
            <p:nvPr/>
          </p:nvSpPr>
          <p:spPr bwMode="auto">
            <a:xfrm>
              <a:off x="3610051" y="2798214"/>
              <a:ext cx="441659" cy="144652"/>
            </a:xfrm>
            <a:prstGeom prst="rect">
              <a:avLst/>
            </a:prstGeom>
            <a:noFill/>
            <a:ln w="12700">
              <a:noFill/>
              <a:miter lim="800000"/>
              <a:headEnd/>
              <a:tailEnd/>
            </a:ln>
          </p:spPr>
          <p:txBody>
            <a:bodyPr wrap="none" lIns="9144" tIns="27429" rIns="9144" bIns="9144">
              <a:spAutoFit/>
            </a:bodyPr>
            <a:lstStyle/>
            <a:p>
              <a:pPr marL="311045" indent="-311045" algn="ctr" eaLnBrk="0" fontAlgn="base" hangingPunct="0">
                <a:spcBef>
                  <a:spcPct val="0"/>
                </a:spcBef>
                <a:spcAft>
                  <a:spcPct val="0"/>
                </a:spcAft>
                <a:buClr>
                  <a:srgbClr val="99CC00"/>
                </a:buClr>
                <a:buSzPct val="60000"/>
              </a:pPr>
              <a:r>
                <a:rPr lang="en-IN" sz="700" dirty="0">
                  <a:solidFill>
                    <a:srgbClr val="000000"/>
                  </a:solidFill>
                  <a:cs typeface="Arial" pitchFamily="34" charset="0"/>
                </a:rPr>
                <a:t>Solar Enegy</a:t>
              </a:r>
            </a:p>
          </p:txBody>
        </p:sp>
        <p:sp>
          <p:nvSpPr>
            <p:cNvPr id="176" name="Text Box 211"/>
            <p:cNvSpPr txBox="1">
              <a:spLocks noChangeArrowheads="1"/>
            </p:cNvSpPr>
            <p:nvPr/>
          </p:nvSpPr>
          <p:spPr bwMode="auto">
            <a:xfrm>
              <a:off x="2847884" y="2798214"/>
              <a:ext cx="449674" cy="144652"/>
            </a:xfrm>
            <a:prstGeom prst="rect">
              <a:avLst/>
            </a:prstGeom>
            <a:noFill/>
            <a:ln w="12700">
              <a:noFill/>
              <a:miter lim="800000"/>
              <a:headEnd/>
              <a:tailEnd/>
            </a:ln>
          </p:spPr>
          <p:txBody>
            <a:bodyPr wrap="none" lIns="9144" tIns="27429" rIns="9144" bIns="9144">
              <a:spAutoFit/>
            </a:bodyPr>
            <a:lstStyle/>
            <a:p>
              <a:pPr marL="311045" indent="-311045" algn="ctr" eaLnBrk="0" fontAlgn="base" hangingPunct="0">
                <a:spcBef>
                  <a:spcPct val="0"/>
                </a:spcBef>
                <a:spcAft>
                  <a:spcPct val="0"/>
                </a:spcAft>
                <a:buClr>
                  <a:srgbClr val="99CC00"/>
                </a:buClr>
                <a:buSzPct val="60000"/>
              </a:pPr>
              <a:r>
                <a:rPr lang="en-IN" sz="700" dirty="0">
                  <a:solidFill>
                    <a:srgbClr val="000000"/>
                  </a:solidFill>
                  <a:cs typeface="Arial" pitchFamily="34" charset="0"/>
                </a:rPr>
                <a:t>Wind Enegy</a:t>
              </a:r>
            </a:p>
          </p:txBody>
        </p:sp>
        <p:sp>
          <p:nvSpPr>
            <p:cNvPr id="177" name="Text Box 212"/>
            <p:cNvSpPr txBox="1">
              <a:spLocks noChangeArrowheads="1"/>
            </p:cNvSpPr>
            <p:nvPr/>
          </p:nvSpPr>
          <p:spPr bwMode="auto">
            <a:xfrm>
              <a:off x="2922493" y="2177508"/>
              <a:ext cx="823174" cy="144652"/>
            </a:xfrm>
            <a:prstGeom prst="rect">
              <a:avLst/>
            </a:prstGeom>
            <a:noFill/>
            <a:ln w="12700">
              <a:noFill/>
              <a:miter lim="800000"/>
              <a:headEnd/>
              <a:tailEnd/>
            </a:ln>
          </p:spPr>
          <p:txBody>
            <a:bodyPr wrap="none" lIns="9144" tIns="27429" rIns="9144" bIns="9144">
              <a:spAutoFit/>
            </a:bodyPr>
            <a:lstStyle/>
            <a:p>
              <a:pPr marL="311045" indent="-311045" algn="ctr" eaLnBrk="0" fontAlgn="base" hangingPunct="0">
                <a:spcBef>
                  <a:spcPct val="0"/>
                </a:spcBef>
                <a:spcAft>
                  <a:spcPct val="0"/>
                </a:spcAft>
                <a:buClr>
                  <a:srgbClr val="99CC00"/>
                </a:buClr>
                <a:buSzPct val="60000"/>
              </a:pPr>
              <a:r>
                <a:rPr lang="en-IN" sz="700" dirty="0">
                  <a:solidFill>
                    <a:srgbClr val="000000"/>
                  </a:solidFill>
                  <a:cs typeface="Arial" pitchFamily="34" charset="0"/>
                </a:rPr>
                <a:t>Non-renewable Enegy</a:t>
              </a:r>
            </a:p>
          </p:txBody>
        </p:sp>
        <p:sp>
          <p:nvSpPr>
            <p:cNvPr id="178" name="Line 213"/>
            <p:cNvSpPr>
              <a:spLocks noChangeAspect="1" noChangeShapeType="1"/>
            </p:cNvSpPr>
            <p:nvPr/>
          </p:nvSpPr>
          <p:spPr bwMode="auto">
            <a:xfrm>
              <a:off x="7681440" y="4900835"/>
              <a:ext cx="0" cy="92170"/>
            </a:xfrm>
            <a:prstGeom prst="line">
              <a:avLst/>
            </a:prstGeom>
            <a:noFill/>
            <a:ln w="9525">
              <a:solidFill>
                <a:srgbClr val="0000FF"/>
              </a:solidFill>
              <a:round/>
              <a:headEnd/>
              <a:tailEnd/>
            </a:ln>
          </p:spPr>
          <p:txBody>
            <a:bodyPr lIns="9144" tIns="27429" rIns="9144" bIns="9144"/>
            <a:lstStyle/>
            <a:p>
              <a:pPr fontAlgn="base">
                <a:spcBef>
                  <a:spcPct val="0"/>
                </a:spcBef>
                <a:spcAft>
                  <a:spcPct val="0"/>
                </a:spcAft>
              </a:pPr>
              <a:endParaRPr lang="en-IN" sz="1000" dirty="0">
                <a:solidFill>
                  <a:srgbClr val="000000"/>
                </a:solidFill>
                <a:cs typeface="Arial" pitchFamily="34" charset="0"/>
              </a:endParaRPr>
            </a:p>
          </p:txBody>
        </p:sp>
        <p:sp>
          <p:nvSpPr>
            <p:cNvPr id="179" name="Line 214"/>
            <p:cNvSpPr>
              <a:spLocks noChangeShapeType="1"/>
            </p:cNvSpPr>
            <p:nvPr/>
          </p:nvSpPr>
          <p:spPr bwMode="auto">
            <a:xfrm>
              <a:off x="9426720" y="4078509"/>
              <a:ext cx="0" cy="120973"/>
            </a:xfrm>
            <a:prstGeom prst="line">
              <a:avLst/>
            </a:prstGeom>
            <a:noFill/>
            <a:ln w="9525">
              <a:solidFill>
                <a:schemeClr val="bg2"/>
              </a:solidFill>
              <a:round/>
              <a:headEnd/>
              <a:tailEnd/>
            </a:ln>
          </p:spPr>
          <p:txBody>
            <a:bodyPr wrap="none" lIns="91429" tIns="45715" rIns="91429" bIns="45715" anchor="ctr"/>
            <a:lstStyle/>
            <a:p>
              <a:pPr fontAlgn="base">
                <a:spcBef>
                  <a:spcPct val="0"/>
                </a:spcBef>
                <a:spcAft>
                  <a:spcPct val="0"/>
                </a:spcAft>
              </a:pPr>
              <a:endParaRPr lang="en-IN" sz="1000" dirty="0">
                <a:solidFill>
                  <a:srgbClr val="000000"/>
                </a:solidFill>
                <a:cs typeface="Arial" pitchFamily="34" charset="0"/>
              </a:endParaRPr>
            </a:p>
          </p:txBody>
        </p:sp>
        <p:sp>
          <p:nvSpPr>
            <p:cNvPr id="180" name="Line 215"/>
            <p:cNvSpPr>
              <a:spLocks noChangeShapeType="1"/>
            </p:cNvSpPr>
            <p:nvPr/>
          </p:nvSpPr>
          <p:spPr bwMode="auto">
            <a:xfrm>
              <a:off x="9317280" y="4078509"/>
              <a:ext cx="0" cy="28803"/>
            </a:xfrm>
            <a:prstGeom prst="line">
              <a:avLst/>
            </a:prstGeom>
            <a:noFill/>
            <a:ln w="9525">
              <a:solidFill>
                <a:schemeClr val="bg2"/>
              </a:solidFill>
              <a:round/>
              <a:headEnd/>
              <a:tailEnd/>
            </a:ln>
          </p:spPr>
          <p:txBody>
            <a:bodyPr wrap="none" lIns="91429" tIns="45715" rIns="91429" bIns="45715" anchor="ctr"/>
            <a:lstStyle/>
            <a:p>
              <a:pPr fontAlgn="base">
                <a:spcBef>
                  <a:spcPct val="0"/>
                </a:spcBef>
                <a:spcAft>
                  <a:spcPct val="0"/>
                </a:spcAft>
              </a:pPr>
              <a:endParaRPr lang="en-IN" sz="1000" dirty="0">
                <a:solidFill>
                  <a:srgbClr val="000000"/>
                </a:solidFill>
                <a:cs typeface="Arial" pitchFamily="34" charset="0"/>
              </a:endParaRPr>
            </a:p>
          </p:txBody>
        </p:sp>
        <p:sp>
          <p:nvSpPr>
            <p:cNvPr id="181" name="Line 216"/>
            <p:cNvSpPr>
              <a:spLocks noChangeShapeType="1"/>
            </p:cNvSpPr>
            <p:nvPr/>
          </p:nvSpPr>
          <p:spPr bwMode="auto">
            <a:xfrm>
              <a:off x="9318720" y="4078508"/>
              <a:ext cx="109440" cy="0"/>
            </a:xfrm>
            <a:prstGeom prst="line">
              <a:avLst/>
            </a:prstGeom>
            <a:noFill/>
            <a:ln w="9525">
              <a:solidFill>
                <a:schemeClr val="bg2"/>
              </a:solidFill>
              <a:round/>
              <a:headEnd/>
              <a:tailEnd/>
            </a:ln>
          </p:spPr>
          <p:txBody>
            <a:bodyPr wrap="none" lIns="91429" tIns="45715" rIns="91429" bIns="45715" anchor="ctr"/>
            <a:lstStyle/>
            <a:p>
              <a:pPr fontAlgn="base">
                <a:spcBef>
                  <a:spcPct val="0"/>
                </a:spcBef>
                <a:spcAft>
                  <a:spcPct val="0"/>
                </a:spcAft>
              </a:pPr>
              <a:endParaRPr lang="en-IN" sz="1000" dirty="0">
                <a:solidFill>
                  <a:srgbClr val="000000"/>
                </a:solidFill>
                <a:cs typeface="Arial" pitchFamily="34" charset="0"/>
              </a:endParaRPr>
            </a:p>
          </p:txBody>
        </p:sp>
        <p:sp>
          <p:nvSpPr>
            <p:cNvPr id="182" name="Text Box 217"/>
            <p:cNvSpPr txBox="1">
              <a:spLocks noChangeArrowheads="1"/>
            </p:cNvSpPr>
            <p:nvPr/>
          </p:nvSpPr>
          <p:spPr bwMode="auto">
            <a:xfrm>
              <a:off x="5643589" y="4308933"/>
              <a:ext cx="507382" cy="144652"/>
            </a:xfrm>
            <a:prstGeom prst="rect">
              <a:avLst/>
            </a:prstGeom>
            <a:noFill/>
            <a:ln w="12700">
              <a:noFill/>
              <a:miter lim="800000"/>
              <a:headEnd/>
              <a:tailEnd/>
            </a:ln>
          </p:spPr>
          <p:txBody>
            <a:bodyPr wrap="none" lIns="9144" tIns="27429" rIns="9144" bIns="9144">
              <a:spAutoFit/>
            </a:bodyPr>
            <a:lstStyle/>
            <a:p>
              <a:pPr marL="311045" indent="-311045" algn="ctr" eaLnBrk="0" fontAlgn="base" hangingPunct="0">
                <a:spcBef>
                  <a:spcPct val="0"/>
                </a:spcBef>
                <a:spcAft>
                  <a:spcPct val="0"/>
                </a:spcAft>
                <a:buClr>
                  <a:srgbClr val="99CC00"/>
                </a:buClr>
                <a:buSzPct val="60000"/>
              </a:pPr>
              <a:r>
                <a:rPr lang="en-IN" sz="700" dirty="0">
                  <a:solidFill>
                    <a:srgbClr val="000000"/>
                  </a:solidFill>
                  <a:cs typeface="Arial" pitchFamily="34" charset="0"/>
                </a:rPr>
                <a:t>Concentrator</a:t>
              </a:r>
            </a:p>
          </p:txBody>
        </p:sp>
        <p:sp>
          <p:nvSpPr>
            <p:cNvPr id="183" name="Text Box 218"/>
            <p:cNvSpPr txBox="1">
              <a:spLocks noChangeArrowheads="1"/>
            </p:cNvSpPr>
            <p:nvPr/>
          </p:nvSpPr>
          <p:spPr bwMode="auto">
            <a:xfrm>
              <a:off x="8803899" y="4316134"/>
              <a:ext cx="262123" cy="360096"/>
            </a:xfrm>
            <a:prstGeom prst="rect">
              <a:avLst/>
            </a:prstGeom>
            <a:noFill/>
            <a:ln w="12700">
              <a:noFill/>
              <a:miter lim="800000"/>
              <a:headEnd/>
              <a:tailEnd/>
            </a:ln>
          </p:spPr>
          <p:txBody>
            <a:bodyPr wrap="none" lIns="9144" tIns="27429" rIns="9144" bIns="9144">
              <a:spAutoFit/>
            </a:bodyPr>
            <a:lstStyle/>
            <a:p>
              <a:pPr marL="311045" indent="-311045" algn="ctr" eaLnBrk="0" fontAlgn="base" hangingPunct="0">
                <a:spcBef>
                  <a:spcPct val="0"/>
                </a:spcBef>
                <a:spcAft>
                  <a:spcPct val="0"/>
                </a:spcAft>
                <a:buClr>
                  <a:srgbClr val="99CC00"/>
                </a:buClr>
                <a:buSzPct val="60000"/>
              </a:pPr>
              <a:r>
                <a:rPr lang="en-IN" sz="700" dirty="0">
                  <a:solidFill>
                    <a:srgbClr val="000000"/>
                  </a:solidFill>
                  <a:cs typeface="Arial" pitchFamily="34" charset="0"/>
                </a:rPr>
                <a:t>Smart</a:t>
              </a:r>
            </a:p>
            <a:p>
              <a:pPr marL="311045" indent="-311045" algn="ctr" eaLnBrk="0" fontAlgn="base" hangingPunct="0">
                <a:spcBef>
                  <a:spcPct val="0"/>
                </a:spcBef>
                <a:spcAft>
                  <a:spcPct val="0"/>
                </a:spcAft>
                <a:buClr>
                  <a:srgbClr val="99CC00"/>
                </a:buClr>
                <a:buSzPct val="60000"/>
              </a:pPr>
              <a:r>
                <a:rPr lang="en-IN" sz="700" dirty="0">
                  <a:solidFill>
                    <a:srgbClr val="000000"/>
                  </a:solidFill>
                  <a:cs typeface="Arial" pitchFamily="34" charset="0"/>
                </a:rPr>
                <a:t>Home</a:t>
              </a:r>
            </a:p>
            <a:p>
              <a:pPr marL="311045" indent="-311045" algn="ctr" eaLnBrk="0" fontAlgn="base" hangingPunct="0">
                <a:spcBef>
                  <a:spcPct val="0"/>
                </a:spcBef>
                <a:spcAft>
                  <a:spcPct val="0"/>
                </a:spcAft>
                <a:buClr>
                  <a:srgbClr val="99CC00"/>
                </a:buClr>
                <a:buSzPct val="60000"/>
              </a:pPr>
              <a:r>
                <a:rPr lang="en-IN" sz="700" dirty="0">
                  <a:solidFill>
                    <a:srgbClr val="000000"/>
                  </a:solidFill>
                  <a:cs typeface="Arial" pitchFamily="34" charset="0"/>
                </a:rPr>
                <a:t>Device</a:t>
              </a:r>
            </a:p>
          </p:txBody>
        </p:sp>
      </p:grpSp>
    </p:spTree>
    <p:extLst>
      <p:ext uri="{BB962C8B-B14F-4D97-AF65-F5344CB8AC3E}">
        <p14:creationId xmlns:p14="http://schemas.microsoft.com/office/powerpoint/2010/main" xmlns="" val="42507191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Ericsson Capital TT" pitchFamily="2" charset="0"/>
              </a:rPr>
              <a:t>Connected Devices: A transforming industry… M to M</a:t>
            </a:r>
            <a:endParaRPr lang="en-IN" sz="4000" dirty="0"/>
          </a:p>
        </p:txBody>
      </p:sp>
      <p:grpSp>
        <p:nvGrpSpPr>
          <p:cNvPr id="4" name="Group 3"/>
          <p:cNvGrpSpPr/>
          <p:nvPr/>
        </p:nvGrpSpPr>
        <p:grpSpPr>
          <a:xfrm>
            <a:off x="1237029" y="1899139"/>
            <a:ext cx="7808498" cy="4332849"/>
            <a:chOff x="1870075" y="1403350"/>
            <a:chExt cx="8350250" cy="5186363"/>
          </a:xfrm>
        </p:grpSpPr>
        <p:sp>
          <p:nvSpPr>
            <p:cNvPr id="5" name="AutoShape 11"/>
            <p:cNvSpPr>
              <a:spLocks noChangeArrowheads="1"/>
            </p:cNvSpPr>
            <p:nvPr/>
          </p:nvSpPr>
          <p:spPr bwMode="auto">
            <a:xfrm>
              <a:off x="3937001" y="3579813"/>
              <a:ext cx="4003675" cy="539750"/>
            </a:xfrm>
            <a:prstGeom prst="homePlate">
              <a:avLst>
                <a:gd name="adj" fmla="val 71189"/>
              </a:avLst>
            </a:prstGeom>
            <a:solidFill>
              <a:schemeClr val="accent1"/>
            </a:solidFill>
            <a:ln>
              <a:noFill/>
            </a:ln>
            <a:effectLst/>
            <a:extLst>
              <a:ext uri="{91240B29-F687-4F45-9708-019B960494DF}">
                <a14:hiddenLine xmlns:a14="http://schemas.microsoft.com/office/drawing/2010/main" xmlns="" w="1270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txBody>
            <a:bodyPr lIns="72000" rIns="72000" anchor="ctr"/>
            <a:lstStyle/>
            <a:p>
              <a:pPr fontAlgn="base">
                <a:spcBef>
                  <a:spcPct val="50000"/>
                </a:spcBef>
                <a:spcAft>
                  <a:spcPct val="0"/>
                </a:spcAft>
              </a:pPr>
              <a:r>
                <a:rPr lang="en-US" sz="1000" dirty="0">
                  <a:solidFill>
                    <a:srgbClr val="000000"/>
                  </a:solidFill>
                  <a:cs typeface="Arial" pitchFamily="34" charset="0"/>
                </a:rPr>
                <a:t>  </a:t>
              </a:r>
            </a:p>
          </p:txBody>
        </p:sp>
        <p:sp>
          <p:nvSpPr>
            <p:cNvPr id="6" name="Freeform 3"/>
            <p:cNvSpPr>
              <a:spLocks noChangeAspect="1" noEditPoints="1"/>
            </p:cNvSpPr>
            <p:nvPr/>
          </p:nvSpPr>
          <p:spPr bwMode="auto">
            <a:xfrm>
              <a:off x="2630488" y="3540125"/>
              <a:ext cx="412750" cy="579438"/>
            </a:xfrm>
            <a:custGeom>
              <a:avLst/>
              <a:gdLst>
                <a:gd name="T0" fmla="*/ 2147483647 w 292"/>
                <a:gd name="T1" fmla="*/ 2147483647 h 412"/>
                <a:gd name="T2" fmla="*/ 2147483647 w 292"/>
                <a:gd name="T3" fmla="*/ 2147483647 h 412"/>
                <a:gd name="T4" fmla="*/ 2147483647 w 292"/>
                <a:gd name="T5" fmla="*/ 2147483647 h 412"/>
                <a:gd name="T6" fmla="*/ 2147483647 w 292"/>
                <a:gd name="T7" fmla="*/ 2147483647 h 412"/>
                <a:gd name="T8" fmla="*/ 2147483647 w 292"/>
                <a:gd name="T9" fmla="*/ 0 h 412"/>
                <a:gd name="T10" fmla="*/ 0 w 292"/>
                <a:gd name="T11" fmla="*/ 2147483647 h 412"/>
                <a:gd name="T12" fmla="*/ 0 w 292"/>
                <a:gd name="T13" fmla="*/ 2147483647 h 412"/>
                <a:gd name="T14" fmla="*/ 2147483647 w 292"/>
                <a:gd name="T15" fmla="*/ 2147483647 h 412"/>
                <a:gd name="T16" fmla="*/ 2147483647 w 292"/>
                <a:gd name="T17" fmla="*/ 2147483647 h 412"/>
                <a:gd name="T18" fmla="*/ 2147483647 w 292"/>
                <a:gd name="T19" fmla="*/ 2147483647 h 412"/>
                <a:gd name="T20" fmla="*/ 2147483647 w 292"/>
                <a:gd name="T21" fmla="*/ 2147483647 h 412"/>
                <a:gd name="T22" fmla="*/ 2147483647 w 292"/>
                <a:gd name="T23" fmla="*/ 2147483647 h 412"/>
                <a:gd name="T24" fmla="*/ 2147483647 w 292"/>
                <a:gd name="T25" fmla="*/ 2147483647 h 412"/>
                <a:gd name="T26" fmla="*/ 2147483647 w 292"/>
                <a:gd name="T27" fmla="*/ 2147483647 h 412"/>
                <a:gd name="T28" fmla="*/ 2147483647 w 292"/>
                <a:gd name="T29" fmla="*/ 2147483647 h 412"/>
                <a:gd name="T30" fmla="*/ 2147483647 w 292"/>
                <a:gd name="T31" fmla="*/ 2147483647 h 412"/>
                <a:gd name="T32" fmla="*/ 2147483647 w 292"/>
                <a:gd name="T33" fmla="*/ 2147483647 h 412"/>
                <a:gd name="T34" fmla="*/ 2147483647 w 292"/>
                <a:gd name="T35" fmla="*/ 2147483647 h 412"/>
                <a:gd name="T36" fmla="*/ 2147483647 w 292"/>
                <a:gd name="T37" fmla="*/ 2147483647 h 412"/>
                <a:gd name="T38" fmla="*/ 2147483647 w 292"/>
                <a:gd name="T39" fmla="*/ 2147483647 h 412"/>
                <a:gd name="T40" fmla="*/ 2147483647 w 292"/>
                <a:gd name="T41" fmla="*/ 2147483647 h 412"/>
                <a:gd name="T42" fmla="*/ 2147483647 w 292"/>
                <a:gd name="T43" fmla="*/ 2147483647 h 412"/>
                <a:gd name="T44" fmla="*/ 2147483647 w 292"/>
                <a:gd name="T45" fmla="*/ 2147483647 h 412"/>
                <a:gd name="T46" fmla="*/ 2147483647 w 292"/>
                <a:gd name="T47" fmla="*/ 2147483647 h 412"/>
                <a:gd name="T48" fmla="*/ 2147483647 w 292"/>
                <a:gd name="T49" fmla="*/ 2147483647 h 412"/>
                <a:gd name="T50" fmla="*/ 2147483647 w 292"/>
                <a:gd name="T51" fmla="*/ 2147483647 h 412"/>
                <a:gd name="T52" fmla="*/ 2147483647 w 292"/>
                <a:gd name="T53" fmla="*/ 2147483647 h 412"/>
                <a:gd name="T54" fmla="*/ 2147483647 w 292"/>
                <a:gd name="T55" fmla="*/ 2147483647 h 412"/>
                <a:gd name="T56" fmla="*/ 2147483647 w 292"/>
                <a:gd name="T57" fmla="*/ 2147483647 h 412"/>
                <a:gd name="T58" fmla="*/ 2147483647 w 292"/>
                <a:gd name="T59" fmla="*/ 2147483647 h 412"/>
                <a:gd name="T60" fmla="*/ 2147483647 w 292"/>
                <a:gd name="T61" fmla="*/ 2147483647 h 412"/>
                <a:gd name="T62" fmla="*/ 2147483647 w 292"/>
                <a:gd name="T63" fmla="*/ 2147483647 h 412"/>
                <a:gd name="T64" fmla="*/ 2147483647 w 292"/>
                <a:gd name="T65" fmla="*/ 2147483647 h 412"/>
                <a:gd name="T66" fmla="*/ 2147483647 w 292"/>
                <a:gd name="T67" fmla="*/ 2147483647 h 412"/>
                <a:gd name="T68" fmla="*/ 2147483647 w 292"/>
                <a:gd name="T69" fmla="*/ 2147483647 h 412"/>
                <a:gd name="T70" fmla="*/ 2147483647 w 292"/>
                <a:gd name="T71" fmla="*/ 2147483647 h 412"/>
                <a:gd name="T72" fmla="*/ 2147483647 w 292"/>
                <a:gd name="T73" fmla="*/ 2147483647 h 412"/>
                <a:gd name="T74" fmla="*/ 2147483647 w 292"/>
                <a:gd name="T75" fmla="*/ 2147483647 h 412"/>
                <a:gd name="T76" fmla="*/ 2147483647 w 292"/>
                <a:gd name="T77" fmla="*/ 2147483647 h 4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92"/>
                <a:gd name="T118" fmla="*/ 0 h 412"/>
                <a:gd name="T119" fmla="*/ 292 w 292"/>
                <a:gd name="T120" fmla="*/ 412 h 4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92" h="412">
                  <a:moveTo>
                    <a:pt x="146" y="387"/>
                  </a:moveTo>
                  <a:cubicBezTo>
                    <a:pt x="155" y="387"/>
                    <a:pt x="162" y="380"/>
                    <a:pt x="162" y="372"/>
                  </a:cubicBezTo>
                  <a:cubicBezTo>
                    <a:pt x="162" y="363"/>
                    <a:pt x="155" y="356"/>
                    <a:pt x="146" y="356"/>
                  </a:cubicBezTo>
                  <a:cubicBezTo>
                    <a:pt x="137" y="356"/>
                    <a:pt x="130" y="363"/>
                    <a:pt x="130" y="372"/>
                  </a:cubicBezTo>
                  <a:cubicBezTo>
                    <a:pt x="130" y="380"/>
                    <a:pt x="137" y="387"/>
                    <a:pt x="146" y="387"/>
                  </a:cubicBezTo>
                  <a:close/>
                  <a:moveTo>
                    <a:pt x="284" y="92"/>
                  </a:moveTo>
                  <a:cubicBezTo>
                    <a:pt x="288" y="92"/>
                    <a:pt x="292" y="88"/>
                    <a:pt x="292" y="84"/>
                  </a:cubicBezTo>
                  <a:cubicBezTo>
                    <a:pt x="292" y="49"/>
                    <a:pt x="292" y="49"/>
                    <a:pt x="292" y="49"/>
                  </a:cubicBezTo>
                  <a:cubicBezTo>
                    <a:pt x="292" y="22"/>
                    <a:pt x="270" y="0"/>
                    <a:pt x="244" y="0"/>
                  </a:cubicBezTo>
                  <a:cubicBezTo>
                    <a:pt x="48" y="0"/>
                    <a:pt x="48" y="0"/>
                    <a:pt x="48" y="0"/>
                  </a:cubicBezTo>
                  <a:cubicBezTo>
                    <a:pt x="22" y="0"/>
                    <a:pt x="0" y="22"/>
                    <a:pt x="0" y="49"/>
                  </a:cubicBezTo>
                  <a:cubicBezTo>
                    <a:pt x="0" y="278"/>
                    <a:pt x="0" y="278"/>
                    <a:pt x="0" y="278"/>
                  </a:cubicBezTo>
                  <a:cubicBezTo>
                    <a:pt x="0" y="300"/>
                    <a:pt x="0" y="300"/>
                    <a:pt x="0" y="300"/>
                  </a:cubicBezTo>
                  <a:cubicBezTo>
                    <a:pt x="0" y="363"/>
                    <a:pt x="0" y="363"/>
                    <a:pt x="0" y="363"/>
                  </a:cubicBezTo>
                  <a:cubicBezTo>
                    <a:pt x="0" y="390"/>
                    <a:pt x="22" y="412"/>
                    <a:pt x="48" y="412"/>
                  </a:cubicBezTo>
                  <a:cubicBezTo>
                    <a:pt x="244" y="412"/>
                    <a:pt x="244" y="412"/>
                    <a:pt x="244" y="412"/>
                  </a:cubicBezTo>
                  <a:cubicBezTo>
                    <a:pt x="270" y="412"/>
                    <a:pt x="292" y="390"/>
                    <a:pt x="292" y="363"/>
                  </a:cubicBezTo>
                  <a:cubicBezTo>
                    <a:pt x="292" y="116"/>
                    <a:pt x="292" y="116"/>
                    <a:pt x="292" y="116"/>
                  </a:cubicBezTo>
                  <a:cubicBezTo>
                    <a:pt x="292" y="112"/>
                    <a:pt x="288" y="108"/>
                    <a:pt x="284" y="108"/>
                  </a:cubicBezTo>
                  <a:cubicBezTo>
                    <a:pt x="279" y="108"/>
                    <a:pt x="276" y="112"/>
                    <a:pt x="276" y="116"/>
                  </a:cubicBezTo>
                  <a:cubicBezTo>
                    <a:pt x="276" y="331"/>
                    <a:pt x="276" y="331"/>
                    <a:pt x="276" y="331"/>
                  </a:cubicBezTo>
                  <a:cubicBezTo>
                    <a:pt x="16" y="331"/>
                    <a:pt x="16" y="331"/>
                    <a:pt x="16" y="331"/>
                  </a:cubicBezTo>
                  <a:cubicBezTo>
                    <a:pt x="16" y="300"/>
                    <a:pt x="16" y="300"/>
                    <a:pt x="16" y="300"/>
                  </a:cubicBezTo>
                  <a:cubicBezTo>
                    <a:pt x="16" y="278"/>
                    <a:pt x="16" y="278"/>
                    <a:pt x="16" y="278"/>
                  </a:cubicBezTo>
                  <a:cubicBezTo>
                    <a:pt x="16" y="66"/>
                    <a:pt x="16" y="66"/>
                    <a:pt x="16" y="66"/>
                  </a:cubicBezTo>
                  <a:cubicBezTo>
                    <a:pt x="276" y="66"/>
                    <a:pt x="276" y="66"/>
                    <a:pt x="276" y="66"/>
                  </a:cubicBezTo>
                  <a:cubicBezTo>
                    <a:pt x="276" y="84"/>
                    <a:pt x="276" y="84"/>
                    <a:pt x="276" y="84"/>
                  </a:cubicBezTo>
                  <a:cubicBezTo>
                    <a:pt x="276" y="88"/>
                    <a:pt x="279" y="92"/>
                    <a:pt x="284" y="92"/>
                  </a:cubicBezTo>
                  <a:close/>
                  <a:moveTo>
                    <a:pt x="276" y="347"/>
                  </a:moveTo>
                  <a:cubicBezTo>
                    <a:pt x="276" y="363"/>
                    <a:pt x="276" y="363"/>
                    <a:pt x="276" y="363"/>
                  </a:cubicBezTo>
                  <a:cubicBezTo>
                    <a:pt x="276" y="381"/>
                    <a:pt x="261" y="396"/>
                    <a:pt x="244" y="396"/>
                  </a:cubicBezTo>
                  <a:cubicBezTo>
                    <a:pt x="48" y="396"/>
                    <a:pt x="48" y="396"/>
                    <a:pt x="48" y="396"/>
                  </a:cubicBezTo>
                  <a:cubicBezTo>
                    <a:pt x="30" y="396"/>
                    <a:pt x="16" y="381"/>
                    <a:pt x="16" y="363"/>
                  </a:cubicBezTo>
                  <a:cubicBezTo>
                    <a:pt x="16" y="347"/>
                    <a:pt x="16" y="347"/>
                    <a:pt x="16" y="347"/>
                  </a:cubicBezTo>
                  <a:lnTo>
                    <a:pt x="276" y="347"/>
                  </a:lnTo>
                  <a:close/>
                  <a:moveTo>
                    <a:pt x="16" y="50"/>
                  </a:moveTo>
                  <a:cubicBezTo>
                    <a:pt x="16" y="49"/>
                    <a:pt x="16" y="49"/>
                    <a:pt x="16" y="49"/>
                  </a:cubicBezTo>
                  <a:cubicBezTo>
                    <a:pt x="16" y="31"/>
                    <a:pt x="30" y="16"/>
                    <a:pt x="48" y="16"/>
                  </a:cubicBezTo>
                  <a:cubicBezTo>
                    <a:pt x="244" y="16"/>
                    <a:pt x="244" y="16"/>
                    <a:pt x="244" y="16"/>
                  </a:cubicBezTo>
                  <a:cubicBezTo>
                    <a:pt x="261" y="16"/>
                    <a:pt x="276" y="31"/>
                    <a:pt x="276" y="49"/>
                  </a:cubicBezTo>
                  <a:cubicBezTo>
                    <a:pt x="276" y="50"/>
                    <a:pt x="276" y="50"/>
                    <a:pt x="276" y="50"/>
                  </a:cubicBezTo>
                  <a:lnTo>
                    <a:pt x="16" y="50"/>
                  </a:lnTo>
                  <a:close/>
                  <a:moveTo>
                    <a:pt x="120" y="25"/>
                  </a:moveTo>
                  <a:cubicBezTo>
                    <a:pt x="116" y="25"/>
                    <a:pt x="112" y="29"/>
                    <a:pt x="112" y="33"/>
                  </a:cubicBezTo>
                  <a:cubicBezTo>
                    <a:pt x="112" y="37"/>
                    <a:pt x="116" y="40"/>
                    <a:pt x="120" y="40"/>
                  </a:cubicBezTo>
                  <a:cubicBezTo>
                    <a:pt x="124" y="40"/>
                    <a:pt x="127" y="37"/>
                    <a:pt x="127" y="33"/>
                  </a:cubicBezTo>
                  <a:cubicBezTo>
                    <a:pt x="127" y="29"/>
                    <a:pt x="124" y="25"/>
                    <a:pt x="120" y="25"/>
                  </a:cubicBezTo>
                  <a:close/>
                  <a:moveTo>
                    <a:pt x="146" y="25"/>
                  </a:moveTo>
                  <a:cubicBezTo>
                    <a:pt x="142" y="25"/>
                    <a:pt x="139" y="29"/>
                    <a:pt x="139" y="33"/>
                  </a:cubicBezTo>
                  <a:cubicBezTo>
                    <a:pt x="139" y="37"/>
                    <a:pt x="142" y="40"/>
                    <a:pt x="146" y="40"/>
                  </a:cubicBezTo>
                  <a:cubicBezTo>
                    <a:pt x="150" y="40"/>
                    <a:pt x="153" y="37"/>
                    <a:pt x="153" y="33"/>
                  </a:cubicBezTo>
                  <a:cubicBezTo>
                    <a:pt x="153" y="29"/>
                    <a:pt x="150" y="25"/>
                    <a:pt x="146" y="25"/>
                  </a:cubicBezTo>
                  <a:close/>
                  <a:moveTo>
                    <a:pt x="172" y="25"/>
                  </a:moveTo>
                  <a:cubicBezTo>
                    <a:pt x="168" y="25"/>
                    <a:pt x="165" y="29"/>
                    <a:pt x="165" y="33"/>
                  </a:cubicBezTo>
                  <a:cubicBezTo>
                    <a:pt x="165" y="37"/>
                    <a:pt x="168" y="40"/>
                    <a:pt x="172" y="40"/>
                  </a:cubicBezTo>
                  <a:cubicBezTo>
                    <a:pt x="176" y="40"/>
                    <a:pt x="180" y="37"/>
                    <a:pt x="180" y="33"/>
                  </a:cubicBezTo>
                  <a:cubicBezTo>
                    <a:pt x="180" y="29"/>
                    <a:pt x="176" y="25"/>
                    <a:pt x="172" y="25"/>
                  </a:cubicBezTo>
                  <a:close/>
                  <a:moveTo>
                    <a:pt x="190" y="198"/>
                  </a:moveTo>
                  <a:cubicBezTo>
                    <a:pt x="172" y="198"/>
                    <a:pt x="156" y="213"/>
                    <a:pt x="156" y="232"/>
                  </a:cubicBezTo>
                  <a:cubicBezTo>
                    <a:pt x="156" y="251"/>
                    <a:pt x="172" y="266"/>
                    <a:pt x="190" y="266"/>
                  </a:cubicBezTo>
                  <a:cubicBezTo>
                    <a:pt x="209" y="266"/>
                    <a:pt x="224" y="251"/>
                    <a:pt x="224" y="232"/>
                  </a:cubicBezTo>
                  <a:cubicBezTo>
                    <a:pt x="224" y="232"/>
                    <a:pt x="224" y="232"/>
                    <a:pt x="224" y="232"/>
                  </a:cubicBezTo>
                  <a:cubicBezTo>
                    <a:pt x="224" y="103"/>
                    <a:pt x="224" y="103"/>
                    <a:pt x="224" y="103"/>
                  </a:cubicBezTo>
                  <a:cubicBezTo>
                    <a:pt x="224" y="101"/>
                    <a:pt x="223" y="98"/>
                    <a:pt x="221" y="97"/>
                  </a:cubicBezTo>
                  <a:cubicBezTo>
                    <a:pt x="219" y="95"/>
                    <a:pt x="217" y="95"/>
                    <a:pt x="214" y="95"/>
                  </a:cubicBezTo>
                  <a:cubicBezTo>
                    <a:pt x="112" y="118"/>
                    <a:pt x="112" y="118"/>
                    <a:pt x="112" y="118"/>
                  </a:cubicBezTo>
                  <a:cubicBezTo>
                    <a:pt x="108" y="119"/>
                    <a:pt x="106" y="123"/>
                    <a:pt x="106" y="126"/>
                  </a:cubicBezTo>
                  <a:cubicBezTo>
                    <a:pt x="106" y="226"/>
                    <a:pt x="106" y="226"/>
                    <a:pt x="106" y="226"/>
                  </a:cubicBezTo>
                  <a:cubicBezTo>
                    <a:pt x="100" y="223"/>
                    <a:pt x="94" y="221"/>
                    <a:pt x="88" y="221"/>
                  </a:cubicBezTo>
                  <a:cubicBezTo>
                    <a:pt x="69" y="221"/>
                    <a:pt x="54" y="236"/>
                    <a:pt x="54" y="255"/>
                  </a:cubicBezTo>
                  <a:cubicBezTo>
                    <a:pt x="54" y="274"/>
                    <a:pt x="69" y="289"/>
                    <a:pt x="88" y="289"/>
                  </a:cubicBezTo>
                  <a:cubicBezTo>
                    <a:pt x="106" y="289"/>
                    <a:pt x="122" y="274"/>
                    <a:pt x="122" y="255"/>
                  </a:cubicBezTo>
                  <a:cubicBezTo>
                    <a:pt x="122" y="255"/>
                    <a:pt x="122" y="255"/>
                    <a:pt x="122" y="255"/>
                  </a:cubicBezTo>
                  <a:cubicBezTo>
                    <a:pt x="122" y="255"/>
                    <a:pt x="122" y="255"/>
                    <a:pt x="122" y="255"/>
                  </a:cubicBezTo>
                  <a:cubicBezTo>
                    <a:pt x="122" y="133"/>
                    <a:pt x="122" y="133"/>
                    <a:pt x="122" y="133"/>
                  </a:cubicBezTo>
                  <a:cubicBezTo>
                    <a:pt x="208" y="113"/>
                    <a:pt x="208" y="113"/>
                    <a:pt x="208" y="113"/>
                  </a:cubicBezTo>
                  <a:cubicBezTo>
                    <a:pt x="208" y="203"/>
                    <a:pt x="208" y="203"/>
                    <a:pt x="208" y="203"/>
                  </a:cubicBezTo>
                  <a:cubicBezTo>
                    <a:pt x="203" y="200"/>
                    <a:pt x="197" y="198"/>
                    <a:pt x="190" y="198"/>
                  </a:cubicBezTo>
                  <a:close/>
                </a:path>
              </a:pathLst>
            </a:custGeom>
            <a:solidFill>
              <a:srgbClr val="89B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IN" sz="1000" dirty="0">
                <a:solidFill>
                  <a:srgbClr val="000000"/>
                </a:solidFill>
                <a:cs typeface="Arial" pitchFamily="34" charset="0"/>
              </a:endParaRPr>
            </a:p>
          </p:txBody>
        </p:sp>
        <p:grpSp>
          <p:nvGrpSpPr>
            <p:cNvPr id="7" name="Group 5"/>
            <p:cNvGrpSpPr>
              <a:grpSpLocks/>
            </p:cNvGrpSpPr>
            <p:nvPr/>
          </p:nvGrpSpPr>
          <p:grpSpPr bwMode="auto">
            <a:xfrm>
              <a:off x="4440239" y="2541589"/>
              <a:ext cx="2916237" cy="2619375"/>
              <a:chOff x="1718" y="1601"/>
              <a:chExt cx="1837" cy="1650"/>
            </a:xfrm>
          </p:grpSpPr>
          <p:pic>
            <p:nvPicPr>
              <p:cNvPr id="44" name="Picture 3" descr="J:\Aktuellt\Globe_Pia.jpg"/>
              <p:cNvPicPr>
                <a:picLocks noChangeAspect="1" noChangeArrowheads="1"/>
              </p:cNvPicPr>
              <p:nvPr/>
            </p:nvPicPr>
            <p:blipFill>
              <a:blip r:embed="rId2" cstate="print">
                <a:lum bright="4000"/>
                <a:extLst>
                  <a:ext uri="{28A0092B-C50C-407E-A947-70E740481C1C}">
                    <a14:useLocalDpi xmlns:a14="http://schemas.microsoft.com/office/drawing/2010/main" xmlns="" val="0"/>
                  </a:ext>
                </a:extLst>
              </a:blip>
              <a:srcRect l="19759" t="12883" r="11954" b="12508"/>
              <a:stretch>
                <a:fillRect/>
              </a:stretch>
            </p:blipFill>
            <p:spPr bwMode="auto">
              <a:xfrm>
                <a:off x="1718" y="1601"/>
                <a:ext cx="1837" cy="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TextBox 5"/>
              <p:cNvSpPr txBox="1">
                <a:spLocks noChangeArrowheads="1"/>
              </p:cNvSpPr>
              <p:nvPr/>
            </p:nvSpPr>
            <p:spPr bwMode="auto">
              <a:xfrm>
                <a:off x="1910" y="2225"/>
                <a:ext cx="1440" cy="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spcBef>
                    <a:spcPct val="50000"/>
                  </a:spcBef>
                  <a:defRPr sz="2000">
                    <a:solidFill>
                      <a:schemeClr val="tx1"/>
                    </a:solidFill>
                    <a:latin typeface="Arial" charset="0"/>
                  </a:defRPr>
                </a:lvl1pPr>
                <a:lvl2pPr marL="742950" indent="-285750" algn="l">
                  <a:spcBef>
                    <a:spcPct val="50000"/>
                  </a:spcBef>
                  <a:defRPr sz="2000">
                    <a:solidFill>
                      <a:schemeClr val="tx1"/>
                    </a:solidFill>
                    <a:latin typeface="Arial" charset="0"/>
                  </a:defRPr>
                </a:lvl2pPr>
                <a:lvl3pPr marL="1143000" indent="-228600" algn="l">
                  <a:spcBef>
                    <a:spcPct val="50000"/>
                  </a:spcBef>
                  <a:defRPr sz="2000">
                    <a:solidFill>
                      <a:schemeClr val="tx1"/>
                    </a:solidFill>
                    <a:latin typeface="Arial" charset="0"/>
                  </a:defRPr>
                </a:lvl3pPr>
                <a:lvl4pPr marL="1600200" indent="-228600" algn="l">
                  <a:spcBef>
                    <a:spcPct val="50000"/>
                  </a:spcBef>
                  <a:defRPr sz="2000">
                    <a:solidFill>
                      <a:schemeClr val="tx1"/>
                    </a:solidFill>
                    <a:latin typeface="Arial" charset="0"/>
                  </a:defRPr>
                </a:lvl4pPr>
                <a:lvl5pPr marL="2057400" indent="-228600" algn="l">
                  <a:spcBef>
                    <a:spcPct val="50000"/>
                  </a:spcBef>
                  <a:defRPr sz="2000">
                    <a:solidFill>
                      <a:schemeClr val="tx1"/>
                    </a:solidFill>
                    <a:latin typeface="Arial" charset="0"/>
                  </a:defRPr>
                </a:lvl5pPr>
                <a:lvl6pPr marL="2514600" indent="-228600" fontAlgn="base">
                  <a:spcBef>
                    <a:spcPct val="50000"/>
                  </a:spcBef>
                  <a:spcAft>
                    <a:spcPct val="0"/>
                  </a:spcAft>
                  <a:defRPr sz="2000">
                    <a:solidFill>
                      <a:schemeClr val="tx1"/>
                    </a:solidFill>
                    <a:latin typeface="Arial" charset="0"/>
                  </a:defRPr>
                </a:lvl6pPr>
                <a:lvl7pPr marL="2971800" indent="-228600" fontAlgn="base">
                  <a:spcBef>
                    <a:spcPct val="50000"/>
                  </a:spcBef>
                  <a:spcAft>
                    <a:spcPct val="0"/>
                  </a:spcAft>
                  <a:defRPr sz="2000">
                    <a:solidFill>
                      <a:schemeClr val="tx1"/>
                    </a:solidFill>
                    <a:latin typeface="Arial" charset="0"/>
                  </a:defRPr>
                </a:lvl7pPr>
                <a:lvl8pPr marL="3429000" indent="-228600" fontAlgn="base">
                  <a:spcBef>
                    <a:spcPct val="50000"/>
                  </a:spcBef>
                  <a:spcAft>
                    <a:spcPct val="0"/>
                  </a:spcAft>
                  <a:defRPr sz="2000">
                    <a:solidFill>
                      <a:schemeClr val="tx1"/>
                    </a:solidFill>
                    <a:latin typeface="Arial" charset="0"/>
                  </a:defRPr>
                </a:lvl8pPr>
                <a:lvl9pPr marL="3886200" indent="-228600" fontAlgn="base">
                  <a:spcBef>
                    <a:spcPct val="50000"/>
                  </a:spcBef>
                  <a:spcAft>
                    <a:spcPct val="0"/>
                  </a:spcAft>
                  <a:defRPr sz="2000">
                    <a:solidFill>
                      <a:schemeClr val="tx1"/>
                    </a:solidFill>
                    <a:latin typeface="Arial" charset="0"/>
                  </a:defRPr>
                </a:lvl9pPr>
              </a:lstStyle>
              <a:p>
                <a:pPr algn="ctr" fontAlgn="base">
                  <a:spcBef>
                    <a:spcPct val="0"/>
                  </a:spcBef>
                  <a:spcAft>
                    <a:spcPct val="0"/>
                  </a:spcAft>
                </a:pPr>
                <a:r>
                  <a:rPr lang="en-US" sz="2400" b="1" dirty="0">
                    <a:solidFill>
                      <a:srgbClr val="FFFFFF"/>
                    </a:solidFill>
                    <a:cs typeface="Arial" pitchFamily="34" charset="0"/>
                  </a:rPr>
                  <a:t>Networked Society</a:t>
                </a:r>
              </a:p>
            </p:txBody>
          </p:sp>
        </p:grpSp>
        <p:grpSp>
          <p:nvGrpSpPr>
            <p:cNvPr id="8" name="Group 8"/>
            <p:cNvGrpSpPr>
              <a:grpSpLocks/>
            </p:cNvGrpSpPr>
            <p:nvPr/>
          </p:nvGrpSpPr>
          <p:grpSpPr bwMode="auto">
            <a:xfrm>
              <a:off x="1955801" y="1492250"/>
              <a:ext cx="2276475" cy="933450"/>
              <a:chOff x="272" y="940"/>
              <a:chExt cx="1434" cy="588"/>
            </a:xfrm>
          </p:grpSpPr>
          <p:sp>
            <p:nvSpPr>
              <p:cNvPr id="41" name="Text Box 10"/>
              <p:cNvSpPr txBox="1">
                <a:spLocks noChangeArrowheads="1"/>
              </p:cNvSpPr>
              <p:nvPr/>
            </p:nvSpPr>
            <p:spPr bwMode="auto">
              <a:xfrm>
                <a:off x="359" y="1059"/>
                <a:ext cx="1270" cy="3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prstDash val="dash"/>
                    <a:miter lim="800000"/>
                    <a:headEnd/>
                    <a:tailEnd/>
                  </a14:hiddenLine>
                </a:ext>
              </a:extLst>
            </p:spPr>
            <p:txBody>
              <a:bodyPr lIns="0" tIns="0" rIns="0" bIns="0">
                <a:spAutoFit/>
              </a:bodyPr>
              <a:lstStyle>
                <a:lvl1pPr algn="l">
                  <a:spcBef>
                    <a:spcPct val="50000"/>
                  </a:spcBef>
                  <a:defRPr sz="2000">
                    <a:solidFill>
                      <a:schemeClr val="tx1"/>
                    </a:solidFill>
                    <a:latin typeface="Arial" charset="0"/>
                  </a:defRPr>
                </a:lvl1pPr>
                <a:lvl2pPr marL="742950" indent="-285750" algn="l">
                  <a:spcBef>
                    <a:spcPct val="50000"/>
                  </a:spcBef>
                  <a:defRPr sz="2000">
                    <a:solidFill>
                      <a:schemeClr val="tx1"/>
                    </a:solidFill>
                    <a:latin typeface="Arial" charset="0"/>
                  </a:defRPr>
                </a:lvl2pPr>
                <a:lvl3pPr marL="1143000" indent="-228600" algn="l">
                  <a:spcBef>
                    <a:spcPct val="50000"/>
                  </a:spcBef>
                  <a:defRPr sz="2000">
                    <a:solidFill>
                      <a:schemeClr val="tx1"/>
                    </a:solidFill>
                    <a:latin typeface="Arial" charset="0"/>
                  </a:defRPr>
                </a:lvl3pPr>
                <a:lvl4pPr marL="1600200" indent="-228600" algn="l">
                  <a:spcBef>
                    <a:spcPct val="50000"/>
                  </a:spcBef>
                  <a:defRPr sz="2000">
                    <a:solidFill>
                      <a:schemeClr val="tx1"/>
                    </a:solidFill>
                    <a:latin typeface="Arial" charset="0"/>
                  </a:defRPr>
                </a:lvl4pPr>
                <a:lvl5pPr marL="2057400" indent="-228600" algn="l">
                  <a:spcBef>
                    <a:spcPct val="50000"/>
                  </a:spcBef>
                  <a:defRPr sz="2000">
                    <a:solidFill>
                      <a:schemeClr val="tx1"/>
                    </a:solidFill>
                    <a:latin typeface="Arial" charset="0"/>
                  </a:defRPr>
                </a:lvl5pPr>
                <a:lvl6pPr marL="2514600" indent="-228600" fontAlgn="base">
                  <a:spcBef>
                    <a:spcPct val="50000"/>
                  </a:spcBef>
                  <a:spcAft>
                    <a:spcPct val="0"/>
                  </a:spcAft>
                  <a:defRPr sz="2000">
                    <a:solidFill>
                      <a:schemeClr val="tx1"/>
                    </a:solidFill>
                    <a:latin typeface="Arial" charset="0"/>
                  </a:defRPr>
                </a:lvl6pPr>
                <a:lvl7pPr marL="2971800" indent="-228600" fontAlgn="base">
                  <a:spcBef>
                    <a:spcPct val="50000"/>
                  </a:spcBef>
                  <a:spcAft>
                    <a:spcPct val="0"/>
                  </a:spcAft>
                  <a:defRPr sz="2000">
                    <a:solidFill>
                      <a:schemeClr val="tx1"/>
                    </a:solidFill>
                    <a:latin typeface="Arial" charset="0"/>
                  </a:defRPr>
                </a:lvl7pPr>
                <a:lvl8pPr marL="3429000" indent="-228600" fontAlgn="base">
                  <a:spcBef>
                    <a:spcPct val="50000"/>
                  </a:spcBef>
                  <a:spcAft>
                    <a:spcPct val="0"/>
                  </a:spcAft>
                  <a:defRPr sz="2000">
                    <a:solidFill>
                      <a:schemeClr val="tx1"/>
                    </a:solidFill>
                    <a:latin typeface="Arial" charset="0"/>
                  </a:defRPr>
                </a:lvl8pPr>
                <a:lvl9pPr marL="3886200" indent="-228600" fontAlgn="base">
                  <a:spcBef>
                    <a:spcPct val="50000"/>
                  </a:spcBef>
                  <a:spcAft>
                    <a:spcPct val="0"/>
                  </a:spcAft>
                  <a:defRPr sz="2000">
                    <a:solidFill>
                      <a:schemeClr val="tx1"/>
                    </a:solidFill>
                    <a:latin typeface="Arial" charset="0"/>
                  </a:defRPr>
                </a:lvl9pPr>
              </a:lstStyle>
              <a:p>
                <a:pPr algn="ctr" eaLnBrk="0" fontAlgn="base" hangingPunct="0">
                  <a:spcBef>
                    <a:spcPct val="0"/>
                  </a:spcBef>
                  <a:spcAft>
                    <a:spcPct val="0"/>
                  </a:spcAft>
                </a:pPr>
                <a:r>
                  <a:rPr lang="en-US" sz="1800" dirty="0">
                    <a:solidFill>
                      <a:srgbClr val="00285F"/>
                    </a:solidFill>
                    <a:cs typeface="Arial" pitchFamily="34" charset="0"/>
                  </a:rPr>
                  <a:t>Today:</a:t>
                </a:r>
              </a:p>
              <a:p>
                <a:pPr algn="ctr" eaLnBrk="0" fontAlgn="base" hangingPunct="0">
                  <a:spcBef>
                    <a:spcPct val="0"/>
                  </a:spcBef>
                  <a:spcAft>
                    <a:spcPct val="0"/>
                  </a:spcAft>
                </a:pPr>
                <a:r>
                  <a:rPr lang="en-US" sz="1800" dirty="0">
                    <a:solidFill>
                      <a:srgbClr val="00285F"/>
                    </a:solidFill>
                    <a:cs typeface="Arial" pitchFamily="34" charset="0"/>
                  </a:rPr>
                  <a:t>Penetration 120%</a:t>
                </a:r>
                <a:endParaRPr lang="sv-SE" sz="1800" dirty="0">
                  <a:solidFill>
                    <a:srgbClr val="00285F"/>
                  </a:solidFill>
                  <a:cs typeface="Arial" pitchFamily="34" charset="0"/>
                </a:endParaRPr>
              </a:p>
            </p:txBody>
          </p:sp>
          <p:sp>
            <p:nvSpPr>
              <p:cNvPr id="42" name="Freeform 54"/>
              <p:cNvSpPr>
                <a:spLocks noChangeAspect="1"/>
              </p:cNvSpPr>
              <p:nvPr/>
            </p:nvSpPr>
            <p:spPr bwMode="auto">
              <a:xfrm>
                <a:off x="272" y="940"/>
                <a:ext cx="155" cy="587"/>
              </a:xfrm>
              <a:custGeom>
                <a:avLst/>
                <a:gdLst>
                  <a:gd name="T0" fmla="*/ 2147483647 w 73"/>
                  <a:gd name="T1" fmla="*/ 2147483647 h 227"/>
                  <a:gd name="T2" fmla="*/ 0 w 73"/>
                  <a:gd name="T3" fmla="*/ 2147483647 h 227"/>
                  <a:gd name="T4" fmla="*/ 0 w 73"/>
                  <a:gd name="T5" fmla="*/ 2147483647 h 227"/>
                  <a:gd name="T6" fmla="*/ 0 w 73"/>
                  <a:gd name="T7" fmla="*/ 2147483647 h 227"/>
                  <a:gd name="T8" fmla="*/ 2147483647 w 73"/>
                  <a:gd name="T9" fmla="*/ 0 h 227"/>
                  <a:gd name="T10" fmla="*/ 2147483647 w 73"/>
                  <a:gd name="T11" fmla="*/ 0 h 227"/>
                  <a:gd name="T12" fmla="*/ 2147483647 w 73"/>
                  <a:gd name="T13" fmla="*/ 0 h 227"/>
                  <a:gd name="T14" fmla="*/ 2147483647 w 73"/>
                  <a:gd name="T15" fmla="*/ 0 h 227"/>
                  <a:gd name="T16" fmla="*/ 2147483647 w 73"/>
                  <a:gd name="T17" fmla="*/ 0 h 227"/>
                  <a:gd name="T18" fmla="*/ 2147483647 w 73"/>
                  <a:gd name="T19" fmla="*/ 2147483647 h 227"/>
                  <a:gd name="T20" fmla="*/ 2147483647 w 73"/>
                  <a:gd name="T21" fmla="*/ 2147483647 h 227"/>
                  <a:gd name="T22" fmla="*/ 2147483647 w 73"/>
                  <a:gd name="T23" fmla="*/ 2147483647 h 227"/>
                  <a:gd name="T24" fmla="*/ 2147483647 w 73"/>
                  <a:gd name="T25" fmla="*/ 2147483647 h 227"/>
                  <a:gd name="T26" fmla="*/ 2147483647 w 73"/>
                  <a:gd name="T27" fmla="*/ 2147483647 h 227"/>
                  <a:gd name="T28" fmla="*/ 2147483647 w 73"/>
                  <a:gd name="T29" fmla="*/ 2147483647 h 227"/>
                  <a:gd name="T30" fmla="*/ 2147483647 w 73"/>
                  <a:gd name="T31" fmla="*/ 2147483647 h 227"/>
                  <a:gd name="T32" fmla="*/ 2147483647 w 73"/>
                  <a:gd name="T33" fmla="*/ 2147483647 h 227"/>
                  <a:gd name="T34" fmla="*/ 2147483647 w 73"/>
                  <a:gd name="T35" fmla="*/ 2147483647 h 227"/>
                  <a:gd name="T36" fmla="*/ 2147483647 w 73"/>
                  <a:gd name="T37" fmla="*/ 2147483647 h 227"/>
                  <a:gd name="T38" fmla="*/ 2147483647 w 73"/>
                  <a:gd name="T39" fmla="*/ 2147483647 h 227"/>
                  <a:gd name="T40" fmla="*/ 2147483647 w 73"/>
                  <a:gd name="T41" fmla="*/ 2147483647 h 227"/>
                  <a:gd name="T42" fmla="*/ 2147483647 w 73"/>
                  <a:gd name="T43" fmla="*/ 2147483647 h 227"/>
                  <a:gd name="T44" fmla="*/ 2147483647 w 73"/>
                  <a:gd name="T45" fmla="*/ 2147483647 h 227"/>
                  <a:gd name="T46" fmla="*/ 2147483647 w 73"/>
                  <a:gd name="T47" fmla="*/ 2147483647 h 227"/>
                  <a:gd name="T48" fmla="*/ 2147483647 w 73"/>
                  <a:gd name="T49" fmla="*/ 2147483647 h 227"/>
                  <a:gd name="T50" fmla="*/ 2147483647 w 73"/>
                  <a:gd name="T51" fmla="*/ 2147483647 h 227"/>
                  <a:gd name="T52" fmla="*/ 2147483647 w 73"/>
                  <a:gd name="T53" fmla="*/ 2147483647 h 2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3"/>
                  <a:gd name="T82" fmla="*/ 0 h 227"/>
                  <a:gd name="T83" fmla="*/ 73 w 73"/>
                  <a:gd name="T84" fmla="*/ 227 h 2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3" h="227">
                    <a:moveTo>
                      <a:pt x="29" y="227"/>
                    </a:moveTo>
                    <a:cubicBezTo>
                      <a:pt x="13" y="227"/>
                      <a:pt x="0" y="214"/>
                      <a:pt x="0" y="198"/>
                    </a:cubicBezTo>
                    <a:cubicBezTo>
                      <a:pt x="0" y="198"/>
                      <a:pt x="0" y="198"/>
                      <a:pt x="0" y="198"/>
                    </a:cubicBezTo>
                    <a:cubicBezTo>
                      <a:pt x="0" y="29"/>
                      <a:pt x="0" y="29"/>
                      <a:pt x="0" y="29"/>
                    </a:cubicBezTo>
                    <a:cubicBezTo>
                      <a:pt x="0" y="13"/>
                      <a:pt x="13" y="0"/>
                      <a:pt x="29" y="0"/>
                    </a:cubicBezTo>
                    <a:cubicBezTo>
                      <a:pt x="29" y="0"/>
                      <a:pt x="29" y="0"/>
                      <a:pt x="29" y="0"/>
                    </a:cubicBezTo>
                    <a:cubicBezTo>
                      <a:pt x="29" y="0"/>
                      <a:pt x="43" y="0"/>
                      <a:pt x="65" y="0"/>
                    </a:cubicBezTo>
                    <a:cubicBezTo>
                      <a:pt x="65" y="0"/>
                      <a:pt x="65" y="0"/>
                      <a:pt x="65" y="0"/>
                    </a:cubicBezTo>
                    <a:cubicBezTo>
                      <a:pt x="65" y="0"/>
                      <a:pt x="65" y="0"/>
                      <a:pt x="65" y="0"/>
                    </a:cubicBezTo>
                    <a:cubicBezTo>
                      <a:pt x="69" y="0"/>
                      <a:pt x="73" y="3"/>
                      <a:pt x="73" y="8"/>
                    </a:cubicBezTo>
                    <a:cubicBezTo>
                      <a:pt x="73" y="8"/>
                      <a:pt x="73" y="8"/>
                      <a:pt x="73" y="8"/>
                    </a:cubicBezTo>
                    <a:cubicBezTo>
                      <a:pt x="73" y="12"/>
                      <a:pt x="69" y="16"/>
                      <a:pt x="65" y="16"/>
                    </a:cubicBezTo>
                    <a:cubicBezTo>
                      <a:pt x="65" y="16"/>
                      <a:pt x="65" y="16"/>
                      <a:pt x="65" y="16"/>
                    </a:cubicBezTo>
                    <a:cubicBezTo>
                      <a:pt x="43" y="16"/>
                      <a:pt x="29" y="16"/>
                      <a:pt x="29" y="16"/>
                    </a:cubicBezTo>
                    <a:cubicBezTo>
                      <a:pt x="29" y="16"/>
                      <a:pt x="29" y="16"/>
                      <a:pt x="29" y="16"/>
                    </a:cubicBezTo>
                    <a:cubicBezTo>
                      <a:pt x="22" y="16"/>
                      <a:pt x="16" y="22"/>
                      <a:pt x="16" y="29"/>
                    </a:cubicBezTo>
                    <a:cubicBezTo>
                      <a:pt x="16" y="29"/>
                      <a:pt x="16" y="29"/>
                      <a:pt x="16" y="29"/>
                    </a:cubicBezTo>
                    <a:cubicBezTo>
                      <a:pt x="16" y="198"/>
                      <a:pt x="16" y="198"/>
                      <a:pt x="16" y="198"/>
                    </a:cubicBezTo>
                    <a:cubicBezTo>
                      <a:pt x="16" y="205"/>
                      <a:pt x="22" y="211"/>
                      <a:pt x="29" y="211"/>
                    </a:cubicBezTo>
                    <a:cubicBezTo>
                      <a:pt x="29" y="211"/>
                      <a:pt x="29" y="211"/>
                      <a:pt x="29" y="211"/>
                    </a:cubicBezTo>
                    <a:cubicBezTo>
                      <a:pt x="29" y="211"/>
                      <a:pt x="43" y="211"/>
                      <a:pt x="65" y="211"/>
                    </a:cubicBezTo>
                    <a:cubicBezTo>
                      <a:pt x="65" y="211"/>
                      <a:pt x="65" y="211"/>
                      <a:pt x="65" y="211"/>
                    </a:cubicBezTo>
                    <a:cubicBezTo>
                      <a:pt x="69" y="211"/>
                      <a:pt x="73" y="215"/>
                      <a:pt x="73" y="219"/>
                    </a:cubicBezTo>
                    <a:cubicBezTo>
                      <a:pt x="73" y="219"/>
                      <a:pt x="73" y="219"/>
                      <a:pt x="73" y="219"/>
                    </a:cubicBezTo>
                    <a:cubicBezTo>
                      <a:pt x="73" y="223"/>
                      <a:pt x="69" y="227"/>
                      <a:pt x="65" y="227"/>
                    </a:cubicBezTo>
                    <a:cubicBezTo>
                      <a:pt x="65" y="227"/>
                      <a:pt x="65" y="227"/>
                      <a:pt x="65" y="227"/>
                    </a:cubicBezTo>
                    <a:cubicBezTo>
                      <a:pt x="43" y="227"/>
                      <a:pt x="29" y="227"/>
                      <a:pt x="29" y="227"/>
                    </a:cubicBezTo>
                    <a:close/>
                  </a:path>
                </a:pathLst>
              </a:custGeom>
              <a:solidFill>
                <a:srgbClr val="89BA17"/>
              </a:solidFill>
              <a:ln w="9525">
                <a:solidFill>
                  <a:srgbClr val="FFFFFF"/>
                </a:solidFill>
                <a:round/>
                <a:headEnd/>
                <a:tailEnd/>
              </a:ln>
            </p:spPr>
            <p:txBody>
              <a:bodyPr/>
              <a:lstStyle/>
              <a:p>
                <a:pPr fontAlgn="base">
                  <a:spcBef>
                    <a:spcPct val="0"/>
                  </a:spcBef>
                  <a:spcAft>
                    <a:spcPct val="0"/>
                  </a:spcAft>
                </a:pPr>
                <a:endParaRPr lang="en-IN" sz="1000" dirty="0">
                  <a:solidFill>
                    <a:srgbClr val="000000"/>
                  </a:solidFill>
                  <a:cs typeface="Arial" pitchFamily="34" charset="0"/>
                </a:endParaRPr>
              </a:p>
            </p:txBody>
          </p:sp>
          <p:sp>
            <p:nvSpPr>
              <p:cNvPr id="43" name="Freeform 54"/>
              <p:cNvSpPr>
                <a:spLocks noChangeAspect="1"/>
              </p:cNvSpPr>
              <p:nvPr/>
            </p:nvSpPr>
            <p:spPr bwMode="auto">
              <a:xfrm rot="10800000">
                <a:off x="1551" y="941"/>
                <a:ext cx="155" cy="587"/>
              </a:xfrm>
              <a:custGeom>
                <a:avLst/>
                <a:gdLst>
                  <a:gd name="T0" fmla="*/ 2147483647 w 73"/>
                  <a:gd name="T1" fmla="*/ 2147483647 h 227"/>
                  <a:gd name="T2" fmla="*/ 0 w 73"/>
                  <a:gd name="T3" fmla="*/ 2147483647 h 227"/>
                  <a:gd name="T4" fmla="*/ 0 w 73"/>
                  <a:gd name="T5" fmla="*/ 2147483647 h 227"/>
                  <a:gd name="T6" fmla="*/ 0 w 73"/>
                  <a:gd name="T7" fmla="*/ 2147483647 h 227"/>
                  <a:gd name="T8" fmla="*/ 2147483647 w 73"/>
                  <a:gd name="T9" fmla="*/ 0 h 227"/>
                  <a:gd name="T10" fmla="*/ 2147483647 w 73"/>
                  <a:gd name="T11" fmla="*/ 0 h 227"/>
                  <a:gd name="T12" fmla="*/ 2147483647 w 73"/>
                  <a:gd name="T13" fmla="*/ 0 h 227"/>
                  <a:gd name="T14" fmla="*/ 2147483647 w 73"/>
                  <a:gd name="T15" fmla="*/ 0 h 227"/>
                  <a:gd name="T16" fmla="*/ 2147483647 w 73"/>
                  <a:gd name="T17" fmla="*/ 0 h 227"/>
                  <a:gd name="T18" fmla="*/ 2147483647 w 73"/>
                  <a:gd name="T19" fmla="*/ 2147483647 h 227"/>
                  <a:gd name="T20" fmla="*/ 2147483647 w 73"/>
                  <a:gd name="T21" fmla="*/ 2147483647 h 227"/>
                  <a:gd name="T22" fmla="*/ 2147483647 w 73"/>
                  <a:gd name="T23" fmla="*/ 2147483647 h 227"/>
                  <a:gd name="T24" fmla="*/ 2147483647 w 73"/>
                  <a:gd name="T25" fmla="*/ 2147483647 h 227"/>
                  <a:gd name="T26" fmla="*/ 2147483647 w 73"/>
                  <a:gd name="T27" fmla="*/ 2147483647 h 227"/>
                  <a:gd name="T28" fmla="*/ 2147483647 w 73"/>
                  <a:gd name="T29" fmla="*/ 2147483647 h 227"/>
                  <a:gd name="T30" fmla="*/ 2147483647 w 73"/>
                  <a:gd name="T31" fmla="*/ 2147483647 h 227"/>
                  <a:gd name="T32" fmla="*/ 2147483647 w 73"/>
                  <a:gd name="T33" fmla="*/ 2147483647 h 227"/>
                  <a:gd name="T34" fmla="*/ 2147483647 w 73"/>
                  <a:gd name="T35" fmla="*/ 2147483647 h 227"/>
                  <a:gd name="T36" fmla="*/ 2147483647 w 73"/>
                  <a:gd name="T37" fmla="*/ 2147483647 h 227"/>
                  <a:gd name="T38" fmla="*/ 2147483647 w 73"/>
                  <a:gd name="T39" fmla="*/ 2147483647 h 227"/>
                  <a:gd name="T40" fmla="*/ 2147483647 w 73"/>
                  <a:gd name="T41" fmla="*/ 2147483647 h 227"/>
                  <a:gd name="T42" fmla="*/ 2147483647 w 73"/>
                  <a:gd name="T43" fmla="*/ 2147483647 h 227"/>
                  <a:gd name="T44" fmla="*/ 2147483647 w 73"/>
                  <a:gd name="T45" fmla="*/ 2147483647 h 227"/>
                  <a:gd name="T46" fmla="*/ 2147483647 w 73"/>
                  <a:gd name="T47" fmla="*/ 2147483647 h 227"/>
                  <a:gd name="T48" fmla="*/ 2147483647 w 73"/>
                  <a:gd name="T49" fmla="*/ 2147483647 h 227"/>
                  <a:gd name="T50" fmla="*/ 2147483647 w 73"/>
                  <a:gd name="T51" fmla="*/ 2147483647 h 227"/>
                  <a:gd name="T52" fmla="*/ 2147483647 w 73"/>
                  <a:gd name="T53" fmla="*/ 2147483647 h 2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3"/>
                  <a:gd name="T82" fmla="*/ 0 h 227"/>
                  <a:gd name="T83" fmla="*/ 73 w 73"/>
                  <a:gd name="T84" fmla="*/ 227 h 2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3" h="227">
                    <a:moveTo>
                      <a:pt x="29" y="227"/>
                    </a:moveTo>
                    <a:cubicBezTo>
                      <a:pt x="13" y="227"/>
                      <a:pt x="0" y="214"/>
                      <a:pt x="0" y="198"/>
                    </a:cubicBezTo>
                    <a:cubicBezTo>
                      <a:pt x="0" y="198"/>
                      <a:pt x="0" y="198"/>
                      <a:pt x="0" y="198"/>
                    </a:cubicBezTo>
                    <a:cubicBezTo>
                      <a:pt x="0" y="29"/>
                      <a:pt x="0" y="29"/>
                      <a:pt x="0" y="29"/>
                    </a:cubicBezTo>
                    <a:cubicBezTo>
                      <a:pt x="0" y="13"/>
                      <a:pt x="13" y="0"/>
                      <a:pt x="29" y="0"/>
                    </a:cubicBezTo>
                    <a:cubicBezTo>
                      <a:pt x="29" y="0"/>
                      <a:pt x="29" y="0"/>
                      <a:pt x="29" y="0"/>
                    </a:cubicBezTo>
                    <a:cubicBezTo>
                      <a:pt x="29" y="0"/>
                      <a:pt x="43" y="0"/>
                      <a:pt x="65" y="0"/>
                    </a:cubicBezTo>
                    <a:cubicBezTo>
                      <a:pt x="65" y="0"/>
                      <a:pt x="65" y="0"/>
                      <a:pt x="65" y="0"/>
                    </a:cubicBezTo>
                    <a:cubicBezTo>
                      <a:pt x="65" y="0"/>
                      <a:pt x="65" y="0"/>
                      <a:pt x="65" y="0"/>
                    </a:cubicBezTo>
                    <a:cubicBezTo>
                      <a:pt x="69" y="0"/>
                      <a:pt x="73" y="3"/>
                      <a:pt x="73" y="8"/>
                    </a:cubicBezTo>
                    <a:cubicBezTo>
                      <a:pt x="73" y="8"/>
                      <a:pt x="73" y="8"/>
                      <a:pt x="73" y="8"/>
                    </a:cubicBezTo>
                    <a:cubicBezTo>
                      <a:pt x="73" y="12"/>
                      <a:pt x="69" y="16"/>
                      <a:pt x="65" y="16"/>
                    </a:cubicBezTo>
                    <a:cubicBezTo>
                      <a:pt x="65" y="16"/>
                      <a:pt x="65" y="16"/>
                      <a:pt x="65" y="16"/>
                    </a:cubicBezTo>
                    <a:cubicBezTo>
                      <a:pt x="43" y="16"/>
                      <a:pt x="29" y="16"/>
                      <a:pt x="29" y="16"/>
                    </a:cubicBezTo>
                    <a:cubicBezTo>
                      <a:pt x="29" y="16"/>
                      <a:pt x="29" y="16"/>
                      <a:pt x="29" y="16"/>
                    </a:cubicBezTo>
                    <a:cubicBezTo>
                      <a:pt x="22" y="16"/>
                      <a:pt x="16" y="22"/>
                      <a:pt x="16" y="29"/>
                    </a:cubicBezTo>
                    <a:cubicBezTo>
                      <a:pt x="16" y="29"/>
                      <a:pt x="16" y="29"/>
                      <a:pt x="16" y="29"/>
                    </a:cubicBezTo>
                    <a:cubicBezTo>
                      <a:pt x="16" y="198"/>
                      <a:pt x="16" y="198"/>
                      <a:pt x="16" y="198"/>
                    </a:cubicBezTo>
                    <a:cubicBezTo>
                      <a:pt x="16" y="205"/>
                      <a:pt x="22" y="211"/>
                      <a:pt x="29" y="211"/>
                    </a:cubicBezTo>
                    <a:cubicBezTo>
                      <a:pt x="29" y="211"/>
                      <a:pt x="29" y="211"/>
                      <a:pt x="29" y="211"/>
                    </a:cubicBezTo>
                    <a:cubicBezTo>
                      <a:pt x="29" y="211"/>
                      <a:pt x="43" y="211"/>
                      <a:pt x="65" y="211"/>
                    </a:cubicBezTo>
                    <a:cubicBezTo>
                      <a:pt x="65" y="211"/>
                      <a:pt x="65" y="211"/>
                      <a:pt x="65" y="211"/>
                    </a:cubicBezTo>
                    <a:cubicBezTo>
                      <a:pt x="69" y="211"/>
                      <a:pt x="73" y="215"/>
                      <a:pt x="73" y="219"/>
                    </a:cubicBezTo>
                    <a:cubicBezTo>
                      <a:pt x="73" y="219"/>
                      <a:pt x="73" y="219"/>
                      <a:pt x="73" y="219"/>
                    </a:cubicBezTo>
                    <a:cubicBezTo>
                      <a:pt x="73" y="223"/>
                      <a:pt x="69" y="227"/>
                      <a:pt x="65" y="227"/>
                    </a:cubicBezTo>
                    <a:cubicBezTo>
                      <a:pt x="65" y="227"/>
                      <a:pt x="65" y="227"/>
                      <a:pt x="65" y="227"/>
                    </a:cubicBezTo>
                    <a:cubicBezTo>
                      <a:pt x="43" y="227"/>
                      <a:pt x="29" y="227"/>
                      <a:pt x="29" y="227"/>
                    </a:cubicBezTo>
                    <a:close/>
                  </a:path>
                </a:pathLst>
              </a:custGeom>
              <a:solidFill>
                <a:srgbClr val="89BA17"/>
              </a:solidFill>
              <a:ln w="9525">
                <a:solidFill>
                  <a:srgbClr val="FFFFFF"/>
                </a:solidFill>
                <a:round/>
                <a:headEnd/>
                <a:tailEnd/>
              </a:ln>
            </p:spPr>
            <p:txBody>
              <a:bodyPr rot="10800000"/>
              <a:lstStyle/>
              <a:p>
                <a:pPr fontAlgn="base">
                  <a:spcBef>
                    <a:spcPct val="0"/>
                  </a:spcBef>
                  <a:spcAft>
                    <a:spcPct val="0"/>
                  </a:spcAft>
                </a:pPr>
                <a:endParaRPr lang="en-IN" sz="1000" dirty="0">
                  <a:solidFill>
                    <a:srgbClr val="000000"/>
                  </a:solidFill>
                  <a:cs typeface="Arial" pitchFamily="34" charset="0"/>
                </a:endParaRPr>
              </a:p>
            </p:txBody>
          </p:sp>
        </p:grpSp>
        <p:grpSp>
          <p:nvGrpSpPr>
            <p:cNvPr id="9" name="Group 12"/>
            <p:cNvGrpSpPr>
              <a:grpSpLocks/>
            </p:cNvGrpSpPr>
            <p:nvPr/>
          </p:nvGrpSpPr>
          <p:grpSpPr bwMode="auto">
            <a:xfrm>
              <a:off x="7824789" y="1511300"/>
              <a:ext cx="2276475" cy="933450"/>
              <a:chOff x="3969" y="952"/>
              <a:chExt cx="1434" cy="588"/>
            </a:xfrm>
          </p:grpSpPr>
          <p:sp>
            <p:nvSpPr>
              <p:cNvPr id="38" name="Text Box 10"/>
              <p:cNvSpPr txBox="1">
                <a:spLocks noChangeArrowheads="1"/>
              </p:cNvSpPr>
              <p:nvPr/>
            </p:nvSpPr>
            <p:spPr bwMode="auto">
              <a:xfrm>
                <a:off x="4056" y="1071"/>
                <a:ext cx="1270" cy="3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prstDash val="dash"/>
                    <a:miter lim="800000"/>
                    <a:headEnd/>
                    <a:tailEnd/>
                  </a14:hiddenLine>
                </a:ext>
              </a:extLst>
            </p:spPr>
            <p:txBody>
              <a:bodyPr lIns="0" tIns="0" rIns="0" bIns="0">
                <a:spAutoFit/>
              </a:bodyPr>
              <a:lstStyle>
                <a:lvl1pPr algn="l">
                  <a:spcBef>
                    <a:spcPct val="50000"/>
                  </a:spcBef>
                  <a:defRPr sz="2000">
                    <a:solidFill>
                      <a:schemeClr val="tx1"/>
                    </a:solidFill>
                    <a:latin typeface="Arial" charset="0"/>
                  </a:defRPr>
                </a:lvl1pPr>
                <a:lvl2pPr marL="742950" indent="-285750" algn="l">
                  <a:spcBef>
                    <a:spcPct val="50000"/>
                  </a:spcBef>
                  <a:defRPr sz="2000">
                    <a:solidFill>
                      <a:schemeClr val="tx1"/>
                    </a:solidFill>
                    <a:latin typeface="Arial" charset="0"/>
                  </a:defRPr>
                </a:lvl2pPr>
                <a:lvl3pPr marL="1143000" indent="-228600" algn="l">
                  <a:spcBef>
                    <a:spcPct val="50000"/>
                  </a:spcBef>
                  <a:defRPr sz="2000">
                    <a:solidFill>
                      <a:schemeClr val="tx1"/>
                    </a:solidFill>
                    <a:latin typeface="Arial" charset="0"/>
                  </a:defRPr>
                </a:lvl3pPr>
                <a:lvl4pPr marL="1600200" indent="-228600" algn="l">
                  <a:spcBef>
                    <a:spcPct val="50000"/>
                  </a:spcBef>
                  <a:defRPr sz="2000">
                    <a:solidFill>
                      <a:schemeClr val="tx1"/>
                    </a:solidFill>
                    <a:latin typeface="Arial" charset="0"/>
                  </a:defRPr>
                </a:lvl4pPr>
                <a:lvl5pPr marL="2057400" indent="-228600" algn="l">
                  <a:spcBef>
                    <a:spcPct val="50000"/>
                  </a:spcBef>
                  <a:defRPr sz="2000">
                    <a:solidFill>
                      <a:schemeClr val="tx1"/>
                    </a:solidFill>
                    <a:latin typeface="Arial" charset="0"/>
                  </a:defRPr>
                </a:lvl5pPr>
                <a:lvl6pPr marL="2514600" indent="-228600" fontAlgn="base">
                  <a:spcBef>
                    <a:spcPct val="50000"/>
                  </a:spcBef>
                  <a:spcAft>
                    <a:spcPct val="0"/>
                  </a:spcAft>
                  <a:defRPr sz="2000">
                    <a:solidFill>
                      <a:schemeClr val="tx1"/>
                    </a:solidFill>
                    <a:latin typeface="Arial" charset="0"/>
                  </a:defRPr>
                </a:lvl6pPr>
                <a:lvl7pPr marL="2971800" indent="-228600" fontAlgn="base">
                  <a:spcBef>
                    <a:spcPct val="50000"/>
                  </a:spcBef>
                  <a:spcAft>
                    <a:spcPct val="0"/>
                  </a:spcAft>
                  <a:defRPr sz="2000">
                    <a:solidFill>
                      <a:schemeClr val="tx1"/>
                    </a:solidFill>
                    <a:latin typeface="Arial" charset="0"/>
                  </a:defRPr>
                </a:lvl7pPr>
                <a:lvl8pPr marL="3429000" indent="-228600" fontAlgn="base">
                  <a:spcBef>
                    <a:spcPct val="50000"/>
                  </a:spcBef>
                  <a:spcAft>
                    <a:spcPct val="0"/>
                  </a:spcAft>
                  <a:defRPr sz="2000">
                    <a:solidFill>
                      <a:schemeClr val="tx1"/>
                    </a:solidFill>
                    <a:latin typeface="Arial" charset="0"/>
                  </a:defRPr>
                </a:lvl8pPr>
                <a:lvl9pPr marL="3886200" indent="-228600" fontAlgn="base">
                  <a:spcBef>
                    <a:spcPct val="50000"/>
                  </a:spcBef>
                  <a:spcAft>
                    <a:spcPct val="0"/>
                  </a:spcAft>
                  <a:defRPr sz="2000">
                    <a:solidFill>
                      <a:schemeClr val="tx1"/>
                    </a:solidFill>
                    <a:latin typeface="Arial" charset="0"/>
                  </a:defRPr>
                </a:lvl9pPr>
              </a:lstStyle>
              <a:p>
                <a:pPr algn="ctr" eaLnBrk="0" fontAlgn="base" hangingPunct="0">
                  <a:spcBef>
                    <a:spcPct val="0"/>
                  </a:spcBef>
                  <a:spcAft>
                    <a:spcPct val="0"/>
                  </a:spcAft>
                </a:pPr>
                <a:r>
                  <a:rPr lang="en-US" sz="1800" dirty="0">
                    <a:solidFill>
                      <a:srgbClr val="00285F"/>
                    </a:solidFill>
                    <a:cs typeface="Arial" pitchFamily="34" charset="0"/>
                  </a:rPr>
                  <a:t>Tomorrow:</a:t>
                </a:r>
              </a:p>
              <a:p>
                <a:pPr algn="ctr" eaLnBrk="0" fontAlgn="base" hangingPunct="0">
                  <a:spcBef>
                    <a:spcPct val="0"/>
                  </a:spcBef>
                  <a:spcAft>
                    <a:spcPct val="0"/>
                  </a:spcAft>
                </a:pPr>
                <a:r>
                  <a:rPr lang="en-US" sz="1800" dirty="0">
                    <a:solidFill>
                      <a:srgbClr val="00285F"/>
                    </a:solidFill>
                    <a:cs typeface="Arial" pitchFamily="34" charset="0"/>
                  </a:rPr>
                  <a:t>Penetration 1200%</a:t>
                </a:r>
                <a:endParaRPr lang="sv-SE" sz="1800" dirty="0">
                  <a:solidFill>
                    <a:srgbClr val="00285F"/>
                  </a:solidFill>
                  <a:cs typeface="Arial" pitchFamily="34" charset="0"/>
                </a:endParaRPr>
              </a:p>
            </p:txBody>
          </p:sp>
          <p:sp>
            <p:nvSpPr>
              <p:cNvPr id="39" name="Freeform 54"/>
              <p:cNvSpPr>
                <a:spLocks noChangeAspect="1"/>
              </p:cNvSpPr>
              <p:nvPr/>
            </p:nvSpPr>
            <p:spPr bwMode="auto">
              <a:xfrm>
                <a:off x="3969" y="952"/>
                <a:ext cx="155" cy="587"/>
              </a:xfrm>
              <a:custGeom>
                <a:avLst/>
                <a:gdLst>
                  <a:gd name="T0" fmla="*/ 2147483647 w 73"/>
                  <a:gd name="T1" fmla="*/ 2147483647 h 227"/>
                  <a:gd name="T2" fmla="*/ 0 w 73"/>
                  <a:gd name="T3" fmla="*/ 2147483647 h 227"/>
                  <a:gd name="T4" fmla="*/ 0 w 73"/>
                  <a:gd name="T5" fmla="*/ 2147483647 h 227"/>
                  <a:gd name="T6" fmla="*/ 0 w 73"/>
                  <a:gd name="T7" fmla="*/ 2147483647 h 227"/>
                  <a:gd name="T8" fmla="*/ 2147483647 w 73"/>
                  <a:gd name="T9" fmla="*/ 0 h 227"/>
                  <a:gd name="T10" fmla="*/ 2147483647 w 73"/>
                  <a:gd name="T11" fmla="*/ 0 h 227"/>
                  <a:gd name="T12" fmla="*/ 2147483647 w 73"/>
                  <a:gd name="T13" fmla="*/ 0 h 227"/>
                  <a:gd name="T14" fmla="*/ 2147483647 w 73"/>
                  <a:gd name="T15" fmla="*/ 0 h 227"/>
                  <a:gd name="T16" fmla="*/ 2147483647 w 73"/>
                  <a:gd name="T17" fmla="*/ 0 h 227"/>
                  <a:gd name="T18" fmla="*/ 2147483647 w 73"/>
                  <a:gd name="T19" fmla="*/ 2147483647 h 227"/>
                  <a:gd name="T20" fmla="*/ 2147483647 w 73"/>
                  <a:gd name="T21" fmla="*/ 2147483647 h 227"/>
                  <a:gd name="T22" fmla="*/ 2147483647 w 73"/>
                  <a:gd name="T23" fmla="*/ 2147483647 h 227"/>
                  <a:gd name="T24" fmla="*/ 2147483647 w 73"/>
                  <a:gd name="T25" fmla="*/ 2147483647 h 227"/>
                  <a:gd name="T26" fmla="*/ 2147483647 w 73"/>
                  <a:gd name="T27" fmla="*/ 2147483647 h 227"/>
                  <a:gd name="T28" fmla="*/ 2147483647 w 73"/>
                  <a:gd name="T29" fmla="*/ 2147483647 h 227"/>
                  <a:gd name="T30" fmla="*/ 2147483647 w 73"/>
                  <a:gd name="T31" fmla="*/ 2147483647 h 227"/>
                  <a:gd name="T32" fmla="*/ 2147483647 w 73"/>
                  <a:gd name="T33" fmla="*/ 2147483647 h 227"/>
                  <a:gd name="T34" fmla="*/ 2147483647 w 73"/>
                  <a:gd name="T35" fmla="*/ 2147483647 h 227"/>
                  <a:gd name="T36" fmla="*/ 2147483647 w 73"/>
                  <a:gd name="T37" fmla="*/ 2147483647 h 227"/>
                  <a:gd name="T38" fmla="*/ 2147483647 w 73"/>
                  <a:gd name="T39" fmla="*/ 2147483647 h 227"/>
                  <a:gd name="T40" fmla="*/ 2147483647 w 73"/>
                  <a:gd name="T41" fmla="*/ 2147483647 h 227"/>
                  <a:gd name="T42" fmla="*/ 2147483647 w 73"/>
                  <a:gd name="T43" fmla="*/ 2147483647 h 227"/>
                  <a:gd name="T44" fmla="*/ 2147483647 w 73"/>
                  <a:gd name="T45" fmla="*/ 2147483647 h 227"/>
                  <a:gd name="T46" fmla="*/ 2147483647 w 73"/>
                  <a:gd name="T47" fmla="*/ 2147483647 h 227"/>
                  <a:gd name="T48" fmla="*/ 2147483647 w 73"/>
                  <a:gd name="T49" fmla="*/ 2147483647 h 227"/>
                  <a:gd name="T50" fmla="*/ 2147483647 w 73"/>
                  <a:gd name="T51" fmla="*/ 2147483647 h 227"/>
                  <a:gd name="T52" fmla="*/ 2147483647 w 73"/>
                  <a:gd name="T53" fmla="*/ 2147483647 h 2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3"/>
                  <a:gd name="T82" fmla="*/ 0 h 227"/>
                  <a:gd name="T83" fmla="*/ 73 w 73"/>
                  <a:gd name="T84" fmla="*/ 227 h 2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3" h="227">
                    <a:moveTo>
                      <a:pt x="29" y="227"/>
                    </a:moveTo>
                    <a:cubicBezTo>
                      <a:pt x="13" y="227"/>
                      <a:pt x="0" y="214"/>
                      <a:pt x="0" y="198"/>
                    </a:cubicBezTo>
                    <a:cubicBezTo>
                      <a:pt x="0" y="198"/>
                      <a:pt x="0" y="198"/>
                      <a:pt x="0" y="198"/>
                    </a:cubicBezTo>
                    <a:cubicBezTo>
                      <a:pt x="0" y="29"/>
                      <a:pt x="0" y="29"/>
                      <a:pt x="0" y="29"/>
                    </a:cubicBezTo>
                    <a:cubicBezTo>
                      <a:pt x="0" y="13"/>
                      <a:pt x="13" y="0"/>
                      <a:pt x="29" y="0"/>
                    </a:cubicBezTo>
                    <a:cubicBezTo>
                      <a:pt x="29" y="0"/>
                      <a:pt x="29" y="0"/>
                      <a:pt x="29" y="0"/>
                    </a:cubicBezTo>
                    <a:cubicBezTo>
                      <a:pt x="29" y="0"/>
                      <a:pt x="43" y="0"/>
                      <a:pt x="65" y="0"/>
                    </a:cubicBezTo>
                    <a:cubicBezTo>
                      <a:pt x="65" y="0"/>
                      <a:pt x="65" y="0"/>
                      <a:pt x="65" y="0"/>
                    </a:cubicBezTo>
                    <a:cubicBezTo>
                      <a:pt x="65" y="0"/>
                      <a:pt x="65" y="0"/>
                      <a:pt x="65" y="0"/>
                    </a:cubicBezTo>
                    <a:cubicBezTo>
                      <a:pt x="69" y="0"/>
                      <a:pt x="73" y="3"/>
                      <a:pt x="73" y="8"/>
                    </a:cubicBezTo>
                    <a:cubicBezTo>
                      <a:pt x="73" y="8"/>
                      <a:pt x="73" y="8"/>
                      <a:pt x="73" y="8"/>
                    </a:cubicBezTo>
                    <a:cubicBezTo>
                      <a:pt x="73" y="12"/>
                      <a:pt x="69" y="16"/>
                      <a:pt x="65" y="16"/>
                    </a:cubicBezTo>
                    <a:cubicBezTo>
                      <a:pt x="65" y="16"/>
                      <a:pt x="65" y="16"/>
                      <a:pt x="65" y="16"/>
                    </a:cubicBezTo>
                    <a:cubicBezTo>
                      <a:pt x="43" y="16"/>
                      <a:pt x="29" y="16"/>
                      <a:pt x="29" y="16"/>
                    </a:cubicBezTo>
                    <a:cubicBezTo>
                      <a:pt x="29" y="16"/>
                      <a:pt x="29" y="16"/>
                      <a:pt x="29" y="16"/>
                    </a:cubicBezTo>
                    <a:cubicBezTo>
                      <a:pt x="22" y="16"/>
                      <a:pt x="16" y="22"/>
                      <a:pt x="16" y="29"/>
                    </a:cubicBezTo>
                    <a:cubicBezTo>
                      <a:pt x="16" y="29"/>
                      <a:pt x="16" y="29"/>
                      <a:pt x="16" y="29"/>
                    </a:cubicBezTo>
                    <a:cubicBezTo>
                      <a:pt x="16" y="198"/>
                      <a:pt x="16" y="198"/>
                      <a:pt x="16" y="198"/>
                    </a:cubicBezTo>
                    <a:cubicBezTo>
                      <a:pt x="16" y="205"/>
                      <a:pt x="22" y="211"/>
                      <a:pt x="29" y="211"/>
                    </a:cubicBezTo>
                    <a:cubicBezTo>
                      <a:pt x="29" y="211"/>
                      <a:pt x="29" y="211"/>
                      <a:pt x="29" y="211"/>
                    </a:cubicBezTo>
                    <a:cubicBezTo>
                      <a:pt x="29" y="211"/>
                      <a:pt x="43" y="211"/>
                      <a:pt x="65" y="211"/>
                    </a:cubicBezTo>
                    <a:cubicBezTo>
                      <a:pt x="65" y="211"/>
                      <a:pt x="65" y="211"/>
                      <a:pt x="65" y="211"/>
                    </a:cubicBezTo>
                    <a:cubicBezTo>
                      <a:pt x="69" y="211"/>
                      <a:pt x="73" y="215"/>
                      <a:pt x="73" y="219"/>
                    </a:cubicBezTo>
                    <a:cubicBezTo>
                      <a:pt x="73" y="219"/>
                      <a:pt x="73" y="219"/>
                      <a:pt x="73" y="219"/>
                    </a:cubicBezTo>
                    <a:cubicBezTo>
                      <a:pt x="73" y="223"/>
                      <a:pt x="69" y="227"/>
                      <a:pt x="65" y="227"/>
                    </a:cubicBezTo>
                    <a:cubicBezTo>
                      <a:pt x="65" y="227"/>
                      <a:pt x="65" y="227"/>
                      <a:pt x="65" y="227"/>
                    </a:cubicBezTo>
                    <a:cubicBezTo>
                      <a:pt x="43" y="227"/>
                      <a:pt x="29" y="227"/>
                      <a:pt x="29" y="227"/>
                    </a:cubicBezTo>
                    <a:close/>
                  </a:path>
                </a:pathLst>
              </a:custGeom>
              <a:solidFill>
                <a:srgbClr val="89BA17"/>
              </a:solidFill>
              <a:ln w="9525">
                <a:solidFill>
                  <a:srgbClr val="FFFFFF"/>
                </a:solidFill>
                <a:round/>
                <a:headEnd/>
                <a:tailEnd/>
              </a:ln>
            </p:spPr>
            <p:txBody>
              <a:bodyPr/>
              <a:lstStyle/>
              <a:p>
                <a:pPr fontAlgn="base">
                  <a:spcBef>
                    <a:spcPct val="0"/>
                  </a:spcBef>
                  <a:spcAft>
                    <a:spcPct val="0"/>
                  </a:spcAft>
                </a:pPr>
                <a:endParaRPr lang="en-IN" sz="1000" dirty="0">
                  <a:solidFill>
                    <a:srgbClr val="000000"/>
                  </a:solidFill>
                  <a:cs typeface="Arial" pitchFamily="34" charset="0"/>
                </a:endParaRPr>
              </a:p>
            </p:txBody>
          </p:sp>
          <p:sp>
            <p:nvSpPr>
              <p:cNvPr id="40" name="Freeform 54"/>
              <p:cNvSpPr>
                <a:spLocks noChangeAspect="1"/>
              </p:cNvSpPr>
              <p:nvPr/>
            </p:nvSpPr>
            <p:spPr bwMode="auto">
              <a:xfrm rot="10800000">
                <a:off x="5248" y="953"/>
                <a:ext cx="155" cy="587"/>
              </a:xfrm>
              <a:custGeom>
                <a:avLst/>
                <a:gdLst>
                  <a:gd name="T0" fmla="*/ 2147483647 w 73"/>
                  <a:gd name="T1" fmla="*/ 2147483647 h 227"/>
                  <a:gd name="T2" fmla="*/ 0 w 73"/>
                  <a:gd name="T3" fmla="*/ 2147483647 h 227"/>
                  <a:gd name="T4" fmla="*/ 0 w 73"/>
                  <a:gd name="T5" fmla="*/ 2147483647 h 227"/>
                  <a:gd name="T6" fmla="*/ 0 w 73"/>
                  <a:gd name="T7" fmla="*/ 2147483647 h 227"/>
                  <a:gd name="T8" fmla="*/ 2147483647 w 73"/>
                  <a:gd name="T9" fmla="*/ 0 h 227"/>
                  <a:gd name="T10" fmla="*/ 2147483647 w 73"/>
                  <a:gd name="T11" fmla="*/ 0 h 227"/>
                  <a:gd name="T12" fmla="*/ 2147483647 w 73"/>
                  <a:gd name="T13" fmla="*/ 0 h 227"/>
                  <a:gd name="T14" fmla="*/ 2147483647 w 73"/>
                  <a:gd name="T15" fmla="*/ 0 h 227"/>
                  <a:gd name="T16" fmla="*/ 2147483647 w 73"/>
                  <a:gd name="T17" fmla="*/ 0 h 227"/>
                  <a:gd name="T18" fmla="*/ 2147483647 w 73"/>
                  <a:gd name="T19" fmla="*/ 2147483647 h 227"/>
                  <a:gd name="T20" fmla="*/ 2147483647 w 73"/>
                  <a:gd name="T21" fmla="*/ 2147483647 h 227"/>
                  <a:gd name="T22" fmla="*/ 2147483647 w 73"/>
                  <a:gd name="T23" fmla="*/ 2147483647 h 227"/>
                  <a:gd name="T24" fmla="*/ 2147483647 w 73"/>
                  <a:gd name="T25" fmla="*/ 2147483647 h 227"/>
                  <a:gd name="T26" fmla="*/ 2147483647 w 73"/>
                  <a:gd name="T27" fmla="*/ 2147483647 h 227"/>
                  <a:gd name="T28" fmla="*/ 2147483647 w 73"/>
                  <a:gd name="T29" fmla="*/ 2147483647 h 227"/>
                  <a:gd name="T30" fmla="*/ 2147483647 w 73"/>
                  <a:gd name="T31" fmla="*/ 2147483647 h 227"/>
                  <a:gd name="T32" fmla="*/ 2147483647 w 73"/>
                  <a:gd name="T33" fmla="*/ 2147483647 h 227"/>
                  <a:gd name="T34" fmla="*/ 2147483647 w 73"/>
                  <a:gd name="T35" fmla="*/ 2147483647 h 227"/>
                  <a:gd name="T36" fmla="*/ 2147483647 w 73"/>
                  <a:gd name="T37" fmla="*/ 2147483647 h 227"/>
                  <a:gd name="T38" fmla="*/ 2147483647 w 73"/>
                  <a:gd name="T39" fmla="*/ 2147483647 h 227"/>
                  <a:gd name="T40" fmla="*/ 2147483647 w 73"/>
                  <a:gd name="T41" fmla="*/ 2147483647 h 227"/>
                  <a:gd name="T42" fmla="*/ 2147483647 w 73"/>
                  <a:gd name="T43" fmla="*/ 2147483647 h 227"/>
                  <a:gd name="T44" fmla="*/ 2147483647 w 73"/>
                  <a:gd name="T45" fmla="*/ 2147483647 h 227"/>
                  <a:gd name="T46" fmla="*/ 2147483647 w 73"/>
                  <a:gd name="T47" fmla="*/ 2147483647 h 227"/>
                  <a:gd name="T48" fmla="*/ 2147483647 w 73"/>
                  <a:gd name="T49" fmla="*/ 2147483647 h 227"/>
                  <a:gd name="T50" fmla="*/ 2147483647 w 73"/>
                  <a:gd name="T51" fmla="*/ 2147483647 h 227"/>
                  <a:gd name="T52" fmla="*/ 2147483647 w 73"/>
                  <a:gd name="T53" fmla="*/ 2147483647 h 2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3"/>
                  <a:gd name="T82" fmla="*/ 0 h 227"/>
                  <a:gd name="T83" fmla="*/ 73 w 73"/>
                  <a:gd name="T84" fmla="*/ 227 h 2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3" h="227">
                    <a:moveTo>
                      <a:pt x="29" y="227"/>
                    </a:moveTo>
                    <a:cubicBezTo>
                      <a:pt x="13" y="227"/>
                      <a:pt x="0" y="214"/>
                      <a:pt x="0" y="198"/>
                    </a:cubicBezTo>
                    <a:cubicBezTo>
                      <a:pt x="0" y="198"/>
                      <a:pt x="0" y="198"/>
                      <a:pt x="0" y="198"/>
                    </a:cubicBezTo>
                    <a:cubicBezTo>
                      <a:pt x="0" y="29"/>
                      <a:pt x="0" y="29"/>
                      <a:pt x="0" y="29"/>
                    </a:cubicBezTo>
                    <a:cubicBezTo>
                      <a:pt x="0" y="13"/>
                      <a:pt x="13" y="0"/>
                      <a:pt x="29" y="0"/>
                    </a:cubicBezTo>
                    <a:cubicBezTo>
                      <a:pt x="29" y="0"/>
                      <a:pt x="29" y="0"/>
                      <a:pt x="29" y="0"/>
                    </a:cubicBezTo>
                    <a:cubicBezTo>
                      <a:pt x="29" y="0"/>
                      <a:pt x="43" y="0"/>
                      <a:pt x="65" y="0"/>
                    </a:cubicBezTo>
                    <a:cubicBezTo>
                      <a:pt x="65" y="0"/>
                      <a:pt x="65" y="0"/>
                      <a:pt x="65" y="0"/>
                    </a:cubicBezTo>
                    <a:cubicBezTo>
                      <a:pt x="65" y="0"/>
                      <a:pt x="65" y="0"/>
                      <a:pt x="65" y="0"/>
                    </a:cubicBezTo>
                    <a:cubicBezTo>
                      <a:pt x="69" y="0"/>
                      <a:pt x="73" y="3"/>
                      <a:pt x="73" y="8"/>
                    </a:cubicBezTo>
                    <a:cubicBezTo>
                      <a:pt x="73" y="8"/>
                      <a:pt x="73" y="8"/>
                      <a:pt x="73" y="8"/>
                    </a:cubicBezTo>
                    <a:cubicBezTo>
                      <a:pt x="73" y="12"/>
                      <a:pt x="69" y="16"/>
                      <a:pt x="65" y="16"/>
                    </a:cubicBezTo>
                    <a:cubicBezTo>
                      <a:pt x="65" y="16"/>
                      <a:pt x="65" y="16"/>
                      <a:pt x="65" y="16"/>
                    </a:cubicBezTo>
                    <a:cubicBezTo>
                      <a:pt x="43" y="16"/>
                      <a:pt x="29" y="16"/>
                      <a:pt x="29" y="16"/>
                    </a:cubicBezTo>
                    <a:cubicBezTo>
                      <a:pt x="29" y="16"/>
                      <a:pt x="29" y="16"/>
                      <a:pt x="29" y="16"/>
                    </a:cubicBezTo>
                    <a:cubicBezTo>
                      <a:pt x="22" y="16"/>
                      <a:pt x="16" y="22"/>
                      <a:pt x="16" y="29"/>
                    </a:cubicBezTo>
                    <a:cubicBezTo>
                      <a:pt x="16" y="29"/>
                      <a:pt x="16" y="29"/>
                      <a:pt x="16" y="29"/>
                    </a:cubicBezTo>
                    <a:cubicBezTo>
                      <a:pt x="16" y="198"/>
                      <a:pt x="16" y="198"/>
                      <a:pt x="16" y="198"/>
                    </a:cubicBezTo>
                    <a:cubicBezTo>
                      <a:pt x="16" y="205"/>
                      <a:pt x="22" y="211"/>
                      <a:pt x="29" y="211"/>
                    </a:cubicBezTo>
                    <a:cubicBezTo>
                      <a:pt x="29" y="211"/>
                      <a:pt x="29" y="211"/>
                      <a:pt x="29" y="211"/>
                    </a:cubicBezTo>
                    <a:cubicBezTo>
                      <a:pt x="29" y="211"/>
                      <a:pt x="43" y="211"/>
                      <a:pt x="65" y="211"/>
                    </a:cubicBezTo>
                    <a:cubicBezTo>
                      <a:pt x="65" y="211"/>
                      <a:pt x="65" y="211"/>
                      <a:pt x="65" y="211"/>
                    </a:cubicBezTo>
                    <a:cubicBezTo>
                      <a:pt x="69" y="211"/>
                      <a:pt x="73" y="215"/>
                      <a:pt x="73" y="219"/>
                    </a:cubicBezTo>
                    <a:cubicBezTo>
                      <a:pt x="73" y="219"/>
                      <a:pt x="73" y="219"/>
                      <a:pt x="73" y="219"/>
                    </a:cubicBezTo>
                    <a:cubicBezTo>
                      <a:pt x="73" y="223"/>
                      <a:pt x="69" y="227"/>
                      <a:pt x="65" y="227"/>
                    </a:cubicBezTo>
                    <a:cubicBezTo>
                      <a:pt x="65" y="227"/>
                      <a:pt x="65" y="227"/>
                      <a:pt x="65" y="227"/>
                    </a:cubicBezTo>
                    <a:cubicBezTo>
                      <a:pt x="43" y="227"/>
                      <a:pt x="29" y="227"/>
                      <a:pt x="29" y="227"/>
                    </a:cubicBezTo>
                    <a:close/>
                  </a:path>
                </a:pathLst>
              </a:custGeom>
              <a:solidFill>
                <a:srgbClr val="89BA17"/>
              </a:solidFill>
              <a:ln w="9525">
                <a:solidFill>
                  <a:srgbClr val="FFFFFF"/>
                </a:solidFill>
                <a:round/>
                <a:headEnd/>
                <a:tailEnd/>
              </a:ln>
            </p:spPr>
            <p:txBody>
              <a:bodyPr rot="10800000"/>
              <a:lstStyle/>
              <a:p>
                <a:pPr fontAlgn="base">
                  <a:spcBef>
                    <a:spcPct val="0"/>
                  </a:spcBef>
                  <a:spcAft>
                    <a:spcPct val="0"/>
                  </a:spcAft>
                </a:pPr>
                <a:endParaRPr lang="en-IN" sz="1000" dirty="0">
                  <a:solidFill>
                    <a:srgbClr val="000000"/>
                  </a:solidFill>
                  <a:cs typeface="Arial" pitchFamily="34" charset="0"/>
                </a:endParaRPr>
              </a:p>
            </p:txBody>
          </p:sp>
        </p:grpSp>
        <p:sp>
          <p:nvSpPr>
            <p:cNvPr id="10" name="Text Box 10"/>
            <p:cNvSpPr txBox="1">
              <a:spLocks noChangeArrowheads="1"/>
            </p:cNvSpPr>
            <p:nvPr/>
          </p:nvSpPr>
          <p:spPr bwMode="auto">
            <a:xfrm>
              <a:off x="4935539" y="5149850"/>
              <a:ext cx="201612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prstDash val="dash"/>
                  <a:miter lim="800000"/>
                  <a:headEnd/>
                  <a:tailEnd/>
                </a14:hiddenLine>
              </a:ext>
            </a:extLst>
          </p:spPr>
          <p:txBody>
            <a:bodyPr lIns="0" tIns="0" rIns="0" bIns="0">
              <a:spAutoFit/>
            </a:bodyPr>
            <a:lstStyle>
              <a:lvl1pPr algn="l">
                <a:spcBef>
                  <a:spcPct val="50000"/>
                </a:spcBef>
                <a:defRPr sz="2000">
                  <a:solidFill>
                    <a:schemeClr val="tx1"/>
                  </a:solidFill>
                  <a:latin typeface="Arial" charset="0"/>
                </a:defRPr>
              </a:lvl1pPr>
              <a:lvl2pPr marL="742950" indent="-285750" algn="l">
                <a:spcBef>
                  <a:spcPct val="50000"/>
                </a:spcBef>
                <a:defRPr sz="2000">
                  <a:solidFill>
                    <a:schemeClr val="tx1"/>
                  </a:solidFill>
                  <a:latin typeface="Arial" charset="0"/>
                </a:defRPr>
              </a:lvl2pPr>
              <a:lvl3pPr marL="1143000" indent="-228600" algn="l">
                <a:spcBef>
                  <a:spcPct val="50000"/>
                </a:spcBef>
                <a:defRPr sz="2000">
                  <a:solidFill>
                    <a:schemeClr val="tx1"/>
                  </a:solidFill>
                  <a:latin typeface="Arial" charset="0"/>
                </a:defRPr>
              </a:lvl3pPr>
              <a:lvl4pPr marL="1600200" indent="-228600" algn="l">
                <a:spcBef>
                  <a:spcPct val="50000"/>
                </a:spcBef>
                <a:defRPr sz="2000">
                  <a:solidFill>
                    <a:schemeClr val="tx1"/>
                  </a:solidFill>
                  <a:latin typeface="Arial" charset="0"/>
                </a:defRPr>
              </a:lvl4pPr>
              <a:lvl5pPr marL="2057400" indent="-228600" algn="l">
                <a:spcBef>
                  <a:spcPct val="50000"/>
                </a:spcBef>
                <a:defRPr sz="2000">
                  <a:solidFill>
                    <a:schemeClr val="tx1"/>
                  </a:solidFill>
                  <a:latin typeface="Arial" charset="0"/>
                </a:defRPr>
              </a:lvl5pPr>
              <a:lvl6pPr marL="2514600" indent="-228600" fontAlgn="base">
                <a:spcBef>
                  <a:spcPct val="50000"/>
                </a:spcBef>
                <a:spcAft>
                  <a:spcPct val="0"/>
                </a:spcAft>
                <a:defRPr sz="2000">
                  <a:solidFill>
                    <a:schemeClr val="tx1"/>
                  </a:solidFill>
                  <a:latin typeface="Arial" charset="0"/>
                </a:defRPr>
              </a:lvl6pPr>
              <a:lvl7pPr marL="2971800" indent="-228600" fontAlgn="base">
                <a:spcBef>
                  <a:spcPct val="50000"/>
                </a:spcBef>
                <a:spcAft>
                  <a:spcPct val="0"/>
                </a:spcAft>
                <a:defRPr sz="2000">
                  <a:solidFill>
                    <a:schemeClr val="tx1"/>
                  </a:solidFill>
                  <a:latin typeface="Arial" charset="0"/>
                </a:defRPr>
              </a:lvl7pPr>
              <a:lvl8pPr marL="3429000" indent="-228600" fontAlgn="base">
                <a:spcBef>
                  <a:spcPct val="50000"/>
                </a:spcBef>
                <a:spcAft>
                  <a:spcPct val="0"/>
                </a:spcAft>
                <a:defRPr sz="2000">
                  <a:solidFill>
                    <a:schemeClr val="tx1"/>
                  </a:solidFill>
                  <a:latin typeface="Arial" charset="0"/>
                </a:defRPr>
              </a:lvl8pPr>
              <a:lvl9pPr marL="3886200" indent="-228600" fontAlgn="base">
                <a:spcBef>
                  <a:spcPct val="50000"/>
                </a:spcBef>
                <a:spcAft>
                  <a:spcPct val="0"/>
                </a:spcAft>
                <a:defRPr sz="2000">
                  <a:solidFill>
                    <a:schemeClr val="tx1"/>
                  </a:solidFill>
                  <a:latin typeface="Arial" charset="0"/>
                </a:defRPr>
              </a:lvl9pPr>
            </a:lstStyle>
            <a:p>
              <a:pPr algn="ctr" eaLnBrk="0" fontAlgn="base" hangingPunct="0">
                <a:spcBef>
                  <a:spcPct val="0"/>
                </a:spcBef>
                <a:spcAft>
                  <a:spcPct val="0"/>
                </a:spcAft>
              </a:pPr>
              <a:r>
                <a:rPr lang="en-US" sz="1800" dirty="0">
                  <a:solidFill>
                    <a:srgbClr val="00285F"/>
                  </a:solidFill>
                  <a:cs typeface="Arial" pitchFamily="34" charset="0"/>
                </a:rPr>
                <a:t>CAGR 60% - 80% </a:t>
              </a:r>
              <a:endParaRPr lang="sv-SE" sz="1800">
                <a:solidFill>
                  <a:srgbClr val="00285F"/>
                </a:solidFill>
                <a:cs typeface="Arial" pitchFamily="34" charset="0"/>
              </a:endParaRPr>
            </a:p>
          </p:txBody>
        </p:sp>
        <p:grpSp>
          <p:nvGrpSpPr>
            <p:cNvPr id="11" name="Group 17"/>
            <p:cNvGrpSpPr>
              <a:grpSpLocks/>
            </p:cNvGrpSpPr>
            <p:nvPr/>
          </p:nvGrpSpPr>
          <p:grpSpPr bwMode="auto">
            <a:xfrm>
              <a:off x="4479925" y="1403350"/>
              <a:ext cx="2687638" cy="1193800"/>
              <a:chOff x="1862" y="761"/>
              <a:chExt cx="1693" cy="752"/>
            </a:xfrm>
          </p:grpSpPr>
          <p:sp>
            <p:nvSpPr>
              <p:cNvPr id="35" name="Text Box 8"/>
              <p:cNvSpPr txBox="1">
                <a:spLocks noChangeArrowheads="1"/>
              </p:cNvSpPr>
              <p:nvPr/>
            </p:nvSpPr>
            <p:spPr bwMode="auto">
              <a:xfrm>
                <a:off x="2100" y="945"/>
                <a:ext cx="1208" cy="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prstDash val="dash"/>
                    <a:miter lim="800000"/>
                    <a:headEnd/>
                    <a:tailEnd/>
                  </a14:hiddenLine>
                </a:ext>
              </a:extLst>
            </p:spPr>
            <p:txBody>
              <a:bodyPr lIns="0" tIns="0" rIns="0" bIns="0">
                <a:spAutoFit/>
              </a:bodyPr>
              <a:lstStyle>
                <a:lvl1pPr algn="l">
                  <a:spcBef>
                    <a:spcPct val="50000"/>
                  </a:spcBef>
                  <a:defRPr sz="2000">
                    <a:solidFill>
                      <a:schemeClr val="tx1"/>
                    </a:solidFill>
                    <a:latin typeface="Arial" charset="0"/>
                  </a:defRPr>
                </a:lvl1pPr>
                <a:lvl2pPr marL="742950" indent="-285750" algn="l">
                  <a:spcBef>
                    <a:spcPct val="50000"/>
                  </a:spcBef>
                  <a:defRPr sz="2000">
                    <a:solidFill>
                      <a:schemeClr val="tx1"/>
                    </a:solidFill>
                    <a:latin typeface="Arial" charset="0"/>
                  </a:defRPr>
                </a:lvl2pPr>
                <a:lvl3pPr marL="1143000" indent="-228600" algn="l">
                  <a:spcBef>
                    <a:spcPct val="50000"/>
                  </a:spcBef>
                  <a:defRPr sz="2000">
                    <a:solidFill>
                      <a:schemeClr val="tx1"/>
                    </a:solidFill>
                    <a:latin typeface="Arial" charset="0"/>
                  </a:defRPr>
                </a:lvl3pPr>
                <a:lvl4pPr marL="1600200" indent="-228600" algn="l">
                  <a:spcBef>
                    <a:spcPct val="50000"/>
                  </a:spcBef>
                  <a:defRPr sz="2000">
                    <a:solidFill>
                      <a:schemeClr val="tx1"/>
                    </a:solidFill>
                    <a:latin typeface="Arial" charset="0"/>
                  </a:defRPr>
                </a:lvl4pPr>
                <a:lvl5pPr marL="2057400" indent="-228600" algn="l">
                  <a:spcBef>
                    <a:spcPct val="50000"/>
                  </a:spcBef>
                  <a:defRPr sz="2000">
                    <a:solidFill>
                      <a:schemeClr val="tx1"/>
                    </a:solidFill>
                    <a:latin typeface="Arial" charset="0"/>
                  </a:defRPr>
                </a:lvl5pPr>
                <a:lvl6pPr marL="2514600" indent="-228600" fontAlgn="base">
                  <a:spcBef>
                    <a:spcPct val="50000"/>
                  </a:spcBef>
                  <a:spcAft>
                    <a:spcPct val="0"/>
                  </a:spcAft>
                  <a:defRPr sz="2000">
                    <a:solidFill>
                      <a:schemeClr val="tx1"/>
                    </a:solidFill>
                    <a:latin typeface="Arial" charset="0"/>
                  </a:defRPr>
                </a:lvl6pPr>
                <a:lvl7pPr marL="2971800" indent="-228600" fontAlgn="base">
                  <a:spcBef>
                    <a:spcPct val="50000"/>
                  </a:spcBef>
                  <a:spcAft>
                    <a:spcPct val="0"/>
                  </a:spcAft>
                  <a:defRPr sz="2000">
                    <a:solidFill>
                      <a:schemeClr val="tx1"/>
                    </a:solidFill>
                    <a:latin typeface="Arial" charset="0"/>
                  </a:defRPr>
                </a:lvl7pPr>
                <a:lvl8pPr marL="3429000" indent="-228600" fontAlgn="base">
                  <a:spcBef>
                    <a:spcPct val="50000"/>
                  </a:spcBef>
                  <a:spcAft>
                    <a:spcPct val="0"/>
                  </a:spcAft>
                  <a:defRPr sz="2000">
                    <a:solidFill>
                      <a:schemeClr val="tx1"/>
                    </a:solidFill>
                    <a:latin typeface="Arial" charset="0"/>
                  </a:defRPr>
                </a:lvl8pPr>
                <a:lvl9pPr marL="3886200" indent="-228600" fontAlgn="base">
                  <a:spcBef>
                    <a:spcPct val="50000"/>
                  </a:spcBef>
                  <a:spcAft>
                    <a:spcPct val="0"/>
                  </a:spcAft>
                  <a:defRPr sz="2000">
                    <a:solidFill>
                      <a:schemeClr val="tx1"/>
                    </a:solidFill>
                    <a:latin typeface="Arial" charset="0"/>
                  </a:defRPr>
                </a:lvl9pPr>
              </a:lstStyle>
              <a:p>
                <a:pPr algn="ctr" eaLnBrk="0" fontAlgn="base" hangingPunct="0">
                  <a:spcBef>
                    <a:spcPct val="0"/>
                  </a:spcBef>
                  <a:spcAft>
                    <a:spcPct val="0"/>
                  </a:spcAft>
                </a:pPr>
                <a:r>
                  <a:rPr lang="en-US" b="1" dirty="0">
                    <a:solidFill>
                      <a:srgbClr val="00285F"/>
                    </a:solidFill>
                    <a:cs typeface="Arial" pitchFamily="34" charset="0"/>
                  </a:rPr>
                  <a:t>New Challenges</a:t>
                </a:r>
                <a:endParaRPr lang="sv-SE" b="1">
                  <a:solidFill>
                    <a:srgbClr val="00285F"/>
                  </a:solidFill>
                  <a:cs typeface="Arial" pitchFamily="34" charset="0"/>
                </a:endParaRPr>
              </a:p>
            </p:txBody>
          </p:sp>
          <p:sp>
            <p:nvSpPr>
              <p:cNvPr id="36" name="Freeform 11" descr="bpct-blend6"/>
              <p:cNvSpPr>
                <a:spLocks noChangeAspect="1"/>
              </p:cNvSpPr>
              <p:nvPr/>
            </p:nvSpPr>
            <p:spPr bwMode="auto">
              <a:xfrm>
                <a:off x="1862" y="761"/>
                <a:ext cx="199" cy="752"/>
              </a:xfrm>
              <a:custGeom>
                <a:avLst/>
                <a:gdLst>
                  <a:gd name="T0" fmla="*/ 2147483647 w 73"/>
                  <a:gd name="T1" fmla="*/ 2147483647 h 227"/>
                  <a:gd name="T2" fmla="*/ 0 w 73"/>
                  <a:gd name="T3" fmla="*/ 2147483647 h 227"/>
                  <a:gd name="T4" fmla="*/ 0 w 73"/>
                  <a:gd name="T5" fmla="*/ 2147483647 h 227"/>
                  <a:gd name="T6" fmla="*/ 0 w 73"/>
                  <a:gd name="T7" fmla="*/ 2147483647 h 227"/>
                  <a:gd name="T8" fmla="*/ 2147483647 w 73"/>
                  <a:gd name="T9" fmla="*/ 0 h 227"/>
                  <a:gd name="T10" fmla="*/ 2147483647 w 73"/>
                  <a:gd name="T11" fmla="*/ 0 h 227"/>
                  <a:gd name="T12" fmla="*/ 2147483647 w 73"/>
                  <a:gd name="T13" fmla="*/ 0 h 227"/>
                  <a:gd name="T14" fmla="*/ 2147483647 w 73"/>
                  <a:gd name="T15" fmla="*/ 0 h 227"/>
                  <a:gd name="T16" fmla="*/ 2147483647 w 73"/>
                  <a:gd name="T17" fmla="*/ 0 h 227"/>
                  <a:gd name="T18" fmla="*/ 2147483647 w 73"/>
                  <a:gd name="T19" fmla="*/ 2147483647 h 227"/>
                  <a:gd name="T20" fmla="*/ 2147483647 w 73"/>
                  <a:gd name="T21" fmla="*/ 2147483647 h 227"/>
                  <a:gd name="T22" fmla="*/ 2147483647 w 73"/>
                  <a:gd name="T23" fmla="*/ 2147483647 h 227"/>
                  <a:gd name="T24" fmla="*/ 2147483647 w 73"/>
                  <a:gd name="T25" fmla="*/ 2147483647 h 227"/>
                  <a:gd name="T26" fmla="*/ 2147483647 w 73"/>
                  <a:gd name="T27" fmla="*/ 2147483647 h 227"/>
                  <a:gd name="T28" fmla="*/ 2147483647 w 73"/>
                  <a:gd name="T29" fmla="*/ 2147483647 h 227"/>
                  <a:gd name="T30" fmla="*/ 2147483647 w 73"/>
                  <a:gd name="T31" fmla="*/ 2147483647 h 227"/>
                  <a:gd name="T32" fmla="*/ 2147483647 w 73"/>
                  <a:gd name="T33" fmla="*/ 2147483647 h 227"/>
                  <a:gd name="T34" fmla="*/ 2147483647 w 73"/>
                  <a:gd name="T35" fmla="*/ 2147483647 h 227"/>
                  <a:gd name="T36" fmla="*/ 2147483647 w 73"/>
                  <a:gd name="T37" fmla="*/ 2147483647 h 227"/>
                  <a:gd name="T38" fmla="*/ 2147483647 w 73"/>
                  <a:gd name="T39" fmla="*/ 2147483647 h 227"/>
                  <a:gd name="T40" fmla="*/ 2147483647 w 73"/>
                  <a:gd name="T41" fmla="*/ 2147483647 h 227"/>
                  <a:gd name="T42" fmla="*/ 2147483647 w 73"/>
                  <a:gd name="T43" fmla="*/ 2147483647 h 227"/>
                  <a:gd name="T44" fmla="*/ 2147483647 w 73"/>
                  <a:gd name="T45" fmla="*/ 2147483647 h 227"/>
                  <a:gd name="T46" fmla="*/ 2147483647 w 73"/>
                  <a:gd name="T47" fmla="*/ 2147483647 h 227"/>
                  <a:gd name="T48" fmla="*/ 2147483647 w 73"/>
                  <a:gd name="T49" fmla="*/ 2147483647 h 227"/>
                  <a:gd name="T50" fmla="*/ 2147483647 w 73"/>
                  <a:gd name="T51" fmla="*/ 2147483647 h 227"/>
                  <a:gd name="T52" fmla="*/ 2147483647 w 73"/>
                  <a:gd name="T53" fmla="*/ 2147483647 h 2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3"/>
                  <a:gd name="T82" fmla="*/ 0 h 227"/>
                  <a:gd name="T83" fmla="*/ 73 w 73"/>
                  <a:gd name="T84" fmla="*/ 227 h 2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3" h="227">
                    <a:moveTo>
                      <a:pt x="29" y="227"/>
                    </a:moveTo>
                    <a:cubicBezTo>
                      <a:pt x="13" y="227"/>
                      <a:pt x="0" y="214"/>
                      <a:pt x="0" y="198"/>
                    </a:cubicBezTo>
                    <a:cubicBezTo>
                      <a:pt x="0" y="198"/>
                      <a:pt x="0" y="198"/>
                      <a:pt x="0" y="198"/>
                    </a:cubicBezTo>
                    <a:cubicBezTo>
                      <a:pt x="0" y="29"/>
                      <a:pt x="0" y="29"/>
                      <a:pt x="0" y="29"/>
                    </a:cubicBezTo>
                    <a:cubicBezTo>
                      <a:pt x="0" y="13"/>
                      <a:pt x="13" y="0"/>
                      <a:pt x="29" y="0"/>
                    </a:cubicBezTo>
                    <a:cubicBezTo>
                      <a:pt x="29" y="0"/>
                      <a:pt x="29" y="0"/>
                      <a:pt x="29" y="0"/>
                    </a:cubicBezTo>
                    <a:cubicBezTo>
                      <a:pt x="29" y="0"/>
                      <a:pt x="43" y="0"/>
                      <a:pt x="65" y="0"/>
                    </a:cubicBezTo>
                    <a:cubicBezTo>
                      <a:pt x="65" y="0"/>
                      <a:pt x="65" y="0"/>
                      <a:pt x="65" y="0"/>
                    </a:cubicBezTo>
                    <a:cubicBezTo>
                      <a:pt x="65" y="0"/>
                      <a:pt x="65" y="0"/>
                      <a:pt x="65" y="0"/>
                    </a:cubicBezTo>
                    <a:cubicBezTo>
                      <a:pt x="69" y="0"/>
                      <a:pt x="73" y="3"/>
                      <a:pt x="73" y="8"/>
                    </a:cubicBezTo>
                    <a:cubicBezTo>
                      <a:pt x="73" y="8"/>
                      <a:pt x="73" y="8"/>
                      <a:pt x="73" y="8"/>
                    </a:cubicBezTo>
                    <a:cubicBezTo>
                      <a:pt x="73" y="12"/>
                      <a:pt x="69" y="16"/>
                      <a:pt x="65" y="16"/>
                    </a:cubicBezTo>
                    <a:cubicBezTo>
                      <a:pt x="65" y="16"/>
                      <a:pt x="65" y="16"/>
                      <a:pt x="65" y="16"/>
                    </a:cubicBezTo>
                    <a:cubicBezTo>
                      <a:pt x="43" y="16"/>
                      <a:pt x="29" y="16"/>
                      <a:pt x="29" y="16"/>
                    </a:cubicBezTo>
                    <a:cubicBezTo>
                      <a:pt x="29" y="16"/>
                      <a:pt x="29" y="16"/>
                      <a:pt x="29" y="16"/>
                    </a:cubicBezTo>
                    <a:cubicBezTo>
                      <a:pt x="22" y="16"/>
                      <a:pt x="16" y="22"/>
                      <a:pt x="16" y="29"/>
                    </a:cubicBezTo>
                    <a:cubicBezTo>
                      <a:pt x="16" y="29"/>
                      <a:pt x="16" y="29"/>
                      <a:pt x="16" y="29"/>
                    </a:cubicBezTo>
                    <a:cubicBezTo>
                      <a:pt x="16" y="198"/>
                      <a:pt x="16" y="198"/>
                      <a:pt x="16" y="198"/>
                    </a:cubicBezTo>
                    <a:cubicBezTo>
                      <a:pt x="16" y="205"/>
                      <a:pt x="22" y="211"/>
                      <a:pt x="29" y="211"/>
                    </a:cubicBezTo>
                    <a:cubicBezTo>
                      <a:pt x="29" y="211"/>
                      <a:pt x="29" y="211"/>
                      <a:pt x="29" y="211"/>
                    </a:cubicBezTo>
                    <a:cubicBezTo>
                      <a:pt x="29" y="211"/>
                      <a:pt x="43" y="211"/>
                      <a:pt x="65" y="211"/>
                    </a:cubicBezTo>
                    <a:cubicBezTo>
                      <a:pt x="65" y="211"/>
                      <a:pt x="65" y="211"/>
                      <a:pt x="65" y="211"/>
                    </a:cubicBezTo>
                    <a:cubicBezTo>
                      <a:pt x="69" y="211"/>
                      <a:pt x="73" y="215"/>
                      <a:pt x="73" y="219"/>
                    </a:cubicBezTo>
                    <a:cubicBezTo>
                      <a:pt x="73" y="219"/>
                      <a:pt x="73" y="219"/>
                      <a:pt x="73" y="219"/>
                    </a:cubicBezTo>
                    <a:cubicBezTo>
                      <a:pt x="73" y="223"/>
                      <a:pt x="69" y="227"/>
                      <a:pt x="65" y="227"/>
                    </a:cubicBezTo>
                    <a:cubicBezTo>
                      <a:pt x="65" y="227"/>
                      <a:pt x="65" y="227"/>
                      <a:pt x="65" y="227"/>
                    </a:cubicBezTo>
                    <a:cubicBezTo>
                      <a:pt x="43" y="227"/>
                      <a:pt x="29" y="227"/>
                      <a:pt x="29" y="227"/>
                    </a:cubicBezTo>
                    <a:close/>
                  </a:path>
                </a:pathLst>
              </a:custGeom>
              <a:blipFill dpi="0" rotWithShape="0">
                <a:blip r:embed="rId3"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IN" sz="1000" dirty="0">
                  <a:solidFill>
                    <a:srgbClr val="000000"/>
                  </a:solidFill>
                  <a:cs typeface="Arial" pitchFamily="34" charset="0"/>
                </a:endParaRPr>
              </a:p>
            </p:txBody>
          </p:sp>
          <p:sp>
            <p:nvSpPr>
              <p:cNvPr id="37" name="Freeform 11" descr="bpct-blend6"/>
              <p:cNvSpPr>
                <a:spLocks noChangeAspect="1"/>
              </p:cNvSpPr>
              <p:nvPr/>
            </p:nvSpPr>
            <p:spPr bwMode="auto">
              <a:xfrm rot="10800000">
                <a:off x="3356" y="761"/>
                <a:ext cx="199" cy="752"/>
              </a:xfrm>
              <a:custGeom>
                <a:avLst/>
                <a:gdLst>
                  <a:gd name="T0" fmla="*/ 2147483647 w 73"/>
                  <a:gd name="T1" fmla="*/ 2147483647 h 227"/>
                  <a:gd name="T2" fmla="*/ 0 w 73"/>
                  <a:gd name="T3" fmla="*/ 2147483647 h 227"/>
                  <a:gd name="T4" fmla="*/ 0 w 73"/>
                  <a:gd name="T5" fmla="*/ 2147483647 h 227"/>
                  <a:gd name="T6" fmla="*/ 0 w 73"/>
                  <a:gd name="T7" fmla="*/ 2147483647 h 227"/>
                  <a:gd name="T8" fmla="*/ 2147483647 w 73"/>
                  <a:gd name="T9" fmla="*/ 0 h 227"/>
                  <a:gd name="T10" fmla="*/ 2147483647 w 73"/>
                  <a:gd name="T11" fmla="*/ 0 h 227"/>
                  <a:gd name="T12" fmla="*/ 2147483647 w 73"/>
                  <a:gd name="T13" fmla="*/ 0 h 227"/>
                  <a:gd name="T14" fmla="*/ 2147483647 w 73"/>
                  <a:gd name="T15" fmla="*/ 0 h 227"/>
                  <a:gd name="T16" fmla="*/ 2147483647 w 73"/>
                  <a:gd name="T17" fmla="*/ 0 h 227"/>
                  <a:gd name="T18" fmla="*/ 2147483647 w 73"/>
                  <a:gd name="T19" fmla="*/ 2147483647 h 227"/>
                  <a:gd name="T20" fmla="*/ 2147483647 w 73"/>
                  <a:gd name="T21" fmla="*/ 2147483647 h 227"/>
                  <a:gd name="T22" fmla="*/ 2147483647 w 73"/>
                  <a:gd name="T23" fmla="*/ 2147483647 h 227"/>
                  <a:gd name="T24" fmla="*/ 2147483647 w 73"/>
                  <a:gd name="T25" fmla="*/ 2147483647 h 227"/>
                  <a:gd name="T26" fmla="*/ 2147483647 w 73"/>
                  <a:gd name="T27" fmla="*/ 2147483647 h 227"/>
                  <a:gd name="T28" fmla="*/ 2147483647 w 73"/>
                  <a:gd name="T29" fmla="*/ 2147483647 h 227"/>
                  <a:gd name="T30" fmla="*/ 2147483647 w 73"/>
                  <a:gd name="T31" fmla="*/ 2147483647 h 227"/>
                  <a:gd name="T32" fmla="*/ 2147483647 w 73"/>
                  <a:gd name="T33" fmla="*/ 2147483647 h 227"/>
                  <a:gd name="T34" fmla="*/ 2147483647 w 73"/>
                  <a:gd name="T35" fmla="*/ 2147483647 h 227"/>
                  <a:gd name="T36" fmla="*/ 2147483647 w 73"/>
                  <a:gd name="T37" fmla="*/ 2147483647 h 227"/>
                  <a:gd name="T38" fmla="*/ 2147483647 w 73"/>
                  <a:gd name="T39" fmla="*/ 2147483647 h 227"/>
                  <a:gd name="T40" fmla="*/ 2147483647 w 73"/>
                  <a:gd name="T41" fmla="*/ 2147483647 h 227"/>
                  <a:gd name="T42" fmla="*/ 2147483647 w 73"/>
                  <a:gd name="T43" fmla="*/ 2147483647 h 227"/>
                  <a:gd name="T44" fmla="*/ 2147483647 w 73"/>
                  <a:gd name="T45" fmla="*/ 2147483647 h 227"/>
                  <a:gd name="T46" fmla="*/ 2147483647 w 73"/>
                  <a:gd name="T47" fmla="*/ 2147483647 h 227"/>
                  <a:gd name="T48" fmla="*/ 2147483647 w 73"/>
                  <a:gd name="T49" fmla="*/ 2147483647 h 227"/>
                  <a:gd name="T50" fmla="*/ 2147483647 w 73"/>
                  <a:gd name="T51" fmla="*/ 2147483647 h 227"/>
                  <a:gd name="T52" fmla="*/ 2147483647 w 73"/>
                  <a:gd name="T53" fmla="*/ 2147483647 h 2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3"/>
                  <a:gd name="T82" fmla="*/ 0 h 227"/>
                  <a:gd name="T83" fmla="*/ 73 w 73"/>
                  <a:gd name="T84" fmla="*/ 227 h 2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3" h="227">
                    <a:moveTo>
                      <a:pt x="29" y="227"/>
                    </a:moveTo>
                    <a:cubicBezTo>
                      <a:pt x="13" y="227"/>
                      <a:pt x="0" y="214"/>
                      <a:pt x="0" y="198"/>
                    </a:cubicBezTo>
                    <a:cubicBezTo>
                      <a:pt x="0" y="198"/>
                      <a:pt x="0" y="198"/>
                      <a:pt x="0" y="198"/>
                    </a:cubicBezTo>
                    <a:cubicBezTo>
                      <a:pt x="0" y="29"/>
                      <a:pt x="0" y="29"/>
                      <a:pt x="0" y="29"/>
                    </a:cubicBezTo>
                    <a:cubicBezTo>
                      <a:pt x="0" y="13"/>
                      <a:pt x="13" y="0"/>
                      <a:pt x="29" y="0"/>
                    </a:cubicBezTo>
                    <a:cubicBezTo>
                      <a:pt x="29" y="0"/>
                      <a:pt x="29" y="0"/>
                      <a:pt x="29" y="0"/>
                    </a:cubicBezTo>
                    <a:cubicBezTo>
                      <a:pt x="29" y="0"/>
                      <a:pt x="43" y="0"/>
                      <a:pt x="65" y="0"/>
                    </a:cubicBezTo>
                    <a:cubicBezTo>
                      <a:pt x="65" y="0"/>
                      <a:pt x="65" y="0"/>
                      <a:pt x="65" y="0"/>
                    </a:cubicBezTo>
                    <a:cubicBezTo>
                      <a:pt x="65" y="0"/>
                      <a:pt x="65" y="0"/>
                      <a:pt x="65" y="0"/>
                    </a:cubicBezTo>
                    <a:cubicBezTo>
                      <a:pt x="69" y="0"/>
                      <a:pt x="73" y="3"/>
                      <a:pt x="73" y="8"/>
                    </a:cubicBezTo>
                    <a:cubicBezTo>
                      <a:pt x="73" y="8"/>
                      <a:pt x="73" y="8"/>
                      <a:pt x="73" y="8"/>
                    </a:cubicBezTo>
                    <a:cubicBezTo>
                      <a:pt x="73" y="12"/>
                      <a:pt x="69" y="16"/>
                      <a:pt x="65" y="16"/>
                    </a:cubicBezTo>
                    <a:cubicBezTo>
                      <a:pt x="65" y="16"/>
                      <a:pt x="65" y="16"/>
                      <a:pt x="65" y="16"/>
                    </a:cubicBezTo>
                    <a:cubicBezTo>
                      <a:pt x="43" y="16"/>
                      <a:pt x="29" y="16"/>
                      <a:pt x="29" y="16"/>
                    </a:cubicBezTo>
                    <a:cubicBezTo>
                      <a:pt x="29" y="16"/>
                      <a:pt x="29" y="16"/>
                      <a:pt x="29" y="16"/>
                    </a:cubicBezTo>
                    <a:cubicBezTo>
                      <a:pt x="22" y="16"/>
                      <a:pt x="16" y="22"/>
                      <a:pt x="16" y="29"/>
                    </a:cubicBezTo>
                    <a:cubicBezTo>
                      <a:pt x="16" y="29"/>
                      <a:pt x="16" y="29"/>
                      <a:pt x="16" y="29"/>
                    </a:cubicBezTo>
                    <a:cubicBezTo>
                      <a:pt x="16" y="198"/>
                      <a:pt x="16" y="198"/>
                      <a:pt x="16" y="198"/>
                    </a:cubicBezTo>
                    <a:cubicBezTo>
                      <a:pt x="16" y="205"/>
                      <a:pt x="22" y="211"/>
                      <a:pt x="29" y="211"/>
                    </a:cubicBezTo>
                    <a:cubicBezTo>
                      <a:pt x="29" y="211"/>
                      <a:pt x="29" y="211"/>
                      <a:pt x="29" y="211"/>
                    </a:cubicBezTo>
                    <a:cubicBezTo>
                      <a:pt x="29" y="211"/>
                      <a:pt x="43" y="211"/>
                      <a:pt x="65" y="211"/>
                    </a:cubicBezTo>
                    <a:cubicBezTo>
                      <a:pt x="65" y="211"/>
                      <a:pt x="65" y="211"/>
                      <a:pt x="65" y="211"/>
                    </a:cubicBezTo>
                    <a:cubicBezTo>
                      <a:pt x="69" y="211"/>
                      <a:pt x="73" y="215"/>
                      <a:pt x="73" y="219"/>
                    </a:cubicBezTo>
                    <a:cubicBezTo>
                      <a:pt x="73" y="219"/>
                      <a:pt x="73" y="219"/>
                      <a:pt x="73" y="219"/>
                    </a:cubicBezTo>
                    <a:cubicBezTo>
                      <a:pt x="73" y="223"/>
                      <a:pt x="69" y="227"/>
                      <a:pt x="65" y="227"/>
                    </a:cubicBezTo>
                    <a:cubicBezTo>
                      <a:pt x="65" y="227"/>
                      <a:pt x="65" y="227"/>
                      <a:pt x="65" y="227"/>
                    </a:cubicBezTo>
                    <a:cubicBezTo>
                      <a:pt x="43" y="227"/>
                      <a:pt x="29" y="227"/>
                      <a:pt x="29" y="227"/>
                    </a:cubicBezTo>
                    <a:close/>
                  </a:path>
                </a:pathLst>
              </a:custGeom>
              <a:blipFill dpi="0" rotWithShape="0">
                <a:blip r:embed="rId3"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pPr fontAlgn="base">
                  <a:spcBef>
                    <a:spcPct val="0"/>
                  </a:spcBef>
                  <a:spcAft>
                    <a:spcPct val="0"/>
                  </a:spcAft>
                </a:pPr>
                <a:endParaRPr lang="en-IN" sz="1000" dirty="0">
                  <a:solidFill>
                    <a:srgbClr val="000000"/>
                  </a:solidFill>
                  <a:cs typeface="Arial" pitchFamily="34" charset="0"/>
                </a:endParaRPr>
              </a:p>
            </p:txBody>
          </p:sp>
        </p:grpSp>
        <p:grpSp>
          <p:nvGrpSpPr>
            <p:cNvPr id="12" name="Group 21"/>
            <p:cNvGrpSpPr>
              <a:grpSpLocks/>
            </p:cNvGrpSpPr>
            <p:nvPr/>
          </p:nvGrpSpPr>
          <p:grpSpPr bwMode="auto">
            <a:xfrm>
              <a:off x="7962900" y="2566989"/>
              <a:ext cx="1957388" cy="2720975"/>
              <a:chOff x="4056" y="1617"/>
              <a:chExt cx="1233" cy="1714"/>
            </a:xfrm>
          </p:grpSpPr>
          <p:sp>
            <p:nvSpPr>
              <p:cNvPr id="24" name="Freeform 4"/>
              <p:cNvSpPr>
                <a:spLocks noChangeAspect="1"/>
              </p:cNvSpPr>
              <p:nvPr/>
            </p:nvSpPr>
            <p:spPr bwMode="auto">
              <a:xfrm>
                <a:off x="4612" y="2743"/>
                <a:ext cx="347" cy="236"/>
              </a:xfrm>
              <a:custGeom>
                <a:avLst/>
                <a:gdLst>
                  <a:gd name="T0" fmla="*/ 0 w 391"/>
                  <a:gd name="T1" fmla="*/ 606132 h 265"/>
                  <a:gd name="T2" fmla="*/ 0 w 391"/>
                  <a:gd name="T3" fmla="*/ 540226 h 265"/>
                  <a:gd name="T4" fmla="*/ 0 w 391"/>
                  <a:gd name="T5" fmla="*/ 497288 h 265"/>
                  <a:gd name="T6" fmla="*/ 0 w 391"/>
                  <a:gd name="T7" fmla="*/ 32953 h 265"/>
                  <a:gd name="T8" fmla="*/ 32496 w 391"/>
                  <a:gd name="T9" fmla="*/ 0 h 265"/>
                  <a:gd name="T10" fmla="*/ 32496 w 391"/>
                  <a:gd name="T11" fmla="*/ 0 h 265"/>
                  <a:gd name="T12" fmla="*/ 877409 w 391"/>
                  <a:gd name="T13" fmla="*/ 0 h 265"/>
                  <a:gd name="T14" fmla="*/ 909905 w 391"/>
                  <a:gd name="T15" fmla="*/ 32953 h 265"/>
                  <a:gd name="T16" fmla="*/ 909905 w 391"/>
                  <a:gd name="T17" fmla="*/ 32953 h 265"/>
                  <a:gd name="T18" fmla="*/ 909905 w 391"/>
                  <a:gd name="T19" fmla="*/ 89871 h 265"/>
                  <a:gd name="T20" fmla="*/ 891195 w 391"/>
                  <a:gd name="T21" fmla="*/ 108844 h 265"/>
                  <a:gd name="T22" fmla="*/ 891195 w 391"/>
                  <a:gd name="T23" fmla="*/ 108844 h 265"/>
                  <a:gd name="T24" fmla="*/ 872486 w 391"/>
                  <a:gd name="T25" fmla="*/ 89871 h 265"/>
                  <a:gd name="T26" fmla="*/ 872486 w 391"/>
                  <a:gd name="T27" fmla="*/ 89871 h 265"/>
                  <a:gd name="T28" fmla="*/ 872486 w 391"/>
                  <a:gd name="T29" fmla="*/ 37945 h 265"/>
                  <a:gd name="T30" fmla="*/ 37419 w 391"/>
                  <a:gd name="T31" fmla="*/ 37945 h 265"/>
                  <a:gd name="T32" fmla="*/ 37419 w 391"/>
                  <a:gd name="T33" fmla="*/ 497288 h 265"/>
                  <a:gd name="T34" fmla="*/ 37419 w 391"/>
                  <a:gd name="T35" fmla="*/ 540226 h 265"/>
                  <a:gd name="T36" fmla="*/ 37419 w 391"/>
                  <a:gd name="T37" fmla="*/ 606132 h 265"/>
                  <a:gd name="T38" fmla="*/ 37419 w 391"/>
                  <a:gd name="T39" fmla="*/ 606132 h 265"/>
                  <a:gd name="T40" fmla="*/ 18710 w 391"/>
                  <a:gd name="T41" fmla="*/ 625104 h 265"/>
                  <a:gd name="T42" fmla="*/ 18710 w 391"/>
                  <a:gd name="T43" fmla="*/ 625104 h 265"/>
                  <a:gd name="T44" fmla="*/ 0 w 391"/>
                  <a:gd name="T45" fmla="*/ 606132 h 2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1"/>
                  <a:gd name="T70" fmla="*/ 0 h 265"/>
                  <a:gd name="T71" fmla="*/ 391 w 391"/>
                  <a:gd name="T72" fmla="*/ 265 h 26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1" h="265">
                    <a:moveTo>
                      <a:pt x="0" y="257"/>
                    </a:moveTo>
                    <a:cubicBezTo>
                      <a:pt x="0" y="229"/>
                      <a:pt x="0" y="229"/>
                      <a:pt x="0" y="229"/>
                    </a:cubicBezTo>
                    <a:cubicBezTo>
                      <a:pt x="0" y="211"/>
                      <a:pt x="0" y="211"/>
                      <a:pt x="0" y="211"/>
                    </a:cubicBezTo>
                    <a:cubicBezTo>
                      <a:pt x="0" y="14"/>
                      <a:pt x="0" y="14"/>
                      <a:pt x="0" y="14"/>
                    </a:cubicBezTo>
                    <a:cubicBezTo>
                      <a:pt x="0" y="7"/>
                      <a:pt x="7" y="0"/>
                      <a:pt x="14" y="0"/>
                    </a:cubicBezTo>
                    <a:cubicBezTo>
                      <a:pt x="14" y="0"/>
                      <a:pt x="14" y="0"/>
                      <a:pt x="14" y="0"/>
                    </a:cubicBezTo>
                    <a:cubicBezTo>
                      <a:pt x="377" y="0"/>
                      <a:pt x="377" y="0"/>
                      <a:pt x="377" y="0"/>
                    </a:cubicBezTo>
                    <a:cubicBezTo>
                      <a:pt x="385" y="0"/>
                      <a:pt x="391" y="7"/>
                      <a:pt x="391" y="14"/>
                    </a:cubicBezTo>
                    <a:cubicBezTo>
                      <a:pt x="391" y="14"/>
                      <a:pt x="391" y="14"/>
                      <a:pt x="391" y="14"/>
                    </a:cubicBezTo>
                    <a:cubicBezTo>
                      <a:pt x="391" y="38"/>
                      <a:pt x="391" y="38"/>
                      <a:pt x="391" y="38"/>
                    </a:cubicBezTo>
                    <a:cubicBezTo>
                      <a:pt x="391" y="42"/>
                      <a:pt x="387" y="46"/>
                      <a:pt x="383" y="46"/>
                    </a:cubicBezTo>
                    <a:cubicBezTo>
                      <a:pt x="383" y="46"/>
                      <a:pt x="383" y="46"/>
                      <a:pt x="383" y="46"/>
                    </a:cubicBezTo>
                    <a:cubicBezTo>
                      <a:pt x="378" y="46"/>
                      <a:pt x="375" y="42"/>
                      <a:pt x="375" y="38"/>
                    </a:cubicBezTo>
                    <a:cubicBezTo>
                      <a:pt x="375" y="38"/>
                      <a:pt x="375" y="38"/>
                      <a:pt x="375" y="38"/>
                    </a:cubicBezTo>
                    <a:cubicBezTo>
                      <a:pt x="375" y="16"/>
                      <a:pt x="375" y="16"/>
                      <a:pt x="375" y="16"/>
                    </a:cubicBezTo>
                    <a:cubicBezTo>
                      <a:pt x="16" y="16"/>
                      <a:pt x="16" y="16"/>
                      <a:pt x="16" y="16"/>
                    </a:cubicBezTo>
                    <a:cubicBezTo>
                      <a:pt x="16" y="211"/>
                      <a:pt x="16" y="211"/>
                      <a:pt x="16" y="211"/>
                    </a:cubicBezTo>
                    <a:cubicBezTo>
                      <a:pt x="16" y="229"/>
                      <a:pt x="16" y="229"/>
                      <a:pt x="16" y="229"/>
                    </a:cubicBezTo>
                    <a:cubicBezTo>
                      <a:pt x="16" y="257"/>
                      <a:pt x="16" y="257"/>
                      <a:pt x="16" y="257"/>
                    </a:cubicBezTo>
                    <a:cubicBezTo>
                      <a:pt x="16" y="257"/>
                      <a:pt x="16" y="257"/>
                      <a:pt x="16" y="257"/>
                    </a:cubicBezTo>
                    <a:cubicBezTo>
                      <a:pt x="16" y="261"/>
                      <a:pt x="13" y="265"/>
                      <a:pt x="8" y="265"/>
                    </a:cubicBezTo>
                    <a:cubicBezTo>
                      <a:pt x="8" y="265"/>
                      <a:pt x="8" y="265"/>
                      <a:pt x="8" y="265"/>
                    </a:cubicBezTo>
                    <a:cubicBezTo>
                      <a:pt x="4" y="265"/>
                      <a:pt x="0" y="261"/>
                      <a:pt x="0" y="257"/>
                    </a:cubicBezTo>
                    <a:close/>
                  </a:path>
                </a:pathLst>
              </a:custGeom>
              <a:solidFill>
                <a:srgbClr val="89B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IN" sz="1000" dirty="0">
                  <a:solidFill>
                    <a:srgbClr val="000000"/>
                  </a:solidFill>
                  <a:cs typeface="Arial" pitchFamily="34" charset="0"/>
                </a:endParaRPr>
              </a:p>
            </p:txBody>
          </p:sp>
          <p:sp>
            <p:nvSpPr>
              <p:cNvPr id="25" name="Freeform 5"/>
              <p:cNvSpPr>
                <a:spLocks noChangeAspect="1" noEditPoints="1"/>
              </p:cNvSpPr>
              <p:nvPr/>
            </p:nvSpPr>
            <p:spPr bwMode="auto">
              <a:xfrm>
                <a:off x="4585" y="2798"/>
                <a:ext cx="401" cy="208"/>
              </a:xfrm>
              <a:custGeom>
                <a:avLst/>
                <a:gdLst>
                  <a:gd name="T0" fmla="*/ 1026894 w 451"/>
                  <a:gd name="T1" fmla="*/ 438052 h 234"/>
                  <a:gd name="T2" fmla="*/ 987208 w 451"/>
                  <a:gd name="T3" fmla="*/ 438052 h 234"/>
                  <a:gd name="T4" fmla="*/ 987208 w 451"/>
                  <a:gd name="T5" fmla="*/ 436070 h 234"/>
                  <a:gd name="T6" fmla="*/ 987208 w 451"/>
                  <a:gd name="T7" fmla="*/ 18830 h 234"/>
                  <a:gd name="T8" fmla="*/ 968356 w 451"/>
                  <a:gd name="T9" fmla="*/ 0 h 234"/>
                  <a:gd name="T10" fmla="*/ 949506 w 451"/>
                  <a:gd name="T11" fmla="*/ 18830 h 234"/>
                  <a:gd name="T12" fmla="*/ 949506 w 451"/>
                  <a:gd name="T13" fmla="*/ 436070 h 234"/>
                  <a:gd name="T14" fmla="*/ 949506 w 451"/>
                  <a:gd name="T15" fmla="*/ 438052 h 234"/>
                  <a:gd name="T16" fmla="*/ 32742 w 451"/>
                  <a:gd name="T17" fmla="*/ 438052 h 234"/>
                  <a:gd name="T18" fmla="*/ 0 w 451"/>
                  <a:gd name="T19" fmla="*/ 470758 h 234"/>
                  <a:gd name="T20" fmla="*/ 0 w 451"/>
                  <a:gd name="T21" fmla="*/ 515356 h 234"/>
                  <a:gd name="T22" fmla="*/ 32742 w 451"/>
                  <a:gd name="T23" fmla="*/ 548060 h 234"/>
                  <a:gd name="T24" fmla="*/ 1026894 w 451"/>
                  <a:gd name="T25" fmla="*/ 548060 h 234"/>
                  <a:gd name="T26" fmla="*/ 1057652 w 451"/>
                  <a:gd name="T27" fmla="*/ 515356 h 234"/>
                  <a:gd name="T28" fmla="*/ 1057652 w 451"/>
                  <a:gd name="T29" fmla="*/ 470758 h 234"/>
                  <a:gd name="T30" fmla="*/ 1026894 w 451"/>
                  <a:gd name="T31" fmla="*/ 438052 h 234"/>
                  <a:gd name="T32" fmla="*/ 1019948 w 451"/>
                  <a:gd name="T33" fmla="*/ 510400 h 234"/>
                  <a:gd name="T34" fmla="*/ 37703 w 451"/>
                  <a:gd name="T35" fmla="*/ 510400 h 234"/>
                  <a:gd name="T36" fmla="*/ 37703 w 451"/>
                  <a:gd name="T37" fmla="*/ 475713 h 234"/>
                  <a:gd name="T38" fmla="*/ 429610 w 451"/>
                  <a:gd name="T39" fmla="*/ 475713 h 234"/>
                  <a:gd name="T40" fmla="*/ 447468 w 451"/>
                  <a:gd name="T41" fmla="*/ 489588 h 234"/>
                  <a:gd name="T42" fmla="*/ 610184 w 451"/>
                  <a:gd name="T43" fmla="*/ 489588 h 234"/>
                  <a:gd name="T44" fmla="*/ 626058 w 451"/>
                  <a:gd name="T45" fmla="*/ 475713 h 234"/>
                  <a:gd name="T46" fmla="*/ 1019948 w 451"/>
                  <a:gd name="T47" fmla="*/ 475713 h 234"/>
                  <a:gd name="T48" fmla="*/ 1019948 w 451"/>
                  <a:gd name="T49" fmla="*/ 510400 h 2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1"/>
                  <a:gd name="T76" fmla="*/ 0 h 234"/>
                  <a:gd name="T77" fmla="*/ 451 w 451"/>
                  <a:gd name="T78" fmla="*/ 234 h 2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1" h="234">
                    <a:moveTo>
                      <a:pt x="438" y="187"/>
                    </a:moveTo>
                    <a:cubicBezTo>
                      <a:pt x="421" y="187"/>
                      <a:pt x="421" y="187"/>
                      <a:pt x="421" y="187"/>
                    </a:cubicBezTo>
                    <a:cubicBezTo>
                      <a:pt x="421" y="187"/>
                      <a:pt x="421" y="187"/>
                      <a:pt x="421" y="186"/>
                    </a:cubicBezTo>
                    <a:cubicBezTo>
                      <a:pt x="421" y="8"/>
                      <a:pt x="421" y="8"/>
                      <a:pt x="421" y="8"/>
                    </a:cubicBezTo>
                    <a:cubicBezTo>
                      <a:pt x="421" y="3"/>
                      <a:pt x="417" y="0"/>
                      <a:pt x="413" y="0"/>
                    </a:cubicBezTo>
                    <a:cubicBezTo>
                      <a:pt x="408" y="0"/>
                      <a:pt x="405" y="3"/>
                      <a:pt x="405" y="8"/>
                    </a:cubicBezTo>
                    <a:cubicBezTo>
                      <a:pt x="405" y="186"/>
                      <a:pt x="405" y="186"/>
                      <a:pt x="405" y="186"/>
                    </a:cubicBezTo>
                    <a:cubicBezTo>
                      <a:pt x="405" y="187"/>
                      <a:pt x="405" y="187"/>
                      <a:pt x="405" y="187"/>
                    </a:cubicBezTo>
                    <a:cubicBezTo>
                      <a:pt x="14" y="187"/>
                      <a:pt x="14" y="187"/>
                      <a:pt x="14" y="187"/>
                    </a:cubicBezTo>
                    <a:cubicBezTo>
                      <a:pt x="6" y="187"/>
                      <a:pt x="0" y="194"/>
                      <a:pt x="0" y="201"/>
                    </a:cubicBezTo>
                    <a:cubicBezTo>
                      <a:pt x="0" y="220"/>
                      <a:pt x="0" y="220"/>
                      <a:pt x="0" y="220"/>
                    </a:cubicBezTo>
                    <a:cubicBezTo>
                      <a:pt x="0" y="228"/>
                      <a:pt x="6" y="234"/>
                      <a:pt x="14" y="234"/>
                    </a:cubicBezTo>
                    <a:cubicBezTo>
                      <a:pt x="438" y="234"/>
                      <a:pt x="438" y="234"/>
                      <a:pt x="438" y="234"/>
                    </a:cubicBezTo>
                    <a:cubicBezTo>
                      <a:pt x="445" y="234"/>
                      <a:pt x="451" y="228"/>
                      <a:pt x="451" y="220"/>
                    </a:cubicBezTo>
                    <a:cubicBezTo>
                      <a:pt x="451" y="201"/>
                      <a:pt x="451" y="201"/>
                      <a:pt x="451" y="201"/>
                    </a:cubicBezTo>
                    <a:cubicBezTo>
                      <a:pt x="451" y="194"/>
                      <a:pt x="445" y="187"/>
                      <a:pt x="438" y="187"/>
                    </a:cubicBezTo>
                    <a:close/>
                    <a:moveTo>
                      <a:pt x="435" y="218"/>
                    </a:moveTo>
                    <a:cubicBezTo>
                      <a:pt x="16" y="218"/>
                      <a:pt x="16" y="218"/>
                      <a:pt x="16" y="218"/>
                    </a:cubicBezTo>
                    <a:cubicBezTo>
                      <a:pt x="16" y="203"/>
                      <a:pt x="16" y="203"/>
                      <a:pt x="16" y="203"/>
                    </a:cubicBezTo>
                    <a:cubicBezTo>
                      <a:pt x="183" y="203"/>
                      <a:pt x="183" y="203"/>
                      <a:pt x="183" y="203"/>
                    </a:cubicBezTo>
                    <a:cubicBezTo>
                      <a:pt x="184" y="207"/>
                      <a:pt x="187" y="209"/>
                      <a:pt x="191" y="209"/>
                    </a:cubicBezTo>
                    <a:cubicBezTo>
                      <a:pt x="260" y="209"/>
                      <a:pt x="260" y="209"/>
                      <a:pt x="260" y="209"/>
                    </a:cubicBezTo>
                    <a:cubicBezTo>
                      <a:pt x="263" y="209"/>
                      <a:pt x="266" y="207"/>
                      <a:pt x="267" y="203"/>
                    </a:cubicBezTo>
                    <a:cubicBezTo>
                      <a:pt x="435" y="203"/>
                      <a:pt x="435" y="203"/>
                      <a:pt x="435" y="203"/>
                    </a:cubicBezTo>
                    <a:lnTo>
                      <a:pt x="435" y="218"/>
                    </a:lnTo>
                    <a:close/>
                  </a:path>
                </a:pathLst>
              </a:custGeom>
              <a:solidFill>
                <a:srgbClr val="89B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IN" sz="1000" dirty="0">
                  <a:solidFill>
                    <a:srgbClr val="000000"/>
                  </a:solidFill>
                  <a:cs typeface="Arial" pitchFamily="34" charset="0"/>
                </a:endParaRPr>
              </a:p>
            </p:txBody>
          </p:sp>
          <p:sp>
            <p:nvSpPr>
              <p:cNvPr id="26" name="Freeform 6"/>
              <p:cNvSpPr>
                <a:spLocks noChangeAspect="1" noEditPoints="1"/>
              </p:cNvSpPr>
              <p:nvPr/>
            </p:nvSpPr>
            <p:spPr bwMode="auto">
              <a:xfrm>
                <a:off x="4640" y="2771"/>
                <a:ext cx="291" cy="179"/>
              </a:xfrm>
              <a:custGeom>
                <a:avLst/>
                <a:gdLst>
                  <a:gd name="T0" fmla="*/ 27539 w 328"/>
                  <a:gd name="T1" fmla="*/ 0 h 201"/>
                  <a:gd name="T2" fmla="*/ 761256 w 328"/>
                  <a:gd name="T3" fmla="*/ 25960 h 201"/>
                  <a:gd name="T4" fmla="*/ 733717 w 328"/>
                  <a:gd name="T5" fmla="*/ 474280 h 201"/>
                  <a:gd name="T6" fmla="*/ 0 w 328"/>
                  <a:gd name="T7" fmla="*/ 448319 h 201"/>
                  <a:gd name="T8" fmla="*/ 136711 w 328"/>
                  <a:gd name="T9" fmla="*/ 259606 h 201"/>
                  <a:gd name="T10" fmla="*/ 373743 w 328"/>
                  <a:gd name="T11" fmla="*/ 259606 h 201"/>
                  <a:gd name="T12" fmla="*/ 392430 w 328"/>
                  <a:gd name="T13" fmla="*/ 240635 h 201"/>
                  <a:gd name="T14" fmla="*/ 136711 w 328"/>
                  <a:gd name="T15" fmla="*/ 221663 h 201"/>
                  <a:gd name="T16" fmla="*/ 118024 w 328"/>
                  <a:gd name="T17" fmla="*/ 240635 h 201"/>
                  <a:gd name="T18" fmla="*/ 136711 w 328"/>
                  <a:gd name="T19" fmla="*/ 259606 h 201"/>
                  <a:gd name="T20" fmla="*/ 76716 w 328"/>
                  <a:gd name="T21" fmla="*/ 221663 h 201"/>
                  <a:gd name="T22" fmla="*/ 76716 w 328"/>
                  <a:gd name="T23" fmla="*/ 254614 h 201"/>
                  <a:gd name="T24" fmla="*/ 136711 w 328"/>
                  <a:gd name="T25" fmla="*/ 169743 h 201"/>
                  <a:gd name="T26" fmla="*/ 373743 w 328"/>
                  <a:gd name="T27" fmla="*/ 169743 h 201"/>
                  <a:gd name="T28" fmla="*/ 392430 w 328"/>
                  <a:gd name="T29" fmla="*/ 150771 h 201"/>
                  <a:gd name="T30" fmla="*/ 136711 w 328"/>
                  <a:gd name="T31" fmla="*/ 131800 h 201"/>
                  <a:gd name="T32" fmla="*/ 118024 w 328"/>
                  <a:gd name="T33" fmla="*/ 150771 h 201"/>
                  <a:gd name="T34" fmla="*/ 136711 w 328"/>
                  <a:gd name="T35" fmla="*/ 169743 h 201"/>
                  <a:gd name="T36" fmla="*/ 76716 w 328"/>
                  <a:gd name="T37" fmla="*/ 131800 h 201"/>
                  <a:gd name="T38" fmla="*/ 76716 w 328"/>
                  <a:gd name="T39" fmla="*/ 164749 h 201"/>
                  <a:gd name="T40" fmla="*/ 136711 w 328"/>
                  <a:gd name="T41" fmla="*/ 346474 h 201"/>
                  <a:gd name="T42" fmla="*/ 373743 w 328"/>
                  <a:gd name="T43" fmla="*/ 346474 h 201"/>
                  <a:gd name="T44" fmla="*/ 392430 w 328"/>
                  <a:gd name="T45" fmla="*/ 327502 h 201"/>
                  <a:gd name="T46" fmla="*/ 136711 w 328"/>
                  <a:gd name="T47" fmla="*/ 309530 h 201"/>
                  <a:gd name="T48" fmla="*/ 118024 w 328"/>
                  <a:gd name="T49" fmla="*/ 327502 h 201"/>
                  <a:gd name="T50" fmla="*/ 136711 w 328"/>
                  <a:gd name="T51" fmla="*/ 346474 h 201"/>
                  <a:gd name="T52" fmla="*/ 76716 w 328"/>
                  <a:gd name="T53" fmla="*/ 309530 h 201"/>
                  <a:gd name="T54" fmla="*/ 76716 w 328"/>
                  <a:gd name="T55" fmla="*/ 342480 h 201"/>
                  <a:gd name="T56" fmla="*/ 701260 w 328"/>
                  <a:gd name="T57" fmla="*/ 242631 h 201"/>
                  <a:gd name="T58" fmla="*/ 596022 w 328"/>
                  <a:gd name="T59" fmla="*/ 247624 h 201"/>
                  <a:gd name="T60" fmla="*/ 494719 w 328"/>
                  <a:gd name="T61" fmla="*/ 242631 h 201"/>
                  <a:gd name="T62" fmla="*/ 476032 w 328"/>
                  <a:gd name="T63" fmla="*/ 403387 h 201"/>
                  <a:gd name="T64" fmla="*/ 694376 w 328"/>
                  <a:gd name="T65" fmla="*/ 431345 h 201"/>
                  <a:gd name="T66" fmla="*/ 719947 w 328"/>
                  <a:gd name="T67" fmla="*/ 294553 h 201"/>
                  <a:gd name="T68" fmla="*/ 540944 w 328"/>
                  <a:gd name="T69" fmla="*/ 391406 h 201"/>
                  <a:gd name="T70" fmla="*/ 513406 w 328"/>
                  <a:gd name="T71" fmla="*/ 391406 h 201"/>
                  <a:gd name="T72" fmla="*/ 527175 w 328"/>
                  <a:gd name="T73" fmla="*/ 280574 h 201"/>
                  <a:gd name="T74" fmla="*/ 540944 w 328"/>
                  <a:gd name="T75" fmla="*/ 391406 h 201"/>
                  <a:gd name="T76" fmla="*/ 668804 w 328"/>
                  <a:gd name="T77" fmla="*/ 405384 h 201"/>
                  <a:gd name="T78" fmla="*/ 654051 w 328"/>
                  <a:gd name="T79" fmla="*/ 294553 h 201"/>
                  <a:gd name="T80" fmla="*/ 682573 w 328"/>
                  <a:gd name="T81" fmla="*/ 294553 h 201"/>
                  <a:gd name="T82" fmla="*/ 596022 w 328"/>
                  <a:gd name="T83" fmla="*/ 219667 h 201"/>
                  <a:gd name="T84" fmla="*/ 675689 w 328"/>
                  <a:gd name="T85" fmla="*/ 94856 h 201"/>
                  <a:gd name="T86" fmla="*/ 596022 w 328"/>
                  <a:gd name="T87" fmla="*/ 42935 h 201"/>
                  <a:gd name="T88" fmla="*/ 596022 w 328"/>
                  <a:gd name="T89" fmla="*/ 219667 h 2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28"/>
                  <a:gd name="T136" fmla="*/ 0 h 201"/>
                  <a:gd name="T137" fmla="*/ 328 w 328"/>
                  <a:gd name="T138" fmla="*/ 201 h 2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28" h="201">
                    <a:moveTo>
                      <a:pt x="0" y="11"/>
                    </a:moveTo>
                    <a:cubicBezTo>
                      <a:pt x="0" y="5"/>
                      <a:pt x="5" y="0"/>
                      <a:pt x="12" y="0"/>
                    </a:cubicBezTo>
                    <a:cubicBezTo>
                      <a:pt x="316" y="0"/>
                      <a:pt x="316" y="0"/>
                      <a:pt x="316" y="0"/>
                    </a:cubicBezTo>
                    <a:cubicBezTo>
                      <a:pt x="322" y="0"/>
                      <a:pt x="328" y="5"/>
                      <a:pt x="328" y="11"/>
                    </a:cubicBezTo>
                    <a:cubicBezTo>
                      <a:pt x="328" y="190"/>
                      <a:pt x="328" y="190"/>
                      <a:pt x="328" y="190"/>
                    </a:cubicBezTo>
                    <a:cubicBezTo>
                      <a:pt x="328" y="196"/>
                      <a:pt x="322" y="201"/>
                      <a:pt x="316" y="201"/>
                    </a:cubicBezTo>
                    <a:cubicBezTo>
                      <a:pt x="12" y="201"/>
                      <a:pt x="12" y="201"/>
                      <a:pt x="12" y="201"/>
                    </a:cubicBezTo>
                    <a:cubicBezTo>
                      <a:pt x="5" y="201"/>
                      <a:pt x="0" y="196"/>
                      <a:pt x="0" y="190"/>
                    </a:cubicBezTo>
                    <a:lnTo>
                      <a:pt x="0" y="11"/>
                    </a:lnTo>
                    <a:close/>
                    <a:moveTo>
                      <a:pt x="59" y="110"/>
                    </a:moveTo>
                    <a:cubicBezTo>
                      <a:pt x="161" y="110"/>
                      <a:pt x="161" y="110"/>
                      <a:pt x="161" y="110"/>
                    </a:cubicBezTo>
                    <a:cubicBezTo>
                      <a:pt x="161" y="110"/>
                      <a:pt x="161" y="110"/>
                      <a:pt x="161" y="110"/>
                    </a:cubicBezTo>
                    <a:cubicBezTo>
                      <a:pt x="165" y="110"/>
                      <a:pt x="169" y="106"/>
                      <a:pt x="169" y="102"/>
                    </a:cubicBezTo>
                    <a:cubicBezTo>
                      <a:pt x="169" y="102"/>
                      <a:pt x="169" y="102"/>
                      <a:pt x="169" y="102"/>
                    </a:cubicBezTo>
                    <a:cubicBezTo>
                      <a:pt x="169" y="97"/>
                      <a:pt x="165" y="94"/>
                      <a:pt x="161" y="94"/>
                    </a:cubicBezTo>
                    <a:cubicBezTo>
                      <a:pt x="59" y="94"/>
                      <a:pt x="59" y="94"/>
                      <a:pt x="59" y="94"/>
                    </a:cubicBezTo>
                    <a:cubicBezTo>
                      <a:pt x="59" y="94"/>
                      <a:pt x="59" y="94"/>
                      <a:pt x="59" y="94"/>
                    </a:cubicBezTo>
                    <a:cubicBezTo>
                      <a:pt x="55" y="94"/>
                      <a:pt x="51" y="97"/>
                      <a:pt x="51" y="102"/>
                    </a:cubicBezTo>
                    <a:cubicBezTo>
                      <a:pt x="51" y="102"/>
                      <a:pt x="51" y="102"/>
                      <a:pt x="51" y="102"/>
                    </a:cubicBezTo>
                    <a:cubicBezTo>
                      <a:pt x="51" y="106"/>
                      <a:pt x="55" y="110"/>
                      <a:pt x="59" y="110"/>
                    </a:cubicBezTo>
                    <a:close/>
                    <a:moveTo>
                      <a:pt x="40" y="101"/>
                    </a:moveTo>
                    <a:cubicBezTo>
                      <a:pt x="40" y="97"/>
                      <a:pt x="37" y="94"/>
                      <a:pt x="33" y="94"/>
                    </a:cubicBezTo>
                    <a:cubicBezTo>
                      <a:pt x="29" y="94"/>
                      <a:pt x="26" y="97"/>
                      <a:pt x="26" y="101"/>
                    </a:cubicBezTo>
                    <a:cubicBezTo>
                      <a:pt x="26" y="104"/>
                      <a:pt x="29" y="108"/>
                      <a:pt x="33" y="108"/>
                    </a:cubicBezTo>
                    <a:cubicBezTo>
                      <a:pt x="37" y="108"/>
                      <a:pt x="40" y="104"/>
                      <a:pt x="40" y="101"/>
                    </a:cubicBezTo>
                    <a:close/>
                    <a:moveTo>
                      <a:pt x="59" y="72"/>
                    </a:moveTo>
                    <a:cubicBezTo>
                      <a:pt x="161" y="72"/>
                      <a:pt x="161" y="72"/>
                      <a:pt x="161" y="72"/>
                    </a:cubicBezTo>
                    <a:cubicBezTo>
                      <a:pt x="161" y="72"/>
                      <a:pt x="161" y="72"/>
                      <a:pt x="161" y="72"/>
                    </a:cubicBezTo>
                    <a:cubicBezTo>
                      <a:pt x="165" y="72"/>
                      <a:pt x="169" y="69"/>
                      <a:pt x="169" y="64"/>
                    </a:cubicBezTo>
                    <a:cubicBezTo>
                      <a:pt x="169" y="64"/>
                      <a:pt x="169" y="64"/>
                      <a:pt x="169" y="64"/>
                    </a:cubicBezTo>
                    <a:cubicBezTo>
                      <a:pt x="169" y="60"/>
                      <a:pt x="165" y="56"/>
                      <a:pt x="161" y="56"/>
                    </a:cubicBezTo>
                    <a:cubicBezTo>
                      <a:pt x="59" y="56"/>
                      <a:pt x="59" y="56"/>
                      <a:pt x="59" y="56"/>
                    </a:cubicBezTo>
                    <a:cubicBezTo>
                      <a:pt x="59" y="56"/>
                      <a:pt x="59" y="56"/>
                      <a:pt x="59" y="56"/>
                    </a:cubicBezTo>
                    <a:cubicBezTo>
                      <a:pt x="55" y="56"/>
                      <a:pt x="51" y="60"/>
                      <a:pt x="51" y="64"/>
                    </a:cubicBezTo>
                    <a:cubicBezTo>
                      <a:pt x="51" y="64"/>
                      <a:pt x="51" y="64"/>
                      <a:pt x="51" y="64"/>
                    </a:cubicBezTo>
                    <a:cubicBezTo>
                      <a:pt x="51" y="69"/>
                      <a:pt x="55" y="72"/>
                      <a:pt x="59" y="72"/>
                    </a:cubicBezTo>
                    <a:close/>
                    <a:moveTo>
                      <a:pt x="40" y="63"/>
                    </a:moveTo>
                    <a:cubicBezTo>
                      <a:pt x="40" y="59"/>
                      <a:pt x="37" y="56"/>
                      <a:pt x="33" y="56"/>
                    </a:cubicBezTo>
                    <a:cubicBezTo>
                      <a:pt x="29" y="56"/>
                      <a:pt x="26" y="59"/>
                      <a:pt x="26" y="63"/>
                    </a:cubicBezTo>
                    <a:cubicBezTo>
                      <a:pt x="26" y="67"/>
                      <a:pt x="29" y="70"/>
                      <a:pt x="33" y="70"/>
                    </a:cubicBezTo>
                    <a:cubicBezTo>
                      <a:pt x="37" y="70"/>
                      <a:pt x="40" y="67"/>
                      <a:pt x="40" y="63"/>
                    </a:cubicBezTo>
                    <a:close/>
                    <a:moveTo>
                      <a:pt x="59" y="147"/>
                    </a:moveTo>
                    <a:cubicBezTo>
                      <a:pt x="161" y="147"/>
                      <a:pt x="161" y="147"/>
                      <a:pt x="161" y="147"/>
                    </a:cubicBezTo>
                    <a:cubicBezTo>
                      <a:pt x="161" y="147"/>
                      <a:pt x="161" y="147"/>
                      <a:pt x="161" y="147"/>
                    </a:cubicBezTo>
                    <a:cubicBezTo>
                      <a:pt x="165" y="147"/>
                      <a:pt x="169" y="144"/>
                      <a:pt x="169" y="139"/>
                    </a:cubicBezTo>
                    <a:cubicBezTo>
                      <a:pt x="169" y="139"/>
                      <a:pt x="169" y="139"/>
                      <a:pt x="169" y="139"/>
                    </a:cubicBezTo>
                    <a:cubicBezTo>
                      <a:pt x="169" y="135"/>
                      <a:pt x="165" y="131"/>
                      <a:pt x="161" y="131"/>
                    </a:cubicBezTo>
                    <a:cubicBezTo>
                      <a:pt x="59" y="131"/>
                      <a:pt x="59" y="131"/>
                      <a:pt x="59" y="131"/>
                    </a:cubicBezTo>
                    <a:cubicBezTo>
                      <a:pt x="59" y="131"/>
                      <a:pt x="59" y="131"/>
                      <a:pt x="59" y="131"/>
                    </a:cubicBezTo>
                    <a:cubicBezTo>
                      <a:pt x="55" y="131"/>
                      <a:pt x="51" y="135"/>
                      <a:pt x="51" y="139"/>
                    </a:cubicBezTo>
                    <a:cubicBezTo>
                      <a:pt x="51" y="139"/>
                      <a:pt x="51" y="139"/>
                      <a:pt x="51" y="139"/>
                    </a:cubicBezTo>
                    <a:cubicBezTo>
                      <a:pt x="51" y="144"/>
                      <a:pt x="55" y="147"/>
                      <a:pt x="59" y="147"/>
                    </a:cubicBezTo>
                    <a:close/>
                    <a:moveTo>
                      <a:pt x="40" y="138"/>
                    </a:moveTo>
                    <a:cubicBezTo>
                      <a:pt x="40" y="134"/>
                      <a:pt x="37" y="131"/>
                      <a:pt x="33" y="131"/>
                    </a:cubicBezTo>
                    <a:cubicBezTo>
                      <a:pt x="29" y="131"/>
                      <a:pt x="26" y="134"/>
                      <a:pt x="26" y="138"/>
                    </a:cubicBezTo>
                    <a:cubicBezTo>
                      <a:pt x="26" y="142"/>
                      <a:pt x="29" y="145"/>
                      <a:pt x="33" y="145"/>
                    </a:cubicBezTo>
                    <a:cubicBezTo>
                      <a:pt x="37" y="145"/>
                      <a:pt x="40" y="142"/>
                      <a:pt x="40" y="138"/>
                    </a:cubicBezTo>
                    <a:close/>
                    <a:moveTo>
                      <a:pt x="302" y="103"/>
                    </a:moveTo>
                    <a:cubicBezTo>
                      <a:pt x="299" y="98"/>
                      <a:pt x="294" y="95"/>
                      <a:pt x="290" y="92"/>
                    </a:cubicBezTo>
                    <a:cubicBezTo>
                      <a:pt x="282" y="101"/>
                      <a:pt x="271" y="105"/>
                      <a:pt x="257" y="105"/>
                    </a:cubicBezTo>
                    <a:cubicBezTo>
                      <a:pt x="244" y="105"/>
                      <a:pt x="233" y="101"/>
                      <a:pt x="225" y="92"/>
                    </a:cubicBezTo>
                    <a:cubicBezTo>
                      <a:pt x="220" y="95"/>
                      <a:pt x="216" y="98"/>
                      <a:pt x="213" y="103"/>
                    </a:cubicBezTo>
                    <a:cubicBezTo>
                      <a:pt x="208" y="109"/>
                      <a:pt x="205" y="117"/>
                      <a:pt x="205" y="125"/>
                    </a:cubicBezTo>
                    <a:cubicBezTo>
                      <a:pt x="205" y="139"/>
                      <a:pt x="205" y="171"/>
                      <a:pt x="205" y="171"/>
                    </a:cubicBezTo>
                    <a:cubicBezTo>
                      <a:pt x="205" y="177"/>
                      <a:pt x="209" y="183"/>
                      <a:pt x="216" y="183"/>
                    </a:cubicBezTo>
                    <a:cubicBezTo>
                      <a:pt x="299" y="183"/>
                      <a:pt x="299" y="183"/>
                      <a:pt x="299" y="183"/>
                    </a:cubicBezTo>
                    <a:cubicBezTo>
                      <a:pt x="306" y="183"/>
                      <a:pt x="310" y="177"/>
                      <a:pt x="310" y="171"/>
                    </a:cubicBezTo>
                    <a:cubicBezTo>
                      <a:pt x="310" y="171"/>
                      <a:pt x="310" y="139"/>
                      <a:pt x="310" y="125"/>
                    </a:cubicBezTo>
                    <a:cubicBezTo>
                      <a:pt x="310" y="117"/>
                      <a:pt x="307" y="109"/>
                      <a:pt x="302" y="103"/>
                    </a:cubicBezTo>
                    <a:close/>
                    <a:moveTo>
                      <a:pt x="233" y="166"/>
                    </a:moveTo>
                    <a:cubicBezTo>
                      <a:pt x="233" y="169"/>
                      <a:pt x="230" y="172"/>
                      <a:pt x="227" y="172"/>
                    </a:cubicBezTo>
                    <a:cubicBezTo>
                      <a:pt x="224" y="172"/>
                      <a:pt x="221" y="169"/>
                      <a:pt x="221" y="166"/>
                    </a:cubicBezTo>
                    <a:cubicBezTo>
                      <a:pt x="221" y="125"/>
                      <a:pt x="221" y="125"/>
                      <a:pt x="221" y="125"/>
                    </a:cubicBezTo>
                    <a:cubicBezTo>
                      <a:pt x="221" y="121"/>
                      <a:pt x="224" y="119"/>
                      <a:pt x="227" y="119"/>
                    </a:cubicBezTo>
                    <a:cubicBezTo>
                      <a:pt x="230" y="119"/>
                      <a:pt x="233" y="121"/>
                      <a:pt x="233" y="125"/>
                    </a:cubicBezTo>
                    <a:lnTo>
                      <a:pt x="233" y="166"/>
                    </a:lnTo>
                    <a:close/>
                    <a:moveTo>
                      <a:pt x="294" y="166"/>
                    </a:moveTo>
                    <a:cubicBezTo>
                      <a:pt x="294" y="169"/>
                      <a:pt x="291" y="172"/>
                      <a:pt x="288" y="172"/>
                    </a:cubicBezTo>
                    <a:cubicBezTo>
                      <a:pt x="284" y="172"/>
                      <a:pt x="282" y="169"/>
                      <a:pt x="282" y="166"/>
                    </a:cubicBezTo>
                    <a:cubicBezTo>
                      <a:pt x="282" y="125"/>
                      <a:pt x="282" y="125"/>
                      <a:pt x="282" y="125"/>
                    </a:cubicBezTo>
                    <a:cubicBezTo>
                      <a:pt x="282" y="121"/>
                      <a:pt x="284" y="119"/>
                      <a:pt x="288" y="119"/>
                    </a:cubicBezTo>
                    <a:cubicBezTo>
                      <a:pt x="291" y="119"/>
                      <a:pt x="294" y="121"/>
                      <a:pt x="294" y="125"/>
                    </a:cubicBezTo>
                    <a:lnTo>
                      <a:pt x="294" y="166"/>
                    </a:lnTo>
                    <a:close/>
                    <a:moveTo>
                      <a:pt x="257" y="93"/>
                    </a:moveTo>
                    <a:cubicBezTo>
                      <a:pt x="278" y="93"/>
                      <a:pt x="294" y="76"/>
                      <a:pt x="295" y="56"/>
                    </a:cubicBezTo>
                    <a:cubicBezTo>
                      <a:pt x="295" y="50"/>
                      <a:pt x="293" y="45"/>
                      <a:pt x="291" y="40"/>
                    </a:cubicBezTo>
                    <a:cubicBezTo>
                      <a:pt x="287" y="32"/>
                      <a:pt x="281" y="26"/>
                      <a:pt x="273" y="22"/>
                    </a:cubicBezTo>
                    <a:cubicBezTo>
                      <a:pt x="268" y="20"/>
                      <a:pt x="263" y="18"/>
                      <a:pt x="257" y="18"/>
                    </a:cubicBezTo>
                    <a:cubicBezTo>
                      <a:pt x="237" y="18"/>
                      <a:pt x="220" y="35"/>
                      <a:pt x="220" y="56"/>
                    </a:cubicBezTo>
                    <a:cubicBezTo>
                      <a:pt x="220" y="76"/>
                      <a:pt x="237" y="93"/>
                      <a:pt x="257" y="93"/>
                    </a:cubicBezTo>
                    <a:close/>
                  </a:path>
                </a:pathLst>
              </a:custGeom>
              <a:solidFill>
                <a:srgbClr val="89B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IN" sz="1000" dirty="0">
                  <a:solidFill>
                    <a:srgbClr val="000000"/>
                  </a:solidFill>
                  <a:cs typeface="Arial" pitchFamily="34" charset="0"/>
                </a:endParaRPr>
              </a:p>
            </p:txBody>
          </p:sp>
          <p:sp>
            <p:nvSpPr>
              <p:cNvPr id="27" name="Freeform 3"/>
              <p:cNvSpPr>
                <a:spLocks noChangeAspect="1" noEditPoints="1"/>
              </p:cNvSpPr>
              <p:nvPr/>
            </p:nvSpPr>
            <p:spPr bwMode="auto">
              <a:xfrm>
                <a:off x="4056" y="1656"/>
                <a:ext cx="326" cy="354"/>
              </a:xfrm>
              <a:custGeom>
                <a:avLst/>
                <a:gdLst>
                  <a:gd name="T0" fmla="*/ 1505166255 w 367"/>
                  <a:gd name="T1" fmla="*/ 1499757230 h 399"/>
                  <a:gd name="T2" fmla="*/ 1505166255 w 367"/>
                  <a:gd name="T3" fmla="*/ 1499757230 h 399"/>
                  <a:gd name="T4" fmla="*/ 1505166255 w 367"/>
                  <a:gd name="T5" fmla="*/ 1499757230 h 399"/>
                  <a:gd name="T6" fmla="*/ 1505166255 w 367"/>
                  <a:gd name="T7" fmla="*/ 1499757230 h 399"/>
                  <a:gd name="T8" fmla="*/ 1505166255 w 367"/>
                  <a:gd name="T9" fmla="*/ 1499757230 h 399"/>
                  <a:gd name="T10" fmla="*/ 1505166255 w 367"/>
                  <a:gd name="T11" fmla="*/ 1499757230 h 399"/>
                  <a:gd name="T12" fmla="*/ 1505166255 w 367"/>
                  <a:gd name="T13" fmla="*/ 1499757230 h 399"/>
                  <a:gd name="T14" fmla="*/ 1505166255 w 367"/>
                  <a:gd name="T15" fmla="*/ 1499757230 h 399"/>
                  <a:gd name="T16" fmla="*/ 1505166255 w 367"/>
                  <a:gd name="T17" fmla="*/ 1499757230 h 399"/>
                  <a:gd name="T18" fmla="*/ 1505166255 w 367"/>
                  <a:gd name="T19" fmla="*/ 1499757230 h 399"/>
                  <a:gd name="T20" fmla="*/ 1505166255 w 367"/>
                  <a:gd name="T21" fmla="*/ 1499757230 h 399"/>
                  <a:gd name="T22" fmla="*/ 1505166255 w 367"/>
                  <a:gd name="T23" fmla="*/ 1499757230 h 399"/>
                  <a:gd name="T24" fmla="*/ 1505166255 w 367"/>
                  <a:gd name="T25" fmla="*/ 1499757230 h 399"/>
                  <a:gd name="T26" fmla="*/ 1505166255 w 367"/>
                  <a:gd name="T27" fmla="*/ 1499757230 h 399"/>
                  <a:gd name="T28" fmla="*/ 1505166255 w 367"/>
                  <a:gd name="T29" fmla="*/ 1499757230 h 399"/>
                  <a:gd name="T30" fmla="*/ 1505166255 w 367"/>
                  <a:gd name="T31" fmla="*/ 1499757230 h 399"/>
                  <a:gd name="T32" fmla="*/ 1505166255 w 367"/>
                  <a:gd name="T33" fmla="*/ 1499757230 h 399"/>
                  <a:gd name="T34" fmla="*/ 1505166255 w 367"/>
                  <a:gd name="T35" fmla="*/ 1499757230 h 399"/>
                  <a:gd name="T36" fmla="*/ 1505166255 w 367"/>
                  <a:gd name="T37" fmla="*/ 1499757230 h 399"/>
                  <a:gd name="T38" fmla="*/ 1505166255 w 367"/>
                  <a:gd name="T39" fmla="*/ 1499757230 h 399"/>
                  <a:gd name="T40" fmla="*/ 1505166255 w 367"/>
                  <a:gd name="T41" fmla="*/ 1499757230 h 399"/>
                  <a:gd name="T42" fmla="*/ 1505166255 w 367"/>
                  <a:gd name="T43" fmla="*/ 1499757230 h 399"/>
                  <a:gd name="T44" fmla="*/ 1505166255 w 367"/>
                  <a:gd name="T45" fmla="*/ 1499757230 h 399"/>
                  <a:gd name="T46" fmla="*/ 1505166255 w 367"/>
                  <a:gd name="T47" fmla="*/ 1499757230 h 399"/>
                  <a:gd name="T48" fmla="*/ 1505166255 w 367"/>
                  <a:gd name="T49" fmla="*/ 1499757230 h 399"/>
                  <a:gd name="T50" fmla="*/ 1505166255 w 367"/>
                  <a:gd name="T51" fmla="*/ 1499757230 h 399"/>
                  <a:gd name="T52" fmla="*/ 1505166255 w 367"/>
                  <a:gd name="T53" fmla="*/ 1499757230 h 399"/>
                  <a:gd name="T54" fmla="*/ 1505166255 w 367"/>
                  <a:gd name="T55" fmla="*/ 1499757230 h 399"/>
                  <a:gd name="T56" fmla="*/ 1505166255 w 367"/>
                  <a:gd name="T57" fmla="*/ 1499757230 h 399"/>
                  <a:gd name="T58" fmla="*/ 1505166255 w 367"/>
                  <a:gd name="T59" fmla="*/ 1499757230 h 399"/>
                  <a:gd name="T60" fmla="*/ 1505166255 w 367"/>
                  <a:gd name="T61" fmla="*/ 1499757230 h 399"/>
                  <a:gd name="T62" fmla="*/ 1505166255 w 367"/>
                  <a:gd name="T63" fmla="*/ 1499757230 h 399"/>
                  <a:gd name="T64" fmla="*/ 1505166255 w 367"/>
                  <a:gd name="T65" fmla="*/ 1499757230 h 399"/>
                  <a:gd name="T66" fmla="*/ 1505166255 w 367"/>
                  <a:gd name="T67" fmla="*/ 1499757230 h 399"/>
                  <a:gd name="T68" fmla="*/ 1505166255 w 367"/>
                  <a:gd name="T69" fmla="*/ 1499757230 h 399"/>
                  <a:gd name="T70" fmla="*/ 1505166255 w 367"/>
                  <a:gd name="T71" fmla="*/ 1499757230 h 399"/>
                  <a:gd name="T72" fmla="*/ 1505166255 w 367"/>
                  <a:gd name="T73" fmla="*/ 1499757230 h 399"/>
                  <a:gd name="T74" fmla="*/ 1505166255 w 367"/>
                  <a:gd name="T75" fmla="*/ 1499757230 h 399"/>
                  <a:gd name="T76" fmla="*/ 1505166255 w 367"/>
                  <a:gd name="T77" fmla="*/ 1499757230 h 399"/>
                  <a:gd name="T78" fmla="*/ 1505166255 w 367"/>
                  <a:gd name="T79" fmla="*/ 1499757230 h 399"/>
                  <a:gd name="T80" fmla="*/ 1505166255 w 367"/>
                  <a:gd name="T81" fmla="*/ 1499757230 h 399"/>
                  <a:gd name="T82" fmla="*/ 1505166255 w 367"/>
                  <a:gd name="T83" fmla="*/ 1499757230 h 399"/>
                  <a:gd name="T84" fmla="*/ 1505166255 w 367"/>
                  <a:gd name="T85" fmla="*/ 1499757230 h 399"/>
                  <a:gd name="T86" fmla="*/ 1505166255 w 367"/>
                  <a:gd name="T87" fmla="*/ 1499757230 h 399"/>
                  <a:gd name="T88" fmla="*/ 1505166255 w 367"/>
                  <a:gd name="T89" fmla="*/ 1499757230 h 399"/>
                  <a:gd name="T90" fmla="*/ 1505166255 w 367"/>
                  <a:gd name="T91" fmla="*/ 1499757230 h 399"/>
                  <a:gd name="T92" fmla="*/ 1505166255 w 367"/>
                  <a:gd name="T93" fmla="*/ 1499757230 h 399"/>
                  <a:gd name="T94" fmla="*/ 1505166255 w 367"/>
                  <a:gd name="T95" fmla="*/ 1499757230 h 399"/>
                  <a:gd name="T96" fmla="*/ 1505166255 w 367"/>
                  <a:gd name="T97" fmla="*/ 1499757230 h 399"/>
                  <a:gd name="T98" fmla="*/ 1505166255 w 367"/>
                  <a:gd name="T99" fmla="*/ 1499757230 h 399"/>
                  <a:gd name="T100" fmla="*/ 1505166255 w 367"/>
                  <a:gd name="T101" fmla="*/ 1499757230 h 399"/>
                  <a:gd name="T102" fmla="*/ 1505166255 w 367"/>
                  <a:gd name="T103" fmla="*/ 1499757230 h 399"/>
                  <a:gd name="T104" fmla="*/ 1505166255 w 367"/>
                  <a:gd name="T105" fmla="*/ 1499757230 h 3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7"/>
                  <a:gd name="T160" fmla="*/ 0 h 399"/>
                  <a:gd name="T161" fmla="*/ 367 w 367"/>
                  <a:gd name="T162" fmla="*/ 399 h 3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7" h="399">
                    <a:moveTo>
                      <a:pt x="106" y="76"/>
                    </a:moveTo>
                    <a:cubicBezTo>
                      <a:pt x="116" y="70"/>
                      <a:pt x="128" y="68"/>
                      <a:pt x="140" y="68"/>
                    </a:cubicBezTo>
                    <a:cubicBezTo>
                      <a:pt x="143" y="68"/>
                      <a:pt x="146" y="68"/>
                      <a:pt x="149" y="68"/>
                    </a:cubicBezTo>
                    <a:cubicBezTo>
                      <a:pt x="174" y="71"/>
                      <a:pt x="195" y="87"/>
                      <a:pt x="206" y="108"/>
                    </a:cubicBezTo>
                    <a:cubicBezTo>
                      <a:pt x="207" y="111"/>
                      <a:pt x="210" y="113"/>
                      <a:pt x="213" y="113"/>
                    </a:cubicBezTo>
                    <a:cubicBezTo>
                      <a:pt x="214" y="113"/>
                      <a:pt x="215" y="112"/>
                      <a:pt x="217" y="112"/>
                    </a:cubicBezTo>
                    <a:cubicBezTo>
                      <a:pt x="220" y="110"/>
                      <a:pt x="222" y="105"/>
                      <a:pt x="220" y="101"/>
                    </a:cubicBezTo>
                    <a:cubicBezTo>
                      <a:pt x="207" y="75"/>
                      <a:pt x="182" y="56"/>
                      <a:pt x="151" y="52"/>
                    </a:cubicBezTo>
                    <a:cubicBezTo>
                      <a:pt x="147" y="52"/>
                      <a:pt x="143" y="52"/>
                      <a:pt x="140" y="52"/>
                    </a:cubicBezTo>
                    <a:cubicBezTo>
                      <a:pt x="125" y="52"/>
                      <a:pt x="111" y="55"/>
                      <a:pt x="99" y="61"/>
                    </a:cubicBezTo>
                    <a:cubicBezTo>
                      <a:pt x="95" y="63"/>
                      <a:pt x="93" y="68"/>
                      <a:pt x="95" y="72"/>
                    </a:cubicBezTo>
                    <a:cubicBezTo>
                      <a:pt x="97" y="76"/>
                      <a:pt x="102" y="78"/>
                      <a:pt x="106" y="76"/>
                    </a:cubicBezTo>
                    <a:close/>
                    <a:moveTo>
                      <a:pt x="74" y="79"/>
                    </a:moveTo>
                    <a:cubicBezTo>
                      <a:pt x="60" y="93"/>
                      <a:pt x="53" y="110"/>
                      <a:pt x="50" y="130"/>
                    </a:cubicBezTo>
                    <a:cubicBezTo>
                      <a:pt x="50" y="134"/>
                      <a:pt x="50" y="138"/>
                      <a:pt x="50" y="142"/>
                    </a:cubicBezTo>
                    <a:cubicBezTo>
                      <a:pt x="50" y="167"/>
                      <a:pt x="60" y="191"/>
                      <a:pt x="78" y="208"/>
                    </a:cubicBezTo>
                    <a:cubicBezTo>
                      <a:pt x="80" y="209"/>
                      <a:pt x="82" y="210"/>
                      <a:pt x="84" y="210"/>
                    </a:cubicBezTo>
                    <a:cubicBezTo>
                      <a:pt x="86" y="210"/>
                      <a:pt x="88" y="209"/>
                      <a:pt x="90" y="207"/>
                    </a:cubicBezTo>
                    <a:cubicBezTo>
                      <a:pt x="93" y="204"/>
                      <a:pt x="92" y="199"/>
                      <a:pt x="89" y="196"/>
                    </a:cubicBezTo>
                    <a:cubicBezTo>
                      <a:pt x="75" y="182"/>
                      <a:pt x="66" y="163"/>
                      <a:pt x="66" y="142"/>
                    </a:cubicBezTo>
                    <a:cubicBezTo>
                      <a:pt x="66" y="139"/>
                      <a:pt x="66" y="136"/>
                      <a:pt x="66" y="132"/>
                    </a:cubicBezTo>
                    <a:cubicBezTo>
                      <a:pt x="68" y="115"/>
                      <a:pt x="74" y="101"/>
                      <a:pt x="85" y="90"/>
                    </a:cubicBezTo>
                    <a:cubicBezTo>
                      <a:pt x="89" y="87"/>
                      <a:pt x="89" y="82"/>
                      <a:pt x="85" y="79"/>
                    </a:cubicBezTo>
                    <a:cubicBezTo>
                      <a:pt x="82" y="76"/>
                      <a:pt x="77" y="76"/>
                      <a:pt x="74" y="79"/>
                    </a:cubicBezTo>
                    <a:close/>
                    <a:moveTo>
                      <a:pt x="36" y="137"/>
                    </a:moveTo>
                    <a:cubicBezTo>
                      <a:pt x="36" y="137"/>
                      <a:pt x="36" y="137"/>
                      <a:pt x="37" y="137"/>
                    </a:cubicBezTo>
                    <a:cubicBezTo>
                      <a:pt x="41" y="137"/>
                      <a:pt x="44" y="134"/>
                      <a:pt x="45" y="130"/>
                    </a:cubicBezTo>
                    <a:cubicBezTo>
                      <a:pt x="45" y="125"/>
                      <a:pt x="42" y="121"/>
                      <a:pt x="38" y="121"/>
                    </a:cubicBezTo>
                    <a:cubicBezTo>
                      <a:pt x="9" y="117"/>
                      <a:pt x="9" y="117"/>
                      <a:pt x="9" y="117"/>
                    </a:cubicBezTo>
                    <a:cubicBezTo>
                      <a:pt x="5" y="117"/>
                      <a:pt x="1" y="120"/>
                      <a:pt x="0" y="124"/>
                    </a:cubicBezTo>
                    <a:cubicBezTo>
                      <a:pt x="0" y="129"/>
                      <a:pt x="3" y="133"/>
                      <a:pt x="7" y="133"/>
                    </a:cubicBezTo>
                    <a:lnTo>
                      <a:pt x="36" y="137"/>
                    </a:lnTo>
                    <a:close/>
                    <a:moveTo>
                      <a:pt x="48" y="168"/>
                    </a:moveTo>
                    <a:cubicBezTo>
                      <a:pt x="46" y="164"/>
                      <a:pt x="42" y="161"/>
                      <a:pt x="38" y="162"/>
                    </a:cubicBezTo>
                    <a:cubicBezTo>
                      <a:pt x="10" y="170"/>
                      <a:pt x="10" y="170"/>
                      <a:pt x="10" y="170"/>
                    </a:cubicBezTo>
                    <a:cubicBezTo>
                      <a:pt x="6" y="171"/>
                      <a:pt x="3" y="175"/>
                      <a:pt x="4" y="180"/>
                    </a:cubicBezTo>
                    <a:cubicBezTo>
                      <a:pt x="5" y="183"/>
                      <a:pt x="8" y="186"/>
                      <a:pt x="12" y="186"/>
                    </a:cubicBezTo>
                    <a:cubicBezTo>
                      <a:pt x="13" y="186"/>
                      <a:pt x="13" y="185"/>
                      <a:pt x="14" y="185"/>
                    </a:cubicBezTo>
                    <a:cubicBezTo>
                      <a:pt x="42" y="178"/>
                      <a:pt x="42" y="178"/>
                      <a:pt x="42" y="178"/>
                    </a:cubicBezTo>
                    <a:cubicBezTo>
                      <a:pt x="46" y="176"/>
                      <a:pt x="49" y="172"/>
                      <a:pt x="48" y="168"/>
                    </a:cubicBezTo>
                    <a:close/>
                    <a:moveTo>
                      <a:pt x="216" y="84"/>
                    </a:moveTo>
                    <a:cubicBezTo>
                      <a:pt x="218" y="86"/>
                      <a:pt x="220" y="87"/>
                      <a:pt x="222" y="87"/>
                    </a:cubicBezTo>
                    <a:cubicBezTo>
                      <a:pt x="224" y="87"/>
                      <a:pt x="226" y="87"/>
                      <a:pt x="227" y="86"/>
                    </a:cubicBezTo>
                    <a:cubicBezTo>
                      <a:pt x="253" y="66"/>
                      <a:pt x="253" y="66"/>
                      <a:pt x="253" y="66"/>
                    </a:cubicBezTo>
                    <a:cubicBezTo>
                      <a:pt x="256" y="63"/>
                      <a:pt x="257" y="58"/>
                      <a:pt x="254" y="54"/>
                    </a:cubicBezTo>
                    <a:cubicBezTo>
                      <a:pt x="252" y="51"/>
                      <a:pt x="247" y="50"/>
                      <a:pt x="243" y="53"/>
                    </a:cubicBezTo>
                    <a:cubicBezTo>
                      <a:pt x="218" y="73"/>
                      <a:pt x="218" y="73"/>
                      <a:pt x="218" y="73"/>
                    </a:cubicBezTo>
                    <a:cubicBezTo>
                      <a:pt x="214" y="76"/>
                      <a:pt x="213" y="81"/>
                      <a:pt x="216" y="84"/>
                    </a:cubicBezTo>
                    <a:close/>
                    <a:moveTo>
                      <a:pt x="40" y="231"/>
                    </a:moveTo>
                    <a:cubicBezTo>
                      <a:pt x="64" y="213"/>
                      <a:pt x="64" y="213"/>
                      <a:pt x="64" y="213"/>
                    </a:cubicBezTo>
                    <a:cubicBezTo>
                      <a:pt x="67" y="210"/>
                      <a:pt x="68" y="205"/>
                      <a:pt x="65" y="202"/>
                    </a:cubicBezTo>
                    <a:cubicBezTo>
                      <a:pt x="62" y="198"/>
                      <a:pt x="57" y="197"/>
                      <a:pt x="54" y="200"/>
                    </a:cubicBezTo>
                    <a:cubicBezTo>
                      <a:pt x="31" y="218"/>
                      <a:pt x="31" y="218"/>
                      <a:pt x="31" y="218"/>
                    </a:cubicBezTo>
                    <a:cubicBezTo>
                      <a:pt x="27" y="221"/>
                      <a:pt x="26" y="226"/>
                      <a:pt x="29" y="229"/>
                    </a:cubicBezTo>
                    <a:cubicBezTo>
                      <a:pt x="31" y="231"/>
                      <a:pt x="33" y="233"/>
                      <a:pt x="35" y="233"/>
                    </a:cubicBezTo>
                    <a:cubicBezTo>
                      <a:pt x="37" y="233"/>
                      <a:pt x="39" y="232"/>
                      <a:pt x="40" y="231"/>
                    </a:cubicBezTo>
                    <a:close/>
                    <a:moveTo>
                      <a:pt x="189" y="59"/>
                    </a:moveTo>
                    <a:cubicBezTo>
                      <a:pt x="190" y="60"/>
                      <a:pt x="191" y="61"/>
                      <a:pt x="193" y="61"/>
                    </a:cubicBezTo>
                    <a:cubicBezTo>
                      <a:pt x="195" y="61"/>
                      <a:pt x="198" y="59"/>
                      <a:pt x="200" y="56"/>
                    </a:cubicBezTo>
                    <a:cubicBezTo>
                      <a:pt x="215" y="29"/>
                      <a:pt x="215" y="29"/>
                      <a:pt x="215" y="29"/>
                    </a:cubicBezTo>
                    <a:cubicBezTo>
                      <a:pt x="217" y="25"/>
                      <a:pt x="216" y="20"/>
                      <a:pt x="212" y="18"/>
                    </a:cubicBezTo>
                    <a:cubicBezTo>
                      <a:pt x="208" y="16"/>
                      <a:pt x="204" y="17"/>
                      <a:pt x="201" y="21"/>
                    </a:cubicBezTo>
                    <a:cubicBezTo>
                      <a:pt x="186" y="49"/>
                      <a:pt x="186" y="49"/>
                      <a:pt x="186" y="49"/>
                    </a:cubicBezTo>
                    <a:cubicBezTo>
                      <a:pt x="184" y="52"/>
                      <a:pt x="185" y="57"/>
                      <a:pt x="189" y="59"/>
                    </a:cubicBezTo>
                    <a:close/>
                    <a:moveTo>
                      <a:pt x="154" y="47"/>
                    </a:moveTo>
                    <a:cubicBezTo>
                      <a:pt x="154" y="47"/>
                      <a:pt x="154" y="47"/>
                      <a:pt x="155" y="47"/>
                    </a:cubicBezTo>
                    <a:cubicBezTo>
                      <a:pt x="159" y="47"/>
                      <a:pt x="162" y="44"/>
                      <a:pt x="163" y="40"/>
                    </a:cubicBezTo>
                    <a:cubicBezTo>
                      <a:pt x="166" y="9"/>
                      <a:pt x="166" y="9"/>
                      <a:pt x="166" y="9"/>
                    </a:cubicBezTo>
                    <a:cubicBezTo>
                      <a:pt x="167" y="5"/>
                      <a:pt x="164" y="1"/>
                      <a:pt x="160" y="0"/>
                    </a:cubicBezTo>
                    <a:cubicBezTo>
                      <a:pt x="155" y="0"/>
                      <a:pt x="151" y="3"/>
                      <a:pt x="151" y="7"/>
                    </a:cubicBezTo>
                    <a:cubicBezTo>
                      <a:pt x="147" y="38"/>
                      <a:pt x="147" y="38"/>
                      <a:pt x="147" y="38"/>
                    </a:cubicBezTo>
                    <a:cubicBezTo>
                      <a:pt x="146" y="42"/>
                      <a:pt x="149" y="46"/>
                      <a:pt x="154" y="47"/>
                    </a:cubicBezTo>
                    <a:close/>
                    <a:moveTo>
                      <a:pt x="106" y="43"/>
                    </a:moveTo>
                    <a:cubicBezTo>
                      <a:pt x="107" y="47"/>
                      <a:pt x="111" y="49"/>
                      <a:pt x="114" y="49"/>
                    </a:cubicBezTo>
                    <a:cubicBezTo>
                      <a:pt x="115" y="49"/>
                      <a:pt x="115" y="49"/>
                      <a:pt x="116" y="49"/>
                    </a:cubicBezTo>
                    <a:cubicBezTo>
                      <a:pt x="120" y="48"/>
                      <a:pt x="123" y="43"/>
                      <a:pt x="122" y="39"/>
                    </a:cubicBezTo>
                    <a:cubicBezTo>
                      <a:pt x="114" y="10"/>
                      <a:pt x="114" y="10"/>
                      <a:pt x="114" y="10"/>
                    </a:cubicBezTo>
                    <a:cubicBezTo>
                      <a:pt x="113" y="6"/>
                      <a:pt x="108" y="3"/>
                      <a:pt x="104" y="4"/>
                    </a:cubicBezTo>
                    <a:cubicBezTo>
                      <a:pt x="100" y="6"/>
                      <a:pt x="97" y="10"/>
                      <a:pt x="98" y="14"/>
                    </a:cubicBezTo>
                    <a:lnTo>
                      <a:pt x="106" y="43"/>
                    </a:lnTo>
                    <a:close/>
                    <a:moveTo>
                      <a:pt x="71" y="64"/>
                    </a:moveTo>
                    <a:cubicBezTo>
                      <a:pt x="72" y="66"/>
                      <a:pt x="75" y="67"/>
                      <a:pt x="77" y="67"/>
                    </a:cubicBezTo>
                    <a:cubicBezTo>
                      <a:pt x="79" y="67"/>
                      <a:pt x="81" y="66"/>
                      <a:pt x="82" y="65"/>
                    </a:cubicBezTo>
                    <a:cubicBezTo>
                      <a:pt x="86" y="62"/>
                      <a:pt x="86" y="57"/>
                      <a:pt x="84" y="54"/>
                    </a:cubicBezTo>
                    <a:cubicBezTo>
                      <a:pt x="65" y="31"/>
                      <a:pt x="65" y="31"/>
                      <a:pt x="65" y="31"/>
                    </a:cubicBezTo>
                    <a:cubicBezTo>
                      <a:pt x="63" y="27"/>
                      <a:pt x="58" y="27"/>
                      <a:pt x="54" y="29"/>
                    </a:cubicBezTo>
                    <a:cubicBezTo>
                      <a:pt x="51" y="32"/>
                      <a:pt x="50" y="37"/>
                      <a:pt x="53" y="41"/>
                    </a:cubicBezTo>
                    <a:lnTo>
                      <a:pt x="71" y="64"/>
                    </a:lnTo>
                    <a:close/>
                    <a:moveTo>
                      <a:pt x="21" y="82"/>
                    </a:moveTo>
                    <a:cubicBezTo>
                      <a:pt x="46" y="97"/>
                      <a:pt x="46" y="97"/>
                      <a:pt x="46" y="97"/>
                    </a:cubicBezTo>
                    <a:cubicBezTo>
                      <a:pt x="47" y="97"/>
                      <a:pt x="49" y="98"/>
                      <a:pt x="50" y="98"/>
                    </a:cubicBezTo>
                    <a:cubicBezTo>
                      <a:pt x="53" y="98"/>
                      <a:pt x="55" y="96"/>
                      <a:pt x="57" y="94"/>
                    </a:cubicBezTo>
                    <a:cubicBezTo>
                      <a:pt x="59" y="90"/>
                      <a:pt x="58" y="85"/>
                      <a:pt x="54" y="83"/>
                    </a:cubicBezTo>
                    <a:cubicBezTo>
                      <a:pt x="29" y="68"/>
                      <a:pt x="29" y="68"/>
                      <a:pt x="29" y="68"/>
                    </a:cubicBezTo>
                    <a:cubicBezTo>
                      <a:pt x="25" y="66"/>
                      <a:pt x="20" y="68"/>
                      <a:pt x="18" y="71"/>
                    </a:cubicBezTo>
                    <a:cubicBezTo>
                      <a:pt x="16" y="75"/>
                      <a:pt x="17" y="80"/>
                      <a:pt x="21" y="82"/>
                    </a:cubicBezTo>
                    <a:close/>
                    <a:moveTo>
                      <a:pt x="255" y="210"/>
                    </a:moveTo>
                    <a:cubicBezTo>
                      <a:pt x="292" y="210"/>
                      <a:pt x="292" y="210"/>
                      <a:pt x="292" y="210"/>
                    </a:cubicBezTo>
                    <a:cubicBezTo>
                      <a:pt x="295" y="210"/>
                      <a:pt x="299" y="207"/>
                      <a:pt x="301" y="204"/>
                    </a:cubicBezTo>
                    <a:cubicBezTo>
                      <a:pt x="322" y="167"/>
                      <a:pt x="322" y="167"/>
                      <a:pt x="322" y="167"/>
                    </a:cubicBezTo>
                    <a:cubicBezTo>
                      <a:pt x="324" y="164"/>
                      <a:pt x="323" y="161"/>
                      <a:pt x="320" y="161"/>
                    </a:cubicBezTo>
                    <a:cubicBezTo>
                      <a:pt x="283" y="161"/>
                      <a:pt x="283" y="161"/>
                      <a:pt x="283" y="161"/>
                    </a:cubicBezTo>
                    <a:cubicBezTo>
                      <a:pt x="280" y="161"/>
                      <a:pt x="276" y="164"/>
                      <a:pt x="274" y="167"/>
                    </a:cubicBezTo>
                    <a:cubicBezTo>
                      <a:pt x="252" y="204"/>
                      <a:pt x="252" y="204"/>
                      <a:pt x="252" y="204"/>
                    </a:cubicBezTo>
                    <a:cubicBezTo>
                      <a:pt x="251" y="207"/>
                      <a:pt x="252" y="210"/>
                      <a:pt x="255" y="210"/>
                    </a:cubicBezTo>
                    <a:close/>
                    <a:moveTo>
                      <a:pt x="199" y="210"/>
                    </a:moveTo>
                    <a:cubicBezTo>
                      <a:pt x="236" y="210"/>
                      <a:pt x="236" y="210"/>
                      <a:pt x="236" y="210"/>
                    </a:cubicBezTo>
                    <a:cubicBezTo>
                      <a:pt x="239" y="210"/>
                      <a:pt x="243" y="207"/>
                      <a:pt x="245" y="204"/>
                    </a:cubicBezTo>
                    <a:cubicBezTo>
                      <a:pt x="266" y="167"/>
                      <a:pt x="266" y="167"/>
                      <a:pt x="266" y="167"/>
                    </a:cubicBezTo>
                    <a:cubicBezTo>
                      <a:pt x="268" y="164"/>
                      <a:pt x="267" y="161"/>
                      <a:pt x="264" y="161"/>
                    </a:cubicBezTo>
                    <a:cubicBezTo>
                      <a:pt x="227" y="161"/>
                      <a:pt x="227" y="161"/>
                      <a:pt x="227" y="161"/>
                    </a:cubicBezTo>
                    <a:cubicBezTo>
                      <a:pt x="224" y="161"/>
                      <a:pt x="220" y="164"/>
                      <a:pt x="218" y="167"/>
                    </a:cubicBezTo>
                    <a:cubicBezTo>
                      <a:pt x="197" y="204"/>
                      <a:pt x="197" y="204"/>
                      <a:pt x="197" y="204"/>
                    </a:cubicBezTo>
                    <a:cubicBezTo>
                      <a:pt x="195" y="207"/>
                      <a:pt x="196" y="210"/>
                      <a:pt x="199" y="210"/>
                    </a:cubicBezTo>
                    <a:close/>
                    <a:moveTo>
                      <a:pt x="144" y="210"/>
                    </a:moveTo>
                    <a:cubicBezTo>
                      <a:pt x="181" y="210"/>
                      <a:pt x="181" y="210"/>
                      <a:pt x="181" y="210"/>
                    </a:cubicBezTo>
                    <a:cubicBezTo>
                      <a:pt x="184" y="210"/>
                      <a:pt x="188" y="207"/>
                      <a:pt x="190" y="204"/>
                    </a:cubicBezTo>
                    <a:cubicBezTo>
                      <a:pt x="211" y="167"/>
                      <a:pt x="211" y="167"/>
                      <a:pt x="211" y="167"/>
                    </a:cubicBezTo>
                    <a:cubicBezTo>
                      <a:pt x="213" y="164"/>
                      <a:pt x="212" y="161"/>
                      <a:pt x="209" y="161"/>
                    </a:cubicBezTo>
                    <a:cubicBezTo>
                      <a:pt x="172" y="161"/>
                      <a:pt x="172" y="161"/>
                      <a:pt x="172" y="161"/>
                    </a:cubicBezTo>
                    <a:cubicBezTo>
                      <a:pt x="169" y="161"/>
                      <a:pt x="165" y="164"/>
                      <a:pt x="163" y="167"/>
                    </a:cubicBezTo>
                    <a:cubicBezTo>
                      <a:pt x="142" y="204"/>
                      <a:pt x="142" y="204"/>
                      <a:pt x="142" y="204"/>
                    </a:cubicBezTo>
                    <a:cubicBezTo>
                      <a:pt x="140" y="207"/>
                      <a:pt x="141" y="210"/>
                      <a:pt x="144" y="210"/>
                    </a:cubicBezTo>
                    <a:close/>
                    <a:moveTo>
                      <a:pt x="288" y="216"/>
                    </a:moveTo>
                    <a:cubicBezTo>
                      <a:pt x="251" y="216"/>
                      <a:pt x="251" y="216"/>
                      <a:pt x="251" y="216"/>
                    </a:cubicBezTo>
                    <a:cubicBezTo>
                      <a:pt x="248" y="216"/>
                      <a:pt x="244" y="219"/>
                      <a:pt x="242" y="222"/>
                    </a:cubicBezTo>
                    <a:cubicBezTo>
                      <a:pt x="221" y="259"/>
                      <a:pt x="221" y="259"/>
                      <a:pt x="221" y="259"/>
                    </a:cubicBezTo>
                    <a:cubicBezTo>
                      <a:pt x="219" y="262"/>
                      <a:pt x="220" y="264"/>
                      <a:pt x="223" y="264"/>
                    </a:cubicBezTo>
                    <a:cubicBezTo>
                      <a:pt x="260" y="264"/>
                      <a:pt x="260" y="264"/>
                      <a:pt x="260" y="264"/>
                    </a:cubicBezTo>
                    <a:cubicBezTo>
                      <a:pt x="263" y="264"/>
                      <a:pt x="267" y="262"/>
                      <a:pt x="269" y="259"/>
                    </a:cubicBezTo>
                    <a:cubicBezTo>
                      <a:pt x="291" y="222"/>
                      <a:pt x="291" y="222"/>
                      <a:pt x="291" y="222"/>
                    </a:cubicBezTo>
                    <a:cubicBezTo>
                      <a:pt x="292" y="219"/>
                      <a:pt x="291" y="216"/>
                      <a:pt x="288" y="216"/>
                    </a:cubicBezTo>
                    <a:close/>
                    <a:moveTo>
                      <a:pt x="233" y="216"/>
                    </a:moveTo>
                    <a:cubicBezTo>
                      <a:pt x="195" y="216"/>
                      <a:pt x="195" y="216"/>
                      <a:pt x="195" y="216"/>
                    </a:cubicBezTo>
                    <a:cubicBezTo>
                      <a:pt x="192" y="216"/>
                      <a:pt x="188" y="219"/>
                      <a:pt x="187" y="222"/>
                    </a:cubicBezTo>
                    <a:cubicBezTo>
                      <a:pt x="165" y="259"/>
                      <a:pt x="165" y="259"/>
                      <a:pt x="165" y="259"/>
                    </a:cubicBezTo>
                    <a:cubicBezTo>
                      <a:pt x="163" y="262"/>
                      <a:pt x="165" y="264"/>
                      <a:pt x="168" y="264"/>
                    </a:cubicBezTo>
                    <a:cubicBezTo>
                      <a:pt x="205" y="264"/>
                      <a:pt x="205" y="264"/>
                      <a:pt x="205" y="264"/>
                    </a:cubicBezTo>
                    <a:cubicBezTo>
                      <a:pt x="208" y="264"/>
                      <a:pt x="212" y="262"/>
                      <a:pt x="214" y="259"/>
                    </a:cubicBezTo>
                    <a:cubicBezTo>
                      <a:pt x="235" y="222"/>
                      <a:pt x="235" y="222"/>
                      <a:pt x="235" y="222"/>
                    </a:cubicBezTo>
                    <a:cubicBezTo>
                      <a:pt x="237" y="219"/>
                      <a:pt x="236" y="216"/>
                      <a:pt x="233" y="216"/>
                    </a:cubicBezTo>
                    <a:close/>
                    <a:moveTo>
                      <a:pt x="112" y="264"/>
                    </a:moveTo>
                    <a:cubicBezTo>
                      <a:pt x="150" y="264"/>
                      <a:pt x="150" y="264"/>
                      <a:pt x="150" y="264"/>
                    </a:cubicBezTo>
                    <a:cubicBezTo>
                      <a:pt x="153" y="264"/>
                      <a:pt x="157" y="262"/>
                      <a:pt x="158" y="259"/>
                    </a:cubicBezTo>
                    <a:cubicBezTo>
                      <a:pt x="180" y="222"/>
                      <a:pt x="180" y="222"/>
                      <a:pt x="180" y="222"/>
                    </a:cubicBezTo>
                    <a:cubicBezTo>
                      <a:pt x="182" y="219"/>
                      <a:pt x="180" y="216"/>
                      <a:pt x="177" y="216"/>
                    </a:cubicBezTo>
                    <a:cubicBezTo>
                      <a:pt x="140" y="216"/>
                      <a:pt x="140" y="216"/>
                      <a:pt x="140" y="216"/>
                    </a:cubicBezTo>
                    <a:cubicBezTo>
                      <a:pt x="137" y="216"/>
                      <a:pt x="133" y="219"/>
                      <a:pt x="132" y="222"/>
                    </a:cubicBezTo>
                    <a:cubicBezTo>
                      <a:pt x="110" y="259"/>
                      <a:pt x="110" y="259"/>
                      <a:pt x="110" y="259"/>
                    </a:cubicBezTo>
                    <a:cubicBezTo>
                      <a:pt x="108" y="262"/>
                      <a:pt x="109" y="264"/>
                      <a:pt x="112" y="264"/>
                    </a:cubicBezTo>
                    <a:close/>
                    <a:moveTo>
                      <a:pt x="259" y="276"/>
                    </a:moveTo>
                    <a:cubicBezTo>
                      <a:pt x="261" y="273"/>
                      <a:pt x="260" y="271"/>
                      <a:pt x="257" y="271"/>
                    </a:cubicBezTo>
                    <a:cubicBezTo>
                      <a:pt x="220" y="271"/>
                      <a:pt x="220" y="271"/>
                      <a:pt x="220" y="271"/>
                    </a:cubicBezTo>
                    <a:cubicBezTo>
                      <a:pt x="216" y="271"/>
                      <a:pt x="213" y="273"/>
                      <a:pt x="211" y="276"/>
                    </a:cubicBezTo>
                    <a:cubicBezTo>
                      <a:pt x="189" y="313"/>
                      <a:pt x="189" y="313"/>
                      <a:pt x="189" y="313"/>
                    </a:cubicBezTo>
                    <a:cubicBezTo>
                      <a:pt x="188" y="317"/>
                      <a:pt x="189" y="319"/>
                      <a:pt x="192" y="319"/>
                    </a:cubicBezTo>
                    <a:cubicBezTo>
                      <a:pt x="229" y="319"/>
                      <a:pt x="229" y="319"/>
                      <a:pt x="229" y="319"/>
                    </a:cubicBezTo>
                    <a:cubicBezTo>
                      <a:pt x="232" y="319"/>
                      <a:pt x="236" y="317"/>
                      <a:pt x="238" y="313"/>
                    </a:cubicBezTo>
                    <a:lnTo>
                      <a:pt x="259" y="276"/>
                    </a:lnTo>
                    <a:close/>
                    <a:moveTo>
                      <a:pt x="201" y="271"/>
                    </a:moveTo>
                    <a:cubicBezTo>
                      <a:pt x="164" y="271"/>
                      <a:pt x="164" y="271"/>
                      <a:pt x="164" y="271"/>
                    </a:cubicBezTo>
                    <a:cubicBezTo>
                      <a:pt x="161" y="271"/>
                      <a:pt x="157" y="273"/>
                      <a:pt x="155" y="276"/>
                    </a:cubicBezTo>
                    <a:cubicBezTo>
                      <a:pt x="134" y="313"/>
                      <a:pt x="134" y="313"/>
                      <a:pt x="134" y="313"/>
                    </a:cubicBezTo>
                    <a:cubicBezTo>
                      <a:pt x="132" y="317"/>
                      <a:pt x="133" y="319"/>
                      <a:pt x="136" y="319"/>
                    </a:cubicBezTo>
                    <a:cubicBezTo>
                      <a:pt x="173" y="319"/>
                      <a:pt x="173" y="319"/>
                      <a:pt x="173" y="319"/>
                    </a:cubicBezTo>
                    <a:cubicBezTo>
                      <a:pt x="176" y="319"/>
                      <a:pt x="180" y="317"/>
                      <a:pt x="182" y="313"/>
                    </a:cubicBezTo>
                    <a:cubicBezTo>
                      <a:pt x="203" y="276"/>
                      <a:pt x="203" y="276"/>
                      <a:pt x="203" y="276"/>
                    </a:cubicBezTo>
                    <a:cubicBezTo>
                      <a:pt x="205" y="273"/>
                      <a:pt x="204" y="271"/>
                      <a:pt x="201" y="271"/>
                    </a:cubicBezTo>
                    <a:close/>
                    <a:moveTo>
                      <a:pt x="146" y="271"/>
                    </a:moveTo>
                    <a:cubicBezTo>
                      <a:pt x="109" y="271"/>
                      <a:pt x="109" y="271"/>
                      <a:pt x="109" y="271"/>
                    </a:cubicBezTo>
                    <a:cubicBezTo>
                      <a:pt x="106" y="271"/>
                      <a:pt x="102" y="273"/>
                      <a:pt x="100" y="276"/>
                    </a:cubicBezTo>
                    <a:cubicBezTo>
                      <a:pt x="79" y="313"/>
                      <a:pt x="79" y="313"/>
                      <a:pt x="79" y="313"/>
                    </a:cubicBezTo>
                    <a:cubicBezTo>
                      <a:pt x="77" y="317"/>
                      <a:pt x="78" y="319"/>
                      <a:pt x="81" y="319"/>
                    </a:cubicBezTo>
                    <a:cubicBezTo>
                      <a:pt x="118" y="319"/>
                      <a:pt x="118" y="319"/>
                      <a:pt x="118" y="319"/>
                    </a:cubicBezTo>
                    <a:cubicBezTo>
                      <a:pt x="121" y="319"/>
                      <a:pt x="125" y="317"/>
                      <a:pt x="127" y="313"/>
                    </a:cubicBezTo>
                    <a:cubicBezTo>
                      <a:pt x="148" y="276"/>
                      <a:pt x="148" y="276"/>
                      <a:pt x="148" y="276"/>
                    </a:cubicBezTo>
                    <a:cubicBezTo>
                      <a:pt x="150" y="273"/>
                      <a:pt x="149" y="271"/>
                      <a:pt x="146" y="271"/>
                    </a:cubicBezTo>
                    <a:close/>
                    <a:moveTo>
                      <a:pt x="237" y="351"/>
                    </a:moveTo>
                    <a:cubicBezTo>
                      <a:pt x="245" y="351"/>
                      <a:pt x="250" y="347"/>
                      <a:pt x="254" y="340"/>
                    </a:cubicBezTo>
                    <a:cubicBezTo>
                      <a:pt x="254" y="340"/>
                      <a:pt x="254" y="340"/>
                      <a:pt x="254" y="340"/>
                    </a:cubicBezTo>
                    <a:cubicBezTo>
                      <a:pt x="365" y="149"/>
                      <a:pt x="365" y="149"/>
                      <a:pt x="365" y="149"/>
                    </a:cubicBezTo>
                    <a:cubicBezTo>
                      <a:pt x="366" y="147"/>
                      <a:pt x="367" y="145"/>
                      <a:pt x="367" y="142"/>
                    </a:cubicBezTo>
                    <a:cubicBezTo>
                      <a:pt x="367" y="139"/>
                      <a:pt x="366" y="135"/>
                      <a:pt x="363" y="133"/>
                    </a:cubicBezTo>
                    <a:cubicBezTo>
                      <a:pt x="361" y="131"/>
                      <a:pt x="357" y="130"/>
                      <a:pt x="355" y="130"/>
                    </a:cubicBezTo>
                    <a:cubicBezTo>
                      <a:pt x="163" y="130"/>
                      <a:pt x="163" y="130"/>
                      <a:pt x="163" y="130"/>
                    </a:cubicBezTo>
                    <a:cubicBezTo>
                      <a:pt x="156" y="131"/>
                      <a:pt x="150" y="135"/>
                      <a:pt x="146" y="141"/>
                    </a:cubicBezTo>
                    <a:cubicBezTo>
                      <a:pt x="36" y="332"/>
                      <a:pt x="36" y="332"/>
                      <a:pt x="36" y="332"/>
                    </a:cubicBezTo>
                    <a:cubicBezTo>
                      <a:pt x="34" y="334"/>
                      <a:pt x="34" y="337"/>
                      <a:pt x="34" y="339"/>
                    </a:cubicBezTo>
                    <a:cubicBezTo>
                      <a:pt x="33" y="342"/>
                      <a:pt x="35" y="346"/>
                      <a:pt x="37" y="348"/>
                    </a:cubicBezTo>
                    <a:cubicBezTo>
                      <a:pt x="40" y="350"/>
                      <a:pt x="43" y="351"/>
                      <a:pt x="46" y="351"/>
                    </a:cubicBezTo>
                    <a:cubicBezTo>
                      <a:pt x="192" y="351"/>
                      <a:pt x="192" y="351"/>
                      <a:pt x="192" y="351"/>
                    </a:cubicBezTo>
                    <a:cubicBezTo>
                      <a:pt x="192" y="380"/>
                      <a:pt x="192" y="380"/>
                      <a:pt x="192" y="380"/>
                    </a:cubicBezTo>
                    <a:cubicBezTo>
                      <a:pt x="117" y="380"/>
                      <a:pt x="117" y="380"/>
                      <a:pt x="117" y="380"/>
                    </a:cubicBezTo>
                    <a:cubicBezTo>
                      <a:pt x="111" y="380"/>
                      <a:pt x="107" y="384"/>
                      <a:pt x="107" y="390"/>
                    </a:cubicBezTo>
                    <a:cubicBezTo>
                      <a:pt x="107" y="395"/>
                      <a:pt x="111" y="399"/>
                      <a:pt x="117" y="399"/>
                    </a:cubicBezTo>
                    <a:cubicBezTo>
                      <a:pt x="281" y="399"/>
                      <a:pt x="281" y="399"/>
                      <a:pt x="281" y="399"/>
                    </a:cubicBezTo>
                    <a:cubicBezTo>
                      <a:pt x="286" y="399"/>
                      <a:pt x="291" y="395"/>
                      <a:pt x="291" y="390"/>
                    </a:cubicBezTo>
                    <a:cubicBezTo>
                      <a:pt x="291" y="384"/>
                      <a:pt x="286" y="380"/>
                      <a:pt x="281" y="380"/>
                    </a:cubicBezTo>
                    <a:cubicBezTo>
                      <a:pt x="209" y="380"/>
                      <a:pt x="209" y="380"/>
                      <a:pt x="209" y="380"/>
                    </a:cubicBezTo>
                    <a:cubicBezTo>
                      <a:pt x="209" y="351"/>
                      <a:pt x="209" y="351"/>
                      <a:pt x="209" y="351"/>
                    </a:cubicBezTo>
                    <a:lnTo>
                      <a:pt x="237" y="351"/>
                    </a:lnTo>
                    <a:close/>
                    <a:moveTo>
                      <a:pt x="54" y="334"/>
                    </a:moveTo>
                    <a:cubicBezTo>
                      <a:pt x="161" y="149"/>
                      <a:pt x="161" y="149"/>
                      <a:pt x="161" y="149"/>
                    </a:cubicBezTo>
                    <a:cubicBezTo>
                      <a:pt x="161" y="149"/>
                      <a:pt x="162" y="148"/>
                      <a:pt x="162" y="148"/>
                    </a:cubicBezTo>
                    <a:cubicBezTo>
                      <a:pt x="163" y="147"/>
                      <a:pt x="163" y="147"/>
                      <a:pt x="163" y="147"/>
                    </a:cubicBezTo>
                    <a:cubicBezTo>
                      <a:pt x="163" y="147"/>
                      <a:pt x="163" y="147"/>
                      <a:pt x="163" y="147"/>
                    </a:cubicBezTo>
                    <a:cubicBezTo>
                      <a:pt x="346" y="147"/>
                      <a:pt x="346" y="147"/>
                      <a:pt x="346" y="147"/>
                    </a:cubicBezTo>
                    <a:cubicBezTo>
                      <a:pt x="240" y="332"/>
                      <a:pt x="240" y="332"/>
                      <a:pt x="240" y="332"/>
                    </a:cubicBezTo>
                    <a:cubicBezTo>
                      <a:pt x="247" y="336"/>
                      <a:pt x="247" y="336"/>
                      <a:pt x="247" y="336"/>
                    </a:cubicBezTo>
                    <a:cubicBezTo>
                      <a:pt x="240" y="332"/>
                      <a:pt x="240" y="332"/>
                      <a:pt x="240" y="332"/>
                    </a:cubicBezTo>
                    <a:cubicBezTo>
                      <a:pt x="239" y="332"/>
                      <a:pt x="239" y="333"/>
                      <a:pt x="238" y="334"/>
                    </a:cubicBezTo>
                    <a:cubicBezTo>
                      <a:pt x="238" y="334"/>
                      <a:pt x="237" y="334"/>
                      <a:pt x="237" y="334"/>
                    </a:cubicBezTo>
                    <a:cubicBezTo>
                      <a:pt x="237" y="334"/>
                      <a:pt x="237" y="334"/>
                      <a:pt x="237" y="334"/>
                    </a:cubicBezTo>
                    <a:lnTo>
                      <a:pt x="54" y="334"/>
                    </a:lnTo>
                    <a:close/>
                  </a:path>
                </a:pathLst>
              </a:custGeom>
              <a:solidFill>
                <a:srgbClr val="89B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IN" sz="1000" dirty="0">
                  <a:solidFill>
                    <a:srgbClr val="000000"/>
                  </a:solidFill>
                  <a:cs typeface="Arial" pitchFamily="34" charset="0"/>
                </a:endParaRPr>
              </a:p>
            </p:txBody>
          </p:sp>
          <p:sp>
            <p:nvSpPr>
              <p:cNvPr id="28" name="Freeform 3"/>
              <p:cNvSpPr>
                <a:spLocks noChangeAspect="1" noEditPoints="1"/>
              </p:cNvSpPr>
              <p:nvPr/>
            </p:nvSpPr>
            <p:spPr bwMode="auto">
              <a:xfrm>
                <a:off x="4105" y="2330"/>
                <a:ext cx="423" cy="413"/>
              </a:xfrm>
              <a:custGeom>
                <a:avLst/>
                <a:gdLst>
                  <a:gd name="T0" fmla="*/ 349510 w 478"/>
                  <a:gd name="T1" fmla="*/ 135339 h 465"/>
                  <a:gd name="T2" fmla="*/ 306672 w 478"/>
                  <a:gd name="T3" fmla="*/ 76067 h 465"/>
                  <a:gd name="T4" fmla="*/ 306672 w 478"/>
                  <a:gd name="T5" fmla="*/ 15806 h 465"/>
                  <a:gd name="T6" fmla="*/ 432262 w 478"/>
                  <a:gd name="T7" fmla="*/ 143242 h 465"/>
                  <a:gd name="T8" fmla="*/ 298884 w 478"/>
                  <a:gd name="T9" fmla="*/ 7904 h 465"/>
                  <a:gd name="T10" fmla="*/ 306672 w 478"/>
                  <a:gd name="T11" fmla="*/ 54333 h 465"/>
                  <a:gd name="T12" fmla="*/ 402081 w 478"/>
                  <a:gd name="T13" fmla="*/ 135339 h 465"/>
                  <a:gd name="T14" fmla="*/ 306672 w 478"/>
                  <a:gd name="T15" fmla="*/ 54333 h 465"/>
                  <a:gd name="T16" fmla="*/ 243391 w 478"/>
                  <a:gd name="T17" fmla="*/ 219308 h 465"/>
                  <a:gd name="T18" fmla="*/ 195686 w 478"/>
                  <a:gd name="T19" fmla="*/ 183745 h 465"/>
                  <a:gd name="T20" fmla="*/ 223920 w 478"/>
                  <a:gd name="T21" fmla="*/ 212393 h 465"/>
                  <a:gd name="T22" fmla="*/ 195686 w 478"/>
                  <a:gd name="T23" fmla="*/ 235114 h 465"/>
                  <a:gd name="T24" fmla="*/ 173294 w 478"/>
                  <a:gd name="T25" fmla="*/ 263763 h 465"/>
                  <a:gd name="T26" fmla="*/ 145061 w 478"/>
                  <a:gd name="T27" fmla="*/ 235114 h 465"/>
                  <a:gd name="T28" fmla="*/ 145061 w 478"/>
                  <a:gd name="T29" fmla="*/ 202514 h 465"/>
                  <a:gd name="T30" fmla="*/ 173294 w 478"/>
                  <a:gd name="T31" fmla="*/ 173866 h 465"/>
                  <a:gd name="T32" fmla="*/ 455628 w 478"/>
                  <a:gd name="T33" fmla="*/ 367489 h 465"/>
                  <a:gd name="T34" fmla="*/ 393320 w 478"/>
                  <a:gd name="T35" fmla="*/ 365514 h 465"/>
                  <a:gd name="T36" fmla="*/ 428367 w 478"/>
                  <a:gd name="T37" fmla="*/ 305253 h 465"/>
                  <a:gd name="T38" fmla="*/ 401108 w 478"/>
                  <a:gd name="T39" fmla="*/ 297350 h 465"/>
                  <a:gd name="T40" fmla="*/ 389425 w 478"/>
                  <a:gd name="T41" fmla="*/ 272653 h 465"/>
                  <a:gd name="T42" fmla="*/ 335879 w 478"/>
                  <a:gd name="T43" fmla="*/ 280557 h 465"/>
                  <a:gd name="T44" fmla="*/ 300831 w 478"/>
                  <a:gd name="T45" fmla="*/ 186709 h 465"/>
                  <a:gd name="T46" fmla="*/ 293043 w 478"/>
                  <a:gd name="T47" fmla="*/ 294386 h 465"/>
                  <a:gd name="T48" fmla="*/ 66202 w 478"/>
                  <a:gd name="T49" fmla="*/ 294386 h 465"/>
                  <a:gd name="T50" fmla="*/ 290121 w 478"/>
                  <a:gd name="T51" fmla="*/ 140278 h 465"/>
                  <a:gd name="T52" fmla="*/ 300831 w 478"/>
                  <a:gd name="T53" fmla="*/ 170902 h 465"/>
                  <a:gd name="T54" fmla="*/ 290121 w 478"/>
                  <a:gd name="T55" fmla="*/ 124472 h 465"/>
                  <a:gd name="T56" fmla="*/ 211263 w 478"/>
                  <a:gd name="T57" fmla="*/ 100763 h 465"/>
                  <a:gd name="T58" fmla="*/ 129484 w 478"/>
                  <a:gd name="T59" fmla="*/ 124472 h 465"/>
                  <a:gd name="T60" fmla="*/ 50625 w 478"/>
                  <a:gd name="T61" fmla="*/ 294386 h 465"/>
                  <a:gd name="T62" fmla="*/ 308620 w 478"/>
                  <a:gd name="T63" fmla="*/ 294386 h 465"/>
                  <a:gd name="T64" fmla="*/ 336852 w 478"/>
                  <a:gd name="T65" fmla="*/ 297350 h 465"/>
                  <a:gd name="T66" fmla="*/ 303752 w 478"/>
                  <a:gd name="T67" fmla="*/ 345756 h 465"/>
                  <a:gd name="T68" fmla="*/ 358271 w 478"/>
                  <a:gd name="T69" fmla="*/ 342792 h 465"/>
                  <a:gd name="T70" fmla="*/ 396240 w 478"/>
                  <a:gd name="T71" fmla="*/ 339829 h 465"/>
                  <a:gd name="T72" fmla="*/ 365086 w 478"/>
                  <a:gd name="T73" fmla="*/ 393174 h 465"/>
                  <a:gd name="T74" fmla="*/ 414737 w 478"/>
                  <a:gd name="T75" fmla="*/ 374404 h 465"/>
                  <a:gd name="T76" fmla="*/ 433235 w 478"/>
                  <a:gd name="T77" fmla="*/ 418858 h 465"/>
                  <a:gd name="T78" fmla="*/ 268703 w 478"/>
                  <a:gd name="T79" fmla="*/ 412932 h 465"/>
                  <a:gd name="T80" fmla="*/ 192765 w 478"/>
                  <a:gd name="T81" fmla="*/ 338841 h 465"/>
                  <a:gd name="T82" fmla="*/ 15577 w 478"/>
                  <a:gd name="T83" fmla="*/ 354647 h 465"/>
                  <a:gd name="T84" fmla="*/ 15577 w 478"/>
                  <a:gd name="T85" fmla="*/ 443555 h 465"/>
                  <a:gd name="T86" fmla="*/ 192765 w 478"/>
                  <a:gd name="T87" fmla="*/ 459362 h 465"/>
                  <a:gd name="T88" fmla="*/ 258968 w 478"/>
                  <a:gd name="T89" fmla="*/ 425774 h 465"/>
                  <a:gd name="T90" fmla="*/ 348535 w 478"/>
                  <a:gd name="T91" fmla="*/ 458374 h 465"/>
                  <a:gd name="T92" fmla="*/ 455628 w 478"/>
                  <a:gd name="T93" fmla="*/ 367489 h 465"/>
                  <a:gd name="T94" fmla="*/ 211263 w 478"/>
                  <a:gd name="T95" fmla="*/ 116569 h 465"/>
                  <a:gd name="T96" fmla="*/ 145061 w 478"/>
                  <a:gd name="T97" fmla="*/ 124472 h 465"/>
                  <a:gd name="T98" fmla="*/ 43811 w 478"/>
                  <a:gd name="T99" fmla="*/ 431701 h 465"/>
                  <a:gd name="T100" fmla="*/ 26287 w 478"/>
                  <a:gd name="T101" fmla="*/ 411944 h 465"/>
                  <a:gd name="T102" fmla="*/ 48679 w 478"/>
                  <a:gd name="T103" fmla="*/ 411944 h 465"/>
                  <a:gd name="T104" fmla="*/ 43811 w 478"/>
                  <a:gd name="T105" fmla="*/ 391198 h 465"/>
                  <a:gd name="T106" fmla="*/ 26287 w 478"/>
                  <a:gd name="T107" fmla="*/ 371441 h 465"/>
                  <a:gd name="T108" fmla="*/ 48679 w 478"/>
                  <a:gd name="T109" fmla="*/ 371441 h 465"/>
                  <a:gd name="T110" fmla="*/ 200554 w 478"/>
                  <a:gd name="T111" fmla="*/ 396138 h 465"/>
                  <a:gd name="T112" fmla="*/ 192765 w 478"/>
                  <a:gd name="T113" fmla="*/ 443555 h 465"/>
                  <a:gd name="T114" fmla="*/ 66202 w 478"/>
                  <a:gd name="T115" fmla="*/ 362551 h 465"/>
                  <a:gd name="T116" fmla="*/ 200554 w 478"/>
                  <a:gd name="T117" fmla="*/ 362551 h 4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78"/>
                  <a:gd name="T178" fmla="*/ 0 h 465"/>
                  <a:gd name="T179" fmla="*/ 478 w 478"/>
                  <a:gd name="T180" fmla="*/ 465 h 46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78" h="465">
                    <a:moveTo>
                      <a:pt x="315" y="93"/>
                    </a:moveTo>
                    <a:cubicBezTo>
                      <a:pt x="315" y="93"/>
                      <a:pt x="315" y="93"/>
                      <a:pt x="315" y="93"/>
                    </a:cubicBezTo>
                    <a:cubicBezTo>
                      <a:pt x="339" y="93"/>
                      <a:pt x="359" y="113"/>
                      <a:pt x="359" y="137"/>
                    </a:cubicBezTo>
                    <a:cubicBezTo>
                      <a:pt x="359" y="141"/>
                      <a:pt x="363" y="145"/>
                      <a:pt x="367" y="145"/>
                    </a:cubicBezTo>
                    <a:cubicBezTo>
                      <a:pt x="371" y="145"/>
                      <a:pt x="375" y="141"/>
                      <a:pt x="375" y="137"/>
                    </a:cubicBezTo>
                    <a:cubicBezTo>
                      <a:pt x="375" y="104"/>
                      <a:pt x="348" y="77"/>
                      <a:pt x="315" y="77"/>
                    </a:cubicBezTo>
                    <a:cubicBezTo>
                      <a:pt x="311" y="77"/>
                      <a:pt x="307" y="81"/>
                      <a:pt x="307" y="85"/>
                    </a:cubicBezTo>
                    <a:cubicBezTo>
                      <a:pt x="307" y="90"/>
                      <a:pt x="311" y="93"/>
                      <a:pt x="315" y="93"/>
                    </a:cubicBezTo>
                    <a:close/>
                    <a:moveTo>
                      <a:pt x="315" y="16"/>
                    </a:moveTo>
                    <a:cubicBezTo>
                      <a:pt x="315" y="16"/>
                      <a:pt x="315" y="16"/>
                      <a:pt x="315" y="16"/>
                    </a:cubicBezTo>
                    <a:cubicBezTo>
                      <a:pt x="382" y="17"/>
                      <a:pt x="436" y="70"/>
                      <a:pt x="436" y="137"/>
                    </a:cubicBezTo>
                    <a:cubicBezTo>
                      <a:pt x="436" y="141"/>
                      <a:pt x="440" y="145"/>
                      <a:pt x="444" y="145"/>
                    </a:cubicBezTo>
                    <a:cubicBezTo>
                      <a:pt x="448" y="145"/>
                      <a:pt x="452" y="141"/>
                      <a:pt x="452" y="137"/>
                    </a:cubicBezTo>
                    <a:cubicBezTo>
                      <a:pt x="452" y="62"/>
                      <a:pt x="391" y="0"/>
                      <a:pt x="315" y="0"/>
                    </a:cubicBezTo>
                    <a:cubicBezTo>
                      <a:pt x="311" y="0"/>
                      <a:pt x="307" y="4"/>
                      <a:pt x="307" y="8"/>
                    </a:cubicBezTo>
                    <a:cubicBezTo>
                      <a:pt x="307" y="13"/>
                      <a:pt x="311" y="16"/>
                      <a:pt x="315" y="16"/>
                    </a:cubicBezTo>
                    <a:close/>
                    <a:moveTo>
                      <a:pt x="315" y="55"/>
                    </a:moveTo>
                    <a:cubicBezTo>
                      <a:pt x="315" y="55"/>
                      <a:pt x="315" y="55"/>
                      <a:pt x="315" y="55"/>
                    </a:cubicBezTo>
                    <a:cubicBezTo>
                      <a:pt x="361" y="55"/>
                      <a:pt x="397" y="92"/>
                      <a:pt x="397" y="137"/>
                    </a:cubicBezTo>
                    <a:cubicBezTo>
                      <a:pt x="397" y="141"/>
                      <a:pt x="401" y="145"/>
                      <a:pt x="405" y="145"/>
                    </a:cubicBezTo>
                    <a:cubicBezTo>
                      <a:pt x="410" y="145"/>
                      <a:pt x="413" y="141"/>
                      <a:pt x="413" y="137"/>
                    </a:cubicBezTo>
                    <a:cubicBezTo>
                      <a:pt x="413" y="83"/>
                      <a:pt x="370" y="39"/>
                      <a:pt x="315" y="39"/>
                    </a:cubicBezTo>
                    <a:cubicBezTo>
                      <a:pt x="311" y="39"/>
                      <a:pt x="307" y="43"/>
                      <a:pt x="307" y="47"/>
                    </a:cubicBezTo>
                    <a:cubicBezTo>
                      <a:pt x="307" y="51"/>
                      <a:pt x="311" y="55"/>
                      <a:pt x="315" y="55"/>
                    </a:cubicBezTo>
                    <a:close/>
                    <a:moveTo>
                      <a:pt x="119" y="222"/>
                    </a:moveTo>
                    <a:cubicBezTo>
                      <a:pt x="119" y="258"/>
                      <a:pt x="148" y="287"/>
                      <a:pt x="184" y="287"/>
                    </a:cubicBezTo>
                    <a:cubicBezTo>
                      <a:pt x="221" y="287"/>
                      <a:pt x="250" y="258"/>
                      <a:pt x="250" y="222"/>
                    </a:cubicBezTo>
                    <a:cubicBezTo>
                      <a:pt x="250" y="185"/>
                      <a:pt x="221" y="156"/>
                      <a:pt x="184" y="156"/>
                    </a:cubicBezTo>
                    <a:cubicBezTo>
                      <a:pt x="148" y="156"/>
                      <a:pt x="119" y="185"/>
                      <a:pt x="119" y="222"/>
                    </a:cubicBezTo>
                    <a:close/>
                    <a:moveTo>
                      <a:pt x="201" y="186"/>
                    </a:moveTo>
                    <a:cubicBezTo>
                      <a:pt x="201" y="205"/>
                      <a:pt x="201" y="205"/>
                      <a:pt x="201" y="205"/>
                    </a:cubicBezTo>
                    <a:cubicBezTo>
                      <a:pt x="220" y="205"/>
                      <a:pt x="220" y="205"/>
                      <a:pt x="220" y="205"/>
                    </a:cubicBezTo>
                    <a:cubicBezTo>
                      <a:pt x="225" y="205"/>
                      <a:pt x="230" y="210"/>
                      <a:pt x="230" y="215"/>
                    </a:cubicBezTo>
                    <a:cubicBezTo>
                      <a:pt x="230" y="228"/>
                      <a:pt x="230" y="228"/>
                      <a:pt x="230" y="228"/>
                    </a:cubicBezTo>
                    <a:cubicBezTo>
                      <a:pt x="230" y="234"/>
                      <a:pt x="225" y="238"/>
                      <a:pt x="220" y="238"/>
                    </a:cubicBezTo>
                    <a:cubicBezTo>
                      <a:pt x="201" y="238"/>
                      <a:pt x="201" y="238"/>
                      <a:pt x="201" y="238"/>
                    </a:cubicBezTo>
                    <a:cubicBezTo>
                      <a:pt x="201" y="257"/>
                      <a:pt x="201" y="257"/>
                      <a:pt x="201" y="257"/>
                    </a:cubicBezTo>
                    <a:cubicBezTo>
                      <a:pt x="201" y="263"/>
                      <a:pt x="196" y="267"/>
                      <a:pt x="191" y="267"/>
                    </a:cubicBezTo>
                    <a:cubicBezTo>
                      <a:pt x="178" y="267"/>
                      <a:pt x="178" y="267"/>
                      <a:pt x="178" y="267"/>
                    </a:cubicBezTo>
                    <a:cubicBezTo>
                      <a:pt x="172" y="267"/>
                      <a:pt x="168" y="263"/>
                      <a:pt x="168" y="257"/>
                    </a:cubicBezTo>
                    <a:cubicBezTo>
                      <a:pt x="168" y="238"/>
                      <a:pt x="168" y="238"/>
                      <a:pt x="168" y="238"/>
                    </a:cubicBezTo>
                    <a:cubicBezTo>
                      <a:pt x="149" y="238"/>
                      <a:pt x="149" y="238"/>
                      <a:pt x="149" y="238"/>
                    </a:cubicBezTo>
                    <a:cubicBezTo>
                      <a:pt x="143" y="238"/>
                      <a:pt x="139" y="234"/>
                      <a:pt x="139" y="228"/>
                    </a:cubicBezTo>
                    <a:cubicBezTo>
                      <a:pt x="139" y="215"/>
                      <a:pt x="139" y="215"/>
                      <a:pt x="139" y="215"/>
                    </a:cubicBezTo>
                    <a:cubicBezTo>
                      <a:pt x="139" y="210"/>
                      <a:pt x="143" y="205"/>
                      <a:pt x="149" y="205"/>
                    </a:cubicBezTo>
                    <a:cubicBezTo>
                      <a:pt x="168" y="205"/>
                      <a:pt x="168" y="205"/>
                      <a:pt x="168" y="205"/>
                    </a:cubicBezTo>
                    <a:cubicBezTo>
                      <a:pt x="168" y="186"/>
                      <a:pt x="168" y="186"/>
                      <a:pt x="168" y="186"/>
                    </a:cubicBezTo>
                    <a:cubicBezTo>
                      <a:pt x="168" y="181"/>
                      <a:pt x="172" y="176"/>
                      <a:pt x="178" y="176"/>
                    </a:cubicBezTo>
                    <a:cubicBezTo>
                      <a:pt x="191" y="176"/>
                      <a:pt x="191" y="176"/>
                      <a:pt x="191" y="176"/>
                    </a:cubicBezTo>
                    <a:cubicBezTo>
                      <a:pt x="196" y="176"/>
                      <a:pt x="201" y="181"/>
                      <a:pt x="201" y="186"/>
                    </a:cubicBezTo>
                    <a:close/>
                    <a:moveTo>
                      <a:pt x="468" y="372"/>
                    </a:moveTo>
                    <a:cubicBezTo>
                      <a:pt x="461" y="364"/>
                      <a:pt x="451" y="359"/>
                      <a:pt x="440" y="359"/>
                    </a:cubicBezTo>
                    <a:cubicBezTo>
                      <a:pt x="433" y="359"/>
                      <a:pt x="426" y="361"/>
                      <a:pt x="419" y="364"/>
                    </a:cubicBezTo>
                    <a:cubicBezTo>
                      <a:pt x="414" y="366"/>
                      <a:pt x="409" y="368"/>
                      <a:pt x="404" y="370"/>
                    </a:cubicBezTo>
                    <a:cubicBezTo>
                      <a:pt x="449" y="322"/>
                      <a:pt x="449" y="322"/>
                      <a:pt x="449" y="322"/>
                    </a:cubicBezTo>
                    <a:cubicBezTo>
                      <a:pt x="452" y="319"/>
                      <a:pt x="452" y="314"/>
                      <a:pt x="450" y="311"/>
                    </a:cubicBezTo>
                    <a:cubicBezTo>
                      <a:pt x="448" y="308"/>
                      <a:pt x="443" y="307"/>
                      <a:pt x="440" y="309"/>
                    </a:cubicBezTo>
                    <a:cubicBezTo>
                      <a:pt x="399" y="330"/>
                      <a:pt x="399" y="330"/>
                      <a:pt x="399" y="330"/>
                    </a:cubicBezTo>
                    <a:cubicBezTo>
                      <a:pt x="413" y="311"/>
                      <a:pt x="413" y="311"/>
                      <a:pt x="413" y="311"/>
                    </a:cubicBezTo>
                    <a:cubicBezTo>
                      <a:pt x="415" y="308"/>
                      <a:pt x="415" y="304"/>
                      <a:pt x="412" y="301"/>
                    </a:cubicBezTo>
                    <a:cubicBezTo>
                      <a:pt x="410" y="298"/>
                      <a:pt x="406" y="297"/>
                      <a:pt x="403" y="299"/>
                    </a:cubicBezTo>
                    <a:cubicBezTo>
                      <a:pt x="355" y="320"/>
                      <a:pt x="355" y="320"/>
                      <a:pt x="355" y="320"/>
                    </a:cubicBezTo>
                    <a:cubicBezTo>
                      <a:pt x="400" y="276"/>
                      <a:pt x="400" y="276"/>
                      <a:pt x="400" y="276"/>
                    </a:cubicBezTo>
                    <a:cubicBezTo>
                      <a:pt x="402" y="273"/>
                      <a:pt x="403" y="269"/>
                      <a:pt x="401" y="265"/>
                    </a:cubicBezTo>
                    <a:cubicBezTo>
                      <a:pt x="398" y="262"/>
                      <a:pt x="394" y="261"/>
                      <a:pt x="391" y="263"/>
                    </a:cubicBezTo>
                    <a:cubicBezTo>
                      <a:pt x="345" y="284"/>
                      <a:pt x="345" y="284"/>
                      <a:pt x="345" y="284"/>
                    </a:cubicBezTo>
                    <a:cubicBezTo>
                      <a:pt x="332" y="273"/>
                      <a:pt x="323" y="268"/>
                      <a:pt x="317" y="266"/>
                    </a:cubicBezTo>
                    <a:cubicBezTo>
                      <a:pt x="317" y="197"/>
                      <a:pt x="317" y="197"/>
                      <a:pt x="317" y="197"/>
                    </a:cubicBezTo>
                    <a:cubicBezTo>
                      <a:pt x="317" y="193"/>
                      <a:pt x="313" y="189"/>
                      <a:pt x="309" y="189"/>
                    </a:cubicBezTo>
                    <a:cubicBezTo>
                      <a:pt x="305" y="189"/>
                      <a:pt x="301" y="193"/>
                      <a:pt x="301" y="197"/>
                    </a:cubicBezTo>
                    <a:cubicBezTo>
                      <a:pt x="301" y="197"/>
                      <a:pt x="301" y="197"/>
                      <a:pt x="301" y="197"/>
                    </a:cubicBezTo>
                    <a:cubicBezTo>
                      <a:pt x="301" y="298"/>
                      <a:pt x="301" y="298"/>
                      <a:pt x="301" y="298"/>
                    </a:cubicBezTo>
                    <a:cubicBezTo>
                      <a:pt x="301" y="300"/>
                      <a:pt x="300" y="301"/>
                      <a:pt x="298" y="301"/>
                    </a:cubicBezTo>
                    <a:cubicBezTo>
                      <a:pt x="70" y="301"/>
                      <a:pt x="70" y="301"/>
                      <a:pt x="70" y="301"/>
                    </a:cubicBezTo>
                    <a:cubicBezTo>
                      <a:pt x="69" y="301"/>
                      <a:pt x="68" y="300"/>
                      <a:pt x="68" y="298"/>
                    </a:cubicBezTo>
                    <a:cubicBezTo>
                      <a:pt x="68" y="145"/>
                      <a:pt x="68" y="145"/>
                      <a:pt x="68" y="145"/>
                    </a:cubicBezTo>
                    <a:cubicBezTo>
                      <a:pt x="68" y="143"/>
                      <a:pt x="69" y="142"/>
                      <a:pt x="70" y="142"/>
                    </a:cubicBezTo>
                    <a:cubicBezTo>
                      <a:pt x="298" y="142"/>
                      <a:pt x="298" y="142"/>
                      <a:pt x="298" y="142"/>
                    </a:cubicBezTo>
                    <a:cubicBezTo>
                      <a:pt x="300" y="142"/>
                      <a:pt x="301" y="143"/>
                      <a:pt x="301" y="145"/>
                    </a:cubicBezTo>
                    <a:cubicBezTo>
                      <a:pt x="301" y="165"/>
                      <a:pt x="301" y="165"/>
                      <a:pt x="301" y="165"/>
                    </a:cubicBezTo>
                    <a:cubicBezTo>
                      <a:pt x="301" y="169"/>
                      <a:pt x="305" y="173"/>
                      <a:pt x="309" y="173"/>
                    </a:cubicBezTo>
                    <a:cubicBezTo>
                      <a:pt x="313" y="173"/>
                      <a:pt x="317" y="169"/>
                      <a:pt x="317" y="165"/>
                    </a:cubicBezTo>
                    <a:cubicBezTo>
                      <a:pt x="317" y="145"/>
                      <a:pt x="317" y="145"/>
                      <a:pt x="317" y="145"/>
                    </a:cubicBezTo>
                    <a:cubicBezTo>
                      <a:pt x="317" y="135"/>
                      <a:pt x="309" y="126"/>
                      <a:pt x="298" y="126"/>
                    </a:cubicBezTo>
                    <a:cubicBezTo>
                      <a:pt x="235" y="126"/>
                      <a:pt x="235" y="126"/>
                      <a:pt x="235" y="126"/>
                    </a:cubicBezTo>
                    <a:cubicBezTo>
                      <a:pt x="235" y="120"/>
                      <a:pt x="235" y="120"/>
                      <a:pt x="235" y="120"/>
                    </a:cubicBezTo>
                    <a:cubicBezTo>
                      <a:pt x="235" y="110"/>
                      <a:pt x="227" y="102"/>
                      <a:pt x="217" y="102"/>
                    </a:cubicBezTo>
                    <a:cubicBezTo>
                      <a:pt x="151" y="102"/>
                      <a:pt x="151" y="102"/>
                      <a:pt x="151" y="102"/>
                    </a:cubicBezTo>
                    <a:cubicBezTo>
                      <a:pt x="141" y="102"/>
                      <a:pt x="133" y="110"/>
                      <a:pt x="133" y="120"/>
                    </a:cubicBezTo>
                    <a:cubicBezTo>
                      <a:pt x="133" y="126"/>
                      <a:pt x="133" y="126"/>
                      <a:pt x="133" y="126"/>
                    </a:cubicBezTo>
                    <a:cubicBezTo>
                      <a:pt x="70" y="126"/>
                      <a:pt x="70" y="126"/>
                      <a:pt x="70" y="126"/>
                    </a:cubicBezTo>
                    <a:cubicBezTo>
                      <a:pt x="60" y="126"/>
                      <a:pt x="52" y="135"/>
                      <a:pt x="52" y="145"/>
                    </a:cubicBezTo>
                    <a:cubicBezTo>
                      <a:pt x="52" y="298"/>
                      <a:pt x="52" y="298"/>
                      <a:pt x="52" y="298"/>
                    </a:cubicBezTo>
                    <a:cubicBezTo>
                      <a:pt x="52" y="309"/>
                      <a:pt x="60" y="317"/>
                      <a:pt x="70" y="317"/>
                    </a:cubicBezTo>
                    <a:cubicBezTo>
                      <a:pt x="298" y="317"/>
                      <a:pt x="298" y="317"/>
                      <a:pt x="298" y="317"/>
                    </a:cubicBezTo>
                    <a:cubicBezTo>
                      <a:pt x="309" y="317"/>
                      <a:pt x="317" y="309"/>
                      <a:pt x="317" y="298"/>
                    </a:cubicBezTo>
                    <a:cubicBezTo>
                      <a:pt x="317" y="283"/>
                      <a:pt x="317" y="283"/>
                      <a:pt x="317" y="283"/>
                    </a:cubicBezTo>
                    <a:cubicBezTo>
                      <a:pt x="322" y="286"/>
                      <a:pt x="328" y="291"/>
                      <a:pt x="337" y="300"/>
                    </a:cubicBezTo>
                    <a:cubicBezTo>
                      <a:pt x="340" y="302"/>
                      <a:pt x="343" y="303"/>
                      <a:pt x="346" y="301"/>
                    </a:cubicBezTo>
                    <a:cubicBezTo>
                      <a:pt x="356" y="297"/>
                      <a:pt x="356" y="297"/>
                      <a:pt x="356" y="297"/>
                    </a:cubicBezTo>
                    <a:cubicBezTo>
                      <a:pt x="313" y="340"/>
                      <a:pt x="313" y="340"/>
                      <a:pt x="313" y="340"/>
                    </a:cubicBezTo>
                    <a:cubicBezTo>
                      <a:pt x="310" y="342"/>
                      <a:pt x="310" y="347"/>
                      <a:pt x="312" y="350"/>
                    </a:cubicBezTo>
                    <a:cubicBezTo>
                      <a:pt x="314" y="353"/>
                      <a:pt x="319" y="354"/>
                      <a:pt x="322" y="353"/>
                    </a:cubicBezTo>
                    <a:cubicBezTo>
                      <a:pt x="383" y="325"/>
                      <a:pt x="383" y="325"/>
                      <a:pt x="383" y="325"/>
                    </a:cubicBezTo>
                    <a:cubicBezTo>
                      <a:pt x="368" y="347"/>
                      <a:pt x="368" y="347"/>
                      <a:pt x="368" y="347"/>
                    </a:cubicBezTo>
                    <a:cubicBezTo>
                      <a:pt x="366" y="350"/>
                      <a:pt x="366" y="354"/>
                      <a:pt x="369" y="357"/>
                    </a:cubicBezTo>
                    <a:cubicBezTo>
                      <a:pt x="371" y="360"/>
                      <a:pt x="375" y="360"/>
                      <a:pt x="378" y="359"/>
                    </a:cubicBezTo>
                    <a:cubicBezTo>
                      <a:pt x="407" y="344"/>
                      <a:pt x="407" y="344"/>
                      <a:pt x="407" y="344"/>
                    </a:cubicBezTo>
                    <a:cubicBezTo>
                      <a:pt x="369" y="385"/>
                      <a:pt x="369" y="385"/>
                      <a:pt x="369" y="385"/>
                    </a:cubicBezTo>
                    <a:cubicBezTo>
                      <a:pt x="367" y="387"/>
                      <a:pt x="366" y="390"/>
                      <a:pt x="367" y="393"/>
                    </a:cubicBezTo>
                    <a:cubicBezTo>
                      <a:pt x="369" y="396"/>
                      <a:pt x="372" y="398"/>
                      <a:pt x="375" y="398"/>
                    </a:cubicBezTo>
                    <a:cubicBezTo>
                      <a:pt x="375" y="398"/>
                      <a:pt x="375" y="398"/>
                      <a:pt x="375" y="398"/>
                    </a:cubicBezTo>
                    <a:cubicBezTo>
                      <a:pt x="377" y="398"/>
                      <a:pt x="377" y="398"/>
                      <a:pt x="379" y="397"/>
                    </a:cubicBezTo>
                    <a:cubicBezTo>
                      <a:pt x="382" y="396"/>
                      <a:pt x="392" y="392"/>
                      <a:pt x="426" y="379"/>
                    </a:cubicBezTo>
                    <a:cubicBezTo>
                      <a:pt x="431" y="376"/>
                      <a:pt x="436" y="375"/>
                      <a:pt x="440" y="375"/>
                    </a:cubicBezTo>
                    <a:cubicBezTo>
                      <a:pt x="454" y="375"/>
                      <a:pt x="462" y="387"/>
                      <a:pt x="462" y="399"/>
                    </a:cubicBezTo>
                    <a:cubicBezTo>
                      <a:pt x="462" y="409"/>
                      <a:pt x="457" y="419"/>
                      <a:pt x="445" y="424"/>
                    </a:cubicBezTo>
                    <a:cubicBezTo>
                      <a:pt x="412" y="438"/>
                      <a:pt x="389" y="448"/>
                      <a:pt x="358" y="448"/>
                    </a:cubicBezTo>
                    <a:cubicBezTo>
                      <a:pt x="350" y="448"/>
                      <a:pt x="341" y="447"/>
                      <a:pt x="332" y="446"/>
                    </a:cubicBezTo>
                    <a:cubicBezTo>
                      <a:pt x="309" y="442"/>
                      <a:pt x="293" y="430"/>
                      <a:pt x="276" y="418"/>
                    </a:cubicBezTo>
                    <a:cubicBezTo>
                      <a:pt x="260" y="407"/>
                      <a:pt x="244" y="396"/>
                      <a:pt x="222" y="394"/>
                    </a:cubicBezTo>
                    <a:cubicBezTo>
                      <a:pt x="222" y="367"/>
                      <a:pt x="222" y="367"/>
                      <a:pt x="222" y="367"/>
                    </a:cubicBezTo>
                    <a:cubicBezTo>
                      <a:pt x="222" y="354"/>
                      <a:pt x="211" y="343"/>
                      <a:pt x="198" y="343"/>
                    </a:cubicBezTo>
                    <a:cubicBezTo>
                      <a:pt x="76" y="343"/>
                      <a:pt x="76" y="343"/>
                      <a:pt x="76" y="343"/>
                    </a:cubicBezTo>
                    <a:cubicBezTo>
                      <a:pt x="65" y="343"/>
                      <a:pt x="56" y="350"/>
                      <a:pt x="53" y="359"/>
                    </a:cubicBezTo>
                    <a:cubicBezTo>
                      <a:pt x="16" y="359"/>
                      <a:pt x="16" y="359"/>
                      <a:pt x="16" y="359"/>
                    </a:cubicBezTo>
                    <a:cubicBezTo>
                      <a:pt x="7" y="359"/>
                      <a:pt x="0" y="366"/>
                      <a:pt x="0" y="375"/>
                    </a:cubicBezTo>
                    <a:cubicBezTo>
                      <a:pt x="0" y="433"/>
                      <a:pt x="0" y="433"/>
                      <a:pt x="0" y="433"/>
                    </a:cubicBezTo>
                    <a:cubicBezTo>
                      <a:pt x="0" y="442"/>
                      <a:pt x="7" y="449"/>
                      <a:pt x="16" y="449"/>
                    </a:cubicBezTo>
                    <a:cubicBezTo>
                      <a:pt x="53" y="449"/>
                      <a:pt x="53" y="449"/>
                      <a:pt x="53" y="449"/>
                    </a:cubicBezTo>
                    <a:cubicBezTo>
                      <a:pt x="56" y="458"/>
                      <a:pt x="65" y="465"/>
                      <a:pt x="76" y="465"/>
                    </a:cubicBezTo>
                    <a:cubicBezTo>
                      <a:pt x="198" y="465"/>
                      <a:pt x="198" y="465"/>
                      <a:pt x="198" y="465"/>
                    </a:cubicBezTo>
                    <a:cubicBezTo>
                      <a:pt x="211" y="465"/>
                      <a:pt x="222" y="454"/>
                      <a:pt x="222" y="441"/>
                    </a:cubicBezTo>
                    <a:cubicBezTo>
                      <a:pt x="222" y="410"/>
                      <a:pt x="222" y="410"/>
                      <a:pt x="222" y="410"/>
                    </a:cubicBezTo>
                    <a:cubicBezTo>
                      <a:pt x="238" y="412"/>
                      <a:pt x="252" y="421"/>
                      <a:pt x="266" y="431"/>
                    </a:cubicBezTo>
                    <a:cubicBezTo>
                      <a:pt x="284" y="443"/>
                      <a:pt x="302" y="457"/>
                      <a:pt x="329" y="462"/>
                    </a:cubicBezTo>
                    <a:cubicBezTo>
                      <a:pt x="340" y="463"/>
                      <a:pt x="349" y="464"/>
                      <a:pt x="358" y="464"/>
                    </a:cubicBezTo>
                    <a:cubicBezTo>
                      <a:pt x="358" y="464"/>
                      <a:pt x="358" y="464"/>
                      <a:pt x="358" y="464"/>
                    </a:cubicBezTo>
                    <a:cubicBezTo>
                      <a:pt x="393" y="464"/>
                      <a:pt x="418" y="453"/>
                      <a:pt x="451" y="439"/>
                    </a:cubicBezTo>
                    <a:cubicBezTo>
                      <a:pt x="469" y="431"/>
                      <a:pt x="478" y="415"/>
                      <a:pt x="478" y="399"/>
                    </a:cubicBezTo>
                    <a:cubicBezTo>
                      <a:pt x="478" y="389"/>
                      <a:pt x="475" y="380"/>
                      <a:pt x="468" y="372"/>
                    </a:cubicBezTo>
                    <a:close/>
                    <a:moveTo>
                      <a:pt x="149" y="120"/>
                    </a:moveTo>
                    <a:cubicBezTo>
                      <a:pt x="149" y="119"/>
                      <a:pt x="150" y="118"/>
                      <a:pt x="151" y="118"/>
                    </a:cubicBezTo>
                    <a:cubicBezTo>
                      <a:pt x="217" y="118"/>
                      <a:pt x="217" y="118"/>
                      <a:pt x="217" y="118"/>
                    </a:cubicBezTo>
                    <a:cubicBezTo>
                      <a:pt x="218" y="118"/>
                      <a:pt x="219" y="119"/>
                      <a:pt x="219" y="120"/>
                    </a:cubicBezTo>
                    <a:cubicBezTo>
                      <a:pt x="219" y="126"/>
                      <a:pt x="219" y="126"/>
                      <a:pt x="219" y="126"/>
                    </a:cubicBezTo>
                    <a:cubicBezTo>
                      <a:pt x="149" y="126"/>
                      <a:pt x="149" y="126"/>
                      <a:pt x="149" y="126"/>
                    </a:cubicBezTo>
                    <a:lnTo>
                      <a:pt x="149" y="120"/>
                    </a:lnTo>
                    <a:close/>
                    <a:moveTo>
                      <a:pt x="50" y="432"/>
                    </a:moveTo>
                    <a:cubicBezTo>
                      <a:pt x="50" y="435"/>
                      <a:pt x="47" y="437"/>
                      <a:pt x="45" y="437"/>
                    </a:cubicBezTo>
                    <a:cubicBezTo>
                      <a:pt x="32" y="437"/>
                      <a:pt x="32" y="437"/>
                      <a:pt x="32" y="437"/>
                    </a:cubicBezTo>
                    <a:cubicBezTo>
                      <a:pt x="29" y="437"/>
                      <a:pt x="27" y="435"/>
                      <a:pt x="27" y="432"/>
                    </a:cubicBezTo>
                    <a:cubicBezTo>
                      <a:pt x="27" y="417"/>
                      <a:pt x="27" y="417"/>
                      <a:pt x="27" y="417"/>
                    </a:cubicBezTo>
                    <a:cubicBezTo>
                      <a:pt x="27" y="415"/>
                      <a:pt x="29" y="412"/>
                      <a:pt x="32" y="412"/>
                    </a:cubicBezTo>
                    <a:cubicBezTo>
                      <a:pt x="45" y="412"/>
                      <a:pt x="45" y="412"/>
                      <a:pt x="45" y="412"/>
                    </a:cubicBezTo>
                    <a:cubicBezTo>
                      <a:pt x="47" y="412"/>
                      <a:pt x="50" y="415"/>
                      <a:pt x="50" y="417"/>
                    </a:cubicBezTo>
                    <a:lnTo>
                      <a:pt x="50" y="432"/>
                    </a:lnTo>
                    <a:close/>
                    <a:moveTo>
                      <a:pt x="50" y="391"/>
                    </a:moveTo>
                    <a:cubicBezTo>
                      <a:pt x="50" y="394"/>
                      <a:pt x="47" y="396"/>
                      <a:pt x="45" y="396"/>
                    </a:cubicBezTo>
                    <a:cubicBezTo>
                      <a:pt x="32" y="396"/>
                      <a:pt x="32" y="396"/>
                      <a:pt x="32" y="396"/>
                    </a:cubicBezTo>
                    <a:cubicBezTo>
                      <a:pt x="29" y="396"/>
                      <a:pt x="27" y="394"/>
                      <a:pt x="27" y="391"/>
                    </a:cubicBezTo>
                    <a:cubicBezTo>
                      <a:pt x="27" y="376"/>
                      <a:pt x="27" y="376"/>
                      <a:pt x="27" y="376"/>
                    </a:cubicBezTo>
                    <a:cubicBezTo>
                      <a:pt x="27" y="374"/>
                      <a:pt x="29" y="372"/>
                      <a:pt x="32" y="372"/>
                    </a:cubicBezTo>
                    <a:cubicBezTo>
                      <a:pt x="45" y="372"/>
                      <a:pt x="45" y="372"/>
                      <a:pt x="45" y="372"/>
                    </a:cubicBezTo>
                    <a:cubicBezTo>
                      <a:pt x="47" y="372"/>
                      <a:pt x="50" y="374"/>
                      <a:pt x="50" y="376"/>
                    </a:cubicBezTo>
                    <a:lnTo>
                      <a:pt x="50" y="391"/>
                    </a:lnTo>
                    <a:close/>
                    <a:moveTo>
                      <a:pt x="206" y="401"/>
                    </a:moveTo>
                    <a:cubicBezTo>
                      <a:pt x="206" y="401"/>
                      <a:pt x="206" y="401"/>
                      <a:pt x="206" y="401"/>
                    </a:cubicBezTo>
                    <a:cubicBezTo>
                      <a:pt x="206" y="401"/>
                      <a:pt x="206" y="401"/>
                      <a:pt x="206" y="401"/>
                    </a:cubicBezTo>
                    <a:cubicBezTo>
                      <a:pt x="206" y="441"/>
                      <a:pt x="206" y="441"/>
                      <a:pt x="206" y="441"/>
                    </a:cubicBezTo>
                    <a:cubicBezTo>
                      <a:pt x="206" y="446"/>
                      <a:pt x="202" y="449"/>
                      <a:pt x="198" y="449"/>
                    </a:cubicBezTo>
                    <a:cubicBezTo>
                      <a:pt x="76" y="449"/>
                      <a:pt x="76" y="449"/>
                      <a:pt x="76" y="449"/>
                    </a:cubicBezTo>
                    <a:cubicBezTo>
                      <a:pt x="71" y="449"/>
                      <a:pt x="68" y="446"/>
                      <a:pt x="68" y="441"/>
                    </a:cubicBezTo>
                    <a:cubicBezTo>
                      <a:pt x="68" y="367"/>
                      <a:pt x="68" y="367"/>
                      <a:pt x="68" y="367"/>
                    </a:cubicBezTo>
                    <a:cubicBezTo>
                      <a:pt x="68" y="363"/>
                      <a:pt x="71" y="359"/>
                      <a:pt x="76" y="359"/>
                    </a:cubicBezTo>
                    <a:cubicBezTo>
                      <a:pt x="198" y="359"/>
                      <a:pt x="198" y="359"/>
                      <a:pt x="198" y="359"/>
                    </a:cubicBezTo>
                    <a:cubicBezTo>
                      <a:pt x="202" y="359"/>
                      <a:pt x="206" y="363"/>
                      <a:pt x="206" y="367"/>
                    </a:cubicBezTo>
                    <a:lnTo>
                      <a:pt x="206" y="401"/>
                    </a:lnTo>
                    <a:close/>
                  </a:path>
                </a:pathLst>
              </a:custGeom>
              <a:solidFill>
                <a:srgbClr val="89B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IN" sz="1000" dirty="0">
                  <a:solidFill>
                    <a:srgbClr val="000000"/>
                  </a:solidFill>
                  <a:cs typeface="Arial" pitchFamily="34" charset="0"/>
                </a:endParaRPr>
              </a:p>
            </p:txBody>
          </p:sp>
          <p:sp>
            <p:nvSpPr>
              <p:cNvPr id="29" name="Freeform 3"/>
              <p:cNvSpPr>
                <a:spLocks noChangeAspect="1" noEditPoints="1"/>
              </p:cNvSpPr>
              <p:nvPr/>
            </p:nvSpPr>
            <p:spPr bwMode="auto">
              <a:xfrm>
                <a:off x="4528" y="1970"/>
                <a:ext cx="300" cy="254"/>
              </a:xfrm>
              <a:custGeom>
                <a:avLst/>
                <a:gdLst>
                  <a:gd name="T0" fmla="*/ 1501562897 w 338"/>
                  <a:gd name="T1" fmla="*/ 1504294667 h 286"/>
                  <a:gd name="T2" fmla="*/ 1501562897 w 338"/>
                  <a:gd name="T3" fmla="*/ 1504294667 h 286"/>
                  <a:gd name="T4" fmla="*/ 1501562897 w 338"/>
                  <a:gd name="T5" fmla="*/ 1504294667 h 286"/>
                  <a:gd name="T6" fmla="*/ 1501562897 w 338"/>
                  <a:gd name="T7" fmla="*/ 1504294667 h 286"/>
                  <a:gd name="T8" fmla="*/ 1501562897 w 338"/>
                  <a:gd name="T9" fmla="*/ 1504294667 h 286"/>
                  <a:gd name="T10" fmla="*/ 1501562897 w 338"/>
                  <a:gd name="T11" fmla="*/ 1504294667 h 286"/>
                  <a:gd name="T12" fmla="*/ 1501562897 w 338"/>
                  <a:gd name="T13" fmla="*/ 1504294667 h 286"/>
                  <a:gd name="T14" fmla="*/ 1501562897 w 338"/>
                  <a:gd name="T15" fmla="*/ 1504294667 h 286"/>
                  <a:gd name="T16" fmla="*/ 1501562897 w 338"/>
                  <a:gd name="T17" fmla="*/ 1504294667 h 286"/>
                  <a:gd name="T18" fmla="*/ 1501562897 w 338"/>
                  <a:gd name="T19" fmla="*/ 1504294667 h 286"/>
                  <a:gd name="T20" fmla="*/ 1501562897 w 338"/>
                  <a:gd name="T21" fmla="*/ 1504294667 h 286"/>
                  <a:gd name="T22" fmla="*/ 1501562897 w 338"/>
                  <a:gd name="T23" fmla="*/ 1504294667 h 286"/>
                  <a:gd name="T24" fmla="*/ 1501562897 w 338"/>
                  <a:gd name="T25" fmla="*/ 1504294667 h 286"/>
                  <a:gd name="T26" fmla="*/ 1501562897 w 338"/>
                  <a:gd name="T27" fmla="*/ 1504294667 h 286"/>
                  <a:gd name="T28" fmla="*/ 1501562897 w 338"/>
                  <a:gd name="T29" fmla="*/ 1504294667 h 286"/>
                  <a:gd name="T30" fmla="*/ 1501562897 w 338"/>
                  <a:gd name="T31" fmla="*/ 1504294667 h 286"/>
                  <a:gd name="T32" fmla="*/ 1501562897 w 338"/>
                  <a:gd name="T33" fmla="*/ 1504294667 h 286"/>
                  <a:gd name="T34" fmla="*/ 1501562897 w 338"/>
                  <a:gd name="T35" fmla="*/ 1504294667 h 286"/>
                  <a:gd name="T36" fmla="*/ 1501562897 w 338"/>
                  <a:gd name="T37" fmla="*/ 1504294667 h 286"/>
                  <a:gd name="T38" fmla="*/ 1501562897 w 338"/>
                  <a:gd name="T39" fmla="*/ 1504294667 h 286"/>
                  <a:gd name="T40" fmla="*/ 1501562897 w 338"/>
                  <a:gd name="T41" fmla="*/ 1504294667 h 286"/>
                  <a:gd name="T42" fmla="*/ 1501562897 w 338"/>
                  <a:gd name="T43" fmla="*/ 1504294667 h 286"/>
                  <a:gd name="T44" fmla="*/ 1501562897 w 338"/>
                  <a:gd name="T45" fmla="*/ 1504294667 h 286"/>
                  <a:gd name="T46" fmla="*/ 1501562897 w 338"/>
                  <a:gd name="T47" fmla="*/ 1504294667 h 286"/>
                  <a:gd name="T48" fmla="*/ 1501562897 w 338"/>
                  <a:gd name="T49" fmla="*/ 1504294667 h 286"/>
                  <a:gd name="T50" fmla="*/ 1501562897 w 338"/>
                  <a:gd name="T51" fmla="*/ 1504294667 h 286"/>
                  <a:gd name="T52" fmla="*/ 1501562897 w 338"/>
                  <a:gd name="T53" fmla="*/ 1504294667 h 286"/>
                  <a:gd name="T54" fmla="*/ 1501562897 w 338"/>
                  <a:gd name="T55" fmla="*/ 1504294667 h 286"/>
                  <a:gd name="T56" fmla="*/ 1501562897 w 338"/>
                  <a:gd name="T57" fmla="*/ 0 h 286"/>
                  <a:gd name="T58" fmla="*/ 1501562897 w 338"/>
                  <a:gd name="T59" fmla="*/ 0 h 286"/>
                  <a:gd name="T60" fmla="*/ 1501562897 w 338"/>
                  <a:gd name="T61" fmla="*/ 1504294667 h 286"/>
                  <a:gd name="T62" fmla="*/ 1501562897 w 338"/>
                  <a:gd name="T63" fmla="*/ 1504294667 h 286"/>
                  <a:gd name="T64" fmla="*/ 1501562897 w 338"/>
                  <a:gd name="T65" fmla="*/ 1504294667 h 286"/>
                  <a:gd name="T66" fmla="*/ 1501562897 w 338"/>
                  <a:gd name="T67" fmla="*/ 1504294667 h 286"/>
                  <a:gd name="T68" fmla="*/ 0 w 338"/>
                  <a:gd name="T69" fmla="*/ 1504294667 h 286"/>
                  <a:gd name="T70" fmla="*/ 0 w 338"/>
                  <a:gd name="T71" fmla="*/ 1504294667 h 286"/>
                  <a:gd name="T72" fmla="*/ 1501562897 w 338"/>
                  <a:gd name="T73" fmla="*/ 1504294667 h 286"/>
                  <a:gd name="T74" fmla="*/ 1501562897 w 338"/>
                  <a:gd name="T75" fmla="*/ 1504294667 h 286"/>
                  <a:gd name="T76" fmla="*/ 1501562897 w 338"/>
                  <a:gd name="T77" fmla="*/ 1504294667 h 286"/>
                  <a:gd name="T78" fmla="*/ 1501562897 w 338"/>
                  <a:gd name="T79" fmla="*/ 1504294667 h 286"/>
                  <a:gd name="T80" fmla="*/ 1501562897 w 338"/>
                  <a:gd name="T81" fmla="*/ 1504294667 h 2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8"/>
                  <a:gd name="T124" fmla="*/ 0 h 286"/>
                  <a:gd name="T125" fmla="*/ 338 w 338"/>
                  <a:gd name="T126" fmla="*/ 286 h 2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8" h="286">
                    <a:moveTo>
                      <a:pt x="84" y="162"/>
                    </a:moveTo>
                    <a:cubicBezTo>
                      <a:pt x="84" y="208"/>
                      <a:pt x="122" y="246"/>
                      <a:pt x="169" y="246"/>
                    </a:cubicBezTo>
                    <a:cubicBezTo>
                      <a:pt x="216" y="246"/>
                      <a:pt x="254" y="208"/>
                      <a:pt x="254" y="162"/>
                    </a:cubicBezTo>
                    <a:cubicBezTo>
                      <a:pt x="254" y="115"/>
                      <a:pt x="216" y="77"/>
                      <a:pt x="169" y="77"/>
                    </a:cubicBezTo>
                    <a:cubicBezTo>
                      <a:pt x="122" y="77"/>
                      <a:pt x="84" y="115"/>
                      <a:pt x="84" y="162"/>
                    </a:cubicBezTo>
                    <a:close/>
                    <a:moveTo>
                      <a:pt x="238" y="162"/>
                    </a:moveTo>
                    <a:cubicBezTo>
                      <a:pt x="238" y="200"/>
                      <a:pt x="207" y="230"/>
                      <a:pt x="169" y="230"/>
                    </a:cubicBezTo>
                    <a:cubicBezTo>
                      <a:pt x="131" y="230"/>
                      <a:pt x="100" y="200"/>
                      <a:pt x="100" y="162"/>
                    </a:cubicBezTo>
                    <a:cubicBezTo>
                      <a:pt x="100" y="124"/>
                      <a:pt x="131" y="93"/>
                      <a:pt x="169" y="93"/>
                    </a:cubicBezTo>
                    <a:cubicBezTo>
                      <a:pt x="207" y="93"/>
                      <a:pt x="238" y="124"/>
                      <a:pt x="238" y="162"/>
                    </a:cubicBezTo>
                    <a:close/>
                    <a:moveTo>
                      <a:pt x="330" y="132"/>
                    </a:moveTo>
                    <a:cubicBezTo>
                      <a:pt x="326" y="132"/>
                      <a:pt x="322" y="136"/>
                      <a:pt x="322" y="140"/>
                    </a:cubicBezTo>
                    <a:cubicBezTo>
                      <a:pt x="322" y="239"/>
                      <a:pt x="322" y="239"/>
                      <a:pt x="322" y="239"/>
                    </a:cubicBezTo>
                    <a:cubicBezTo>
                      <a:pt x="322" y="257"/>
                      <a:pt x="309" y="270"/>
                      <a:pt x="291" y="270"/>
                    </a:cubicBezTo>
                    <a:cubicBezTo>
                      <a:pt x="47" y="270"/>
                      <a:pt x="47" y="270"/>
                      <a:pt x="47" y="270"/>
                    </a:cubicBezTo>
                    <a:cubicBezTo>
                      <a:pt x="30" y="270"/>
                      <a:pt x="16" y="256"/>
                      <a:pt x="16" y="239"/>
                    </a:cubicBezTo>
                    <a:cubicBezTo>
                      <a:pt x="16" y="84"/>
                      <a:pt x="16" y="84"/>
                      <a:pt x="16" y="84"/>
                    </a:cubicBezTo>
                    <a:cubicBezTo>
                      <a:pt x="16" y="67"/>
                      <a:pt x="30" y="53"/>
                      <a:pt x="47" y="53"/>
                    </a:cubicBezTo>
                    <a:cubicBezTo>
                      <a:pt x="291" y="53"/>
                      <a:pt x="291" y="53"/>
                      <a:pt x="291" y="53"/>
                    </a:cubicBezTo>
                    <a:cubicBezTo>
                      <a:pt x="309" y="53"/>
                      <a:pt x="322" y="67"/>
                      <a:pt x="322" y="84"/>
                    </a:cubicBezTo>
                    <a:cubicBezTo>
                      <a:pt x="322" y="109"/>
                      <a:pt x="322" y="109"/>
                      <a:pt x="322" y="109"/>
                    </a:cubicBezTo>
                    <a:cubicBezTo>
                      <a:pt x="322" y="114"/>
                      <a:pt x="326" y="117"/>
                      <a:pt x="330" y="117"/>
                    </a:cubicBezTo>
                    <a:cubicBezTo>
                      <a:pt x="335" y="117"/>
                      <a:pt x="338" y="114"/>
                      <a:pt x="338" y="109"/>
                    </a:cubicBezTo>
                    <a:cubicBezTo>
                      <a:pt x="338" y="84"/>
                      <a:pt x="338" y="84"/>
                      <a:pt x="338" y="84"/>
                    </a:cubicBezTo>
                    <a:cubicBezTo>
                      <a:pt x="338" y="58"/>
                      <a:pt x="317" y="37"/>
                      <a:pt x="291" y="37"/>
                    </a:cubicBezTo>
                    <a:cubicBezTo>
                      <a:pt x="96" y="37"/>
                      <a:pt x="96" y="37"/>
                      <a:pt x="96" y="37"/>
                    </a:cubicBezTo>
                    <a:cubicBezTo>
                      <a:pt x="97" y="35"/>
                      <a:pt x="98" y="32"/>
                      <a:pt x="98" y="29"/>
                    </a:cubicBezTo>
                    <a:cubicBezTo>
                      <a:pt x="98" y="15"/>
                      <a:pt x="98" y="15"/>
                      <a:pt x="98" y="15"/>
                    </a:cubicBezTo>
                    <a:cubicBezTo>
                      <a:pt x="98" y="7"/>
                      <a:pt x="91" y="0"/>
                      <a:pt x="82" y="0"/>
                    </a:cubicBezTo>
                    <a:cubicBezTo>
                      <a:pt x="62" y="0"/>
                      <a:pt x="62" y="0"/>
                      <a:pt x="62" y="0"/>
                    </a:cubicBezTo>
                    <a:cubicBezTo>
                      <a:pt x="53" y="0"/>
                      <a:pt x="46" y="7"/>
                      <a:pt x="46" y="15"/>
                    </a:cubicBezTo>
                    <a:cubicBezTo>
                      <a:pt x="46" y="29"/>
                      <a:pt x="46" y="29"/>
                      <a:pt x="46" y="29"/>
                    </a:cubicBezTo>
                    <a:cubicBezTo>
                      <a:pt x="46" y="32"/>
                      <a:pt x="47" y="35"/>
                      <a:pt x="48" y="37"/>
                    </a:cubicBezTo>
                    <a:cubicBezTo>
                      <a:pt x="47" y="37"/>
                      <a:pt x="47" y="37"/>
                      <a:pt x="47" y="37"/>
                    </a:cubicBezTo>
                    <a:cubicBezTo>
                      <a:pt x="21" y="37"/>
                      <a:pt x="0" y="58"/>
                      <a:pt x="0" y="84"/>
                    </a:cubicBezTo>
                    <a:cubicBezTo>
                      <a:pt x="0" y="239"/>
                      <a:pt x="0" y="239"/>
                      <a:pt x="0" y="239"/>
                    </a:cubicBezTo>
                    <a:cubicBezTo>
                      <a:pt x="0" y="265"/>
                      <a:pt x="21" y="286"/>
                      <a:pt x="47" y="286"/>
                    </a:cubicBezTo>
                    <a:cubicBezTo>
                      <a:pt x="291" y="286"/>
                      <a:pt x="291" y="286"/>
                      <a:pt x="291" y="286"/>
                    </a:cubicBezTo>
                    <a:cubicBezTo>
                      <a:pt x="317" y="286"/>
                      <a:pt x="338" y="265"/>
                      <a:pt x="338" y="239"/>
                    </a:cubicBezTo>
                    <a:cubicBezTo>
                      <a:pt x="338" y="140"/>
                      <a:pt x="338" y="140"/>
                      <a:pt x="338" y="140"/>
                    </a:cubicBezTo>
                    <a:cubicBezTo>
                      <a:pt x="338" y="136"/>
                      <a:pt x="335" y="132"/>
                      <a:pt x="330" y="132"/>
                    </a:cubicBezTo>
                    <a:close/>
                  </a:path>
                </a:pathLst>
              </a:custGeom>
              <a:solidFill>
                <a:srgbClr val="89B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IN" sz="1000" dirty="0">
                  <a:solidFill>
                    <a:srgbClr val="000000"/>
                  </a:solidFill>
                  <a:cs typeface="Arial" pitchFamily="34" charset="0"/>
                </a:endParaRPr>
              </a:p>
            </p:txBody>
          </p:sp>
          <p:sp>
            <p:nvSpPr>
              <p:cNvPr id="30" name="Freeform 3"/>
              <p:cNvSpPr>
                <a:spLocks noChangeAspect="1" noEditPoints="1"/>
              </p:cNvSpPr>
              <p:nvPr/>
            </p:nvSpPr>
            <p:spPr bwMode="auto">
              <a:xfrm>
                <a:off x="4868" y="1617"/>
                <a:ext cx="380" cy="393"/>
              </a:xfrm>
              <a:custGeom>
                <a:avLst/>
                <a:gdLst>
                  <a:gd name="T0" fmla="*/ 1502966664 w 428"/>
                  <a:gd name="T1" fmla="*/ 1499326917 h 443"/>
                  <a:gd name="T2" fmla="*/ 1502966664 w 428"/>
                  <a:gd name="T3" fmla="*/ 1499326917 h 443"/>
                  <a:gd name="T4" fmla="*/ 1502966664 w 428"/>
                  <a:gd name="T5" fmla="*/ 1499326917 h 443"/>
                  <a:gd name="T6" fmla="*/ 1502966664 w 428"/>
                  <a:gd name="T7" fmla="*/ 1499326917 h 443"/>
                  <a:gd name="T8" fmla="*/ 1502966664 w 428"/>
                  <a:gd name="T9" fmla="*/ 1499326917 h 443"/>
                  <a:gd name="T10" fmla="*/ 1502966664 w 428"/>
                  <a:gd name="T11" fmla="*/ 1499326917 h 443"/>
                  <a:gd name="T12" fmla="*/ 1502966664 w 428"/>
                  <a:gd name="T13" fmla="*/ 1499326917 h 443"/>
                  <a:gd name="T14" fmla="*/ 1502966664 w 428"/>
                  <a:gd name="T15" fmla="*/ 1499326917 h 443"/>
                  <a:gd name="T16" fmla="*/ 1502966664 w 428"/>
                  <a:gd name="T17" fmla="*/ 1499326917 h 443"/>
                  <a:gd name="T18" fmla="*/ 1502966664 w 428"/>
                  <a:gd name="T19" fmla="*/ 1499326917 h 443"/>
                  <a:gd name="T20" fmla="*/ 1502966664 w 428"/>
                  <a:gd name="T21" fmla="*/ 1499326917 h 443"/>
                  <a:gd name="T22" fmla="*/ 1502966664 w 428"/>
                  <a:gd name="T23" fmla="*/ 1499326917 h 443"/>
                  <a:gd name="T24" fmla="*/ 1502966664 w 428"/>
                  <a:gd name="T25" fmla="*/ 1499326917 h 443"/>
                  <a:gd name="T26" fmla="*/ 1502966664 w 428"/>
                  <a:gd name="T27" fmla="*/ 1499326917 h 443"/>
                  <a:gd name="T28" fmla="*/ 1502966664 w 428"/>
                  <a:gd name="T29" fmla="*/ 1499326917 h 443"/>
                  <a:gd name="T30" fmla="*/ 1502966664 w 428"/>
                  <a:gd name="T31" fmla="*/ 1499326917 h 443"/>
                  <a:gd name="T32" fmla="*/ 1502966664 w 428"/>
                  <a:gd name="T33" fmla="*/ 1499326917 h 443"/>
                  <a:gd name="T34" fmla="*/ 1502966664 w 428"/>
                  <a:gd name="T35" fmla="*/ 1499326917 h 443"/>
                  <a:gd name="T36" fmla="*/ 1502966664 w 428"/>
                  <a:gd name="T37" fmla="*/ 1499326917 h 443"/>
                  <a:gd name="T38" fmla="*/ 1502966664 w 428"/>
                  <a:gd name="T39" fmla="*/ 1499326917 h 443"/>
                  <a:gd name="T40" fmla="*/ 1502966664 w 428"/>
                  <a:gd name="T41" fmla="*/ 1499326917 h 443"/>
                  <a:gd name="T42" fmla="*/ 1502966664 w 428"/>
                  <a:gd name="T43" fmla="*/ 1499326917 h 443"/>
                  <a:gd name="T44" fmla="*/ 1502966664 w 428"/>
                  <a:gd name="T45" fmla="*/ 1499326917 h 443"/>
                  <a:gd name="T46" fmla="*/ 1502966664 w 428"/>
                  <a:gd name="T47" fmla="*/ 1499326917 h 443"/>
                  <a:gd name="T48" fmla="*/ 1502966664 w 428"/>
                  <a:gd name="T49" fmla="*/ 1499326917 h 443"/>
                  <a:gd name="T50" fmla="*/ 1502966664 w 428"/>
                  <a:gd name="T51" fmla="*/ 1499326917 h 443"/>
                  <a:gd name="T52" fmla="*/ 1502966664 w 428"/>
                  <a:gd name="T53" fmla="*/ 1499326917 h 443"/>
                  <a:gd name="T54" fmla="*/ 1502966664 w 428"/>
                  <a:gd name="T55" fmla="*/ 1499326917 h 443"/>
                  <a:gd name="T56" fmla="*/ 1502966664 w 428"/>
                  <a:gd name="T57" fmla="*/ 1499326917 h 443"/>
                  <a:gd name="T58" fmla="*/ 1502966664 w 428"/>
                  <a:gd name="T59" fmla="*/ 1499326917 h 443"/>
                  <a:gd name="T60" fmla="*/ 1502966664 w 428"/>
                  <a:gd name="T61" fmla="*/ 1499326917 h 443"/>
                  <a:gd name="T62" fmla="*/ 1502966664 w 428"/>
                  <a:gd name="T63" fmla="*/ 1499326917 h 443"/>
                  <a:gd name="T64" fmla="*/ 1502966664 w 428"/>
                  <a:gd name="T65" fmla="*/ 1499326917 h 443"/>
                  <a:gd name="T66" fmla="*/ 1502966664 w 428"/>
                  <a:gd name="T67" fmla="*/ 0 h 443"/>
                  <a:gd name="T68" fmla="*/ 1502966664 w 428"/>
                  <a:gd name="T69" fmla="*/ 1499326917 h 443"/>
                  <a:gd name="T70" fmla="*/ 1502966664 w 428"/>
                  <a:gd name="T71" fmla="*/ 1499326917 h 443"/>
                  <a:gd name="T72" fmla="*/ 1502966664 w 428"/>
                  <a:gd name="T73" fmla="*/ 1499326917 h 443"/>
                  <a:gd name="T74" fmla="*/ 1502966664 w 428"/>
                  <a:gd name="T75" fmla="*/ 1499326917 h 443"/>
                  <a:gd name="T76" fmla="*/ 1502966664 w 428"/>
                  <a:gd name="T77" fmla="*/ 1499326917 h 443"/>
                  <a:gd name="T78" fmla="*/ 1502966664 w 428"/>
                  <a:gd name="T79" fmla="*/ 1499326917 h 443"/>
                  <a:gd name="T80" fmla="*/ 1502966664 w 428"/>
                  <a:gd name="T81" fmla="*/ 1499326917 h 443"/>
                  <a:gd name="T82" fmla="*/ 1502966664 w 428"/>
                  <a:gd name="T83" fmla="*/ 1499326917 h 443"/>
                  <a:gd name="T84" fmla="*/ 1502966664 w 428"/>
                  <a:gd name="T85" fmla="*/ 1499326917 h 443"/>
                  <a:gd name="T86" fmla="*/ 1502966664 w 428"/>
                  <a:gd name="T87" fmla="*/ 1499326917 h 443"/>
                  <a:gd name="T88" fmla="*/ 1502966664 w 428"/>
                  <a:gd name="T89" fmla="*/ 1499326917 h 443"/>
                  <a:gd name="T90" fmla="*/ 1502966664 w 428"/>
                  <a:gd name="T91" fmla="*/ 1499326917 h 443"/>
                  <a:gd name="T92" fmla="*/ 1502966664 w 428"/>
                  <a:gd name="T93" fmla="*/ 1499326917 h 443"/>
                  <a:gd name="T94" fmla="*/ 1502966664 w 428"/>
                  <a:gd name="T95" fmla="*/ 1499326917 h 443"/>
                  <a:gd name="T96" fmla="*/ 1502966664 w 428"/>
                  <a:gd name="T97" fmla="*/ 1499326917 h 443"/>
                  <a:gd name="T98" fmla="*/ 1502966664 w 428"/>
                  <a:gd name="T99" fmla="*/ 1499326917 h 443"/>
                  <a:gd name="T100" fmla="*/ 1502966664 w 428"/>
                  <a:gd name="T101" fmla="*/ 1499326917 h 443"/>
                  <a:gd name="T102" fmla="*/ 1502966664 w 428"/>
                  <a:gd name="T103" fmla="*/ 1499326917 h 443"/>
                  <a:gd name="T104" fmla="*/ 1502966664 w 428"/>
                  <a:gd name="T105" fmla="*/ 1499326917 h 443"/>
                  <a:gd name="T106" fmla="*/ 1502966664 w 428"/>
                  <a:gd name="T107" fmla="*/ 1499326917 h 443"/>
                  <a:gd name="T108" fmla="*/ 1502966664 w 428"/>
                  <a:gd name="T109" fmla="*/ 1499326917 h 443"/>
                  <a:gd name="T110" fmla="*/ 1502966664 w 428"/>
                  <a:gd name="T111" fmla="*/ 1499326917 h 443"/>
                  <a:gd name="T112" fmla="*/ 1502966664 w 428"/>
                  <a:gd name="T113" fmla="*/ 1499326917 h 443"/>
                  <a:gd name="T114" fmla="*/ 1502966664 w 428"/>
                  <a:gd name="T115" fmla="*/ 1499326917 h 443"/>
                  <a:gd name="T116" fmla="*/ 1502966664 w 428"/>
                  <a:gd name="T117" fmla="*/ 1499326917 h 443"/>
                  <a:gd name="T118" fmla="*/ 1502966664 w 428"/>
                  <a:gd name="T119" fmla="*/ 1499326917 h 4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8"/>
                  <a:gd name="T181" fmla="*/ 0 h 443"/>
                  <a:gd name="T182" fmla="*/ 428 w 428"/>
                  <a:gd name="T183" fmla="*/ 443 h 44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8" h="443">
                    <a:moveTo>
                      <a:pt x="318" y="294"/>
                    </a:moveTo>
                    <a:cubicBezTo>
                      <a:pt x="318" y="298"/>
                      <a:pt x="322" y="302"/>
                      <a:pt x="326" y="302"/>
                    </a:cubicBezTo>
                    <a:cubicBezTo>
                      <a:pt x="330" y="302"/>
                      <a:pt x="333" y="298"/>
                      <a:pt x="333" y="294"/>
                    </a:cubicBezTo>
                    <a:cubicBezTo>
                      <a:pt x="333" y="290"/>
                      <a:pt x="330" y="287"/>
                      <a:pt x="326" y="287"/>
                    </a:cubicBezTo>
                    <a:cubicBezTo>
                      <a:pt x="322" y="287"/>
                      <a:pt x="318" y="290"/>
                      <a:pt x="318" y="294"/>
                    </a:cubicBezTo>
                    <a:close/>
                    <a:moveTo>
                      <a:pt x="345" y="294"/>
                    </a:moveTo>
                    <a:cubicBezTo>
                      <a:pt x="345" y="298"/>
                      <a:pt x="348" y="302"/>
                      <a:pt x="352" y="302"/>
                    </a:cubicBezTo>
                    <a:cubicBezTo>
                      <a:pt x="356" y="302"/>
                      <a:pt x="359" y="298"/>
                      <a:pt x="359" y="294"/>
                    </a:cubicBezTo>
                    <a:cubicBezTo>
                      <a:pt x="359" y="290"/>
                      <a:pt x="356" y="287"/>
                      <a:pt x="352" y="287"/>
                    </a:cubicBezTo>
                    <a:cubicBezTo>
                      <a:pt x="348" y="287"/>
                      <a:pt x="345" y="290"/>
                      <a:pt x="345" y="294"/>
                    </a:cubicBezTo>
                    <a:close/>
                    <a:moveTo>
                      <a:pt x="371" y="294"/>
                    </a:moveTo>
                    <a:cubicBezTo>
                      <a:pt x="371" y="298"/>
                      <a:pt x="374" y="302"/>
                      <a:pt x="378" y="302"/>
                    </a:cubicBezTo>
                    <a:cubicBezTo>
                      <a:pt x="383" y="302"/>
                      <a:pt x="386" y="298"/>
                      <a:pt x="386" y="294"/>
                    </a:cubicBezTo>
                    <a:cubicBezTo>
                      <a:pt x="386" y="290"/>
                      <a:pt x="383" y="287"/>
                      <a:pt x="378" y="287"/>
                    </a:cubicBezTo>
                    <a:cubicBezTo>
                      <a:pt x="374" y="287"/>
                      <a:pt x="371" y="290"/>
                      <a:pt x="371" y="294"/>
                    </a:cubicBezTo>
                    <a:close/>
                    <a:moveTo>
                      <a:pt x="386" y="260"/>
                    </a:moveTo>
                    <a:cubicBezTo>
                      <a:pt x="386" y="46"/>
                      <a:pt x="386" y="46"/>
                      <a:pt x="386" y="46"/>
                    </a:cubicBezTo>
                    <a:cubicBezTo>
                      <a:pt x="386" y="37"/>
                      <a:pt x="379" y="30"/>
                      <a:pt x="370" y="30"/>
                    </a:cubicBezTo>
                    <a:cubicBezTo>
                      <a:pt x="58" y="30"/>
                      <a:pt x="58" y="30"/>
                      <a:pt x="58" y="30"/>
                    </a:cubicBezTo>
                    <a:cubicBezTo>
                      <a:pt x="49" y="30"/>
                      <a:pt x="42" y="37"/>
                      <a:pt x="42" y="46"/>
                    </a:cubicBezTo>
                    <a:cubicBezTo>
                      <a:pt x="42" y="260"/>
                      <a:pt x="42" y="260"/>
                      <a:pt x="42" y="260"/>
                    </a:cubicBezTo>
                    <a:cubicBezTo>
                      <a:pt x="42" y="269"/>
                      <a:pt x="49" y="276"/>
                      <a:pt x="58" y="276"/>
                    </a:cubicBezTo>
                    <a:cubicBezTo>
                      <a:pt x="370" y="276"/>
                      <a:pt x="370" y="276"/>
                      <a:pt x="370" y="276"/>
                    </a:cubicBezTo>
                    <a:cubicBezTo>
                      <a:pt x="379" y="276"/>
                      <a:pt x="386" y="269"/>
                      <a:pt x="386" y="260"/>
                    </a:cubicBezTo>
                    <a:close/>
                    <a:moveTo>
                      <a:pt x="370" y="260"/>
                    </a:moveTo>
                    <a:cubicBezTo>
                      <a:pt x="370" y="260"/>
                      <a:pt x="370" y="260"/>
                      <a:pt x="370" y="260"/>
                    </a:cubicBezTo>
                    <a:cubicBezTo>
                      <a:pt x="58" y="260"/>
                      <a:pt x="58" y="260"/>
                      <a:pt x="58" y="260"/>
                    </a:cubicBezTo>
                    <a:cubicBezTo>
                      <a:pt x="58" y="260"/>
                      <a:pt x="58" y="260"/>
                      <a:pt x="58" y="260"/>
                    </a:cubicBezTo>
                    <a:cubicBezTo>
                      <a:pt x="58" y="46"/>
                      <a:pt x="58" y="46"/>
                      <a:pt x="58" y="46"/>
                    </a:cubicBezTo>
                    <a:cubicBezTo>
                      <a:pt x="58" y="46"/>
                      <a:pt x="58" y="46"/>
                      <a:pt x="58" y="46"/>
                    </a:cubicBezTo>
                    <a:cubicBezTo>
                      <a:pt x="370" y="46"/>
                      <a:pt x="370" y="46"/>
                      <a:pt x="370" y="46"/>
                    </a:cubicBezTo>
                    <a:cubicBezTo>
                      <a:pt x="370" y="46"/>
                      <a:pt x="370" y="46"/>
                      <a:pt x="370" y="46"/>
                    </a:cubicBezTo>
                    <a:lnTo>
                      <a:pt x="370" y="260"/>
                    </a:lnTo>
                    <a:close/>
                    <a:moveTo>
                      <a:pt x="423" y="421"/>
                    </a:moveTo>
                    <a:cubicBezTo>
                      <a:pt x="423" y="420"/>
                      <a:pt x="423" y="420"/>
                      <a:pt x="423" y="420"/>
                    </a:cubicBezTo>
                    <a:cubicBezTo>
                      <a:pt x="383" y="393"/>
                      <a:pt x="383" y="393"/>
                      <a:pt x="383" y="393"/>
                    </a:cubicBezTo>
                    <a:cubicBezTo>
                      <a:pt x="379" y="391"/>
                      <a:pt x="376" y="388"/>
                      <a:pt x="373" y="386"/>
                    </a:cubicBezTo>
                    <a:cubicBezTo>
                      <a:pt x="369" y="384"/>
                      <a:pt x="364" y="383"/>
                      <a:pt x="359" y="383"/>
                    </a:cubicBezTo>
                    <a:cubicBezTo>
                      <a:pt x="316" y="383"/>
                      <a:pt x="316" y="383"/>
                      <a:pt x="316" y="383"/>
                    </a:cubicBezTo>
                    <a:cubicBezTo>
                      <a:pt x="316" y="379"/>
                      <a:pt x="315" y="376"/>
                      <a:pt x="313" y="372"/>
                    </a:cubicBezTo>
                    <a:cubicBezTo>
                      <a:pt x="312" y="371"/>
                      <a:pt x="311" y="369"/>
                      <a:pt x="309" y="367"/>
                    </a:cubicBezTo>
                    <a:cubicBezTo>
                      <a:pt x="307" y="366"/>
                      <a:pt x="305" y="365"/>
                      <a:pt x="302" y="364"/>
                    </a:cubicBezTo>
                    <a:cubicBezTo>
                      <a:pt x="302" y="364"/>
                      <a:pt x="300" y="364"/>
                      <a:pt x="299" y="363"/>
                    </a:cubicBezTo>
                    <a:cubicBezTo>
                      <a:pt x="295" y="362"/>
                      <a:pt x="289" y="360"/>
                      <a:pt x="285" y="357"/>
                    </a:cubicBezTo>
                    <a:cubicBezTo>
                      <a:pt x="283" y="356"/>
                      <a:pt x="281" y="355"/>
                      <a:pt x="280" y="354"/>
                    </a:cubicBezTo>
                    <a:cubicBezTo>
                      <a:pt x="280" y="353"/>
                      <a:pt x="279" y="353"/>
                      <a:pt x="279" y="353"/>
                    </a:cubicBezTo>
                    <a:cubicBezTo>
                      <a:pt x="279" y="353"/>
                      <a:pt x="279" y="353"/>
                      <a:pt x="279" y="353"/>
                    </a:cubicBezTo>
                    <a:cubicBezTo>
                      <a:pt x="279" y="328"/>
                      <a:pt x="279" y="328"/>
                      <a:pt x="279" y="328"/>
                    </a:cubicBezTo>
                    <a:cubicBezTo>
                      <a:pt x="396" y="328"/>
                      <a:pt x="396" y="328"/>
                      <a:pt x="396" y="328"/>
                    </a:cubicBezTo>
                    <a:cubicBezTo>
                      <a:pt x="406" y="328"/>
                      <a:pt x="414" y="320"/>
                      <a:pt x="414" y="310"/>
                    </a:cubicBezTo>
                    <a:cubicBezTo>
                      <a:pt x="414" y="108"/>
                      <a:pt x="414" y="108"/>
                      <a:pt x="414" y="108"/>
                    </a:cubicBezTo>
                    <a:cubicBezTo>
                      <a:pt x="414" y="104"/>
                      <a:pt x="411" y="100"/>
                      <a:pt x="406" y="100"/>
                    </a:cubicBezTo>
                    <a:cubicBezTo>
                      <a:pt x="402" y="100"/>
                      <a:pt x="398" y="104"/>
                      <a:pt x="398" y="108"/>
                    </a:cubicBezTo>
                    <a:cubicBezTo>
                      <a:pt x="398" y="310"/>
                      <a:pt x="398" y="310"/>
                      <a:pt x="398" y="310"/>
                    </a:cubicBezTo>
                    <a:cubicBezTo>
                      <a:pt x="398" y="311"/>
                      <a:pt x="397" y="312"/>
                      <a:pt x="396" y="312"/>
                    </a:cubicBezTo>
                    <a:cubicBezTo>
                      <a:pt x="32" y="312"/>
                      <a:pt x="32" y="312"/>
                      <a:pt x="32" y="312"/>
                    </a:cubicBezTo>
                    <a:cubicBezTo>
                      <a:pt x="31" y="312"/>
                      <a:pt x="30" y="311"/>
                      <a:pt x="30" y="310"/>
                    </a:cubicBezTo>
                    <a:cubicBezTo>
                      <a:pt x="30" y="18"/>
                      <a:pt x="30" y="18"/>
                      <a:pt x="30" y="18"/>
                    </a:cubicBezTo>
                    <a:cubicBezTo>
                      <a:pt x="30" y="17"/>
                      <a:pt x="31" y="16"/>
                      <a:pt x="32" y="16"/>
                    </a:cubicBezTo>
                    <a:cubicBezTo>
                      <a:pt x="396" y="16"/>
                      <a:pt x="396" y="16"/>
                      <a:pt x="396" y="16"/>
                    </a:cubicBezTo>
                    <a:cubicBezTo>
                      <a:pt x="397" y="16"/>
                      <a:pt x="398" y="17"/>
                      <a:pt x="398" y="18"/>
                    </a:cubicBezTo>
                    <a:cubicBezTo>
                      <a:pt x="398" y="76"/>
                      <a:pt x="398" y="76"/>
                      <a:pt x="398" y="76"/>
                    </a:cubicBezTo>
                    <a:cubicBezTo>
                      <a:pt x="398" y="80"/>
                      <a:pt x="402" y="84"/>
                      <a:pt x="406" y="84"/>
                    </a:cubicBezTo>
                    <a:cubicBezTo>
                      <a:pt x="411" y="84"/>
                      <a:pt x="414" y="80"/>
                      <a:pt x="414" y="76"/>
                    </a:cubicBezTo>
                    <a:cubicBezTo>
                      <a:pt x="414" y="76"/>
                      <a:pt x="414" y="76"/>
                      <a:pt x="414" y="76"/>
                    </a:cubicBezTo>
                    <a:cubicBezTo>
                      <a:pt x="414" y="18"/>
                      <a:pt x="414" y="18"/>
                      <a:pt x="414" y="18"/>
                    </a:cubicBezTo>
                    <a:cubicBezTo>
                      <a:pt x="414" y="8"/>
                      <a:pt x="406" y="0"/>
                      <a:pt x="396" y="0"/>
                    </a:cubicBezTo>
                    <a:cubicBezTo>
                      <a:pt x="32" y="0"/>
                      <a:pt x="32" y="0"/>
                      <a:pt x="32" y="0"/>
                    </a:cubicBezTo>
                    <a:cubicBezTo>
                      <a:pt x="22" y="0"/>
                      <a:pt x="14" y="8"/>
                      <a:pt x="14" y="18"/>
                    </a:cubicBezTo>
                    <a:cubicBezTo>
                      <a:pt x="14" y="310"/>
                      <a:pt x="14" y="310"/>
                      <a:pt x="14" y="310"/>
                    </a:cubicBezTo>
                    <a:cubicBezTo>
                      <a:pt x="14" y="320"/>
                      <a:pt x="22" y="328"/>
                      <a:pt x="32" y="328"/>
                    </a:cubicBezTo>
                    <a:cubicBezTo>
                      <a:pt x="152" y="328"/>
                      <a:pt x="152" y="328"/>
                      <a:pt x="152" y="328"/>
                    </a:cubicBezTo>
                    <a:cubicBezTo>
                      <a:pt x="152" y="353"/>
                      <a:pt x="152" y="353"/>
                      <a:pt x="152" y="353"/>
                    </a:cubicBezTo>
                    <a:cubicBezTo>
                      <a:pt x="152" y="353"/>
                      <a:pt x="152" y="353"/>
                      <a:pt x="151" y="354"/>
                    </a:cubicBezTo>
                    <a:cubicBezTo>
                      <a:pt x="150" y="356"/>
                      <a:pt x="144" y="359"/>
                      <a:pt x="139" y="361"/>
                    </a:cubicBezTo>
                    <a:cubicBezTo>
                      <a:pt x="136" y="362"/>
                      <a:pt x="134" y="363"/>
                      <a:pt x="132" y="364"/>
                    </a:cubicBezTo>
                    <a:cubicBezTo>
                      <a:pt x="131" y="364"/>
                      <a:pt x="130" y="364"/>
                      <a:pt x="130" y="364"/>
                    </a:cubicBezTo>
                    <a:cubicBezTo>
                      <a:pt x="127" y="365"/>
                      <a:pt x="125" y="366"/>
                      <a:pt x="123" y="367"/>
                    </a:cubicBezTo>
                    <a:cubicBezTo>
                      <a:pt x="118" y="372"/>
                      <a:pt x="117" y="377"/>
                      <a:pt x="116" y="383"/>
                    </a:cubicBezTo>
                    <a:cubicBezTo>
                      <a:pt x="67" y="383"/>
                      <a:pt x="67" y="383"/>
                      <a:pt x="67" y="383"/>
                    </a:cubicBezTo>
                    <a:cubicBezTo>
                      <a:pt x="62" y="383"/>
                      <a:pt x="58" y="385"/>
                      <a:pt x="55" y="387"/>
                    </a:cubicBezTo>
                    <a:cubicBezTo>
                      <a:pt x="52" y="388"/>
                      <a:pt x="49" y="391"/>
                      <a:pt x="45" y="393"/>
                    </a:cubicBezTo>
                    <a:cubicBezTo>
                      <a:pt x="5" y="420"/>
                      <a:pt x="5" y="420"/>
                      <a:pt x="5" y="420"/>
                    </a:cubicBezTo>
                    <a:cubicBezTo>
                      <a:pt x="5" y="421"/>
                      <a:pt x="5" y="421"/>
                      <a:pt x="5" y="421"/>
                    </a:cubicBezTo>
                    <a:cubicBezTo>
                      <a:pt x="2" y="422"/>
                      <a:pt x="0" y="426"/>
                      <a:pt x="0" y="430"/>
                    </a:cubicBezTo>
                    <a:cubicBezTo>
                      <a:pt x="0" y="434"/>
                      <a:pt x="2" y="436"/>
                      <a:pt x="3" y="438"/>
                    </a:cubicBezTo>
                    <a:cubicBezTo>
                      <a:pt x="8" y="442"/>
                      <a:pt x="13" y="443"/>
                      <a:pt x="18" y="443"/>
                    </a:cubicBezTo>
                    <a:cubicBezTo>
                      <a:pt x="410" y="443"/>
                      <a:pt x="410" y="443"/>
                      <a:pt x="410" y="443"/>
                    </a:cubicBezTo>
                    <a:cubicBezTo>
                      <a:pt x="413" y="443"/>
                      <a:pt x="417" y="443"/>
                      <a:pt x="420" y="441"/>
                    </a:cubicBezTo>
                    <a:cubicBezTo>
                      <a:pt x="421" y="440"/>
                      <a:pt x="423" y="440"/>
                      <a:pt x="425" y="438"/>
                    </a:cubicBezTo>
                    <a:cubicBezTo>
                      <a:pt x="426" y="436"/>
                      <a:pt x="428" y="434"/>
                      <a:pt x="428" y="430"/>
                    </a:cubicBezTo>
                    <a:cubicBezTo>
                      <a:pt x="428" y="425"/>
                      <a:pt x="426" y="422"/>
                      <a:pt x="423" y="421"/>
                    </a:cubicBezTo>
                    <a:close/>
                    <a:moveTo>
                      <a:pt x="133" y="380"/>
                    </a:moveTo>
                    <a:cubicBezTo>
                      <a:pt x="133" y="380"/>
                      <a:pt x="133" y="380"/>
                      <a:pt x="134" y="380"/>
                    </a:cubicBezTo>
                    <a:cubicBezTo>
                      <a:pt x="134" y="380"/>
                      <a:pt x="134" y="380"/>
                      <a:pt x="134" y="380"/>
                    </a:cubicBezTo>
                    <a:cubicBezTo>
                      <a:pt x="134" y="380"/>
                      <a:pt x="141" y="378"/>
                      <a:pt x="149" y="374"/>
                    </a:cubicBezTo>
                    <a:cubicBezTo>
                      <a:pt x="153" y="372"/>
                      <a:pt x="157" y="370"/>
                      <a:pt x="161" y="367"/>
                    </a:cubicBezTo>
                    <a:cubicBezTo>
                      <a:pt x="164" y="364"/>
                      <a:pt x="168" y="359"/>
                      <a:pt x="168" y="353"/>
                    </a:cubicBezTo>
                    <a:cubicBezTo>
                      <a:pt x="168" y="328"/>
                      <a:pt x="168" y="328"/>
                      <a:pt x="168" y="328"/>
                    </a:cubicBezTo>
                    <a:cubicBezTo>
                      <a:pt x="263" y="328"/>
                      <a:pt x="263" y="328"/>
                      <a:pt x="263" y="328"/>
                    </a:cubicBezTo>
                    <a:cubicBezTo>
                      <a:pt x="263" y="353"/>
                      <a:pt x="263" y="353"/>
                      <a:pt x="263" y="353"/>
                    </a:cubicBezTo>
                    <a:cubicBezTo>
                      <a:pt x="263" y="360"/>
                      <a:pt x="267" y="364"/>
                      <a:pt x="271" y="367"/>
                    </a:cubicBezTo>
                    <a:cubicBezTo>
                      <a:pt x="282" y="376"/>
                      <a:pt x="298" y="380"/>
                      <a:pt x="299" y="380"/>
                    </a:cubicBezTo>
                    <a:cubicBezTo>
                      <a:pt x="299" y="380"/>
                      <a:pt x="299" y="380"/>
                      <a:pt x="299" y="380"/>
                    </a:cubicBezTo>
                    <a:cubicBezTo>
                      <a:pt x="299" y="381"/>
                      <a:pt x="300" y="382"/>
                      <a:pt x="300" y="383"/>
                    </a:cubicBezTo>
                    <a:cubicBezTo>
                      <a:pt x="258" y="383"/>
                      <a:pt x="258" y="383"/>
                      <a:pt x="258" y="383"/>
                    </a:cubicBezTo>
                    <a:cubicBezTo>
                      <a:pt x="132" y="383"/>
                      <a:pt x="132" y="383"/>
                      <a:pt x="132" y="383"/>
                    </a:cubicBezTo>
                    <a:cubicBezTo>
                      <a:pt x="132" y="382"/>
                      <a:pt x="133" y="381"/>
                      <a:pt x="133" y="380"/>
                    </a:cubicBezTo>
                    <a:close/>
                    <a:moveTo>
                      <a:pt x="23" y="427"/>
                    </a:moveTo>
                    <a:cubicBezTo>
                      <a:pt x="54" y="406"/>
                      <a:pt x="54" y="406"/>
                      <a:pt x="54" y="406"/>
                    </a:cubicBezTo>
                    <a:cubicBezTo>
                      <a:pt x="58" y="404"/>
                      <a:pt x="61" y="402"/>
                      <a:pt x="63" y="400"/>
                    </a:cubicBezTo>
                    <a:cubicBezTo>
                      <a:pt x="65" y="399"/>
                      <a:pt x="66" y="399"/>
                      <a:pt x="67" y="399"/>
                    </a:cubicBezTo>
                    <a:cubicBezTo>
                      <a:pt x="131" y="399"/>
                      <a:pt x="131" y="399"/>
                      <a:pt x="131" y="399"/>
                    </a:cubicBezTo>
                    <a:cubicBezTo>
                      <a:pt x="132" y="399"/>
                      <a:pt x="132" y="399"/>
                      <a:pt x="132" y="399"/>
                    </a:cubicBezTo>
                    <a:cubicBezTo>
                      <a:pt x="301" y="399"/>
                      <a:pt x="301" y="399"/>
                      <a:pt x="301" y="399"/>
                    </a:cubicBezTo>
                    <a:cubicBezTo>
                      <a:pt x="301" y="399"/>
                      <a:pt x="301" y="399"/>
                      <a:pt x="301" y="399"/>
                    </a:cubicBezTo>
                    <a:cubicBezTo>
                      <a:pt x="359" y="399"/>
                      <a:pt x="359" y="399"/>
                      <a:pt x="359" y="399"/>
                    </a:cubicBezTo>
                    <a:cubicBezTo>
                      <a:pt x="362" y="399"/>
                      <a:pt x="363" y="400"/>
                      <a:pt x="365" y="401"/>
                    </a:cubicBezTo>
                    <a:cubicBezTo>
                      <a:pt x="367" y="402"/>
                      <a:pt x="370" y="404"/>
                      <a:pt x="374" y="406"/>
                    </a:cubicBezTo>
                    <a:cubicBezTo>
                      <a:pt x="405" y="427"/>
                      <a:pt x="405" y="427"/>
                      <a:pt x="405" y="427"/>
                    </a:cubicBezTo>
                    <a:lnTo>
                      <a:pt x="23" y="427"/>
                    </a:lnTo>
                    <a:close/>
                  </a:path>
                </a:pathLst>
              </a:custGeom>
              <a:solidFill>
                <a:srgbClr val="89B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IN" sz="1000" dirty="0">
                  <a:solidFill>
                    <a:srgbClr val="000000"/>
                  </a:solidFill>
                  <a:cs typeface="Arial" pitchFamily="34" charset="0"/>
                </a:endParaRPr>
              </a:p>
            </p:txBody>
          </p:sp>
          <p:sp>
            <p:nvSpPr>
              <p:cNvPr id="31" name="Freeform 3"/>
              <p:cNvSpPr>
                <a:spLocks noChangeAspect="1" noEditPoints="1"/>
              </p:cNvSpPr>
              <p:nvPr/>
            </p:nvSpPr>
            <p:spPr bwMode="auto">
              <a:xfrm>
                <a:off x="4802" y="2230"/>
                <a:ext cx="350" cy="350"/>
              </a:xfrm>
              <a:custGeom>
                <a:avLst/>
                <a:gdLst>
                  <a:gd name="T0" fmla="*/ 328804 w 395"/>
                  <a:gd name="T1" fmla="*/ 78287 h 395"/>
                  <a:gd name="T2" fmla="*/ 193759 w 395"/>
                  <a:gd name="T3" fmla="*/ 370883 h 395"/>
                  <a:gd name="T4" fmla="*/ 67523 w 395"/>
                  <a:gd name="T5" fmla="*/ 67523 h 395"/>
                  <a:gd name="T6" fmla="*/ 319017 w 395"/>
                  <a:gd name="T7" fmla="*/ 56758 h 395"/>
                  <a:gd name="T8" fmla="*/ 193759 w 395"/>
                  <a:gd name="T9" fmla="*/ 0 h 395"/>
                  <a:gd name="T10" fmla="*/ 386540 w 395"/>
                  <a:gd name="T11" fmla="*/ 192781 h 395"/>
                  <a:gd name="T12" fmla="*/ 313147 w 395"/>
                  <a:gd name="T13" fmla="*/ 293576 h 395"/>
                  <a:gd name="T14" fmla="*/ 73393 w 395"/>
                  <a:gd name="T15" fmla="*/ 277918 h 395"/>
                  <a:gd name="T16" fmla="*/ 320976 w 395"/>
                  <a:gd name="T17" fmla="*/ 100794 h 395"/>
                  <a:gd name="T18" fmla="*/ 65564 w 395"/>
                  <a:gd name="T19" fmla="*/ 100794 h 395"/>
                  <a:gd name="T20" fmla="*/ 320976 w 395"/>
                  <a:gd name="T21" fmla="*/ 100794 h 395"/>
                  <a:gd name="T22" fmla="*/ 340547 w 395"/>
                  <a:gd name="T23" fmla="*/ 145809 h 395"/>
                  <a:gd name="T24" fmla="*/ 294554 w 395"/>
                  <a:gd name="T25" fmla="*/ 229967 h 395"/>
                  <a:gd name="T26" fmla="*/ 351311 w 395"/>
                  <a:gd name="T27" fmla="*/ 229967 h 395"/>
                  <a:gd name="T28" fmla="*/ 309233 w 395"/>
                  <a:gd name="T29" fmla="*/ 215288 h 395"/>
                  <a:gd name="T30" fmla="*/ 321954 w 395"/>
                  <a:gd name="T31" fmla="*/ 170273 h 395"/>
                  <a:gd name="T32" fmla="*/ 329782 w 395"/>
                  <a:gd name="T33" fmla="*/ 193759 h 395"/>
                  <a:gd name="T34" fmla="*/ 321954 w 395"/>
                  <a:gd name="T35" fmla="*/ 200609 h 395"/>
                  <a:gd name="T36" fmla="*/ 342504 w 395"/>
                  <a:gd name="T37" fmla="*/ 183973 h 395"/>
                  <a:gd name="T38" fmla="*/ 175167 w 395"/>
                  <a:gd name="T39" fmla="*/ 145809 h 395"/>
                  <a:gd name="T40" fmla="*/ 175167 w 395"/>
                  <a:gd name="T41" fmla="*/ 240731 h 395"/>
                  <a:gd name="T42" fmla="*/ 222138 w 395"/>
                  <a:gd name="T43" fmla="*/ 155595 h 395"/>
                  <a:gd name="T44" fmla="*/ 179080 w 395"/>
                  <a:gd name="T45" fmla="*/ 220181 h 395"/>
                  <a:gd name="T46" fmla="*/ 206481 w 395"/>
                  <a:gd name="T47" fmla="*/ 200609 h 395"/>
                  <a:gd name="T48" fmla="*/ 186909 w 395"/>
                  <a:gd name="T49" fmla="*/ 188867 h 395"/>
                  <a:gd name="T50" fmla="*/ 179080 w 395"/>
                  <a:gd name="T51" fmla="*/ 171252 h 395"/>
                  <a:gd name="T52" fmla="*/ 204524 w 395"/>
                  <a:gd name="T53" fmla="*/ 165381 h 395"/>
                  <a:gd name="T54" fmla="*/ 194737 w 395"/>
                  <a:gd name="T55" fmla="*/ 185931 h 395"/>
                  <a:gd name="T56" fmla="*/ 239753 w 395"/>
                  <a:gd name="T57" fmla="*/ 145809 h 395"/>
                  <a:gd name="T58" fmla="*/ 239753 w 395"/>
                  <a:gd name="T59" fmla="*/ 240731 h 395"/>
                  <a:gd name="T60" fmla="*/ 286725 w 395"/>
                  <a:gd name="T61" fmla="*/ 155595 h 395"/>
                  <a:gd name="T62" fmla="*/ 278897 w 395"/>
                  <a:gd name="T63" fmla="*/ 205502 h 395"/>
                  <a:gd name="T64" fmla="*/ 259324 w 395"/>
                  <a:gd name="T65" fmla="*/ 218224 h 395"/>
                  <a:gd name="T66" fmla="*/ 257367 w 395"/>
                  <a:gd name="T67" fmla="*/ 194737 h 395"/>
                  <a:gd name="T68" fmla="*/ 257367 w 395"/>
                  <a:gd name="T69" fmla="*/ 218224 h 395"/>
                  <a:gd name="T70" fmla="*/ 237795 w 395"/>
                  <a:gd name="T71" fmla="*/ 205502 h 395"/>
                  <a:gd name="T72" fmla="*/ 239753 w 395"/>
                  <a:gd name="T73" fmla="*/ 179080 h 395"/>
                  <a:gd name="T74" fmla="*/ 257367 w 395"/>
                  <a:gd name="T75" fmla="*/ 167337 h 395"/>
                  <a:gd name="T76" fmla="*/ 258346 w 395"/>
                  <a:gd name="T77" fmla="*/ 188867 h 395"/>
                  <a:gd name="T78" fmla="*/ 259324 w 395"/>
                  <a:gd name="T79" fmla="*/ 167337 h 395"/>
                  <a:gd name="T80" fmla="*/ 276939 w 395"/>
                  <a:gd name="T81" fmla="*/ 179080 h 395"/>
                  <a:gd name="T82" fmla="*/ 278897 w 395"/>
                  <a:gd name="T83" fmla="*/ 205502 h 395"/>
                  <a:gd name="T84" fmla="*/ 100794 w 395"/>
                  <a:gd name="T85" fmla="*/ 229967 h 395"/>
                  <a:gd name="T86" fmla="*/ 157552 w 395"/>
                  <a:gd name="T87" fmla="*/ 229967 h 395"/>
                  <a:gd name="T88" fmla="*/ 111559 w 395"/>
                  <a:gd name="T89" fmla="*/ 145809 h 395"/>
                  <a:gd name="T90" fmla="*/ 114495 w 395"/>
                  <a:gd name="T91" fmla="*/ 215288 h 395"/>
                  <a:gd name="T92" fmla="*/ 117430 w 395"/>
                  <a:gd name="T93" fmla="*/ 192781 h 395"/>
                  <a:gd name="T94" fmla="*/ 117430 w 395"/>
                  <a:gd name="T95" fmla="*/ 165381 h 395"/>
                  <a:gd name="T96" fmla="*/ 140916 w 395"/>
                  <a:gd name="T97" fmla="*/ 171252 h 395"/>
                  <a:gd name="T98" fmla="*/ 131130 w 395"/>
                  <a:gd name="T99" fmla="*/ 183973 h 395"/>
                  <a:gd name="T100" fmla="*/ 36208 w 395"/>
                  <a:gd name="T101" fmla="*/ 155595 h 395"/>
                  <a:gd name="T102" fmla="*/ 83179 w 395"/>
                  <a:gd name="T103" fmla="*/ 240731 h 395"/>
                  <a:gd name="T104" fmla="*/ 83179 w 395"/>
                  <a:gd name="T105" fmla="*/ 145809 h 395"/>
                  <a:gd name="T106" fmla="*/ 64586 w 395"/>
                  <a:gd name="T107" fmla="*/ 170273 h 395"/>
                  <a:gd name="T108" fmla="*/ 46972 w 395"/>
                  <a:gd name="T109" fmla="*/ 176145 h 395"/>
                  <a:gd name="T110" fmla="*/ 81222 w 395"/>
                  <a:gd name="T111" fmla="*/ 180059 h 395"/>
                  <a:gd name="T112" fmla="*/ 80244 w 395"/>
                  <a:gd name="T113" fmla="*/ 215288 h 395"/>
                  <a:gd name="T114" fmla="*/ 51865 w 395"/>
                  <a:gd name="T115" fmla="*/ 221159 h 395"/>
                  <a:gd name="T116" fmla="*/ 76329 w 395"/>
                  <a:gd name="T117" fmla="*/ 180059 h 3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5"/>
                  <a:gd name="T178" fmla="*/ 0 h 395"/>
                  <a:gd name="T179" fmla="*/ 395 w 395"/>
                  <a:gd name="T180" fmla="*/ 395 h 39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5" h="395">
                    <a:moveTo>
                      <a:pt x="348" y="70"/>
                    </a:moveTo>
                    <a:cubicBezTo>
                      <a:pt x="346" y="67"/>
                      <a:pt x="341" y="66"/>
                      <a:pt x="337" y="69"/>
                    </a:cubicBezTo>
                    <a:cubicBezTo>
                      <a:pt x="334" y="72"/>
                      <a:pt x="333" y="77"/>
                      <a:pt x="336" y="80"/>
                    </a:cubicBezTo>
                    <a:cubicBezTo>
                      <a:pt x="363" y="112"/>
                      <a:pt x="379" y="153"/>
                      <a:pt x="379" y="197"/>
                    </a:cubicBezTo>
                    <a:cubicBezTo>
                      <a:pt x="379" y="247"/>
                      <a:pt x="359" y="293"/>
                      <a:pt x="326" y="325"/>
                    </a:cubicBezTo>
                    <a:cubicBezTo>
                      <a:pt x="293" y="358"/>
                      <a:pt x="248" y="379"/>
                      <a:pt x="198" y="379"/>
                    </a:cubicBezTo>
                    <a:cubicBezTo>
                      <a:pt x="148" y="379"/>
                      <a:pt x="102" y="358"/>
                      <a:pt x="69" y="325"/>
                    </a:cubicBezTo>
                    <a:cubicBezTo>
                      <a:pt x="37" y="293"/>
                      <a:pt x="16" y="247"/>
                      <a:pt x="16" y="197"/>
                    </a:cubicBezTo>
                    <a:cubicBezTo>
                      <a:pt x="16" y="147"/>
                      <a:pt x="37" y="102"/>
                      <a:pt x="69" y="69"/>
                    </a:cubicBezTo>
                    <a:cubicBezTo>
                      <a:pt x="102" y="36"/>
                      <a:pt x="148" y="16"/>
                      <a:pt x="198" y="16"/>
                    </a:cubicBezTo>
                    <a:cubicBezTo>
                      <a:pt x="242" y="16"/>
                      <a:pt x="283" y="32"/>
                      <a:pt x="315" y="59"/>
                    </a:cubicBezTo>
                    <a:cubicBezTo>
                      <a:pt x="318" y="62"/>
                      <a:pt x="323" y="61"/>
                      <a:pt x="326" y="58"/>
                    </a:cubicBezTo>
                    <a:cubicBezTo>
                      <a:pt x="329" y="54"/>
                      <a:pt x="328" y="49"/>
                      <a:pt x="325" y="46"/>
                    </a:cubicBezTo>
                    <a:cubicBezTo>
                      <a:pt x="325" y="46"/>
                      <a:pt x="325" y="46"/>
                      <a:pt x="325" y="46"/>
                    </a:cubicBezTo>
                    <a:cubicBezTo>
                      <a:pt x="291" y="17"/>
                      <a:pt x="246" y="0"/>
                      <a:pt x="198" y="0"/>
                    </a:cubicBezTo>
                    <a:cubicBezTo>
                      <a:pt x="89" y="0"/>
                      <a:pt x="0" y="88"/>
                      <a:pt x="0" y="197"/>
                    </a:cubicBezTo>
                    <a:cubicBezTo>
                      <a:pt x="0" y="306"/>
                      <a:pt x="89" y="395"/>
                      <a:pt x="198" y="395"/>
                    </a:cubicBezTo>
                    <a:cubicBezTo>
                      <a:pt x="307" y="395"/>
                      <a:pt x="395" y="306"/>
                      <a:pt x="395" y="197"/>
                    </a:cubicBezTo>
                    <a:cubicBezTo>
                      <a:pt x="395" y="149"/>
                      <a:pt x="378" y="104"/>
                      <a:pt x="348" y="70"/>
                    </a:cubicBezTo>
                    <a:close/>
                    <a:moveTo>
                      <a:pt x="75" y="300"/>
                    </a:moveTo>
                    <a:cubicBezTo>
                      <a:pt x="320" y="300"/>
                      <a:pt x="320" y="300"/>
                      <a:pt x="320" y="300"/>
                    </a:cubicBezTo>
                    <a:cubicBezTo>
                      <a:pt x="324" y="300"/>
                      <a:pt x="328" y="296"/>
                      <a:pt x="328" y="292"/>
                    </a:cubicBezTo>
                    <a:cubicBezTo>
                      <a:pt x="328" y="287"/>
                      <a:pt x="324" y="284"/>
                      <a:pt x="320" y="284"/>
                    </a:cubicBezTo>
                    <a:cubicBezTo>
                      <a:pt x="75" y="284"/>
                      <a:pt x="75" y="284"/>
                      <a:pt x="75" y="284"/>
                    </a:cubicBezTo>
                    <a:cubicBezTo>
                      <a:pt x="71" y="284"/>
                      <a:pt x="67" y="287"/>
                      <a:pt x="67" y="292"/>
                    </a:cubicBezTo>
                    <a:cubicBezTo>
                      <a:pt x="67" y="296"/>
                      <a:pt x="71" y="300"/>
                      <a:pt x="75" y="300"/>
                    </a:cubicBezTo>
                    <a:close/>
                    <a:moveTo>
                      <a:pt x="328" y="103"/>
                    </a:moveTo>
                    <a:cubicBezTo>
                      <a:pt x="328" y="98"/>
                      <a:pt x="324" y="95"/>
                      <a:pt x="320" y="95"/>
                    </a:cubicBezTo>
                    <a:cubicBezTo>
                      <a:pt x="75" y="95"/>
                      <a:pt x="75" y="95"/>
                      <a:pt x="75" y="95"/>
                    </a:cubicBezTo>
                    <a:cubicBezTo>
                      <a:pt x="71" y="95"/>
                      <a:pt x="67" y="98"/>
                      <a:pt x="67" y="103"/>
                    </a:cubicBezTo>
                    <a:cubicBezTo>
                      <a:pt x="67" y="107"/>
                      <a:pt x="71" y="111"/>
                      <a:pt x="75" y="111"/>
                    </a:cubicBezTo>
                    <a:cubicBezTo>
                      <a:pt x="320" y="111"/>
                      <a:pt x="320" y="111"/>
                      <a:pt x="320" y="111"/>
                    </a:cubicBezTo>
                    <a:cubicBezTo>
                      <a:pt x="324" y="111"/>
                      <a:pt x="328" y="107"/>
                      <a:pt x="328" y="103"/>
                    </a:cubicBezTo>
                    <a:close/>
                    <a:moveTo>
                      <a:pt x="359" y="235"/>
                    </a:moveTo>
                    <a:cubicBezTo>
                      <a:pt x="359" y="159"/>
                      <a:pt x="359" y="159"/>
                      <a:pt x="359" y="159"/>
                    </a:cubicBezTo>
                    <a:cubicBezTo>
                      <a:pt x="359" y="153"/>
                      <a:pt x="354" y="149"/>
                      <a:pt x="348" y="149"/>
                    </a:cubicBezTo>
                    <a:cubicBezTo>
                      <a:pt x="311" y="149"/>
                      <a:pt x="311" y="149"/>
                      <a:pt x="311" y="149"/>
                    </a:cubicBezTo>
                    <a:cubicBezTo>
                      <a:pt x="305" y="149"/>
                      <a:pt x="301" y="153"/>
                      <a:pt x="301" y="159"/>
                    </a:cubicBezTo>
                    <a:cubicBezTo>
                      <a:pt x="301" y="235"/>
                      <a:pt x="301" y="235"/>
                      <a:pt x="301" y="235"/>
                    </a:cubicBezTo>
                    <a:cubicBezTo>
                      <a:pt x="301" y="241"/>
                      <a:pt x="305" y="246"/>
                      <a:pt x="311" y="246"/>
                    </a:cubicBezTo>
                    <a:cubicBezTo>
                      <a:pt x="348" y="246"/>
                      <a:pt x="348" y="246"/>
                      <a:pt x="348" y="246"/>
                    </a:cubicBezTo>
                    <a:cubicBezTo>
                      <a:pt x="354" y="246"/>
                      <a:pt x="359" y="241"/>
                      <a:pt x="359" y="235"/>
                    </a:cubicBezTo>
                    <a:close/>
                    <a:moveTo>
                      <a:pt x="316" y="226"/>
                    </a:moveTo>
                    <a:cubicBezTo>
                      <a:pt x="315" y="226"/>
                      <a:pt x="313" y="225"/>
                      <a:pt x="313" y="223"/>
                    </a:cubicBezTo>
                    <a:cubicBezTo>
                      <a:pt x="313" y="222"/>
                      <a:pt x="314" y="220"/>
                      <a:pt x="316" y="220"/>
                    </a:cubicBezTo>
                    <a:cubicBezTo>
                      <a:pt x="334" y="220"/>
                      <a:pt x="343" y="215"/>
                      <a:pt x="344" y="196"/>
                    </a:cubicBezTo>
                    <a:cubicBezTo>
                      <a:pt x="344" y="193"/>
                      <a:pt x="344" y="191"/>
                      <a:pt x="344" y="188"/>
                    </a:cubicBezTo>
                    <a:cubicBezTo>
                      <a:pt x="343" y="179"/>
                      <a:pt x="338" y="174"/>
                      <a:pt x="329" y="174"/>
                    </a:cubicBezTo>
                    <a:cubicBezTo>
                      <a:pt x="320" y="174"/>
                      <a:pt x="315" y="179"/>
                      <a:pt x="315" y="187"/>
                    </a:cubicBezTo>
                    <a:cubicBezTo>
                      <a:pt x="315" y="195"/>
                      <a:pt x="319" y="199"/>
                      <a:pt x="329" y="199"/>
                    </a:cubicBezTo>
                    <a:cubicBezTo>
                      <a:pt x="331" y="199"/>
                      <a:pt x="333" y="199"/>
                      <a:pt x="337" y="198"/>
                    </a:cubicBezTo>
                    <a:cubicBezTo>
                      <a:pt x="338" y="198"/>
                      <a:pt x="340" y="199"/>
                      <a:pt x="340" y="200"/>
                    </a:cubicBezTo>
                    <a:cubicBezTo>
                      <a:pt x="340" y="202"/>
                      <a:pt x="339" y="203"/>
                      <a:pt x="338" y="203"/>
                    </a:cubicBezTo>
                    <a:cubicBezTo>
                      <a:pt x="335" y="204"/>
                      <a:pt x="333" y="205"/>
                      <a:pt x="329" y="205"/>
                    </a:cubicBezTo>
                    <a:cubicBezTo>
                      <a:pt x="316" y="205"/>
                      <a:pt x="310" y="199"/>
                      <a:pt x="310" y="188"/>
                    </a:cubicBezTo>
                    <a:cubicBezTo>
                      <a:pt x="310" y="177"/>
                      <a:pt x="317" y="169"/>
                      <a:pt x="329" y="169"/>
                    </a:cubicBezTo>
                    <a:cubicBezTo>
                      <a:pt x="342" y="169"/>
                      <a:pt x="349" y="176"/>
                      <a:pt x="350" y="188"/>
                    </a:cubicBezTo>
                    <a:cubicBezTo>
                      <a:pt x="350" y="191"/>
                      <a:pt x="350" y="193"/>
                      <a:pt x="350" y="196"/>
                    </a:cubicBezTo>
                    <a:cubicBezTo>
                      <a:pt x="349" y="218"/>
                      <a:pt x="338" y="226"/>
                      <a:pt x="316" y="226"/>
                    </a:cubicBezTo>
                    <a:close/>
                    <a:moveTo>
                      <a:pt x="179" y="149"/>
                    </a:moveTo>
                    <a:cubicBezTo>
                      <a:pt x="174" y="149"/>
                      <a:pt x="169" y="153"/>
                      <a:pt x="169" y="159"/>
                    </a:cubicBezTo>
                    <a:cubicBezTo>
                      <a:pt x="169" y="235"/>
                      <a:pt x="169" y="235"/>
                      <a:pt x="169" y="235"/>
                    </a:cubicBezTo>
                    <a:cubicBezTo>
                      <a:pt x="169" y="241"/>
                      <a:pt x="174" y="246"/>
                      <a:pt x="179" y="246"/>
                    </a:cubicBezTo>
                    <a:cubicBezTo>
                      <a:pt x="217" y="246"/>
                      <a:pt x="217" y="246"/>
                      <a:pt x="217" y="246"/>
                    </a:cubicBezTo>
                    <a:cubicBezTo>
                      <a:pt x="222" y="246"/>
                      <a:pt x="227" y="241"/>
                      <a:pt x="227" y="235"/>
                    </a:cubicBezTo>
                    <a:cubicBezTo>
                      <a:pt x="227" y="159"/>
                      <a:pt x="227" y="159"/>
                      <a:pt x="227" y="159"/>
                    </a:cubicBezTo>
                    <a:cubicBezTo>
                      <a:pt x="227" y="153"/>
                      <a:pt x="222" y="149"/>
                      <a:pt x="217" y="149"/>
                    </a:cubicBezTo>
                    <a:lnTo>
                      <a:pt x="179" y="149"/>
                    </a:lnTo>
                    <a:close/>
                    <a:moveTo>
                      <a:pt x="183" y="225"/>
                    </a:moveTo>
                    <a:cubicBezTo>
                      <a:pt x="181" y="225"/>
                      <a:pt x="180" y="224"/>
                      <a:pt x="180" y="223"/>
                    </a:cubicBezTo>
                    <a:cubicBezTo>
                      <a:pt x="180" y="221"/>
                      <a:pt x="181" y="220"/>
                      <a:pt x="183" y="220"/>
                    </a:cubicBezTo>
                    <a:cubicBezTo>
                      <a:pt x="199" y="221"/>
                      <a:pt x="211" y="216"/>
                      <a:pt x="211" y="205"/>
                    </a:cubicBezTo>
                    <a:cubicBezTo>
                      <a:pt x="211" y="199"/>
                      <a:pt x="206" y="195"/>
                      <a:pt x="199" y="195"/>
                    </a:cubicBezTo>
                    <a:cubicBezTo>
                      <a:pt x="196" y="195"/>
                      <a:pt x="195" y="195"/>
                      <a:pt x="194" y="195"/>
                    </a:cubicBezTo>
                    <a:cubicBezTo>
                      <a:pt x="192" y="195"/>
                      <a:pt x="191" y="194"/>
                      <a:pt x="191" y="193"/>
                    </a:cubicBezTo>
                    <a:cubicBezTo>
                      <a:pt x="191" y="192"/>
                      <a:pt x="191" y="191"/>
                      <a:pt x="192" y="191"/>
                    </a:cubicBezTo>
                    <a:cubicBezTo>
                      <a:pt x="206" y="175"/>
                      <a:pt x="206" y="175"/>
                      <a:pt x="206" y="175"/>
                    </a:cubicBezTo>
                    <a:cubicBezTo>
                      <a:pt x="183" y="175"/>
                      <a:pt x="183" y="175"/>
                      <a:pt x="183" y="175"/>
                    </a:cubicBezTo>
                    <a:cubicBezTo>
                      <a:pt x="181" y="175"/>
                      <a:pt x="180" y="173"/>
                      <a:pt x="180" y="172"/>
                    </a:cubicBezTo>
                    <a:cubicBezTo>
                      <a:pt x="180" y="170"/>
                      <a:pt x="181" y="169"/>
                      <a:pt x="183" y="169"/>
                    </a:cubicBezTo>
                    <a:cubicBezTo>
                      <a:pt x="209" y="169"/>
                      <a:pt x="209" y="169"/>
                      <a:pt x="209" y="169"/>
                    </a:cubicBezTo>
                    <a:cubicBezTo>
                      <a:pt x="211" y="169"/>
                      <a:pt x="213" y="171"/>
                      <a:pt x="213" y="173"/>
                    </a:cubicBezTo>
                    <a:cubicBezTo>
                      <a:pt x="213" y="174"/>
                      <a:pt x="213" y="175"/>
                      <a:pt x="212" y="176"/>
                    </a:cubicBezTo>
                    <a:cubicBezTo>
                      <a:pt x="199" y="190"/>
                      <a:pt x="199" y="190"/>
                      <a:pt x="199" y="190"/>
                    </a:cubicBezTo>
                    <a:cubicBezTo>
                      <a:pt x="209" y="189"/>
                      <a:pt x="216" y="196"/>
                      <a:pt x="216" y="205"/>
                    </a:cubicBezTo>
                    <a:cubicBezTo>
                      <a:pt x="216" y="219"/>
                      <a:pt x="204" y="226"/>
                      <a:pt x="183" y="225"/>
                    </a:cubicBezTo>
                    <a:close/>
                    <a:moveTo>
                      <a:pt x="245" y="149"/>
                    </a:moveTo>
                    <a:cubicBezTo>
                      <a:pt x="240" y="149"/>
                      <a:pt x="235" y="153"/>
                      <a:pt x="235" y="159"/>
                    </a:cubicBezTo>
                    <a:cubicBezTo>
                      <a:pt x="235" y="235"/>
                      <a:pt x="235" y="235"/>
                      <a:pt x="235" y="235"/>
                    </a:cubicBezTo>
                    <a:cubicBezTo>
                      <a:pt x="235" y="241"/>
                      <a:pt x="240" y="246"/>
                      <a:pt x="245" y="246"/>
                    </a:cubicBezTo>
                    <a:cubicBezTo>
                      <a:pt x="282" y="246"/>
                      <a:pt x="282" y="246"/>
                      <a:pt x="282" y="246"/>
                    </a:cubicBezTo>
                    <a:cubicBezTo>
                      <a:pt x="288" y="246"/>
                      <a:pt x="293" y="241"/>
                      <a:pt x="293" y="235"/>
                    </a:cubicBezTo>
                    <a:cubicBezTo>
                      <a:pt x="293" y="159"/>
                      <a:pt x="293" y="159"/>
                      <a:pt x="293" y="159"/>
                    </a:cubicBezTo>
                    <a:cubicBezTo>
                      <a:pt x="293" y="153"/>
                      <a:pt x="288" y="149"/>
                      <a:pt x="282" y="149"/>
                    </a:cubicBezTo>
                    <a:lnTo>
                      <a:pt x="245" y="149"/>
                    </a:lnTo>
                    <a:close/>
                    <a:moveTo>
                      <a:pt x="285" y="210"/>
                    </a:moveTo>
                    <a:cubicBezTo>
                      <a:pt x="285" y="219"/>
                      <a:pt x="278" y="224"/>
                      <a:pt x="269" y="225"/>
                    </a:cubicBezTo>
                    <a:cubicBezTo>
                      <a:pt x="269" y="226"/>
                      <a:pt x="268" y="226"/>
                      <a:pt x="268" y="226"/>
                    </a:cubicBezTo>
                    <a:cubicBezTo>
                      <a:pt x="266" y="226"/>
                      <a:pt x="265" y="224"/>
                      <a:pt x="265" y="223"/>
                    </a:cubicBezTo>
                    <a:cubicBezTo>
                      <a:pt x="265" y="222"/>
                      <a:pt x="266" y="220"/>
                      <a:pt x="267" y="220"/>
                    </a:cubicBezTo>
                    <a:cubicBezTo>
                      <a:pt x="274" y="219"/>
                      <a:pt x="279" y="216"/>
                      <a:pt x="279" y="210"/>
                    </a:cubicBezTo>
                    <a:cubicBezTo>
                      <a:pt x="279" y="203"/>
                      <a:pt x="273" y="199"/>
                      <a:pt x="263" y="199"/>
                    </a:cubicBezTo>
                    <a:cubicBezTo>
                      <a:pt x="254" y="199"/>
                      <a:pt x="249" y="203"/>
                      <a:pt x="249" y="210"/>
                    </a:cubicBezTo>
                    <a:cubicBezTo>
                      <a:pt x="249" y="216"/>
                      <a:pt x="254" y="219"/>
                      <a:pt x="260" y="220"/>
                    </a:cubicBezTo>
                    <a:cubicBezTo>
                      <a:pt x="262" y="221"/>
                      <a:pt x="263" y="222"/>
                      <a:pt x="263" y="223"/>
                    </a:cubicBezTo>
                    <a:cubicBezTo>
                      <a:pt x="263" y="224"/>
                      <a:pt x="261" y="226"/>
                      <a:pt x="260" y="226"/>
                    </a:cubicBezTo>
                    <a:cubicBezTo>
                      <a:pt x="260" y="226"/>
                      <a:pt x="259" y="226"/>
                      <a:pt x="258" y="225"/>
                    </a:cubicBezTo>
                    <a:cubicBezTo>
                      <a:pt x="250" y="224"/>
                      <a:pt x="243" y="219"/>
                      <a:pt x="243" y="210"/>
                    </a:cubicBezTo>
                    <a:cubicBezTo>
                      <a:pt x="243" y="202"/>
                      <a:pt x="248" y="198"/>
                      <a:pt x="253" y="196"/>
                    </a:cubicBezTo>
                    <a:cubicBezTo>
                      <a:pt x="253" y="196"/>
                      <a:pt x="253" y="196"/>
                      <a:pt x="253" y="196"/>
                    </a:cubicBezTo>
                    <a:cubicBezTo>
                      <a:pt x="248" y="194"/>
                      <a:pt x="245" y="191"/>
                      <a:pt x="245" y="183"/>
                    </a:cubicBezTo>
                    <a:cubicBezTo>
                      <a:pt x="245" y="176"/>
                      <a:pt x="249" y="171"/>
                      <a:pt x="258" y="169"/>
                    </a:cubicBezTo>
                    <a:cubicBezTo>
                      <a:pt x="259" y="169"/>
                      <a:pt x="260" y="169"/>
                      <a:pt x="260" y="169"/>
                    </a:cubicBezTo>
                    <a:cubicBezTo>
                      <a:pt x="261" y="169"/>
                      <a:pt x="263" y="170"/>
                      <a:pt x="263" y="171"/>
                    </a:cubicBezTo>
                    <a:cubicBezTo>
                      <a:pt x="263" y="173"/>
                      <a:pt x="262" y="174"/>
                      <a:pt x="260" y="174"/>
                    </a:cubicBezTo>
                    <a:cubicBezTo>
                      <a:pt x="254" y="175"/>
                      <a:pt x="250" y="178"/>
                      <a:pt x="250" y="183"/>
                    </a:cubicBezTo>
                    <a:cubicBezTo>
                      <a:pt x="250" y="190"/>
                      <a:pt x="255" y="193"/>
                      <a:pt x="264" y="193"/>
                    </a:cubicBezTo>
                    <a:cubicBezTo>
                      <a:pt x="272" y="193"/>
                      <a:pt x="277" y="189"/>
                      <a:pt x="277" y="183"/>
                    </a:cubicBezTo>
                    <a:cubicBezTo>
                      <a:pt x="277" y="178"/>
                      <a:pt x="274" y="175"/>
                      <a:pt x="267" y="174"/>
                    </a:cubicBezTo>
                    <a:cubicBezTo>
                      <a:pt x="266" y="174"/>
                      <a:pt x="265" y="173"/>
                      <a:pt x="265" y="171"/>
                    </a:cubicBezTo>
                    <a:cubicBezTo>
                      <a:pt x="265" y="170"/>
                      <a:pt x="266" y="169"/>
                      <a:pt x="268" y="169"/>
                    </a:cubicBezTo>
                    <a:cubicBezTo>
                      <a:pt x="268" y="169"/>
                      <a:pt x="269" y="169"/>
                      <a:pt x="269" y="169"/>
                    </a:cubicBezTo>
                    <a:cubicBezTo>
                      <a:pt x="278" y="171"/>
                      <a:pt x="283" y="176"/>
                      <a:pt x="283" y="183"/>
                    </a:cubicBezTo>
                    <a:cubicBezTo>
                      <a:pt x="283" y="190"/>
                      <a:pt x="279" y="194"/>
                      <a:pt x="275" y="196"/>
                    </a:cubicBezTo>
                    <a:cubicBezTo>
                      <a:pt x="275" y="196"/>
                      <a:pt x="275" y="196"/>
                      <a:pt x="275" y="196"/>
                    </a:cubicBezTo>
                    <a:cubicBezTo>
                      <a:pt x="280" y="197"/>
                      <a:pt x="284" y="202"/>
                      <a:pt x="285" y="210"/>
                    </a:cubicBezTo>
                    <a:close/>
                    <a:moveTo>
                      <a:pt x="114" y="149"/>
                    </a:moveTo>
                    <a:cubicBezTo>
                      <a:pt x="108" y="149"/>
                      <a:pt x="103" y="153"/>
                      <a:pt x="103" y="159"/>
                    </a:cubicBezTo>
                    <a:cubicBezTo>
                      <a:pt x="103" y="235"/>
                      <a:pt x="103" y="235"/>
                      <a:pt x="103" y="235"/>
                    </a:cubicBezTo>
                    <a:cubicBezTo>
                      <a:pt x="103" y="241"/>
                      <a:pt x="108" y="246"/>
                      <a:pt x="114" y="246"/>
                    </a:cubicBezTo>
                    <a:cubicBezTo>
                      <a:pt x="151" y="246"/>
                      <a:pt x="151" y="246"/>
                      <a:pt x="151" y="246"/>
                    </a:cubicBezTo>
                    <a:cubicBezTo>
                      <a:pt x="157" y="246"/>
                      <a:pt x="161" y="241"/>
                      <a:pt x="161" y="235"/>
                    </a:cubicBezTo>
                    <a:cubicBezTo>
                      <a:pt x="161" y="159"/>
                      <a:pt x="161" y="159"/>
                      <a:pt x="161" y="159"/>
                    </a:cubicBezTo>
                    <a:cubicBezTo>
                      <a:pt x="161" y="153"/>
                      <a:pt x="157" y="149"/>
                      <a:pt x="151" y="149"/>
                    </a:cubicBezTo>
                    <a:lnTo>
                      <a:pt x="114" y="149"/>
                    </a:lnTo>
                    <a:close/>
                    <a:moveTo>
                      <a:pt x="117" y="225"/>
                    </a:moveTo>
                    <a:cubicBezTo>
                      <a:pt x="115" y="225"/>
                      <a:pt x="114" y="224"/>
                      <a:pt x="114" y="223"/>
                    </a:cubicBezTo>
                    <a:cubicBezTo>
                      <a:pt x="114" y="221"/>
                      <a:pt x="115" y="220"/>
                      <a:pt x="117" y="220"/>
                    </a:cubicBezTo>
                    <a:cubicBezTo>
                      <a:pt x="133" y="221"/>
                      <a:pt x="145" y="215"/>
                      <a:pt x="145" y="204"/>
                    </a:cubicBezTo>
                    <a:cubicBezTo>
                      <a:pt x="145" y="198"/>
                      <a:pt x="140" y="194"/>
                      <a:pt x="134" y="194"/>
                    </a:cubicBezTo>
                    <a:cubicBezTo>
                      <a:pt x="127" y="194"/>
                      <a:pt x="123" y="196"/>
                      <a:pt x="120" y="197"/>
                    </a:cubicBezTo>
                    <a:cubicBezTo>
                      <a:pt x="117" y="199"/>
                      <a:pt x="115" y="197"/>
                      <a:pt x="115" y="195"/>
                    </a:cubicBezTo>
                    <a:cubicBezTo>
                      <a:pt x="115" y="174"/>
                      <a:pt x="115" y="174"/>
                      <a:pt x="115" y="174"/>
                    </a:cubicBezTo>
                    <a:cubicBezTo>
                      <a:pt x="115" y="170"/>
                      <a:pt x="118" y="169"/>
                      <a:pt x="120" y="169"/>
                    </a:cubicBezTo>
                    <a:cubicBezTo>
                      <a:pt x="144" y="169"/>
                      <a:pt x="144" y="169"/>
                      <a:pt x="144" y="169"/>
                    </a:cubicBezTo>
                    <a:cubicBezTo>
                      <a:pt x="146" y="169"/>
                      <a:pt x="147" y="170"/>
                      <a:pt x="147" y="172"/>
                    </a:cubicBezTo>
                    <a:cubicBezTo>
                      <a:pt x="147" y="173"/>
                      <a:pt x="146" y="175"/>
                      <a:pt x="144" y="175"/>
                    </a:cubicBezTo>
                    <a:cubicBezTo>
                      <a:pt x="121" y="175"/>
                      <a:pt x="121" y="175"/>
                      <a:pt x="121" y="175"/>
                    </a:cubicBezTo>
                    <a:cubicBezTo>
                      <a:pt x="121" y="192"/>
                      <a:pt x="121" y="192"/>
                      <a:pt x="121" y="192"/>
                    </a:cubicBezTo>
                    <a:cubicBezTo>
                      <a:pt x="124" y="190"/>
                      <a:pt x="128" y="188"/>
                      <a:pt x="134" y="188"/>
                    </a:cubicBezTo>
                    <a:cubicBezTo>
                      <a:pt x="144" y="188"/>
                      <a:pt x="151" y="195"/>
                      <a:pt x="151" y="204"/>
                    </a:cubicBezTo>
                    <a:cubicBezTo>
                      <a:pt x="151" y="218"/>
                      <a:pt x="137" y="226"/>
                      <a:pt x="117" y="225"/>
                    </a:cubicBezTo>
                    <a:close/>
                    <a:moveTo>
                      <a:pt x="37" y="159"/>
                    </a:moveTo>
                    <a:cubicBezTo>
                      <a:pt x="37" y="235"/>
                      <a:pt x="37" y="235"/>
                      <a:pt x="37" y="235"/>
                    </a:cubicBezTo>
                    <a:cubicBezTo>
                      <a:pt x="37" y="241"/>
                      <a:pt x="42" y="246"/>
                      <a:pt x="48" y="246"/>
                    </a:cubicBezTo>
                    <a:cubicBezTo>
                      <a:pt x="85" y="246"/>
                      <a:pt x="85" y="246"/>
                      <a:pt x="85" y="246"/>
                    </a:cubicBezTo>
                    <a:cubicBezTo>
                      <a:pt x="91" y="246"/>
                      <a:pt x="95" y="241"/>
                      <a:pt x="95" y="235"/>
                    </a:cubicBezTo>
                    <a:cubicBezTo>
                      <a:pt x="95" y="159"/>
                      <a:pt x="95" y="159"/>
                      <a:pt x="95" y="159"/>
                    </a:cubicBezTo>
                    <a:cubicBezTo>
                      <a:pt x="95" y="153"/>
                      <a:pt x="91" y="149"/>
                      <a:pt x="85" y="149"/>
                    </a:cubicBezTo>
                    <a:cubicBezTo>
                      <a:pt x="48" y="149"/>
                      <a:pt x="48" y="149"/>
                      <a:pt x="48" y="149"/>
                    </a:cubicBezTo>
                    <a:cubicBezTo>
                      <a:pt x="42" y="149"/>
                      <a:pt x="37" y="153"/>
                      <a:pt x="37" y="159"/>
                    </a:cubicBezTo>
                    <a:close/>
                    <a:moveTo>
                      <a:pt x="66" y="174"/>
                    </a:moveTo>
                    <a:cubicBezTo>
                      <a:pt x="60" y="174"/>
                      <a:pt x="56" y="177"/>
                      <a:pt x="54" y="180"/>
                    </a:cubicBezTo>
                    <a:cubicBezTo>
                      <a:pt x="53" y="181"/>
                      <a:pt x="53" y="181"/>
                      <a:pt x="52" y="181"/>
                    </a:cubicBezTo>
                    <a:cubicBezTo>
                      <a:pt x="50" y="182"/>
                      <a:pt x="49" y="181"/>
                      <a:pt x="48" y="180"/>
                    </a:cubicBezTo>
                    <a:cubicBezTo>
                      <a:pt x="48" y="179"/>
                      <a:pt x="48" y="178"/>
                      <a:pt x="49" y="177"/>
                    </a:cubicBezTo>
                    <a:cubicBezTo>
                      <a:pt x="52" y="173"/>
                      <a:pt x="57" y="169"/>
                      <a:pt x="66" y="169"/>
                    </a:cubicBezTo>
                    <a:cubicBezTo>
                      <a:pt x="77" y="169"/>
                      <a:pt x="83" y="176"/>
                      <a:pt x="83" y="184"/>
                    </a:cubicBezTo>
                    <a:cubicBezTo>
                      <a:pt x="83" y="193"/>
                      <a:pt x="78" y="197"/>
                      <a:pt x="66" y="206"/>
                    </a:cubicBezTo>
                    <a:cubicBezTo>
                      <a:pt x="57" y="212"/>
                      <a:pt x="54" y="215"/>
                      <a:pt x="54" y="220"/>
                    </a:cubicBezTo>
                    <a:cubicBezTo>
                      <a:pt x="82" y="220"/>
                      <a:pt x="82" y="220"/>
                      <a:pt x="82" y="220"/>
                    </a:cubicBezTo>
                    <a:cubicBezTo>
                      <a:pt x="83" y="220"/>
                      <a:pt x="85" y="221"/>
                      <a:pt x="85" y="223"/>
                    </a:cubicBezTo>
                    <a:cubicBezTo>
                      <a:pt x="85" y="224"/>
                      <a:pt x="83" y="226"/>
                      <a:pt x="82" y="226"/>
                    </a:cubicBezTo>
                    <a:cubicBezTo>
                      <a:pt x="53" y="226"/>
                      <a:pt x="53" y="226"/>
                      <a:pt x="53" y="226"/>
                    </a:cubicBezTo>
                    <a:cubicBezTo>
                      <a:pt x="50" y="226"/>
                      <a:pt x="48" y="224"/>
                      <a:pt x="48" y="221"/>
                    </a:cubicBezTo>
                    <a:cubicBezTo>
                      <a:pt x="48" y="214"/>
                      <a:pt x="52" y="209"/>
                      <a:pt x="61" y="203"/>
                    </a:cubicBezTo>
                    <a:cubicBezTo>
                      <a:pt x="74" y="193"/>
                      <a:pt x="78" y="191"/>
                      <a:pt x="78" y="184"/>
                    </a:cubicBezTo>
                    <a:cubicBezTo>
                      <a:pt x="78" y="180"/>
                      <a:pt x="74" y="174"/>
                      <a:pt x="66" y="174"/>
                    </a:cubicBezTo>
                    <a:close/>
                  </a:path>
                </a:pathLst>
              </a:custGeom>
              <a:solidFill>
                <a:srgbClr val="89B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IN" sz="1000" dirty="0">
                  <a:solidFill>
                    <a:srgbClr val="000000"/>
                  </a:solidFill>
                  <a:cs typeface="Arial" pitchFamily="34" charset="0"/>
                </a:endParaRPr>
              </a:p>
            </p:txBody>
          </p:sp>
          <p:sp>
            <p:nvSpPr>
              <p:cNvPr id="32" name="Freeform 3"/>
              <p:cNvSpPr>
                <a:spLocks noChangeAspect="1" noEditPoints="1"/>
              </p:cNvSpPr>
              <p:nvPr/>
            </p:nvSpPr>
            <p:spPr bwMode="auto">
              <a:xfrm>
                <a:off x="5067" y="2966"/>
                <a:ext cx="222" cy="365"/>
              </a:xfrm>
              <a:custGeom>
                <a:avLst/>
                <a:gdLst>
                  <a:gd name="T0" fmla="*/ 238881 w 250"/>
                  <a:gd name="T1" fmla="*/ 72365 h 412"/>
                  <a:gd name="T2" fmla="*/ 230984 w 250"/>
                  <a:gd name="T3" fmla="*/ 80188 h 412"/>
                  <a:gd name="T4" fmla="*/ 230984 w 250"/>
                  <a:gd name="T5" fmla="*/ 193625 h 412"/>
                  <a:gd name="T6" fmla="*/ 15794 w 250"/>
                  <a:gd name="T7" fmla="*/ 193625 h 412"/>
                  <a:gd name="T8" fmla="*/ 15794 w 250"/>
                  <a:gd name="T9" fmla="*/ 30314 h 412"/>
                  <a:gd name="T10" fmla="*/ 30600 w 250"/>
                  <a:gd name="T11" fmla="*/ 15646 h 412"/>
                  <a:gd name="T12" fmla="*/ 217164 w 250"/>
                  <a:gd name="T13" fmla="*/ 15646 h 412"/>
                  <a:gd name="T14" fmla="*/ 230984 w 250"/>
                  <a:gd name="T15" fmla="*/ 30314 h 412"/>
                  <a:gd name="T16" fmla="*/ 230984 w 250"/>
                  <a:gd name="T17" fmla="*/ 49874 h 412"/>
                  <a:gd name="T18" fmla="*/ 238881 w 250"/>
                  <a:gd name="T19" fmla="*/ 57697 h 412"/>
                  <a:gd name="T20" fmla="*/ 246777 w 250"/>
                  <a:gd name="T21" fmla="*/ 49874 h 412"/>
                  <a:gd name="T22" fmla="*/ 246777 w 250"/>
                  <a:gd name="T23" fmla="*/ 30314 h 412"/>
                  <a:gd name="T24" fmla="*/ 217164 w 250"/>
                  <a:gd name="T25" fmla="*/ 0 h 412"/>
                  <a:gd name="T26" fmla="*/ 30600 w 250"/>
                  <a:gd name="T27" fmla="*/ 0 h 412"/>
                  <a:gd name="T28" fmla="*/ 0 w 250"/>
                  <a:gd name="T29" fmla="*/ 30314 h 412"/>
                  <a:gd name="T30" fmla="*/ 0 w 250"/>
                  <a:gd name="T31" fmla="*/ 372583 h 412"/>
                  <a:gd name="T32" fmla="*/ 30600 w 250"/>
                  <a:gd name="T33" fmla="*/ 402897 h 412"/>
                  <a:gd name="T34" fmla="*/ 217164 w 250"/>
                  <a:gd name="T35" fmla="*/ 402897 h 412"/>
                  <a:gd name="T36" fmla="*/ 246777 w 250"/>
                  <a:gd name="T37" fmla="*/ 372583 h 412"/>
                  <a:gd name="T38" fmla="*/ 246777 w 250"/>
                  <a:gd name="T39" fmla="*/ 80188 h 412"/>
                  <a:gd name="T40" fmla="*/ 238881 w 250"/>
                  <a:gd name="T41" fmla="*/ 72365 h 412"/>
                  <a:gd name="T42" fmla="*/ 230984 w 250"/>
                  <a:gd name="T43" fmla="*/ 372583 h 412"/>
                  <a:gd name="T44" fmla="*/ 217164 w 250"/>
                  <a:gd name="T45" fmla="*/ 387251 h 412"/>
                  <a:gd name="T46" fmla="*/ 30600 w 250"/>
                  <a:gd name="T47" fmla="*/ 387251 h 412"/>
                  <a:gd name="T48" fmla="*/ 15794 w 250"/>
                  <a:gd name="T49" fmla="*/ 372583 h 412"/>
                  <a:gd name="T50" fmla="*/ 15794 w 250"/>
                  <a:gd name="T51" fmla="*/ 209272 h 412"/>
                  <a:gd name="T52" fmla="*/ 230984 w 250"/>
                  <a:gd name="T53" fmla="*/ 209272 h 412"/>
                  <a:gd name="T54" fmla="*/ 230984 w 250"/>
                  <a:gd name="T55" fmla="*/ 372583 h 412"/>
                  <a:gd name="T56" fmla="*/ 34549 w 250"/>
                  <a:gd name="T57" fmla="*/ 135929 h 412"/>
                  <a:gd name="T58" fmla="*/ 34549 w 250"/>
                  <a:gd name="T59" fmla="*/ 171134 h 412"/>
                  <a:gd name="T60" fmla="*/ 42446 w 250"/>
                  <a:gd name="T61" fmla="*/ 178957 h 412"/>
                  <a:gd name="T62" fmla="*/ 50343 w 250"/>
                  <a:gd name="T63" fmla="*/ 171134 h 412"/>
                  <a:gd name="T64" fmla="*/ 50343 w 250"/>
                  <a:gd name="T65" fmla="*/ 135929 h 412"/>
                  <a:gd name="T66" fmla="*/ 42446 w 250"/>
                  <a:gd name="T67" fmla="*/ 128105 h 412"/>
                  <a:gd name="T68" fmla="*/ 34549 w 250"/>
                  <a:gd name="T69" fmla="*/ 135929 h 412"/>
                  <a:gd name="T70" fmla="*/ 42446 w 250"/>
                  <a:gd name="T71" fmla="*/ 273814 h 412"/>
                  <a:gd name="T72" fmla="*/ 50343 w 250"/>
                  <a:gd name="T73" fmla="*/ 265991 h 412"/>
                  <a:gd name="T74" fmla="*/ 50343 w 250"/>
                  <a:gd name="T75" fmla="*/ 230785 h 412"/>
                  <a:gd name="T76" fmla="*/ 42446 w 250"/>
                  <a:gd name="T77" fmla="*/ 222963 h 412"/>
                  <a:gd name="T78" fmla="*/ 34549 w 250"/>
                  <a:gd name="T79" fmla="*/ 230785 h 412"/>
                  <a:gd name="T80" fmla="*/ 34549 w 250"/>
                  <a:gd name="T81" fmla="*/ 265991 h 412"/>
                  <a:gd name="T82" fmla="*/ 42446 w 250"/>
                  <a:gd name="T83" fmla="*/ 273814 h 4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0"/>
                  <a:gd name="T127" fmla="*/ 0 h 412"/>
                  <a:gd name="T128" fmla="*/ 250 w 250"/>
                  <a:gd name="T129" fmla="*/ 412 h 4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0" h="412">
                    <a:moveTo>
                      <a:pt x="242" y="74"/>
                    </a:moveTo>
                    <a:cubicBezTo>
                      <a:pt x="238" y="74"/>
                      <a:pt x="234" y="78"/>
                      <a:pt x="234" y="82"/>
                    </a:cubicBezTo>
                    <a:cubicBezTo>
                      <a:pt x="234" y="198"/>
                      <a:pt x="234" y="198"/>
                      <a:pt x="234" y="198"/>
                    </a:cubicBezTo>
                    <a:cubicBezTo>
                      <a:pt x="16" y="198"/>
                      <a:pt x="16" y="198"/>
                      <a:pt x="16" y="198"/>
                    </a:cubicBezTo>
                    <a:cubicBezTo>
                      <a:pt x="16" y="31"/>
                      <a:pt x="16" y="31"/>
                      <a:pt x="16" y="31"/>
                    </a:cubicBezTo>
                    <a:cubicBezTo>
                      <a:pt x="16" y="23"/>
                      <a:pt x="23" y="16"/>
                      <a:pt x="31" y="16"/>
                    </a:cubicBezTo>
                    <a:cubicBezTo>
                      <a:pt x="220" y="16"/>
                      <a:pt x="220" y="16"/>
                      <a:pt x="220" y="16"/>
                    </a:cubicBezTo>
                    <a:cubicBezTo>
                      <a:pt x="228" y="16"/>
                      <a:pt x="234" y="23"/>
                      <a:pt x="234" y="31"/>
                    </a:cubicBezTo>
                    <a:cubicBezTo>
                      <a:pt x="234" y="51"/>
                      <a:pt x="234" y="51"/>
                      <a:pt x="234" y="51"/>
                    </a:cubicBezTo>
                    <a:cubicBezTo>
                      <a:pt x="234" y="55"/>
                      <a:pt x="238" y="59"/>
                      <a:pt x="242" y="59"/>
                    </a:cubicBezTo>
                    <a:cubicBezTo>
                      <a:pt x="247" y="59"/>
                      <a:pt x="250" y="55"/>
                      <a:pt x="250" y="51"/>
                    </a:cubicBezTo>
                    <a:cubicBezTo>
                      <a:pt x="250" y="31"/>
                      <a:pt x="250" y="31"/>
                      <a:pt x="250" y="31"/>
                    </a:cubicBezTo>
                    <a:cubicBezTo>
                      <a:pt x="250" y="14"/>
                      <a:pt x="237" y="0"/>
                      <a:pt x="220" y="0"/>
                    </a:cubicBezTo>
                    <a:cubicBezTo>
                      <a:pt x="31" y="0"/>
                      <a:pt x="31" y="0"/>
                      <a:pt x="31" y="0"/>
                    </a:cubicBezTo>
                    <a:cubicBezTo>
                      <a:pt x="14" y="0"/>
                      <a:pt x="0" y="14"/>
                      <a:pt x="0" y="31"/>
                    </a:cubicBezTo>
                    <a:cubicBezTo>
                      <a:pt x="0" y="381"/>
                      <a:pt x="0" y="381"/>
                      <a:pt x="0" y="381"/>
                    </a:cubicBezTo>
                    <a:cubicBezTo>
                      <a:pt x="0" y="398"/>
                      <a:pt x="14" y="412"/>
                      <a:pt x="31" y="412"/>
                    </a:cubicBezTo>
                    <a:cubicBezTo>
                      <a:pt x="220" y="412"/>
                      <a:pt x="220" y="412"/>
                      <a:pt x="220" y="412"/>
                    </a:cubicBezTo>
                    <a:cubicBezTo>
                      <a:pt x="237" y="412"/>
                      <a:pt x="250" y="398"/>
                      <a:pt x="250" y="381"/>
                    </a:cubicBezTo>
                    <a:cubicBezTo>
                      <a:pt x="250" y="82"/>
                      <a:pt x="250" y="82"/>
                      <a:pt x="250" y="82"/>
                    </a:cubicBezTo>
                    <a:cubicBezTo>
                      <a:pt x="250" y="78"/>
                      <a:pt x="247" y="74"/>
                      <a:pt x="242" y="74"/>
                    </a:cubicBezTo>
                    <a:close/>
                    <a:moveTo>
                      <a:pt x="234" y="381"/>
                    </a:moveTo>
                    <a:cubicBezTo>
                      <a:pt x="234" y="389"/>
                      <a:pt x="228" y="396"/>
                      <a:pt x="220" y="396"/>
                    </a:cubicBezTo>
                    <a:cubicBezTo>
                      <a:pt x="31" y="396"/>
                      <a:pt x="31" y="396"/>
                      <a:pt x="31" y="396"/>
                    </a:cubicBezTo>
                    <a:cubicBezTo>
                      <a:pt x="23" y="396"/>
                      <a:pt x="16" y="389"/>
                      <a:pt x="16" y="381"/>
                    </a:cubicBezTo>
                    <a:cubicBezTo>
                      <a:pt x="16" y="214"/>
                      <a:pt x="16" y="214"/>
                      <a:pt x="16" y="214"/>
                    </a:cubicBezTo>
                    <a:cubicBezTo>
                      <a:pt x="234" y="214"/>
                      <a:pt x="234" y="214"/>
                      <a:pt x="234" y="214"/>
                    </a:cubicBezTo>
                    <a:lnTo>
                      <a:pt x="234" y="381"/>
                    </a:lnTo>
                    <a:close/>
                    <a:moveTo>
                      <a:pt x="35" y="139"/>
                    </a:moveTo>
                    <a:cubicBezTo>
                      <a:pt x="35" y="175"/>
                      <a:pt x="35" y="175"/>
                      <a:pt x="35" y="175"/>
                    </a:cubicBezTo>
                    <a:cubicBezTo>
                      <a:pt x="35" y="179"/>
                      <a:pt x="39" y="183"/>
                      <a:pt x="43" y="183"/>
                    </a:cubicBezTo>
                    <a:cubicBezTo>
                      <a:pt x="48" y="183"/>
                      <a:pt x="51" y="179"/>
                      <a:pt x="51" y="175"/>
                    </a:cubicBezTo>
                    <a:cubicBezTo>
                      <a:pt x="51" y="139"/>
                      <a:pt x="51" y="139"/>
                      <a:pt x="51" y="139"/>
                    </a:cubicBezTo>
                    <a:cubicBezTo>
                      <a:pt x="51" y="135"/>
                      <a:pt x="48" y="131"/>
                      <a:pt x="43" y="131"/>
                    </a:cubicBezTo>
                    <a:cubicBezTo>
                      <a:pt x="39" y="131"/>
                      <a:pt x="35" y="135"/>
                      <a:pt x="35" y="139"/>
                    </a:cubicBezTo>
                    <a:close/>
                    <a:moveTo>
                      <a:pt x="43" y="280"/>
                    </a:moveTo>
                    <a:cubicBezTo>
                      <a:pt x="48" y="280"/>
                      <a:pt x="51" y="276"/>
                      <a:pt x="51" y="272"/>
                    </a:cubicBezTo>
                    <a:cubicBezTo>
                      <a:pt x="51" y="236"/>
                      <a:pt x="51" y="236"/>
                      <a:pt x="51" y="236"/>
                    </a:cubicBezTo>
                    <a:cubicBezTo>
                      <a:pt x="51" y="232"/>
                      <a:pt x="48" y="228"/>
                      <a:pt x="43" y="228"/>
                    </a:cubicBezTo>
                    <a:cubicBezTo>
                      <a:pt x="39" y="228"/>
                      <a:pt x="35" y="232"/>
                      <a:pt x="35" y="236"/>
                    </a:cubicBezTo>
                    <a:cubicBezTo>
                      <a:pt x="35" y="272"/>
                      <a:pt x="35" y="272"/>
                      <a:pt x="35" y="272"/>
                    </a:cubicBezTo>
                    <a:cubicBezTo>
                      <a:pt x="35" y="276"/>
                      <a:pt x="39" y="280"/>
                      <a:pt x="43" y="280"/>
                    </a:cubicBezTo>
                    <a:close/>
                  </a:path>
                </a:pathLst>
              </a:custGeom>
              <a:solidFill>
                <a:srgbClr val="89B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IN" sz="1000" dirty="0">
                  <a:solidFill>
                    <a:srgbClr val="000000"/>
                  </a:solidFill>
                  <a:cs typeface="Arial" pitchFamily="34" charset="0"/>
                </a:endParaRPr>
              </a:p>
            </p:txBody>
          </p:sp>
          <p:sp>
            <p:nvSpPr>
              <p:cNvPr id="33" name="Freeform 3"/>
              <p:cNvSpPr>
                <a:spLocks noChangeAspect="1" noEditPoints="1"/>
              </p:cNvSpPr>
              <p:nvPr/>
            </p:nvSpPr>
            <p:spPr bwMode="auto">
              <a:xfrm>
                <a:off x="4105" y="2330"/>
                <a:ext cx="423" cy="413"/>
              </a:xfrm>
              <a:custGeom>
                <a:avLst/>
                <a:gdLst>
                  <a:gd name="T0" fmla="*/ 349510 w 478"/>
                  <a:gd name="T1" fmla="*/ 135339 h 465"/>
                  <a:gd name="T2" fmla="*/ 306672 w 478"/>
                  <a:gd name="T3" fmla="*/ 76067 h 465"/>
                  <a:gd name="T4" fmla="*/ 306672 w 478"/>
                  <a:gd name="T5" fmla="*/ 15806 h 465"/>
                  <a:gd name="T6" fmla="*/ 432262 w 478"/>
                  <a:gd name="T7" fmla="*/ 143242 h 465"/>
                  <a:gd name="T8" fmla="*/ 298884 w 478"/>
                  <a:gd name="T9" fmla="*/ 7904 h 465"/>
                  <a:gd name="T10" fmla="*/ 306672 w 478"/>
                  <a:gd name="T11" fmla="*/ 54333 h 465"/>
                  <a:gd name="T12" fmla="*/ 402081 w 478"/>
                  <a:gd name="T13" fmla="*/ 135339 h 465"/>
                  <a:gd name="T14" fmla="*/ 306672 w 478"/>
                  <a:gd name="T15" fmla="*/ 54333 h 465"/>
                  <a:gd name="T16" fmla="*/ 243391 w 478"/>
                  <a:gd name="T17" fmla="*/ 219308 h 465"/>
                  <a:gd name="T18" fmla="*/ 195686 w 478"/>
                  <a:gd name="T19" fmla="*/ 183745 h 465"/>
                  <a:gd name="T20" fmla="*/ 223920 w 478"/>
                  <a:gd name="T21" fmla="*/ 212393 h 465"/>
                  <a:gd name="T22" fmla="*/ 195686 w 478"/>
                  <a:gd name="T23" fmla="*/ 235114 h 465"/>
                  <a:gd name="T24" fmla="*/ 173294 w 478"/>
                  <a:gd name="T25" fmla="*/ 263763 h 465"/>
                  <a:gd name="T26" fmla="*/ 145061 w 478"/>
                  <a:gd name="T27" fmla="*/ 235114 h 465"/>
                  <a:gd name="T28" fmla="*/ 145061 w 478"/>
                  <a:gd name="T29" fmla="*/ 202514 h 465"/>
                  <a:gd name="T30" fmla="*/ 173294 w 478"/>
                  <a:gd name="T31" fmla="*/ 173866 h 465"/>
                  <a:gd name="T32" fmla="*/ 455628 w 478"/>
                  <a:gd name="T33" fmla="*/ 367489 h 465"/>
                  <a:gd name="T34" fmla="*/ 393320 w 478"/>
                  <a:gd name="T35" fmla="*/ 365514 h 465"/>
                  <a:gd name="T36" fmla="*/ 428367 w 478"/>
                  <a:gd name="T37" fmla="*/ 305253 h 465"/>
                  <a:gd name="T38" fmla="*/ 401108 w 478"/>
                  <a:gd name="T39" fmla="*/ 297350 h 465"/>
                  <a:gd name="T40" fmla="*/ 389425 w 478"/>
                  <a:gd name="T41" fmla="*/ 272653 h 465"/>
                  <a:gd name="T42" fmla="*/ 335879 w 478"/>
                  <a:gd name="T43" fmla="*/ 280557 h 465"/>
                  <a:gd name="T44" fmla="*/ 300831 w 478"/>
                  <a:gd name="T45" fmla="*/ 186709 h 465"/>
                  <a:gd name="T46" fmla="*/ 293043 w 478"/>
                  <a:gd name="T47" fmla="*/ 294386 h 465"/>
                  <a:gd name="T48" fmla="*/ 66202 w 478"/>
                  <a:gd name="T49" fmla="*/ 294386 h 465"/>
                  <a:gd name="T50" fmla="*/ 290121 w 478"/>
                  <a:gd name="T51" fmla="*/ 140278 h 465"/>
                  <a:gd name="T52" fmla="*/ 300831 w 478"/>
                  <a:gd name="T53" fmla="*/ 170902 h 465"/>
                  <a:gd name="T54" fmla="*/ 290121 w 478"/>
                  <a:gd name="T55" fmla="*/ 124472 h 465"/>
                  <a:gd name="T56" fmla="*/ 211263 w 478"/>
                  <a:gd name="T57" fmla="*/ 100763 h 465"/>
                  <a:gd name="T58" fmla="*/ 129484 w 478"/>
                  <a:gd name="T59" fmla="*/ 124472 h 465"/>
                  <a:gd name="T60" fmla="*/ 50625 w 478"/>
                  <a:gd name="T61" fmla="*/ 294386 h 465"/>
                  <a:gd name="T62" fmla="*/ 308620 w 478"/>
                  <a:gd name="T63" fmla="*/ 294386 h 465"/>
                  <a:gd name="T64" fmla="*/ 336852 w 478"/>
                  <a:gd name="T65" fmla="*/ 297350 h 465"/>
                  <a:gd name="T66" fmla="*/ 303752 w 478"/>
                  <a:gd name="T67" fmla="*/ 345756 h 465"/>
                  <a:gd name="T68" fmla="*/ 358271 w 478"/>
                  <a:gd name="T69" fmla="*/ 342792 h 465"/>
                  <a:gd name="T70" fmla="*/ 396240 w 478"/>
                  <a:gd name="T71" fmla="*/ 339829 h 465"/>
                  <a:gd name="T72" fmla="*/ 365086 w 478"/>
                  <a:gd name="T73" fmla="*/ 393174 h 465"/>
                  <a:gd name="T74" fmla="*/ 414737 w 478"/>
                  <a:gd name="T75" fmla="*/ 374404 h 465"/>
                  <a:gd name="T76" fmla="*/ 433235 w 478"/>
                  <a:gd name="T77" fmla="*/ 418858 h 465"/>
                  <a:gd name="T78" fmla="*/ 268703 w 478"/>
                  <a:gd name="T79" fmla="*/ 412932 h 465"/>
                  <a:gd name="T80" fmla="*/ 192765 w 478"/>
                  <a:gd name="T81" fmla="*/ 338841 h 465"/>
                  <a:gd name="T82" fmla="*/ 15577 w 478"/>
                  <a:gd name="T83" fmla="*/ 354647 h 465"/>
                  <a:gd name="T84" fmla="*/ 15577 w 478"/>
                  <a:gd name="T85" fmla="*/ 443555 h 465"/>
                  <a:gd name="T86" fmla="*/ 192765 w 478"/>
                  <a:gd name="T87" fmla="*/ 459362 h 465"/>
                  <a:gd name="T88" fmla="*/ 258968 w 478"/>
                  <a:gd name="T89" fmla="*/ 425774 h 465"/>
                  <a:gd name="T90" fmla="*/ 348535 w 478"/>
                  <a:gd name="T91" fmla="*/ 458374 h 465"/>
                  <a:gd name="T92" fmla="*/ 455628 w 478"/>
                  <a:gd name="T93" fmla="*/ 367489 h 465"/>
                  <a:gd name="T94" fmla="*/ 211263 w 478"/>
                  <a:gd name="T95" fmla="*/ 116569 h 465"/>
                  <a:gd name="T96" fmla="*/ 145061 w 478"/>
                  <a:gd name="T97" fmla="*/ 124472 h 465"/>
                  <a:gd name="T98" fmla="*/ 43811 w 478"/>
                  <a:gd name="T99" fmla="*/ 431701 h 465"/>
                  <a:gd name="T100" fmla="*/ 26287 w 478"/>
                  <a:gd name="T101" fmla="*/ 411944 h 465"/>
                  <a:gd name="T102" fmla="*/ 48679 w 478"/>
                  <a:gd name="T103" fmla="*/ 411944 h 465"/>
                  <a:gd name="T104" fmla="*/ 43811 w 478"/>
                  <a:gd name="T105" fmla="*/ 391198 h 465"/>
                  <a:gd name="T106" fmla="*/ 26287 w 478"/>
                  <a:gd name="T107" fmla="*/ 371441 h 465"/>
                  <a:gd name="T108" fmla="*/ 48679 w 478"/>
                  <a:gd name="T109" fmla="*/ 371441 h 465"/>
                  <a:gd name="T110" fmla="*/ 200554 w 478"/>
                  <a:gd name="T111" fmla="*/ 396138 h 465"/>
                  <a:gd name="T112" fmla="*/ 192765 w 478"/>
                  <a:gd name="T113" fmla="*/ 443555 h 465"/>
                  <a:gd name="T114" fmla="*/ 66202 w 478"/>
                  <a:gd name="T115" fmla="*/ 362551 h 465"/>
                  <a:gd name="T116" fmla="*/ 200554 w 478"/>
                  <a:gd name="T117" fmla="*/ 362551 h 4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78"/>
                  <a:gd name="T178" fmla="*/ 0 h 465"/>
                  <a:gd name="T179" fmla="*/ 478 w 478"/>
                  <a:gd name="T180" fmla="*/ 465 h 46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78" h="465">
                    <a:moveTo>
                      <a:pt x="315" y="93"/>
                    </a:moveTo>
                    <a:cubicBezTo>
                      <a:pt x="315" y="93"/>
                      <a:pt x="315" y="93"/>
                      <a:pt x="315" y="93"/>
                    </a:cubicBezTo>
                    <a:cubicBezTo>
                      <a:pt x="339" y="93"/>
                      <a:pt x="359" y="113"/>
                      <a:pt x="359" y="137"/>
                    </a:cubicBezTo>
                    <a:cubicBezTo>
                      <a:pt x="359" y="141"/>
                      <a:pt x="363" y="145"/>
                      <a:pt x="367" y="145"/>
                    </a:cubicBezTo>
                    <a:cubicBezTo>
                      <a:pt x="371" y="145"/>
                      <a:pt x="375" y="141"/>
                      <a:pt x="375" y="137"/>
                    </a:cubicBezTo>
                    <a:cubicBezTo>
                      <a:pt x="375" y="104"/>
                      <a:pt x="348" y="77"/>
                      <a:pt x="315" y="77"/>
                    </a:cubicBezTo>
                    <a:cubicBezTo>
                      <a:pt x="311" y="77"/>
                      <a:pt x="307" y="81"/>
                      <a:pt x="307" y="85"/>
                    </a:cubicBezTo>
                    <a:cubicBezTo>
                      <a:pt x="307" y="90"/>
                      <a:pt x="311" y="93"/>
                      <a:pt x="315" y="93"/>
                    </a:cubicBezTo>
                    <a:close/>
                    <a:moveTo>
                      <a:pt x="315" y="16"/>
                    </a:moveTo>
                    <a:cubicBezTo>
                      <a:pt x="315" y="16"/>
                      <a:pt x="315" y="16"/>
                      <a:pt x="315" y="16"/>
                    </a:cubicBezTo>
                    <a:cubicBezTo>
                      <a:pt x="382" y="17"/>
                      <a:pt x="436" y="70"/>
                      <a:pt x="436" y="137"/>
                    </a:cubicBezTo>
                    <a:cubicBezTo>
                      <a:pt x="436" y="141"/>
                      <a:pt x="440" y="145"/>
                      <a:pt x="444" y="145"/>
                    </a:cubicBezTo>
                    <a:cubicBezTo>
                      <a:pt x="448" y="145"/>
                      <a:pt x="452" y="141"/>
                      <a:pt x="452" y="137"/>
                    </a:cubicBezTo>
                    <a:cubicBezTo>
                      <a:pt x="452" y="62"/>
                      <a:pt x="391" y="0"/>
                      <a:pt x="315" y="0"/>
                    </a:cubicBezTo>
                    <a:cubicBezTo>
                      <a:pt x="311" y="0"/>
                      <a:pt x="307" y="4"/>
                      <a:pt x="307" y="8"/>
                    </a:cubicBezTo>
                    <a:cubicBezTo>
                      <a:pt x="307" y="13"/>
                      <a:pt x="311" y="16"/>
                      <a:pt x="315" y="16"/>
                    </a:cubicBezTo>
                    <a:close/>
                    <a:moveTo>
                      <a:pt x="315" y="55"/>
                    </a:moveTo>
                    <a:cubicBezTo>
                      <a:pt x="315" y="55"/>
                      <a:pt x="315" y="55"/>
                      <a:pt x="315" y="55"/>
                    </a:cubicBezTo>
                    <a:cubicBezTo>
                      <a:pt x="361" y="55"/>
                      <a:pt x="397" y="92"/>
                      <a:pt x="397" y="137"/>
                    </a:cubicBezTo>
                    <a:cubicBezTo>
                      <a:pt x="397" y="141"/>
                      <a:pt x="401" y="145"/>
                      <a:pt x="405" y="145"/>
                    </a:cubicBezTo>
                    <a:cubicBezTo>
                      <a:pt x="410" y="145"/>
                      <a:pt x="413" y="141"/>
                      <a:pt x="413" y="137"/>
                    </a:cubicBezTo>
                    <a:cubicBezTo>
                      <a:pt x="413" y="83"/>
                      <a:pt x="370" y="39"/>
                      <a:pt x="315" y="39"/>
                    </a:cubicBezTo>
                    <a:cubicBezTo>
                      <a:pt x="311" y="39"/>
                      <a:pt x="307" y="43"/>
                      <a:pt x="307" y="47"/>
                    </a:cubicBezTo>
                    <a:cubicBezTo>
                      <a:pt x="307" y="51"/>
                      <a:pt x="311" y="55"/>
                      <a:pt x="315" y="55"/>
                    </a:cubicBezTo>
                    <a:close/>
                    <a:moveTo>
                      <a:pt x="119" y="222"/>
                    </a:moveTo>
                    <a:cubicBezTo>
                      <a:pt x="119" y="258"/>
                      <a:pt x="148" y="287"/>
                      <a:pt x="184" y="287"/>
                    </a:cubicBezTo>
                    <a:cubicBezTo>
                      <a:pt x="221" y="287"/>
                      <a:pt x="250" y="258"/>
                      <a:pt x="250" y="222"/>
                    </a:cubicBezTo>
                    <a:cubicBezTo>
                      <a:pt x="250" y="185"/>
                      <a:pt x="221" y="156"/>
                      <a:pt x="184" y="156"/>
                    </a:cubicBezTo>
                    <a:cubicBezTo>
                      <a:pt x="148" y="156"/>
                      <a:pt x="119" y="185"/>
                      <a:pt x="119" y="222"/>
                    </a:cubicBezTo>
                    <a:close/>
                    <a:moveTo>
                      <a:pt x="201" y="186"/>
                    </a:moveTo>
                    <a:cubicBezTo>
                      <a:pt x="201" y="205"/>
                      <a:pt x="201" y="205"/>
                      <a:pt x="201" y="205"/>
                    </a:cubicBezTo>
                    <a:cubicBezTo>
                      <a:pt x="220" y="205"/>
                      <a:pt x="220" y="205"/>
                      <a:pt x="220" y="205"/>
                    </a:cubicBezTo>
                    <a:cubicBezTo>
                      <a:pt x="225" y="205"/>
                      <a:pt x="230" y="210"/>
                      <a:pt x="230" y="215"/>
                    </a:cubicBezTo>
                    <a:cubicBezTo>
                      <a:pt x="230" y="228"/>
                      <a:pt x="230" y="228"/>
                      <a:pt x="230" y="228"/>
                    </a:cubicBezTo>
                    <a:cubicBezTo>
                      <a:pt x="230" y="234"/>
                      <a:pt x="225" y="238"/>
                      <a:pt x="220" y="238"/>
                    </a:cubicBezTo>
                    <a:cubicBezTo>
                      <a:pt x="201" y="238"/>
                      <a:pt x="201" y="238"/>
                      <a:pt x="201" y="238"/>
                    </a:cubicBezTo>
                    <a:cubicBezTo>
                      <a:pt x="201" y="257"/>
                      <a:pt x="201" y="257"/>
                      <a:pt x="201" y="257"/>
                    </a:cubicBezTo>
                    <a:cubicBezTo>
                      <a:pt x="201" y="263"/>
                      <a:pt x="196" y="267"/>
                      <a:pt x="191" y="267"/>
                    </a:cubicBezTo>
                    <a:cubicBezTo>
                      <a:pt x="178" y="267"/>
                      <a:pt x="178" y="267"/>
                      <a:pt x="178" y="267"/>
                    </a:cubicBezTo>
                    <a:cubicBezTo>
                      <a:pt x="172" y="267"/>
                      <a:pt x="168" y="263"/>
                      <a:pt x="168" y="257"/>
                    </a:cubicBezTo>
                    <a:cubicBezTo>
                      <a:pt x="168" y="238"/>
                      <a:pt x="168" y="238"/>
                      <a:pt x="168" y="238"/>
                    </a:cubicBezTo>
                    <a:cubicBezTo>
                      <a:pt x="149" y="238"/>
                      <a:pt x="149" y="238"/>
                      <a:pt x="149" y="238"/>
                    </a:cubicBezTo>
                    <a:cubicBezTo>
                      <a:pt x="143" y="238"/>
                      <a:pt x="139" y="234"/>
                      <a:pt x="139" y="228"/>
                    </a:cubicBezTo>
                    <a:cubicBezTo>
                      <a:pt x="139" y="215"/>
                      <a:pt x="139" y="215"/>
                      <a:pt x="139" y="215"/>
                    </a:cubicBezTo>
                    <a:cubicBezTo>
                      <a:pt x="139" y="210"/>
                      <a:pt x="143" y="205"/>
                      <a:pt x="149" y="205"/>
                    </a:cubicBezTo>
                    <a:cubicBezTo>
                      <a:pt x="168" y="205"/>
                      <a:pt x="168" y="205"/>
                      <a:pt x="168" y="205"/>
                    </a:cubicBezTo>
                    <a:cubicBezTo>
                      <a:pt x="168" y="186"/>
                      <a:pt x="168" y="186"/>
                      <a:pt x="168" y="186"/>
                    </a:cubicBezTo>
                    <a:cubicBezTo>
                      <a:pt x="168" y="181"/>
                      <a:pt x="172" y="176"/>
                      <a:pt x="178" y="176"/>
                    </a:cubicBezTo>
                    <a:cubicBezTo>
                      <a:pt x="191" y="176"/>
                      <a:pt x="191" y="176"/>
                      <a:pt x="191" y="176"/>
                    </a:cubicBezTo>
                    <a:cubicBezTo>
                      <a:pt x="196" y="176"/>
                      <a:pt x="201" y="181"/>
                      <a:pt x="201" y="186"/>
                    </a:cubicBezTo>
                    <a:close/>
                    <a:moveTo>
                      <a:pt x="468" y="372"/>
                    </a:moveTo>
                    <a:cubicBezTo>
                      <a:pt x="461" y="364"/>
                      <a:pt x="451" y="359"/>
                      <a:pt x="440" y="359"/>
                    </a:cubicBezTo>
                    <a:cubicBezTo>
                      <a:pt x="433" y="359"/>
                      <a:pt x="426" y="361"/>
                      <a:pt x="419" y="364"/>
                    </a:cubicBezTo>
                    <a:cubicBezTo>
                      <a:pt x="414" y="366"/>
                      <a:pt x="409" y="368"/>
                      <a:pt x="404" y="370"/>
                    </a:cubicBezTo>
                    <a:cubicBezTo>
                      <a:pt x="449" y="322"/>
                      <a:pt x="449" y="322"/>
                      <a:pt x="449" y="322"/>
                    </a:cubicBezTo>
                    <a:cubicBezTo>
                      <a:pt x="452" y="319"/>
                      <a:pt x="452" y="314"/>
                      <a:pt x="450" y="311"/>
                    </a:cubicBezTo>
                    <a:cubicBezTo>
                      <a:pt x="448" y="308"/>
                      <a:pt x="443" y="307"/>
                      <a:pt x="440" y="309"/>
                    </a:cubicBezTo>
                    <a:cubicBezTo>
                      <a:pt x="399" y="330"/>
                      <a:pt x="399" y="330"/>
                      <a:pt x="399" y="330"/>
                    </a:cubicBezTo>
                    <a:cubicBezTo>
                      <a:pt x="413" y="311"/>
                      <a:pt x="413" y="311"/>
                      <a:pt x="413" y="311"/>
                    </a:cubicBezTo>
                    <a:cubicBezTo>
                      <a:pt x="415" y="308"/>
                      <a:pt x="415" y="304"/>
                      <a:pt x="412" y="301"/>
                    </a:cubicBezTo>
                    <a:cubicBezTo>
                      <a:pt x="410" y="298"/>
                      <a:pt x="406" y="297"/>
                      <a:pt x="403" y="299"/>
                    </a:cubicBezTo>
                    <a:cubicBezTo>
                      <a:pt x="355" y="320"/>
                      <a:pt x="355" y="320"/>
                      <a:pt x="355" y="320"/>
                    </a:cubicBezTo>
                    <a:cubicBezTo>
                      <a:pt x="400" y="276"/>
                      <a:pt x="400" y="276"/>
                      <a:pt x="400" y="276"/>
                    </a:cubicBezTo>
                    <a:cubicBezTo>
                      <a:pt x="402" y="273"/>
                      <a:pt x="403" y="269"/>
                      <a:pt x="401" y="265"/>
                    </a:cubicBezTo>
                    <a:cubicBezTo>
                      <a:pt x="398" y="262"/>
                      <a:pt x="394" y="261"/>
                      <a:pt x="391" y="263"/>
                    </a:cubicBezTo>
                    <a:cubicBezTo>
                      <a:pt x="345" y="284"/>
                      <a:pt x="345" y="284"/>
                      <a:pt x="345" y="284"/>
                    </a:cubicBezTo>
                    <a:cubicBezTo>
                      <a:pt x="332" y="273"/>
                      <a:pt x="323" y="268"/>
                      <a:pt x="317" y="266"/>
                    </a:cubicBezTo>
                    <a:cubicBezTo>
                      <a:pt x="317" y="197"/>
                      <a:pt x="317" y="197"/>
                      <a:pt x="317" y="197"/>
                    </a:cubicBezTo>
                    <a:cubicBezTo>
                      <a:pt x="317" y="193"/>
                      <a:pt x="313" y="189"/>
                      <a:pt x="309" y="189"/>
                    </a:cubicBezTo>
                    <a:cubicBezTo>
                      <a:pt x="305" y="189"/>
                      <a:pt x="301" y="193"/>
                      <a:pt x="301" y="197"/>
                    </a:cubicBezTo>
                    <a:cubicBezTo>
                      <a:pt x="301" y="197"/>
                      <a:pt x="301" y="197"/>
                      <a:pt x="301" y="197"/>
                    </a:cubicBezTo>
                    <a:cubicBezTo>
                      <a:pt x="301" y="298"/>
                      <a:pt x="301" y="298"/>
                      <a:pt x="301" y="298"/>
                    </a:cubicBezTo>
                    <a:cubicBezTo>
                      <a:pt x="301" y="300"/>
                      <a:pt x="300" y="301"/>
                      <a:pt x="298" y="301"/>
                    </a:cubicBezTo>
                    <a:cubicBezTo>
                      <a:pt x="70" y="301"/>
                      <a:pt x="70" y="301"/>
                      <a:pt x="70" y="301"/>
                    </a:cubicBezTo>
                    <a:cubicBezTo>
                      <a:pt x="69" y="301"/>
                      <a:pt x="68" y="300"/>
                      <a:pt x="68" y="298"/>
                    </a:cubicBezTo>
                    <a:cubicBezTo>
                      <a:pt x="68" y="145"/>
                      <a:pt x="68" y="145"/>
                      <a:pt x="68" y="145"/>
                    </a:cubicBezTo>
                    <a:cubicBezTo>
                      <a:pt x="68" y="143"/>
                      <a:pt x="69" y="142"/>
                      <a:pt x="70" y="142"/>
                    </a:cubicBezTo>
                    <a:cubicBezTo>
                      <a:pt x="298" y="142"/>
                      <a:pt x="298" y="142"/>
                      <a:pt x="298" y="142"/>
                    </a:cubicBezTo>
                    <a:cubicBezTo>
                      <a:pt x="300" y="142"/>
                      <a:pt x="301" y="143"/>
                      <a:pt x="301" y="145"/>
                    </a:cubicBezTo>
                    <a:cubicBezTo>
                      <a:pt x="301" y="165"/>
                      <a:pt x="301" y="165"/>
                      <a:pt x="301" y="165"/>
                    </a:cubicBezTo>
                    <a:cubicBezTo>
                      <a:pt x="301" y="169"/>
                      <a:pt x="305" y="173"/>
                      <a:pt x="309" y="173"/>
                    </a:cubicBezTo>
                    <a:cubicBezTo>
                      <a:pt x="313" y="173"/>
                      <a:pt x="317" y="169"/>
                      <a:pt x="317" y="165"/>
                    </a:cubicBezTo>
                    <a:cubicBezTo>
                      <a:pt x="317" y="145"/>
                      <a:pt x="317" y="145"/>
                      <a:pt x="317" y="145"/>
                    </a:cubicBezTo>
                    <a:cubicBezTo>
                      <a:pt x="317" y="135"/>
                      <a:pt x="309" y="126"/>
                      <a:pt x="298" y="126"/>
                    </a:cubicBezTo>
                    <a:cubicBezTo>
                      <a:pt x="235" y="126"/>
                      <a:pt x="235" y="126"/>
                      <a:pt x="235" y="126"/>
                    </a:cubicBezTo>
                    <a:cubicBezTo>
                      <a:pt x="235" y="120"/>
                      <a:pt x="235" y="120"/>
                      <a:pt x="235" y="120"/>
                    </a:cubicBezTo>
                    <a:cubicBezTo>
                      <a:pt x="235" y="110"/>
                      <a:pt x="227" y="102"/>
                      <a:pt x="217" y="102"/>
                    </a:cubicBezTo>
                    <a:cubicBezTo>
                      <a:pt x="151" y="102"/>
                      <a:pt x="151" y="102"/>
                      <a:pt x="151" y="102"/>
                    </a:cubicBezTo>
                    <a:cubicBezTo>
                      <a:pt x="141" y="102"/>
                      <a:pt x="133" y="110"/>
                      <a:pt x="133" y="120"/>
                    </a:cubicBezTo>
                    <a:cubicBezTo>
                      <a:pt x="133" y="126"/>
                      <a:pt x="133" y="126"/>
                      <a:pt x="133" y="126"/>
                    </a:cubicBezTo>
                    <a:cubicBezTo>
                      <a:pt x="70" y="126"/>
                      <a:pt x="70" y="126"/>
                      <a:pt x="70" y="126"/>
                    </a:cubicBezTo>
                    <a:cubicBezTo>
                      <a:pt x="60" y="126"/>
                      <a:pt x="52" y="135"/>
                      <a:pt x="52" y="145"/>
                    </a:cubicBezTo>
                    <a:cubicBezTo>
                      <a:pt x="52" y="298"/>
                      <a:pt x="52" y="298"/>
                      <a:pt x="52" y="298"/>
                    </a:cubicBezTo>
                    <a:cubicBezTo>
                      <a:pt x="52" y="309"/>
                      <a:pt x="60" y="317"/>
                      <a:pt x="70" y="317"/>
                    </a:cubicBezTo>
                    <a:cubicBezTo>
                      <a:pt x="298" y="317"/>
                      <a:pt x="298" y="317"/>
                      <a:pt x="298" y="317"/>
                    </a:cubicBezTo>
                    <a:cubicBezTo>
                      <a:pt x="309" y="317"/>
                      <a:pt x="317" y="309"/>
                      <a:pt x="317" y="298"/>
                    </a:cubicBezTo>
                    <a:cubicBezTo>
                      <a:pt x="317" y="283"/>
                      <a:pt x="317" y="283"/>
                      <a:pt x="317" y="283"/>
                    </a:cubicBezTo>
                    <a:cubicBezTo>
                      <a:pt x="322" y="286"/>
                      <a:pt x="328" y="291"/>
                      <a:pt x="337" y="300"/>
                    </a:cubicBezTo>
                    <a:cubicBezTo>
                      <a:pt x="340" y="302"/>
                      <a:pt x="343" y="303"/>
                      <a:pt x="346" y="301"/>
                    </a:cubicBezTo>
                    <a:cubicBezTo>
                      <a:pt x="356" y="297"/>
                      <a:pt x="356" y="297"/>
                      <a:pt x="356" y="297"/>
                    </a:cubicBezTo>
                    <a:cubicBezTo>
                      <a:pt x="313" y="340"/>
                      <a:pt x="313" y="340"/>
                      <a:pt x="313" y="340"/>
                    </a:cubicBezTo>
                    <a:cubicBezTo>
                      <a:pt x="310" y="342"/>
                      <a:pt x="310" y="347"/>
                      <a:pt x="312" y="350"/>
                    </a:cubicBezTo>
                    <a:cubicBezTo>
                      <a:pt x="314" y="353"/>
                      <a:pt x="319" y="354"/>
                      <a:pt x="322" y="353"/>
                    </a:cubicBezTo>
                    <a:cubicBezTo>
                      <a:pt x="383" y="325"/>
                      <a:pt x="383" y="325"/>
                      <a:pt x="383" y="325"/>
                    </a:cubicBezTo>
                    <a:cubicBezTo>
                      <a:pt x="368" y="347"/>
                      <a:pt x="368" y="347"/>
                      <a:pt x="368" y="347"/>
                    </a:cubicBezTo>
                    <a:cubicBezTo>
                      <a:pt x="366" y="350"/>
                      <a:pt x="366" y="354"/>
                      <a:pt x="369" y="357"/>
                    </a:cubicBezTo>
                    <a:cubicBezTo>
                      <a:pt x="371" y="360"/>
                      <a:pt x="375" y="360"/>
                      <a:pt x="378" y="359"/>
                    </a:cubicBezTo>
                    <a:cubicBezTo>
                      <a:pt x="407" y="344"/>
                      <a:pt x="407" y="344"/>
                      <a:pt x="407" y="344"/>
                    </a:cubicBezTo>
                    <a:cubicBezTo>
                      <a:pt x="369" y="385"/>
                      <a:pt x="369" y="385"/>
                      <a:pt x="369" y="385"/>
                    </a:cubicBezTo>
                    <a:cubicBezTo>
                      <a:pt x="367" y="387"/>
                      <a:pt x="366" y="390"/>
                      <a:pt x="367" y="393"/>
                    </a:cubicBezTo>
                    <a:cubicBezTo>
                      <a:pt x="369" y="396"/>
                      <a:pt x="372" y="398"/>
                      <a:pt x="375" y="398"/>
                    </a:cubicBezTo>
                    <a:cubicBezTo>
                      <a:pt x="375" y="398"/>
                      <a:pt x="375" y="398"/>
                      <a:pt x="375" y="398"/>
                    </a:cubicBezTo>
                    <a:cubicBezTo>
                      <a:pt x="377" y="398"/>
                      <a:pt x="377" y="398"/>
                      <a:pt x="379" y="397"/>
                    </a:cubicBezTo>
                    <a:cubicBezTo>
                      <a:pt x="382" y="396"/>
                      <a:pt x="392" y="392"/>
                      <a:pt x="426" y="379"/>
                    </a:cubicBezTo>
                    <a:cubicBezTo>
                      <a:pt x="431" y="376"/>
                      <a:pt x="436" y="375"/>
                      <a:pt x="440" y="375"/>
                    </a:cubicBezTo>
                    <a:cubicBezTo>
                      <a:pt x="454" y="375"/>
                      <a:pt x="462" y="387"/>
                      <a:pt x="462" y="399"/>
                    </a:cubicBezTo>
                    <a:cubicBezTo>
                      <a:pt x="462" y="409"/>
                      <a:pt x="457" y="419"/>
                      <a:pt x="445" y="424"/>
                    </a:cubicBezTo>
                    <a:cubicBezTo>
                      <a:pt x="412" y="438"/>
                      <a:pt x="389" y="448"/>
                      <a:pt x="358" y="448"/>
                    </a:cubicBezTo>
                    <a:cubicBezTo>
                      <a:pt x="350" y="448"/>
                      <a:pt x="341" y="447"/>
                      <a:pt x="332" y="446"/>
                    </a:cubicBezTo>
                    <a:cubicBezTo>
                      <a:pt x="309" y="442"/>
                      <a:pt x="293" y="430"/>
                      <a:pt x="276" y="418"/>
                    </a:cubicBezTo>
                    <a:cubicBezTo>
                      <a:pt x="260" y="407"/>
                      <a:pt x="244" y="396"/>
                      <a:pt x="222" y="394"/>
                    </a:cubicBezTo>
                    <a:cubicBezTo>
                      <a:pt x="222" y="367"/>
                      <a:pt x="222" y="367"/>
                      <a:pt x="222" y="367"/>
                    </a:cubicBezTo>
                    <a:cubicBezTo>
                      <a:pt x="222" y="354"/>
                      <a:pt x="211" y="343"/>
                      <a:pt x="198" y="343"/>
                    </a:cubicBezTo>
                    <a:cubicBezTo>
                      <a:pt x="76" y="343"/>
                      <a:pt x="76" y="343"/>
                      <a:pt x="76" y="343"/>
                    </a:cubicBezTo>
                    <a:cubicBezTo>
                      <a:pt x="65" y="343"/>
                      <a:pt x="56" y="350"/>
                      <a:pt x="53" y="359"/>
                    </a:cubicBezTo>
                    <a:cubicBezTo>
                      <a:pt x="16" y="359"/>
                      <a:pt x="16" y="359"/>
                      <a:pt x="16" y="359"/>
                    </a:cubicBezTo>
                    <a:cubicBezTo>
                      <a:pt x="7" y="359"/>
                      <a:pt x="0" y="366"/>
                      <a:pt x="0" y="375"/>
                    </a:cubicBezTo>
                    <a:cubicBezTo>
                      <a:pt x="0" y="433"/>
                      <a:pt x="0" y="433"/>
                      <a:pt x="0" y="433"/>
                    </a:cubicBezTo>
                    <a:cubicBezTo>
                      <a:pt x="0" y="442"/>
                      <a:pt x="7" y="449"/>
                      <a:pt x="16" y="449"/>
                    </a:cubicBezTo>
                    <a:cubicBezTo>
                      <a:pt x="53" y="449"/>
                      <a:pt x="53" y="449"/>
                      <a:pt x="53" y="449"/>
                    </a:cubicBezTo>
                    <a:cubicBezTo>
                      <a:pt x="56" y="458"/>
                      <a:pt x="65" y="465"/>
                      <a:pt x="76" y="465"/>
                    </a:cubicBezTo>
                    <a:cubicBezTo>
                      <a:pt x="198" y="465"/>
                      <a:pt x="198" y="465"/>
                      <a:pt x="198" y="465"/>
                    </a:cubicBezTo>
                    <a:cubicBezTo>
                      <a:pt x="211" y="465"/>
                      <a:pt x="222" y="454"/>
                      <a:pt x="222" y="441"/>
                    </a:cubicBezTo>
                    <a:cubicBezTo>
                      <a:pt x="222" y="410"/>
                      <a:pt x="222" y="410"/>
                      <a:pt x="222" y="410"/>
                    </a:cubicBezTo>
                    <a:cubicBezTo>
                      <a:pt x="238" y="412"/>
                      <a:pt x="252" y="421"/>
                      <a:pt x="266" y="431"/>
                    </a:cubicBezTo>
                    <a:cubicBezTo>
                      <a:pt x="284" y="443"/>
                      <a:pt x="302" y="457"/>
                      <a:pt x="329" y="462"/>
                    </a:cubicBezTo>
                    <a:cubicBezTo>
                      <a:pt x="340" y="463"/>
                      <a:pt x="349" y="464"/>
                      <a:pt x="358" y="464"/>
                    </a:cubicBezTo>
                    <a:cubicBezTo>
                      <a:pt x="358" y="464"/>
                      <a:pt x="358" y="464"/>
                      <a:pt x="358" y="464"/>
                    </a:cubicBezTo>
                    <a:cubicBezTo>
                      <a:pt x="393" y="464"/>
                      <a:pt x="418" y="453"/>
                      <a:pt x="451" y="439"/>
                    </a:cubicBezTo>
                    <a:cubicBezTo>
                      <a:pt x="469" y="431"/>
                      <a:pt x="478" y="415"/>
                      <a:pt x="478" y="399"/>
                    </a:cubicBezTo>
                    <a:cubicBezTo>
                      <a:pt x="478" y="389"/>
                      <a:pt x="475" y="380"/>
                      <a:pt x="468" y="372"/>
                    </a:cubicBezTo>
                    <a:close/>
                    <a:moveTo>
                      <a:pt x="149" y="120"/>
                    </a:moveTo>
                    <a:cubicBezTo>
                      <a:pt x="149" y="119"/>
                      <a:pt x="150" y="118"/>
                      <a:pt x="151" y="118"/>
                    </a:cubicBezTo>
                    <a:cubicBezTo>
                      <a:pt x="217" y="118"/>
                      <a:pt x="217" y="118"/>
                      <a:pt x="217" y="118"/>
                    </a:cubicBezTo>
                    <a:cubicBezTo>
                      <a:pt x="218" y="118"/>
                      <a:pt x="219" y="119"/>
                      <a:pt x="219" y="120"/>
                    </a:cubicBezTo>
                    <a:cubicBezTo>
                      <a:pt x="219" y="126"/>
                      <a:pt x="219" y="126"/>
                      <a:pt x="219" y="126"/>
                    </a:cubicBezTo>
                    <a:cubicBezTo>
                      <a:pt x="149" y="126"/>
                      <a:pt x="149" y="126"/>
                      <a:pt x="149" y="126"/>
                    </a:cubicBezTo>
                    <a:lnTo>
                      <a:pt x="149" y="120"/>
                    </a:lnTo>
                    <a:close/>
                    <a:moveTo>
                      <a:pt x="50" y="432"/>
                    </a:moveTo>
                    <a:cubicBezTo>
                      <a:pt x="50" y="435"/>
                      <a:pt x="47" y="437"/>
                      <a:pt x="45" y="437"/>
                    </a:cubicBezTo>
                    <a:cubicBezTo>
                      <a:pt x="32" y="437"/>
                      <a:pt x="32" y="437"/>
                      <a:pt x="32" y="437"/>
                    </a:cubicBezTo>
                    <a:cubicBezTo>
                      <a:pt x="29" y="437"/>
                      <a:pt x="27" y="435"/>
                      <a:pt x="27" y="432"/>
                    </a:cubicBezTo>
                    <a:cubicBezTo>
                      <a:pt x="27" y="417"/>
                      <a:pt x="27" y="417"/>
                      <a:pt x="27" y="417"/>
                    </a:cubicBezTo>
                    <a:cubicBezTo>
                      <a:pt x="27" y="415"/>
                      <a:pt x="29" y="412"/>
                      <a:pt x="32" y="412"/>
                    </a:cubicBezTo>
                    <a:cubicBezTo>
                      <a:pt x="45" y="412"/>
                      <a:pt x="45" y="412"/>
                      <a:pt x="45" y="412"/>
                    </a:cubicBezTo>
                    <a:cubicBezTo>
                      <a:pt x="47" y="412"/>
                      <a:pt x="50" y="415"/>
                      <a:pt x="50" y="417"/>
                    </a:cubicBezTo>
                    <a:lnTo>
                      <a:pt x="50" y="432"/>
                    </a:lnTo>
                    <a:close/>
                    <a:moveTo>
                      <a:pt x="50" y="391"/>
                    </a:moveTo>
                    <a:cubicBezTo>
                      <a:pt x="50" y="394"/>
                      <a:pt x="47" y="396"/>
                      <a:pt x="45" y="396"/>
                    </a:cubicBezTo>
                    <a:cubicBezTo>
                      <a:pt x="32" y="396"/>
                      <a:pt x="32" y="396"/>
                      <a:pt x="32" y="396"/>
                    </a:cubicBezTo>
                    <a:cubicBezTo>
                      <a:pt x="29" y="396"/>
                      <a:pt x="27" y="394"/>
                      <a:pt x="27" y="391"/>
                    </a:cubicBezTo>
                    <a:cubicBezTo>
                      <a:pt x="27" y="376"/>
                      <a:pt x="27" y="376"/>
                      <a:pt x="27" y="376"/>
                    </a:cubicBezTo>
                    <a:cubicBezTo>
                      <a:pt x="27" y="374"/>
                      <a:pt x="29" y="372"/>
                      <a:pt x="32" y="372"/>
                    </a:cubicBezTo>
                    <a:cubicBezTo>
                      <a:pt x="45" y="372"/>
                      <a:pt x="45" y="372"/>
                      <a:pt x="45" y="372"/>
                    </a:cubicBezTo>
                    <a:cubicBezTo>
                      <a:pt x="47" y="372"/>
                      <a:pt x="50" y="374"/>
                      <a:pt x="50" y="376"/>
                    </a:cubicBezTo>
                    <a:lnTo>
                      <a:pt x="50" y="391"/>
                    </a:lnTo>
                    <a:close/>
                    <a:moveTo>
                      <a:pt x="206" y="401"/>
                    </a:moveTo>
                    <a:cubicBezTo>
                      <a:pt x="206" y="401"/>
                      <a:pt x="206" y="401"/>
                      <a:pt x="206" y="401"/>
                    </a:cubicBezTo>
                    <a:cubicBezTo>
                      <a:pt x="206" y="401"/>
                      <a:pt x="206" y="401"/>
                      <a:pt x="206" y="401"/>
                    </a:cubicBezTo>
                    <a:cubicBezTo>
                      <a:pt x="206" y="441"/>
                      <a:pt x="206" y="441"/>
                      <a:pt x="206" y="441"/>
                    </a:cubicBezTo>
                    <a:cubicBezTo>
                      <a:pt x="206" y="446"/>
                      <a:pt x="202" y="449"/>
                      <a:pt x="198" y="449"/>
                    </a:cubicBezTo>
                    <a:cubicBezTo>
                      <a:pt x="76" y="449"/>
                      <a:pt x="76" y="449"/>
                      <a:pt x="76" y="449"/>
                    </a:cubicBezTo>
                    <a:cubicBezTo>
                      <a:pt x="71" y="449"/>
                      <a:pt x="68" y="446"/>
                      <a:pt x="68" y="441"/>
                    </a:cubicBezTo>
                    <a:cubicBezTo>
                      <a:pt x="68" y="367"/>
                      <a:pt x="68" y="367"/>
                      <a:pt x="68" y="367"/>
                    </a:cubicBezTo>
                    <a:cubicBezTo>
                      <a:pt x="68" y="363"/>
                      <a:pt x="71" y="359"/>
                      <a:pt x="76" y="359"/>
                    </a:cubicBezTo>
                    <a:cubicBezTo>
                      <a:pt x="198" y="359"/>
                      <a:pt x="198" y="359"/>
                      <a:pt x="198" y="359"/>
                    </a:cubicBezTo>
                    <a:cubicBezTo>
                      <a:pt x="202" y="359"/>
                      <a:pt x="206" y="363"/>
                      <a:pt x="206" y="367"/>
                    </a:cubicBezTo>
                    <a:lnTo>
                      <a:pt x="206" y="401"/>
                    </a:lnTo>
                    <a:close/>
                  </a:path>
                </a:pathLst>
              </a:custGeom>
              <a:solidFill>
                <a:srgbClr val="89B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IN" sz="1000" dirty="0">
                  <a:solidFill>
                    <a:srgbClr val="000000"/>
                  </a:solidFill>
                  <a:cs typeface="Arial" pitchFamily="34" charset="0"/>
                </a:endParaRPr>
              </a:p>
            </p:txBody>
          </p:sp>
          <p:sp>
            <p:nvSpPr>
              <p:cNvPr id="34" name="Freeform 3"/>
              <p:cNvSpPr>
                <a:spLocks noChangeAspect="1" noEditPoints="1"/>
              </p:cNvSpPr>
              <p:nvPr/>
            </p:nvSpPr>
            <p:spPr bwMode="auto">
              <a:xfrm>
                <a:off x="4528" y="1970"/>
                <a:ext cx="300" cy="254"/>
              </a:xfrm>
              <a:custGeom>
                <a:avLst/>
                <a:gdLst>
                  <a:gd name="T0" fmla="*/ 1501562897 w 338"/>
                  <a:gd name="T1" fmla="*/ 1504294667 h 286"/>
                  <a:gd name="T2" fmla="*/ 1501562897 w 338"/>
                  <a:gd name="T3" fmla="*/ 1504294667 h 286"/>
                  <a:gd name="T4" fmla="*/ 1501562897 w 338"/>
                  <a:gd name="T5" fmla="*/ 1504294667 h 286"/>
                  <a:gd name="T6" fmla="*/ 1501562897 w 338"/>
                  <a:gd name="T7" fmla="*/ 1504294667 h 286"/>
                  <a:gd name="T8" fmla="*/ 1501562897 w 338"/>
                  <a:gd name="T9" fmla="*/ 1504294667 h 286"/>
                  <a:gd name="T10" fmla="*/ 1501562897 w 338"/>
                  <a:gd name="T11" fmla="*/ 1504294667 h 286"/>
                  <a:gd name="T12" fmla="*/ 1501562897 w 338"/>
                  <a:gd name="T13" fmla="*/ 1504294667 h 286"/>
                  <a:gd name="T14" fmla="*/ 1501562897 w 338"/>
                  <a:gd name="T15" fmla="*/ 1504294667 h 286"/>
                  <a:gd name="T16" fmla="*/ 1501562897 w 338"/>
                  <a:gd name="T17" fmla="*/ 1504294667 h 286"/>
                  <a:gd name="T18" fmla="*/ 1501562897 w 338"/>
                  <a:gd name="T19" fmla="*/ 1504294667 h 286"/>
                  <a:gd name="T20" fmla="*/ 1501562897 w 338"/>
                  <a:gd name="T21" fmla="*/ 1504294667 h 286"/>
                  <a:gd name="T22" fmla="*/ 1501562897 w 338"/>
                  <a:gd name="T23" fmla="*/ 1504294667 h 286"/>
                  <a:gd name="T24" fmla="*/ 1501562897 w 338"/>
                  <a:gd name="T25" fmla="*/ 1504294667 h 286"/>
                  <a:gd name="T26" fmla="*/ 1501562897 w 338"/>
                  <a:gd name="T27" fmla="*/ 1504294667 h 286"/>
                  <a:gd name="T28" fmla="*/ 1501562897 w 338"/>
                  <a:gd name="T29" fmla="*/ 1504294667 h 286"/>
                  <a:gd name="T30" fmla="*/ 1501562897 w 338"/>
                  <a:gd name="T31" fmla="*/ 1504294667 h 286"/>
                  <a:gd name="T32" fmla="*/ 1501562897 w 338"/>
                  <a:gd name="T33" fmla="*/ 1504294667 h 286"/>
                  <a:gd name="T34" fmla="*/ 1501562897 w 338"/>
                  <a:gd name="T35" fmla="*/ 1504294667 h 286"/>
                  <a:gd name="T36" fmla="*/ 1501562897 w 338"/>
                  <a:gd name="T37" fmla="*/ 1504294667 h 286"/>
                  <a:gd name="T38" fmla="*/ 1501562897 w 338"/>
                  <a:gd name="T39" fmla="*/ 1504294667 h 286"/>
                  <a:gd name="T40" fmla="*/ 1501562897 w 338"/>
                  <a:gd name="T41" fmla="*/ 1504294667 h 286"/>
                  <a:gd name="T42" fmla="*/ 1501562897 w 338"/>
                  <a:gd name="T43" fmla="*/ 1504294667 h 286"/>
                  <a:gd name="T44" fmla="*/ 1501562897 w 338"/>
                  <a:gd name="T45" fmla="*/ 1504294667 h 286"/>
                  <a:gd name="T46" fmla="*/ 1501562897 w 338"/>
                  <a:gd name="T47" fmla="*/ 1504294667 h 286"/>
                  <a:gd name="T48" fmla="*/ 1501562897 w 338"/>
                  <a:gd name="T49" fmla="*/ 1504294667 h 286"/>
                  <a:gd name="T50" fmla="*/ 1501562897 w 338"/>
                  <a:gd name="T51" fmla="*/ 1504294667 h 286"/>
                  <a:gd name="T52" fmla="*/ 1501562897 w 338"/>
                  <a:gd name="T53" fmla="*/ 1504294667 h 286"/>
                  <a:gd name="T54" fmla="*/ 1501562897 w 338"/>
                  <a:gd name="T55" fmla="*/ 1504294667 h 286"/>
                  <a:gd name="T56" fmla="*/ 1501562897 w 338"/>
                  <a:gd name="T57" fmla="*/ 0 h 286"/>
                  <a:gd name="T58" fmla="*/ 1501562897 w 338"/>
                  <a:gd name="T59" fmla="*/ 0 h 286"/>
                  <a:gd name="T60" fmla="*/ 1501562897 w 338"/>
                  <a:gd name="T61" fmla="*/ 1504294667 h 286"/>
                  <a:gd name="T62" fmla="*/ 1501562897 w 338"/>
                  <a:gd name="T63" fmla="*/ 1504294667 h 286"/>
                  <a:gd name="T64" fmla="*/ 1501562897 w 338"/>
                  <a:gd name="T65" fmla="*/ 1504294667 h 286"/>
                  <a:gd name="T66" fmla="*/ 1501562897 w 338"/>
                  <a:gd name="T67" fmla="*/ 1504294667 h 286"/>
                  <a:gd name="T68" fmla="*/ 0 w 338"/>
                  <a:gd name="T69" fmla="*/ 1504294667 h 286"/>
                  <a:gd name="T70" fmla="*/ 0 w 338"/>
                  <a:gd name="T71" fmla="*/ 1504294667 h 286"/>
                  <a:gd name="T72" fmla="*/ 1501562897 w 338"/>
                  <a:gd name="T73" fmla="*/ 1504294667 h 286"/>
                  <a:gd name="T74" fmla="*/ 1501562897 w 338"/>
                  <a:gd name="T75" fmla="*/ 1504294667 h 286"/>
                  <a:gd name="T76" fmla="*/ 1501562897 w 338"/>
                  <a:gd name="T77" fmla="*/ 1504294667 h 286"/>
                  <a:gd name="T78" fmla="*/ 1501562897 w 338"/>
                  <a:gd name="T79" fmla="*/ 1504294667 h 286"/>
                  <a:gd name="T80" fmla="*/ 1501562897 w 338"/>
                  <a:gd name="T81" fmla="*/ 1504294667 h 2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8"/>
                  <a:gd name="T124" fmla="*/ 0 h 286"/>
                  <a:gd name="T125" fmla="*/ 338 w 338"/>
                  <a:gd name="T126" fmla="*/ 286 h 2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8" h="286">
                    <a:moveTo>
                      <a:pt x="84" y="162"/>
                    </a:moveTo>
                    <a:cubicBezTo>
                      <a:pt x="84" y="208"/>
                      <a:pt x="122" y="246"/>
                      <a:pt x="169" y="246"/>
                    </a:cubicBezTo>
                    <a:cubicBezTo>
                      <a:pt x="216" y="246"/>
                      <a:pt x="254" y="208"/>
                      <a:pt x="254" y="162"/>
                    </a:cubicBezTo>
                    <a:cubicBezTo>
                      <a:pt x="254" y="115"/>
                      <a:pt x="216" y="77"/>
                      <a:pt x="169" y="77"/>
                    </a:cubicBezTo>
                    <a:cubicBezTo>
                      <a:pt x="122" y="77"/>
                      <a:pt x="84" y="115"/>
                      <a:pt x="84" y="162"/>
                    </a:cubicBezTo>
                    <a:close/>
                    <a:moveTo>
                      <a:pt x="238" y="162"/>
                    </a:moveTo>
                    <a:cubicBezTo>
                      <a:pt x="238" y="200"/>
                      <a:pt x="207" y="230"/>
                      <a:pt x="169" y="230"/>
                    </a:cubicBezTo>
                    <a:cubicBezTo>
                      <a:pt x="131" y="230"/>
                      <a:pt x="100" y="200"/>
                      <a:pt x="100" y="162"/>
                    </a:cubicBezTo>
                    <a:cubicBezTo>
                      <a:pt x="100" y="124"/>
                      <a:pt x="131" y="93"/>
                      <a:pt x="169" y="93"/>
                    </a:cubicBezTo>
                    <a:cubicBezTo>
                      <a:pt x="207" y="93"/>
                      <a:pt x="238" y="124"/>
                      <a:pt x="238" y="162"/>
                    </a:cubicBezTo>
                    <a:close/>
                    <a:moveTo>
                      <a:pt x="330" y="132"/>
                    </a:moveTo>
                    <a:cubicBezTo>
                      <a:pt x="326" y="132"/>
                      <a:pt x="322" y="136"/>
                      <a:pt x="322" y="140"/>
                    </a:cubicBezTo>
                    <a:cubicBezTo>
                      <a:pt x="322" y="239"/>
                      <a:pt x="322" y="239"/>
                      <a:pt x="322" y="239"/>
                    </a:cubicBezTo>
                    <a:cubicBezTo>
                      <a:pt x="322" y="257"/>
                      <a:pt x="309" y="270"/>
                      <a:pt x="291" y="270"/>
                    </a:cubicBezTo>
                    <a:cubicBezTo>
                      <a:pt x="47" y="270"/>
                      <a:pt x="47" y="270"/>
                      <a:pt x="47" y="270"/>
                    </a:cubicBezTo>
                    <a:cubicBezTo>
                      <a:pt x="30" y="270"/>
                      <a:pt x="16" y="256"/>
                      <a:pt x="16" y="239"/>
                    </a:cubicBezTo>
                    <a:cubicBezTo>
                      <a:pt x="16" y="84"/>
                      <a:pt x="16" y="84"/>
                      <a:pt x="16" y="84"/>
                    </a:cubicBezTo>
                    <a:cubicBezTo>
                      <a:pt x="16" y="67"/>
                      <a:pt x="30" y="53"/>
                      <a:pt x="47" y="53"/>
                    </a:cubicBezTo>
                    <a:cubicBezTo>
                      <a:pt x="291" y="53"/>
                      <a:pt x="291" y="53"/>
                      <a:pt x="291" y="53"/>
                    </a:cubicBezTo>
                    <a:cubicBezTo>
                      <a:pt x="309" y="53"/>
                      <a:pt x="322" y="67"/>
                      <a:pt x="322" y="84"/>
                    </a:cubicBezTo>
                    <a:cubicBezTo>
                      <a:pt x="322" y="109"/>
                      <a:pt x="322" y="109"/>
                      <a:pt x="322" y="109"/>
                    </a:cubicBezTo>
                    <a:cubicBezTo>
                      <a:pt x="322" y="114"/>
                      <a:pt x="326" y="117"/>
                      <a:pt x="330" y="117"/>
                    </a:cubicBezTo>
                    <a:cubicBezTo>
                      <a:pt x="335" y="117"/>
                      <a:pt x="338" y="114"/>
                      <a:pt x="338" y="109"/>
                    </a:cubicBezTo>
                    <a:cubicBezTo>
                      <a:pt x="338" y="84"/>
                      <a:pt x="338" y="84"/>
                      <a:pt x="338" y="84"/>
                    </a:cubicBezTo>
                    <a:cubicBezTo>
                      <a:pt x="338" y="58"/>
                      <a:pt x="317" y="37"/>
                      <a:pt x="291" y="37"/>
                    </a:cubicBezTo>
                    <a:cubicBezTo>
                      <a:pt x="96" y="37"/>
                      <a:pt x="96" y="37"/>
                      <a:pt x="96" y="37"/>
                    </a:cubicBezTo>
                    <a:cubicBezTo>
                      <a:pt x="97" y="35"/>
                      <a:pt x="98" y="32"/>
                      <a:pt x="98" y="29"/>
                    </a:cubicBezTo>
                    <a:cubicBezTo>
                      <a:pt x="98" y="15"/>
                      <a:pt x="98" y="15"/>
                      <a:pt x="98" y="15"/>
                    </a:cubicBezTo>
                    <a:cubicBezTo>
                      <a:pt x="98" y="7"/>
                      <a:pt x="91" y="0"/>
                      <a:pt x="82" y="0"/>
                    </a:cubicBezTo>
                    <a:cubicBezTo>
                      <a:pt x="62" y="0"/>
                      <a:pt x="62" y="0"/>
                      <a:pt x="62" y="0"/>
                    </a:cubicBezTo>
                    <a:cubicBezTo>
                      <a:pt x="53" y="0"/>
                      <a:pt x="46" y="7"/>
                      <a:pt x="46" y="15"/>
                    </a:cubicBezTo>
                    <a:cubicBezTo>
                      <a:pt x="46" y="29"/>
                      <a:pt x="46" y="29"/>
                      <a:pt x="46" y="29"/>
                    </a:cubicBezTo>
                    <a:cubicBezTo>
                      <a:pt x="46" y="32"/>
                      <a:pt x="47" y="35"/>
                      <a:pt x="48" y="37"/>
                    </a:cubicBezTo>
                    <a:cubicBezTo>
                      <a:pt x="47" y="37"/>
                      <a:pt x="47" y="37"/>
                      <a:pt x="47" y="37"/>
                    </a:cubicBezTo>
                    <a:cubicBezTo>
                      <a:pt x="21" y="37"/>
                      <a:pt x="0" y="58"/>
                      <a:pt x="0" y="84"/>
                    </a:cubicBezTo>
                    <a:cubicBezTo>
                      <a:pt x="0" y="239"/>
                      <a:pt x="0" y="239"/>
                      <a:pt x="0" y="239"/>
                    </a:cubicBezTo>
                    <a:cubicBezTo>
                      <a:pt x="0" y="265"/>
                      <a:pt x="21" y="286"/>
                      <a:pt x="47" y="286"/>
                    </a:cubicBezTo>
                    <a:cubicBezTo>
                      <a:pt x="291" y="286"/>
                      <a:pt x="291" y="286"/>
                      <a:pt x="291" y="286"/>
                    </a:cubicBezTo>
                    <a:cubicBezTo>
                      <a:pt x="317" y="286"/>
                      <a:pt x="338" y="265"/>
                      <a:pt x="338" y="239"/>
                    </a:cubicBezTo>
                    <a:cubicBezTo>
                      <a:pt x="338" y="140"/>
                      <a:pt x="338" y="140"/>
                      <a:pt x="338" y="140"/>
                    </a:cubicBezTo>
                    <a:cubicBezTo>
                      <a:pt x="338" y="136"/>
                      <a:pt x="335" y="132"/>
                      <a:pt x="330" y="132"/>
                    </a:cubicBezTo>
                    <a:close/>
                  </a:path>
                </a:pathLst>
              </a:custGeom>
              <a:solidFill>
                <a:srgbClr val="89B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IN" sz="1000" dirty="0">
                  <a:solidFill>
                    <a:srgbClr val="000000"/>
                  </a:solidFill>
                  <a:cs typeface="Arial" pitchFamily="34" charset="0"/>
                </a:endParaRPr>
              </a:p>
            </p:txBody>
          </p:sp>
        </p:grpSp>
        <p:grpSp>
          <p:nvGrpSpPr>
            <p:cNvPr id="13" name="Group 33"/>
            <p:cNvGrpSpPr>
              <a:grpSpLocks/>
            </p:cNvGrpSpPr>
            <p:nvPr/>
          </p:nvGrpSpPr>
          <p:grpSpPr bwMode="auto">
            <a:xfrm>
              <a:off x="1870075" y="5311775"/>
              <a:ext cx="8350250" cy="1277938"/>
              <a:chOff x="172" y="3467"/>
              <a:chExt cx="5260" cy="805"/>
            </a:xfrm>
          </p:grpSpPr>
          <p:sp>
            <p:nvSpPr>
              <p:cNvPr id="14" name="Text Box 10"/>
              <p:cNvSpPr txBox="1">
                <a:spLocks noChangeArrowheads="1"/>
              </p:cNvSpPr>
              <p:nvPr/>
            </p:nvSpPr>
            <p:spPr bwMode="auto">
              <a:xfrm>
                <a:off x="340" y="3644"/>
                <a:ext cx="127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prstDash val="dash"/>
                    <a:miter lim="800000"/>
                    <a:headEnd/>
                    <a:tailEnd/>
                  </a14:hiddenLine>
                </a:ext>
              </a:extLst>
            </p:spPr>
            <p:txBody>
              <a:bodyPr lIns="0" tIns="0" rIns="0" bIns="0">
                <a:spAutoFit/>
              </a:bodyPr>
              <a:lstStyle>
                <a:lvl1pPr algn="l">
                  <a:spcBef>
                    <a:spcPct val="50000"/>
                  </a:spcBef>
                  <a:defRPr sz="2000">
                    <a:solidFill>
                      <a:schemeClr val="tx1"/>
                    </a:solidFill>
                    <a:latin typeface="Arial" charset="0"/>
                  </a:defRPr>
                </a:lvl1pPr>
                <a:lvl2pPr marL="742950" indent="-285750" algn="l">
                  <a:spcBef>
                    <a:spcPct val="50000"/>
                  </a:spcBef>
                  <a:defRPr sz="2000">
                    <a:solidFill>
                      <a:schemeClr val="tx1"/>
                    </a:solidFill>
                    <a:latin typeface="Arial" charset="0"/>
                  </a:defRPr>
                </a:lvl2pPr>
                <a:lvl3pPr marL="1143000" indent="-228600" algn="l">
                  <a:spcBef>
                    <a:spcPct val="50000"/>
                  </a:spcBef>
                  <a:defRPr sz="2000">
                    <a:solidFill>
                      <a:schemeClr val="tx1"/>
                    </a:solidFill>
                    <a:latin typeface="Arial" charset="0"/>
                  </a:defRPr>
                </a:lvl3pPr>
                <a:lvl4pPr marL="1600200" indent="-228600" algn="l">
                  <a:spcBef>
                    <a:spcPct val="50000"/>
                  </a:spcBef>
                  <a:defRPr sz="2000">
                    <a:solidFill>
                      <a:schemeClr val="tx1"/>
                    </a:solidFill>
                    <a:latin typeface="Arial" charset="0"/>
                  </a:defRPr>
                </a:lvl4pPr>
                <a:lvl5pPr marL="2057400" indent="-228600" algn="l">
                  <a:spcBef>
                    <a:spcPct val="50000"/>
                  </a:spcBef>
                  <a:defRPr sz="2000">
                    <a:solidFill>
                      <a:schemeClr val="tx1"/>
                    </a:solidFill>
                    <a:latin typeface="Arial" charset="0"/>
                  </a:defRPr>
                </a:lvl5pPr>
                <a:lvl6pPr marL="2514600" indent="-228600" fontAlgn="base">
                  <a:spcBef>
                    <a:spcPct val="50000"/>
                  </a:spcBef>
                  <a:spcAft>
                    <a:spcPct val="0"/>
                  </a:spcAft>
                  <a:defRPr sz="2000">
                    <a:solidFill>
                      <a:schemeClr val="tx1"/>
                    </a:solidFill>
                    <a:latin typeface="Arial" charset="0"/>
                  </a:defRPr>
                </a:lvl6pPr>
                <a:lvl7pPr marL="2971800" indent="-228600" fontAlgn="base">
                  <a:spcBef>
                    <a:spcPct val="50000"/>
                  </a:spcBef>
                  <a:spcAft>
                    <a:spcPct val="0"/>
                  </a:spcAft>
                  <a:defRPr sz="2000">
                    <a:solidFill>
                      <a:schemeClr val="tx1"/>
                    </a:solidFill>
                    <a:latin typeface="Arial" charset="0"/>
                  </a:defRPr>
                </a:lvl7pPr>
                <a:lvl8pPr marL="3429000" indent="-228600" fontAlgn="base">
                  <a:spcBef>
                    <a:spcPct val="50000"/>
                  </a:spcBef>
                  <a:spcAft>
                    <a:spcPct val="0"/>
                  </a:spcAft>
                  <a:defRPr sz="2000">
                    <a:solidFill>
                      <a:schemeClr val="tx1"/>
                    </a:solidFill>
                    <a:latin typeface="Arial" charset="0"/>
                  </a:defRPr>
                </a:lvl8pPr>
                <a:lvl9pPr marL="3886200" indent="-228600" fontAlgn="base">
                  <a:spcBef>
                    <a:spcPct val="50000"/>
                  </a:spcBef>
                  <a:spcAft>
                    <a:spcPct val="0"/>
                  </a:spcAft>
                  <a:defRPr sz="2000">
                    <a:solidFill>
                      <a:schemeClr val="tx1"/>
                    </a:solidFill>
                    <a:latin typeface="Arial" charset="0"/>
                  </a:defRPr>
                </a:lvl9pPr>
              </a:lstStyle>
              <a:p>
                <a:pPr algn="ctr" eaLnBrk="0" fontAlgn="base" hangingPunct="0">
                  <a:spcBef>
                    <a:spcPct val="0"/>
                  </a:spcBef>
                  <a:spcAft>
                    <a:spcPct val="0"/>
                  </a:spcAft>
                </a:pPr>
                <a:r>
                  <a:rPr lang="en-US" sz="1800" dirty="0">
                    <a:solidFill>
                      <a:srgbClr val="00285F"/>
                    </a:solidFill>
                    <a:cs typeface="Arial" pitchFamily="34" charset="0"/>
                  </a:rPr>
                  <a:t>Automation</a:t>
                </a:r>
                <a:endParaRPr lang="sv-SE" sz="1800">
                  <a:solidFill>
                    <a:srgbClr val="00285F"/>
                  </a:solidFill>
                  <a:cs typeface="Arial" pitchFamily="34" charset="0"/>
                </a:endParaRPr>
              </a:p>
            </p:txBody>
          </p:sp>
          <p:sp>
            <p:nvSpPr>
              <p:cNvPr id="15" name="Text Box 10"/>
              <p:cNvSpPr txBox="1">
                <a:spLocks noChangeArrowheads="1"/>
              </p:cNvSpPr>
              <p:nvPr/>
            </p:nvSpPr>
            <p:spPr bwMode="auto">
              <a:xfrm>
                <a:off x="1542" y="3644"/>
                <a:ext cx="127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prstDash val="dash"/>
                    <a:miter lim="800000"/>
                    <a:headEnd/>
                    <a:tailEnd/>
                  </a14:hiddenLine>
                </a:ext>
              </a:extLst>
            </p:spPr>
            <p:txBody>
              <a:bodyPr lIns="0" tIns="0" rIns="0" bIns="0">
                <a:spAutoFit/>
              </a:bodyPr>
              <a:lstStyle>
                <a:lvl1pPr algn="l">
                  <a:spcBef>
                    <a:spcPct val="50000"/>
                  </a:spcBef>
                  <a:defRPr sz="2000">
                    <a:solidFill>
                      <a:schemeClr val="tx1"/>
                    </a:solidFill>
                    <a:latin typeface="Arial" charset="0"/>
                  </a:defRPr>
                </a:lvl1pPr>
                <a:lvl2pPr marL="742950" indent="-285750" algn="l">
                  <a:spcBef>
                    <a:spcPct val="50000"/>
                  </a:spcBef>
                  <a:defRPr sz="2000">
                    <a:solidFill>
                      <a:schemeClr val="tx1"/>
                    </a:solidFill>
                    <a:latin typeface="Arial" charset="0"/>
                  </a:defRPr>
                </a:lvl2pPr>
                <a:lvl3pPr marL="1143000" indent="-228600" algn="l">
                  <a:spcBef>
                    <a:spcPct val="50000"/>
                  </a:spcBef>
                  <a:defRPr sz="2000">
                    <a:solidFill>
                      <a:schemeClr val="tx1"/>
                    </a:solidFill>
                    <a:latin typeface="Arial" charset="0"/>
                  </a:defRPr>
                </a:lvl3pPr>
                <a:lvl4pPr marL="1600200" indent="-228600" algn="l">
                  <a:spcBef>
                    <a:spcPct val="50000"/>
                  </a:spcBef>
                  <a:defRPr sz="2000">
                    <a:solidFill>
                      <a:schemeClr val="tx1"/>
                    </a:solidFill>
                    <a:latin typeface="Arial" charset="0"/>
                  </a:defRPr>
                </a:lvl4pPr>
                <a:lvl5pPr marL="2057400" indent="-228600" algn="l">
                  <a:spcBef>
                    <a:spcPct val="50000"/>
                  </a:spcBef>
                  <a:defRPr sz="2000">
                    <a:solidFill>
                      <a:schemeClr val="tx1"/>
                    </a:solidFill>
                    <a:latin typeface="Arial" charset="0"/>
                  </a:defRPr>
                </a:lvl5pPr>
                <a:lvl6pPr marL="2514600" indent="-228600" fontAlgn="base">
                  <a:spcBef>
                    <a:spcPct val="50000"/>
                  </a:spcBef>
                  <a:spcAft>
                    <a:spcPct val="0"/>
                  </a:spcAft>
                  <a:defRPr sz="2000">
                    <a:solidFill>
                      <a:schemeClr val="tx1"/>
                    </a:solidFill>
                    <a:latin typeface="Arial" charset="0"/>
                  </a:defRPr>
                </a:lvl6pPr>
                <a:lvl7pPr marL="2971800" indent="-228600" fontAlgn="base">
                  <a:spcBef>
                    <a:spcPct val="50000"/>
                  </a:spcBef>
                  <a:spcAft>
                    <a:spcPct val="0"/>
                  </a:spcAft>
                  <a:defRPr sz="2000">
                    <a:solidFill>
                      <a:schemeClr val="tx1"/>
                    </a:solidFill>
                    <a:latin typeface="Arial" charset="0"/>
                  </a:defRPr>
                </a:lvl7pPr>
                <a:lvl8pPr marL="3429000" indent="-228600" fontAlgn="base">
                  <a:spcBef>
                    <a:spcPct val="50000"/>
                  </a:spcBef>
                  <a:spcAft>
                    <a:spcPct val="0"/>
                  </a:spcAft>
                  <a:defRPr sz="2000">
                    <a:solidFill>
                      <a:schemeClr val="tx1"/>
                    </a:solidFill>
                    <a:latin typeface="Arial" charset="0"/>
                  </a:defRPr>
                </a:lvl8pPr>
                <a:lvl9pPr marL="3886200" indent="-228600" fontAlgn="base">
                  <a:spcBef>
                    <a:spcPct val="50000"/>
                  </a:spcBef>
                  <a:spcAft>
                    <a:spcPct val="0"/>
                  </a:spcAft>
                  <a:defRPr sz="2000">
                    <a:solidFill>
                      <a:schemeClr val="tx1"/>
                    </a:solidFill>
                    <a:latin typeface="Arial" charset="0"/>
                  </a:defRPr>
                </a:lvl9pPr>
              </a:lstStyle>
              <a:p>
                <a:pPr algn="ctr" eaLnBrk="0" fontAlgn="base" hangingPunct="0">
                  <a:spcBef>
                    <a:spcPct val="0"/>
                  </a:spcBef>
                  <a:spcAft>
                    <a:spcPct val="0"/>
                  </a:spcAft>
                </a:pPr>
                <a:r>
                  <a:rPr lang="en-US" sz="1800" dirty="0">
                    <a:solidFill>
                      <a:srgbClr val="00285F"/>
                    </a:solidFill>
                    <a:cs typeface="Arial" pitchFamily="34" charset="0"/>
                  </a:rPr>
                  <a:t>Self service</a:t>
                </a:r>
                <a:endParaRPr lang="sv-SE" sz="1800">
                  <a:solidFill>
                    <a:srgbClr val="00285F"/>
                  </a:solidFill>
                  <a:cs typeface="Arial" pitchFamily="34" charset="0"/>
                </a:endParaRPr>
              </a:p>
            </p:txBody>
          </p:sp>
          <p:sp>
            <p:nvSpPr>
              <p:cNvPr id="16" name="Text Box 10"/>
              <p:cNvSpPr txBox="1">
                <a:spLocks noChangeArrowheads="1"/>
              </p:cNvSpPr>
              <p:nvPr/>
            </p:nvSpPr>
            <p:spPr bwMode="auto">
              <a:xfrm>
                <a:off x="2812" y="3670"/>
                <a:ext cx="127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prstDash val="dash"/>
                    <a:miter lim="800000"/>
                    <a:headEnd/>
                    <a:tailEnd/>
                  </a14:hiddenLine>
                </a:ext>
              </a:extLst>
            </p:spPr>
            <p:txBody>
              <a:bodyPr lIns="0" tIns="0" rIns="0" bIns="0">
                <a:spAutoFit/>
              </a:bodyPr>
              <a:lstStyle>
                <a:lvl1pPr algn="l">
                  <a:spcBef>
                    <a:spcPct val="50000"/>
                  </a:spcBef>
                  <a:defRPr sz="2000">
                    <a:solidFill>
                      <a:schemeClr val="tx1"/>
                    </a:solidFill>
                    <a:latin typeface="Arial" charset="0"/>
                  </a:defRPr>
                </a:lvl1pPr>
                <a:lvl2pPr marL="742950" indent="-285750" algn="l">
                  <a:spcBef>
                    <a:spcPct val="50000"/>
                  </a:spcBef>
                  <a:defRPr sz="2000">
                    <a:solidFill>
                      <a:schemeClr val="tx1"/>
                    </a:solidFill>
                    <a:latin typeface="Arial" charset="0"/>
                  </a:defRPr>
                </a:lvl2pPr>
                <a:lvl3pPr marL="1143000" indent="-228600" algn="l">
                  <a:spcBef>
                    <a:spcPct val="50000"/>
                  </a:spcBef>
                  <a:defRPr sz="2000">
                    <a:solidFill>
                      <a:schemeClr val="tx1"/>
                    </a:solidFill>
                    <a:latin typeface="Arial" charset="0"/>
                  </a:defRPr>
                </a:lvl3pPr>
                <a:lvl4pPr marL="1600200" indent="-228600" algn="l">
                  <a:spcBef>
                    <a:spcPct val="50000"/>
                  </a:spcBef>
                  <a:defRPr sz="2000">
                    <a:solidFill>
                      <a:schemeClr val="tx1"/>
                    </a:solidFill>
                    <a:latin typeface="Arial" charset="0"/>
                  </a:defRPr>
                </a:lvl4pPr>
                <a:lvl5pPr marL="2057400" indent="-228600" algn="l">
                  <a:spcBef>
                    <a:spcPct val="50000"/>
                  </a:spcBef>
                  <a:defRPr sz="2000">
                    <a:solidFill>
                      <a:schemeClr val="tx1"/>
                    </a:solidFill>
                    <a:latin typeface="Arial" charset="0"/>
                  </a:defRPr>
                </a:lvl5pPr>
                <a:lvl6pPr marL="2514600" indent="-228600" fontAlgn="base">
                  <a:spcBef>
                    <a:spcPct val="50000"/>
                  </a:spcBef>
                  <a:spcAft>
                    <a:spcPct val="0"/>
                  </a:spcAft>
                  <a:defRPr sz="2000">
                    <a:solidFill>
                      <a:schemeClr val="tx1"/>
                    </a:solidFill>
                    <a:latin typeface="Arial" charset="0"/>
                  </a:defRPr>
                </a:lvl6pPr>
                <a:lvl7pPr marL="2971800" indent="-228600" fontAlgn="base">
                  <a:spcBef>
                    <a:spcPct val="50000"/>
                  </a:spcBef>
                  <a:spcAft>
                    <a:spcPct val="0"/>
                  </a:spcAft>
                  <a:defRPr sz="2000">
                    <a:solidFill>
                      <a:schemeClr val="tx1"/>
                    </a:solidFill>
                    <a:latin typeface="Arial" charset="0"/>
                  </a:defRPr>
                </a:lvl7pPr>
                <a:lvl8pPr marL="3429000" indent="-228600" fontAlgn="base">
                  <a:spcBef>
                    <a:spcPct val="50000"/>
                  </a:spcBef>
                  <a:spcAft>
                    <a:spcPct val="0"/>
                  </a:spcAft>
                  <a:defRPr sz="2000">
                    <a:solidFill>
                      <a:schemeClr val="tx1"/>
                    </a:solidFill>
                    <a:latin typeface="Arial" charset="0"/>
                  </a:defRPr>
                </a:lvl8pPr>
                <a:lvl9pPr marL="3886200" indent="-228600" fontAlgn="base">
                  <a:spcBef>
                    <a:spcPct val="50000"/>
                  </a:spcBef>
                  <a:spcAft>
                    <a:spcPct val="0"/>
                  </a:spcAft>
                  <a:defRPr sz="2000">
                    <a:solidFill>
                      <a:schemeClr val="tx1"/>
                    </a:solidFill>
                    <a:latin typeface="Arial" charset="0"/>
                  </a:defRPr>
                </a:lvl9pPr>
              </a:lstStyle>
              <a:p>
                <a:pPr algn="ctr" eaLnBrk="0" fontAlgn="base" hangingPunct="0">
                  <a:spcBef>
                    <a:spcPct val="0"/>
                  </a:spcBef>
                  <a:spcAft>
                    <a:spcPct val="0"/>
                  </a:spcAft>
                </a:pPr>
                <a:r>
                  <a:rPr lang="en-US" sz="1800" dirty="0">
                    <a:solidFill>
                      <a:srgbClr val="00285F"/>
                    </a:solidFill>
                    <a:cs typeface="Arial" pitchFamily="34" charset="0"/>
                  </a:rPr>
                  <a:t>Flexibility</a:t>
                </a:r>
                <a:endParaRPr lang="sv-SE" sz="1800">
                  <a:solidFill>
                    <a:srgbClr val="00285F"/>
                  </a:solidFill>
                  <a:cs typeface="Arial" pitchFamily="34" charset="0"/>
                </a:endParaRPr>
              </a:p>
            </p:txBody>
          </p:sp>
          <p:sp>
            <p:nvSpPr>
              <p:cNvPr id="17" name="Text Box 10"/>
              <p:cNvSpPr txBox="1">
                <a:spLocks noChangeArrowheads="1"/>
              </p:cNvSpPr>
              <p:nvPr/>
            </p:nvSpPr>
            <p:spPr bwMode="auto">
              <a:xfrm>
                <a:off x="4160" y="3644"/>
                <a:ext cx="127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prstDash val="dash"/>
                    <a:miter lim="800000"/>
                    <a:headEnd/>
                    <a:tailEnd/>
                  </a14:hiddenLine>
                </a:ext>
              </a:extLst>
            </p:spPr>
            <p:txBody>
              <a:bodyPr lIns="0" tIns="0" rIns="0" bIns="0">
                <a:spAutoFit/>
              </a:bodyPr>
              <a:lstStyle>
                <a:lvl1pPr algn="l">
                  <a:spcBef>
                    <a:spcPct val="50000"/>
                  </a:spcBef>
                  <a:defRPr sz="2000">
                    <a:solidFill>
                      <a:schemeClr val="tx1"/>
                    </a:solidFill>
                    <a:latin typeface="Arial" charset="0"/>
                  </a:defRPr>
                </a:lvl1pPr>
                <a:lvl2pPr marL="742950" indent="-285750" algn="l">
                  <a:spcBef>
                    <a:spcPct val="50000"/>
                  </a:spcBef>
                  <a:defRPr sz="2000">
                    <a:solidFill>
                      <a:schemeClr val="tx1"/>
                    </a:solidFill>
                    <a:latin typeface="Arial" charset="0"/>
                  </a:defRPr>
                </a:lvl2pPr>
                <a:lvl3pPr marL="1143000" indent="-228600" algn="l">
                  <a:spcBef>
                    <a:spcPct val="50000"/>
                  </a:spcBef>
                  <a:defRPr sz="2000">
                    <a:solidFill>
                      <a:schemeClr val="tx1"/>
                    </a:solidFill>
                    <a:latin typeface="Arial" charset="0"/>
                  </a:defRPr>
                </a:lvl3pPr>
                <a:lvl4pPr marL="1600200" indent="-228600" algn="l">
                  <a:spcBef>
                    <a:spcPct val="50000"/>
                  </a:spcBef>
                  <a:defRPr sz="2000">
                    <a:solidFill>
                      <a:schemeClr val="tx1"/>
                    </a:solidFill>
                    <a:latin typeface="Arial" charset="0"/>
                  </a:defRPr>
                </a:lvl4pPr>
                <a:lvl5pPr marL="2057400" indent="-228600" algn="l">
                  <a:spcBef>
                    <a:spcPct val="50000"/>
                  </a:spcBef>
                  <a:defRPr sz="2000">
                    <a:solidFill>
                      <a:schemeClr val="tx1"/>
                    </a:solidFill>
                    <a:latin typeface="Arial" charset="0"/>
                  </a:defRPr>
                </a:lvl5pPr>
                <a:lvl6pPr marL="2514600" indent="-228600" fontAlgn="base">
                  <a:spcBef>
                    <a:spcPct val="50000"/>
                  </a:spcBef>
                  <a:spcAft>
                    <a:spcPct val="0"/>
                  </a:spcAft>
                  <a:defRPr sz="2000">
                    <a:solidFill>
                      <a:schemeClr val="tx1"/>
                    </a:solidFill>
                    <a:latin typeface="Arial" charset="0"/>
                  </a:defRPr>
                </a:lvl6pPr>
                <a:lvl7pPr marL="2971800" indent="-228600" fontAlgn="base">
                  <a:spcBef>
                    <a:spcPct val="50000"/>
                  </a:spcBef>
                  <a:spcAft>
                    <a:spcPct val="0"/>
                  </a:spcAft>
                  <a:defRPr sz="2000">
                    <a:solidFill>
                      <a:schemeClr val="tx1"/>
                    </a:solidFill>
                    <a:latin typeface="Arial" charset="0"/>
                  </a:defRPr>
                </a:lvl7pPr>
                <a:lvl8pPr marL="3429000" indent="-228600" fontAlgn="base">
                  <a:spcBef>
                    <a:spcPct val="50000"/>
                  </a:spcBef>
                  <a:spcAft>
                    <a:spcPct val="0"/>
                  </a:spcAft>
                  <a:defRPr sz="2000">
                    <a:solidFill>
                      <a:schemeClr val="tx1"/>
                    </a:solidFill>
                    <a:latin typeface="Arial" charset="0"/>
                  </a:defRPr>
                </a:lvl8pPr>
                <a:lvl9pPr marL="3886200" indent="-228600" fontAlgn="base">
                  <a:spcBef>
                    <a:spcPct val="50000"/>
                  </a:spcBef>
                  <a:spcAft>
                    <a:spcPct val="0"/>
                  </a:spcAft>
                  <a:defRPr sz="2000">
                    <a:solidFill>
                      <a:schemeClr val="tx1"/>
                    </a:solidFill>
                    <a:latin typeface="Arial" charset="0"/>
                  </a:defRPr>
                </a:lvl9pPr>
              </a:lstStyle>
              <a:p>
                <a:pPr algn="ctr" eaLnBrk="0" fontAlgn="base" hangingPunct="0">
                  <a:spcBef>
                    <a:spcPct val="0"/>
                  </a:spcBef>
                  <a:spcAft>
                    <a:spcPct val="0"/>
                  </a:spcAft>
                </a:pPr>
                <a:r>
                  <a:rPr lang="en-US" sz="1800" dirty="0">
                    <a:solidFill>
                      <a:srgbClr val="00285F"/>
                    </a:solidFill>
                    <a:cs typeface="Arial" pitchFamily="34" charset="0"/>
                  </a:rPr>
                  <a:t>Low cost</a:t>
                </a:r>
                <a:endParaRPr lang="sv-SE" sz="1800">
                  <a:solidFill>
                    <a:srgbClr val="00285F"/>
                  </a:solidFill>
                  <a:cs typeface="Arial" pitchFamily="34" charset="0"/>
                </a:endParaRPr>
              </a:p>
            </p:txBody>
          </p:sp>
          <p:sp>
            <p:nvSpPr>
              <p:cNvPr id="18" name="Text Box 10"/>
              <p:cNvSpPr txBox="1">
                <a:spLocks noChangeArrowheads="1"/>
              </p:cNvSpPr>
              <p:nvPr/>
            </p:nvSpPr>
            <p:spPr bwMode="auto">
              <a:xfrm>
                <a:off x="4149" y="3896"/>
                <a:ext cx="1270" cy="3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prstDash val="dash"/>
                    <a:miter lim="800000"/>
                    <a:headEnd/>
                    <a:tailEnd/>
                  </a14:hiddenLine>
                </a:ext>
              </a:extLst>
            </p:spPr>
            <p:txBody>
              <a:bodyPr lIns="0" tIns="0" rIns="0" bIns="0">
                <a:spAutoFit/>
              </a:bodyPr>
              <a:lstStyle>
                <a:lvl1pPr algn="l">
                  <a:spcBef>
                    <a:spcPct val="50000"/>
                  </a:spcBef>
                  <a:defRPr sz="2000">
                    <a:solidFill>
                      <a:schemeClr val="tx1"/>
                    </a:solidFill>
                    <a:latin typeface="Arial" charset="0"/>
                  </a:defRPr>
                </a:lvl1pPr>
                <a:lvl2pPr marL="742950" indent="-285750" algn="l">
                  <a:spcBef>
                    <a:spcPct val="50000"/>
                  </a:spcBef>
                  <a:defRPr sz="2000">
                    <a:solidFill>
                      <a:schemeClr val="tx1"/>
                    </a:solidFill>
                    <a:latin typeface="Arial" charset="0"/>
                  </a:defRPr>
                </a:lvl2pPr>
                <a:lvl3pPr marL="1143000" indent="-228600" algn="l">
                  <a:spcBef>
                    <a:spcPct val="50000"/>
                  </a:spcBef>
                  <a:defRPr sz="2000">
                    <a:solidFill>
                      <a:schemeClr val="tx1"/>
                    </a:solidFill>
                    <a:latin typeface="Arial" charset="0"/>
                  </a:defRPr>
                </a:lvl3pPr>
                <a:lvl4pPr marL="1600200" indent="-228600" algn="l">
                  <a:spcBef>
                    <a:spcPct val="50000"/>
                  </a:spcBef>
                  <a:defRPr sz="2000">
                    <a:solidFill>
                      <a:schemeClr val="tx1"/>
                    </a:solidFill>
                    <a:latin typeface="Arial" charset="0"/>
                  </a:defRPr>
                </a:lvl4pPr>
                <a:lvl5pPr marL="2057400" indent="-228600" algn="l">
                  <a:spcBef>
                    <a:spcPct val="50000"/>
                  </a:spcBef>
                  <a:defRPr sz="2000">
                    <a:solidFill>
                      <a:schemeClr val="tx1"/>
                    </a:solidFill>
                    <a:latin typeface="Arial" charset="0"/>
                  </a:defRPr>
                </a:lvl5pPr>
                <a:lvl6pPr marL="2514600" indent="-228600" fontAlgn="base">
                  <a:spcBef>
                    <a:spcPct val="50000"/>
                  </a:spcBef>
                  <a:spcAft>
                    <a:spcPct val="0"/>
                  </a:spcAft>
                  <a:defRPr sz="2000">
                    <a:solidFill>
                      <a:schemeClr val="tx1"/>
                    </a:solidFill>
                    <a:latin typeface="Arial" charset="0"/>
                  </a:defRPr>
                </a:lvl6pPr>
                <a:lvl7pPr marL="2971800" indent="-228600" fontAlgn="base">
                  <a:spcBef>
                    <a:spcPct val="50000"/>
                  </a:spcBef>
                  <a:spcAft>
                    <a:spcPct val="0"/>
                  </a:spcAft>
                  <a:defRPr sz="2000">
                    <a:solidFill>
                      <a:schemeClr val="tx1"/>
                    </a:solidFill>
                    <a:latin typeface="Arial" charset="0"/>
                  </a:defRPr>
                </a:lvl7pPr>
                <a:lvl8pPr marL="3429000" indent="-228600" fontAlgn="base">
                  <a:spcBef>
                    <a:spcPct val="50000"/>
                  </a:spcBef>
                  <a:spcAft>
                    <a:spcPct val="0"/>
                  </a:spcAft>
                  <a:defRPr sz="2000">
                    <a:solidFill>
                      <a:schemeClr val="tx1"/>
                    </a:solidFill>
                    <a:latin typeface="Arial" charset="0"/>
                  </a:defRPr>
                </a:lvl8pPr>
                <a:lvl9pPr marL="3886200" indent="-228600" fontAlgn="base">
                  <a:spcBef>
                    <a:spcPct val="50000"/>
                  </a:spcBef>
                  <a:spcAft>
                    <a:spcPct val="0"/>
                  </a:spcAft>
                  <a:defRPr sz="2000">
                    <a:solidFill>
                      <a:schemeClr val="tx1"/>
                    </a:solidFill>
                    <a:latin typeface="Arial" charset="0"/>
                  </a:defRPr>
                </a:lvl9pPr>
              </a:lstStyle>
              <a:p>
                <a:pPr algn="ctr" eaLnBrk="0" fontAlgn="base" hangingPunct="0">
                  <a:spcBef>
                    <a:spcPct val="0"/>
                  </a:spcBef>
                  <a:spcAft>
                    <a:spcPct val="0"/>
                  </a:spcAft>
                </a:pPr>
                <a:r>
                  <a:rPr lang="en-US" sz="1800" dirty="0">
                    <a:solidFill>
                      <a:srgbClr val="00285F"/>
                    </a:solidFill>
                    <a:cs typeface="Arial" pitchFamily="34" charset="0"/>
                  </a:rPr>
                  <a:t>Multi level distribution</a:t>
                </a:r>
                <a:endParaRPr lang="sv-SE" sz="1800">
                  <a:solidFill>
                    <a:srgbClr val="00285F"/>
                  </a:solidFill>
                  <a:cs typeface="Arial" pitchFamily="34" charset="0"/>
                </a:endParaRPr>
              </a:p>
            </p:txBody>
          </p:sp>
          <p:sp>
            <p:nvSpPr>
              <p:cNvPr id="19" name="Text Box 10"/>
              <p:cNvSpPr txBox="1">
                <a:spLocks noChangeArrowheads="1"/>
              </p:cNvSpPr>
              <p:nvPr/>
            </p:nvSpPr>
            <p:spPr bwMode="auto">
              <a:xfrm>
                <a:off x="1531" y="3953"/>
                <a:ext cx="127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prstDash val="dash"/>
                    <a:miter lim="800000"/>
                    <a:headEnd/>
                    <a:tailEnd/>
                  </a14:hiddenLine>
                </a:ext>
              </a:extLst>
            </p:spPr>
            <p:txBody>
              <a:bodyPr lIns="0" tIns="0" rIns="0" bIns="0">
                <a:spAutoFit/>
              </a:bodyPr>
              <a:lstStyle>
                <a:lvl1pPr algn="l">
                  <a:spcBef>
                    <a:spcPct val="50000"/>
                  </a:spcBef>
                  <a:defRPr sz="2000">
                    <a:solidFill>
                      <a:schemeClr val="tx1"/>
                    </a:solidFill>
                    <a:latin typeface="Arial" charset="0"/>
                  </a:defRPr>
                </a:lvl1pPr>
                <a:lvl2pPr marL="742950" indent="-285750" algn="l">
                  <a:spcBef>
                    <a:spcPct val="50000"/>
                  </a:spcBef>
                  <a:defRPr sz="2000">
                    <a:solidFill>
                      <a:schemeClr val="tx1"/>
                    </a:solidFill>
                    <a:latin typeface="Arial" charset="0"/>
                  </a:defRPr>
                </a:lvl2pPr>
                <a:lvl3pPr marL="1143000" indent="-228600" algn="l">
                  <a:spcBef>
                    <a:spcPct val="50000"/>
                  </a:spcBef>
                  <a:defRPr sz="2000">
                    <a:solidFill>
                      <a:schemeClr val="tx1"/>
                    </a:solidFill>
                    <a:latin typeface="Arial" charset="0"/>
                  </a:defRPr>
                </a:lvl3pPr>
                <a:lvl4pPr marL="1600200" indent="-228600" algn="l">
                  <a:spcBef>
                    <a:spcPct val="50000"/>
                  </a:spcBef>
                  <a:defRPr sz="2000">
                    <a:solidFill>
                      <a:schemeClr val="tx1"/>
                    </a:solidFill>
                    <a:latin typeface="Arial" charset="0"/>
                  </a:defRPr>
                </a:lvl4pPr>
                <a:lvl5pPr marL="2057400" indent="-228600" algn="l">
                  <a:spcBef>
                    <a:spcPct val="50000"/>
                  </a:spcBef>
                  <a:defRPr sz="2000">
                    <a:solidFill>
                      <a:schemeClr val="tx1"/>
                    </a:solidFill>
                    <a:latin typeface="Arial" charset="0"/>
                  </a:defRPr>
                </a:lvl5pPr>
                <a:lvl6pPr marL="2514600" indent="-228600" fontAlgn="base">
                  <a:spcBef>
                    <a:spcPct val="50000"/>
                  </a:spcBef>
                  <a:spcAft>
                    <a:spcPct val="0"/>
                  </a:spcAft>
                  <a:defRPr sz="2000">
                    <a:solidFill>
                      <a:schemeClr val="tx1"/>
                    </a:solidFill>
                    <a:latin typeface="Arial" charset="0"/>
                  </a:defRPr>
                </a:lvl6pPr>
                <a:lvl7pPr marL="2971800" indent="-228600" fontAlgn="base">
                  <a:spcBef>
                    <a:spcPct val="50000"/>
                  </a:spcBef>
                  <a:spcAft>
                    <a:spcPct val="0"/>
                  </a:spcAft>
                  <a:defRPr sz="2000">
                    <a:solidFill>
                      <a:schemeClr val="tx1"/>
                    </a:solidFill>
                    <a:latin typeface="Arial" charset="0"/>
                  </a:defRPr>
                </a:lvl7pPr>
                <a:lvl8pPr marL="3429000" indent="-228600" fontAlgn="base">
                  <a:spcBef>
                    <a:spcPct val="50000"/>
                  </a:spcBef>
                  <a:spcAft>
                    <a:spcPct val="0"/>
                  </a:spcAft>
                  <a:defRPr sz="2000">
                    <a:solidFill>
                      <a:schemeClr val="tx1"/>
                    </a:solidFill>
                    <a:latin typeface="Arial" charset="0"/>
                  </a:defRPr>
                </a:lvl8pPr>
                <a:lvl9pPr marL="3886200" indent="-228600" fontAlgn="base">
                  <a:spcBef>
                    <a:spcPct val="50000"/>
                  </a:spcBef>
                  <a:spcAft>
                    <a:spcPct val="0"/>
                  </a:spcAft>
                  <a:defRPr sz="2000">
                    <a:solidFill>
                      <a:schemeClr val="tx1"/>
                    </a:solidFill>
                    <a:latin typeface="Arial" charset="0"/>
                  </a:defRPr>
                </a:lvl9pPr>
              </a:lstStyle>
              <a:p>
                <a:pPr algn="ctr" eaLnBrk="0" fontAlgn="base" hangingPunct="0">
                  <a:spcBef>
                    <a:spcPct val="0"/>
                  </a:spcBef>
                  <a:spcAft>
                    <a:spcPct val="0"/>
                  </a:spcAft>
                </a:pPr>
                <a:r>
                  <a:rPr lang="en-US" sz="1800" dirty="0">
                    <a:solidFill>
                      <a:srgbClr val="00285F"/>
                    </a:solidFill>
                    <a:cs typeface="Arial" pitchFamily="34" charset="0"/>
                  </a:rPr>
                  <a:t>SLA</a:t>
                </a:r>
                <a:endParaRPr lang="sv-SE" sz="1800">
                  <a:solidFill>
                    <a:srgbClr val="00285F"/>
                  </a:solidFill>
                  <a:cs typeface="Arial" pitchFamily="34" charset="0"/>
                </a:endParaRPr>
              </a:p>
            </p:txBody>
          </p:sp>
          <p:sp>
            <p:nvSpPr>
              <p:cNvPr id="20" name="Text Box 10"/>
              <p:cNvSpPr txBox="1">
                <a:spLocks noChangeArrowheads="1"/>
              </p:cNvSpPr>
              <p:nvPr/>
            </p:nvSpPr>
            <p:spPr bwMode="auto">
              <a:xfrm>
                <a:off x="2807" y="3953"/>
                <a:ext cx="127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prstDash val="dash"/>
                    <a:miter lim="800000"/>
                    <a:headEnd/>
                    <a:tailEnd/>
                  </a14:hiddenLine>
                </a:ext>
              </a:extLst>
            </p:spPr>
            <p:txBody>
              <a:bodyPr lIns="0" tIns="0" rIns="0" bIns="0">
                <a:spAutoFit/>
              </a:bodyPr>
              <a:lstStyle>
                <a:lvl1pPr algn="l">
                  <a:spcBef>
                    <a:spcPct val="50000"/>
                  </a:spcBef>
                  <a:defRPr sz="2000">
                    <a:solidFill>
                      <a:schemeClr val="tx1"/>
                    </a:solidFill>
                    <a:latin typeface="Arial" charset="0"/>
                  </a:defRPr>
                </a:lvl1pPr>
                <a:lvl2pPr marL="742950" indent="-285750" algn="l">
                  <a:spcBef>
                    <a:spcPct val="50000"/>
                  </a:spcBef>
                  <a:defRPr sz="2000">
                    <a:solidFill>
                      <a:schemeClr val="tx1"/>
                    </a:solidFill>
                    <a:latin typeface="Arial" charset="0"/>
                  </a:defRPr>
                </a:lvl2pPr>
                <a:lvl3pPr marL="1143000" indent="-228600" algn="l">
                  <a:spcBef>
                    <a:spcPct val="50000"/>
                  </a:spcBef>
                  <a:defRPr sz="2000">
                    <a:solidFill>
                      <a:schemeClr val="tx1"/>
                    </a:solidFill>
                    <a:latin typeface="Arial" charset="0"/>
                  </a:defRPr>
                </a:lvl3pPr>
                <a:lvl4pPr marL="1600200" indent="-228600" algn="l">
                  <a:spcBef>
                    <a:spcPct val="50000"/>
                  </a:spcBef>
                  <a:defRPr sz="2000">
                    <a:solidFill>
                      <a:schemeClr val="tx1"/>
                    </a:solidFill>
                    <a:latin typeface="Arial" charset="0"/>
                  </a:defRPr>
                </a:lvl4pPr>
                <a:lvl5pPr marL="2057400" indent="-228600" algn="l">
                  <a:spcBef>
                    <a:spcPct val="50000"/>
                  </a:spcBef>
                  <a:defRPr sz="2000">
                    <a:solidFill>
                      <a:schemeClr val="tx1"/>
                    </a:solidFill>
                    <a:latin typeface="Arial" charset="0"/>
                  </a:defRPr>
                </a:lvl5pPr>
                <a:lvl6pPr marL="2514600" indent="-228600" fontAlgn="base">
                  <a:spcBef>
                    <a:spcPct val="50000"/>
                  </a:spcBef>
                  <a:spcAft>
                    <a:spcPct val="0"/>
                  </a:spcAft>
                  <a:defRPr sz="2000">
                    <a:solidFill>
                      <a:schemeClr val="tx1"/>
                    </a:solidFill>
                    <a:latin typeface="Arial" charset="0"/>
                  </a:defRPr>
                </a:lvl6pPr>
                <a:lvl7pPr marL="2971800" indent="-228600" fontAlgn="base">
                  <a:spcBef>
                    <a:spcPct val="50000"/>
                  </a:spcBef>
                  <a:spcAft>
                    <a:spcPct val="0"/>
                  </a:spcAft>
                  <a:defRPr sz="2000">
                    <a:solidFill>
                      <a:schemeClr val="tx1"/>
                    </a:solidFill>
                    <a:latin typeface="Arial" charset="0"/>
                  </a:defRPr>
                </a:lvl7pPr>
                <a:lvl8pPr marL="3429000" indent="-228600" fontAlgn="base">
                  <a:spcBef>
                    <a:spcPct val="50000"/>
                  </a:spcBef>
                  <a:spcAft>
                    <a:spcPct val="0"/>
                  </a:spcAft>
                  <a:defRPr sz="2000">
                    <a:solidFill>
                      <a:schemeClr val="tx1"/>
                    </a:solidFill>
                    <a:latin typeface="Arial" charset="0"/>
                  </a:defRPr>
                </a:lvl8pPr>
                <a:lvl9pPr marL="3886200" indent="-228600" fontAlgn="base">
                  <a:spcBef>
                    <a:spcPct val="50000"/>
                  </a:spcBef>
                  <a:spcAft>
                    <a:spcPct val="0"/>
                  </a:spcAft>
                  <a:defRPr sz="2000">
                    <a:solidFill>
                      <a:schemeClr val="tx1"/>
                    </a:solidFill>
                    <a:latin typeface="Arial" charset="0"/>
                  </a:defRPr>
                </a:lvl9pPr>
              </a:lstStyle>
              <a:p>
                <a:pPr algn="ctr" eaLnBrk="0" fontAlgn="base" hangingPunct="0">
                  <a:spcBef>
                    <a:spcPct val="0"/>
                  </a:spcBef>
                  <a:spcAft>
                    <a:spcPct val="0"/>
                  </a:spcAft>
                </a:pPr>
                <a:r>
                  <a:rPr lang="en-US" sz="1800" dirty="0">
                    <a:solidFill>
                      <a:srgbClr val="00285F"/>
                    </a:solidFill>
                    <a:cs typeface="Arial" pitchFamily="34" charset="0"/>
                  </a:rPr>
                  <a:t>Custom process</a:t>
                </a:r>
                <a:endParaRPr lang="sv-SE" sz="1800">
                  <a:solidFill>
                    <a:srgbClr val="00285F"/>
                  </a:solidFill>
                  <a:cs typeface="Arial" pitchFamily="34" charset="0"/>
                </a:endParaRPr>
              </a:p>
            </p:txBody>
          </p:sp>
          <p:sp>
            <p:nvSpPr>
              <p:cNvPr id="21" name="Text Box 10"/>
              <p:cNvSpPr txBox="1">
                <a:spLocks noChangeArrowheads="1"/>
              </p:cNvSpPr>
              <p:nvPr/>
            </p:nvSpPr>
            <p:spPr bwMode="auto">
              <a:xfrm>
                <a:off x="329" y="3896"/>
                <a:ext cx="127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prstDash val="dash"/>
                    <a:miter lim="800000"/>
                    <a:headEnd/>
                    <a:tailEnd/>
                  </a14:hiddenLine>
                </a:ext>
              </a:extLst>
            </p:spPr>
            <p:txBody>
              <a:bodyPr lIns="0" tIns="0" rIns="0" bIns="0">
                <a:spAutoFit/>
              </a:bodyPr>
              <a:lstStyle>
                <a:lvl1pPr algn="l">
                  <a:spcBef>
                    <a:spcPct val="50000"/>
                  </a:spcBef>
                  <a:defRPr sz="2000">
                    <a:solidFill>
                      <a:schemeClr val="tx1"/>
                    </a:solidFill>
                    <a:latin typeface="Arial" charset="0"/>
                  </a:defRPr>
                </a:lvl1pPr>
                <a:lvl2pPr marL="742950" indent="-285750" algn="l">
                  <a:spcBef>
                    <a:spcPct val="50000"/>
                  </a:spcBef>
                  <a:defRPr sz="2000">
                    <a:solidFill>
                      <a:schemeClr val="tx1"/>
                    </a:solidFill>
                    <a:latin typeface="Arial" charset="0"/>
                  </a:defRPr>
                </a:lvl2pPr>
                <a:lvl3pPr marL="1143000" indent="-228600" algn="l">
                  <a:spcBef>
                    <a:spcPct val="50000"/>
                  </a:spcBef>
                  <a:defRPr sz="2000">
                    <a:solidFill>
                      <a:schemeClr val="tx1"/>
                    </a:solidFill>
                    <a:latin typeface="Arial" charset="0"/>
                  </a:defRPr>
                </a:lvl3pPr>
                <a:lvl4pPr marL="1600200" indent="-228600" algn="l">
                  <a:spcBef>
                    <a:spcPct val="50000"/>
                  </a:spcBef>
                  <a:defRPr sz="2000">
                    <a:solidFill>
                      <a:schemeClr val="tx1"/>
                    </a:solidFill>
                    <a:latin typeface="Arial" charset="0"/>
                  </a:defRPr>
                </a:lvl4pPr>
                <a:lvl5pPr marL="2057400" indent="-228600" algn="l">
                  <a:spcBef>
                    <a:spcPct val="50000"/>
                  </a:spcBef>
                  <a:defRPr sz="2000">
                    <a:solidFill>
                      <a:schemeClr val="tx1"/>
                    </a:solidFill>
                    <a:latin typeface="Arial" charset="0"/>
                  </a:defRPr>
                </a:lvl5pPr>
                <a:lvl6pPr marL="2514600" indent="-228600" fontAlgn="base">
                  <a:spcBef>
                    <a:spcPct val="50000"/>
                  </a:spcBef>
                  <a:spcAft>
                    <a:spcPct val="0"/>
                  </a:spcAft>
                  <a:defRPr sz="2000">
                    <a:solidFill>
                      <a:schemeClr val="tx1"/>
                    </a:solidFill>
                    <a:latin typeface="Arial" charset="0"/>
                  </a:defRPr>
                </a:lvl6pPr>
                <a:lvl7pPr marL="2971800" indent="-228600" fontAlgn="base">
                  <a:spcBef>
                    <a:spcPct val="50000"/>
                  </a:spcBef>
                  <a:spcAft>
                    <a:spcPct val="0"/>
                  </a:spcAft>
                  <a:defRPr sz="2000">
                    <a:solidFill>
                      <a:schemeClr val="tx1"/>
                    </a:solidFill>
                    <a:latin typeface="Arial" charset="0"/>
                  </a:defRPr>
                </a:lvl7pPr>
                <a:lvl8pPr marL="3429000" indent="-228600" fontAlgn="base">
                  <a:spcBef>
                    <a:spcPct val="50000"/>
                  </a:spcBef>
                  <a:spcAft>
                    <a:spcPct val="0"/>
                  </a:spcAft>
                  <a:defRPr sz="2000">
                    <a:solidFill>
                      <a:schemeClr val="tx1"/>
                    </a:solidFill>
                    <a:latin typeface="Arial" charset="0"/>
                  </a:defRPr>
                </a:lvl8pPr>
                <a:lvl9pPr marL="3886200" indent="-228600" fontAlgn="base">
                  <a:spcBef>
                    <a:spcPct val="50000"/>
                  </a:spcBef>
                  <a:spcAft>
                    <a:spcPct val="0"/>
                  </a:spcAft>
                  <a:defRPr sz="2000">
                    <a:solidFill>
                      <a:schemeClr val="tx1"/>
                    </a:solidFill>
                    <a:latin typeface="Arial" charset="0"/>
                  </a:defRPr>
                </a:lvl9pPr>
              </a:lstStyle>
              <a:p>
                <a:pPr algn="ctr" eaLnBrk="0" fontAlgn="base" hangingPunct="0">
                  <a:spcBef>
                    <a:spcPct val="0"/>
                  </a:spcBef>
                  <a:spcAft>
                    <a:spcPct val="0"/>
                  </a:spcAft>
                </a:pPr>
                <a:r>
                  <a:rPr lang="en-US" sz="1800" dirty="0">
                    <a:solidFill>
                      <a:srgbClr val="00285F"/>
                    </a:solidFill>
                    <a:cs typeface="Arial" pitchFamily="34" charset="0"/>
                  </a:rPr>
                  <a:t>Visibility &amp; control</a:t>
                </a:r>
                <a:endParaRPr lang="sv-SE" sz="1800">
                  <a:solidFill>
                    <a:srgbClr val="00285F"/>
                  </a:solidFill>
                  <a:cs typeface="Arial" pitchFamily="34" charset="0"/>
                </a:endParaRPr>
              </a:p>
            </p:txBody>
          </p:sp>
          <p:sp>
            <p:nvSpPr>
              <p:cNvPr id="22" name="Freeform 11" descr="bpct-blend6"/>
              <p:cNvSpPr>
                <a:spLocks noChangeAspect="1"/>
              </p:cNvSpPr>
              <p:nvPr/>
            </p:nvSpPr>
            <p:spPr bwMode="auto">
              <a:xfrm>
                <a:off x="172" y="3467"/>
                <a:ext cx="199" cy="752"/>
              </a:xfrm>
              <a:custGeom>
                <a:avLst/>
                <a:gdLst>
                  <a:gd name="T0" fmla="*/ 2147483647 w 73"/>
                  <a:gd name="T1" fmla="*/ 2147483647 h 227"/>
                  <a:gd name="T2" fmla="*/ 0 w 73"/>
                  <a:gd name="T3" fmla="*/ 2147483647 h 227"/>
                  <a:gd name="T4" fmla="*/ 0 w 73"/>
                  <a:gd name="T5" fmla="*/ 2147483647 h 227"/>
                  <a:gd name="T6" fmla="*/ 0 w 73"/>
                  <a:gd name="T7" fmla="*/ 2147483647 h 227"/>
                  <a:gd name="T8" fmla="*/ 2147483647 w 73"/>
                  <a:gd name="T9" fmla="*/ 0 h 227"/>
                  <a:gd name="T10" fmla="*/ 2147483647 w 73"/>
                  <a:gd name="T11" fmla="*/ 0 h 227"/>
                  <a:gd name="T12" fmla="*/ 2147483647 w 73"/>
                  <a:gd name="T13" fmla="*/ 0 h 227"/>
                  <a:gd name="T14" fmla="*/ 2147483647 w 73"/>
                  <a:gd name="T15" fmla="*/ 0 h 227"/>
                  <a:gd name="T16" fmla="*/ 2147483647 w 73"/>
                  <a:gd name="T17" fmla="*/ 0 h 227"/>
                  <a:gd name="T18" fmla="*/ 2147483647 w 73"/>
                  <a:gd name="T19" fmla="*/ 2147483647 h 227"/>
                  <a:gd name="T20" fmla="*/ 2147483647 w 73"/>
                  <a:gd name="T21" fmla="*/ 2147483647 h 227"/>
                  <a:gd name="T22" fmla="*/ 2147483647 w 73"/>
                  <a:gd name="T23" fmla="*/ 2147483647 h 227"/>
                  <a:gd name="T24" fmla="*/ 2147483647 w 73"/>
                  <a:gd name="T25" fmla="*/ 2147483647 h 227"/>
                  <a:gd name="T26" fmla="*/ 2147483647 w 73"/>
                  <a:gd name="T27" fmla="*/ 2147483647 h 227"/>
                  <a:gd name="T28" fmla="*/ 2147483647 w 73"/>
                  <a:gd name="T29" fmla="*/ 2147483647 h 227"/>
                  <a:gd name="T30" fmla="*/ 2147483647 w 73"/>
                  <a:gd name="T31" fmla="*/ 2147483647 h 227"/>
                  <a:gd name="T32" fmla="*/ 2147483647 w 73"/>
                  <a:gd name="T33" fmla="*/ 2147483647 h 227"/>
                  <a:gd name="T34" fmla="*/ 2147483647 w 73"/>
                  <a:gd name="T35" fmla="*/ 2147483647 h 227"/>
                  <a:gd name="T36" fmla="*/ 2147483647 w 73"/>
                  <a:gd name="T37" fmla="*/ 2147483647 h 227"/>
                  <a:gd name="T38" fmla="*/ 2147483647 w 73"/>
                  <a:gd name="T39" fmla="*/ 2147483647 h 227"/>
                  <a:gd name="T40" fmla="*/ 2147483647 w 73"/>
                  <a:gd name="T41" fmla="*/ 2147483647 h 227"/>
                  <a:gd name="T42" fmla="*/ 2147483647 w 73"/>
                  <a:gd name="T43" fmla="*/ 2147483647 h 227"/>
                  <a:gd name="T44" fmla="*/ 2147483647 w 73"/>
                  <a:gd name="T45" fmla="*/ 2147483647 h 227"/>
                  <a:gd name="T46" fmla="*/ 2147483647 w 73"/>
                  <a:gd name="T47" fmla="*/ 2147483647 h 227"/>
                  <a:gd name="T48" fmla="*/ 2147483647 w 73"/>
                  <a:gd name="T49" fmla="*/ 2147483647 h 227"/>
                  <a:gd name="T50" fmla="*/ 2147483647 w 73"/>
                  <a:gd name="T51" fmla="*/ 2147483647 h 227"/>
                  <a:gd name="T52" fmla="*/ 2147483647 w 73"/>
                  <a:gd name="T53" fmla="*/ 2147483647 h 2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3"/>
                  <a:gd name="T82" fmla="*/ 0 h 227"/>
                  <a:gd name="T83" fmla="*/ 73 w 73"/>
                  <a:gd name="T84" fmla="*/ 227 h 2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3" h="227">
                    <a:moveTo>
                      <a:pt x="29" y="227"/>
                    </a:moveTo>
                    <a:cubicBezTo>
                      <a:pt x="13" y="227"/>
                      <a:pt x="0" y="214"/>
                      <a:pt x="0" y="198"/>
                    </a:cubicBezTo>
                    <a:cubicBezTo>
                      <a:pt x="0" y="198"/>
                      <a:pt x="0" y="198"/>
                      <a:pt x="0" y="198"/>
                    </a:cubicBezTo>
                    <a:cubicBezTo>
                      <a:pt x="0" y="29"/>
                      <a:pt x="0" y="29"/>
                      <a:pt x="0" y="29"/>
                    </a:cubicBezTo>
                    <a:cubicBezTo>
                      <a:pt x="0" y="13"/>
                      <a:pt x="13" y="0"/>
                      <a:pt x="29" y="0"/>
                    </a:cubicBezTo>
                    <a:cubicBezTo>
                      <a:pt x="29" y="0"/>
                      <a:pt x="29" y="0"/>
                      <a:pt x="29" y="0"/>
                    </a:cubicBezTo>
                    <a:cubicBezTo>
                      <a:pt x="29" y="0"/>
                      <a:pt x="43" y="0"/>
                      <a:pt x="65" y="0"/>
                    </a:cubicBezTo>
                    <a:cubicBezTo>
                      <a:pt x="65" y="0"/>
                      <a:pt x="65" y="0"/>
                      <a:pt x="65" y="0"/>
                    </a:cubicBezTo>
                    <a:cubicBezTo>
                      <a:pt x="65" y="0"/>
                      <a:pt x="65" y="0"/>
                      <a:pt x="65" y="0"/>
                    </a:cubicBezTo>
                    <a:cubicBezTo>
                      <a:pt x="69" y="0"/>
                      <a:pt x="73" y="3"/>
                      <a:pt x="73" y="8"/>
                    </a:cubicBezTo>
                    <a:cubicBezTo>
                      <a:pt x="73" y="8"/>
                      <a:pt x="73" y="8"/>
                      <a:pt x="73" y="8"/>
                    </a:cubicBezTo>
                    <a:cubicBezTo>
                      <a:pt x="73" y="12"/>
                      <a:pt x="69" y="16"/>
                      <a:pt x="65" y="16"/>
                    </a:cubicBezTo>
                    <a:cubicBezTo>
                      <a:pt x="65" y="16"/>
                      <a:pt x="65" y="16"/>
                      <a:pt x="65" y="16"/>
                    </a:cubicBezTo>
                    <a:cubicBezTo>
                      <a:pt x="43" y="16"/>
                      <a:pt x="29" y="16"/>
                      <a:pt x="29" y="16"/>
                    </a:cubicBezTo>
                    <a:cubicBezTo>
                      <a:pt x="29" y="16"/>
                      <a:pt x="29" y="16"/>
                      <a:pt x="29" y="16"/>
                    </a:cubicBezTo>
                    <a:cubicBezTo>
                      <a:pt x="22" y="16"/>
                      <a:pt x="16" y="22"/>
                      <a:pt x="16" y="29"/>
                    </a:cubicBezTo>
                    <a:cubicBezTo>
                      <a:pt x="16" y="29"/>
                      <a:pt x="16" y="29"/>
                      <a:pt x="16" y="29"/>
                    </a:cubicBezTo>
                    <a:cubicBezTo>
                      <a:pt x="16" y="198"/>
                      <a:pt x="16" y="198"/>
                      <a:pt x="16" y="198"/>
                    </a:cubicBezTo>
                    <a:cubicBezTo>
                      <a:pt x="16" y="205"/>
                      <a:pt x="22" y="211"/>
                      <a:pt x="29" y="211"/>
                    </a:cubicBezTo>
                    <a:cubicBezTo>
                      <a:pt x="29" y="211"/>
                      <a:pt x="29" y="211"/>
                      <a:pt x="29" y="211"/>
                    </a:cubicBezTo>
                    <a:cubicBezTo>
                      <a:pt x="29" y="211"/>
                      <a:pt x="43" y="211"/>
                      <a:pt x="65" y="211"/>
                    </a:cubicBezTo>
                    <a:cubicBezTo>
                      <a:pt x="65" y="211"/>
                      <a:pt x="65" y="211"/>
                      <a:pt x="65" y="211"/>
                    </a:cubicBezTo>
                    <a:cubicBezTo>
                      <a:pt x="69" y="211"/>
                      <a:pt x="73" y="215"/>
                      <a:pt x="73" y="219"/>
                    </a:cubicBezTo>
                    <a:cubicBezTo>
                      <a:pt x="73" y="219"/>
                      <a:pt x="73" y="219"/>
                      <a:pt x="73" y="219"/>
                    </a:cubicBezTo>
                    <a:cubicBezTo>
                      <a:pt x="73" y="223"/>
                      <a:pt x="69" y="227"/>
                      <a:pt x="65" y="227"/>
                    </a:cubicBezTo>
                    <a:cubicBezTo>
                      <a:pt x="65" y="227"/>
                      <a:pt x="65" y="227"/>
                      <a:pt x="65" y="227"/>
                    </a:cubicBezTo>
                    <a:cubicBezTo>
                      <a:pt x="43" y="227"/>
                      <a:pt x="29" y="227"/>
                      <a:pt x="29" y="227"/>
                    </a:cubicBezTo>
                    <a:close/>
                  </a:path>
                </a:pathLst>
              </a:custGeom>
              <a:blipFill dpi="0" rotWithShape="0">
                <a:blip r:embed="rId3"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IN" sz="1000" dirty="0">
                  <a:solidFill>
                    <a:srgbClr val="000000"/>
                  </a:solidFill>
                  <a:cs typeface="Arial" pitchFamily="34" charset="0"/>
                </a:endParaRPr>
              </a:p>
            </p:txBody>
          </p:sp>
          <p:sp>
            <p:nvSpPr>
              <p:cNvPr id="23" name="Freeform 11" descr="bpct-blend6"/>
              <p:cNvSpPr>
                <a:spLocks noChangeAspect="1"/>
              </p:cNvSpPr>
              <p:nvPr/>
            </p:nvSpPr>
            <p:spPr bwMode="auto">
              <a:xfrm rot="10800000">
                <a:off x="5233" y="3520"/>
                <a:ext cx="199" cy="752"/>
              </a:xfrm>
              <a:custGeom>
                <a:avLst/>
                <a:gdLst>
                  <a:gd name="T0" fmla="*/ 2147483647 w 73"/>
                  <a:gd name="T1" fmla="*/ 2147483647 h 227"/>
                  <a:gd name="T2" fmla="*/ 0 w 73"/>
                  <a:gd name="T3" fmla="*/ 2147483647 h 227"/>
                  <a:gd name="T4" fmla="*/ 0 w 73"/>
                  <a:gd name="T5" fmla="*/ 2147483647 h 227"/>
                  <a:gd name="T6" fmla="*/ 0 w 73"/>
                  <a:gd name="T7" fmla="*/ 2147483647 h 227"/>
                  <a:gd name="T8" fmla="*/ 2147483647 w 73"/>
                  <a:gd name="T9" fmla="*/ 0 h 227"/>
                  <a:gd name="T10" fmla="*/ 2147483647 w 73"/>
                  <a:gd name="T11" fmla="*/ 0 h 227"/>
                  <a:gd name="T12" fmla="*/ 2147483647 w 73"/>
                  <a:gd name="T13" fmla="*/ 0 h 227"/>
                  <a:gd name="T14" fmla="*/ 2147483647 w 73"/>
                  <a:gd name="T15" fmla="*/ 0 h 227"/>
                  <a:gd name="T16" fmla="*/ 2147483647 w 73"/>
                  <a:gd name="T17" fmla="*/ 0 h 227"/>
                  <a:gd name="T18" fmla="*/ 2147483647 w 73"/>
                  <a:gd name="T19" fmla="*/ 2147483647 h 227"/>
                  <a:gd name="T20" fmla="*/ 2147483647 w 73"/>
                  <a:gd name="T21" fmla="*/ 2147483647 h 227"/>
                  <a:gd name="T22" fmla="*/ 2147483647 w 73"/>
                  <a:gd name="T23" fmla="*/ 2147483647 h 227"/>
                  <a:gd name="T24" fmla="*/ 2147483647 w 73"/>
                  <a:gd name="T25" fmla="*/ 2147483647 h 227"/>
                  <a:gd name="T26" fmla="*/ 2147483647 w 73"/>
                  <a:gd name="T27" fmla="*/ 2147483647 h 227"/>
                  <a:gd name="T28" fmla="*/ 2147483647 w 73"/>
                  <a:gd name="T29" fmla="*/ 2147483647 h 227"/>
                  <a:gd name="T30" fmla="*/ 2147483647 w 73"/>
                  <a:gd name="T31" fmla="*/ 2147483647 h 227"/>
                  <a:gd name="T32" fmla="*/ 2147483647 w 73"/>
                  <a:gd name="T33" fmla="*/ 2147483647 h 227"/>
                  <a:gd name="T34" fmla="*/ 2147483647 w 73"/>
                  <a:gd name="T35" fmla="*/ 2147483647 h 227"/>
                  <a:gd name="T36" fmla="*/ 2147483647 w 73"/>
                  <a:gd name="T37" fmla="*/ 2147483647 h 227"/>
                  <a:gd name="T38" fmla="*/ 2147483647 w 73"/>
                  <a:gd name="T39" fmla="*/ 2147483647 h 227"/>
                  <a:gd name="T40" fmla="*/ 2147483647 w 73"/>
                  <a:gd name="T41" fmla="*/ 2147483647 h 227"/>
                  <a:gd name="T42" fmla="*/ 2147483647 w 73"/>
                  <a:gd name="T43" fmla="*/ 2147483647 h 227"/>
                  <a:gd name="T44" fmla="*/ 2147483647 w 73"/>
                  <a:gd name="T45" fmla="*/ 2147483647 h 227"/>
                  <a:gd name="T46" fmla="*/ 2147483647 w 73"/>
                  <a:gd name="T47" fmla="*/ 2147483647 h 227"/>
                  <a:gd name="T48" fmla="*/ 2147483647 w 73"/>
                  <a:gd name="T49" fmla="*/ 2147483647 h 227"/>
                  <a:gd name="T50" fmla="*/ 2147483647 w 73"/>
                  <a:gd name="T51" fmla="*/ 2147483647 h 227"/>
                  <a:gd name="T52" fmla="*/ 2147483647 w 73"/>
                  <a:gd name="T53" fmla="*/ 2147483647 h 2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3"/>
                  <a:gd name="T82" fmla="*/ 0 h 227"/>
                  <a:gd name="T83" fmla="*/ 73 w 73"/>
                  <a:gd name="T84" fmla="*/ 227 h 2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3" h="227">
                    <a:moveTo>
                      <a:pt x="29" y="227"/>
                    </a:moveTo>
                    <a:cubicBezTo>
                      <a:pt x="13" y="227"/>
                      <a:pt x="0" y="214"/>
                      <a:pt x="0" y="198"/>
                    </a:cubicBezTo>
                    <a:cubicBezTo>
                      <a:pt x="0" y="198"/>
                      <a:pt x="0" y="198"/>
                      <a:pt x="0" y="198"/>
                    </a:cubicBezTo>
                    <a:cubicBezTo>
                      <a:pt x="0" y="29"/>
                      <a:pt x="0" y="29"/>
                      <a:pt x="0" y="29"/>
                    </a:cubicBezTo>
                    <a:cubicBezTo>
                      <a:pt x="0" y="13"/>
                      <a:pt x="13" y="0"/>
                      <a:pt x="29" y="0"/>
                    </a:cubicBezTo>
                    <a:cubicBezTo>
                      <a:pt x="29" y="0"/>
                      <a:pt x="29" y="0"/>
                      <a:pt x="29" y="0"/>
                    </a:cubicBezTo>
                    <a:cubicBezTo>
                      <a:pt x="29" y="0"/>
                      <a:pt x="43" y="0"/>
                      <a:pt x="65" y="0"/>
                    </a:cubicBezTo>
                    <a:cubicBezTo>
                      <a:pt x="65" y="0"/>
                      <a:pt x="65" y="0"/>
                      <a:pt x="65" y="0"/>
                    </a:cubicBezTo>
                    <a:cubicBezTo>
                      <a:pt x="65" y="0"/>
                      <a:pt x="65" y="0"/>
                      <a:pt x="65" y="0"/>
                    </a:cubicBezTo>
                    <a:cubicBezTo>
                      <a:pt x="69" y="0"/>
                      <a:pt x="73" y="3"/>
                      <a:pt x="73" y="8"/>
                    </a:cubicBezTo>
                    <a:cubicBezTo>
                      <a:pt x="73" y="8"/>
                      <a:pt x="73" y="8"/>
                      <a:pt x="73" y="8"/>
                    </a:cubicBezTo>
                    <a:cubicBezTo>
                      <a:pt x="73" y="12"/>
                      <a:pt x="69" y="16"/>
                      <a:pt x="65" y="16"/>
                    </a:cubicBezTo>
                    <a:cubicBezTo>
                      <a:pt x="65" y="16"/>
                      <a:pt x="65" y="16"/>
                      <a:pt x="65" y="16"/>
                    </a:cubicBezTo>
                    <a:cubicBezTo>
                      <a:pt x="43" y="16"/>
                      <a:pt x="29" y="16"/>
                      <a:pt x="29" y="16"/>
                    </a:cubicBezTo>
                    <a:cubicBezTo>
                      <a:pt x="29" y="16"/>
                      <a:pt x="29" y="16"/>
                      <a:pt x="29" y="16"/>
                    </a:cubicBezTo>
                    <a:cubicBezTo>
                      <a:pt x="22" y="16"/>
                      <a:pt x="16" y="22"/>
                      <a:pt x="16" y="29"/>
                    </a:cubicBezTo>
                    <a:cubicBezTo>
                      <a:pt x="16" y="29"/>
                      <a:pt x="16" y="29"/>
                      <a:pt x="16" y="29"/>
                    </a:cubicBezTo>
                    <a:cubicBezTo>
                      <a:pt x="16" y="198"/>
                      <a:pt x="16" y="198"/>
                      <a:pt x="16" y="198"/>
                    </a:cubicBezTo>
                    <a:cubicBezTo>
                      <a:pt x="16" y="205"/>
                      <a:pt x="22" y="211"/>
                      <a:pt x="29" y="211"/>
                    </a:cubicBezTo>
                    <a:cubicBezTo>
                      <a:pt x="29" y="211"/>
                      <a:pt x="29" y="211"/>
                      <a:pt x="29" y="211"/>
                    </a:cubicBezTo>
                    <a:cubicBezTo>
                      <a:pt x="29" y="211"/>
                      <a:pt x="43" y="211"/>
                      <a:pt x="65" y="211"/>
                    </a:cubicBezTo>
                    <a:cubicBezTo>
                      <a:pt x="65" y="211"/>
                      <a:pt x="65" y="211"/>
                      <a:pt x="65" y="211"/>
                    </a:cubicBezTo>
                    <a:cubicBezTo>
                      <a:pt x="69" y="211"/>
                      <a:pt x="73" y="215"/>
                      <a:pt x="73" y="219"/>
                    </a:cubicBezTo>
                    <a:cubicBezTo>
                      <a:pt x="73" y="219"/>
                      <a:pt x="73" y="219"/>
                      <a:pt x="73" y="219"/>
                    </a:cubicBezTo>
                    <a:cubicBezTo>
                      <a:pt x="73" y="223"/>
                      <a:pt x="69" y="227"/>
                      <a:pt x="65" y="227"/>
                    </a:cubicBezTo>
                    <a:cubicBezTo>
                      <a:pt x="65" y="227"/>
                      <a:pt x="65" y="227"/>
                      <a:pt x="65" y="227"/>
                    </a:cubicBezTo>
                    <a:cubicBezTo>
                      <a:pt x="43" y="227"/>
                      <a:pt x="29" y="227"/>
                      <a:pt x="29" y="227"/>
                    </a:cubicBezTo>
                    <a:close/>
                  </a:path>
                </a:pathLst>
              </a:custGeom>
              <a:blipFill dpi="0" rotWithShape="0">
                <a:blip r:embed="rId3"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pPr fontAlgn="base">
                  <a:spcBef>
                    <a:spcPct val="0"/>
                  </a:spcBef>
                  <a:spcAft>
                    <a:spcPct val="0"/>
                  </a:spcAft>
                </a:pPr>
                <a:endParaRPr lang="en-IN" sz="1000" dirty="0">
                  <a:solidFill>
                    <a:srgbClr val="000000"/>
                  </a:solidFill>
                  <a:cs typeface="Arial" pitchFamily="34" charset="0"/>
                </a:endParaRPr>
              </a:p>
            </p:txBody>
          </p:sp>
        </p:grpSp>
      </p:grpSp>
    </p:spTree>
    <p:extLst>
      <p:ext uri="{BB962C8B-B14F-4D97-AF65-F5344CB8AC3E}">
        <p14:creationId xmlns:p14="http://schemas.microsoft.com/office/powerpoint/2010/main" xmlns="" val="15792697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View Of 2020 : EVERYTHING connected</a:t>
            </a:r>
            <a:endParaRPr lang="en-IN" sz="4000" dirty="0"/>
          </a:p>
        </p:txBody>
      </p:sp>
      <p:grpSp>
        <p:nvGrpSpPr>
          <p:cNvPr id="4" name="Group 3"/>
          <p:cNvGrpSpPr/>
          <p:nvPr/>
        </p:nvGrpSpPr>
        <p:grpSpPr>
          <a:xfrm>
            <a:off x="2927352" y="1737359"/>
            <a:ext cx="5808686" cy="4755515"/>
            <a:chOff x="2927351" y="1482725"/>
            <a:chExt cx="6156325" cy="5010150"/>
          </a:xfrm>
        </p:grpSpPr>
        <p:pic>
          <p:nvPicPr>
            <p:cNvPr id="5" name="Picture 38" descr="J:\Aktuellt\CED_Lembing\Consumer.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27351" y="2565401"/>
              <a:ext cx="2855913" cy="2779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reeform 5"/>
            <p:cNvSpPr>
              <a:spLocks noChangeAspect="1" noEditPoints="1"/>
            </p:cNvSpPr>
            <p:nvPr/>
          </p:nvSpPr>
          <p:spPr bwMode="auto">
            <a:xfrm>
              <a:off x="4943476" y="4652963"/>
              <a:ext cx="428625" cy="303212"/>
            </a:xfrm>
            <a:custGeom>
              <a:avLst/>
              <a:gdLst>
                <a:gd name="T0" fmla="*/ 2147483647 w 435"/>
                <a:gd name="T1" fmla="*/ 2147483647 h 308"/>
                <a:gd name="T2" fmla="*/ 2147483647 w 435"/>
                <a:gd name="T3" fmla="*/ 0 h 308"/>
                <a:gd name="T4" fmla="*/ 2147483647 w 435"/>
                <a:gd name="T5" fmla="*/ 2147483647 h 308"/>
                <a:gd name="T6" fmla="*/ 2147483647 w 435"/>
                <a:gd name="T7" fmla="*/ 2147483647 h 308"/>
                <a:gd name="T8" fmla="*/ 2147483647 w 435"/>
                <a:gd name="T9" fmla="*/ 0 h 308"/>
                <a:gd name="T10" fmla="*/ 2147483647 w 435"/>
                <a:gd name="T11" fmla="*/ 2147483647 h 308"/>
                <a:gd name="T12" fmla="*/ 0 w 435"/>
                <a:gd name="T13" fmla="*/ 2147483647 h 308"/>
                <a:gd name="T14" fmla="*/ 2147483647 w 435"/>
                <a:gd name="T15" fmla="*/ 2147483647 h 308"/>
                <a:gd name="T16" fmla="*/ 2147483647 w 435"/>
                <a:gd name="T17" fmla="*/ 2147483647 h 308"/>
                <a:gd name="T18" fmla="*/ 2147483647 w 435"/>
                <a:gd name="T19" fmla="*/ 2147483647 h 308"/>
                <a:gd name="T20" fmla="*/ 2147483647 w 435"/>
                <a:gd name="T21" fmla="*/ 2147483647 h 308"/>
                <a:gd name="T22" fmla="*/ 2147483647 w 435"/>
                <a:gd name="T23" fmla="*/ 2147483647 h 308"/>
                <a:gd name="T24" fmla="*/ 2147483647 w 435"/>
                <a:gd name="T25" fmla="*/ 2147483647 h 308"/>
                <a:gd name="T26" fmla="*/ 2147483647 w 435"/>
                <a:gd name="T27" fmla="*/ 2147483647 h 308"/>
                <a:gd name="T28" fmla="*/ 2147483647 w 435"/>
                <a:gd name="T29" fmla="*/ 2147483647 h 308"/>
                <a:gd name="T30" fmla="*/ 2147483647 w 435"/>
                <a:gd name="T31" fmla="*/ 2147483647 h 308"/>
                <a:gd name="T32" fmla="*/ 2147483647 w 435"/>
                <a:gd name="T33" fmla="*/ 2147483647 h 308"/>
                <a:gd name="T34" fmla="*/ 2147483647 w 435"/>
                <a:gd name="T35" fmla="*/ 2147483647 h 308"/>
                <a:gd name="T36" fmla="*/ 2147483647 w 435"/>
                <a:gd name="T37" fmla="*/ 2147483647 h 308"/>
                <a:gd name="T38" fmla="*/ 2147483647 w 435"/>
                <a:gd name="T39" fmla="*/ 2147483647 h 308"/>
                <a:gd name="T40" fmla="*/ 2147483647 w 435"/>
                <a:gd name="T41" fmla="*/ 2147483647 h 308"/>
                <a:gd name="T42" fmla="*/ 2147483647 w 435"/>
                <a:gd name="T43" fmla="*/ 2147483647 h 308"/>
                <a:gd name="T44" fmla="*/ 2147483647 w 435"/>
                <a:gd name="T45" fmla="*/ 2147483647 h 308"/>
                <a:gd name="T46" fmla="*/ 2147483647 w 435"/>
                <a:gd name="T47" fmla="*/ 2147483647 h 308"/>
                <a:gd name="T48" fmla="*/ 2147483647 w 435"/>
                <a:gd name="T49" fmla="*/ 2147483647 h 308"/>
                <a:gd name="T50" fmla="*/ 2147483647 w 435"/>
                <a:gd name="T51" fmla="*/ 2147483647 h 308"/>
                <a:gd name="T52" fmla="*/ 2147483647 w 435"/>
                <a:gd name="T53" fmla="*/ 2147483647 h 308"/>
                <a:gd name="T54" fmla="*/ 2147483647 w 435"/>
                <a:gd name="T55" fmla="*/ 2147483647 h 308"/>
                <a:gd name="T56" fmla="*/ 2147483647 w 435"/>
                <a:gd name="T57" fmla="*/ 2147483647 h 308"/>
                <a:gd name="T58" fmla="*/ 2147483647 w 435"/>
                <a:gd name="T59" fmla="*/ 2147483647 h 308"/>
                <a:gd name="T60" fmla="*/ 2147483647 w 435"/>
                <a:gd name="T61" fmla="*/ 2147483647 h 308"/>
                <a:gd name="T62" fmla="*/ 2147483647 w 435"/>
                <a:gd name="T63" fmla="*/ 2147483647 h 308"/>
                <a:gd name="T64" fmla="*/ 2147483647 w 435"/>
                <a:gd name="T65" fmla="*/ 2147483647 h 308"/>
                <a:gd name="T66" fmla="*/ 2147483647 w 435"/>
                <a:gd name="T67" fmla="*/ 2147483647 h 308"/>
                <a:gd name="T68" fmla="*/ 2147483647 w 435"/>
                <a:gd name="T69" fmla="*/ 2147483647 h 308"/>
                <a:gd name="T70" fmla="*/ 2147483647 w 435"/>
                <a:gd name="T71" fmla="*/ 2147483647 h 308"/>
                <a:gd name="T72" fmla="*/ 2147483647 w 435"/>
                <a:gd name="T73" fmla="*/ 2147483647 h 308"/>
                <a:gd name="T74" fmla="*/ 2147483647 w 435"/>
                <a:gd name="T75" fmla="*/ 2147483647 h 308"/>
                <a:gd name="T76" fmla="*/ 2147483647 w 435"/>
                <a:gd name="T77" fmla="*/ 2147483647 h 308"/>
                <a:gd name="T78" fmla="*/ 2147483647 w 435"/>
                <a:gd name="T79" fmla="*/ 2147483647 h 308"/>
                <a:gd name="T80" fmla="*/ 2147483647 w 435"/>
                <a:gd name="T81" fmla="*/ 2147483647 h 308"/>
                <a:gd name="T82" fmla="*/ 2147483647 w 435"/>
                <a:gd name="T83" fmla="*/ 2147483647 h 308"/>
                <a:gd name="T84" fmla="*/ 2147483647 w 435"/>
                <a:gd name="T85" fmla="*/ 2147483647 h 308"/>
                <a:gd name="T86" fmla="*/ 2147483647 w 435"/>
                <a:gd name="T87" fmla="*/ 2147483647 h 308"/>
                <a:gd name="T88" fmla="*/ 2147483647 w 435"/>
                <a:gd name="T89" fmla="*/ 2147483647 h 308"/>
                <a:gd name="T90" fmla="*/ 2147483647 w 435"/>
                <a:gd name="T91" fmla="*/ 2147483647 h 308"/>
                <a:gd name="T92" fmla="*/ 2147483647 w 435"/>
                <a:gd name="T93" fmla="*/ 2147483647 h 308"/>
                <a:gd name="T94" fmla="*/ 2147483647 w 435"/>
                <a:gd name="T95" fmla="*/ 2147483647 h 308"/>
                <a:gd name="T96" fmla="*/ 2147483647 w 435"/>
                <a:gd name="T97" fmla="*/ 2147483647 h 308"/>
                <a:gd name="T98" fmla="*/ 2147483647 w 435"/>
                <a:gd name="T99" fmla="*/ 2147483647 h 308"/>
                <a:gd name="T100" fmla="*/ 2147483647 w 435"/>
                <a:gd name="T101" fmla="*/ 2147483647 h 308"/>
                <a:gd name="T102" fmla="*/ 2147483647 w 435"/>
                <a:gd name="T103" fmla="*/ 2147483647 h 308"/>
                <a:gd name="T104" fmla="*/ 2147483647 w 435"/>
                <a:gd name="T105" fmla="*/ 2147483647 h 308"/>
                <a:gd name="T106" fmla="*/ 2147483647 w 435"/>
                <a:gd name="T107" fmla="*/ 2147483647 h 308"/>
                <a:gd name="T108" fmla="*/ 2147483647 w 435"/>
                <a:gd name="T109" fmla="*/ 2147483647 h 308"/>
                <a:gd name="T110" fmla="*/ 2147483647 w 435"/>
                <a:gd name="T111" fmla="*/ 2147483647 h 308"/>
                <a:gd name="T112" fmla="*/ 2147483647 w 435"/>
                <a:gd name="T113" fmla="*/ 2147483647 h 308"/>
                <a:gd name="T114" fmla="*/ 2147483647 w 435"/>
                <a:gd name="T115" fmla="*/ 2147483647 h 308"/>
                <a:gd name="T116" fmla="*/ 2147483647 w 435"/>
                <a:gd name="T117" fmla="*/ 2147483647 h 308"/>
                <a:gd name="T118" fmla="*/ 2147483647 w 435"/>
                <a:gd name="T119" fmla="*/ 2147483647 h 308"/>
                <a:gd name="T120" fmla="*/ 2147483647 w 435"/>
                <a:gd name="T121" fmla="*/ 2147483647 h 308"/>
                <a:gd name="T122" fmla="*/ 2147483647 w 435"/>
                <a:gd name="T123" fmla="*/ 2147483647 h 3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5"/>
                <a:gd name="T187" fmla="*/ 0 h 308"/>
                <a:gd name="T188" fmla="*/ 435 w 435"/>
                <a:gd name="T189" fmla="*/ 308 h 3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5" h="308">
                  <a:moveTo>
                    <a:pt x="435" y="107"/>
                  </a:moveTo>
                  <a:cubicBezTo>
                    <a:pt x="435" y="77"/>
                    <a:pt x="419" y="51"/>
                    <a:pt x="394" y="36"/>
                  </a:cubicBezTo>
                  <a:cubicBezTo>
                    <a:pt x="394" y="31"/>
                    <a:pt x="394" y="24"/>
                    <a:pt x="392" y="17"/>
                  </a:cubicBezTo>
                  <a:cubicBezTo>
                    <a:pt x="391" y="14"/>
                    <a:pt x="390" y="10"/>
                    <a:pt x="387" y="7"/>
                  </a:cubicBezTo>
                  <a:cubicBezTo>
                    <a:pt x="384" y="3"/>
                    <a:pt x="379" y="0"/>
                    <a:pt x="374" y="0"/>
                  </a:cubicBezTo>
                  <a:cubicBezTo>
                    <a:pt x="330" y="0"/>
                    <a:pt x="330" y="0"/>
                    <a:pt x="330" y="0"/>
                  </a:cubicBezTo>
                  <a:cubicBezTo>
                    <a:pt x="324" y="0"/>
                    <a:pt x="319" y="4"/>
                    <a:pt x="316" y="8"/>
                  </a:cubicBezTo>
                  <a:cubicBezTo>
                    <a:pt x="312" y="15"/>
                    <a:pt x="311" y="22"/>
                    <a:pt x="310" y="28"/>
                  </a:cubicBezTo>
                  <a:cubicBezTo>
                    <a:pt x="309" y="31"/>
                    <a:pt x="309" y="34"/>
                    <a:pt x="309" y="36"/>
                  </a:cubicBezTo>
                  <a:cubicBezTo>
                    <a:pt x="305" y="38"/>
                    <a:pt x="301" y="41"/>
                    <a:pt x="298" y="44"/>
                  </a:cubicBezTo>
                  <a:cubicBezTo>
                    <a:pt x="137" y="44"/>
                    <a:pt x="137" y="44"/>
                    <a:pt x="137" y="44"/>
                  </a:cubicBezTo>
                  <a:cubicBezTo>
                    <a:pt x="134" y="41"/>
                    <a:pt x="130" y="38"/>
                    <a:pt x="126" y="36"/>
                  </a:cubicBezTo>
                  <a:cubicBezTo>
                    <a:pt x="126" y="31"/>
                    <a:pt x="126" y="24"/>
                    <a:pt x="124" y="17"/>
                  </a:cubicBezTo>
                  <a:cubicBezTo>
                    <a:pt x="123" y="14"/>
                    <a:pt x="122" y="10"/>
                    <a:pt x="119" y="7"/>
                  </a:cubicBezTo>
                  <a:cubicBezTo>
                    <a:pt x="116" y="3"/>
                    <a:pt x="111" y="0"/>
                    <a:pt x="106" y="0"/>
                  </a:cubicBezTo>
                  <a:cubicBezTo>
                    <a:pt x="62" y="0"/>
                    <a:pt x="62" y="0"/>
                    <a:pt x="62" y="0"/>
                  </a:cubicBezTo>
                  <a:cubicBezTo>
                    <a:pt x="56" y="0"/>
                    <a:pt x="51" y="4"/>
                    <a:pt x="48" y="8"/>
                  </a:cubicBezTo>
                  <a:cubicBezTo>
                    <a:pt x="44" y="15"/>
                    <a:pt x="43" y="22"/>
                    <a:pt x="42" y="28"/>
                  </a:cubicBezTo>
                  <a:cubicBezTo>
                    <a:pt x="41" y="31"/>
                    <a:pt x="41" y="34"/>
                    <a:pt x="41" y="36"/>
                  </a:cubicBezTo>
                  <a:cubicBezTo>
                    <a:pt x="17" y="50"/>
                    <a:pt x="0" y="77"/>
                    <a:pt x="0" y="107"/>
                  </a:cubicBezTo>
                  <a:cubicBezTo>
                    <a:pt x="0" y="107"/>
                    <a:pt x="0" y="108"/>
                    <a:pt x="0" y="108"/>
                  </a:cubicBezTo>
                  <a:cubicBezTo>
                    <a:pt x="0" y="108"/>
                    <a:pt x="0" y="108"/>
                    <a:pt x="0" y="108"/>
                  </a:cubicBezTo>
                  <a:cubicBezTo>
                    <a:pt x="0" y="108"/>
                    <a:pt x="0" y="108"/>
                    <a:pt x="0" y="108"/>
                  </a:cubicBezTo>
                  <a:cubicBezTo>
                    <a:pt x="0" y="111"/>
                    <a:pt x="1" y="114"/>
                    <a:pt x="1" y="117"/>
                  </a:cubicBezTo>
                  <a:cubicBezTo>
                    <a:pt x="3" y="149"/>
                    <a:pt x="10" y="253"/>
                    <a:pt x="11" y="264"/>
                  </a:cubicBezTo>
                  <a:cubicBezTo>
                    <a:pt x="12" y="271"/>
                    <a:pt x="13" y="281"/>
                    <a:pt x="20" y="291"/>
                  </a:cubicBezTo>
                  <a:cubicBezTo>
                    <a:pt x="27" y="300"/>
                    <a:pt x="40" y="308"/>
                    <a:pt x="58" y="308"/>
                  </a:cubicBezTo>
                  <a:cubicBezTo>
                    <a:pt x="77" y="308"/>
                    <a:pt x="91" y="299"/>
                    <a:pt x="99" y="290"/>
                  </a:cubicBezTo>
                  <a:cubicBezTo>
                    <a:pt x="108" y="281"/>
                    <a:pt x="113" y="271"/>
                    <a:pt x="115" y="267"/>
                  </a:cubicBezTo>
                  <a:cubicBezTo>
                    <a:pt x="118" y="262"/>
                    <a:pt x="122" y="252"/>
                    <a:pt x="127" y="241"/>
                  </a:cubicBezTo>
                  <a:cubicBezTo>
                    <a:pt x="132" y="229"/>
                    <a:pt x="138" y="217"/>
                    <a:pt x="142" y="209"/>
                  </a:cubicBezTo>
                  <a:cubicBezTo>
                    <a:pt x="146" y="201"/>
                    <a:pt x="148" y="198"/>
                    <a:pt x="151" y="196"/>
                  </a:cubicBezTo>
                  <a:cubicBezTo>
                    <a:pt x="152" y="195"/>
                    <a:pt x="156" y="194"/>
                    <a:pt x="165" y="195"/>
                  </a:cubicBezTo>
                  <a:cubicBezTo>
                    <a:pt x="190" y="195"/>
                    <a:pt x="190" y="195"/>
                    <a:pt x="190" y="195"/>
                  </a:cubicBezTo>
                  <a:cubicBezTo>
                    <a:pt x="214" y="195"/>
                    <a:pt x="245" y="195"/>
                    <a:pt x="245" y="195"/>
                  </a:cubicBezTo>
                  <a:cubicBezTo>
                    <a:pt x="270" y="195"/>
                    <a:pt x="270" y="195"/>
                    <a:pt x="270" y="195"/>
                  </a:cubicBezTo>
                  <a:cubicBezTo>
                    <a:pt x="279" y="194"/>
                    <a:pt x="283" y="195"/>
                    <a:pt x="284" y="196"/>
                  </a:cubicBezTo>
                  <a:cubicBezTo>
                    <a:pt x="287" y="198"/>
                    <a:pt x="289" y="201"/>
                    <a:pt x="293" y="209"/>
                  </a:cubicBezTo>
                  <a:cubicBezTo>
                    <a:pt x="297" y="217"/>
                    <a:pt x="303" y="229"/>
                    <a:pt x="308" y="241"/>
                  </a:cubicBezTo>
                  <a:cubicBezTo>
                    <a:pt x="313" y="252"/>
                    <a:pt x="317" y="262"/>
                    <a:pt x="320" y="267"/>
                  </a:cubicBezTo>
                  <a:cubicBezTo>
                    <a:pt x="322" y="271"/>
                    <a:pt x="327" y="281"/>
                    <a:pt x="336" y="290"/>
                  </a:cubicBezTo>
                  <a:cubicBezTo>
                    <a:pt x="344" y="299"/>
                    <a:pt x="358" y="308"/>
                    <a:pt x="377" y="308"/>
                  </a:cubicBezTo>
                  <a:cubicBezTo>
                    <a:pt x="377" y="308"/>
                    <a:pt x="377" y="308"/>
                    <a:pt x="378" y="308"/>
                  </a:cubicBezTo>
                  <a:cubicBezTo>
                    <a:pt x="396" y="308"/>
                    <a:pt x="408" y="300"/>
                    <a:pt x="415" y="291"/>
                  </a:cubicBezTo>
                  <a:cubicBezTo>
                    <a:pt x="422" y="281"/>
                    <a:pt x="423" y="271"/>
                    <a:pt x="424" y="264"/>
                  </a:cubicBezTo>
                  <a:cubicBezTo>
                    <a:pt x="424" y="263"/>
                    <a:pt x="425" y="256"/>
                    <a:pt x="425" y="252"/>
                  </a:cubicBezTo>
                  <a:cubicBezTo>
                    <a:pt x="426" y="248"/>
                    <a:pt x="422" y="244"/>
                    <a:pt x="418" y="244"/>
                  </a:cubicBezTo>
                  <a:cubicBezTo>
                    <a:pt x="414" y="244"/>
                    <a:pt x="410" y="247"/>
                    <a:pt x="409" y="251"/>
                  </a:cubicBezTo>
                  <a:cubicBezTo>
                    <a:pt x="409" y="254"/>
                    <a:pt x="408" y="261"/>
                    <a:pt x="408" y="262"/>
                  </a:cubicBezTo>
                  <a:cubicBezTo>
                    <a:pt x="408" y="268"/>
                    <a:pt x="406" y="275"/>
                    <a:pt x="402" y="281"/>
                  </a:cubicBezTo>
                  <a:cubicBezTo>
                    <a:pt x="397" y="287"/>
                    <a:pt x="391" y="292"/>
                    <a:pt x="377" y="292"/>
                  </a:cubicBezTo>
                  <a:cubicBezTo>
                    <a:pt x="363" y="292"/>
                    <a:pt x="354" y="286"/>
                    <a:pt x="347" y="279"/>
                  </a:cubicBezTo>
                  <a:cubicBezTo>
                    <a:pt x="340" y="272"/>
                    <a:pt x="336" y="263"/>
                    <a:pt x="334" y="259"/>
                  </a:cubicBezTo>
                  <a:cubicBezTo>
                    <a:pt x="332" y="256"/>
                    <a:pt x="328" y="246"/>
                    <a:pt x="323" y="234"/>
                  </a:cubicBezTo>
                  <a:cubicBezTo>
                    <a:pt x="317" y="223"/>
                    <a:pt x="312" y="210"/>
                    <a:pt x="308" y="202"/>
                  </a:cubicBezTo>
                  <a:cubicBezTo>
                    <a:pt x="303" y="193"/>
                    <a:pt x="299" y="187"/>
                    <a:pt x="293" y="183"/>
                  </a:cubicBezTo>
                  <a:cubicBezTo>
                    <a:pt x="286" y="179"/>
                    <a:pt x="279" y="179"/>
                    <a:pt x="270" y="179"/>
                  </a:cubicBezTo>
                  <a:cubicBezTo>
                    <a:pt x="245" y="179"/>
                    <a:pt x="245" y="179"/>
                    <a:pt x="245" y="179"/>
                  </a:cubicBezTo>
                  <a:cubicBezTo>
                    <a:pt x="245" y="179"/>
                    <a:pt x="214" y="179"/>
                    <a:pt x="190" y="179"/>
                  </a:cubicBezTo>
                  <a:cubicBezTo>
                    <a:pt x="165" y="179"/>
                    <a:pt x="165" y="179"/>
                    <a:pt x="165" y="179"/>
                  </a:cubicBezTo>
                  <a:cubicBezTo>
                    <a:pt x="156" y="179"/>
                    <a:pt x="149" y="179"/>
                    <a:pt x="142" y="183"/>
                  </a:cubicBezTo>
                  <a:cubicBezTo>
                    <a:pt x="136" y="187"/>
                    <a:pt x="132" y="193"/>
                    <a:pt x="127" y="202"/>
                  </a:cubicBezTo>
                  <a:cubicBezTo>
                    <a:pt x="123" y="210"/>
                    <a:pt x="118" y="223"/>
                    <a:pt x="112" y="234"/>
                  </a:cubicBezTo>
                  <a:cubicBezTo>
                    <a:pt x="107" y="246"/>
                    <a:pt x="103" y="256"/>
                    <a:pt x="101" y="259"/>
                  </a:cubicBezTo>
                  <a:cubicBezTo>
                    <a:pt x="99" y="263"/>
                    <a:pt x="95" y="272"/>
                    <a:pt x="88" y="279"/>
                  </a:cubicBezTo>
                  <a:cubicBezTo>
                    <a:pt x="81" y="286"/>
                    <a:pt x="72" y="292"/>
                    <a:pt x="58" y="292"/>
                  </a:cubicBezTo>
                  <a:cubicBezTo>
                    <a:pt x="44" y="292"/>
                    <a:pt x="38" y="287"/>
                    <a:pt x="33" y="281"/>
                  </a:cubicBezTo>
                  <a:cubicBezTo>
                    <a:pt x="29" y="275"/>
                    <a:pt x="27" y="268"/>
                    <a:pt x="27" y="262"/>
                  </a:cubicBezTo>
                  <a:cubicBezTo>
                    <a:pt x="26" y="257"/>
                    <a:pt x="24" y="218"/>
                    <a:pt x="21" y="180"/>
                  </a:cubicBezTo>
                  <a:cubicBezTo>
                    <a:pt x="21" y="174"/>
                    <a:pt x="20" y="167"/>
                    <a:pt x="20" y="161"/>
                  </a:cubicBezTo>
                  <a:cubicBezTo>
                    <a:pt x="35" y="179"/>
                    <a:pt x="58" y="191"/>
                    <a:pt x="83" y="191"/>
                  </a:cubicBezTo>
                  <a:cubicBezTo>
                    <a:pt x="129" y="191"/>
                    <a:pt x="167" y="153"/>
                    <a:pt x="167" y="107"/>
                  </a:cubicBezTo>
                  <a:cubicBezTo>
                    <a:pt x="167" y="90"/>
                    <a:pt x="161" y="73"/>
                    <a:pt x="152" y="60"/>
                  </a:cubicBezTo>
                  <a:cubicBezTo>
                    <a:pt x="283" y="60"/>
                    <a:pt x="283" y="60"/>
                    <a:pt x="283" y="60"/>
                  </a:cubicBezTo>
                  <a:cubicBezTo>
                    <a:pt x="283" y="60"/>
                    <a:pt x="283" y="60"/>
                    <a:pt x="283" y="60"/>
                  </a:cubicBezTo>
                  <a:cubicBezTo>
                    <a:pt x="274" y="73"/>
                    <a:pt x="268" y="90"/>
                    <a:pt x="268" y="107"/>
                  </a:cubicBezTo>
                  <a:cubicBezTo>
                    <a:pt x="268" y="153"/>
                    <a:pt x="306" y="191"/>
                    <a:pt x="352" y="191"/>
                  </a:cubicBezTo>
                  <a:cubicBezTo>
                    <a:pt x="377" y="191"/>
                    <a:pt x="400" y="179"/>
                    <a:pt x="415" y="161"/>
                  </a:cubicBezTo>
                  <a:cubicBezTo>
                    <a:pt x="414" y="179"/>
                    <a:pt x="413" y="191"/>
                    <a:pt x="411" y="219"/>
                  </a:cubicBezTo>
                  <a:cubicBezTo>
                    <a:pt x="411" y="223"/>
                    <a:pt x="414" y="227"/>
                    <a:pt x="418" y="228"/>
                  </a:cubicBezTo>
                  <a:cubicBezTo>
                    <a:pt x="423" y="228"/>
                    <a:pt x="427" y="225"/>
                    <a:pt x="427" y="220"/>
                  </a:cubicBezTo>
                  <a:cubicBezTo>
                    <a:pt x="430" y="174"/>
                    <a:pt x="430" y="172"/>
                    <a:pt x="434" y="118"/>
                  </a:cubicBezTo>
                  <a:cubicBezTo>
                    <a:pt x="434" y="118"/>
                    <a:pt x="434" y="118"/>
                    <a:pt x="434" y="118"/>
                  </a:cubicBezTo>
                  <a:cubicBezTo>
                    <a:pt x="434" y="115"/>
                    <a:pt x="435" y="111"/>
                    <a:pt x="435" y="108"/>
                  </a:cubicBezTo>
                  <a:cubicBezTo>
                    <a:pt x="435" y="108"/>
                    <a:pt x="435" y="108"/>
                    <a:pt x="435" y="108"/>
                  </a:cubicBezTo>
                  <a:cubicBezTo>
                    <a:pt x="435" y="108"/>
                    <a:pt x="435" y="108"/>
                    <a:pt x="435" y="108"/>
                  </a:cubicBezTo>
                  <a:cubicBezTo>
                    <a:pt x="435" y="108"/>
                    <a:pt x="435" y="108"/>
                    <a:pt x="435" y="107"/>
                  </a:cubicBezTo>
                  <a:close/>
                  <a:moveTo>
                    <a:pt x="83" y="175"/>
                  </a:moveTo>
                  <a:cubicBezTo>
                    <a:pt x="46" y="175"/>
                    <a:pt x="16" y="144"/>
                    <a:pt x="16" y="107"/>
                  </a:cubicBezTo>
                  <a:cubicBezTo>
                    <a:pt x="16" y="81"/>
                    <a:pt x="31" y="59"/>
                    <a:pt x="53" y="48"/>
                  </a:cubicBezTo>
                  <a:cubicBezTo>
                    <a:pt x="55" y="46"/>
                    <a:pt x="56" y="44"/>
                    <a:pt x="57" y="42"/>
                  </a:cubicBezTo>
                  <a:cubicBezTo>
                    <a:pt x="57" y="41"/>
                    <a:pt x="57" y="41"/>
                    <a:pt x="57" y="40"/>
                  </a:cubicBezTo>
                  <a:cubicBezTo>
                    <a:pt x="57" y="38"/>
                    <a:pt x="57" y="31"/>
                    <a:pt x="58" y="25"/>
                  </a:cubicBezTo>
                  <a:cubicBezTo>
                    <a:pt x="59" y="22"/>
                    <a:pt x="60" y="19"/>
                    <a:pt x="61" y="17"/>
                  </a:cubicBezTo>
                  <a:cubicBezTo>
                    <a:pt x="62" y="17"/>
                    <a:pt x="62" y="16"/>
                    <a:pt x="62" y="16"/>
                  </a:cubicBezTo>
                  <a:cubicBezTo>
                    <a:pt x="62" y="16"/>
                    <a:pt x="62" y="16"/>
                    <a:pt x="62" y="16"/>
                  </a:cubicBezTo>
                  <a:cubicBezTo>
                    <a:pt x="106" y="16"/>
                    <a:pt x="106" y="16"/>
                    <a:pt x="106" y="16"/>
                  </a:cubicBezTo>
                  <a:cubicBezTo>
                    <a:pt x="106" y="16"/>
                    <a:pt x="106" y="16"/>
                    <a:pt x="106" y="16"/>
                  </a:cubicBezTo>
                  <a:cubicBezTo>
                    <a:pt x="106" y="16"/>
                    <a:pt x="106" y="16"/>
                    <a:pt x="106" y="17"/>
                  </a:cubicBezTo>
                  <a:cubicBezTo>
                    <a:pt x="107" y="18"/>
                    <a:pt x="109" y="22"/>
                    <a:pt x="110" y="26"/>
                  </a:cubicBezTo>
                  <a:cubicBezTo>
                    <a:pt x="110" y="30"/>
                    <a:pt x="110" y="34"/>
                    <a:pt x="110" y="37"/>
                  </a:cubicBezTo>
                  <a:cubicBezTo>
                    <a:pt x="110" y="39"/>
                    <a:pt x="110" y="39"/>
                    <a:pt x="110" y="40"/>
                  </a:cubicBezTo>
                  <a:cubicBezTo>
                    <a:pt x="110" y="43"/>
                    <a:pt x="112" y="46"/>
                    <a:pt x="115" y="48"/>
                  </a:cubicBezTo>
                  <a:cubicBezTo>
                    <a:pt x="136" y="59"/>
                    <a:pt x="151" y="81"/>
                    <a:pt x="151" y="107"/>
                  </a:cubicBezTo>
                  <a:cubicBezTo>
                    <a:pt x="151" y="144"/>
                    <a:pt x="121" y="175"/>
                    <a:pt x="83" y="175"/>
                  </a:cubicBezTo>
                  <a:close/>
                  <a:moveTo>
                    <a:pt x="352" y="175"/>
                  </a:moveTo>
                  <a:cubicBezTo>
                    <a:pt x="314" y="175"/>
                    <a:pt x="284" y="144"/>
                    <a:pt x="284" y="107"/>
                  </a:cubicBezTo>
                  <a:cubicBezTo>
                    <a:pt x="284" y="81"/>
                    <a:pt x="299" y="59"/>
                    <a:pt x="321" y="48"/>
                  </a:cubicBezTo>
                  <a:cubicBezTo>
                    <a:pt x="323" y="47"/>
                    <a:pt x="324" y="45"/>
                    <a:pt x="325" y="42"/>
                  </a:cubicBezTo>
                  <a:cubicBezTo>
                    <a:pt x="325" y="42"/>
                    <a:pt x="325" y="41"/>
                    <a:pt x="325" y="40"/>
                  </a:cubicBezTo>
                  <a:cubicBezTo>
                    <a:pt x="325" y="38"/>
                    <a:pt x="325" y="31"/>
                    <a:pt x="327" y="25"/>
                  </a:cubicBezTo>
                  <a:cubicBezTo>
                    <a:pt x="327" y="22"/>
                    <a:pt x="328" y="19"/>
                    <a:pt x="329" y="17"/>
                  </a:cubicBezTo>
                  <a:cubicBezTo>
                    <a:pt x="330" y="17"/>
                    <a:pt x="330" y="16"/>
                    <a:pt x="330" y="16"/>
                  </a:cubicBezTo>
                  <a:cubicBezTo>
                    <a:pt x="330" y="16"/>
                    <a:pt x="330" y="16"/>
                    <a:pt x="330" y="16"/>
                  </a:cubicBezTo>
                  <a:cubicBezTo>
                    <a:pt x="374" y="16"/>
                    <a:pt x="374" y="16"/>
                    <a:pt x="374" y="16"/>
                  </a:cubicBezTo>
                  <a:cubicBezTo>
                    <a:pt x="374" y="16"/>
                    <a:pt x="374" y="16"/>
                    <a:pt x="374" y="16"/>
                  </a:cubicBezTo>
                  <a:cubicBezTo>
                    <a:pt x="374" y="16"/>
                    <a:pt x="374" y="16"/>
                    <a:pt x="374" y="17"/>
                  </a:cubicBezTo>
                  <a:cubicBezTo>
                    <a:pt x="375" y="18"/>
                    <a:pt x="377" y="22"/>
                    <a:pt x="378" y="26"/>
                  </a:cubicBezTo>
                  <a:cubicBezTo>
                    <a:pt x="378" y="30"/>
                    <a:pt x="378" y="34"/>
                    <a:pt x="378" y="37"/>
                  </a:cubicBezTo>
                  <a:cubicBezTo>
                    <a:pt x="378" y="39"/>
                    <a:pt x="378" y="39"/>
                    <a:pt x="378" y="40"/>
                  </a:cubicBezTo>
                  <a:cubicBezTo>
                    <a:pt x="378" y="41"/>
                    <a:pt x="378" y="42"/>
                    <a:pt x="379" y="42"/>
                  </a:cubicBezTo>
                  <a:cubicBezTo>
                    <a:pt x="379" y="45"/>
                    <a:pt x="381" y="47"/>
                    <a:pt x="383" y="48"/>
                  </a:cubicBezTo>
                  <a:cubicBezTo>
                    <a:pt x="404" y="59"/>
                    <a:pt x="419" y="81"/>
                    <a:pt x="419" y="107"/>
                  </a:cubicBezTo>
                  <a:cubicBezTo>
                    <a:pt x="419" y="144"/>
                    <a:pt x="389" y="175"/>
                    <a:pt x="352" y="175"/>
                  </a:cubicBezTo>
                  <a:close/>
                  <a:moveTo>
                    <a:pt x="352" y="57"/>
                  </a:moveTo>
                  <a:cubicBezTo>
                    <a:pt x="343" y="57"/>
                    <a:pt x="335" y="64"/>
                    <a:pt x="335" y="73"/>
                  </a:cubicBezTo>
                  <a:cubicBezTo>
                    <a:pt x="335" y="82"/>
                    <a:pt x="343" y="89"/>
                    <a:pt x="352" y="89"/>
                  </a:cubicBezTo>
                  <a:cubicBezTo>
                    <a:pt x="360" y="89"/>
                    <a:pt x="368" y="82"/>
                    <a:pt x="368" y="73"/>
                  </a:cubicBezTo>
                  <a:cubicBezTo>
                    <a:pt x="368" y="64"/>
                    <a:pt x="360" y="57"/>
                    <a:pt x="352" y="57"/>
                  </a:cubicBezTo>
                  <a:close/>
                  <a:moveTo>
                    <a:pt x="352" y="125"/>
                  </a:moveTo>
                  <a:cubicBezTo>
                    <a:pt x="343" y="125"/>
                    <a:pt x="335" y="133"/>
                    <a:pt x="335" y="142"/>
                  </a:cubicBezTo>
                  <a:cubicBezTo>
                    <a:pt x="335" y="150"/>
                    <a:pt x="343" y="158"/>
                    <a:pt x="352" y="158"/>
                  </a:cubicBezTo>
                  <a:cubicBezTo>
                    <a:pt x="360" y="158"/>
                    <a:pt x="368" y="150"/>
                    <a:pt x="368" y="142"/>
                  </a:cubicBezTo>
                  <a:cubicBezTo>
                    <a:pt x="368" y="133"/>
                    <a:pt x="360" y="125"/>
                    <a:pt x="352" y="125"/>
                  </a:cubicBezTo>
                  <a:close/>
                  <a:moveTo>
                    <a:pt x="386" y="91"/>
                  </a:moveTo>
                  <a:cubicBezTo>
                    <a:pt x="377" y="91"/>
                    <a:pt x="370" y="98"/>
                    <a:pt x="370" y="107"/>
                  </a:cubicBezTo>
                  <a:cubicBezTo>
                    <a:pt x="370" y="116"/>
                    <a:pt x="377" y="124"/>
                    <a:pt x="386" y="124"/>
                  </a:cubicBezTo>
                  <a:cubicBezTo>
                    <a:pt x="395" y="124"/>
                    <a:pt x="402" y="116"/>
                    <a:pt x="402" y="107"/>
                  </a:cubicBezTo>
                  <a:cubicBezTo>
                    <a:pt x="402" y="98"/>
                    <a:pt x="395" y="91"/>
                    <a:pt x="386" y="91"/>
                  </a:cubicBezTo>
                  <a:close/>
                  <a:moveTo>
                    <a:pt x="317" y="91"/>
                  </a:moveTo>
                  <a:cubicBezTo>
                    <a:pt x="308" y="91"/>
                    <a:pt x="301" y="98"/>
                    <a:pt x="301" y="107"/>
                  </a:cubicBezTo>
                  <a:cubicBezTo>
                    <a:pt x="301" y="116"/>
                    <a:pt x="308" y="124"/>
                    <a:pt x="317" y="124"/>
                  </a:cubicBezTo>
                  <a:cubicBezTo>
                    <a:pt x="326" y="124"/>
                    <a:pt x="333" y="116"/>
                    <a:pt x="333" y="107"/>
                  </a:cubicBezTo>
                  <a:cubicBezTo>
                    <a:pt x="333" y="98"/>
                    <a:pt x="326" y="91"/>
                    <a:pt x="317" y="91"/>
                  </a:cubicBezTo>
                  <a:close/>
                  <a:moveTo>
                    <a:pt x="226" y="148"/>
                  </a:moveTo>
                  <a:cubicBezTo>
                    <a:pt x="226" y="155"/>
                    <a:pt x="231" y="160"/>
                    <a:pt x="238" y="160"/>
                  </a:cubicBezTo>
                  <a:cubicBezTo>
                    <a:pt x="245" y="160"/>
                    <a:pt x="250" y="155"/>
                    <a:pt x="250" y="148"/>
                  </a:cubicBezTo>
                  <a:cubicBezTo>
                    <a:pt x="250" y="141"/>
                    <a:pt x="245" y="135"/>
                    <a:pt x="238" y="135"/>
                  </a:cubicBezTo>
                  <a:cubicBezTo>
                    <a:pt x="231" y="135"/>
                    <a:pt x="226" y="141"/>
                    <a:pt x="226" y="148"/>
                  </a:cubicBezTo>
                  <a:close/>
                  <a:moveTo>
                    <a:pt x="182" y="148"/>
                  </a:moveTo>
                  <a:cubicBezTo>
                    <a:pt x="182" y="155"/>
                    <a:pt x="188" y="160"/>
                    <a:pt x="195" y="160"/>
                  </a:cubicBezTo>
                  <a:cubicBezTo>
                    <a:pt x="201" y="160"/>
                    <a:pt x="207" y="155"/>
                    <a:pt x="207" y="148"/>
                  </a:cubicBezTo>
                  <a:cubicBezTo>
                    <a:pt x="207" y="141"/>
                    <a:pt x="201" y="135"/>
                    <a:pt x="195" y="135"/>
                  </a:cubicBezTo>
                  <a:cubicBezTo>
                    <a:pt x="188" y="135"/>
                    <a:pt x="182" y="141"/>
                    <a:pt x="182" y="148"/>
                  </a:cubicBezTo>
                  <a:close/>
                  <a:moveTo>
                    <a:pt x="97" y="107"/>
                  </a:moveTo>
                  <a:cubicBezTo>
                    <a:pt x="113" y="124"/>
                    <a:pt x="113" y="124"/>
                    <a:pt x="113" y="124"/>
                  </a:cubicBezTo>
                  <a:cubicBezTo>
                    <a:pt x="133" y="124"/>
                    <a:pt x="133" y="124"/>
                    <a:pt x="133" y="124"/>
                  </a:cubicBezTo>
                  <a:cubicBezTo>
                    <a:pt x="133" y="124"/>
                    <a:pt x="134" y="123"/>
                    <a:pt x="134" y="122"/>
                  </a:cubicBezTo>
                  <a:cubicBezTo>
                    <a:pt x="134" y="92"/>
                    <a:pt x="134" y="92"/>
                    <a:pt x="134" y="92"/>
                  </a:cubicBezTo>
                  <a:cubicBezTo>
                    <a:pt x="134" y="92"/>
                    <a:pt x="133" y="91"/>
                    <a:pt x="133" y="91"/>
                  </a:cubicBezTo>
                  <a:cubicBezTo>
                    <a:pt x="113" y="91"/>
                    <a:pt x="113" y="91"/>
                    <a:pt x="113" y="91"/>
                  </a:cubicBezTo>
                  <a:lnTo>
                    <a:pt x="97" y="107"/>
                  </a:lnTo>
                  <a:close/>
                  <a:moveTo>
                    <a:pt x="53" y="91"/>
                  </a:moveTo>
                  <a:cubicBezTo>
                    <a:pt x="34" y="91"/>
                    <a:pt x="34" y="91"/>
                    <a:pt x="34" y="91"/>
                  </a:cubicBezTo>
                  <a:cubicBezTo>
                    <a:pt x="34" y="91"/>
                    <a:pt x="33" y="92"/>
                    <a:pt x="33" y="92"/>
                  </a:cubicBezTo>
                  <a:cubicBezTo>
                    <a:pt x="33" y="122"/>
                    <a:pt x="33" y="122"/>
                    <a:pt x="33" y="122"/>
                  </a:cubicBezTo>
                  <a:cubicBezTo>
                    <a:pt x="33" y="123"/>
                    <a:pt x="34" y="124"/>
                    <a:pt x="34" y="124"/>
                  </a:cubicBezTo>
                  <a:cubicBezTo>
                    <a:pt x="53" y="124"/>
                    <a:pt x="53" y="124"/>
                    <a:pt x="53" y="124"/>
                  </a:cubicBezTo>
                  <a:cubicBezTo>
                    <a:pt x="70" y="107"/>
                    <a:pt x="70" y="107"/>
                    <a:pt x="70" y="107"/>
                  </a:cubicBezTo>
                  <a:lnTo>
                    <a:pt x="53" y="91"/>
                  </a:lnTo>
                  <a:close/>
                  <a:moveTo>
                    <a:pt x="67" y="137"/>
                  </a:moveTo>
                  <a:cubicBezTo>
                    <a:pt x="67" y="157"/>
                    <a:pt x="67" y="157"/>
                    <a:pt x="67" y="157"/>
                  </a:cubicBezTo>
                  <a:cubicBezTo>
                    <a:pt x="67" y="157"/>
                    <a:pt x="68" y="158"/>
                    <a:pt x="68" y="158"/>
                  </a:cubicBezTo>
                  <a:cubicBezTo>
                    <a:pt x="98" y="158"/>
                    <a:pt x="98" y="158"/>
                    <a:pt x="98" y="158"/>
                  </a:cubicBezTo>
                  <a:cubicBezTo>
                    <a:pt x="99" y="158"/>
                    <a:pt x="100" y="157"/>
                    <a:pt x="100" y="157"/>
                  </a:cubicBezTo>
                  <a:cubicBezTo>
                    <a:pt x="100" y="137"/>
                    <a:pt x="100" y="137"/>
                    <a:pt x="100" y="137"/>
                  </a:cubicBezTo>
                  <a:cubicBezTo>
                    <a:pt x="83" y="121"/>
                    <a:pt x="83" y="121"/>
                    <a:pt x="83" y="121"/>
                  </a:cubicBezTo>
                  <a:lnTo>
                    <a:pt x="67" y="137"/>
                  </a:lnTo>
                  <a:close/>
                  <a:moveTo>
                    <a:pt x="100" y="77"/>
                  </a:moveTo>
                  <a:cubicBezTo>
                    <a:pt x="100" y="58"/>
                    <a:pt x="100" y="58"/>
                    <a:pt x="100" y="58"/>
                  </a:cubicBezTo>
                  <a:cubicBezTo>
                    <a:pt x="100" y="57"/>
                    <a:pt x="99" y="57"/>
                    <a:pt x="98" y="57"/>
                  </a:cubicBezTo>
                  <a:cubicBezTo>
                    <a:pt x="68" y="57"/>
                    <a:pt x="68" y="57"/>
                    <a:pt x="68" y="57"/>
                  </a:cubicBezTo>
                  <a:cubicBezTo>
                    <a:pt x="68" y="57"/>
                    <a:pt x="67" y="57"/>
                    <a:pt x="67" y="58"/>
                  </a:cubicBezTo>
                  <a:cubicBezTo>
                    <a:pt x="67" y="77"/>
                    <a:pt x="67" y="77"/>
                    <a:pt x="67" y="77"/>
                  </a:cubicBezTo>
                  <a:cubicBezTo>
                    <a:pt x="83" y="94"/>
                    <a:pt x="83" y="94"/>
                    <a:pt x="83" y="94"/>
                  </a:cubicBezTo>
                  <a:lnTo>
                    <a:pt x="100" y="7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IN" sz="1000" dirty="0">
                <a:solidFill>
                  <a:srgbClr val="000000"/>
                </a:solidFill>
                <a:cs typeface="Arial" pitchFamily="34" charset="0"/>
              </a:endParaRPr>
            </a:p>
          </p:txBody>
        </p:sp>
        <p:sp>
          <p:nvSpPr>
            <p:cNvPr id="7" name="Freeform 9"/>
            <p:cNvSpPr>
              <a:spLocks noChangeAspect="1" noEditPoints="1"/>
            </p:cNvSpPr>
            <p:nvPr/>
          </p:nvSpPr>
          <p:spPr bwMode="auto">
            <a:xfrm>
              <a:off x="4148138" y="3857626"/>
              <a:ext cx="228600" cy="322263"/>
            </a:xfrm>
            <a:custGeom>
              <a:avLst/>
              <a:gdLst>
                <a:gd name="T0" fmla="*/ 2147483647 w 292"/>
                <a:gd name="T1" fmla="*/ 2147483647 h 412"/>
                <a:gd name="T2" fmla="*/ 2147483647 w 292"/>
                <a:gd name="T3" fmla="*/ 2147483647 h 412"/>
                <a:gd name="T4" fmla="*/ 2147483647 w 292"/>
                <a:gd name="T5" fmla="*/ 2147483647 h 412"/>
                <a:gd name="T6" fmla="*/ 2147483647 w 292"/>
                <a:gd name="T7" fmla="*/ 2147483647 h 412"/>
                <a:gd name="T8" fmla="*/ 2147483647 w 292"/>
                <a:gd name="T9" fmla="*/ 0 h 412"/>
                <a:gd name="T10" fmla="*/ 0 w 292"/>
                <a:gd name="T11" fmla="*/ 2147483647 h 412"/>
                <a:gd name="T12" fmla="*/ 0 w 292"/>
                <a:gd name="T13" fmla="*/ 2147483647 h 412"/>
                <a:gd name="T14" fmla="*/ 2147483647 w 292"/>
                <a:gd name="T15" fmla="*/ 2147483647 h 412"/>
                <a:gd name="T16" fmla="*/ 2147483647 w 292"/>
                <a:gd name="T17" fmla="*/ 2147483647 h 412"/>
                <a:gd name="T18" fmla="*/ 2147483647 w 292"/>
                <a:gd name="T19" fmla="*/ 2147483647 h 412"/>
                <a:gd name="T20" fmla="*/ 2147483647 w 292"/>
                <a:gd name="T21" fmla="*/ 2147483647 h 412"/>
                <a:gd name="T22" fmla="*/ 2147483647 w 292"/>
                <a:gd name="T23" fmla="*/ 2147483647 h 412"/>
                <a:gd name="T24" fmla="*/ 2147483647 w 292"/>
                <a:gd name="T25" fmla="*/ 2147483647 h 412"/>
                <a:gd name="T26" fmla="*/ 2147483647 w 292"/>
                <a:gd name="T27" fmla="*/ 2147483647 h 412"/>
                <a:gd name="T28" fmla="*/ 2147483647 w 292"/>
                <a:gd name="T29" fmla="*/ 2147483647 h 412"/>
                <a:gd name="T30" fmla="*/ 2147483647 w 292"/>
                <a:gd name="T31" fmla="*/ 2147483647 h 412"/>
                <a:gd name="T32" fmla="*/ 2147483647 w 292"/>
                <a:gd name="T33" fmla="*/ 2147483647 h 412"/>
                <a:gd name="T34" fmla="*/ 2147483647 w 292"/>
                <a:gd name="T35" fmla="*/ 2147483647 h 412"/>
                <a:gd name="T36" fmla="*/ 2147483647 w 292"/>
                <a:gd name="T37" fmla="*/ 2147483647 h 412"/>
                <a:gd name="T38" fmla="*/ 2147483647 w 292"/>
                <a:gd name="T39" fmla="*/ 2147483647 h 412"/>
                <a:gd name="T40" fmla="*/ 2147483647 w 292"/>
                <a:gd name="T41" fmla="*/ 2147483647 h 412"/>
                <a:gd name="T42" fmla="*/ 2147483647 w 292"/>
                <a:gd name="T43" fmla="*/ 2147483647 h 412"/>
                <a:gd name="T44" fmla="*/ 2147483647 w 292"/>
                <a:gd name="T45" fmla="*/ 2147483647 h 412"/>
                <a:gd name="T46" fmla="*/ 2147483647 w 292"/>
                <a:gd name="T47" fmla="*/ 2147483647 h 412"/>
                <a:gd name="T48" fmla="*/ 2147483647 w 292"/>
                <a:gd name="T49" fmla="*/ 2147483647 h 412"/>
                <a:gd name="T50" fmla="*/ 2147483647 w 292"/>
                <a:gd name="T51" fmla="*/ 2147483647 h 412"/>
                <a:gd name="T52" fmla="*/ 2147483647 w 292"/>
                <a:gd name="T53" fmla="*/ 2147483647 h 412"/>
                <a:gd name="T54" fmla="*/ 2147483647 w 292"/>
                <a:gd name="T55" fmla="*/ 2147483647 h 412"/>
                <a:gd name="T56" fmla="*/ 2147483647 w 292"/>
                <a:gd name="T57" fmla="*/ 2147483647 h 412"/>
                <a:gd name="T58" fmla="*/ 2147483647 w 292"/>
                <a:gd name="T59" fmla="*/ 2147483647 h 412"/>
                <a:gd name="T60" fmla="*/ 2147483647 w 292"/>
                <a:gd name="T61" fmla="*/ 2147483647 h 412"/>
                <a:gd name="T62" fmla="*/ 2147483647 w 292"/>
                <a:gd name="T63" fmla="*/ 2147483647 h 412"/>
                <a:gd name="T64" fmla="*/ 2147483647 w 292"/>
                <a:gd name="T65" fmla="*/ 2147483647 h 412"/>
                <a:gd name="T66" fmla="*/ 2147483647 w 292"/>
                <a:gd name="T67" fmla="*/ 2147483647 h 412"/>
                <a:gd name="T68" fmla="*/ 2147483647 w 292"/>
                <a:gd name="T69" fmla="*/ 2147483647 h 412"/>
                <a:gd name="T70" fmla="*/ 2147483647 w 292"/>
                <a:gd name="T71" fmla="*/ 2147483647 h 412"/>
                <a:gd name="T72" fmla="*/ 2147483647 w 292"/>
                <a:gd name="T73" fmla="*/ 2147483647 h 412"/>
                <a:gd name="T74" fmla="*/ 2147483647 w 292"/>
                <a:gd name="T75" fmla="*/ 2147483647 h 412"/>
                <a:gd name="T76" fmla="*/ 2147483647 w 292"/>
                <a:gd name="T77" fmla="*/ 2147483647 h 4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92"/>
                <a:gd name="T118" fmla="*/ 0 h 412"/>
                <a:gd name="T119" fmla="*/ 292 w 292"/>
                <a:gd name="T120" fmla="*/ 412 h 4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92" h="412">
                  <a:moveTo>
                    <a:pt x="146" y="387"/>
                  </a:moveTo>
                  <a:cubicBezTo>
                    <a:pt x="155" y="387"/>
                    <a:pt x="162" y="380"/>
                    <a:pt x="162" y="372"/>
                  </a:cubicBezTo>
                  <a:cubicBezTo>
                    <a:pt x="162" y="363"/>
                    <a:pt x="155" y="356"/>
                    <a:pt x="146" y="356"/>
                  </a:cubicBezTo>
                  <a:cubicBezTo>
                    <a:pt x="137" y="356"/>
                    <a:pt x="130" y="363"/>
                    <a:pt x="130" y="372"/>
                  </a:cubicBezTo>
                  <a:cubicBezTo>
                    <a:pt x="130" y="380"/>
                    <a:pt x="137" y="387"/>
                    <a:pt x="146" y="387"/>
                  </a:cubicBezTo>
                  <a:close/>
                  <a:moveTo>
                    <a:pt x="284" y="92"/>
                  </a:moveTo>
                  <a:cubicBezTo>
                    <a:pt x="288" y="92"/>
                    <a:pt x="292" y="88"/>
                    <a:pt x="292" y="84"/>
                  </a:cubicBezTo>
                  <a:cubicBezTo>
                    <a:pt x="292" y="49"/>
                    <a:pt x="292" y="49"/>
                    <a:pt x="292" y="49"/>
                  </a:cubicBezTo>
                  <a:cubicBezTo>
                    <a:pt x="292" y="22"/>
                    <a:pt x="270" y="0"/>
                    <a:pt x="244" y="0"/>
                  </a:cubicBezTo>
                  <a:cubicBezTo>
                    <a:pt x="48" y="0"/>
                    <a:pt x="48" y="0"/>
                    <a:pt x="48" y="0"/>
                  </a:cubicBezTo>
                  <a:cubicBezTo>
                    <a:pt x="22" y="0"/>
                    <a:pt x="0" y="22"/>
                    <a:pt x="0" y="49"/>
                  </a:cubicBezTo>
                  <a:cubicBezTo>
                    <a:pt x="0" y="278"/>
                    <a:pt x="0" y="278"/>
                    <a:pt x="0" y="278"/>
                  </a:cubicBezTo>
                  <a:cubicBezTo>
                    <a:pt x="0" y="300"/>
                    <a:pt x="0" y="300"/>
                    <a:pt x="0" y="300"/>
                  </a:cubicBezTo>
                  <a:cubicBezTo>
                    <a:pt x="0" y="363"/>
                    <a:pt x="0" y="363"/>
                    <a:pt x="0" y="363"/>
                  </a:cubicBezTo>
                  <a:cubicBezTo>
                    <a:pt x="0" y="390"/>
                    <a:pt x="22" y="412"/>
                    <a:pt x="48" y="412"/>
                  </a:cubicBezTo>
                  <a:cubicBezTo>
                    <a:pt x="244" y="412"/>
                    <a:pt x="244" y="412"/>
                    <a:pt x="244" y="412"/>
                  </a:cubicBezTo>
                  <a:cubicBezTo>
                    <a:pt x="270" y="412"/>
                    <a:pt x="292" y="390"/>
                    <a:pt x="292" y="363"/>
                  </a:cubicBezTo>
                  <a:cubicBezTo>
                    <a:pt x="292" y="116"/>
                    <a:pt x="292" y="116"/>
                    <a:pt x="292" y="116"/>
                  </a:cubicBezTo>
                  <a:cubicBezTo>
                    <a:pt x="292" y="112"/>
                    <a:pt x="288" y="108"/>
                    <a:pt x="284" y="108"/>
                  </a:cubicBezTo>
                  <a:cubicBezTo>
                    <a:pt x="279" y="108"/>
                    <a:pt x="276" y="112"/>
                    <a:pt x="276" y="116"/>
                  </a:cubicBezTo>
                  <a:cubicBezTo>
                    <a:pt x="276" y="331"/>
                    <a:pt x="276" y="331"/>
                    <a:pt x="276" y="331"/>
                  </a:cubicBezTo>
                  <a:cubicBezTo>
                    <a:pt x="16" y="331"/>
                    <a:pt x="16" y="331"/>
                    <a:pt x="16" y="331"/>
                  </a:cubicBezTo>
                  <a:cubicBezTo>
                    <a:pt x="16" y="300"/>
                    <a:pt x="16" y="300"/>
                    <a:pt x="16" y="300"/>
                  </a:cubicBezTo>
                  <a:cubicBezTo>
                    <a:pt x="16" y="278"/>
                    <a:pt x="16" y="278"/>
                    <a:pt x="16" y="278"/>
                  </a:cubicBezTo>
                  <a:cubicBezTo>
                    <a:pt x="16" y="66"/>
                    <a:pt x="16" y="66"/>
                    <a:pt x="16" y="66"/>
                  </a:cubicBezTo>
                  <a:cubicBezTo>
                    <a:pt x="276" y="66"/>
                    <a:pt x="276" y="66"/>
                    <a:pt x="276" y="66"/>
                  </a:cubicBezTo>
                  <a:cubicBezTo>
                    <a:pt x="276" y="84"/>
                    <a:pt x="276" y="84"/>
                    <a:pt x="276" y="84"/>
                  </a:cubicBezTo>
                  <a:cubicBezTo>
                    <a:pt x="276" y="88"/>
                    <a:pt x="279" y="92"/>
                    <a:pt x="284" y="92"/>
                  </a:cubicBezTo>
                  <a:close/>
                  <a:moveTo>
                    <a:pt x="276" y="347"/>
                  </a:moveTo>
                  <a:cubicBezTo>
                    <a:pt x="276" y="363"/>
                    <a:pt x="276" y="363"/>
                    <a:pt x="276" y="363"/>
                  </a:cubicBezTo>
                  <a:cubicBezTo>
                    <a:pt x="276" y="381"/>
                    <a:pt x="261" y="396"/>
                    <a:pt x="244" y="396"/>
                  </a:cubicBezTo>
                  <a:cubicBezTo>
                    <a:pt x="48" y="396"/>
                    <a:pt x="48" y="396"/>
                    <a:pt x="48" y="396"/>
                  </a:cubicBezTo>
                  <a:cubicBezTo>
                    <a:pt x="30" y="396"/>
                    <a:pt x="16" y="381"/>
                    <a:pt x="16" y="363"/>
                  </a:cubicBezTo>
                  <a:cubicBezTo>
                    <a:pt x="16" y="347"/>
                    <a:pt x="16" y="347"/>
                    <a:pt x="16" y="347"/>
                  </a:cubicBezTo>
                  <a:lnTo>
                    <a:pt x="276" y="347"/>
                  </a:lnTo>
                  <a:close/>
                  <a:moveTo>
                    <a:pt x="16" y="50"/>
                  </a:moveTo>
                  <a:cubicBezTo>
                    <a:pt x="16" y="49"/>
                    <a:pt x="16" y="49"/>
                    <a:pt x="16" y="49"/>
                  </a:cubicBezTo>
                  <a:cubicBezTo>
                    <a:pt x="16" y="31"/>
                    <a:pt x="30" y="16"/>
                    <a:pt x="48" y="16"/>
                  </a:cubicBezTo>
                  <a:cubicBezTo>
                    <a:pt x="244" y="16"/>
                    <a:pt x="244" y="16"/>
                    <a:pt x="244" y="16"/>
                  </a:cubicBezTo>
                  <a:cubicBezTo>
                    <a:pt x="261" y="16"/>
                    <a:pt x="276" y="31"/>
                    <a:pt x="276" y="49"/>
                  </a:cubicBezTo>
                  <a:cubicBezTo>
                    <a:pt x="276" y="50"/>
                    <a:pt x="276" y="50"/>
                    <a:pt x="276" y="50"/>
                  </a:cubicBezTo>
                  <a:lnTo>
                    <a:pt x="16" y="50"/>
                  </a:lnTo>
                  <a:close/>
                  <a:moveTo>
                    <a:pt x="120" y="25"/>
                  </a:moveTo>
                  <a:cubicBezTo>
                    <a:pt x="116" y="25"/>
                    <a:pt x="112" y="29"/>
                    <a:pt x="112" y="33"/>
                  </a:cubicBezTo>
                  <a:cubicBezTo>
                    <a:pt x="112" y="37"/>
                    <a:pt x="116" y="40"/>
                    <a:pt x="120" y="40"/>
                  </a:cubicBezTo>
                  <a:cubicBezTo>
                    <a:pt x="124" y="40"/>
                    <a:pt x="127" y="37"/>
                    <a:pt x="127" y="33"/>
                  </a:cubicBezTo>
                  <a:cubicBezTo>
                    <a:pt x="127" y="29"/>
                    <a:pt x="124" y="25"/>
                    <a:pt x="120" y="25"/>
                  </a:cubicBezTo>
                  <a:close/>
                  <a:moveTo>
                    <a:pt x="146" y="25"/>
                  </a:moveTo>
                  <a:cubicBezTo>
                    <a:pt x="142" y="25"/>
                    <a:pt x="139" y="29"/>
                    <a:pt x="139" y="33"/>
                  </a:cubicBezTo>
                  <a:cubicBezTo>
                    <a:pt x="139" y="37"/>
                    <a:pt x="142" y="40"/>
                    <a:pt x="146" y="40"/>
                  </a:cubicBezTo>
                  <a:cubicBezTo>
                    <a:pt x="150" y="40"/>
                    <a:pt x="153" y="37"/>
                    <a:pt x="153" y="33"/>
                  </a:cubicBezTo>
                  <a:cubicBezTo>
                    <a:pt x="153" y="29"/>
                    <a:pt x="150" y="25"/>
                    <a:pt x="146" y="25"/>
                  </a:cubicBezTo>
                  <a:close/>
                  <a:moveTo>
                    <a:pt x="172" y="25"/>
                  </a:moveTo>
                  <a:cubicBezTo>
                    <a:pt x="168" y="25"/>
                    <a:pt x="165" y="29"/>
                    <a:pt x="165" y="33"/>
                  </a:cubicBezTo>
                  <a:cubicBezTo>
                    <a:pt x="165" y="37"/>
                    <a:pt x="168" y="40"/>
                    <a:pt x="172" y="40"/>
                  </a:cubicBezTo>
                  <a:cubicBezTo>
                    <a:pt x="176" y="40"/>
                    <a:pt x="180" y="37"/>
                    <a:pt x="180" y="33"/>
                  </a:cubicBezTo>
                  <a:cubicBezTo>
                    <a:pt x="180" y="29"/>
                    <a:pt x="176" y="25"/>
                    <a:pt x="172" y="25"/>
                  </a:cubicBezTo>
                  <a:close/>
                  <a:moveTo>
                    <a:pt x="190" y="198"/>
                  </a:moveTo>
                  <a:cubicBezTo>
                    <a:pt x="172" y="198"/>
                    <a:pt x="156" y="213"/>
                    <a:pt x="156" y="232"/>
                  </a:cubicBezTo>
                  <a:cubicBezTo>
                    <a:pt x="156" y="251"/>
                    <a:pt x="172" y="266"/>
                    <a:pt x="190" y="266"/>
                  </a:cubicBezTo>
                  <a:cubicBezTo>
                    <a:pt x="209" y="266"/>
                    <a:pt x="224" y="251"/>
                    <a:pt x="224" y="232"/>
                  </a:cubicBezTo>
                  <a:cubicBezTo>
                    <a:pt x="224" y="232"/>
                    <a:pt x="224" y="232"/>
                    <a:pt x="224" y="232"/>
                  </a:cubicBezTo>
                  <a:cubicBezTo>
                    <a:pt x="224" y="103"/>
                    <a:pt x="224" y="103"/>
                    <a:pt x="224" y="103"/>
                  </a:cubicBezTo>
                  <a:cubicBezTo>
                    <a:pt x="224" y="101"/>
                    <a:pt x="223" y="98"/>
                    <a:pt x="221" y="97"/>
                  </a:cubicBezTo>
                  <a:cubicBezTo>
                    <a:pt x="219" y="95"/>
                    <a:pt x="217" y="95"/>
                    <a:pt x="214" y="95"/>
                  </a:cubicBezTo>
                  <a:cubicBezTo>
                    <a:pt x="112" y="118"/>
                    <a:pt x="112" y="118"/>
                    <a:pt x="112" y="118"/>
                  </a:cubicBezTo>
                  <a:cubicBezTo>
                    <a:pt x="108" y="119"/>
                    <a:pt x="106" y="123"/>
                    <a:pt x="106" y="126"/>
                  </a:cubicBezTo>
                  <a:cubicBezTo>
                    <a:pt x="106" y="226"/>
                    <a:pt x="106" y="226"/>
                    <a:pt x="106" y="226"/>
                  </a:cubicBezTo>
                  <a:cubicBezTo>
                    <a:pt x="100" y="223"/>
                    <a:pt x="94" y="221"/>
                    <a:pt x="88" y="221"/>
                  </a:cubicBezTo>
                  <a:cubicBezTo>
                    <a:pt x="69" y="221"/>
                    <a:pt x="54" y="236"/>
                    <a:pt x="54" y="255"/>
                  </a:cubicBezTo>
                  <a:cubicBezTo>
                    <a:pt x="54" y="274"/>
                    <a:pt x="69" y="289"/>
                    <a:pt x="88" y="289"/>
                  </a:cubicBezTo>
                  <a:cubicBezTo>
                    <a:pt x="106" y="289"/>
                    <a:pt x="122" y="274"/>
                    <a:pt x="122" y="255"/>
                  </a:cubicBezTo>
                  <a:cubicBezTo>
                    <a:pt x="122" y="255"/>
                    <a:pt x="122" y="255"/>
                    <a:pt x="122" y="255"/>
                  </a:cubicBezTo>
                  <a:cubicBezTo>
                    <a:pt x="122" y="255"/>
                    <a:pt x="122" y="255"/>
                    <a:pt x="122" y="255"/>
                  </a:cubicBezTo>
                  <a:cubicBezTo>
                    <a:pt x="122" y="133"/>
                    <a:pt x="122" y="133"/>
                    <a:pt x="122" y="133"/>
                  </a:cubicBezTo>
                  <a:cubicBezTo>
                    <a:pt x="208" y="113"/>
                    <a:pt x="208" y="113"/>
                    <a:pt x="208" y="113"/>
                  </a:cubicBezTo>
                  <a:cubicBezTo>
                    <a:pt x="208" y="203"/>
                    <a:pt x="208" y="203"/>
                    <a:pt x="208" y="203"/>
                  </a:cubicBezTo>
                  <a:cubicBezTo>
                    <a:pt x="203" y="200"/>
                    <a:pt x="197" y="198"/>
                    <a:pt x="190" y="1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IN" sz="1000" dirty="0">
                <a:solidFill>
                  <a:srgbClr val="000000"/>
                </a:solidFill>
                <a:cs typeface="Arial" pitchFamily="34" charset="0"/>
              </a:endParaRPr>
            </a:p>
          </p:txBody>
        </p:sp>
        <p:sp>
          <p:nvSpPr>
            <p:cNvPr id="8" name="Freeform 10"/>
            <p:cNvSpPr>
              <a:spLocks noChangeAspect="1" noEditPoints="1"/>
            </p:cNvSpPr>
            <p:nvPr/>
          </p:nvSpPr>
          <p:spPr bwMode="auto">
            <a:xfrm>
              <a:off x="3286126" y="4652964"/>
              <a:ext cx="415925" cy="274637"/>
            </a:xfrm>
            <a:custGeom>
              <a:avLst/>
              <a:gdLst>
                <a:gd name="T0" fmla="*/ 2147483647 w 451"/>
                <a:gd name="T1" fmla="*/ 2147483647 h 296"/>
                <a:gd name="T2" fmla="*/ 2147483647 w 451"/>
                <a:gd name="T3" fmla="*/ 2147483647 h 296"/>
                <a:gd name="T4" fmla="*/ 2147483647 w 451"/>
                <a:gd name="T5" fmla="*/ 2147483647 h 296"/>
                <a:gd name="T6" fmla="*/ 2147483647 w 451"/>
                <a:gd name="T7" fmla="*/ 2147483647 h 296"/>
                <a:gd name="T8" fmla="*/ 2147483647 w 451"/>
                <a:gd name="T9" fmla="*/ 2147483647 h 296"/>
                <a:gd name="T10" fmla="*/ 2147483647 w 451"/>
                <a:gd name="T11" fmla="*/ 2147483647 h 296"/>
                <a:gd name="T12" fmla="*/ 2147483647 w 451"/>
                <a:gd name="T13" fmla="*/ 2147483647 h 296"/>
                <a:gd name="T14" fmla="*/ 2147483647 w 451"/>
                <a:gd name="T15" fmla="*/ 2147483647 h 296"/>
                <a:gd name="T16" fmla="*/ 2147483647 w 451"/>
                <a:gd name="T17" fmla="*/ 2147483647 h 296"/>
                <a:gd name="T18" fmla="*/ 2147483647 w 451"/>
                <a:gd name="T19" fmla="*/ 2147483647 h 296"/>
                <a:gd name="T20" fmla="*/ 2147483647 w 451"/>
                <a:gd name="T21" fmla="*/ 2147483647 h 296"/>
                <a:gd name="T22" fmla="*/ 2147483647 w 451"/>
                <a:gd name="T23" fmla="*/ 2147483647 h 296"/>
                <a:gd name="T24" fmla="*/ 2147483647 w 451"/>
                <a:gd name="T25" fmla="*/ 2147483647 h 296"/>
                <a:gd name="T26" fmla="*/ 2147483647 w 451"/>
                <a:gd name="T27" fmla="*/ 2147483647 h 296"/>
                <a:gd name="T28" fmla="*/ 2147483647 w 451"/>
                <a:gd name="T29" fmla="*/ 2147483647 h 296"/>
                <a:gd name="T30" fmla="*/ 2147483647 w 451"/>
                <a:gd name="T31" fmla="*/ 2147483647 h 296"/>
                <a:gd name="T32" fmla="*/ 2147483647 w 451"/>
                <a:gd name="T33" fmla="*/ 2147483647 h 296"/>
                <a:gd name="T34" fmla="*/ 2147483647 w 451"/>
                <a:gd name="T35" fmla="*/ 2147483647 h 296"/>
                <a:gd name="T36" fmla="*/ 2147483647 w 451"/>
                <a:gd name="T37" fmla="*/ 2147483647 h 296"/>
                <a:gd name="T38" fmla="*/ 2147483647 w 451"/>
                <a:gd name="T39" fmla="*/ 2147483647 h 296"/>
                <a:gd name="T40" fmla="*/ 2147483647 w 451"/>
                <a:gd name="T41" fmla="*/ 2147483647 h 296"/>
                <a:gd name="T42" fmla="*/ 2147483647 w 451"/>
                <a:gd name="T43" fmla="*/ 2147483647 h 296"/>
                <a:gd name="T44" fmla="*/ 2147483647 w 451"/>
                <a:gd name="T45" fmla="*/ 2147483647 h 296"/>
                <a:gd name="T46" fmla="*/ 2147483647 w 451"/>
                <a:gd name="T47" fmla="*/ 2147483647 h 296"/>
                <a:gd name="T48" fmla="*/ 2147483647 w 451"/>
                <a:gd name="T49" fmla="*/ 2147483647 h 296"/>
                <a:gd name="T50" fmla="*/ 2147483647 w 451"/>
                <a:gd name="T51" fmla="*/ 2147483647 h 296"/>
                <a:gd name="T52" fmla="*/ 2147483647 w 451"/>
                <a:gd name="T53" fmla="*/ 2147483647 h 296"/>
                <a:gd name="T54" fmla="*/ 2147483647 w 451"/>
                <a:gd name="T55" fmla="*/ 0 h 296"/>
                <a:gd name="T56" fmla="*/ 2147483647 w 451"/>
                <a:gd name="T57" fmla="*/ 2147483647 h 296"/>
                <a:gd name="T58" fmla="*/ 2147483647 w 451"/>
                <a:gd name="T59" fmla="*/ 2147483647 h 296"/>
                <a:gd name="T60" fmla="*/ 2147483647 w 451"/>
                <a:gd name="T61" fmla="*/ 2147483647 h 296"/>
                <a:gd name="T62" fmla="*/ 0 w 451"/>
                <a:gd name="T63" fmla="*/ 2147483647 h 296"/>
                <a:gd name="T64" fmla="*/ 2147483647 w 451"/>
                <a:gd name="T65" fmla="*/ 2147483647 h 296"/>
                <a:gd name="T66" fmla="*/ 2147483647 w 451"/>
                <a:gd name="T67" fmla="*/ 2147483647 h 296"/>
                <a:gd name="T68" fmla="*/ 2147483647 w 451"/>
                <a:gd name="T69" fmla="*/ 2147483647 h 296"/>
                <a:gd name="T70" fmla="*/ 2147483647 w 451"/>
                <a:gd name="T71" fmla="*/ 2147483647 h 296"/>
                <a:gd name="T72" fmla="*/ 2147483647 w 451"/>
                <a:gd name="T73" fmla="*/ 2147483647 h 296"/>
                <a:gd name="T74" fmla="*/ 2147483647 w 451"/>
                <a:gd name="T75" fmla="*/ 2147483647 h 296"/>
                <a:gd name="T76" fmla="*/ 2147483647 w 451"/>
                <a:gd name="T77" fmla="*/ 2147483647 h 2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1"/>
                <a:gd name="T118" fmla="*/ 0 h 296"/>
                <a:gd name="T119" fmla="*/ 451 w 451"/>
                <a:gd name="T120" fmla="*/ 296 h 29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1" h="296">
                  <a:moveTo>
                    <a:pt x="322" y="100"/>
                  </a:moveTo>
                  <a:cubicBezTo>
                    <a:pt x="324" y="100"/>
                    <a:pt x="326" y="99"/>
                    <a:pt x="328" y="98"/>
                  </a:cubicBezTo>
                  <a:cubicBezTo>
                    <a:pt x="331" y="95"/>
                    <a:pt x="331" y="90"/>
                    <a:pt x="328" y="87"/>
                  </a:cubicBezTo>
                  <a:cubicBezTo>
                    <a:pt x="300" y="58"/>
                    <a:pt x="262" y="44"/>
                    <a:pt x="225" y="44"/>
                  </a:cubicBezTo>
                  <a:cubicBezTo>
                    <a:pt x="188" y="44"/>
                    <a:pt x="151" y="58"/>
                    <a:pt x="123" y="87"/>
                  </a:cubicBezTo>
                  <a:cubicBezTo>
                    <a:pt x="120" y="90"/>
                    <a:pt x="120" y="95"/>
                    <a:pt x="123" y="98"/>
                  </a:cubicBezTo>
                  <a:cubicBezTo>
                    <a:pt x="126" y="101"/>
                    <a:pt x="131" y="101"/>
                    <a:pt x="134" y="98"/>
                  </a:cubicBezTo>
                  <a:cubicBezTo>
                    <a:pt x="134" y="98"/>
                    <a:pt x="134" y="98"/>
                    <a:pt x="134" y="98"/>
                  </a:cubicBezTo>
                  <a:cubicBezTo>
                    <a:pt x="160" y="73"/>
                    <a:pt x="192" y="60"/>
                    <a:pt x="225" y="60"/>
                  </a:cubicBezTo>
                  <a:cubicBezTo>
                    <a:pt x="258" y="60"/>
                    <a:pt x="291" y="73"/>
                    <a:pt x="317" y="98"/>
                  </a:cubicBezTo>
                  <a:cubicBezTo>
                    <a:pt x="318" y="99"/>
                    <a:pt x="320" y="100"/>
                    <a:pt x="322" y="100"/>
                  </a:cubicBezTo>
                  <a:close/>
                  <a:moveTo>
                    <a:pt x="293" y="129"/>
                  </a:moveTo>
                  <a:cubicBezTo>
                    <a:pt x="295" y="129"/>
                    <a:pt x="297" y="128"/>
                    <a:pt x="299" y="127"/>
                  </a:cubicBezTo>
                  <a:cubicBezTo>
                    <a:pt x="302" y="124"/>
                    <a:pt x="302" y="119"/>
                    <a:pt x="299" y="116"/>
                  </a:cubicBezTo>
                  <a:cubicBezTo>
                    <a:pt x="279" y="95"/>
                    <a:pt x="252" y="85"/>
                    <a:pt x="225" y="85"/>
                  </a:cubicBezTo>
                  <a:cubicBezTo>
                    <a:pt x="199" y="85"/>
                    <a:pt x="172" y="95"/>
                    <a:pt x="152" y="116"/>
                  </a:cubicBezTo>
                  <a:cubicBezTo>
                    <a:pt x="149" y="119"/>
                    <a:pt x="149" y="124"/>
                    <a:pt x="152" y="127"/>
                  </a:cubicBezTo>
                  <a:cubicBezTo>
                    <a:pt x="155" y="130"/>
                    <a:pt x="160" y="130"/>
                    <a:pt x="163" y="127"/>
                  </a:cubicBezTo>
                  <a:cubicBezTo>
                    <a:pt x="163" y="127"/>
                    <a:pt x="163" y="127"/>
                    <a:pt x="163" y="127"/>
                  </a:cubicBezTo>
                  <a:cubicBezTo>
                    <a:pt x="181" y="110"/>
                    <a:pt x="203" y="101"/>
                    <a:pt x="225" y="101"/>
                  </a:cubicBezTo>
                  <a:cubicBezTo>
                    <a:pt x="248" y="101"/>
                    <a:pt x="270" y="110"/>
                    <a:pt x="288" y="127"/>
                  </a:cubicBezTo>
                  <a:cubicBezTo>
                    <a:pt x="289" y="128"/>
                    <a:pt x="291" y="129"/>
                    <a:pt x="293" y="129"/>
                  </a:cubicBezTo>
                  <a:close/>
                  <a:moveTo>
                    <a:pt x="264" y="158"/>
                  </a:moveTo>
                  <a:cubicBezTo>
                    <a:pt x="266" y="158"/>
                    <a:pt x="268" y="157"/>
                    <a:pt x="270" y="156"/>
                  </a:cubicBezTo>
                  <a:cubicBezTo>
                    <a:pt x="273" y="153"/>
                    <a:pt x="273" y="148"/>
                    <a:pt x="270" y="144"/>
                  </a:cubicBezTo>
                  <a:cubicBezTo>
                    <a:pt x="258" y="132"/>
                    <a:pt x="242" y="126"/>
                    <a:pt x="225" y="126"/>
                  </a:cubicBezTo>
                  <a:cubicBezTo>
                    <a:pt x="209" y="126"/>
                    <a:pt x="193" y="132"/>
                    <a:pt x="181" y="144"/>
                  </a:cubicBezTo>
                  <a:cubicBezTo>
                    <a:pt x="178" y="148"/>
                    <a:pt x="178" y="153"/>
                    <a:pt x="181" y="156"/>
                  </a:cubicBezTo>
                  <a:cubicBezTo>
                    <a:pt x="184" y="159"/>
                    <a:pt x="189" y="159"/>
                    <a:pt x="192" y="156"/>
                  </a:cubicBezTo>
                  <a:cubicBezTo>
                    <a:pt x="201" y="147"/>
                    <a:pt x="213" y="142"/>
                    <a:pt x="225" y="142"/>
                  </a:cubicBezTo>
                  <a:cubicBezTo>
                    <a:pt x="237" y="142"/>
                    <a:pt x="249" y="147"/>
                    <a:pt x="259" y="156"/>
                  </a:cubicBezTo>
                  <a:cubicBezTo>
                    <a:pt x="260" y="157"/>
                    <a:pt x="262" y="158"/>
                    <a:pt x="264" y="158"/>
                  </a:cubicBezTo>
                  <a:close/>
                  <a:moveTo>
                    <a:pt x="207" y="178"/>
                  </a:moveTo>
                  <a:cubicBezTo>
                    <a:pt x="197" y="188"/>
                    <a:pt x="197" y="204"/>
                    <a:pt x="207" y="214"/>
                  </a:cubicBezTo>
                  <a:cubicBezTo>
                    <a:pt x="217" y="224"/>
                    <a:pt x="234" y="224"/>
                    <a:pt x="243" y="214"/>
                  </a:cubicBezTo>
                  <a:cubicBezTo>
                    <a:pt x="253" y="204"/>
                    <a:pt x="253" y="188"/>
                    <a:pt x="243" y="178"/>
                  </a:cubicBezTo>
                  <a:cubicBezTo>
                    <a:pt x="234" y="168"/>
                    <a:pt x="217" y="168"/>
                    <a:pt x="207" y="178"/>
                  </a:cubicBezTo>
                  <a:close/>
                  <a:moveTo>
                    <a:pt x="437" y="250"/>
                  </a:moveTo>
                  <a:cubicBezTo>
                    <a:pt x="437" y="249"/>
                    <a:pt x="437" y="249"/>
                    <a:pt x="437" y="249"/>
                  </a:cubicBezTo>
                  <a:cubicBezTo>
                    <a:pt x="421" y="249"/>
                    <a:pt x="421" y="249"/>
                    <a:pt x="421" y="249"/>
                  </a:cubicBezTo>
                  <a:cubicBezTo>
                    <a:pt x="421" y="249"/>
                    <a:pt x="421" y="249"/>
                    <a:pt x="421" y="248"/>
                  </a:cubicBezTo>
                  <a:cubicBezTo>
                    <a:pt x="421" y="70"/>
                    <a:pt x="421" y="70"/>
                    <a:pt x="421" y="70"/>
                  </a:cubicBezTo>
                  <a:cubicBezTo>
                    <a:pt x="421" y="66"/>
                    <a:pt x="417" y="62"/>
                    <a:pt x="413" y="62"/>
                  </a:cubicBezTo>
                  <a:cubicBezTo>
                    <a:pt x="408" y="62"/>
                    <a:pt x="405" y="66"/>
                    <a:pt x="405" y="70"/>
                  </a:cubicBezTo>
                  <a:cubicBezTo>
                    <a:pt x="405" y="248"/>
                    <a:pt x="405" y="248"/>
                    <a:pt x="405" y="248"/>
                  </a:cubicBezTo>
                  <a:cubicBezTo>
                    <a:pt x="405" y="249"/>
                    <a:pt x="405" y="249"/>
                    <a:pt x="405" y="249"/>
                  </a:cubicBezTo>
                  <a:cubicBezTo>
                    <a:pt x="46" y="249"/>
                    <a:pt x="46" y="249"/>
                    <a:pt x="46" y="249"/>
                  </a:cubicBezTo>
                  <a:cubicBezTo>
                    <a:pt x="46" y="229"/>
                    <a:pt x="46" y="229"/>
                    <a:pt x="46" y="229"/>
                  </a:cubicBezTo>
                  <a:cubicBezTo>
                    <a:pt x="46" y="211"/>
                    <a:pt x="46" y="211"/>
                    <a:pt x="46" y="211"/>
                  </a:cubicBezTo>
                  <a:cubicBezTo>
                    <a:pt x="46" y="16"/>
                    <a:pt x="46" y="16"/>
                    <a:pt x="46" y="16"/>
                  </a:cubicBezTo>
                  <a:cubicBezTo>
                    <a:pt x="405" y="16"/>
                    <a:pt x="405" y="16"/>
                    <a:pt x="405" y="16"/>
                  </a:cubicBezTo>
                  <a:cubicBezTo>
                    <a:pt x="405" y="38"/>
                    <a:pt x="405" y="38"/>
                    <a:pt x="405" y="38"/>
                  </a:cubicBezTo>
                  <a:cubicBezTo>
                    <a:pt x="405" y="42"/>
                    <a:pt x="408" y="46"/>
                    <a:pt x="413" y="46"/>
                  </a:cubicBezTo>
                  <a:cubicBezTo>
                    <a:pt x="417" y="46"/>
                    <a:pt x="421" y="42"/>
                    <a:pt x="421" y="38"/>
                  </a:cubicBezTo>
                  <a:cubicBezTo>
                    <a:pt x="421" y="14"/>
                    <a:pt x="421" y="14"/>
                    <a:pt x="421" y="14"/>
                  </a:cubicBezTo>
                  <a:cubicBezTo>
                    <a:pt x="421" y="7"/>
                    <a:pt x="415" y="0"/>
                    <a:pt x="407" y="0"/>
                  </a:cubicBezTo>
                  <a:cubicBezTo>
                    <a:pt x="44" y="0"/>
                    <a:pt x="44" y="0"/>
                    <a:pt x="44" y="0"/>
                  </a:cubicBezTo>
                  <a:cubicBezTo>
                    <a:pt x="36" y="0"/>
                    <a:pt x="30" y="7"/>
                    <a:pt x="30" y="14"/>
                  </a:cubicBezTo>
                  <a:cubicBezTo>
                    <a:pt x="30" y="211"/>
                    <a:pt x="30" y="211"/>
                    <a:pt x="30" y="211"/>
                  </a:cubicBezTo>
                  <a:cubicBezTo>
                    <a:pt x="30" y="229"/>
                    <a:pt x="30" y="229"/>
                    <a:pt x="30" y="229"/>
                  </a:cubicBezTo>
                  <a:cubicBezTo>
                    <a:pt x="30" y="249"/>
                    <a:pt x="30" y="249"/>
                    <a:pt x="30" y="249"/>
                  </a:cubicBezTo>
                  <a:cubicBezTo>
                    <a:pt x="14" y="249"/>
                    <a:pt x="14" y="249"/>
                    <a:pt x="14" y="249"/>
                  </a:cubicBezTo>
                  <a:cubicBezTo>
                    <a:pt x="6" y="250"/>
                    <a:pt x="0" y="256"/>
                    <a:pt x="0" y="263"/>
                  </a:cubicBezTo>
                  <a:cubicBezTo>
                    <a:pt x="0" y="282"/>
                    <a:pt x="0" y="282"/>
                    <a:pt x="0" y="282"/>
                  </a:cubicBezTo>
                  <a:cubicBezTo>
                    <a:pt x="0" y="290"/>
                    <a:pt x="6" y="296"/>
                    <a:pt x="14" y="296"/>
                  </a:cubicBezTo>
                  <a:cubicBezTo>
                    <a:pt x="437" y="296"/>
                    <a:pt x="437" y="296"/>
                    <a:pt x="437" y="296"/>
                  </a:cubicBezTo>
                  <a:cubicBezTo>
                    <a:pt x="445" y="296"/>
                    <a:pt x="451" y="290"/>
                    <a:pt x="451" y="282"/>
                  </a:cubicBezTo>
                  <a:cubicBezTo>
                    <a:pt x="451" y="263"/>
                    <a:pt x="451" y="263"/>
                    <a:pt x="451" y="263"/>
                  </a:cubicBezTo>
                  <a:cubicBezTo>
                    <a:pt x="451" y="256"/>
                    <a:pt x="445" y="250"/>
                    <a:pt x="437" y="250"/>
                  </a:cubicBezTo>
                  <a:close/>
                  <a:moveTo>
                    <a:pt x="435" y="280"/>
                  </a:moveTo>
                  <a:cubicBezTo>
                    <a:pt x="16" y="280"/>
                    <a:pt x="16" y="280"/>
                    <a:pt x="16" y="280"/>
                  </a:cubicBezTo>
                  <a:cubicBezTo>
                    <a:pt x="16" y="265"/>
                    <a:pt x="16" y="265"/>
                    <a:pt x="16" y="265"/>
                  </a:cubicBezTo>
                  <a:cubicBezTo>
                    <a:pt x="183" y="265"/>
                    <a:pt x="183" y="265"/>
                    <a:pt x="183" y="265"/>
                  </a:cubicBezTo>
                  <a:cubicBezTo>
                    <a:pt x="184" y="269"/>
                    <a:pt x="187" y="271"/>
                    <a:pt x="190" y="271"/>
                  </a:cubicBezTo>
                  <a:cubicBezTo>
                    <a:pt x="260" y="271"/>
                    <a:pt x="260" y="271"/>
                    <a:pt x="260" y="271"/>
                  </a:cubicBezTo>
                  <a:cubicBezTo>
                    <a:pt x="263" y="271"/>
                    <a:pt x="266" y="269"/>
                    <a:pt x="267" y="265"/>
                  </a:cubicBezTo>
                  <a:cubicBezTo>
                    <a:pt x="435" y="266"/>
                    <a:pt x="435" y="266"/>
                    <a:pt x="435" y="266"/>
                  </a:cubicBezTo>
                  <a:lnTo>
                    <a:pt x="435" y="28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IN" sz="1000" dirty="0">
                <a:solidFill>
                  <a:srgbClr val="000000"/>
                </a:solidFill>
                <a:cs typeface="Arial" pitchFamily="34" charset="0"/>
              </a:endParaRPr>
            </a:p>
          </p:txBody>
        </p:sp>
        <p:sp>
          <p:nvSpPr>
            <p:cNvPr id="9" name="Freeform 11"/>
            <p:cNvSpPr>
              <a:spLocks noChangeAspect="1" noEditPoints="1"/>
            </p:cNvSpPr>
            <p:nvPr/>
          </p:nvSpPr>
          <p:spPr bwMode="auto">
            <a:xfrm>
              <a:off x="4354513" y="4379914"/>
              <a:ext cx="354012" cy="268287"/>
            </a:xfrm>
            <a:custGeom>
              <a:avLst/>
              <a:gdLst>
                <a:gd name="T0" fmla="*/ 2147483647 w 439"/>
                <a:gd name="T1" fmla="*/ 2147483647 h 331"/>
                <a:gd name="T2" fmla="*/ 2147483647 w 439"/>
                <a:gd name="T3" fmla="*/ 2147483647 h 331"/>
                <a:gd name="T4" fmla="*/ 2147483647 w 439"/>
                <a:gd name="T5" fmla="*/ 2147483647 h 331"/>
                <a:gd name="T6" fmla="*/ 2147483647 w 439"/>
                <a:gd name="T7" fmla="*/ 2147483647 h 331"/>
                <a:gd name="T8" fmla="*/ 2147483647 w 439"/>
                <a:gd name="T9" fmla="*/ 2147483647 h 331"/>
                <a:gd name="T10" fmla="*/ 2147483647 w 439"/>
                <a:gd name="T11" fmla="*/ 2147483647 h 331"/>
                <a:gd name="T12" fmla="*/ 2147483647 w 439"/>
                <a:gd name="T13" fmla="*/ 2147483647 h 331"/>
                <a:gd name="T14" fmla="*/ 2147483647 w 439"/>
                <a:gd name="T15" fmla="*/ 2147483647 h 331"/>
                <a:gd name="T16" fmla="*/ 2147483647 w 439"/>
                <a:gd name="T17" fmla="*/ 2147483647 h 331"/>
                <a:gd name="T18" fmla="*/ 2147483647 w 439"/>
                <a:gd name="T19" fmla="*/ 2147483647 h 331"/>
                <a:gd name="T20" fmla="*/ 2147483647 w 439"/>
                <a:gd name="T21" fmla="*/ 2147483647 h 331"/>
                <a:gd name="T22" fmla="*/ 2147483647 w 439"/>
                <a:gd name="T23" fmla="*/ 2147483647 h 331"/>
                <a:gd name="T24" fmla="*/ 2147483647 w 439"/>
                <a:gd name="T25" fmla="*/ 2147483647 h 331"/>
                <a:gd name="T26" fmla="*/ 2147483647 w 439"/>
                <a:gd name="T27" fmla="*/ 2147483647 h 331"/>
                <a:gd name="T28" fmla="*/ 2147483647 w 439"/>
                <a:gd name="T29" fmla="*/ 2147483647 h 331"/>
                <a:gd name="T30" fmla="*/ 2147483647 w 439"/>
                <a:gd name="T31" fmla="*/ 2147483647 h 331"/>
                <a:gd name="T32" fmla="*/ 2147483647 w 439"/>
                <a:gd name="T33" fmla="*/ 2147483647 h 331"/>
                <a:gd name="T34" fmla="*/ 2147483647 w 439"/>
                <a:gd name="T35" fmla="*/ 2147483647 h 331"/>
                <a:gd name="T36" fmla="*/ 2147483647 w 439"/>
                <a:gd name="T37" fmla="*/ 2147483647 h 331"/>
                <a:gd name="T38" fmla="*/ 2147483647 w 439"/>
                <a:gd name="T39" fmla="*/ 2147483647 h 331"/>
                <a:gd name="T40" fmla="*/ 2147483647 w 439"/>
                <a:gd name="T41" fmla="*/ 2147483647 h 331"/>
                <a:gd name="T42" fmla="*/ 0 w 439"/>
                <a:gd name="T43" fmla="*/ 2147483647 h 331"/>
                <a:gd name="T44" fmla="*/ 2147483647 w 439"/>
                <a:gd name="T45" fmla="*/ 2147483647 h 331"/>
                <a:gd name="T46" fmla="*/ 2147483647 w 439"/>
                <a:gd name="T47" fmla="*/ 2147483647 h 331"/>
                <a:gd name="T48" fmla="*/ 2147483647 w 439"/>
                <a:gd name="T49" fmla="*/ 2147483647 h 331"/>
                <a:gd name="T50" fmla="*/ 2147483647 w 439"/>
                <a:gd name="T51" fmla="*/ 2147483647 h 331"/>
                <a:gd name="T52" fmla="*/ 2147483647 w 439"/>
                <a:gd name="T53" fmla="*/ 2147483647 h 331"/>
                <a:gd name="T54" fmla="*/ 2147483647 w 439"/>
                <a:gd name="T55" fmla="*/ 2147483647 h 331"/>
                <a:gd name="T56" fmla="*/ 2147483647 w 439"/>
                <a:gd name="T57" fmla="*/ 2147483647 h 331"/>
                <a:gd name="T58" fmla="*/ 2147483647 w 439"/>
                <a:gd name="T59" fmla="*/ 2147483647 h 331"/>
                <a:gd name="T60" fmla="*/ 2147483647 w 439"/>
                <a:gd name="T61" fmla="*/ 2147483647 h 331"/>
                <a:gd name="T62" fmla="*/ 2147483647 w 439"/>
                <a:gd name="T63" fmla="*/ 2147483647 h 331"/>
                <a:gd name="T64" fmla="*/ 2147483647 w 439"/>
                <a:gd name="T65" fmla="*/ 2147483647 h 331"/>
                <a:gd name="T66" fmla="*/ 2147483647 w 439"/>
                <a:gd name="T67" fmla="*/ 2147483647 h 331"/>
                <a:gd name="T68" fmla="*/ 2147483647 w 439"/>
                <a:gd name="T69" fmla="*/ 2147483647 h 331"/>
                <a:gd name="T70" fmla="*/ 2147483647 w 439"/>
                <a:gd name="T71" fmla="*/ 2147483647 h 331"/>
                <a:gd name="T72" fmla="*/ 2147483647 w 439"/>
                <a:gd name="T73" fmla="*/ 2147483647 h 331"/>
                <a:gd name="T74" fmla="*/ 2147483647 w 439"/>
                <a:gd name="T75" fmla="*/ 2147483647 h 331"/>
                <a:gd name="T76" fmla="*/ 2147483647 w 439"/>
                <a:gd name="T77" fmla="*/ 2147483647 h 331"/>
                <a:gd name="T78" fmla="*/ 2147483647 w 439"/>
                <a:gd name="T79" fmla="*/ 2147483647 h 331"/>
                <a:gd name="T80" fmla="*/ 2147483647 w 439"/>
                <a:gd name="T81" fmla="*/ 2147483647 h 331"/>
                <a:gd name="T82" fmla="*/ 2147483647 w 439"/>
                <a:gd name="T83" fmla="*/ 2147483647 h 331"/>
                <a:gd name="T84" fmla="*/ 2147483647 w 439"/>
                <a:gd name="T85" fmla="*/ 2147483647 h 331"/>
                <a:gd name="T86" fmla="*/ 2147483647 w 439"/>
                <a:gd name="T87" fmla="*/ 2147483647 h 3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39"/>
                <a:gd name="T133" fmla="*/ 0 h 331"/>
                <a:gd name="T134" fmla="*/ 439 w 439"/>
                <a:gd name="T135" fmla="*/ 331 h 3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39" h="331">
                  <a:moveTo>
                    <a:pt x="386" y="242"/>
                  </a:moveTo>
                  <a:cubicBezTo>
                    <a:pt x="396" y="242"/>
                    <a:pt x="403" y="234"/>
                    <a:pt x="403" y="225"/>
                  </a:cubicBezTo>
                  <a:cubicBezTo>
                    <a:pt x="403" y="215"/>
                    <a:pt x="396" y="207"/>
                    <a:pt x="386" y="207"/>
                  </a:cubicBezTo>
                  <a:cubicBezTo>
                    <a:pt x="377" y="207"/>
                    <a:pt x="369" y="215"/>
                    <a:pt x="369" y="225"/>
                  </a:cubicBezTo>
                  <a:cubicBezTo>
                    <a:pt x="369" y="234"/>
                    <a:pt x="377" y="242"/>
                    <a:pt x="386" y="242"/>
                  </a:cubicBezTo>
                  <a:close/>
                  <a:moveTo>
                    <a:pt x="386" y="302"/>
                  </a:moveTo>
                  <a:cubicBezTo>
                    <a:pt x="399" y="302"/>
                    <a:pt x="410" y="291"/>
                    <a:pt x="410" y="278"/>
                  </a:cubicBezTo>
                  <a:cubicBezTo>
                    <a:pt x="410" y="265"/>
                    <a:pt x="399" y="254"/>
                    <a:pt x="386" y="254"/>
                  </a:cubicBezTo>
                  <a:cubicBezTo>
                    <a:pt x="373" y="254"/>
                    <a:pt x="363" y="265"/>
                    <a:pt x="363" y="278"/>
                  </a:cubicBezTo>
                  <a:cubicBezTo>
                    <a:pt x="363" y="291"/>
                    <a:pt x="373" y="302"/>
                    <a:pt x="386" y="302"/>
                  </a:cubicBezTo>
                  <a:close/>
                  <a:moveTo>
                    <a:pt x="431" y="97"/>
                  </a:moveTo>
                  <a:cubicBezTo>
                    <a:pt x="427" y="97"/>
                    <a:pt x="423" y="101"/>
                    <a:pt x="423" y="105"/>
                  </a:cubicBezTo>
                  <a:cubicBezTo>
                    <a:pt x="423" y="105"/>
                    <a:pt x="423" y="105"/>
                    <a:pt x="423" y="105"/>
                  </a:cubicBezTo>
                  <a:cubicBezTo>
                    <a:pt x="423" y="306"/>
                    <a:pt x="423" y="306"/>
                    <a:pt x="423" y="306"/>
                  </a:cubicBezTo>
                  <a:cubicBezTo>
                    <a:pt x="423" y="311"/>
                    <a:pt x="419" y="315"/>
                    <a:pt x="414" y="315"/>
                  </a:cubicBezTo>
                  <a:cubicBezTo>
                    <a:pt x="359" y="315"/>
                    <a:pt x="359" y="315"/>
                    <a:pt x="359" y="315"/>
                  </a:cubicBezTo>
                  <a:cubicBezTo>
                    <a:pt x="354" y="315"/>
                    <a:pt x="350" y="311"/>
                    <a:pt x="350" y="306"/>
                  </a:cubicBezTo>
                  <a:cubicBezTo>
                    <a:pt x="350" y="59"/>
                    <a:pt x="350" y="59"/>
                    <a:pt x="350" y="59"/>
                  </a:cubicBezTo>
                  <a:cubicBezTo>
                    <a:pt x="350" y="54"/>
                    <a:pt x="354" y="50"/>
                    <a:pt x="359" y="50"/>
                  </a:cubicBezTo>
                  <a:cubicBezTo>
                    <a:pt x="414" y="50"/>
                    <a:pt x="414" y="50"/>
                    <a:pt x="414" y="50"/>
                  </a:cubicBezTo>
                  <a:cubicBezTo>
                    <a:pt x="419" y="50"/>
                    <a:pt x="423" y="54"/>
                    <a:pt x="423" y="59"/>
                  </a:cubicBezTo>
                  <a:cubicBezTo>
                    <a:pt x="423" y="73"/>
                    <a:pt x="423" y="73"/>
                    <a:pt x="423" y="73"/>
                  </a:cubicBezTo>
                  <a:cubicBezTo>
                    <a:pt x="423" y="78"/>
                    <a:pt x="427" y="81"/>
                    <a:pt x="431" y="81"/>
                  </a:cubicBezTo>
                  <a:cubicBezTo>
                    <a:pt x="436" y="81"/>
                    <a:pt x="439" y="78"/>
                    <a:pt x="439" y="73"/>
                  </a:cubicBezTo>
                  <a:cubicBezTo>
                    <a:pt x="439" y="59"/>
                    <a:pt x="439" y="59"/>
                    <a:pt x="439" y="59"/>
                  </a:cubicBezTo>
                  <a:cubicBezTo>
                    <a:pt x="439" y="45"/>
                    <a:pt x="428" y="34"/>
                    <a:pt x="414" y="34"/>
                  </a:cubicBezTo>
                  <a:cubicBezTo>
                    <a:pt x="359" y="34"/>
                    <a:pt x="359" y="34"/>
                    <a:pt x="359" y="34"/>
                  </a:cubicBezTo>
                  <a:cubicBezTo>
                    <a:pt x="359" y="34"/>
                    <a:pt x="359" y="34"/>
                    <a:pt x="359" y="34"/>
                  </a:cubicBezTo>
                  <a:cubicBezTo>
                    <a:pt x="359" y="34"/>
                    <a:pt x="359" y="34"/>
                    <a:pt x="359" y="34"/>
                  </a:cubicBezTo>
                  <a:cubicBezTo>
                    <a:pt x="246" y="34"/>
                    <a:pt x="246" y="34"/>
                    <a:pt x="246" y="34"/>
                  </a:cubicBezTo>
                  <a:cubicBezTo>
                    <a:pt x="266" y="14"/>
                    <a:pt x="266" y="14"/>
                    <a:pt x="266" y="14"/>
                  </a:cubicBezTo>
                  <a:cubicBezTo>
                    <a:pt x="269" y="11"/>
                    <a:pt x="269" y="6"/>
                    <a:pt x="266" y="3"/>
                  </a:cubicBezTo>
                  <a:cubicBezTo>
                    <a:pt x="263" y="0"/>
                    <a:pt x="258" y="0"/>
                    <a:pt x="255" y="3"/>
                  </a:cubicBezTo>
                  <a:cubicBezTo>
                    <a:pt x="226" y="31"/>
                    <a:pt x="226" y="31"/>
                    <a:pt x="226" y="31"/>
                  </a:cubicBezTo>
                  <a:cubicBezTo>
                    <a:pt x="224" y="33"/>
                    <a:pt x="222" y="34"/>
                    <a:pt x="220" y="34"/>
                  </a:cubicBezTo>
                  <a:cubicBezTo>
                    <a:pt x="220" y="34"/>
                    <a:pt x="220" y="34"/>
                    <a:pt x="220" y="34"/>
                  </a:cubicBezTo>
                  <a:cubicBezTo>
                    <a:pt x="217" y="34"/>
                    <a:pt x="215" y="33"/>
                    <a:pt x="213" y="31"/>
                  </a:cubicBezTo>
                  <a:cubicBezTo>
                    <a:pt x="185" y="3"/>
                    <a:pt x="185" y="3"/>
                    <a:pt x="185" y="3"/>
                  </a:cubicBezTo>
                  <a:cubicBezTo>
                    <a:pt x="182" y="0"/>
                    <a:pt x="177" y="0"/>
                    <a:pt x="174" y="3"/>
                  </a:cubicBezTo>
                  <a:cubicBezTo>
                    <a:pt x="171" y="6"/>
                    <a:pt x="171" y="11"/>
                    <a:pt x="174" y="14"/>
                  </a:cubicBezTo>
                  <a:cubicBezTo>
                    <a:pt x="193" y="34"/>
                    <a:pt x="193" y="34"/>
                    <a:pt x="193" y="34"/>
                  </a:cubicBezTo>
                  <a:cubicBezTo>
                    <a:pt x="26" y="34"/>
                    <a:pt x="26" y="34"/>
                    <a:pt x="26" y="34"/>
                  </a:cubicBezTo>
                  <a:cubicBezTo>
                    <a:pt x="12" y="34"/>
                    <a:pt x="0" y="45"/>
                    <a:pt x="0" y="59"/>
                  </a:cubicBezTo>
                  <a:cubicBezTo>
                    <a:pt x="0" y="306"/>
                    <a:pt x="0" y="306"/>
                    <a:pt x="0" y="306"/>
                  </a:cubicBezTo>
                  <a:cubicBezTo>
                    <a:pt x="0" y="320"/>
                    <a:pt x="12" y="331"/>
                    <a:pt x="26" y="331"/>
                  </a:cubicBezTo>
                  <a:cubicBezTo>
                    <a:pt x="325" y="331"/>
                    <a:pt x="325" y="331"/>
                    <a:pt x="325" y="331"/>
                  </a:cubicBezTo>
                  <a:cubicBezTo>
                    <a:pt x="325" y="331"/>
                    <a:pt x="325" y="331"/>
                    <a:pt x="325" y="331"/>
                  </a:cubicBezTo>
                  <a:cubicBezTo>
                    <a:pt x="325" y="331"/>
                    <a:pt x="325" y="331"/>
                    <a:pt x="325" y="331"/>
                  </a:cubicBezTo>
                  <a:cubicBezTo>
                    <a:pt x="342" y="331"/>
                    <a:pt x="342" y="331"/>
                    <a:pt x="342" y="331"/>
                  </a:cubicBezTo>
                  <a:cubicBezTo>
                    <a:pt x="342" y="331"/>
                    <a:pt x="342" y="331"/>
                    <a:pt x="342" y="331"/>
                  </a:cubicBezTo>
                  <a:cubicBezTo>
                    <a:pt x="342" y="331"/>
                    <a:pt x="342" y="331"/>
                    <a:pt x="342" y="331"/>
                  </a:cubicBezTo>
                  <a:cubicBezTo>
                    <a:pt x="414" y="331"/>
                    <a:pt x="414" y="331"/>
                    <a:pt x="414" y="331"/>
                  </a:cubicBezTo>
                  <a:cubicBezTo>
                    <a:pt x="428" y="331"/>
                    <a:pt x="439" y="320"/>
                    <a:pt x="439" y="306"/>
                  </a:cubicBezTo>
                  <a:cubicBezTo>
                    <a:pt x="439" y="105"/>
                    <a:pt x="439" y="105"/>
                    <a:pt x="439" y="105"/>
                  </a:cubicBezTo>
                  <a:cubicBezTo>
                    <a:pt x="439" y="101"/>
                    <a:pt x="436" y="97"/>
                    <a:pt x="431" y="97"/>
                  </a:cubicBezTo>
                  <a:close/>
                  <a:moveTo>
                    <a:pt x="334" y="306"/>
                  </a:moveTo>
                  <a:cubicBezTo>
                    <a:pt x="334" y="311"/>
                    <a:pt x="330" y="315"/>
                    <a:pt x="325" y="315"/>
                  </a:cubicBezTo>
                  <a:cubicBezTo>
                    <a:pt x="26" y="315"/>
                    <a:pt x="26" y="315"/>
                    <a:pt x="26" y="315"/>
                  </a:cubicBezTo>
                  <a:cubicBezTo>
                    <a:pt x="21" y="315"/>
                    <a:pt x="16" y="311"/>
                    <a:pt x="16" y="306"/>
                  </a:cubicBezTo>
                  <a:cubicBezTo>
                    <a:pt x="16" y="59"/>
                    <a:pt x="16" y="59"/>
                    <a:pt x="16" y="59"/>
                  </a:cubicBezTo>
                  <a:cubicBezTo>
                    <a:pt x="16" y="54"/>
                    <a:pt x="21" y="50"/>
                    <a:pt x="26" y="50"/>
                  </a:cubicBezTo>
                  <a:cubicBezTo>
                    <a:pt x="220" y="50"/>
                    <a:pt x="220" y="50"/>
                    <a:pt x="220" y="50"/>
                  </a:cubicBezTo>
                  <a:cubicBezTo>
                    <a:pt x="220" y="50"/>
                    <a:pt x="220" y="50"/>
                    <a:pt x="220" y="50"/>
                  </a:cubicBezTo>
                  <a:cubicBezTo>
                    <a:pt x="220" y="50"/>
                    <a:pt x="220" y="50"/>
                    <a:pt x="220" y="50"/>
                  </a:cubicBezTo>
                  <a:cubicBezTo>
                    <a:pt x="220" y="50"/>
                    <a:pt x="220" y="50"/>
                    <a:pt x="220" y="50"/>
                  </a:cubicBezTo>
                  <a:cubicBezTo>
                    <a:pt x="325" y="50"/>
                    <a:pt x="325" y="50"/>
                    <a:pt x="325" y="50"/>
                  </a:cubicBezTo>
                  <a:cubicBezTo>
                    <a:pt x="325" y="50"/>
                    <a:pt x="325" y="50"/>
                    <a:pt x="325" y="50"/>
                  </a:cubicBezTo>
                  <a:cubicBezTo>
                    <a:pt x="325" y="50"/>
                    <a:pt x="325" y="50"/>
                    <a:pt x="325" y="50"/>
                  </a:cubicBezTo>
                  <a:cubicBezTo>
                    <a:pt x="325" y="50"/>
                    <a:pt x="325" y="50"/>
                    <a:pt x="325" y="50"/>
                  </a:cubicBezTo>
                  <a:cubicBezTo>
                    <a:pt x="330" y="50"/>
                    <a:pt x="334" y="54"/>
                    <a:pt x="334" y="59"/>
                  </a:cubicBezTo>
                  <a:lnTo>
                    <a:pt x="334" y="306"/>
                  </a:lnTo>
                  <a:close/>
                  <a:moveTo>
                    <a:pt x="302" y="61"/>
                  </a:moveTo>
                  <a:cubicBezTo>
                    <a:pt x="50" y="61"/>
                    <a:pt x="50" y="61"/>
                    <a:pt x="50" y="61"/>
                  </a:cubicBezTo>
                  <a:cubicBezTo>
                    <a:pt x="38" y="61"/>
                    <a:pt x="28" y="71"/>
                    <a:pt x="28" y="83"/>
                  </a:cubicBezTo>
                  <a:cubicBezTo>
                    <a:pt x="28" y="285"/>
                    <a:pt x="28" y="285"/>
                    <a:pt x="28" y="285"/>
                  </a:cubicBezTo>
                  <a:cubicBezTo>
                    <a:pt x="28" y="297"/>
                    <a:pt x="38" y="306"/>
                    <a:pt x="50" y="306"/>
                  </a:cubicBezTo>
                  <a:cubicBezTo>
                    <a:pt x="302" y="306"/>
                    <a:pt x="302" y="306"/>
                    <a:pt x="302" y="306"/>
                  </a:cubicBezTo>
                  <a:cubicBezTo>
                    <a:pt x="314" y="306"/>
                    <a:pt x="324" y="297"/>
                    <a:pt x="324" y="285"/>
                  </a:cubicBezTo>
                  <a:cubicBezTo>
                    <a:pt x="324" y="83"/>
                    <a:pt x="324" y="83"/>
                    <a:pt x="324" y="83"/>
                  </a:cubicBezTo>
                  <a:cubicBezTo>
                    <a:pt x="324" y="71"/>
                    <a:pt x="314" y="61"/>
                    <a:pt x="302" y="61"/>
                  </a:cubicBezTo>
                  <a:close/>
                  <a:moveTo>
                    <a:pt x="308" y="285"/>
                  </a:moveTo>
                  <a:cubicBezTo>
                    <a:pt x="308" y="288"/>
                    <a:pt x="306" y="291"/>
                    <a:pt x="302" y="291"/>
                  </a:cubicBezTo>
                  <a:cubicBezTo>
                    <a:pt x="50" y="291"/>
                    <a:pt x="50" y="291"/>
                    <a:pt x="50" y="291"/>
                  </a:cubicBezTo>
                  <a:cubicBezTo>
                    <a:pt x="47" y="291"/>
                    <a:pt x="44" y="288"/>
                    <a:pt x="44" y="285"/>
                  </a:cubicBezTo>
                  <a:cubicBezTo>
                    <a:pt x="44" y="83"/>
                    <a:pt x="44" y="83"/>
                    <a:pt x="44" y="83"/>
                  </a:cubicBezTo>
                  <a:cubicBezTo>
                    <a:pt x="44" y="80"/>
                    <a:pt x="47" y="77"/>
                    <a:pt x="50" y="77"/>
                  </a:cubicBezTo>
                  <a:cubicBezTo>
                    <a:pt x="302" y="77"/>
                    <a:pt x="302" y="77"/>
                    <a:pt x="302" y="77"/>
                  </a:cubicBezTo>
                  <a:cubicBezTo>
                    <a:pt x="306" y="77"/>
                    <a:pt x="308" y="80"/>
                    <a:pt x="308" y="83"/>
                  </a:cubicBezTo>
                  <a:lnTo>
                    <a:pt x="308" y="28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IN" sz="1000" dirty="0">
                <a:solidFill>
                  <a:srgbClr val="000000"/>
                </a:solidFill>
                <a:cs typeface="Arial" pitchFamily="34" charset="0"/>
              </a:endParaRPr>
            </a:p>
          </p:txBody>
        </p:sp>
        <p:sp>
          <p:nvSpPr>
            <p:cNvPr id="10" name="Freeform 15"/>
            <p:cNvSpPr>
              <a:spLocks noChangeAspect="1" noEditPoints="1"/>
            </p:cNvSpPr>
            <p:nvPr/>
          </p:nvSpPr>
          <p:spPr bwMode="auto">
            <a:xfrm>
              <a:off x="3235326" y="3635375"/>
              <a:ext cx="258763" cy="395288"/>
            </a:xfrm>
            <a:custGeom>
              <a:avLst/>
              <a:gdLst>
                <a:gd name="T0" fmla="*/ 2147483647 w 292"/>
                <a:gd name="T1" fmla="*/ 2147483647 h 444"/>
                <a:gd name="T2" fmla="*/ 2147483647 w 292"/>
                <a:gd name="T3" fmla="*/ 2147483647 h 444"/>
                <a:gd name="T4" fmla="*/ 2147483647 w 292"/>
                <a:gd name="T5" fmla="*/ 2147483647 h 444"/>
                <a:gd name="T6" fmla="*/ 2147483647 w 292"/>
                <a:gd name="T7" fmla="*/ 2147483647 h 444"/>
                <a:gd name="T8" fmla="*/ 2147483647 w 292"/>
                <a:gd name="T9" fmla="*/ 2147483647 h 444"/>
                <a:gd name="T10" fmla="*/ 2147483647 w 292"/>
                <a:gd name="T11" fmla="*/ 2147483647 h 444"/>
                <a:gd name="T12" fmla="*/ 2147483647 w 292"/>
                <a:gd name="T13" fmla="*/ 2147483647 h 444"/>
                <a:gd name="T14" fmla="*/ 0 w 292"/>
                <a:gd name="T15" fmla="*/ 2147483647 h 444"/>
                <a:gd name="T16" fmla="*/ 0 w 292"/>
                <a:gd name="T17" fmla="*/ 2147483647 h 444"/>
                <a:gd name="T18" fmla="*/ 2147483647 w 292"/>
                <a:gd name="T19" fmla="*/ 2147483647 h 444"/>
                <a:gd name="T20" fmla="*/ 2147483647 w 292"/>
                <a:gd name="T21" fmla="*/ 2147483647 h 444"/>
                <a:gd name="T22" fmla="*/ 2147483647 w 292"/>
                <a:gd name="T23" fmla="*/ 2147483647 h 444"/>
                <a:gd name="T24" fmla="*/ 2147483647 w 292"/>
                <a:gd name="T25" fmla="*/ 2147483647 h 444"/>
                <a:gd name="T26" fmla="*/ 2147483647 w 292"/>
                <a:gd name="T27" fmla="*/ 2147483647 h 444"/>
                <a:gd name="T28" fmla="*/ 2147483647 w 292"/>
                <a:gd name="T29" fmla="*/ 2147483647 h 444"/>
                <a:gd name="T30" fmla="*/ 2147483647 w 292"/>
                <a:gd name="T31" fmla="*/ 2147483647 h 444"/>
                <a:gd name="T32" fmla="*/ 2147483647 w 292"/>
                <a:gd name="T33" fmla="*/ 2147483647 h 444"/>
                <a:gd name="T34" fmla="*/ 2147483647 w 292"/>
                <a:gd name="T35" fmla="*/ 2147483647 h 444"/>
                <a:gd name="T36" fmla="*/ 2147483647 w 292"/>
                <a:gd name="T37" fmla="*/ 2147483647 h 444"/>
                <a:gd name="T38" fmla="*/ 2147483647 w 292"/>
                <a:gd name="T39" fmla="*/ 2147483647 h 444"/>
                <a:gd name="T40" fmla="*/ 2147483647 w 292"/>
                <a:gd name="T41" fmla="*/ 2147483647 h 444"/>
                <a:gd name="T42" fmla="*/ 2147483647 w 292"/>
                <a:gd name="T43" fmla="*/ 2147483647 h 444"/>
                <a:gd name="T44" fmla="*/ 2147483647 w 292"/>
                <a:gd name="T45" fmla="*/ 2147483647 h 444"/>
                <a:gd name="T46" fmla="*/ 2147483647 w 292"/>
                <a:gd name="T47" fmla="*/ 2147483647 h 444"/>
                <a:gd name="T48" fmla="*/ 2147483647 w 292"/>
                <a:gd name="T49" fmla="*/ 2147483647 h 444"/>
                <a:gd name="T50" fmla="*/ 2147483647 w 292"/>
                <a:gd name="T51" fmla="*/ 2147483647 h 444"/>
                <a:gd name="T52" fmla="*/ 2147483647 w 292"/>
                <a:gd name="T53" fmla="*/ 2147483647 h 444"/>
                <a:gd name="T54" fmla="*/ 2147483647 w 292"/>
                <a:gd name="T55" fmla="*/ 2147483647 h 444"/>
                <a:gd name="T56" fmla="*/ 2147483647 w 292"/>
                <a:gd name="T57" fmla="*/ 2147483647 h 444"/>
                <a:gd name="T58" fmla="*/ 2147483647 w 292"/>
                <a:gd name="T59" fmla="*/ 2147483647 h 444"/>
                <a:gd name="T60" fmla="*/ 2147483647 w 292"/>
                <a:gd name="T61" fmla="*/ 2147483647 h 444"/>
                <a:gd name="T62" fmla="*/ 2147483647 w 292"/>
                <a:gd name="T63" fmla="*/ 2147483647 h 444"/>
                <a:gd name="T64" fmla="*/ 2147483647 w 292"/>
                <a:gd name="T65" fmla="*/ 2147483647 h 444"/>
                <a:gd name="T66" fmla="*/ 2147483647 w 292"/>
                <a:gd name="T67" fmla="*/ 2147483647 h 444"/>
                <a:gd name="T68" fmla="*/ 2147483647 w 292"/>
                <a:gd name="T69" fmla="*/ 2147483647 h 444"/>
                <a:gd name="T70" fmla="*/ 2147483647 w 292"/>
                <a:gd name="T71" fmla="*/ 2147483647 h 444"/>
                <a:gd name="T72" fmla="*/ 2147483647 w 292"/>
                <a:gd name="T73" fmla="*/ 2147483647 h 444"/>
                <a:gd name="T74" fmla="*/ 2147483647 w 292"/>
                <a:gd name="T75" fmla="*/ 2147483647 h 444"/>
                <a:gd name="T76" fmla="*/ 2147483647 w 292"/>
                <a:gd name="T77" fmla="*/ 2147483647 h 444"/>
                <a:gd name="T78" fmla="*/ 2147483647 w 292"/>
                <a:gd name="T79" fmla="*/ 2147483647 h 444"/>
                <a:gd name="T80" fmla="*/ 2147483647 w 292"/>
                <a:gd name="T81" fmla="*/ 2147483647 h 444"/>
                <a:gd name="T82" fmla="*/ 2147483647 w 292"/>
                <a:gd name="T83" fmla="*/ 2147483647 h 444"/>
                <a:gd name="T84" fmla="*/ 2147483647 w 292"/>
                <a:gd name="T85" fmla="*/ 2147483647 h 444"/>
                <a:gd name="T86" fmla="*/ 2147483647 w 292"/>
                <a:gd name="T87" fmla="*/ 2147483647 h 444"/>
                <a:gd name="T88" fmla="*/ 2147483647 w 292"/>
                <a:gd name="T89" fmla="*/ 2147483647 h 444"/>
                <a:gd name="T90" fmla="*/ 2147483647 w 292"/>
                <a:gd name="T91" fmla="*/ 2147483647 h 444"/>
                <a:gd name="T92" fmla="*/ 2147483647 w 292"/>
                <a:gd name="T93" fmla="*/ 2147483647 h 444"/>
                <a:gd name="T94" fmla="*/ 2147483647 w 292"/>
                <a:gd name="T95" fmla="*/ 2147483647 h 444"/>
                <a:gd name="T96" fmla="*/ 2147483647 w 292"/>
                <a:gd name="T97" fmla="*/ 2147483647 h 444"/>
                <a:gd name="T98" fmla="*/ 2147483647 w 292"/>
                <a:gd name="T99" fmla="*/ 2147483647 h 444"/>
                <a:gd name="T100" fmla="*/ 2147483647 w 292"/>
                <a:gd name="T101" fmla="*/ 2147483647 h 4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2"/>
                <a:gd name="T154" fmla="*/ 0 h 444"/>
                <a:gd name="T155" fmla="*/ 292 w 292"/>
                <a:gd name="T156" fmla="*/ 444 h 4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2" h="444">
                  <a:moveTo>
                    <a:pt x="284" y="141"/>
                  </a:moveTo>
                  <a:cubicBezTo>
                    <a:pt x="280" y="141"/>
                    <a:pt x="276" y="144"/>
                    <a:pt x="276" y="149"/>
                  </a:cubicBezTo>
                  <a:cubicBezTo>
                    <a:pt x="276" y="396"/>
                    <a:pt x="276" y="396"/>
                    <a:pt x="276" y="396"/>
                  </a:cubicBezTo>
                  <a:cubicBezTo>
                    <a:pt x="276" y="414"/>
                    <a:pt x="262" y="428"/>
                    <a:pt x="244" y="428"/>
                  </a:cubicBezTo>
                  <a:cubicBezTo>
                    <a:pt x="49" y="428"/>
                    <a:pt x="49" y="428"/>
                    <a:pt x="49" y="428"/>
                  </a:cubicBezTo>
                  <a:cubicBezTo>
                    <a:pt x="31" y="428"/>
                    <a:pt x="16" y="414"/>
                    <a:pt x="16" y="396"/>
                  </a:cubicBezTo>
                  <a:cubicBezTo>
                    <a:pt x="16" y="333"/>
                    <a:pt x="16" y="333"/>
                    <a:pt x="16" y="333"/>
                  </a:cubicBezTo>
                  <a:cubicBezTo>
                    <a:pt x="16" y="311"/>
                    <a:pt x="16" y="311"/>
                    <a:pt x="16" y="311"/>
                  </a:cubicBezTo>
                  <a:cubicBezTo>
                    <a:pt x="16" y="81"/>
                    <a:pt x="16" y="81"/>
                    <a:pt x="16" y="81"/>
                  </a:cubicBezTo>
                  <a:cubicBezTo>
                    <a:pt x="16" y="63"/>
                    <a:pt x="31" y="49"/>
                    <a:pt x="49" y="49"/>
                  </a:cubicBezTo>
                  <a:cubicBezTo>
                    <a:pt x="244" y="49"/>
                    <a:pt x="244" y="49"/>
                    <a:pt x="244" y="49"/>
                  </a:cubicBezTo>
                  <a:cubicBezTo>
                    <a:pt x="262" y="49"/>
                    <a:pt x="276" y="63"/>
                    <a:pt x="276" y="81"/>
                  </a:cubicBezTo>
                  <a:cubicBezTo>
                    <a:pt x="276" y="116"/>
                    <a:pt x="276" y="116"/>
                    <a:pt x="276" y="116"/>
                  </a:cubicBezTo>
                  <a:cubicBezTo>
                    <a:pt x="276" y="121"/>
                    <a:pt x="280" y="124"/>
                    <a:pt x="284" y="124"/>
                  </a:cubicBezTo>
                  <a:cubicBezTo>
                    <a:pt x="289" y="124"/>
                    <a:pt x="292" y="121"/>
                    <a:pt x="292" y="116"/>
                  </a:cubicBezTo>
                  <a:cubicBezTo>
                    <a:pt x="292" y="81"/>
                    <a:pt x="292" y="81"/>
                    <a:pt x="292" y="81"/>
                  </a:cubicBezTo>
                  <a:cubicBezTo>
                    <a:pt x="292" y="62"/>
                    <a:pt x="282" y="46"/>
                    <a:pt x="266" y="38"/>
                  </a:cubicBezTo>
                  <a:cubicBezTo>
                    <a:pt x="266" y="16"/>
                    <a:pt x="266" y="16"/>
                    <a:pt x="266" y="16"/>
                  </a:cubicBezTo>
                  <a:cubicBezTo>
                    <a:pt x="266" y="7"/>
                    <a:pt x="259" y="0"/>
                    <a:pt x="250" y="0"/>
                  </a:cubicBezTo>
                  <a:cubicBezTo>
                    <a:pt x="222" y="0"/>
                    <a:pt x="222" y="0"/>
                    <a:pt x="222" y="0"/>
                  </a:cubicBezTo>
                  <a:cubicBezTo>
                    <a:pt x="213" y="0"/>
                    <a:pt x="206" y="7"/>
                    <a:pt x="206" y="16"/>
                  </a:cubicBezTo>
                  <a:cubicBezTo>
                    <a:pt x="206" y="33"/>
                    <a:pt x="206" y="33"/>
                    <a:pt x="206" y="33"/>
                  </a:cubicBezTo>
                  <a:cubicBezTo>
                    <a:pt x="49" y="33"/>
                    <a:pt x="49" y="33"/>
                    <a:pt x="49" y="33"/>
                  </a:cubicBezTo>
                  <a:cubicBezTo>
                    <a:pt x="22" y="33"/>
                    <a:pt x="0" y="55"/>
                    <a:pt x="0" y="81"/>
                  </a:cubicBezTo>
                  <a:cubicBezTo>
                    <a:pt x="0" y="311"/>
                    <a:pt x="0" y="311"/>
                    <a:pt x="0" y="311"/>
                  </a:cubicBezTo>
                  <a:cubicBezTo>
                    <a:pt x="0" y="333"/>
                    <a:pt x="0" y="333"/>
                    <a:pt x="0" y="333"/>
                  </a:cubicBezTo>
                  <a:cubicBezTo>
                    <a:pt x="0" y="396"/>
                    <a:pt x="0" y="396"/>
                    <a:pt x="0" y="396"/>
                  </a:cubicBezTo>
                  <a:cubicBezTo>
                    <a:pt x="0" y="423"/>
                    <a:pt x="22" y="444"/>
                    <a:pt x="49" y="444"/>
                  </a:cubicBezTo>
                  <a:cubicBezTo>
                    <a:pt x="244" y="444"/>
                    <a:pt x="244" y="444"/>
                    <a:pt x="244" y="444"/>
                  </a:cubicBezTo>
                  <a:cubicBezTo>
                    <a:pt x="271" y="444"/>
                    <a:pt x="292" y="423"/>
                    <a:pt x="292" y="396"/>
                  </a:cubicBezTo>
                  <a:cubicBezTo>
                    <a:pt x="292" y="149"/>
                    <a:pt x="292" y="149"/>
                    <a:pt x="292" y="149"/>
                  </a:cubicBezTo>
                  <a:cubicBezTo>
                    <a:pt x="292" y="144"/>
                    <a:pt x="289" y="141"/>
                    <a:pt x="284" y="141"/>
                  </a:cubicBezTo>
                  <a:close/>
                  <a:moveTo>
                    <a:pt x="265" y="196"/>
                  </a:moveTo>
                  <a:cubicBezTo>
                    <a:pt x="265" y="90"/>
                    <a:pt x="265" y="90"/>
                    <a:pt x="265" y="90"/>
                  </a:cubicBezTo>
                  <a:cubicBezTo>
                    <a:pt x="265" y="81"/>
                    <a:pt x="264" y="72"/>
                    <a:pt x="257" y="66"/>
                  </a:cubicBezTo>
                  <a:cubicBezTo>
                    <a:pt x="251" y="60"/>
                    <a:pt x="243" y="58"/>
                    <a:pt x="233" y="58"/>
                  </a:cubicBezTo>
                  <a:cubicBezTo>
                    <a:pt x="60" y="58"/>
                    <a:pt x="60" y="58"/>
                    <a:pt x="60" y="58"/>
                  </a:cubicBezTo>
                  <a:cubicBezTo>
                    <a:pt x="50" y="58"/>
                    <a:pt x="42" y="60"/>
                    <a:pt x="35" y="66"/>
                  </a:cubicBezTo>
                  <a:cubicBezTo>
                    <a:pt x="29" y="72"/>
                    <a:pt x="27" y="81"/>
                    <a:pt x="27" y="90"/>
                  </a:cubicBezTo>
                  <a:cubicBezTo>
                    <a:pt x="27" y="196"/>
                    <a:pt x="27" y="196"/>
                    <a:pt x="27" y="196"/>
                  </a:cubicBezTo>
                  <a:cubicBezTo>
                    <a:pt x="27" y="206"/>
                    <a:pt x="29" y="214"/>
                    <a:pt x="35" y="221"/>
                  </a:cubicBezTo>
                  <a:cubicBezTo>
                    <a:pt x="42" y="227"/>
                    <a:pt x="50" y="228"/>
                    <a:pt x="60" y="228"/>
                  </a:cubicBezTo>
                  <a:cubicBezTo>
                    <a:pt x="233" y="228"/>
                    <a:pt x="233" y="228"/>
                    <a:pt x="233" y="228"/>
                  </a:cubicBezTo>
                  <a:cubicBezTo>
                    <a:pt x="243" y="228"/>
                    <a:pt x="251" y="227"/>
                    <a:pt x="257" y="221"/>
                  </a:cubicBezTo>
                  <a:cubicBezTo>
                    <a:pt x="264" y="214"/>
                    <a:pt x="265" y="206"/>
                    <a:pt x="265" y="196"/>
                  </a:cubicBezTo>
                  <a:close/>
                  <a:moveTo>
                    <a:pt x="249" y="196"/>
                  </a:moveTo>
                  <a:cubicBezTo>
                    <a:pt x="249" y="204"/>
                    <a:pt x="248" y="208"/>
                    <a:pt x="246" y="209"/>
                  </a:cubicBezTo>
                  <a:cubicBezTo>
                    <a:pt x="245" y="211"/>
                    <a:pt x="241" y="212"/>
                    <a:pt x="233" y="212"/>
                  </a:cubicBezTo>
                  <a:cubicBezTo>
                    <a:pt x="60" y="212"/>
                    <a:pt x="60" y="212"/>
                    <a:pt x="60" y="212"/>
                  </a:cubicBezTo>
                  <a:cubicBezTo>
                    <a:pt x="52" y="212"/>
                    <a:pt x="48" y="211"/>
                    <a:pt x="47" y="209"/>
                  </a:cubicBezTo>
                  <a:cubicBezTo>
                    <a:pt x="45" y="208"/>
                    <a:pt x="43" y="204"/>
                    <a:pt x="43" y="196"/>
                  </a:cubicBezTo>
                  <a:cubicBezTo>
                    <a:pt x="43" y="90"/>
                    <a:pt x="43" y="90"/>
                    <a:pt x="43" y="90"/>
                  </a:cubicBezTo>
                  <a:cubicBezTo>
                    <a:pt x="43" y="82"/>
                    <a:pt x="45" y="79"/>
                    <a:pt x="47" y="77"/>
                  </a:cubicBezTo>
                  <a:cubicBezTo>
                    <a:pt x="48" y="76"/>
                    <a:pt x="52" y="74"/>
                    <a:pt x="60" y="74"/>
                  </a:cubicBezTo>
                  <a:cubicBezTo>
                    <a:pt x="233" y="74"/>
                    <a:pt x="233" y="74"/>
                    <a:pt x="233" y="74"/>
                  </a:cubicBezTo>
                  <a:cubicBezTo>
                    <a:pt x="241" y="74"/>
                    <a:pt x="245" y="76"/>
                    <a:pt x="246" y="77"/>
                  </a:cubicBezTo>
                  <a:cubicBezTo>
                    <a:pt x="248" y="79"/>
                    <a:pt x="249" y="82"/>
                    <a:pt x="249" y="90"/>
                  </a:cubicBezTo>
                  <a:lnTo>
                    <a:pt x="249" y="196"/>
                  </a:lnTo>
                  <a:close/>
                  <a:moveTo>
                    <a:pt x="113" y="411"/>
                  </a:moveTo>
                  <a:cubicBezTo>
                    <a:pt x="113" y="415"/>
                    <a:pt x="116" y="418"/>
                    <a:pt x="120" y="418"/>
                  </a:cubicBezTo>
                  <a:cubicBezTo>
                    <a:pt x="124" y="418"/>
                    <a:pt x="127" y="415"/>
                    <a:pt x="127" y="411"/>
                  </a:cubicBezTo>
                  <a:cubicBezTo>
                    <a:pt x="127" y="407"/>
                    <a:pt x="124" y="404"/>
                    <a:pt x="120" y="404"/>
                  </a:cubicBezTo>
                  <a:cubicBezTo>
                    <a:pt x="116" y="404"/>
                    <a:pt x="113" y="407"/>
                    <a:pt x="113" y="411"/>
                  </a:cubicBezTo>
                  <a:close/>
                  <a:moveTo>
                    <a:pt x="139" y="411"/>
                  </a:moveTo>
                  <a:cubicBezTo>
                    <a:pt x="139" y="415"/>
                    <a:pt x="142" y="418"/>
                    <a:pt x="146" y="418"/>
                  </a:cubicBezTo>
                  <a:cubicBezTo>
                    <a:pt x="150" y="418"/>
                    <a:pt x="154" y="415"/>
                    <a:pt x="154" y="411"/>
                  </a:cubicBezTo>
                  <a:cubicBezTo>
                    <a:pt x="154" y="407"/>
                    <a:pt x="150" y="404"/>
                    <a:pt x="146" y="404"/>
                  </a:cubicBezTo>
                  <a:cubicBezTo>
                    <a:pt x="142" y="404"/>
                    <a:pt x="139" y="407"/>
                    <a:pt x="139" y="411"/>
                  </a:cubicBezTo>
                  <a:close/>
                  <a:moveTo>
                    <a:pt x="173" y="418"/>
                  </a:moveTo>
                  <a:cubicBezTo>
                    <a:pt x="177" y="418"/>
                    <a:pt x="180" y="415"/>
                    <a:pt x="180" y="411"/>
                  </a:cubicBezTo>
                  <a:cubicBezTo>
                    <a:pt x="180" y="407"/>
                    <a:pt x="177" y="404"/>
                    <a:pt x="173" y="404"/>
                  </a:cubicBezTo>
                  <a:cubicBezTo>
                    <a:pt x="169" y="404"/>
                    <a:pt x="165" y="407"/>
                    <a:pt x="165" y="411"/>
                  </a:cubicBezTo>
                  <a:cubicBezTo>
                    <a:pt x="165" y="415"/>
                    <a:pt x="169" y="418"/>
                    <a:pt x="173" y="418"/>
                  </a:cubicBezTo>
                  <a:close/>
                  <a:moveTo>
                    <a:pt x="100" y="261"/>
                  </a:moveTo>
                  <a:cubicBezTo>
                    <a:pt x="100" y="252"/>
                    <a:pt x="93" y="245"/>
                    <a:pt x="84" y="245"/>
                  </a:cubicBezTo>
                  <a:cubicBezTo>
                    <a:pt x="57" y="245"/>
                    <a:pt x="57" y="245"/>
                    <a:pt x="57" y="245"/>
                  </a:cubicBezTo>
                  <a:cubicBezTo>
                    <a:pt x="48" y="245"/>
                    <a:pt x="41" y="252"/>
                    <a:pt x="41" y="261"/>
                  </a:cubicBezTo>
                  <a:cubicBezTo>
                    <a:pt x="41" y="270"/>
                    <a:pt x="41" y="270"/>
                    <a:pt x="41" y="270"/>
                  </a:cubicBezTo>
                  <a:cubicBezTo>
                    <a:pt x="41" y="279"/>
                    <a:pt x="48" y="286"/>
                    <a:pt x="57" y="286"/>
                  </a:cubicBezTo>
                  <a:cubicBezTo>
                    <a:pt x="84" y="286"/>
                    <a:pt x="84" y="286"/>
                    <a:pt x="84" y="286"/>
                  </a:cubicBezTo>
                  <a:cubicBezTo>
                    <a:pt x="93" y="286"/>
                    <a:pt x="100" y="279"/>
                    <a:pt x="100" y="270"/>
                  </a:cubicBezTo>
                  <a:lnTo>
                    <a:pt x="100" y="261"/>
                  </a:lnTo>
                  <a:close/>
                  <a:moveTo>
                    <a:pt x="133" y="286"/>
                  </a:moveTo>
                  <a:cubicBezTo>
                    <a:pt x="161" y="286"/>
                    <a:pt x="161" y="286"/>
                    <a:pt x="161" y="286"/>
                  </a:cubicBezTo>
                  <a:cubicBezTo>
                    <a:pt x="170" y="286"/>
                    <a:pt x="177" y="279"/>
                    <a:pt x="177" y="270"/>
                  </a:cubicBezTo>
                  <a:cubicBezTo>
                    <a:pt x="177" y="261"/>
                    <a:pt x="177" y="261"/>
                    <a:pt x="177" y="261"/>
                  </a:cubicBezTo>
                  <a:cubicBezTo>
                    <a:pt x="177" y="252"/>
                    <a:pt x="170" y="245"/>
                    <a:pt x="161" y="245"/>
                  </a:cubicBezTo>
                  <a:cubicBezTo>
                    <a:pt x="133" y="245"/>
                    <a:pt x="133" y="245"/>
                    <a:pt x="133" y="245"/>
                  </a:cubicBezTo>
                  <a:cubicBezTo>
                    <a:pt x="125" y="245"/>
                    <a:pt x="117" y="252"/>
                    <a:pt x="117" y="261"/>
                  </a:cubicBezTo>
                  <a:cubicBezTo>
                    <a:pt x="117" y="270"/>
                    <a:pt x="117" y="270"/>
                    <a:pt x="117" y="270"/>
                  </a:cubicBezTo>
                  <a:cubicBezTo>
                    <a:pt x="117" y="279"/>
                    <a:pt x="125" y="286"/>
                    <a:pt x="133" y="286"/>
                  </a:cubicBezTo>
                  <a:close/>
                  <a:moveTo>
                    <a:pt x="254" y="261"/>
                  </a:moveTo>
                  <a:cubicBezTo>
                    <a:pt x="254" y="252"/>
                    <a:pt x="247" y="245"/>
                    <a:pt x="238" y="245"/>
                  </a:cubicBezTo>
                  <a:cubicBezTo>
                    <a:pt x="210" y="245"/>
                    <a:pt x="210" y="245"/>
                    <a:pt x="210" y="245"/>
                  </a:cubicBezTo>
                  <a:cubicBezTo>
                    <a:pt x="201" y="245"/>
                    <a:pt x="194" y="252"/>
                    <a:pt x="194" y="261"/>
                  </a:cubicBezTo>
                  <a:cubicBezTo>
                    <a:pt x="194" y="270"/>
                    <a:pt x="194" y="270"/>
                    <a:pt x="194" y="270"/>
                  </a:cubicBezTo>
                  <a:cubicBezTo>
                    <a:pt x="194" y="279"/>
                    <a:pt x="201" y="286"/>
                    <a:pt x="210" y="286"/>
                  </a:cubicBezTo>
                  <a:cubicBezTo>
                    <a:pt x="238" y="286"/>
                    <a:pt x="238" y="286"/>
                    <a:pt x="238" y="286"/>
                  </a:cubicBezTo>
                  <a:cubicBezTo>
                    <a:pt x="247" y="286"/>
                    <a:pt x="254" y="279"/>
                    <a:pt x="254" y="270"/>
                  </a:cubicBezTo>
                  <a:lnTo>
                    <a:pt x="254" y="261"/>
                  </a:lnTo>
                  <a:close/>
                  <a:moveTo>
                    <a:pt x="100" y="313"/>
                  </a:moveTo>
                  <a:cubicBezTo>
                    <a:pt x="100" y="304"/>
                    <a:pt x="93" y="297"/>
                    <a:pt x="84" y="297"/>
                  </a:cubicBezTo>
                  <a:cubicBezTo>
                    <a:pt x="57" y="297"/>
                    <a:pt x="57" y="297"/>
                    <a:pt x="57" y="297"/>
                  </a:cubicBezTo>
                  <a:cubicBezTo>
                    <a:pt x="48" y="297"/>
                    <a:pt x="41" y="304"/>
                    <a:pt x="41" y="313"/>
                  </a:cubicBezTo>
                  <a:cubicBezTo>
                    <a:pt x="41" y="322"/>
                    <a:pt x="41" y="322"/>
                    <a:pt x="41" y="322"/>
                  </a:cubicBezTo>
                  <a:cubicBezTo>
                    <a:pt x="41" y="331"/>
                    <a:pt x="48" y="338"/>
                    <a:pt x="57" y="338"/>
                  </a:cubicBezTo>
                  <a:cubicBezTo>
                    <a:pt x="84" y="338"/>
                    <a:pt x="84" y="338"/>
                    <a:pt x="84" y="338"/>
                  </a:cubicBezTo>
                  <a:cubicBezTo>
                    <a:pt x="93" y="338"/>
                    <a:pt x="100" y="331"/>
                    <a:pt x="100" y="322"/>
                  </a:cubicBezTo>
                  <a:lnTo>
                    <a:pt x="100" y="313"/>
                  </a:lnTo>
                  <a:close/>
                  <a:moveTo>
                    <a:pt x="117" y="322"/>
                  </a:moveTo>
                  <a:cubicBezTo>
                    <a:pt x="117" y="331"/>
                    <a:pt x="125" y="338"/>
                    <a:pt x="133" y="338"/>
                  </a:cubicBezTo>
                  <a:cubicBezTo>
                    <a:pt x="161" y="338"/>
                    <a:pt x="161" y="338"/>
                    <a:pt x="161" y="338"/>
                  </a:cubicBezTo>
                  <a:cubicBezTo>
                    <a:pt x="170" y="338"/>
                    <a:pt x="177" y="331"/>
                    <a:pt x="177" y="322"/>
                  </a:cubicBezTo>
                  <a:cubicBezTo>
                    <a:pt x="177" y="313"/>
                    <a:pt x="177" y="313"/>
                    <a:pt x="177" y="313"/>
                  </a:cubicBezTo>
                  <a:cubicBezTo>
                    <a:pt x="177" y="304"/>
                    <a:pt x="170" y="297"/>
                    <a:pt x="161" y="297"/>
                  </a:cubicBezTo>
                  <a:cubicBezTo>
                    <a:pt x="133" y="297"/>
                    <a:pt x="133" y="297"/>
                    <a:pt x="133" y="297"/>
                  </a:cubicBezTo>
                  <a:cubicBezTo>
                    <a:pt x="125" y="297"/>
                    <a:pt x="117" y="304"/>
                    <a:pt x="117" y="313"/>
                  </a:cubicBezTo>
                  <a:lnTo>
                    <a:pt x="117" y="322"/>
                  </a:lnTo>
                  <a:close/>
                  <a:moveTo>
                    <a:pt x="254" y="313"/>
                  </a:moveTo>
                  <a:cubicBezTo>
                    <a:pt x="254" y="304"/>
                    <a:pt x="247" y="297"/>
                    <a:pt x="238" y="297"/>
                  </a:cubicBezTo>
                  <a:cubicBezTo>
                    <a:pt x="210" y="297"/>
                    <a:pt x="210" y="297"/>
                    <a:pt x="210" y="297"/>
                  </a:cubicBezTo>
                  <a:cubicBezTo>
                    <a:pt x="201" y="297"/>
                    <a:pt x="194" y="304"/>
                    <a:pt x="194" y="313"/>
                  </a:cubicBezTo>
                  <a:cubicBezTo>
                    <a:pt x="194" y="322"/>
                    <a:pt x="194" y="322"/>
                    <a:pt x="194" y="322"/>
                  </a:cubicBezTo>
                  <a:cubicBezTo>
                    <a:pt x="194" y="331"/>
                    <a:pt x="201" y="338"/>
                    <a:pt x="210" y="338"/>
                  </a:cubicBezTo>
                  <a:cubicBezTo>
                    <a:pt x="238" y="338"/>
                    <a:pt x="238" y="338"/>
                    <a:pt x="238" y="338"/>
                  </a:cubicBezTo>
                  <a:cubicBezTo>
                    <a:pt x="247" y="338"/>
                    <a:pt x="254" y="331"/>
                    <a:pt x="254" y="322"/>
                  </a:cubicBezTo>
                  <a:lnTo>
                    <a:pt x="254" y="313"/>
                  </a:lnTo>
                  <a:close/>
                  <a:moveTo>
                    <a:pt x="84" y="349"/>
                  </a:moveTo>
                  <a:cubicBezTo>
                    <a:pt x="57" y="349"/>
                    <a:pt x="57" y="349"/>
                    <a:pt x="57" y="349"/>
                  </a:cubicBezTo>
                  <a:cubicBezTo>
                    <a:pt x="48" y="349"/>
                    <a:pt x="41" y="356"/>
                    <a:pt x="41" y="365"/>
                  </a:cubicBezTo>
                  <a:cubicBezTo>
                    <a:pt x="41" y="374"/>
                    <a:pt x="41" y="374"/>
                    <a:pt x="41" y="374"/>
                  </a:cubicBezTo>
                  <a:cubicBezTo>
                    <a:pt x="41" y="383"/>
                    <a:pt x="48" y="390"/>
                    <a:pt x="57" y="390"/>
                  </a:cubicBezTo>
                  <a:cubicBezTo>
                    <a:pt x="84" y="390"/>
                    <a:pt x="84" y="390"/>
                    <a:pt x="84" y="390"/>
                  </a:cubicBezTo>
                  <a:cubicBezTo>
                    <a:pt x="93" y="390"/>
                    <a:pt x="100" y="383"/>
                    <a:pt x="100" y="374"/>
                  </a:cubicBezTo>
                  <a:cubicBezTo>
                    <a:pt x="100" y="365"/>
                    <a:pt x="100" y="365"/>
                    <a:pt x="100" y="365"/>
                  </a:cubicBezTo>
                  <a:cubicBezTo>
                    <a:pt x="100" y="356"/>
                    <a:pt x="93" y="349"/>
                    <a:pt x="84" y="349"/>
                  </a:cubicBezTo>
                  <a:close/>
                  <a:moveTo>
                    <a:pt x="177" y="374"/>
                  </a:moveTo>
                  <a:cubicBezTo>
                    <a:pt x="177" y="365"/>
                    <a:pt x="177" y="365"/>
                    <a:pt x="177" y="365"/>
                  </a:cubicBezTo>
                  <a:cubicBezTo>
                    <a:pt x="177" y="356"/>
                    <a:pt x="170" y="349"/>
                    <a:pt x="161" y="349"/>
                  </a:cubicBezTo>
                  <a:cubicBezTo>
                    <a:pt x="133" y="349"/>
                    <a:pt x="133" y="349"/>
                    <a:pt x="133" y="349"/>
                  </a:cubicBezTo>
                  <a:cubicBezTo>
                    <a:pt x="125" y="349"/>
                    <a:pt x="117" y="356"/>
                    <a:pt x="117" y="365"/>
                  </a:cubicBezTo>
                  <a:cubicBezTo>
                    <a:pt x="117" y="374"/>
                    <a:pt x="117" y="374"/>
                    <a:pt x="117" y="374"/>
                  </a:cubicBezTo>
                  <a:cubicBezTo>
                    <a:pt x="117" y="383"/>
                    <a:pt x="125" y="390"/>
                    <a:pt x="133" y="390"/>
                  </a:cubicBezTo>
                  <a:cubicBezTo>
                    <a:pt x="161" y="390"/>
                    <a:pt x="161" y="390"/>
                    <a:pt x="161" y="390"/>
                  </a:cubicBezTo>
                  <a:cubicBezTo>
                    <a:pt x="170" y="390"/>
                    <a:pt x="177" y="383"/>
                    <a:pt x="177" y="374"/>
                  </a:cubicBezTo>
                  <a:close/>
                  <a:moveTo>
                    <a:pt x="238" y="349"/>
                  </a:moveTo>
                  <a:cubicBezTo>
                    <a:pt x="210" y="349"/>
                    <a:pt x="210" y="349"/>
                    <a:pt x="210" y="349"/>
                  </a:cubicBezTo>
                  <a:cubicBezTo>
                    <a:pt x="201" y="349"/>
                    <a:pt x="194" y="356"/>
                    <a:pt x="194" y="365"/>
                  </a:cubicBezTo>
                  <a:cubicBezTo>
                    <a:pt x="194" y="374"/>
                    <a:pt x="194" y="374"/>
                    <a:pt x="194" y="374"/>
                  </a:cubicBezTo>
                  <a:cubicBezTo>
                    <a:pt x="194" y="383"/>
                    <a:pt x="201" y="390"/>
                    <a:pt x="210" y="390"/>
                  </a:cubicBezTo>
                  <a:cubicBezTo>
                    <a:pt x="238" y="390"/>
                    <a:pt x="238" y="390"/>
                    <a:pt x="238" y="390"/>
                  </a:cubicBezTo>
                  <a:cubicBezTo>
                    <a:pt x="247" y="390"/>
                    <a:pt x="254" y="383"/>
                    <a:pt x="254" y="374"/>
                  </a:cubicBezTo>
                  <a:cubicBezTo>
                    <a:pt x="254" y="365"/>
                    <a:pt x="254" y="365"/>
                    <a:pt x="254" y="365"/>
                  </a:cubicBezTo>
                  <a:cubicBezTo>
                    <a:pt x="254" y="356"/>
                    <a:pt x="247" y="349"/>
                    <a:pt x="238" y="34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IN" sz="1000" dirty="0">
                <a:solidFill>
                  <a:srgbClr val="000000"/>
                </a:solidFill>
                <a:cs typeface="Arial" pitchFamily="34" charset="0"/>
              </a:endParaRPr>
            </a:p>
          </p:txBody>
        </p:sp>
        <p:sp>
          <p:nvSpPr>
            <p:cNvPr id="11" name="Freeform 20"/>
            <p:cNvSpPr>
              <a:spLocks noChangeAspect="1" noEditPoints="1"/>
            </p:cNvSpPr>
            <p:nvPr/>
          </p:nvSpPr>
          <p:spPr bwMode="auto">
            <a:xfrm>
              <a:off x="3646488" y="4076701"/>
              <a:ext cx="334962" cy="347663"/>
            </a:xfrm>
            <a:custGeom>
              <a:avLst/>
              <a:gdLst>
                <a:gd name="T0" fmla="*/ 2147483647 w 428"/>
                <a:gd name="T1" fmla="*/ 2147483647 h 443"/>
                <a:gd name="T2" fmla="*/ 2147483647 w 428"/>
                <a:gd name="T3" fmla="*/ 2147483647 h 443"/>
                <a:gd name="T4" fmla="*/ 2147483647 w 428"/>
                <a:gd name="T5" fmla="*/ 2147483647 h 443"/>
                <a:gd name="T6" fmla="*/ 2147483647 w 428"/>
                <a:gd name="T7" fmla="*/ 2147483647 h 443"/>
                <a:gd name="T8" fmla="*/ 2147483647 w 428"/>
                <a:gd name="T9" fmla="*/ 2147483647 h 443"/>
                <a:gd name="T10" fmla="*/ 2147483647 w 428"/>
                <a:gd name="T11" fmla="*/ 2147483647 h 443"/>
                <a:gd name="T12" fmla="*/ 2147483647 w 428"/>
                <a:gd name="T13" fmla="*/ 2147483647 h 443"/>
                <a:gd name="T14" fmla="*/ 2147483647 w 428"/>
                <a:gd name="T15" fmla="*/ 2147483647 h 443"/>
                <a:gd name="T16" fmla="*/ 2147483647 w 428"/>
                <a:gd name="T17" fmla="*/ 2147483647 h 443"/>
                <a:gd name="T18" fmla="*/ 2147483647 w 428"/>
                <a:gd name="T19" fmla="*/ 2147483647 h 443"/>
                <a:gd name="T20" fmla="*/ 2147483647 w 428"/>
                <a:gd name="T21" fmla="*/ 2147483647 h 443"/>
                <a:gd name="T22" fmla="*/ 2147483647 w 428"/>
                <a:gd name="T23" fmla="*/ 2147483647 h 443"/>
                <a:gd name="T24" fmla="*/ 2147483647 w 428"/>
                <a:gd name="T25" fmla="*/ 2147483647 h 443"/>
                <a:gd name="T26" fmla="*/ 2147483647 w 428"/>
                <a:gd name="T27" fmla="*/ 2147483647 h 443"/>
                <a:gd name="T28" fmla="*/ 2147483647 w 428"/>
                <a:gd name="T29" fmla="*/ 2147483647 h 443"/>
                <a:gd name="T30" fmla="*/ 2147483647 w 428"/>
                <a:gd name="T31" fmla="*/ 2147483647 h 443"/>
                <a:gd name="T32" fmla="*/ 2147483647 w 428"/>
                <a:gd name="T33" fmla="*/ 2147483647 h 443"/>
                <a:gd name="T34" fmla="*/ 2147483647 w 428"/>
                <a:gd name="T35" fmla="*/ 2147483647 h 443"/>
                <a:gd name="T36" fmla="*/ 2147483647 w 428"/>
                <a:gd name="T37" fmla="*/ 2147483647 h 443"/>
                <a:gd name="T38" fmla="*/ 2147483647 w 428"/>
                <a:gd name="T39" fmla="*/ 2147483647 h 443"/>
                <a:gd name="T40" fmla="*/ 2147483647 w 428"/>
                <a:gd name="T41" fmla="*/ 2147483647 h 443"/>
                <a:gd name="T42" fmla="*/ 2147483647 w 428"/>
                <a:gd name="T43" fmla="*/ 2147483647 h 443"/>
                <a:gd name="T44" fmla="*/ 2147483647 w 428"/>
                <a:gd name="T45" fmla="*/ 2147483647 h 443"/>
                <a:gd name="T46" fmla="*/ 2147483647 w 428"/>
                <a:gd name="T47" fmla="*/ 2147483647 h 443"/>
                <a:gd name="T48" fmla="*/ 2147483647 w 428"/>
                <a:gd name="T49" fmla="*/ 2147483647 h 443"/>
                <a:gd name="T50" fmla="*/ 2147483647 w 428"/>
                <a:gd name="T51" fmla="*/ 2147483647 h 443"/>
                <a:gd name="T52" fmla="*/ 2147483647 w 428"/>
                <a:gd name="T53" fmla="*/ 2147483647 h 443"/>
                <a:gd name="T54" fmla="*/ 2147483647 w 428"/>
                <a:gd name="T55" fmla="*/ 2147483647 h 443"/>
                <a:gd name="T56" fmla="*/ 2147483647 w 428"/>
                <a:gd name="T57" fmla="*/ 2147483647 h 443"/>
                <a:gd name="T58" fmla="*/ 2147483647 w 428"/>
                <a:gd name="T59" fmla="*/ 2147483647 h 443"/>
                <a:gd name="T60" fmla="*/ 2147483647 w 428"/>
                <a:gd name="T61" fmla="*/ 2147483647 h 443"/>
                <a:gd name="T62" fmla="*/ 2147483647 w 428"/>
                <a:gd name="T63" fmla="*/ 2147483647 h 443"/>
                <a:gd name="T64" fmla="*/ 2147483647 w 428"/>
                <a:gd name="T65" fmla="*/ 2147483647 h 443"/>
                <a:gd name="T66" fmla="*/ 2147483647 w 428"/>
                <a:gd name="T67" fmla="*/ 2147483647 h 443"/>
                <a:gd name="T68" fmla="*/ 2147483647 w 428"/>
                <a:gd name="T69" fmla="*/ 0 h 443"/>
                <a:gd name="T70" fmla="*/ 2147483647 w 428"/>
                <a:gd name="T71" fmla="*/ 2147483647 h 443"/>
                <a:gd name="T72" fmla="*/ 2147483647 w 428"/>
                <a:gd name="T73" fmla="*/ 2147483647 h 443"/>
                <a:gd name="T74" fmla="*/ 2147483647 w 428"/>
                <a:gd name="T75" fmla="*/ 2147483647 h 443"/>
                <a:gd name="T76" fmla="*/ 2147483647 w 428"/>
                <a:gd name="T77" fmla="*/ 2147483647 h 443"/>
                <a:gd name="T78" fmla="*/ 2147483647 w 428"/>
                <a:gd name="T79" fmla="*/ 2147483647 h 443"/>
                <a:gd name="T80" fmla="*/ 2147483647 w 428"/>
                <a:gd name="T81" fmla="*/ 2147483647 h 443"/>
                <a:gd name="T82" fmla="*/ 2147483647 w 428"/>
                <a:gd name="T83" fmla="*/ 2147483647 h 443"/>
                <a:gd name="T84" fmla="*/ 2147483647 w 428"/>
                <a:gd name="T85" fmla="*/ 2147483647 h 443"/>
                <a:gd name="T86" fmla="*/ 2147483647 w 428"/>
                <a:gd name="T87" fmla="*/ 2147483647 h 443"/>
                <a:gd name="T88" fmla="*/ 2147483647 w 428"/>
                <a:gd name="T89" fmla="*/ 2147483647 h 443"/>
                <a:gd name="T90" fmla="*/ 2147483647 w 428"/>
                <a:gd name="T91" fmla="*/ 2147483647 h 443"/>
                <a:gd name="T92" fmla="*/ 2147483647 w 428"/>
                <a:gd name="T93" fmla="*/ 2147483647 h 443"/>
                <a:gd name="T94" fmla="*/ 2147483647 w 428"/>
                <a:gd name="T95" fmla="*/ 2147483647 h 443"/>
                <a:gd name="T96" fmla="*/ 2147483647 w 428"/>
                <a:gd name="T97" fmla="*/ 2147483647 h 443"/>
                <a:gd name="T98" fmla="*/ 2147483647 w 428"/>
                <a:gd name="T99" fmla="*/ 2147483647 h 443"/>
                <a:gd name="T100" fmla="*/ 2147483647 w 428"/>
                <a:gd name="T101" fmla="*/ 2147483647 h 443"/>
                <a:gd name="T102" fmla="*/ 2147483647 w 428"/>
                <a:gd name="T103" fmla="*/ 2147483647 h 44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28"/>
                <a:gd name="T157" fmla="*/ 0 h 443"/>
                <a:gd name="T158" fmla="*/ 428 w 428"/>
                <a:gd name="T159" fmla="*/ 443 h 44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28" h="443">
                  <a:moveTo>
                    <a:pt x="196" y="198"/>
                  </a:moveTo>
                  <a:cubicBezTo>
                    <a:pt x="186" y="208"/>
                    <a:pt x="186" y="224"/>
                    <a:pt x="196" y="234"/>
                  </a:cubicBezTo>
                  <a:cubicBezTo>
                    <a:pt x="206" y="244"/>
                    <a:pt x="222" y="244"/>
                    <a:pt x="232" y="234"/>
                  </a:cubicBezTo>
                  <a:cubicBezTo>
                    <a:pt x="242" y="224"/>
                    <a:pt x="242" y="208"/>
                    <a:pt x="232" y="198"/>
                  </a:cubicBezTo>
                  <a:cubicBezTo>
                    <a:pt x="222" y="188"/>
                    <a:pt x="206" y="188"/>
                    <a:pt x="196" y="198"/>
                  </a:cubicBezTo>
                  <a:close/>
                  <a:moveTo>
                    <a:pt x="214" y="146"/>
                  </a:moveTo>
                  <a:cubicBezTo>
                    <a:pt x="198" y="146"/>
                    <a:pt x="182" y="152"/>
                    <a:pt x="170" y="164"/>
                  </a:cubicBezTo>
                  <a:cubicBezTo>
                    <a:pt x="166" y="168"/>
                    <a:pt x="166" y="173"/>
                    <a:pt x="170" y="176"/>
                  </a:cubicBezTo>
                  <a:cubicBezTo>
                    <a:pt x="171" y="177"/>
                    <a:pt x="173" y="178"/>
                    <a:pt x="175" y="178"/>
                  </a:cubicBezTo>
                  <a:cubicBezTo>
                    <a:pt x="177" y="178"/>
                    <a:pt x="179" y="177"/>
                    <a:pt x="181" y="176"/>
                  </a:cubicBezTo>
                  <a:cubicBezTo>
                    <a:pt x="181" y="176"/>
                    <a:pt x="181" y="176"/>
                    <a:pt x="181" y="176"/>
                  </a:cubicBezTo>
                  <a:cubicBezTo>
                    <a:pt x="190" y="167"/>
                    <a:pt x="202" y="162"/>
                    <a:pt x="214" y="162"/>
                  </a:cubicBezTo>
                  <a:cubicBezTo>
                    <a:pt x="226" y="162"/>
                    <a:pt x="238" y="167"/>
                    <a:pt x="247" y="176"/>
                  </a:cubicBezTo>
                  <a:cubicBezTo>
                    <a:pt x="250" y="179"/>
                    <a:pt x="255" y="179"/>
                    <a:pt x="258" y="176"/>
                  </a:cubicBezTo>
                  <a:cubicBezTo>
                    <a:pt x="262" y="173"/>
                    <a:pt x="262" y="168"/>
                    <a:pt x="258" y="164"/>
                  </a:cubicBezTo>
                  <a:cubicBezTo>
                    <a:pt x="246" y="152"/>
                    <a:pt x="230" y="146"/>
                    <a:pt x="214" y="146"/>
                  </a:cubicBezTo>
                  <a:close/>
                  <a:moveTo>
                    <a:pt x="214" y="105"/>
                  </a:moveTo>
                  <a:cubicBezTo>
                    <a:pt x="187" y="105"/>
                    <a:pt x="161" y="115"/>
                    <a:pt x="141" y="135"/>
                  </a:cubicBezTo>
                  <a:cubicBezTo>
                    <a:pt x="137" y="139"/>
                    <a:pt x="137" y="144"/>
                    <a:pt x="141" y="147"/>
                  </a:cubicBezTo>
                  <a:cubicBezTo>
                    <a:pt x="144" y="150"/>
                    <a:pt x="149" y="150"/>
                    <a:pt x="152" y="147"/>
                  </a:cubicBezTo>
                  <a:cubicBezTo>
                    <a:pt x="169" y="130"/>
                    <a:pt x="192" y="121"/>
                    <a:pt x="214" y="121"/>
                  </a:cubicBezTo>
                  <a:cubicBezTo>
                    <a:pt x="237" y="121"/>
                    <a:pt x="259" y="130"/>
                    <a:pt x="276" y="147"/>
                  </a:cubicBezTo>
                  <a:cubicBezTo>
                    <a:pt x="278" y="148"/>
                    <a:pt x="280" y="149"/>
                    <a:pt x="282" y="149"/>
                  </a:cubicBezTo>
                  <a:cubicBezTo>
                    <a:pt x="284" y="149"/>
                    <a:pt x="286" y="148"/>
                    <a:pt x="287" y="147"/>
                  </a:cubicBezTo>
                  <a:cubicBezTo>
                    <a:pt x="291" y="144"/>
                    <a:pt x="291" y="139"/>
                    <a:pt x="287" y="135"/>
                  </a:cubicBezTo>
                  <a:cubicBezTo>
                    <a:pt x="267" y="115"/>
                    <a:pt x="241" y="105"/>
                    <a:pt x="214" y="105"/>
                  </a:cubicBezTo>
                  <a:close/>
                  <a:moveTo>
                    <a:pt x="214" y="64"/>
                  </a:moveTo>
                  <a:cubicBezTo>
                    <a:pt x="177" y="64"/>
                    <a:pt x="140" y="78"/>
                    <a:pt x="112" y="106"/>
                  </a:cubicBezTo>
                  <a:cubicBezTo>
                    <a:pt x="108" y="110"/>
                    <a:pt x="108" y="115"/>
                    <a:pt x="112" y="118"/>
                  </a:cubicBezTo>
                  <a:cubicBezTo>
                    <a:pt x="115" y="121"/>
                    <a:pt x="120" y="121"/>
                    <a:pt x="123" y="118"/>
                  </a:cubicBezTo>
                  <a:cubicBezTo>
                    <a:pt x="123" y="118"/>
                    <a:pt x="123" y="118"/>
                    <a:pt x="123" y="118"/>
                  </a:cubicBezTo>
                  <a:cubicBezTo>
                    <a:pt x="148" y="93"/>
                    <a:pt x="181" y="80"/>
                    <a:pt x="214" y="80"/>
                  </a:cubicBezTo>
                  <a:cubicBezTo>
                    <a:pt x="247" y="80"/>
                    <a:pt x="280" y="93"/>
                    <a:pt x="305" y="118"/>
                  </a:cubicBezTo>
                  <a:cubicBezTo>
                    <a:pt x="307" y="119"/>
                    <a:pt x="309" y="120"/>
                    <a:pt x="311" y="120"/>
                  </a:cubicBezTo>
                  <a:cubicBezTo>
                    <a:pt x="313" y="120"/>
                    <a:pt x="315" y="119"/>
                    <a:pt x="316" y="118"/>
                  </a:cubicBezTo>
                  <a:cubicBezTo>
                    <a:pt x="320" y="115"/>
                    <a:pt x="320" y="110"/>
                    <a:pt x="316" y="106"/>
                  </a:cubicBezTo>
                  <a:cubicBezTo>
                    <a:pt x="288" y="78"/>
                    <a:pt x="251" y="64"/>
                    <a:pt x="214" y="64"/>
                  </a:cubicBezTo>
                  <a:close/>
                  <a:moveTo>
                    <a:pt x="318" y="294"/>
                  </a:moveTo>
                  <a:cubicBezTo>
                    <a:pt x="318" y="298"/>
                    <a:pt x="322" y="302"/>
                    <a:pt x="326" y="302"/>
                  </a:cubicBezTo>
                  <a:cubicBezTo>
                    <a:pt x="330" y="302"/>
                    <a:pt x="333" y="298"/>
                    <a:pt x="333" y="294"/>
                  </a:cubicBezTo>
                  <a:cubicBezTo>
                    <a:pt x="333" y="290"/>
                    <a:pt x="330" y="287"/>
                    <a:pt x="326" y="287"/>
                  </a:cubicBezTo>
                  <a:cubicBezTo>
                    <a:pt x="322" y="287"/>
                    <a:pt x="318" y="290"/>
                    <a:pt x="318" y="294"/>
                  </a:cubicBezTo>
                  <a:close/>
                  <a:moveTo>
                    <a:pt x="345" y="294"/>
                  </a:moveTo>
                  <a:cubicBezTo>
                    <a:pt x="345" y="298"/>
                    <a:pt x="348" y="302"/>
                    <a:pt x="352" y="302"/>
                  </a:cubicBezTo>
                  <a:cubicBezTo>
                    <a:pt x="356" y="302"/>
                    <a:pt x="359" y="298"/>
                    <a:pt x="359" y="294"/>
                  </a:cubicBezTo>
                  <a:cubicBezTo>
                    <a:pt x="359" y="290"/>
                    <a:pt x="356" y="287"/>
                    <a:pt x="352" y="287"/>
                  </a:cubicBezTo>
                  <a:cubicBezTo>
                    <a:pt x="348" y="287"/>
                    <a:pt x="345" y="290"/>
                    <a:pt x="345" y="294"/>
                  </a:cubicBezTo>
                  <a:close/>
                  <a:moveTo>
                    <a:pt x="371" y="294"/>
                  </a:moveTo>
                  <a:cubicBezTo>
                    <a:pt x="371" y="298"/>
                    <a:pt x="374" y="302"/>
                    <a:pt x="378" y="302"/>
                  </a:cubicBezTo>
                  <a:cubicBezTo>
                    <a:pt x="383" y="302"/>
                    <a:pt x="386" y="298"/>
                    <a:pt x="386" y="294"/>
                  </a:cubicBezTo>
                  <a:cubicBezTo>
                    <a:pt x="386" y="290"/>
                    <a:pt x="383" y="287"/>
                    <a:pt x="378" y="287"/>
                  </a:cubicBezTo>
                  <a:cubicBezTo>
                    <a:pt x="374" y="287"/>
                    <a:pt x="371" y="290"/>
                    <a:pt x="371" y="294"/>
                  </a:cubicBezTo>
                  <a:close/>
                  <a:moveTo>
                    <a:pt x="386" y="260"/>
                  </a:moveTo>
                  <a:cubicBezTo>
                    <a:pt x="386" y="46"/>
                    <a:pt x="386" y="46"/>
                    <a:pt x="386" y="46"/>
                  </a:cubicBezTo>
                  <a:cubicBezTo>
                    <a:pt x="386" y="37"/>
                    <a:pt x="379" y="30"/>
                    <a:pt x="370" y="30"/>
                  </a:cubicBezTo>
                  <a:cubicBezTo>
                    <a:pt x="58" y="30"/>
                    <a:pt x="58" y="30"/>
                    <a:pt x="58" y="30"/>
                  </a:cubicBezTo>
                  <a:cubicBezTo>
                    <a:pt x="49" y="30"/>
                    <a:pt x="42" y="37"/>
                    <a:pt x="42" y="46"/>
                  </a:cubicBezTo>
                  <a:cubicBezTo>
                    <a:pt x="42" y="260"/>
                    <a:pt x="42" y="260"/>
                    <a:pt x="42" y="260"/>
                  </a:cubicBezTo>
                  <a:cubicBezTo>
                    <a:pt x="42" y="269"/>
                    <a:pt x="49" y="276"/>
                    <a:pt x="58" y="276"/>
                  </a:cubicBezTo>
                  <a:cubicBezTo>
                    <a:pt x="370" y="276"/>
                    <a:pt x="370" y="276"/>
                    <a:pt x="370" y="276"/>
                  </a:cubicBezTo>
                  <a:cubicBezTo>
                    <a:pt x="379" y="276"/>
                    <a:pt x="386" y="269"/>
                    <a:pt x="386" y="260"/>
                  </a:cubicBezTo>
                  <a:close/>
                  <a:moveTo>
                    <a:pt x="370" y="260"/>
                  </a:moveTo>
                  <a:cubicBezTo>
                    <a:pt x="370" y="260"/>
                    <a:pt x="370" y="260"/>
                    <a:pt x="370" y="260"/>
                  </a:cubicBezTo>
                  <a:cubicBezTo>
                    <a:pt x="58" y="260"/>
                    <a:pt x="58" y="260"/>
                    <a:pt x="58" y="260"/>
                  </a:cubicBezTo>
                  <a:cubicBezTo>
                    <a:pt x="58" y="260"/>
                    <a:pt x="58" y="260"/>
                    <a:pt x="58" y="260"/>
                  </a:cubicBezTo>
                  <a:cubicBezTo>
                    <a:pt x="58" y="46"/>
                    <a:pt x="58" y="46"/>
                    <a:pt x="58" y="46"/>
                  </a:cubicBezTo>
                  <a:cubicBezTo>
                    <a:pt x="58" y="46"/>
                    <a:pt x="58" y="46"/>
                    <a:pt x="58" y="46"/>
                  </a:cubicBezTo>
                  <a:cubicBezTo>
                    <a:pt x="370" y="46"/>
                    <a:pt x="370" y="46"/>
                    <a:pt x="370" y="46"/>
                  </a:cubicBezTo>
                  <a:cubicBezTo>
                    <a:pt x="370" y="46"/>
                    <a:pt x="370" y="46"/>
                    <a:pt x="370" y="46"/>
                  </a:cubicBezTo>
                  <a:lnTo>
                    <a:pt x="370" y="260"/>
                  </a:lnTo>
                  <a:close/>
                  <a:moveTo>
                    <a:pt x="423" y="421"/>
                  </a:moveTo>
                  <a:cubicBezTo>
                    <a:pt x="423" y="420"/>
                    <a:pt x="423" y="420"/>
                    <a:pt x="423" y="420"/>
                  </a:cubicBezTo>
                  <a:cubicBezTo>
                    <a:pt x="383" y="393"/>
                    <a:pt x="383" y="393"/>
                    <a:pt x="383" y="393"/>
                  </a:cubicBezTo>
                  <a:cubicBezTo>
                    <a:pt x="379" y="391"/>
                    <a:pt x="376" y="388"/>
                    <a:pt x="373" y="386"/>
                  </a:cubicBezTo>
                  <a:cubicBezTo>
                    <a:pt x="369" y="384"/>
                    <a:pt x="364" y="383"/>
                    <a:pt x="359" y="383"/>
                  </a:cubicBezTo>
                  <a:cubicBezTo>
                    <a:pt x="316" y="383"/>
                    <a:pt x="316" y="383"/>
                    <a:pt x="316" y="383"/>
                  </a:cubicBezTo>
                  <a:cubicBezTo>
                    <a:pt x="316" y="379"/>
                    <a:pt x="315" y="376"/>
                    <a:pt x="313" y="372"/>
                  </a:cubicBezTo>
                  <a:cubicBezTo>
                    <a:pt x="312" y="371"/>
                    <a:pt x="311" y="369"/>
                    <a:pt x="309" y="367"/>
                  </a:cubicBezTo>
                  <a:cubicBezTo>
                    <a:pt x="307" y="366"/>
                    <a:pt x="305" y="365"/>
                    <a:pt x="302" y="364"/>
                  </a:cubicBezTo>
                  <a:cubicBezTo>
                    <a:pt x="302" y="364"/>
                    <a:pt x="300" y="364"/>
                    <a:pt x="299" y="363"/>
                  </a:cubicBezTo>
                  <a:cubicBezTo>
                    <a:pt x="295" y="362"/>
                    <a:pt x="289" y="360"/>
                    <a:pt x="285" y="357"/>
                  </a:cubicBezTo>
                  <a:cubicBezTo>
                    <a:pt x="283" y="356"/>
                    <a:pt x="281" y="355"/>
                    <a:pt x="280" y="354"/>
                  </a:cubicBezTo>
                  <a:cubicBezTo>
                    <a:pt x="280" y="353"/>
                    <a:pt x="279" y="353"/>
                    <a:pt x="279" y="353"/>
                  </a:cubicBezTo>
                  <a:cubicBezTo>
                    <a:pt x="279" y="353"/>
                    <a:pt x="279" y="353"/>
                    <a:pt x="279" y="353"/>
                  </a:cubicBezTo>
                  <a:cubicBezTo>
                    <a:pt x="279" y="328"/>
                    <a:pt x="279" y="328"/>
                    <a:pt x="279" y="328"/>
                  </a:cubicBezTo>
                  <a:cubicBezTo>
                    <a:pt x="396" y="328"/>
                    <a:pt x="396" y="328"/>
                    <a:pt x="396" y="328"/>
                  </a:cubicBezTo>
                  <a:cubicBezTo>
                    <a:pt x="406" y="328"/>
                    <a:pt x="414" y="320"/>
                    <a:pt x="414" y="310"/>
                  </a:cubicBezTo>
                  <a:cubicBezTo>
                    <a:pt x="414" y="108"/>
                    <a:pt x="414" y="108"/>
                    <a:pt x="414" y="108"/>
                  </a:cubicBezTo>
                  <a:cubicBezTo>
                    <a:pt x="414" y="104"/>
                    <a:pt x="411" y="100"/>
                    <a:pt x="406" y="100"/>
                  </a:cubicBezTo>
                  <a:cubicBezTo>
                    <a:pt x="402" y="100"/>
                    <a:pt x="398" y="104"/>
                    <a:pt x="398" y="108"/>
                  </a:cubicBezTo>
                  <a:cubicBezTo>
                    <a:pt x="398" y="310"/>
                    <a:pt x="398" y="310"/>
                    <a:pt x="398" y="310"/>
                  </a:cubicBezTo>
                  <a:cubicBezTo>
                    <a:pt x="398" y="311"/>
                    <a:pt x="397" y="312"/>
                    <a:pt x="396" y="312"/>
                  </a:cubicBezTo>
                  <a:cubicBezTo>
                    <a:pt x="32" y="312"/>
                    <a:pt x="32" y="312"/>
                    <a:pt x="32" y="312"/>
                  </a:cubicBezTo>
                  <a:cubicBezTo>
                    <a:pt x="31" y="312"/>
                    <a:pt x="30" y="311"/>
                    <a:pt x="30" y="310"/>
                  </a:cubicBezTo>
                  <a:cubicBezTo>
                    <a:pt x="30" y="18"/>
                    <a:pt x="30" y="18"/>
                    <a:pt x="30" y="18"/>
                  </a:cubicBezTo>
                  <a:cubicBezTo>
                    <a:pt x="30" y="17"/>
                    <a:pt x="31" y="16"/>
                    <a:pt x="32" y="16"/>
                  </a:cubicBezTo>
                  <a:cubicBezTo>
                    <a:pt x="396" y="16"/>
                    <a:pt x="396" y="16"/>
                    <a:pt x="396" y="16"/>
                  </a:cubicBezTo>
                  <a:cubicBezTo>
                    <a:pt x="397" y="16"/>
                    <a:pt x="398" y="17"/>
                    <a:pt x="398" y="18"/>
                  </a:cubicBezTo>
                  <a:cubicBezTo>
                    <a:pt x="398" y="76"/>
                    <a:pt x="398" y="76"/>
                    <a:pt x="398" y="76"/>
                  </a:cubicBezTo>
                  <a:cubicBezTo>
                    <a:pt x="398" y="80"/>
                    <a:pt x="402" y="84"/>
                    <a:pt x="406" y="84"/>
                  </a:cubicBezTo>
                  <a:cubicBezTo>
                    <a:pt x="411" y="84"/>
                    <a:pt x="414" y="80"/>
                    <a:pt x="414" y="76"/>
                  </a:cubicBezTo>
                  <a:cubicBezTo>
                    <a:pt x="414" y="76"/>
                    <a:pt x="414" y="76"/>
                    <a:pt x="414" y="76"/>
                  </a:cubicBezTo>
                  <a:cubicBezTo>
                    <a:pt x="414" y="18"/>
                    <a:pt x="414" y="18"/>
                    <a:pt x="414" y="18"/>
                  </a:cubicBezTo>
                  <a:cubicBezTo>
                    <a:pt x="414" y="8"/>
                    <a:pt x="406" y="0"/>
                    <a:pt x="396" y="0"/>
                  </a:cubicBezTo>
                  <a:cubicBezTo>
                    <a:pt x="32" y="0"/>
                    <a:pt x="32" y="0"/>
                    <a:pt x="32" y="0"/>
                  </a:cubicBezTo>
                  <a:cubicBezTo>
                    <a:pt x="22" y="0"/>
                    <a:pt x="14" y="8"/>
                    <a:pt x="14" y="18"/>
                  </a:cubicBezTo>
                  <a:cubicBezTo>
                    <a:pt x="14" y="310"/>
                    <a:pt x="14" y="310"/>
                    <a:pt x="14" y="310"/>
                  </a:cubicBezTo>
                  <a:cubicBezTo>
                    <a:pt x="14" y="320"/>
                    <a:pt x="22" y="328"/>
                    <a:pt x="32" y="328"/>
                  </a:cubicBezTo>
                  <a:cubicBezTo>
                    <a:pt x="152" y="328"/>
                    <a:pt x="152" y="328"/>
                    <a:pt x="152" y="328"/>
                  </a:cubicBezTo>
                  <a:cubicBezTo>
                    <a:pt x="152" y="353"/>
                    <a:pt x="152" y="353"/>
                    <a:pt x="152" y="353"/>
                  </a:cubicBezTo>
                  <a:cubicBezTo>
                    <a:pt x="152" y="353"/>
                    <a:pt x="152" y="353"/>
                    <a:pt x="151" y="354"/>
                  </a:cubicBezTo>
                  <a:cubicBezTo>
                    <a:pt x="150" y="356"/>
                    <a:pt x="144" y="359"/>
                    <a:pt x="139" y="361"/>
                  </a:cubicBezTo>
                  <a:cubicBezTo>
                    <a:pt x="136" y="362"/>
                    <a:pt x="134" y="363"/>
                    <a:pt x="132" y="364"/>
                  </a:cubicBezTo>
                  <a:cubicBezTo>
                    <a:pt x="131" y="364"/>
                    <a:pt x="130" y="364"/>
                    <a:pt x="130" y="364"/>
                  </a:cubicBezTo>
                  <a:cubicBezTo>
                    <a:pt x="127" y="365"/>
                    <a:pt x="125" y="366"/>
                    <a:pt x="123" y="367"/>
                  </a:cubicBezTo>
                  <a:cubicBezTo>
                    <a:pt x="118" y="372"/>
                    <a:pt x="117" y="377"/>
                    <a:pt x="116" y="383"/>
                  </a:cubicBezTo>
                  <a:cubicBezTo>
                    <a:pt x="67" y="383"/>
                    <a:pt x="67" y="383"/>
                    <a:pt x="67" y="383"/>
                  </a:cubicBezTo>
                  <a:cubicBezTo>
                    <a:pt x="62" y="383"/>
                    <a:pt x="58" y="385"/>
                    <a:pt x="55" y="387"/>
                  </a:cubicBezTo>
                  <a:cubicBezTo>
                    <a:pt x="52" y="388"/>
                    <a:pt x="49" y="391"/>
                    <a:pt x="45" y="393"/>
                  </a:cubicBezTo>
                  <a:cubicBezTo>
                    <a:pt x="5" y="420"/>
                    <a:pt x="5" y="420"/>
                    <a:pt x="5" y="420"/>
                  </a:cubicBezTo>
                  <a:cubicBezTo>
                    <a:pt x="5" y="421"/>
                    <a:pt x="5" y="421"/>
                    <a:pt x="5" y="421"/>
                  </a:cubicBezTo>
                  <a:cubicBezTo>
                    <a:pt x="2" y="422"/>
                    <a:pt x="0" y="426"/>
                    <a:pt x="0" y="430"/>
                  </a:cubicBezTo>
                  <a:cubicBezTo>
                    <a:pt x="0" y="434"/>
                    <a:pt x="2" y="436"/>
                    <a:pt x="3" y="438"/>
                  </a:cubicBezTo>
                  <a:cubicBezTo>
                    <a:pt x="8" y="442"/>
                    <a:pt x="13" y="443"/>
                    <a:pt x="18" y="443"/>
                  </a:cubicBezTo>
                  <a:cubicBezTo>
                    <a:pt x="410" y="443"/>
                    <a:pt x="410" y="443"/>
                    <a:pt x="410" y="443"/>
                  </a:cubicBezTo>
                  <a:cubicBezTo>
                    <a:pt x="413" y="443"/>
                    <a:pt x="417" y="443"/>
                    <a:pt x="420" y="441"/>
                  </a:cubicBezTo>
                  <a:cubicBezTo>
                    <a:pt x="421" y="440"/>
                    <a:pt x="423" y="440"/>
                    <a:pt x="425" y="438"/>
                  </a:cubicBezTo>
                  <a:cubicBezTo>
                    <a:pt x="426" y="436"/>
                    <a:pt x="428" y="434"/>
                    <a:pt x="428" y="430"/>
                  </a:cubicBezTo>
                  <a:cubicBezTo>
                    <a:pt x="428" y="425"/>
                    <a:pt x="426" y="422"/>
                    <a:pt x="423" y="421"/>
                  </a:cubicBezTo>
                  <a:close/>
                  <a:moveTo>
                    <a:pt x="133" y="380"/>
                  </a:moveTo>
                  <a:cubicBezTo>
                    <a:pt x="133" y="380"/>
                    <a:pt x="133" y="380"/>
                    <a:pt x="134" y="380"/>
                  </a:cubicBezTo>
                  <a:cubicBezTo>
                    <a:pt x="134" y="380"/>
                    <a:pt x="134" y="380"/>
                    <a:pt x="134" y="380"/>
                  </a:cubicBezTo>
                  <a:cubicBezTo>
                    <a:pt x="134" y="380"/>
                    <a:pt x="141" y="378"/>
                    <a:pt x="149" y="374"/>
                  </a:cubicBezTo>
                  <a:cubicBezTo>
                    <a:pt x="153" y="372"/>
                    <a:pt x="157" y="370"/>
                    <a:pt x="161" y="367"/>
                  </a:cubicBezTo>
                  <a:cubicBezTo>
                    <a:pt x="164" y="364"/>
                    <a:pt x="168" y="359"/>
                    <a:pt x="168" y="353"/>
                  </a:cubicBezTo>
                  <a:cubicBezTo>
                    <a:pt x="168" y="328"/>
                    <a:pt x="168" y="328"/>
                    <a:pt x="168" y="328"/>
                  </a:cubicBezTo>
                  <a:cubicBezTo>
                    <a:pt x="263" y="328"/>
                    <a:pt x="263" y="328"/>
                    <a:pt x="263" y="328"/>
                  </a:cubicBezTo>
                  <a:cubicBezTo>
                    <a:pt x="263" y="353"/>
                    <a:pt x="263" y="353"/>
                    <a:pt x="263" y="353"/>
                  </a:cubicBezTo>
                  <a:cubicBezTo>
                    <a:pt x="263" y="360"/>
                    <a:pt x="267" y="364"/>
                    <a:pt x="271" y="367"/>
                  </a:cubicBezTo>
                  <a:cubicBezTo>
                    <a:pt x="282" y="376"/>
                    <a:pt x="298" y="380"/>
                    <a:pt x="299" y="380"/>
                  </a:cubicBezTo>
                  <a:cubicBezTo>
                    <a:pt x="299" y="380"/>
                    <a:pt x="299" y="380"/>
                    <a:pt x="299" y="380"/>
                  </a:cubicBezTo>
                  <a:cubicBezTo>
                    <a:pt x="299" y="381"/>
                    <a:pt x="300" y="382"/>
                    <a:pt x="300" y="383"/>
                  </a:cubicBezTo>
                  <a:cubicBezTo>
                    <a:pt x="258" y="383"/>
                    <a:pt x="258" y="383"/>
                    <a:pt x="258" y="383"/>
                  </a:cubicBezTo>
                  <a:cubicBezTo>
                    <a:pt x="132" y="383"/>
                    <a:pt x="132" y="383"/>
                    <a:pt x="132" y="383"/>
                  </a:cubicBezTo>
                  <a:cubicBezTo>
                    <a:pt x="132" y="382"/>
                    <a:pt x="133" y="381"/>
                    <a:pt x="133" y="380"/>
                  </a:cubicBezTo>
                  <a:close/>
                  <a:moveTo>
                    <a:pt x="23" y="427"/>
                  </a:moveTo>
                  <a:cubicBezTo>
                    <a:pt x="54" y="406"/>
                    <a:pt x="54" y="406"/>
                    <a:pt x="54" y="406"/>
                  </a:cubicBezTo>
                  <a:cubicBezTo>
                    <a:pt x="58" y="404"/>
                    <a:pt x="61" y="402"/>
                    <a:pt x="63" y="400"/>
                  </a:cubicBezTo>
                  <a:cubicBezTo>
                    <a:pt x="65" y="399"/>
                    <a:pt x="66" y="399"/>
                    <a:pt x="67" y="399"/>
                  </a:cubicBezTo>
                  <a:cubicBezTo>
                    <a:pt x="131" y="399"/>
                    <a:pt x="131" y="399"/>
                    <a:pt x="131" y="399"/>
                  </a:cubicBezTo>
                  <a:cubicBezTo>
                    <a:pt x="132" y="399"/>
                    <a:pt x="132" y="399"/>
                    <a:pt x="132" y="399"/>
                  </a:cubicBezTo>
                  <a:cubicBezTo>
                    <a:pt x="301" y="399"/>
                    <a:pt x="301" y="399"/>
                    <a:pt x="301" y="399"/>
                  </a:cubicBezTo>
                  <a:cubicBezTo>
                    <a:pt x="301" y="399"/>
                    <a:pt x="301" y="399"/>
                    <a:pt x="301" y="399"/>
                  </a:cubicBezTo>
                  <a:cubicBezTo>
                    <a:pt x="359" y="399"/>
                    <a:pt x="359" y="399"/>
                    <a:pt x="359" y="399"/>
                  </a:cubicBezTo>
                  <a:cubicBezTo>
                    <a:pt x="362" y="399"/>
                    <a:pt x="363" y="400"/>
                    <a:pt x="365" y="401"/>
                  </a:cubicBezTo>
                  <a:cubicBezTo>
                    <a:pt x="367" y="402"/>
                    <a:pt x="370" y="404"/>
                    <a:pt x="374" y="406"/>
                  </a:cubicBezTo>
                  <a:cubicBezTo>
                    <a:pt x="405" y="427"/>
                    <a:pt x="405" y="427"/>
                    <a:pt x="405" y="427"/>
                  </a:cubicBezTo>
                  <a:lnTo>
                    <a:pt x="23" y="42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IN" sz="1000" dirty="0">
                <a:solidFill>
                  <a:srgbClr val="000000"/>
                </a:solidFill>
                <a:cs typeface="Arial" pitchFamily="34" charset="0"/>
              </a:endParaRPr>
            </a:p>
          </p:txBody>
        </p:sp>
        <p:sp>
          <p:nvSpPr>
            <p:cNvPr id="12" name="Freeform 4"/>
            <p:cNvSpPr>
              <a:spLocks noChangeAspect="1" noEditPoints="1"/>
            </p:cNvSpPr>
            <p:nvPr/>
          </p:nvSpPr>
          <p:spPr bwMode="auto">
            <a:xfrm>
              <a:off x="5138739" y="4179888"/>
              <a:ext cx="365125" cy="309562"/>
            </a:xfrm>
            <a:custGeom>
              <a:avLst/>
              <a:gdLst>
                <a:gd name="T0" fmla="*/ 2147483647 w 338"/>
                <a:gd name="T1" fmla="*/ 2147483647 h 286"/>
                <a:gd name="T2" fmla="*/ 2147483647 w 338"/>
                <a:gd name="T3" fmla="*/ 2147483647 h 286"/>
                <a:gd name="T4" fmla="*/ 2147483647 w 338"/>
                <a:gd name="T5" fmla="*/ 2147483647 h 286"/>
                <a:gd name="T6" fmla="*/ 2147483647 w 338"/>
                <a:gd name="T7" fmla="*/ 2147483647 h 286"/>
                <a:gd name="T8" fmla="*/ 2147483647 w 338"/>
                <a:gd name="T9" fmla="*/ 2147483647 h 286"/>
                <a:gd name="T10" fmla="*/ 2147483647 w 338"/>
                <a:gd name="T11" fmla="*/ 2147483647 h 286"/>
                <a:gd name="T12" fmla="*/ 2147483647 w 338"/>
                <a:gd name="T13" fmla="*/ 2147483647 h 286"/>
                <a:gd name="T14" fmla="*/ 2147483647 w 338"/>
                <a:gd name="T15" fmla="*/ 2147483647 h 286"/>
                <a:gd name="T16" fmla="*/ 2147483647 w 338"/>
                <a:gd name="T17" fmla="*/ 2147483647 h 286"/>
                <a:gd name="T18" fmla="*/ 2147483647 w 338"/>
                <a:gd name="T19" fmla="*/ 2147483647 h 286"/>
                <a:gd name="T20" fmla="*/ 2147483647 w 338"/>
                <a:gd name="T21" fmla="*/ 2147483647 h 286"/>
                <a:gd name="T22" fmla="*/ 2147483647 w 338"/>
                <a:gd name="T23" fmla="*/ 2147483647 h 286"/>
                <a:gd name="T24" fmla="*/ 2147483647 w 338"/>
                <a:gd name="T25" fmla="*/ 2147483647 h 286"/>
                <a:gd name="T26" fmla="*/ 2147483647 w 338"/>
                <a:gd name="T27" fmla="*/ 2147483647 h 286"/>
                <a:gd name="T28" fmla="*/ 2147483647 w 338"/>
                <a:gd name="T29" fmla="*/ 2147483647 h 286"/>
                <a:gd name="T30" fmla="*/ 2147483647 w 338"/>
                <a:gd name="T31" fmla="*/ 2147483647 h 286"/>
                <a:gd name="T32" fmla="*/ 2147483647 w 338"/>
                <a:gd name="T33" fmla="*/ 2147483647 h 286"/>
                <a:gd name="T34" fmla="*/ 2147483647 w 338"/>
                <a:gd name="T35" fmla="*/ 2147483647 h 286"/>
                <a:gd name="T36" fmla="*/ 2147483647 w 338"/>
                <a:gd name="T37" fmla="*/ 2147483647 h 286"/>
                <a:gd name="T38" fmla="*/ 2147483647 w 338"/>
                <a:gd name="T39" fmla="*/ 2147483647 h 286"/>
                <a:gd name="T40" fmla="*/ 2147483647 w 338"/>
                <a:gd name="T41" fmla="*/ 2147483647 h 286"/>
                <a:gd name="T42" fmla="*/ 2147483647 w 338"/>
                <a:gd name="T43" fmla="*/ 2147483647 h 286"/>
                <a:gd name="T44" fmla="*/ 2147483647 w 338"/>
                <a:gd name="T45" fmla="*/ 2147483647 h 286"/>
                <a:gd name="T46" fmla="*/ 2147483647 w 338"/>
                <a:gd name="T47" fmla="*/ 2147483647 h 286"/>
                <a:gd name="T48" fmla="*/ 2147483647 w 338"/>
                <a:gd name="T49" fmla="*/ 2147483647 h 286"/>
                <a:gd name="T50" fmla="*/ 2147483647 w 338"/>
                <a:gd name="T51" fmla="*/ 2147483647 h 286"/>
                <a:gd name="T52" fmla="*/ 2147483647 w 338"/>
                <a:gd name="T53" fmla="*/ 2147483647 h 286"/>
                <a:gd name="T54" fmla="*/ 2147483647 w 338"/>
                <a:gd name="T55" fmla="*/ 2147483647 h 286"/>
                <a:gd name="T56" fmla="*/ 2147483647 w 338"/>
                <a:gd name="T57" fmla="*/ 0 h 286"/>
                <a:gd name="T58" fmla="*/ 2147483647 w 338"/>
                <a:gd name="T59" fmla="*/ 0 h 286"/>
                <a:gd name="T60" fmla="*/ 2147483647 w 338"/>
                <a:gd name="T61" fmla="*/ 2147483647 h 286"/>
                <a:gd name="T62" fmla="*/ 2147483647 w 338"/>
                <a:gd name="T63" fmla="*/ 2147483647 h 286"/>
                <a:gd name="T64" fmla="*/ 2147483647 w 338"/>
                <a:gd name="T65" fmla="*/ 2147483647 h 286"/>
                <a:gd name="T66" fmla="*/ 2147483647 w 338"/>
                <a:gd name="T67" fmla="*/ 2147483647 h 286"/>
                <a:gd name="T68" fmla="*/ 0 w 338"/>
                <a:gd name="T69" fmla="*/ 2147483647 h 286"/>
                <a:gd name="T70" fmla="*/ 0 w 338"/>
                <a:gd name="T71" fmla="*/ 2147483647 h 286"/>
                <a:gd name="T72" fmla="*/ 2147483647 w 338"/>
                <a:gd name="T73" fmla="*/ 2147483647 h 286"/>
                <a:gd name="T74" fmla="*/ 2147483647 w 338"/>
                <a:gd name="T75" fmla="*/ 2147483647 h 286"/>
                <a:gd name="T76" fmla="*/ 2147483647 w 338"/>
                <a:gd name="T77" fmla="*/ 2147483647 h 286"/>
                <a:gd name="T78" fmla="*/ 2147483647 w 338"/>
                <a:gd name="T79" fmla="*/ 2147483647 h 286"/>
                <a:gd name="T80" fmla="*/ 2147483647 w 338"/>
                <a:gd name="T81" fmla="*/ 2147483647 h 2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8"/>
                <a:gd name="T124" fmla="*/ 0 h 286"/>
                <a:gd name="T125" fmla="*/ 338 w 338"/>
                <a:gd name="T126" fmla="*/ 286 h 2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8" h="286">
                  <a:moveTo>
                    <a:pt x="84" y="162"/>
                  </a:moveTo>
                  <a:cubicBezTo>
                    <a:pt x="84" y="208"/>
                    <a:pt x="122" y="246"/>
                    <a:pt x="169" y="246"/>
                  </a:cubicBezTo>
                  <a:cubicBezTo>
                    <a:pt x="216" y="246"/>
                    <a:pt x="254" y="208"/>
                    <a:pt x="254" y="162"/>
                  </a:cubicBezTo>
                  <a:cubicBezTo>
                    <a:pt x="254" y="115"/>
                    <a:pt x="216" y="77"/>
                    <a:pt x="169" y="77"/>
                  </a:cubicBezTo>
                  <a:cubicBezTo>
                    <a:pt x="122" y="77"/>
                    <a:pt x="84" y="115"/>
                    <a:pt x="84" y="162"/>
                  </a:cubicBezTo>
                  <a:close/>
                  <a:moveTo>
                    <a:pt x="238" y="162"/>
                  </a:moveTo>
                  <a:cubicBezTo>
                    <a:pt x="238" y="200"/>
                    <a:pt x="207" y="230"/>
                    <a:pt x="169" y="230"/>
                  </a:cubicBezTo>
                  <a:cubicBezTo>
                    <a:pt x="131" y="230"/>
                    <a:pt x="100" y="200"/>
                    <a:pt x="100" y="162"/>
                  </a:cubicBezTo>
                  <a:cubicBezTo>
                    <a:pt x="100" y="124"/>
                    <a:pt x="131" y="93"/>
                    <a:pt x="169" y="93"/>
                  </a:cubicBezTo>
                  <a:cubicBezTo>
                    <a:pt x="207" y="93"/>
                    <a:pt x="238" y="124"/>
                    <a:pt x="238" y="162"/>
                  </a:cubicBezTo>
                  <a:close/>
                  <a:moveTo>
                    <a:pt x="330" y="132"/>
                  </a:moveTo>
                  <a:cubicBezTo>
                    <a:pt x="326" y="132"/>
                    <a:pt x="322" y="136"/>
                    <a:pt x="322" y="140"/>
                  </a:cubicBezTo>
                  <a:cubicBezTo>
                    <a:pt x="322" y="239"/>
                    <a:pt x="322" y="239"/>
                    <a:pt x="322" y="239"/>
                  </a:cubicBezTo>
                  <a:cubicBezTo>
                    <a:pt x="322" y="257"/>
                    <a:pt x="309" y="270"/>
                    <a:pt x="291" y="270"/>
                  </a:cubicBezTo>
                  <a:cubicBezTo>
                    <a:pt x="47" y="270"/>
                    <a:pt x="47" y="270"/>
                    <a:pt x="47" y="270"/>
                  </a:cubicBezTo>
                  <a:cubicBezTo>
                    <a:pt x="30" y="270"/>
                    <a:pt x="16" y="256"/>
                    <a:pt x="16" y="239"/>
                  </a:cubicBezTo>
                  <a:cubicBezTo>
                    <a:pt x="16" y="84"/>
                    <a:pt x="16" y="84"/>
                    <a:pt x="16" y="84"/>
                  </a:cubicBezTo>
                  <a:cubicBezTo>
                    <a:pt x="16" y="67"/>
                    <a:pt x="30" y="53"/>
                    <a:pt x="47" y="53"/>
                  </a:cubicBezTo>
                  <a:cubicBezTo>
                    <a:pt x="291" y="53"/>
                    <a:pt x="291" y="53"/>
                    <a:pt x="291" y="53"/>
                  </a:cubicBezTo>
                  <a:cubicBezTo>
                    <a:pt x="309" y="53"/>
                    <a:pt x="322" y="67"/>
                    <a:pt x="322" y="84"/>
                  </a:cubicBezTo>
                  <a:cubicBezTo>
                    <a:pt x="322" y="109"/>
                    <a:pt x="322" y="109"/>
                    <a:pt x="322" y="109"/>
                  </a:cubicBezTo>
                  <a:cubicBezTo>
                    <a:pt x="322" y="114"/>
                    <a:pt x="326" y="117"/>
                    <a:pt x="330" y="117"/>
                  </a:cubicBezTo>
                  <a:cubicBezTo>
                    <a:pt x="335" y="117"/>
                    <a:pt x="338" y="114"/>
                    <a:pt x="338" y="109"/>
                  </a:cubicBezTo>
                  <a:cubicBezTo>
                    <a:pt x="338" y="84"/>
                    <a:pt x="338" y="84"/>
                    <a:pt x="338" y="84"/>
                  </a:cubicBezTo>
                  <a:cubicBezTo>
                    <a:pt x="338" y="58"/>
                    <a:pt x="317" y="37"/>
                    <a:pt x="291" y="37"/>
                  </a:cubicBezTo>
                  <a:cubicBezTo>
                    <a:pt x="96" y="37"/>
                    <a:pt x="96" y="37"/>
                    <a:pt x="96" y="37"/>
                  </a:cubicBezTo>
                  <a:cubicBezTo>
                    <a:pt x="97" y="35"/>
                    <a:pt x="98" y="32"/>
                    <a:pt x="98" y="29"/>
                  </a:cubicBezTo>
                  <a:cubicBezTo>
                    <a:pt x="98" y="15"/>
                    <a:pt x="98" y="15"/>
                    <a:pt x="98" y="15"/>
                  </a:cubicBezTo>
                  <a:cubicBezTo>
                    <a:pt x="98" y="7"/>
                    <a:pt x="91" y="0"/>
                    <a:pt x="82" y="0"/>
                  </a:cubicBezTo>
                  <a:cubicBezTo>
                    <a:pt x="62" y="0"/>
                    <a:pt x="62" y="0"/>
                    <a:pt x="62" y="0"/>
                  </a:cubicBezTo>
                  <a:cubicBezTo>
                    <a:pt x="53" y="0"/>
                    <a:pt x="46" y="7"/>
                    <a:pt x="46" y="15"/>
                  </a:cubicBezTo>
                  <a:cubicBezTo>
                    <a:pt x="46" y="29"/>
                    <a:pt x="46" y="29"/>
                    <a:pt x="46" y="29"/>
                  </a:cubicBezTo>
                  <a:cubicBezTo>
                    <a:pt x="46" y="32"/>
                    <a:pt x="47" y="35"/>
                    <a:pt x="48" y="37"/>
                  </a:cubicBezTo>
                  <a:cubicBezTo>
                    <a:pt x="47" y="37"/>
                    <a:pt x="47" y="37"/>
                    <a:pt x="47" y="37"/>
                  </a:cubicBezTo>
                  <a:cubicBezTo>
                    <a:pt x="21" y="37"/>
                    <a:pt x="0" y="58"/>
                    <a:pt x="0" y="84"/>
                  </a:cubicBezTo>
                  <a:cubicBezTo>
                    <a:pt x="0" y="239"/>
                    <a:pt x="0" y="239"/>
                    <a:pt x="0" y="239"/>
                  </a:cubicBezTo>
                  <a:cubicBezTo>
                    <a:pt x="0" y="265"/>
                    <a:pt x="21" y="286"/>
                    <a:pt x="47" y="286"/>
                  </a:cubicBezTo>
                  <a:cubicBezTo>
                    <a:pt x="291" y="286"/>
                    <a:pt x="291" y="286"/>
                    <a:pt x="291" y="286"/>
                  </a:cubicBezTo>
                  <a:cubicBezTo>
                    <a:pt x="317" y="286"/>
                    <a:pt x="338" y="265"/>
                    <a:pt x="338" y="239"/>
                  </a:cubicBezTo>
                  <a:cubicBezTo>
                    <a:pt x="338" y="140"/>
                    <a:pt x="338" y="140"/>
                    <a:pt x="338" y="140"/>
                  </a:cubicBezTo>
                  <a:cubicBezTo>
                    <a:pt x="338" y="136"/>
                    <a:pt x="335" y="132"/>
                    <a:pt x="330" y="13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IN" sz="1000" dirty="0">
                <a:solidFill>
                  <a:srgbClr val="000000"/>
                </a:solidFill>
                <a:cs typeface="Arial" pitchFamily="34" charset="0"/>
              </a:endParaRPr>
            </a:p>
          </p:txBody>
        </p:sp>
        <p:sp>
          <p:nvSpPr>
            <p:cNvPr id="13" name="Rectangle 46"/>
            <p:cNvSpPr>
              <a:spLocks noChangeArrowheads="1"/>
            </p:cNvSpPr>
            <p:nvPr/>
          </p:nvSpPr>
          <p:spPr bwMode="auto">
            <a:xfrm>
              <a:off x="3117851" y="2657475"/>
              <a:ext cx="2474913" cy="97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lnSpc>
                  <a:spcPct val="90000"/>
                </a:lnSpc>
                <a:spcBef>
                  <a:spcPct val="0"/>
                </a:spcBef>
                <a:spcAft>
                  <a:spcPct val="0"/>
                </a:spcAft>
              </a:pPr>
              <a:r>
                <a:rPr lang="en-US" sz="1600" dirty="0">
                  <a:solidFill>
                    <a:srgbClr val="FFFFFF"/>
                  </a:solidFill>
                  <a:cs typeface="Arial" pitchFamily="34" charset="0"/>
                </a:rPr>
                <a:t>Devices connecting the masses, such as Consumer Electronics and Home Automation</a:t>
              </a:r>
            </a:p>
          </p:txBody>
        </p:sp>
        <p:sp>
          <p:nvSpPr>
            <p:cNvPr id="14" name="Freeform 19"/>
            <p:cNvSpPr>
              <a:spLocks noChangeAspect="1" noEditPoints="1"/>
            </p:cNvSpPr>
            <p:nvPr/>
          </p:nvSpPr>
          <p:spPr bwMode="auto">
            <a:xfrm>
              <a:off x="5016501" y="3732213"/>
              <a:ext cx="390525" cy="277812"/>
            </a:xfrm>
            <a:custGeom>
              <a:avLst/>
              <a:gdLst>
                <a:gd name="T0" fmla="*/ 2147483647 w 507"/>
                <a:gd name="T1" fmla="*/ 2147483647 h 359"/>
                <a:gd name="T2" fmla="*/ 2147483647 w 507"/>
                <a:gd name="T3" fmla="*/ 2147483647 h 359"/>
                <a:gd name="T4" fmla="*/ 2147483647 w 507"/>
                <a:gd name="T5" fmla="*/ 2147483647 h 359"/>
                <a:gd name="T6" fmla="*/ 2147483647 w 507"/>
                <a:gd name="T7" fmla="*/ 2147483647 h 359"/>
                <a:gd name="T8" fmla="*/ 2147483647 w 507"/>
                <a:gd name="T9" fmla="*/ 2147483647 h 359"/>
                <a:gd name="T10" fmla="*/ 2147483647 w 507"/>
                <a:gd name="T11" fmla="*/ 2147483647 h 359"/>
                <a:gd name="T12" fmla="*/ 2147483647 w 507"/>
                <a:gd name="T13" fmla="*/ 2147483647 h 359"/>
                <a:gd name="T14" fmla="*/ 2147483647 w 507"/>
                <a:gd name="T15" fmla="*/ 2147483647 h 359"/>
                <a:gd name="T16" fmla="*/ 2147483647 w 507"/>
                <a:gd name="T17" fmla="*/ 2147483647 h 359"/>
                <a:gd name="T18" fmla="*/ 2147483647 w 507"/>
                <a:gd name="T19" fmla="*/ 2147483647 h 359"/>
                <a:gd name="T20" fmla="*/ 2147483647 w 507"/>
                <a:gd name="T21" fmla="*/ 2147483647 h 359"/>
                <a:gd name="T22" fmla="*/ 2147483647 w 507"/>
                <a:gd name="T23" fmla="*/ 2147483647 h 359"/>
                <a:gd name="T24" fmla="*/ 2147483647 w 507"/>
                <a:gd name="T25" fmla="*/ 2147483647 h 359"/>
                <a:gd name="T26" fmla="*/ 2147483647 w 507"/>
                <a:gd name="T27" fmla="*/ 2147483647 h 359"/>
                <a:gd name="T28" fmla="*/ 2147483647 w 507"/>
                <a:gd name="T29" fmla="*/ 2147483647 h 359"/>
                <a:gd name="T30" fmla="*/ 2147483647 w 507"/>
                <a:gd name="T31" fmla="*/ 2147483647 h 359"/>
                <a:gd name="T32" fmla="*/ 2147483647 w 507"/>
                <a:gd name="T33" fmla="*/ 2147483647 h 359"/>
                <a:gd name="T34" fmla="*/ 2147483647 w 507"/>
                <a:gd name="T35" fmla="*/ 2147483647 h 359"/>
                <a:gd name="T36" fmla="*/ 2147483647 w 507"/>
                <a:gd name="T37" fmla="*/ 2147483647 h 359"/>
                <a:gd name="T38" fmla="*/ 2147483647 w 507"/>
                <a:gd name="T39" fmla="*/ 2147483647 h 359"/>
                <a:gd name="T40" fmla="*/ 2147483647 w 507"/>
                <a:gd name="T41" fmla="*/ 2147483647 h 359"/>
                <a:gd name="T42" fmla="*/ 2147483647 w 507"/>
                <a:gd name="T43" fmla="*/ 2147483647 h 359"/>
                <a:gd name="T44" fmla="*/ 2147483647 w 507"/>
                <a:gd name="T45" fmla="*/ 2147483647 h 359"/>
                <a:gd name="T46" fmla="*/ 2147483647 w 507"/>
                <a:gd name="T47" fmla="*/ 2147483647 h 359"/>
                <a:gd name="T48" fmla="*/ 2147483647 w 507"/>
                <a:gd name="T49" fmla="*/ 2147483647 h 359"/>
                <a:gd name="T50" fmla="*/ 2147483647 w 507"/>
                <a:gd name="T51" fmla="*/ 2147483647 h 359"/>
                <a:gd name="T52" fmla="*/ 2147483647 w 507"/>
                <a:gd name="T53" fmla="*/ 2147483647 h 359"/>
                <a:gd name="T54" fmla="*/ 2147483647 w 507"/>
                <a:gd name="T55" fmla="*/ 2147483647 h 359"/>
                <a:gd name="T56" fmla="*/ 2147483647 w 507"/>
                <a:gd name="T57" fmla="*/ 2147483647 h 359"/>
                <a:gd name="T58" fmla="*/ 2147483647 w 507"/>
                <a:gd name="T59" fmla="*/ 2147483647 h 359"/>
                <a:gd name="T60" fmla="*/ 2147483647 w 507"/>
                <a:gd name="T61" fmla="*/ 2147483647 h 359"/>
                <a:gd name="T62" fmla="*/ 2147483647 w 507"/>
                <a:gd name="T63" fmla="*/ 2147483647 h 359"/>
                <a:gd name="T64" fmla="*/ 2147483647 w 507"/>
                <a:gd name="T65" fmla="*/ 2147483647 h 359"/>
                <a:gd name="T66" fmla="*/ 2147483647 w 507"/>
                <a:gd name="T67" fmla="*/ 2147483647 h 359"/>
                <a:gd name="T68" fmla="*/ 2147483647 w 507"/>
                <a:gd name="T69" fmla="*/ 2147483647 h 359"/>
                <a:gd name="T70" fmla="*/ 2147483647 w 507"/>
                <a:gd name="T71" fmla="*/ 2147483647 h 359"/>
                <a:gd name="T72" fmla="*/ 2147483647 w 507"/>
                <a:gd name="T73" fmla="*/ 2147483647 h 359"/>
                <a:gd name="T74" fmla="*/ 2147483647 w 507"/>
                <a:gd name="T75" fmla="*/ 2147483647 h 359"/>
                <a:gd name="T76" fmla="*/ 2147483647 w 507"/>
                <a:gd name="T77" fmla="*/ 2147483647 h 359"/>
                <a:gd name="T78" fmla="*/ 2147483647 w 507"/>
                <a:gd name="T79" fmla="*/ 2147483647 h 359"/>
                <a:gd name="T80" fmla="*/ 2147483647 w 507"/>
                <a:gd name="T81" fmla="*/ 2147483647 h 359"/>
                <a:gd name="T82" fmla="*/ 2147483647 w 507"/>
                <a:gd name="T83" fmla="*/ 2147483647 h 359"/>
                <a:gd name="T84" fmla="*/ 2147483647 w 507"/>
                <a:gd name="T85" fmla="*/ 2147483647 h 359"/>
                <a:gd name="T86" fmla="*/ 2147483647 w 507"/>
                <a:gd name="T87" fmla="*/ 2147483647 h 359"/>
                <a:gd name="T88" fmla="*/ 2147483647 w 507"/>
                <a:gd name="T89" fmla="*/ 2147483647 h 359"/>
                <a:gd name="T90" fmla="*/ 2147483647 w 507"/>
                <a:gd name="T91" fmla="*/ 2147483647 h 359"/>
                <a:gd name="T92" fmla="*/ 2147483647 w 507"/>
                <a:gd name="T93" fmla="*/ 2147483647 h 359"/>
                <a:gd name="T94" fmla="*/ 2147483647 w 507"/>
                <a:gd name="T95" fmla="*/ 2147483647 h 359"/>
                <a:gd name="T96" fmla="*/ 2147483647 w 507"/>
                <a:gd name="T97" fmla="*/ 2147483647 h 359"/>
                <a:gd name="T98" fmla="*/ 2147483647 w 507"/>
                <a:gd name="T99" fmla="*/ 2147483647 h 359"/>
                <a:gd name="T100" fmla="*/ 2147483647 w 507"/>
                <a:gd name="T101" fmla="*/ 2147483647 h 359"/>
                <a:gd name="T102" fmla="*/ 2147483647 w 507"/>
                <a:gd name="T103" fmla="*/ 2147483647 h 359"/>
                <a:gd name="T104" fmla="*/ 2147483647 w 507"/>
                <a:gd name="T105" fmla="*/ 2147483647 h 359"/>
                <a:gd name="T106" fmla="*/ 2147483647 w 507"/>
                <a:gd name="T107" fmla="*/ 2147483647 h 359"/>
                <a:gd name="T108" fmla="*/ 2147483647 w 507"/>
                <a:gd name="T109" fmla="*/ 2147483647 h 359"/>
                <a:gd name="T110" fmla="*/ 2147483647 w 507"/>
                <a:gd name="T111" fmla="*/ 2147483647 h 359"/>
                <a:gd name="T112" fmla="*/ 2147483647 w 507"/>
                <a:gd name="T113" fmla="*/ 2147483647 h 359"/>
                <a:gd name="T114" fmla="*/ 2147483647 w 507"/>
                <a:gd name="T115" fmla="*/ 2147483647 h 359"/>
                <a:gd name="T116" fmla="*/ 2147483647 w 507"/>
                <a:gd name="T117" fmla="*/ 2147483647 h 359"/>
                <a:gd name="T118" fmla="*/ 2147483647 w 507"/>
                <a:gd name="T119" fmla="*/ 2147483647 h 359"/>
                <a:gd name="T120" fmla="*/ 2147483647 w 507"/>
                <a:gd name="T121" fmla="*/ 2147483647 h 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07"/>
                <a:gd name="T184" fmla="*/ 0 h 359"/>
                <a:gd name="T185" fmla="*/ 507 w 507"/>
                <a:gd name="T186" fmla="*/ 359 h 3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07" h="359">
                  <a:moveTo>
                    <a:pt x="459" y="290"/>
                  </a:moveTo>
                  <a:cubicBezTo>
                    <a:pt x="449" y="290"/>
                    <a:pt x="441" y="298"/>
                    <a:pt x="441" y="308"/>
                  </a:cubicBezTo>
                  <a:cubicBezTo>
                    <a:pt x="441" y="318"/>
                    <a:pt x="449" y="326"/>
                    <a:pt x="459" y="326"/>
                  </a:cubicBezTo>
                  <a:cubicBezTo>
                    <a:pt x="468" y="326"/>
                    <a:pt x="476" y="318"/>
                    <a:pt x="476" y="308"/>
                  </a:cubicBezTo>
                  <a:cubicBezTo>
                    <a:pt x="476" y="298"/>
                    <a:pt x="468" y="290"/>
                    <a:pt x="459" y="290"/>
                  </a:cubicBezTo>
                  <a:close/>
                  <a:moveTo>
                    <a:pt x="459" y="241"/>
                  </a:moveTo>
                  <a:cubicBezTo>
                    <a:pt x="449" y="241"/>
                    <a:pt x="441" y="249"/>
                    <a:pt x="441" y="258"/>
                  </a:cubicBezTo>
                  <a:cubicBezTo>
                    <a:pt x="441" y="268"/>
                    <a:pt x="449" y="276"/>
                    <a:pt x="459" y="276"/>
                  </a:cubicBezTo>
                  <a:cubicBezTo>
                    <a:pt x="468" y="276"/>
                    <a:pt x="476" y="268"/>
                    <a:pt x="476" y="258"/>
                  </a:cubicBezTo>
                  <a:cubicBezTo>
                    <a:pt x="476" y="249"/>
                    <a:pt x="468" y="241"/>
                    <a:pt x="459" y="241"/>
                  </a:cubicBezTo>
                  <a:close/>
                  <a:moveTo>
                    <a:pt x="459" y="121"/>
                  </a:moveTo>
                  <a:cubicBezTo>
                    <a:pt x="464" y="121"/>
                    <a:pt x="468" y="116"/>
                    <a:pt x="468" y="111"/>
                  </a:cubicBezTo>
                  <a:cubicBezTo>
                    <a:pt x="468" y="106"/>
                    <a:pt x="464" y="102"/>
                    <a:pt x="459" y="102"/>
                  </a:cubicBezTo>
                  <a:cubicBezTo>
                    <a:pt x="454" y="102"/>
                    <a:pt x="450" y="106"/>
                    <a:pt x="450" y="111"/>
                  </a:cubicBezTo>
                  <a:cubicBezTo>
                    <a:pt x="450" y="116"/>
                    <a:pt x="454" y="121"/>
                    <a:pt x="459" y="121"/>
                  </a:cubicBezTo>
                  <a:close/>
                  <a:moveTo>
                    <a:pt x="459" y="88"/>
                  </a:moveTo>
                  <a:cubicBezTo>
                    <a:pt x="464" y="88"/>
                    <a:pt x="468" y="84"/>
                    <a:pt x="468" y="79"/>
                  </a:cubicBezTo>
                  <a:cubicBezTo>
                    <a:pt x="468" y="74"/>
                    <a:pt x="464" y="70"/>
                    <a:pt x="459" y="70"/>
                  </a:cubicBezTo>
                  <a:cubicBezTo>
                    <a:pt x="454" y="70"/>
                    <a:pt x="450" y="74"/>
                    <a:pt x="450" y="79"/>
                  </a:cubicBezTo>
                  <a:cubicBezTo>
                    <a:pt x="450" y="84"/>
                    <a:pt x="454" y="88"/>
                    <a:pt x="459" y="88"/>
                  </a:cubicBezTo>
                  <a:close/>
                  <a:moveTo>
                    <a:pt x="459" y="55"/>
                  </a:moveTo>
                  <a:cubicBezTo>
                    <a:pt x="464" y="55"/>
                    <a:pt x="468" y="51"/>
                    <a:pt x="468" y="46"/>
                  </a:cubicBezTo>
                  <a:cubicBezTo>
                    <a:pt x="468" y="41"/>
                    <a:pt x="464" y="37"/>
                    <a:pt x="459" y="37"/>
                  </a:cubicBezTo>
                  <a:cubicBezTo>
                    <a:pt x="454" y="37"/>
                    <a:pt x="450" y="41"/>
                    <a:pt x="450" y="46"/>
                  </a:cubicBezTo>
                  <a:cubicBezTo>
                    <a:pt x="450" y="51"/>
                    <a:pt x="454" y="55"/>
                    <a:pt x="459" y="55"/>
                  </a:cubicBezTo>
                  <a:close/>
                  <a:moveTo>
                    <a:pt x="50" y="121"/>
                  </a:moveTo>
                  <a:cubicBezTo>
                    <a:pt x="55" y="121"/>
                    <a:pt x="59" y="116"/>
                    <a:pt x="59" y="111"/>
                  </a:cubicBezTo>
                  <a:cubicBezTo>
                    <a:pt x="59" y="106"/>
                    <a:pt x="55" y="102"/>
                    <a:pt x="50" y="102"/>
                  </a:cubicBezTo>
                  <a:cubicBezTo>
                    <a:pt x="45" y="102"/>
                    <a:pt x="40" y="106"/>
                    <a:pt x="40" y="111"/>
                  </a:cubicBezTo>
                  <a:cubicBezTo>
                    <a:pt x="40" y="116"/>
                    <a:pt x="45" y="121"/>
                    <a:pt x="50" y="121"/>
                  </a:cubicBezTo>
                  <a:close/>
                  <a:moveTo>
                    <a:pt x="50" y="88"/>
                  </a:moveTo>
                  <a:cubicBezTo>
                    <a:pt x="55" y="88"/>
                    <a:pt x="59" y="84"/>
                    <a:pt x="59" y="79"/>
                  </a:cubicBezTo>
                  <a:cubicBezTo>
                    <a:pt x="59" y="74"/>
                    <a:pt x="55" y="70"/>
                    <a:pt x="50" y="70"/>
                  </a:cubicBezTo>
                  <a:cubicBezTo>
                    <a:pt x="45" y="70"/>
                    <a:pt x="40" y="74"/>
                    <a:pt x="40" y="79"/>
                  </a:cubicBezTo>
                  <a:cubicBezTo>
                    <a:pt x="40" y="84"/>
                    <a:pt x="45" y="88"/>
                    <a:pt x="50" y="88"/>
                  </a:cubicBezTo>
                  <a:close/>
                  <a:moveTo>
                    <a:pt x="50" y="55"/>
                  </a:moveTo>
                  <a:cubicBezTo>
                    <a:pt x="55" y="55"/>
                    <a:pt x="59" y="51"/>
                    <a:pt x="59" y="46"/>
                  </a:cubicBezTo>
                  <a:cubicBezTo>
                    <a:pt x="59" y="41"/>
                    <a:pt x="55" y="37"/>
                    <a:pt x="50" y="37"/>
                  </a:cubicBezTo>
                  <a:cubicBezTo>
                    <a:pt x="45" y="37"/>
                    <a:pt x="40" y="41"/>
                    <a:pt x="40" y="46"/>
                  </a:cubicBezTo>
                  <a:cubicBezTo>
                    <a:pt x="40" y="51"/>
                    <a:pt x="45" y="55"/>
                    <a:pt x="50" y="55"/>
                  </a:cubicBezTo>
                  <a:close/>
                  <a:moveTo>
                    <a:pt x="470" y="0"/>
                  </a:moveTo>
                  <a:cubicBezTo>
                    <a:pt x="36" y="0"/>
                    <a:pt x="36" y="0"/>
                    <a:pt x="36" y="0"/>
                  </a:cubicBezTo>
                  <a:cubicBezTo>
                    <a:pt x="16" y="0"/>
                    <a:pt x="0" y="16"/>
                    <a:pt x="0" y="36"/>
                  </a:cubicBezTo>
                  <a:cubicBezTo>
                    <a:pt x="0" y="323"/>
                    <a:pt x="0" y="323"/>
                    <a:pt x="0" y="323"/>
                  </a:cubicBezTo>
                  <a:cubicBezTo>
                    <a:pt x="0" y="343"/>
                    <a:pt x="16" y="359"/>
                    <a:pt x="36" y="359"/>
                  </a:cubicBezTo>
                  <a:cubicBezTo>
                    <a:pt x="353" y="359"/>
                    <a:pt x="353" y="359"/>
                    <a:pt x="353" y="359"/>
                  </a:cubicBezTo>
                  <a:cubicBezTo>
                    <a:pt x="358" y="359"/>
                    <a:pt x="361" y="355"/>
                    <a:pt x="361" y="351"/>
                  </a:cubicBezTo>
                  <a:cubicBezTo>
                    <a:pt x="361" y="347"/>
                    <a:pt x="358" y="343"/>
                    <a:pt x="353" y="343"/>
                  </a:cubicBezTo>
                  <a:cubicBezTo>
                    <a:pt x="259" y="343"/>
                    <a:pt x="259" y="343"/>
                    <a:pt x="259" y="343"/>
                  </a:cubicBezTo>
                  <a:cubicBezTo>
                    <a:pt x="261" y="342"/>
                    <a:pt x="261" y="340"/>
                    <a:pt x="261" y="337"/>
                  </a:cubicBezTo>
                  <a:cubicBezTo>
                    <a:pt x="261" y="329"/>
                    <a:pt x="261" y="329"/>
                    <a:pt x="261" y="329"/>
                  </a:cubicBezTo>
                  <a:cubicBezTo>
                    <a:pt x="261" y="325"/>
                    <a:pt x="258" y="321"/>
                    <a:pt x="253" y="321"/>
                  </a:cubicBezTo>
                  <a:cubicBezTo>
                    <a:pt x="249" y="321"/>
                    <a:pt x="245" y="325"/>
                    <a:pt x="245" y="329"/>
                  </a:cubicBezTo>
                  <a:cubicBezTo>
                    <a:pt x="245" y="337"/>
                    <a:pt x="245" y="337"/>
                    <a:pt x="245" y="337"/>
                  </a:cubicBezTo>
                  <a:cubicBezTo>
                    <a:pt x="245" y="340"/>
                    <a:pt x="246" y="342"/>
                    <a:pt x="248" y="343"/>
                  </a:cubicBezTo>
                  <a:cubicBezTo>
                    <a:pt x="96" y="343"/>
                    <a:pt x="96" y="343"/>
                    <a:pt x="96" y="343"/>
                  </a:cubicBezTo>
                  <a:cubicBezTo>
                    <a:pt x="96" y="276"/>
                    <a:pt x="96" y="276"/>
                    <a:pt x="96" y="276"/>
                  </a:cubicBezTo>
                  <a:cubicBezTo>
                    <a:pt x="168" y="144"/>
                    <a:pt x="168" y="144"/>
                    <a:pt x="168" y="144"/>
                  </a:cubicBezTo>
                  <a:cubicBezTo>
                    <a:pt x="245" y="144"/>
                    <a:pt x="245" y="144"/>
                    <a:pt x="245" y="144"/>
                  </a:cubicBezTo>
                  <a:cubicBezTo>
                    <a:pt x="245" y="145"/>
                    <a:pt x="245" y="145"/>
                    <a:pt x="245" y="145"/>
                  </a:cubicBezTo>
                  <a:cubicBezTo>
                    <a:pt x="245" y="150"/>
                    <a:pt x="249" y="153"/>
                    <a:pt x="253" y="153"/>
                  </a:cubicBezTo>
                  <a:cubicBezTo>
                    <a:pt x="258" y="153"/>
                    <a:pt x="261" y="150"/>
                    <a:pt x="261" y="145"/>
                  </a:cubicBezTo>
                  <a:cubicBezTo>
                    <a:pt x="261" y="144"/>
                    <a:pt x="261" y="144"/>
                    <a:pt x="261" y="144"/>
                  </a:cubicBezTo>
                  <a:cubicBezTo>
                    <a:pt x="338" y="144"/>
                    <a:pt x="338" y="144"/>
                    <a:pt x="338" y="144"/>
                  </a:cubicBezTo>
                  <a:cubicBezTo>
                    <a:pt x="410" y="276"/>
                    <a:pt x="410" y="276"/>
                    <a:pt x="410" y="276"/>
                  </a:cubicBezTo>
                  <a:cubicBezTo>
                    <a:pt x="410" y="343"/>
                    <a:pt x="410" y="343"/>
                    <a:pt x="410" y="343"/>
                  </a:cubicBezTo>
                  <a:cubicBezTo>
                    <a:pt x="392" y="343"/>
                    <a:pt x="392" y="343"/>
                    <a:pt x="392" y="343"/>
                  </a:cubicBezTo>
                  <a:cubicBezTo>
                    <a:pt x="387" y="343"/>
                    <a:pt x="384" y="347"/>
                    <a:pt x="384" y="351"/>
                  </a:cubicBezTo>
                  <a:cubicBezTo>
                    <a:pt x="384" y="355"/>
                    <a:pt x="387" y="359"/>
                    <a:pt x="392" y="359"/>
                  </a:cubicBezTo>
                  <a:cubicBezTo>
                    <a:pt x="470" y="359"/>
                    <a:pt x="470" y="359"/>
                    <a:pt x="470" y="359"/>
                  </a:cubicBezTo>
                  <a:cubicBezTo>
                    <a:pt x="490" y="359"/>
                    <a:pt x="507" y="343"/>
                    <a:pt x="507" y="323"/>
                  </a:cubicBezTo>
                  <a:cubicBezTo>
                    <a:pt x="507" y="36"/>
                    <a:pt x="507" y="36"/>
                    <a:pt x="507" y="36"/>
                  </a:cubicBezTo>
                  <a:cubicBezTo>
                    <a:pt x="507" y="16"/>
                    <a:pt x="490" y="0"/>
                    <a:pt x="470" y="0"/>
                  </a:cubicBezTo>
                  <a:close/>
                  <a:moveTo>
                    <a:pt x="80" y="343"/>
                  </a:moveTo>
                  <a:cubicBezTo>
                    <a:pt x="36" y="343"/>
                    <a:pt x="36" y="343"/>
                    <a:pt x="36" y="343"/>
                  </a:cubicBezTo>
                  <a:cubicBezTo>
                    <a:pt x="25" y="343"/>
                    <a:pt x="16" y="334"/>
                    <a:pt x="16" y="323"/>
                  </a:cubicBezTo>
                  <a:cubicBezTo>
                    <a:pt x="16" y="36"/>
                    <a:pt x="16" y="36"/>
                    <a:pt x="16" y="36"/>
                  </a:cubicBezTo>
                  <a:cubicBezTo>
                    <a:pt x="16" y="25"/>
                    <a:pt x="25" y="16"/>
                    <a:pt x="36" y="16"/>
                  </a:cubicBezTo>
                  <a:cubicBezTo>
                    <a:pt x="80" y="16"/>
                    <a:pt x="80" y="16"/>
                    <a:pt x="80" y="16"/>
                  </a:cubicBezTo>
                  <a:lnTo>
                    <a:pt x="80" y="343"/>
                  </a:lnTo>
                  <a:close/>
                  <a:moveTo>
                    <a:pt x="410" y="128"/>
                  </a:moveTo>
                  <a:cubicBezTo>
                    <a:pt x="96" y="128"/>
                    <a:pt x="96" y="128"/>
                    <a:pt x="96" y="128"/>
                  </a:cubicBezTo>
                  <a:cubicBezTo>
                    <a:pt x="96" y="16"/>
                    <a:pt x="96" y="16"/>
                    <a:pt x="96" y="16"/>
                  </a:cubicBezTo>
                  <a:cubicBezTo>
                    <a:pt x="410" y="16"/>
                    <a:pt x="410" y="16"/>
                    <a:pt x="410" y="16"/>
                  </a:cubicBezTo>
                  <a:lnTo>
                    <a:pt x="410" y="128"/>
                  </a:lnTo>
                  <a:close/>
                  <a:moveTo>
                    <a:pt x="491" y="323"/>
                  </a:moveTo>
                  <a:cubicBezTo>
                    <a:pt x="491" y="334"/>
                    <a:pt x="481" y="343"/>
                    <a:pt x="470" y="343"/>
                  </a:cubicBezTo>
                  <a:cubicBezTo>
                    <a:pt x="426" y="343"/>
                    <a:pt x="426" y="343"/>
                    <a:pt x="426" y="343"/>
                  </a:cubicBezTo>
                  <a:cubicBezTo>
                    <a:pt x="426" y="16"/>
                    <a:pt x="426" y="16"/>
                    <a:pt x="426" y="16"/>
                  </a:cubicBezTo>
                  <a:cubicBezTo>
                    <a:pt x="470" y="16"/>
                    <a:pt x="470" y="16"/>
                    <a:pt x="470" y="16"/>
                  </a:cubicBezTo>
                  <a:cubicBezTo>
                    <a:pt x="481" y="16"/>
                    <a:pt x="491" y="25"/>
                    <a:pt x="491" y="36"/>
                  </a:cubicBezTo>
                  <a:lnTo>
                    <a:pt x="491" y="323"/>
                  </a:lnTo>
                  <a:close/>
                  <a:moveTo>
                    <a:pt x="261" y="201"/>
                  </a:moveTo>
                  <a:cubicBezTo>
                    <a:pt x="261" y="197"/>
                    <a:pt x="258" y="193"/>
                    <a:pt x="253" y="193"/>
                  </a:cubicBezTo>
                  <a:cubicBezTo>
                    <a:pt x="249" y="193"/>
                    <a:pt x="245" y="197"/>
                    <a:pt x="245" y="201"/>
                  </a:cubicBezTo>
                  <a:cubicBezTo>
                    <a:pt x="245" y="209"/>
                    <a:pt x="245" y="209"/>
                    <a:pt x="245" y="209"/>
                  </a:cubicBezTo>
                  <a:cubicBezTo>
                    <a:pt x="245" y="214"/>
                    <a:pt x="249" y="217"/>
                    <a:pt x="253" y="217"/>
                  </a:cubicBezTo>
                  <a:cubicBezTo>
                    <a:pt x="258" y="217"/>
                    <a:pt x="261" y="214"/>
                    <a:pt x="261" y="209"/>
                  </a:cubicBezTo>
                  <a:lnTo>
                    <a:pt x="261" y="201"/>
                  </a:lnTo>
                  <a:close/>
                  <a:moveTo>
                    <a:pt x="261" y="169"/>
                  </a:moveTo>
                  <a:cubicBezTo>
                    <a:pt x="261" y="165"/>
                    <a:pt x="258" y="161"/>
                    <a:pt x="253" y="161"/>
                  </a:cubicBezTo>
                  <a:cubicBezTo>
                    <a:pt x="249" y="161"/>
                    <a:pt x="245" y="165"/>
                    <a:pt x="245" y="169"/>
                  </a:cubicBezTo>
                  <a:cubicBezTo>
                    <a:pt x="245" y="177"/>
                    <a:pt x="245" y="177"/>
                    <a:pt x="245" y="177"/>
                  </a:cubicBezTo>
                  <a:cubicBezTo>
                    <a:pt x="245" y="182"/>
                    <a:pt x="249" y="185"/>
                    <a:pt x="253" y="185"/>
                  </a:cubicBezTo>
                  <a:cubicBezTo>
                    <a:pt x="258" y="185"/>
                    <a:pt x="261" y="182"/>
                    <a:pt x="261" y="177"/>
                  </a:cubicBezTo>
                  <a:lnTo>
                    <a:pt x="261" y="169"/>
                  </a:lnTo>
                  <a:close/>
                  <a:moveTo>
                    <a:pt x="261" y="265"/>
                  </a:moveTo>
                  <a:cubicBezTo>
                    <a:pt x="261" y="261"/>
                    <a:pt x="258" y="257"/>
                    <a:pt x="253" y="257"/>
                  </a:cubicBezTo>
                  <a:cubicBezTo>
                    <a:pt x="249" y="257"/>
                    <a:pt x="245" y="261"/>
                    <a:pt x="245" y="265"/>
                  </a:cubicBezTo>
                  <a:cubicBezTo>
                    <a:pt x="245" y="273"/>
                    <a:pt x="245" y="273"/>
                    <a:pt x="245" y="273"/>
                  </a:cubicBezTo>
                  <a:cubicBezTo>
                    <a:pt x="245" y="278"/>
                    <a:pt x="249" y="281"/>
                    <a:pt x="253" y="281"/>
                  </a:cubicBezTo>
                  <a:cubicBezTo>
                    <a:pt x="258" y="281"/>
                    <a:pt x="261" y="278"/>
                    <a:pt x="261" y="273"/>
                  </a:cubicBezTo>
                  <a:lnTo>
                    <a:pt x="261" y="265"/>
                  </a:lnTo>
                  <a:close/>
                  <a:moveTo>
                    <a:pt x="253" y="289"/>
                  </a:moveTo>
                  <a:cubicBezTo>
                    <a:pt x="249" y="289"/>
                    <a:pt x="245" y="293"/>
                    <a:pt x="245" y="297"/>
                  </a:cubicBezTo>
                  <a:cubicBezTo>
                    <a:pt x="245" y="305"/>
                    <a:pt x="245" y="305"/>
                    <a:pt x="245" y="305"/>
                  </a:cubicBezTo>
                  <a:cubicBezTo>
                    <a:pt x="245" y="310"/>
                    <a:pt x="249" y="313"/>
                    <a:pt x="253" y="313"/>
                  </a:cubicBezTo>
                  <a:cubicBezTo>
                    <a:pt x="258" y="313"/>
                    <a:pt x="261" y="310"/>
                    <a:pt x="261" y="305"/>
                  </a:cubicBezTo>
                  <a:cubicBezTo>
                    <a:pt x="261" y="297"/>
                    <a:pt x="261" y="297"/>
                    <a:pt x="261" y="297"/>
                  </a:cubicBezTo>
                  <a:cubicBezTo>
                    <a:pt x="261" y="293"/>
                    <a:pt x="258" y="289"/>
                    <a:pt x="253" y="289"/>
                  </a:cubicBezTo>
                  <a:close/>
                  <a:moveTo>
                    <a:pt x="261" y="233"/>
                  </a:moveTo>
                  <a:cubicBezTo>
                    <a:pt x="261" y="229"/>
                    <a:pt x="258" y="225"/>
                    <a:pt x="253" y="225"/>
                  </a:cubicBezTo>
                  <a:cubicBezTo>
                    <a:pt x="249" y="225"/>
                    <a:pt x="245" y="229"/>
                    <a:pt x="245" y="233"/>
                  </a:cubicBezTo>
                  <a:cubicBezTo>
                    <a:pt x="245" y="241"/>
                    <a:pt x="245" y="241"/>
                    <a:pt x="245" y="241"/>
                  </a:cubicBezTo>
                  <a:cubicBezTo>
                    <a:pt x="245" y="246"/>
                    <a:pt x="249" y="249"/>
                    <a:pt x="253" y="249"/>
                  </a:cubicBezTo>
                  <a:cubicBezTo>
                    <a:pt x="258" y="249"/>
                    <a:pt x="261" y="246"/>
                    <a:pt x="261" y="241"/>
                  </a:cubicBezTo>
                  <a:lnTo>
                    <a:pt x="261" y="233"/>
                  </a:lnTo>
                  <a:close/>
                  <a:moveTo>
                    <a:pt x="348" y="228"/>
                  </a:moveTo>
                  <a:cubicBezTo>
                    <a:pt x="350" y="224"/>
                    <a:pt x="349" y="219"/>
                    <a:pt x="345" y="217"/>
                  </a:cubicBezTo>
                  <a:cubicBezTo>
                    <a:pt x="320" y="202"/>
                    <a:pt x="320" y="202"/>
                    <a:pt x="320" y="202"/>
                  </a:cubicBezTo>
                  <a:cubicBezTo>
                    <a:pt x="320" y="202"/>
                    <a:pt x="319" y="201"/>
                    <a:pt x="319" y="201"/>
                  </a:cubicBezTo>
                  <a:cubicBezTo>
                    <a:pt x="319" y="201"/>
                    <a:pt x="318" y="201"/>
                    <a:pt x="318" y="201"/>
                  </a:cubicBezTo>
                  <a:cubicBezTo>
                    <a:pt x="318" y="201"/>
                    <a:pt x="318" y="201"/>
                    <a:pt x="317" y="201"/>
                  </a:cubicBezTo>
                  <a:cubicBezTo>
                    <a:pt x="317" y="201"/>
                    <a:pt x="317" y="201"/>
                    <a:pt x="316" y="201"/>
                  </a:cubicBezTo>
                  <a:cubicBezTo>
                    <a:pt x="316" y="201"/>
                    <a:pt x="316" y="201"/>
                    <a:pt x="316" y="201"/>
                  </a:cubicBezTo>
                  <a:cubicBezTo>
                    <a:pt x="315" y="201"/>
                    <a:pt x="314" y="201"/>
                    <a:pt x="313" y="202"/>
                  </a:cubicBezTo>
                  <a:cubicBezTo>
                    <a:pt x="313" y="202"/>
                    <a:pt x="312" y="202"/>
                    <a:pt x="312" y="202"/>
                  </a:cubicBezTo>
                  <a:cubicBezTo>
                    <a:pt x="312" y="202"/>
                    <a:pt x="312" y="202"/>
                    <a:pt x="311" y="202"/>
                  </a:cubicBezTo>
                  <a:cubicBezTo>
                    <a:pt x="311" y="202"/>
                    <a:pt x="311" y="203"/>
                    <a:pt x="311" y="203"/>
                  </a:cubicBezTo>
                  <a:cubicBezTo>
                    <a:pt x="311" y="203"/>
                    <a:pt x="310" y="203"/>
                    <a:pt x="310" y="203"/>
                  </a:cubicBezTo>
                  <a:cubicBezTo>
                    <a:pt x="310" y="204"/>
                    <a:pt x="310" y="204"/>
                    <a:pt x="309" y="205"/>
                  </a:cubicBezTo>
                  <a:cubicBezTo>
                    <a:pt x="294" y="230"/>
                    <a:pt x="294" y="230"/>
                    <a:pt x="294" y="230"/>
                  </a:cubicBezTo>
                  <a:cubicBezTo>
                    <a:pt x="292" y="233"/>
                    <a:pt x="293" y="238"/>
                    <a:pt x="297" y="241"/>
                  </a:cubicBezTo>
                  <a:cubicBezTo>
                    <a:pt x="298" y="241"/>
                    <a:pt x="300" y="242"/>
                    <a:pt x="301" y="242"/>
                  </a:cubicBezTo>
                  <a:cubicBezTo>
                    <a:pt x="304" y="242"/>
                    <a:pt x="306" y="240"/>
                    <a:pt x="308" y="238"/>
                  </a:cubicBezTo>
                  <a:cubicBezTo>
                    <a:pt x="308" y="238"/>
                    <a:pt x="308" y="238"/>
                    <a:pt x="308" y="238"/>
                  </a:cubicBezTo>
                  <a:cubicBezTo>
                    <a:pt x="313" y="229"/>
                    <a:pt x="313" y="229"/>
                    <a:pt x="313" y="229"/>
                  </a:cubicBezTo>
                  <a:cubicBezTo>
                    <a:pt x="328" y="291"/>
                    <a:pt x="328" y="291"/>
                    <a:pt x="328" y="291"/>
                  </a:cubicBezTo>
                  <a:cubicBezTo>
                    <a:pt x="329" y="295"/>
                    <a:pt x="332" y="297"/>
                    <a:pt x="336" y="297"/>
                  </a:cubicBezTo>
                  <a:cubicBezTo>
                    <a:pt x="337" y="297"/>
                    <a:pt x="337" y="297"/>
                    <a:pt x="338" y="297"/>
                  </a:cubicBezTo>
                  <a:cubicBezTo>
                    <a:pt x="342" y="296"/>
                    <a:pt x="345" y="292"/>
                    <a:pt x="344" y="287"/>
                  </a:cubicBezTo>
                  <a:cubicBezTo>
                    <a:pt x="329" y="226"/>
                    <a:pt x="329" y="226"/>
                    <a:pt x="329" y="226"/>
                  </a:cubicBezTo>
                  <a:cubicBezTo>
                    <a:pt x="337" y="231"/>
                    <a:pt x="337" y="231"/>
                    <a:pt x="337" y="231"/>
                  </a:cubicBezTo>
                  <a:cubicBezTo>
                    <a:pt x="341" y="233"/>
                    <a:pt x="346" y="232"/>
                    <a:pt x="348" y="228"/>
                  </a:cubicBezTo>
                  <a:close/>
                  <a:moveTo>
                    <a:pt x="194" y="201"/>
                  </a:moveTo>
                  <a:cubicBezTo>
                    <a:pt x="189" y="200"/>
                    <a:pt x="185" y="203"/>
                    <a:pt x="184" y="207"/>
                  </a:cubicBezTo>
                  <a:cubicBezTo>
                    <a:pt x="169" y="269"/>
                    <a:pt x="169" y="269"/>
                    <a:pt x="169" y="269"/>
                  </a:cubicBezTo>
                  <a:cubicBezTo>
                    <a:pt x="164" y="260"/>
                    <a:pt x="164" y="260"/>
                    <a:pt x="164" y="260"/>
                  </a:cubicBezTo>
                  <a:cubicBezTo>
                    <a:pt x="161" y="256"/>
                    <a:pt x="156" y="255"/>
                    <a:pt x="153" y="257"/>
                  </a:cubicBezTo>
                  <a:cubicBezTo>
                    <a:pt x="149" y="260"/>
                    <a:pt x="148" y="265"/>
                    <a:pt x="150" y="268"/>
                  </a:cubicBezTo>
                  <a:cubicBezTo>
                    <a:pt x="165" y="293"/>
                    <a:pt x="165" y="293"/>
                    <a:pt x="165" y="293"/>
                  </a:cubicBezTo>
                  <a:cubicBezTo>
                    <a:pt x="166" y="295"/>
                    <a:pt x="167" y="296"/>
                    <a:pt x="169" y="296"/>
                  </a:cubicBezTo>
                  <a:cubicBezTo>
                    <a:pt x="169" y="297"/>
                    <a:pt x="170" y="297"/>
                    <a:pt x="170" y="297"/>
                  </a:cubicBezTo>
                  <a:cubicBezTo>
                    <a:pt x="171" y="297"/>
                    <a:pt x="171" y="297"/>
                    <a:pt x="172" y="297"/>
                  </a:cubicBezTo>
                  <a:cubicBezTo>
                    <a:pt x="172" y="297"/>
                    <a:pt x="172" y="297"/>
                    <a:pt x="172" y="297"/>
                  </a:cubicBezTo>
                  <a:cubicBezTo>
                    <a:pt x="172" y="297"/>
                    <a:pt x="172" y="297"/>
                    <a:pt x="172" y="297"/>
                  </a:cubicBezTo>
                  <a:cubicBezTo>
                    <a:pt x="173" y="297"/>
                    <a:pt x="173" y="297"/>
                    <a:pt x="174" y="297"/>
                  </a:cubicBezTo>
                  <a:cubicBezTo>
                    <a:pt x="174" y="297"/>
                    <a:pt x="174" y="297"/>
                    <a:pt x="174" y="297"/>
                  </a:cubicBezTo>
                  <a:cubicBezTo>
                    <a:pt x="175" y="297"/>
                    <a:pt x="175" y="296"/>
                    <a:pt x="176" y="296"/>
                  </a:cubicBezTo>
                  <a:cubicBezTo>
                    <a:pt x="176" y="296"/>
                    <a:pt x="176" y="296"/>
                    <a:pt x="176" y="296"/>
                  </a:cubicBezTo>
                  <a:cubicBezTo>
                    <a:pt x="201" y="281"/>
                    <a:pt x="201" y="281"/>
                    <a:pt x="201" y="281"/>
                  </a:cubicBezTo>
                  <a:cubicBezTo>
                    <a:pt x="205" y="279"/>
                    <a:pt x="206" y="274"/>
                    <a:pt x="204" y="270"/>
                  </a:cubicBezTo>
                  <a:cubicBezTo>
                    <a:pt x="202" y="266"/>
                    <a:pt x="197" y="265"/>
                    <a:pt x="193" y="267"/>
                  </a:cubicBezTo>
                  <a:cubicBezTo>
                    <a:pt x="184" y="272"/>
                    <a:pt x="184" y="272"/>
                    <a:pt x="184" y="272"/>
                  </a:cubicBezTo>
                  <a:cubicBezTo>
                    <a:pt x="200" y="211"/>
                    <a:pt x="200" y="211"/>
                    <a:pt x="200" y="211"/>
                  </a:cubicBezTo>
                  <a:cubicBezTo>
                    <a:pt x="201" y="206"/>
                    <a:pt x="198" y="202"/>
                    <a:pt x="194" y="201"/>
                  </a:cubicBezTo>
                  <a:close/>
                  <a:moveTo>
                    <a:pt x="318" y="96"/>
                  </a:moveTo>
                  <a:cubicBezTo>
                    <a:pt x="329" y="96"/>
                    <a:pt x="329" y="96"/>
                    <a:pt x="329" y="96"/>
                  </a:cubicBezTo>
                  <a:cubicBezTo>
                    <a:pt x="332" y="96"/>
                    <a:pt x="334" y="94"/>
                    <a:pt x="334" y="92"/>
                  </a:cubicBezTo>
                  <a:cubicBezTo>
                    <a:pt x="334" y="68"/>
                    <a:pt x="334" y="68"/>
                    <a:pt x="334" y="68"/>
                  </a:cubicBezTo>
                  <a:cubicBezTo>
                    <a:pt x="334" y="65"/>
                    <a:pt x="332" y="64"/>
                    <a:pt x="329" y="64"/>
                  </a:cubicBezTo>
                  <a:cubicBezTo>
                    <a:pt x="318" y="64"/>
                    <a:pt x="318" y="64"/>
                    <a:pt x="318" y="64"/>
                  </a:cubicBezTo>
                  <a:cubicBezTo>
                    <a:pt x="315" y="64"/>
                    <a:pt x="313" y="65"/>
                    <a:pt x="313" y="68"/>
                  </a:cubicBezTo>
                  <a:cubicBezTo>
                    <a:pt x="313" y="92"/>
                    <a:pt x="313" y="92"/>
                    <a:pt x="313" y="92"/>
                  </a:cubicBezTo>
                  <a:cubicBezTo>
                    <a:pt x="313" y="94"/>
                    <a:pt x="315" y="96"/>
                    <a:pt x="318" y="96"/>
                  </a:cubicBezTo>
                  <a:close/>
                  <a:moveTo>
                    <a:pt x="289" y="96"/>
                  </a:moveTo>
                  <a:cubicBezTo>
                    <a:pt x="301" y="96"/>
                    <a:pt x="301" y="96"/>
                    <a:pt x="301" y="96"/>
                  </a:cubicBezTo>
                  <a:cubicBezTo>
                    <a:pt x="303" y="96"/>
                    <a:pt x="305" y="94"/>
                    <a:pt x="305" y="92"/>
                  </a:cubicBezTo>
                  <a:cubicBezTo>
                    <a:pt x="305" y="77"/>
                    <a:pt x="305" y="77"/>
                    <a:pt x="305" y="77"/>
                  </a:cubicBezTo>
                  <a:cubicBezTo>
                    <a:pt x="305" y="75"/>
                    <a:pt x="303" y="73"/>
                    <a:pt x="301" y="73"/>
                  </a:cubicBezTo>
                  <a:cubicBezTo>
                    <a:pt x="289" y="73"/>
                    <a:pt x="289" y="73"/>
                    <a:pt x="289" y="73"/>
                  </a:cubicBezTo>
                  <a:cubicBezTo>
                    <a:pt x="287" y="73"/>
                    <a:pt x="285" y="75"/>
                    <a:pt x="285" y="77"/>
                  </a:cubicBezTo>
                  <a:cubicBezTo>
                    <a:pt x="285" y="92"/>
                    <a:pt x="285" y="92"/>
                    <a:pt x="285" y="92"/>
                  </a:cubicBezTo>
                  <a:cubicBezTo>
                    <a:pt x="285" y="94"/>
                    <a:pt x="287" y="96"/>
                    <a:pt x="289" y="96"/>
                  </a:cubicBezTo>
                  <a:close/>
                  <a:moveTo>
                    <a:pt x="346" y="96"/>
                  </a:moveTo>
                  <a:cubicBezTo>
                    <a:pt x="358" y="96"/>
                    <a:pt x="358" y="96"/>
                    <a:pt x="358" y="96"/>
                  </a:cubicBezTo>
                  <a:cubicBezTo>
                    <a:pt x="360" y="96"/>
                    <a:pt x="362" y="94"/>
                    <a:pt x="362" y="92"/>
                  </a:cubicBezTo>
                  <a:cubicBezTo>
                    <a:pt x="362" y="58"/>
                    <a:pt x="362" y="58"/>
                    <a:pt x="362" y="58"/>
                  </a:cubicBezTo>
                  <a:cubicBezTo>
                    <a:pt x="362" y="56"/>
                    <a:pt x="360" y="54"/>
                    <a:pt x="358" y="54"/>
                  </a:cubicBezTo>
                  <a:cubicBezTo>
                    <a:pt x="346" y="54"/>
                    <a:pt x="346" y="54"/>
                    <a:pt x="346" y="54"/>
                  </a:cubicBezTo>
                  <a:cubicBezTo>
                    <a:pt x="344" y="54"/>
                    <a:pt x="342" y="56"/>
                    <a:pt x="342" y="58"/>
                  </a:cubicBezTo>
                  <a:cubicBezTo>
                    <a:pt x="342" y="92"/>
                    <a:pt x="342" y="92"/>
                    <a:pt x="342" y="92"/>
                  </a:cubicBezTo>
                  <a:cubicBezTo>
                    <a:pt x="342" y="94"/>
                    <a:pt x="344" y="96"/>
                    <a:pt x="346" y="96"/>
                  </a:cubicBezTo>
                  <a:close/>
                  <a:moveTo>
                    <a:pt x="375" y="96"/>
                  </a:moveTo>
                  <a:cubicBezTo>
                    <a:pt x="386" y="96"/>
                    <a:pt x="386" y="96"/>
                    <a:pt x="386" y="96"/>
                  </a:cubicBezTo>
                  <a:cubicBezTo>
                    <a:pt x="389" y="96"/>
                    <a:pt x="391" y="94"/>
                    <a:pt x="391" y="92"/>
                  </a:cubicBezTo>
                  <a:cubicBezTo>
                    <a:pt x="391" y="48"/>
                    <a:pt x="391" y="48"/>
                    <a:pt x="391" y="48"/>
                  </a:cubicBezTo>
                  <a:cubicBezTo>
                    <a:pt x="391" y="46"/>
                    <a:pt x="389" y="44"/>
                    <a:pt x="386" y="44"/>
                  </a:cubicBezTo>
                  <a:cubicBezTo>
                    <a:pt x="375" y="44"/>
                    <a:pt x="375" y="44"/>
                    <a:pt x="375" y="44"/>
                  </a:cubicBezTo>
                  <a:cubicBezTo>
                    <a:pt x="372" y="44"/>
                    <a:pt x="370" y="46"/>
                    <a:pt x="370" y="48"/>
                  </a:cubicBezTo>
                  <a:cubicBezTo>
                    <a:pt x="370" y="92"/>
                    <a:pt x="370" y="92"/>
                    <a:pt x="370" y="92"/>
                  </a:cubicBezTo>
                  <a:cubicBezTo>
                    <a:pt x="370" y="94"/>
                    <a:pt x="372" y="96"/>
                    <a:pt x="375" y="96"/>
                  </a:cubicBezTo>
                  <a:close/>
                  <a:moveTo>
                    <a:pt x="234" y="84"/>
                  </a:moveTo>
                  <a:cubicBezTo>
                    <a:pt x="234" y="91"/>
                    <a:pt x="238" y="95"/>
                    <a:pt x="245" y="96"/>
                  </a:cubicBezTo>
                  <a:cubicBezTo>
                    <a:pt x="245" y="96"/>
                    <a:pt x="246" y="96"/>
                    <a:pt x="246" y="96"/>
                  </a:cubicBezTo>
                  <a:cubicBezTo>
                    <a:pt x="247" y="96"/>
                    <a:pt x="248" y="95"/>
                    <a:pt x="248" y="94"/>
                  </a:cubicBezTo>
                  <a:cubicBezTo>
                    <a:pt x="248" y="93"/>
                    <a:pt x="247" y="92"/>
                    <a:pt x="246" y="92"/>
                  </a:cubicBezTo>
                  <a:cubicBezTo>
                    <a:pt x="242" y="91"/>
                    <a:pt x="238" y="89"/>
                    <a:pt x="238" y="84"/>
                  </a:cubicBezTo>
                  <a:cubicBezTo>
                    <a:pt x="238" y="79"/>
                    <a:pt x="242" y="76"/>
                    <a:pt x="248" y="76"/>
                  </a:cubicBezTo>
                  <a:cubicBezTo>
                    <a:pt x="256" y="76"/>
                    <a:pt x="260" y="79"/>
                    <a:pt x="260" y="84"/>
                  </a:cubicBezTo>
                  <a:cubicBezTo>
                    <a:pt x="260" y="89"/>
                    <a:pt x="256" y="91"/>
                    <a:pt x="252" y="92"/>
                  </a:cubicBezTo>
                  <a:cubicBezTo>
                    <a:pt x="251" y="92"/>
                    <a:pt x="250" y="93"/>
                    <a:pt x="250" y="94"/>
                  </a:cubicBezTo>
                  <a:cubicBezTo>
                    <a:pt x="250" y="95"/>
                    <a:pt x="251" y="96"/>
                    <a:pt x="252" y="96"/>
                  </a:cubicBezTo>
                  <a:cubicBezTo>
                    <a:pt x="252" y="96"/>
                    <a:pt x="253" y="96"/>
                    <a:pt x="253" y="96"/>
                  </a:cubicBezTo>
                  <a:cubicBezTo>
                    <a:pt x="260" y="95"/>
                    <a:pt x="264" y="91"/>
                    <a:pt x="264" y="84"/>
                  </a:cubicBezTo>
                  <a:cubicBezTo>
                    <a:pt x="264" y="79"/>
                    <a:pt x="261" y="75"/>
                    <a:pt x="257" y="74"/>
                  </a:cubicBezTo>
                  <a:cubicBezTo>
                    <a:pt x="257" y="74"/>
                    <a:pt x="257" y="74"/>
                    <a:pt x="257" y="74"/>
                  </a:cubicBezTo>
                  <a:cubicBezTo>
                    <a:pt x="261" y="72"/>
                    <a:pt x="263" y="69"/>
                    <a:pt x="263" y="64"/>
                  </a:cubicBezTo>
                  <a:cubicBezTo>
                    <a:pt x="263" y="59"/>
                    <a:pt x="260" y="55"/>
                    <a:pt x="253" y="54"/>
                  </a:cubicBezTo>
                  <a:cubicBezTo>
                    <a:pt x="253" y="54"/>
                    <a:pt x="252" y="54"/>
                    <a:pt x="252" y="54"/>
                  </a:cubicBezTo>
                  <a:cubicBezTo>
                    <a:pt x="251" y="54"/>
                    <a:pt x="250" y="55"/>
                    <a:pt x="250" y="56"/>
                  </a:cubicBezTo>
                  <a:cubicBezTo>
                    <a:pt x="250" y="57"/>
                    <a:pt x="251" y="57"/>
                    <a:pt x="252" y="58"/>
                  </a:cubicBezTo>
                  <a:cubicBezTo>
                    <a:pt x="256" y="58"/>
                    <a:pt x="259" y="61"/>
                    <a:pt x="259" y="65"/>
                  </a:cubicBezTo>
                  <a:cubicBezTo>
                    <a:pt x="259" y="69"/>
                    <a:pt x="255" y="72"/>
                    <a:pt x="249" y="72"/>
                  </a:cubicBezTo>
                  <a:cubicBezTo>
                    <a:pt x="243" y="72"/>
                    <a:pt x="239" y="69"/>
                    <a:pt x="239" y="64"/>
                  </a:cubicBezTo>
                  <a:cubicBezTo>
                    <a:pt x="239" y="61"/>
                    <a:pt x="242" y="58"/>
                    <a:pt x="246" y="58"/>
                  </a:cubicBezTo>
                  <a:cubicBezTo>
                    <a:pt x="247" y="57"/>
                    <a:pt x="248" y="57"/>
                    <a:pt x="248" y="56"/>
                  </a:cubicBezTo>
                  <a:cubicBezTo>
                    <a:pt x="248" y="55"/>
                    <a:pt x="247" y="54"/>
                    <a:pt x="246" y="54"/>
                  </a:cubicBezTo>
                  <a:cubicBezTo>
                    <a:pt x="246" y="54"/>
                    <a:pt x="245" y="54"/>
                    <a:pt x="245" y="54"/>
                  </a:cubicBezTo>
                  <a:cubicBezTo>
                    <a:pt x="238" y="55"/>
                    <a:pt x="235" y="59"/>
                    <a:pt x="235" y="64"/>
                  </a:cubicBezTo>
                  <a:cubicBezTo>
                    <a:pt x="235" y="70"/>
                    <a:pt x="237" y="73"/>
                    <a:pt x="241" y="74"/>
                  </a:cubicBezTo>
                  <a:cubicBezTo>
                    <a:pt x="241" y="74"/>
                    <a:pt x="241" y="74"/>
                    <a:pt x="241" y="74"/>
                  </a:cubicBezTo>
                  <a:cubicBezTo>
                    <a:pt x="237" y="75"/>
                    <a:pt x="234" y="79"/>
                    <a:pt x="234" y="84"/>
                  </a:cubicBezTo>
                  <a:close/>
                  <a:moveTo>
                    <a:pt x="160" y="79"/>
                  </a:moveTo>
                  <a:cubicBezTo>
                    <a:pt x="153" y="84"/>
                    <a:pt x="151" y="88"/>
                    <a:pt x="151" y="93"/>
                  </a:cubicBezTo>
                  <a:cubicBezTo>
                    <a:pt x="151" y="95"/>
                    <a:pt x="152" y="96"/>
                    <a:pt x="154" y="96"/>
                  </a:cubicBezTo>
                  <a:cubicBezTo>
                    <a:pt x="175" y="96"/>
                    <a:pt x="175" y="96"/>
                    <a:pt x="175" y="96"/>
                  </a:cubicBezTo>
                  <a:cubicBezTo>
                    <a:pt x="177" y="96"/>
                    <a:pt x="178" y="95"/>
                    <a:pt x="178" y="94"/>
                  </a:cubicBezTo>
                  <a:cubicBezTo>
                    <a:pt x="178" y="93"/>
                    <a:pt x="177" y="92"/>
                    <a:pt x="175" y="92"/>
                  </a:cubicBezTo>
                  <a:cubicBezTo>
                    <a:pt x="155" y="92"/>
                    <a:pt x="155" y="92"/>
                    <a:pt x="155" y="92"/>
                  </a:cubicBezTo>
                  <a:cubicBezTo>
                    <a:pt x="155" y="88"/>
                    <a:pt x="157" y="86"/>
                    <a:pt x="163" y="81"/>
                  </a:cubicBezTo>
                  <a:cubicBezTo>
                    <a:pt x="173" y="74"/>
                    <a:pt x="177" y="72"/>
                    <a:pt x="177" y="65"/>
                  </a:cubicBezTo>
                  <a:cubicBezTo>
                    <a:pt x="177" y="59"/>
                    <a:pt x="172" y="54"/>
                    <a:pt x="163" y="54"/>
                  </a:cubicBezTo>
                  <a:cubicBezTo>
                    <a:pt x="157" y="54"/>
                    <a:pt x="153" y="57"/>
                    <a:pt x="151" y="60"/>
                  </a:cubicBezTo>
                  <a:cubicBezTo>
                    <a:pt x="151" y="61"/>
                    <a:pt x="151" y="61"/>
                    <a:pt x="151" y="62"/>
                  </a:cubicBezTo>
                  <a:cubicBezTo>
                    <a:pt x="151" y="63"/>
                    <a:pt x="152" y="63"/>
                    <a:pt x="153" y="63"/>
                  </a:cubicBezTo>
                  <a:cubicBezTo>
                    <a:pt x="154" y="63"/>
                    <a:pt x="154" y="63"/>
                    <a:pt x="155" y="62"/>
                  </a:cubicBezTo>
                  <a:cubicBezTo>
                    <a:pt x="156" y="60"/>
                    <a:pt x="159" y="58"/>
                    <a:pt x="164" y="58"/>
                  </a:cubicBezTo>
                  <a:cubicBezTo>
                    <a:pt x="170" y="58"/>
                    <a:pt x="172" y="62"/>
                    <a:pt x="172" y="65"/>
                  </a:cubicBezTo>
                  <a:cubicBezTo>
                    <a:pt x="172" y="70"/>
                    <a:pt x="170" y="72"/>
                    <a:pt x="160" y="79"/>
                  </a:cubicBezTo>
                  <a:close/>
                  <a:moveTo>
                    <a:pt x="127" y="79"/>
                  </a:moveTo>
                  <a:cubicBezTo>
                    <a:pt x="121" y="84"/>
                    <a:pt x="118" y="88"/>
                    <a:pt x="118" y="93"/>
                  </a:cubicBezTo>
                  <a:cubicBezTo>
                    <a:pt x="118" y="95"/>
                    <a:pt x="119" y="96"/>
                    <a:pt x="121" y="96"/>
                  </a:cubicBezTo>
                  <a:cubicBezTo>
                    <a:pt x="143" y="96"/>
                    <a:pt x="143" y="96"/>
                    <a:pt x="143" y="96"/>
                  </a:cubicBezTo>
                  <a:cubicBezTo>
                    <a:pt x="144" y="96"/>
                    <a:pt x="145" y="95"/>
                    <a:pt x="145" y="94"/>
                  </a:cubicBezTo>
                  <a:cubicBezTo>
                    <a:pt x="145" y="93"/>
                    <a:pt x="144" y="92"/>
                    <a:pt x="143" y="92"/>
                  </a:cubicBezTo>
                  <a:cubicBezTo>
                    <a:pt x="122" y="92"/>
                    <a:pt x="122" y="92"/>
                    <a:pt x="122" y="92"/>
                  </a:cubicBezTo>
                  <a:cubicBezTo>
                    <a:pt x="122" y="88"/>
                    <a:pt x="125" y="86"/>
                    <a:pt x="131" y="81"/>
                  </a:cubicBezTo>
                  <a:cubicBezTo>
                    <a:pt x="140" y="74"/>
                    <a:pt x="144" y="72"/>
                    <a:pt x="144" y="65"/>
                  </a:cubicBezTo>
                  <a:cubicBezTo>
                    <a:pt x="144" y="59"/>
                    <a:pt x="140" y="54"/>
                    <a:pt x="131" y="54"/>
                  </a:cubicBezTo>
                  <a:cubicBezTo>
                    <a:pt x="125" y="54"/>
                    <a:pt x="120" y="57"/>
                    <a:pt x="118" y="60"/>
                  </a:cubicBezTo>
                  <a:cubicBezTo>
                    <a:pt x="118" y="61"/>
                    <a:pt x="118" y="61"/>
                    <a:pt x="118" y="62"/>
                  </a:cubicBezTo>
                  <a:cubicBezTo>
                    <a:pt x="118" y="63"/>
                    <a:pt x="120" y="63"/>
                    <a:pt x="121" y="63"/>
                  </a:cubicBezTo>
                  <a:cubicBezTo>
                    <a:pt x="121" y="63"/>
                    <a:pt x="122" y="63"/>
                    <a:pt x="122" y="62"/>
                  </a:cubicBezTo>
                  <a:cubicBezTo>
                    <a:pt x="124" y="60"/>
                    <a:pt x="127" y="58"/>
                    <a:pt x="131" y="58"/>
                  </a:cubicBezTo>
                  <a:cubicBezTo>
                    <a:pt x="137" y="58"/>
                    <a:pt x="140" y="62"/>
                    <a:pt x="140" y="65"/>
                  </a:cubicBezTo>
                  <a:cubicBezTo>
                    <a:pt x="140" y="70"/>
                    <a:pt x="137" y="72"/>
                    <a:pt x="127" y="79"/>
                  </a:cubicBezTo>
                  <a:close/>
                  <a:moveTo>
                    <a:pt x="192" y="71"/>
                  </a:moveTo>
                  <a:cubicBezTo>
                    <a:pt x="194" y="71"/>
                    <a:pt x="195" y="69"/>
                    <a:pt x="195" y="67"/>
                  </a:cubicBezTo>
                  <a:cubicBezTo>
                    <a:pt x="195" y="65"/>
                    <a:pt x="194" y="64"/>
                    <a:pt x="192" y="64"/>
                  </a:cubicBezTo>
                  <a:cubicBezTo>
                    <a:pt x="190" y="64"/>
                    <a:pt x="188" y="65"/>
                    <a:pt x="188" y="67"/>
                  </a:cubicBezTo>
                  <a:cubicBezTo>
                    <a:pt x="188" y="69"/>
                    <a:pt x="190" y="71"/>
                    <a:pt x="192" y="71"/>
                  </a:cubicBezTo>
                  <a:close/>
                  <a:moveTo>
                    <a:pt x="192" y="88"/>
                  </a:moveTo>
                  <a:cubicBezTo>
                    <a:pt x="194" y="88"/>
                    <a:pt x="195" y="86"/>
                    <a:pt x="195" y="84"/>
                  </a:cubicBezTo>
                  <a:cubicBezTo>
                    <a:pt x="195" y="82"/>
                    <a:pt x="194" y="81"/>
                    <a:pt x="192" y="81"/>
                  </a:cubicBezTo>
                  <a:cubicBezTo>
                    <a:pt x="190" y="81"/>
                    <a:pt x="188" y="82"/>
                    <a:pt x="188" y="84"/>
                  </a:cubicBezTo>
                  <a:cubicBezTo>
                    <a:pt x="188" y="86"/>
                    <a:pt x="190" y="88"/>
                    <a:pt x="192" y="88"/>
                  </a:cubicBezTo>
                  <a:close/>
                  <a:moveTo>
                    <a:pt x="203" y="58"/>
                  </a:moveTo>
                  <a:cubicBezTo>
                    <a:pt x="220" y="58"/>
                    <a:pt x="220" y="58"/>
                    <a:pt x="220" y="58"/>
                  </a:cubicBezTo>
                  <a:cubicBezTo>
                    <a:pt x="210" y="70"/>
                    <a:pt x="210" y="70"/>
                    <a:pt x="210" y="70"/>
                  </a:cubicBezTo>
                  <a:cubicBezTo>
                    <a:pt x="209" y="70"/>
                    <a:pt x="209" y="71"/>
                    <a:pt x="209" y="71"/>
                  </a:cubicBezTo>
                  <a:cubicBezTo>
                    <a:pt x="209" y="72"/>
                    <a:pt x="210" y="73"/>
                    <a:pt x="211" y="73"/>
                  </a:cubicBezTo>
                  <a:cubicBezTo>
                    <a:pt x="212" y="73"/>
                    <a:pt x="213" y="73"/>
                    <a:pt x="215" y="73"/>
                  </a:cubicBezTo>
                  <a:cubicBezTo>
                    <a:pt x="220" y="73"/>
                    <a:pt x="224" y="76"/>
                    <a:pt x="224" y="81"/>
                  </a:cubicBezTo>
                  <a:cubicBezTo>
                    <a:pt x="224" y="88"/>
                    <a:pt x="216" y="92"/>
                    <a:pt x="203" y="92"/>
                  </a:cubicBezTo>
                  <a:cubicBezTo>
                    <a:pt x="202" y="91"/>
                    <a:pt x="201" y="92"/>
                    <a:pt x="201" y="94"/>
                  </a:cubicBezTo>
                  <a:cubicBezTo>
                    <a:pt x="201" y="95"/>
                    <a:pt x="202" y="96"/>
                    <a:pt x="203" y="96"/>
                  </a:cubicBezTo>
                  <a:cubicBezTo>
                    <a:pt x="219" y="97"/>
                    <a:pt x="228" y="91"/>
                    <a:pt x="228" y="81"/>
                  </a:cubicBezTo>
                  <a:cubicBezTo>
                    <a:pt x="228" y="74"/>
                    <a:pt x="223" y="69"/>
                    <a:pt x="216" y="69"/>
                  </a:cubicBezTo>
                  <a:cubicBezTo>
                    <a:pt x="225" y="59"/>
                    <a:pt x="225" y="59"/>
                    <a:pt x="225" y="59"/>
                  </a:cubicBezTo>
                  <a:cubicBezTo>
                    <a:pt x="226" y="58"/>
                    <a:pt x="226" y="58"/>
                    <a:pt x="226" y="57"/>
                  </a:cubicBezTo>
                  <a:cubicBezTo>
                    <a:pt x="226" y="55"/>
                    <a:pt x="224" y="54"/>
                    <a:pt x="222" y="54"/>
                  </a:cubicBezTo>
                  <a:cubicBezTo>
                    <a:pt x="203" y="54"/>
                    <a:pt x="203" y="54"/>
                    <a:pt x="203" y="54"/>
                  </a:cubicBezTo>
                  <a:cubicBezTo>
                    <a:pt x="202" y="54"/>
                    <a:pt x="201" y="55"/>
                    <a:pt x="201" y="56"/>
                  </a:cubicBezTo>
                  <a:cubicBezTo>
                    <a:pt x="201" y="57"/>
                    <a:pt x="202" y="58"/>
                    <a:pt x="203" y="5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IN" sz="1000" dirty="0">
                <a:solidFill>
                  <a:srgbClr val="000000"/>
                </a:solidFill>
                <a:cs typeface="Arial" pitchFamily="34" charset="0"/>
              </a:endParaRPr>
            </a:p>
          </p:txBody>
        </p:sp>
        <p:sp>
          <p:nvSpPr>
            <p:cNvPr id="15" name="Freeform 10"/>
            <p:cNvSpPr>
              <a:spLocks noChangeAspect="1" noEditPoints="1"/>
            </p:cNvSpPr>
            <p:nvPr/>
          </p:nvSpPr>
          <p:spPr bwMode="auto">
            <a:xfrm>
              <a:off x="4048126" y="4745038"/>
              <a:ext cx="339725" cy="423862"/>
            </a:xfrm>
            <a:custGeom>
              <a:avLst/>
              <a:gdLst>
                <a:gd name="T0" fmla="*/ 2147483647 w 320"/>
                <a:gd name="T1" fmla="*/ 2147483647 h 399"/>
                <a:gd name="T2" fmla="*/ 2147483647 w 320"/>
                <a:gd name="T3" fmla="*/ 2147483647 h 399"/>
                <a:gd name="T4" fmla="*/ 2147483647 w 320"/>
                <a:gd name="T5" fmla="*/ 2147483647 h 399"/>
                <a:gd name="T6" fmla="*/ 2147483647 w 320"/>
                <a:gd name="T7" fmla="*/ 2147483647 h 399"/>
                <a:gd name="T8" fmla="*/ 2147483647 w 320"/>
                <a:gd name="T9" fmla="*/ 2147483647 h 399"/>
                <a:gd name="T10" fmla="*/ 2147483647 w 320"/>
                <a:gd name="T11" fmla="*/ 2147483647 h 399"/>
                <a:gd name="T12" fmla="*/ 2147483647 w 320"/>
                <a:gd name="T13" fmla="*/ 2147483647 h 399"/>
                <a:gd name="T14" fmla="*/ 2147483647 w 320"/>
                <a:gd name="T15" fmla="*/ 2147483647 h 399"/>
                <a:gd name="T16" fmla="*/ 2147483647 w 320"/>
                <a:gd name="T17" fmla="*/ 0 h 399"/>
                <a:gd name="T18" fmla="*/ 2147483647 w 320"/>
                <a:gd name="T19" fmla="*/ 2147483647 h 399"/>
                <a:gd name="T20" fmla="*/ 2147483647 w 320"/>
                <a:gd name="T21" fmla="*/ 2147483647 h 399"/>
                <a:gd name="T22" fmla="*/ 2147483647 w 320"/>
                <a:gd name="T23" fmla="*/ 2147483647 h 399"/>
                <a:gd name="T24" fmla="*/ 2147483647 w 320"/>
                <a:gd name="T25" fmla="*/ 2147483647 h 399"/>
                <a:gd name="T26" fmla="*/ 2147483647 w 320"/>
                <a:gd name="T27" fmla="*/ 2147483647 h 399"/>
                <a:gd name="T28" fmla="*/ 2147483647 w 320"/>
                <a:gd name="T29" fmla="*/ 2147483647 h 399"/>
                <a:gd name="T30" fmla="*/ 2147483647 w 320"/>
                <a:gd name="T31" fmla="*/ 2147483647 h 399"/>
                <a:gd name="T32" fmla="*/ 2147483647 w 320"/>
                <a:gd name="T33" fmla="*/ 2147483647 h 399"/>
                <a:gd name="T34" fmla="*/ 2147483647 w 320"/>
                <a:gd name="T35" fmla="*/ 2147483647 h 399"/>
                <a:gd name="T36" fmla="*/ 2147483647 w 320"/>
                <a:gd name="T37" fmla="*/ 2147483647 h 399"/>
                <a:gd name="T38" fmla="*/ 2147483647 w 320"/>
                <a:gd name="T39" fmla="*/ 2147483647 h 399"/>
                <a:gd name="T40" fmla="*/ 2147483647 w 320"/>
                <a:gd name="T41" fmla="*/ 2147483647 h 399"/>
                <a:gd name="T42" fmla="*/ 2147483647 w 320"/>
                <a:gd name="T43" fmla="*/ 2147483647 h 399"/>
                <a:gd name="T44" fmla="*/ 2147483647 w 320"/>
                <a:gd name="T45" fmla="*/ 2147483647 h 399"/>
                <a:gd name="T46" fmla="*/ 2147483647 w 320"/>
                <a:gd name="T47" fmla="*/ 2147483647 h 399"/>
                <a:gd name="T48" fmla="*/ 2147483647 w 320"/>
                <a:gd name="T49" fmla="*/ 2147483647 h 399"/>
                <a:gd name="T50" fmla="*/ 2147483647 w 320"/>
                <a:gd name="T51" fmla="*/ 2147483647 h 399"/>
                <a:gd name="T52" fmla="*/ 2147483647 w 320"/>
                <a:gd name="T53" fmla="*/ 2147483647 h 399"/>
                <a:gd name="T54" fmla="*/ 2147483647 w 320"/>
                <a:gd name="T55" fmla="*/ 2147483647 h 399"/>
                <a:gd name="T56" fmla="*/ 2147483647 w 320"/>
                <a:gd name="T57" fmla="*/ 2147483647 h 399"/>
                <a:gd name="T58" fmla="*/ 2147483647 w 320"/>
                <a:gd name="T59" fmla="*/ 2147483647 h 399"/>
                <a:gd name="T60" fmla="*/ 2147483647 w 320"/>
                <a:gd name="T61" fmla="*/ 2147483647 h 399"/>
                <a:gd name="T62" fmla="*/ 2147483647 w 320"/>
                <a:gd name="T63" fmla="*/ 2147483647 h 399"/>
                <a:gd name="T64" fmla="*/ 2147483647 w 320"/>
                <a:gd name="T65" fmla="*/ 2147483647 h 399"/>
                <a:gd name="T66" fmla="*/ 2147483647 w 320"/>
                <a:gd name="T67" fmla="*/ 2147483647 h 399"/>
                <a:gd name="T68" fmla="*/ 2147483647 w 320"/>
                <a:gd name="T69" fmla="*/ 2147483647 h 399"/>
                <a:gd name="T70" fmla="*/ 2147483647 w 320"/>
                <a:gd name="T71" fmla="*/ 2147483647 h 399"/>
                <a:gd name="T72" fmla="*/ 2147483647 w 320"/>
                <a:gd name="T73" fmla="*/ 2147483647 h 399"/>
                <a:gd name="T74" fmla="*/ 2147483647 w 320"/>
                <a:gd name="T75" fmla="*/ 2147483647 h 399"/>
                <a:gd name="T76" fmla="*/ 2147483647 w 320"/>
                <a:gd name="T77" fmla="*/ 2147483647 h 399"/>
                <a:gd name="T78" fmla="*/ 0 w 320"/>
                <a:gd name="T79" fmla="*/ 2147483647 h 399"/>
                <a:gd name="T80" fmla="*/ 2147483647 w 320"/>
                <a:gd name="T81" fmla="*/ 2147483647 h 399"/>
                <a:gd name="T82" fmla="*/ 2147483647 w 320"/>
                <a:gd name="T83" fmla="*/ 2147483647 h 399"/>
                <a:gd name="T84" fmla="*/ 2147483647 w 320"/>
                <a:gd name="T85" fmla="*/ 2147483647 h 399"/>
                <a:gd name="T86" fmla="*/ 2147483647 w 320"/>
                <a:gd name="T87" fmla="*/ 2147483647 h 399"/>
                <a:gd name="T88" fmla="*/ 2147483647 w 320"/>
                <a:gd name="T89" fmla="*/ 2147483647 h 399"/>
                <a:gd name="T90" fmla="*/ 2147483647 w 320"/>
                <a:gd name="T91" fmla="*/ 2147483647 h 3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0"/>
                <a:gd name="T139" fmla="*/ 0 h 399"/>
                <a:gd name="T140" fmla="*/ 320 w 320"/>
                <a:gd name="T141" fmla="*/ 399 h 3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0" h="399">
                  <a:moveTo>
                    <a:pt x="223" y="85"/>
                  </a:moveTo>
                  <a:cubicBezTo>
                    <a:pt x="226" y="82"/>
                    <a:pt x="226" y="77"/>
                    <a:pt x="223" y="74"/>
                  </a:cubicBezTo>
                  <a:cubicBezTo>
                    <a:pt x="205" y="56"/>
                    <a:pt x="181" y="46"/>
                    <a:pt x="158" y="46"/>
                  </a:cubicBezTo>
                  <a:cubicBezTo>
                    <a:pt x="134" y="46"/>
                    <a:pt x="110" y="56"/>
                    <a:pt x="92" y="74"/>
                  </a:cubicBezTo>
                  <a:cubicBezTo>
                    <a:pt x="89" y="77"/>
                    <a:pt x="89" y="82"/>
                    <a:pt x="92" y="85"/>
                  </a:cubicBezTo>
                  <a:cubicBezTo>
                    <a:pt x="94" y="86"/>
                    <a:pt x="96" y="87"/>
                    <a:pt x="98" y="87"/>
                  </a:cubicBezTo>
                  <a:cubicBezTo>
                    <a:pt x="100" y="87"/>
                    <a:pt x="102" y="86"/>
                    <a:pt x="104" y="85"/>
                  </a:cubicBezTo>
                  <a:cubicBezTo>
                    <a:pt x="104" y="85"/>
                    <a:pt x="104" y="85"/>
                    <a:pt x="104" y="85"/>
                  </a:cubicBezTo>
                  <a:cubicBezTo>
                    <a:pt x="119" y="70"/>
                    <a:pt x="138" y="62"/>
                    <a:pt x="158" y="62"/>
                  </a:cubicBezTo>
                  <a:cubicBezTo>
                    <a:pt x="177" y="62"/>
                    <a:pt x="197" y="70"/>
                    <a:pt x="212" y="85"/>
                  </a:cubicBezTo>
                  <a:cubicBezTo>
                    <a:pt x="215" y="88"/>
                    <a:pt x="220" y="88"/>
                    <a:pt x="223" y="85"/>
                  </a:cubicBezTo>
                  <a:close/>
                  <a:moveTo>
                    <a:pt x="78" y="49"/>
                  </a:moveTo>
                  <a:cubicBezTo>
                    <a:pt x="100" y="27"/>
                    <a:pt x="129" y="16"/>
                    <a:pt x="158" y="16"/>
                  </a:cubicBezTo>
                  <a:cubicBezTo>
                    <a:pt x="187" y="16"/>
                    <a:pt x="215" y="26"/>
                    <a:pt x="237" y="49"/>
                  </a:cubicBezTo>
                  <a:cubicBezTo>
                    <a:pt x="239" y="50"/>
                    <a:pt x="241" y="51"/>
                    <a:pt x="243" y="51"/>
                  </a:cubicBezTo>
                  <a:cubicBezTo>
                    <a:pt x="245" y="51"/>
                    <a:pt x="247" y="50"/>
                    <a:pt x="249" y="49"/>
                  </a:cubicBezTo>
                  <a:cubicBezTo>
                    <a:pt x="252" y="45"/>
                    <a:pt x="252" y="40"/>
                    <a:pt x="249" y="37"/>
                  </a:cubicBezTo>
                  <a:cubicBezTo>
                    <a:pt x="224" y="12"/>
                    <a:pt x="191" y="0"/>
                    <a:pt x="158" y="0"/>
                  </a:cubicBezTo>
                  <a:cubicBezTo>
                    <a:pt x="125" y="0"/>
                    <a:pt x="92" y="12"/>
                    <a:pt x="67" y="37"/>
                  </a:cubicBezTo>
                  <a:cubicBezTo>
                    <a:pt x="64" y="40"/>
                    <a:pt x="64" y="45"/>
                    <a:pt x="67" y="49"/>
                  </a:cubicBezTo>
                  <a:cubicBezTo>
                    <a:pt x="70" y="52"/>
                    <a:pt x="75" y="52"/>
                    <a:pt x="78" y="49"/>
                  </a:cubicBezTo>
                  <a:close/>
                  <a:moveTo>
                    <a:pt x="118" y="109"/>
                  </a:moveTo>
                  <a:cubicBezTo>
                    <a:pt x="115" y="113"/>
                    <a:pt x="115" y="118"/>
                    <a:pt x="118" y="121"/>
                  </a:cubicBezTo>
                  <a:cubicBezTo>
                    <a:pt x="120" y="122"/>
                    <a:pt x="122" y="123"/>
                    <a:pt x="124" y="123"/>
                  </a:cubicBezTo>
                  <a:cubicBezTo>
                    <a:pt x="126" y="123"/>
                    <a:pt x="128" y="122"/>
                    <a:pt x="130" y="120"/>
                  </a:cubicBezTo>
                  <a:cubicBezTo>
                    <a:pt x="138" y="112"/>
                    <a:pt x="148" y="107"/>
                    <a:pt x="159" y="107"/>
                  </a:cubicBezTo>
                  <a:cubicBezTo>
                    <a:pt x="169" y="107"/>
                    <a:pt x="179" y="111"/>
                    <a:pt x="187" y="118"/>
                  </a:cubicBezTo>
                  <a:cubicBezTo>
                    <a:pt x="190" y="121"/>
                    <a:pt x="195" y="120"/>
                    <a:pt x="198" y="117"/>
                  </a:cubicBezTo>
                  <a:cubicBezTo>
                    <a:pt x="201" y="114"/>
                    <a:pt x="201" y="109"/>
                    <a:pt x="197" y="106"/>
                  </a:cubicBezTo>
                  <a:cubicBezTo>
                    <a:pt x="187" y="96"/>
                    <a:pt x="173" y="91"/>
                    <a:pt x="159" y="91"/>
                  </a:cubicBezTo>
                  <a:cubicBezTo>
                    <a:pt x="144" y="91"/>
                    <a:pt x="129" y="97"/>
                    <a:pt x="118" y="109"/>
                  </a:cubicBezTo>
                  <a:close/>
                  <a:moveTo>
                    <a:pt x="312" y="207"/>
                  </a:moveTo>
                  <a:cubicBezTo>
                    <a:pt x="308" y="207"/>
                    <a:pt x="304" y="211"/>
                    <a:pt x="304" y="215"/>
                  </a:cubicBezTo>
                  <a:cubicBezTo>
                    <a:pt x="304" y="257"/>
                    <a:pt x="304" y="312"/>
                    <a:pt x="304" y="321"/>
                  </a:cubicBezTo>
                  <a:cubicBezTo>
                    <a:pt x="304" y="325"/>
                    <a:pt x="303" y="328"/>
                    <a:pt x="299" y="331"/>
                  </a:cubicBezTo>
                  <a:cubicBezTo>
                    <a:pt x="296" y="334"/>
                    <a:pt x="291" y="337"/>
                    <a:pt x="284" y="338"/>
                  </a:cubicBezTo>
                  <a:cubicBezTo>
                    <a:pt x="277" y="340"/>
                    <a:pt x="263" y="342"/>
                    <a:pt x="247" y="345"/>
                  </a:cubicBezTo>
                  <a:cubicBezTo>
                    <a:pt x="231" y="349"/>
                    <a:pt x="215" y="353"/>
                    <a:pt x="202" y="361"/>
                  </a:cubicBezTo>
                  <a:cubicBezTo>
                    <a:pt x="192" y="367"/>
                    <a:pt x="186" y="373"/>
                    <a:pt x="180" y="377"/>
                  </a:cubicBezTo>
                  <a:cubicBezTo>
                    <a:pt x="175" y="380"/>
                    <a:pt x="171" y="382"/>
                    <a:pt x="161" y="382"/>
                  </a:cubicBezTo>
                  <a:cubicBezTo>
                    <a:pt x="160" y="382"/>
                    <a:pt x="160" y="382"/>
                    <a:pt x="160" y="382"/>
                  </a:cubicBezTo>
                  <a:cubicBezTo>
                    <a:pt x="160" y="382"/>
                    <a:pt x="160" y="382"/>
                    <a:pt x="160" y="382"/>
                  </a:cubicBezTo>
                  <a:cubicBezTo>
                    <a:pt x="149" y="382"/>
                    <a:pt x="145" y="380"/>
                    <a:pt x="140" y="377"/>
                  </a:cubicBezTo>
                  <a:cubicBezTo>
                    <a:pt x="134" y="373"/>
                    <a:pt x="128" y="367"/>
                    <a:pt x="117" y="361"/>
                  </a:cubicBezTo>
                  <a:cubicBezTo>
                    <a:pt x="105" y="353"/>
                    <a:pt x="89" y="349"/>
                    <a:pt x="73" y="345"/>
                  </a:cubicBezTo>
                  <a:cubicBezTo>
                    <a:pt x="57" y="342"/>
                    <a:pt x="43" y="340"/>
                    <a:pt x="36" y="338"/>
                  </a:cubicBezTo>
                  <a:cubicBezTo>
                    <a:pt x="30" y="337"/>
                    <a:pt x="24" y="334"/>
                    <a:pt x="21" y="331"/>
                  </a:cubicBezTo>
                  <a:cubicBezTo>
                    <a:pt x="17" y="328"/>
                    <a:pt x="16" y="325"/>
                    <a:pt x="16" y="321"/>
                  </a:cubicBezTo>
                  <a:cubicBezTo>
                    <a:pt x="16" y="166"/>
                    <a:pt x="16" y="166"/>
                    <a:pt x="16" y="166"/>
                  </a:cubicBezTo>
                  <a:cubicBezTo>
                    <a:pt x="16" y="160"/>
                    <a:pt x="16" y="156"/>
                    <a:pt x="19" y="153"/>
                  </a:cubicBezTo>
                  <a:cubicBezTo>
                    <a:pt x="21" y="151"/>
                    <a:pt x="29" y="147"/>
                    <a:pt x="46" y="147"/>
                  </a:cubicBezTo>
                  <a:cubicBezTo>
                    <a:pt x="71" y="147"/>
                    <a:pt x="99" y="152"/>
                    <a:pt x="120" y="159"/>
                  </a:cubicBezTo>
                  <a:cubicBezTo>
                    <a:pt x="130" y="162"/>
                    <a:pt x="139" y="166"/>
                    <a:pt x="145" y="170"/>
                  </a:cubicBezTo>
                  <a:cubicBezTo>
                    <a:pt x="148" y="172"/>
                    <a:pt x="150" y="174"/>
                    <a:pt x="151" y="175"/>
                  </a:cubicBezTo>
                  <a:cubicBezTo>
                    <a:pt x="152" y="177"/>
                    <a:pt x="152" y="177"/>
                    <a:pt x="152" y="178"/>
                  </a:cubicBezTo>
                  <a:cubicBezTo>
                    <a:pt x="152" y="187"/>
                    <a:pt x="152" y="187"/>
                    <a:pt x="152" y="187"/>
                  </a:cubicBezTo>
                  <a:cubicBezTo>
                    <a:pt x="152" y="187"/>
                    <a:pt x="152" y="187"/>
                    <a:pt x="152" y="187"/>
                  </a:cubicBezTo>
                  <a:cubicBezTo>
                    <a:pt x="152" y="333"/>
                    <a:pt x="152" y="333"/>
                    <a:pt x="152" y="333"/>
                  </a:cubicBezTo>
                  <a:cubicBezTo>
                    <a:pt x="152" y="338"/>
                    <a:pt x="156" y="341"/>
                    <a:pt x="160" y="341"/>
                  </a:cubicBezTo>
                  <a:cubicBezTo>
                    <a:pt x="164" y="341"/>
                    <a:pt x="168" y="338"/>
                    <a:pt x="168" y="333"/>
                  </a:cubicBezTo>
                  <a:cubicBezTo>
                    <a:pt x="168" y="178"/>
                    <a:pt x="168" y="178"/>
                    <a:pt x="168" y="178"/>
                  </a:cubicBezTo>
                  <a:cubicBezTo>
                    <a:pt x="168" y="177"/>
                    <a:pt x="168" y="177"/>
                    <a:pt x="169" y="175"/>
                  </a:cubicBezTo>
                  <a:cubicBezTo>
                    <a:pt x="173" y="170"/>
                    <a:pt x="189" y="162"/>
                    <a:pt x="209" y="156"/>
                  </a:cubicBezTo>
                  <a:cubicBezTo>
                    <a:pt x="228" y="151"/>
                    <a:pt x="252" y="147"/>
                    <a:pt x="274" y="147"/>
                  </a:cubicBezTo>
                  <a:cubicBezTo>
                    <a:pt x="291" y="147"/>
                    <a:pt x="299" y="151"/>
                    <a:pt x="301" y="153"/>
                  </a:cubicBezTo>
                  <a:cubicBezTo>
                    <a:pt x="304" y="156"/>
                    <a:pt x="304" y="160"/>
                    <a:pt x="304" y="166"/>
                  </a:cubicBezTo>
                  <a:cubicBezTo>
                    <a:pt x="304" y="180"/>
                    <a:pt x="304" y="180"/>
                    <a:pt x="304" y="180"/>
                  </a:cubicBezTo>
                  <a:cubicBezTo>
                    <a:pt x="304" y="185"/>
                    <a:pt x="308" y="188"/>
                    <a:pt x="312" y="188"/>
                  </a:cubicBezTo>
                  <a:cubicBezTo>
                    <a:pt x="317" y="188"/>
                    <a:pt x="320" y="185"/>
                    <a:pt x="320" y="180"/>
                  </a:cubicBezTo>
                  <a:cubicBezTo>
                    <a:pt x="320" y="180"/>
                    <a:pt x="320" y="180"/>
                    <a:pt x="320" y="180"/>
                  </a:cubicBezTo>
                  <a:cubicBezTo>
                    <a:pt x="320" y="166"/>
                    <a:pt x="320" y="166"/>
                    <a:pt x="320" y="166"/>
                  </a:cubicBezTo>
                  <a:cubicBezTo>
                    <a:pt x="320" y="159"/>
                    <a:pt x="320" y="150"/>
                    <a:pt x="312" y="142"/>
                  </a:cubicBezTo>
                  <a:cubicBezTo>
                    <a:pt x="305" y="135"/>
                    <a:pt x="293" y="131"/>
                    <a:pt x="274" y="131"/>
                  </a:cubicBezTo>
                  <a:cubicBezTo>
                    <a:pt x="247" y="131"/>
                    <a:pt x="218" y="136"/>
                    <a:pt x="195" y="143"/>
                  </a:cubicBezTo>
                  <a:cubicBezTo>
                    <a:pt x="184" y="147"/>
                    <a:pt x="174" y="152"/>
                    <a:pt x="166" y="157"/>
                  </a:cubicBezTo>
                  <a:cubicBezTo>
                    <a:pt x="164" y="158"/>
                    <a:pt x="162" y="160"/>
                    <a:pt x="160" y="162"/>
                  </a:cubicBezTo>
                  <a:cubicBezTo>
                    <a:pt x="158" y="160"/>
                    <a:pt x="156" y="158"/>
                    <a:pt x="154" y="157"/>
                  </a:cubicBezTo>
                  <a:cubicBezTo>
                    <a:pt x="131" y="142"/>
                    <a:pt x="86" y="131"/>
                    <a:pt x="46" y="131"/>
                  </a:cubicBezTo>
                  <a:cubicBezTo>
                    <a:pt x="27" y="131"/>
                    <a:pt x="15" y="135"/>
                    <a:pt x="8" y="142"/>
                  </a:cubicBezTo>
                  <a:cubicBezTo>
                    <a:pt x="0" y="150"/>
                    <a:pt x="0" y="159"/>
                    <a:pt x="0" y="166"/>
                  </a:cubicBezTo>
                  <a:cubicBezTo>
                    <a:pt x="0" y="321"/>
                    <a:pt x="0" y="321"/>
                    <a:pt x="0" y="321"/>
                  </a:cubicBezTo>
                  <a:cubicBezTo>
                    <a:pt x="0" y="330"/>
                    <a:pt x="4" y="337"/>
                    <a:pt x="10" y="343"/>
                  </a:cubicBezTo>
                  <a:cubicBezTo>
                    <a:pt x="14" y="346"/>
                    <a:pt x="19" y="349"/>
                    <a:pt x="24" y="351"/>
                  </a:cubicBezTo>
                  <a:cubicBezTo>
                    <a:pt x="24" y="383"/>
                    <a:pt x="24" y="383"/>
                    <a:pt x="24" y="383"/>
                  </a:cubicBezTo>
                  <a:cubicBezTo>
                    <a:pt x="24" y="392"/>
                    <a:pt x="31" y="399"/>
                    <a:pt x="40" y="399"/>
                  </a:cubicBezTo>
                  <a:cubicBezTo>
                    <a:pt x="285" y="399"/>
                    <a:pt x="285" y="399"/>
                    <a:pt x="285" y="399"/>
                  </a:cubicBezTo>
                  <a:cubicBezTo>
                    <a:pt x="293" y="399"/>
                    <a:pt x="300" y="392"/>
                    <a:pt x="300" y="383"/>
                  </a:cubicBezTo>
                  <a:cubicBezTo>
                    <a:pt x="300" y="349"/>
                    <a:pt x="300" y="349"/>
                    <a:pt x="300" y="349"/>
                  </a:cubicBezTo>
                  <a:cubicBezTo>
                    <a:pt x="304" y="347"/>
                    <a:pt x="307" y="345"/>
                    <a:pt x="310" y="343"/>
                  </a:cubicBezTo>
                  <a:cubicBezTo>
                    <a:pt x="316" y="337"/>
                    <a:pt x="320" y="330"/>
                    <a:pt x="320" y="321"/>
                  </a:cubicBezTo>
                  <a:cubicBezTo>
                    <a:pt x="320" y="215"/>
                    <a:pt x="320" y="215"/>
                    <a:pt x="320" y="215"/>
                  </a:cubicBezTo>
                  <a:cubicBezTo>
                    <a:pt x="320" y="211"/>
                    <a:pt x="317" y="207"/>
                    <a:pt x="312" y="20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IN" sz="1000" dirty="0">
                <a:solidFill>
                  <a:srgbClr val="000000"/>
                </a:solidFill>
                <a:cs typeface="Arial" pitchFamily="34" charset="0"/>
              </a:endParaRPr>
            </a:p>
          </p:txBody>
        </p:sp>
        <p:grpSp>
          <p:nvGrpSpPr>
            <p:cNvPr id="16" name="Group 16"/>
            <p:cNvGrpSpPr>
              <a:grpSpLocks/>
            </p:cNvGrpSpPr>
            <p:nvPr/>
          </p:nvGrpSpPr>
          <p:grpSpPr bwMode="auto">
            <a:xfrm>
              <a:off x="6303964" y="2568576"/>
              <a:ext cx="2752725" cy="2771775"/>
              <a:chOff x="3011" y="1618"/>
              <a:chExt cx="1734" cy="1746"/>
            </a:xfrm>
          </p:grpSpPr>
          <p:pic>
            <p:nvPicPr>
              <p:cNvPr id="27" name="Picture 39" descr="J:\Aktuellt\CED_Lembing\Bil_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11" y="1618"/>
                <a:ext cx="1734" cy="17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Rectangle 14"/>
              <p:cNvSpPr>
                <a:spLocks noChangeArrowheads="1"/>
              </p:cNvSpPr>
              <p:nvPr/>
            </p:nvSpPr>
            <p:spPr bwMode="auto">
              <a:xfrm>
                <a:off x="3048" y="1662"/>
                <a:ext cx="1659" cy="4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a:spAutoFit/>
              </a:bodyPr>
              <a:lstStyle/>
              <a:p>
                <a:pPr fontAlgn="base">
                  <a:lnSpc>
                    <a:spcPct val="90000"/>
                  </a:lnSpc>
                  <a:spcBef>
                    <a:spcPct val="0"/>
                  </a:spcBef>
                  <a:spcAft>
                    <a:spcPct val="0"/>
                  </a:spcAft>
                </a:pPr>
                <a:r>
                  <a:rPr lang="en-US" sz="1600" dirty="0">
                    <a:solidFill>
                      <a:srgbClr val="FFFFFF"/>
                    </a:solidFill>
                    <a:cs typeface="Arial" pitchFamily="34" charset="0"/>
                  </a:rPr>
                  <a:t>Specialized M2M applications across all government, industry &amp; society</a:t>
                </a:r>
              </a:p>
            </p:txBody>
          </p:sp>
          <p:sp>
            <p:nvSpPr>
              <p:cNvPr id="29" name="Freeform 6"/>
              <p:cNvSpPr>
                <a:spLocks noChangeAspect="1" noEditPoints="1"/>
              </p:cNvSpPr>
              <p:nvPr/>
            </p:nvSpPr>
            <p:spPr bwMode="auto">
              <a:xfrm>
                <a:off x="3249" y="2246"/>
                <a:ext cx="270" cy="210"/>
              </a:xfrm>
              <a:custGeom>
                <a:avLst/>
                <a:gdLst>
                  <a:gd name="T0" fmla="*/ 143271162 w 464"/>
                  <a:gd name="T1" fmla="*/ 143050813 h 361"/>
                  <a:gd name="T2" fmla="*/ 143271162 w 464"/>
                  <a:gd name="T3" fmla="*/ 143050813 h 361"/>
                  <a:gd name="T4" fmla="*/ 143271162 w 464"/>
                  <a:gd name="T5" fmla="*/ 143050813 h 361"/>
                  <a:gd name="T6" fmla="*/ 143271162 w 464"/>
                  <a:gd name="T7" fmla="*/ 143050813 h 361"/>
                  <a:gd name="T8" fmla="*/ 143271162 w 464"/>
                  <a:gd name="T9" fmla="*/ 143050813 h 361"/>
                  <a:gd name="T10" fmla="*/ 143271162 w 464"/>
                  <a:gd name="T11" fmla="*/ 143050813 h 361"/>
                  <a:gd name="T12" fmla="*/ 143271162 w 464"/>
                  <a:gd name="T13" fmla="*/ 143050813 h 361"/>
                  <a:gd name="T14" fmla="*/ 143271162 w 464"/>
                  <a:gd name="T15" fmla="*/ 143050813 h 361"/>
                  <a:gd name="T16" fmla="*/ 143271162 w 464"/>
                  <a:gd name="T17" fmla="*/ 143050813 h 361"/>
                  <a:gd name="T18" fmla="*/ 143271162 w 464"/>
                  <a:gd name="T19" fmla="*/ 143050813 h 361"/>
                  <a:gd name="T20" fmla="*/ 143271162 w 464"/>
                  <a:gd name="T21" fmla="*/ 143050813 h 361"/>
                  <a:gd name="T22" fmla="*/ 143271162 w 464"/>
                  <a:gd name="T23" fmla="*/ 143050813 h 361"/>
                  <a:gd name="T24" fmla="*/ 143271162 w 464"/>
                  <a:gd name="T25" fmla="*/ 143050813 h 361"/>
                  <a:gd name="T26" fmla="*/ 143271162 w 464"/>
                  <a:gd name="T27" fmla="*/ 143050813 h 361"/>
                  <a:gd name="T28" fmla="*/ 143271162 w 464"/>
                  <a:gd name="T29" fmla="*/ 143050813 h 361"/>
                  <a:gd name="T30" fmla="*/ 143271162 w 464"/>
                  <a:gd name="T31" fmla="*/ 143050813 h 361"/>
                  <a:gd name="T32" fmla="*/ 143271162 w 464"/>
                  <a:gd name="T33" fmla="*/ 143050813 h 361"/>
                  <a:gd name="T34" fmla="*/ 143271162 w 464"/>
                  <a:gd name="T35" fmla="*/ 143050813 h 361"/>
                  <a:gd name="T36" fmla="*/ 143271162 w 464"/>
                  <a:gd name="T37" fmla="*/ 143050813 h 361"/>
                  <a:gd name="T38" fmla="*/ 143271162 w 464"/>
                  <a:gd name="T39" fmla="*/ 143050813 h 361"/>
                  <a:gd name="T40" fmla="*/ 143271162 w 464"/>
                  <a:gd name="T41" fmla="*/ 143050813 h 361"/>
                  <a:gd name="T42" fmla="*/ 143271162 w 464"/>
                  <a:gd name="T43" fmla="*/ 143050813 h 361"/>
                  <a:gd name="T44" fmla="*/ 143271162 w 464"/>
                  <a:gd name="T45" fmla="*/ 143050813 h 361"/>
                  <a:gd name="T46" fmla="*/ 143271162 w 464"/>
                  <a:gd name="T47" fmla="*/ 143050813 h 361"/>
                  <a:gd name="T48" fmla="*/ 143271162 w 464"/>
                  <a:gd name="T49" fmla="*/ 143050813 h 361"/>
                  <a:gd name="T50" fmla="*/ 143271162 w 464"/>
                  <a:gd name="T51" fmla="*/ 143050813 h 361"/>
                  <a:gd name="T52" fmla="*/ 143271162 w 464"/>
                  <a:gd name="T53" fmla="*/ 143050813 h 361"/>
                  <a:gd name="T54" fmla="*/ 143271162 w 464"/>
                  <a:gd name="T55" fmla="*/ 143050813 h 361"/>
                  <a:gd name="T56" fmla="*/ 143271162 w 464"/>
                  <a:gd name="T57" fmla="*/ 143050813 h 361"/>
                  <a:gd name="T58" fmla="*/ 143271162 w 464"/>
                  <a:gd name="T59" fmla="*/ 143050813 h 361"/>
                  <a:gd name="T60" fmla="*/ 143271162 w 464"/>
                  <a:gd name="T61" fmla="*/ 143050813 h 361"/>
                  <a:gd name="T62" fmla="*/ 143271162 w 464"/>
                  <a:gd name="T63" fmla="*/ 143050813 h 361"/>
                  <a:gd name="T64" fmla="*/ 143271162 w 464"/>
                  <a:gd name="T65" fmla="*/ 143050813 h 361"/>
                  <a:gd name="T66" fmla="*/ 143271162 w 464"/>
                  <a:gd name="T67" fmla="*/ 143050813 h 361"/>
                  <a:gd name="T68" fmla="*/ 143271162 w 464"/>
                  <a:gd name="T69" fmla="*/ 143050813 h 361"/>
                  <a:gd name="T70" fmla="*/ 143271162 w 464"/>
                  <a:gd name="T71" fmla="*/ 143050813 h 361"/>
                  <a:gd name="T72" fmla="*/ 143271162 w 464"/>
                  <a:gd name="T73" fmla="*/ 143050813 h 361"/>
                  <a:gd name="T74" fmla="*/ 143271162 w 464"/>
                  <a:gd name="T75" fmla="*/ 143050813 h 361"/>
                  <a:gd name="T76" fmla="*/ 143271162 w 464"/>
                  <a:gd name="T77" fmla="*/ 143050813 h 361"/>
                  <a:gd name="T78" fmla="*/ 143271162 w 464"/>
                  <a:gd name="T79" fmla="*/ 143050813 h 361"/>
                  <a:gd name="T80" fmla="*/ 143271162 w 464"/>
                  <a:gd name="T81" fmla="*/ 143050813 h 361"/>
                  <a:gd name="T82" fmla="*/ 143271162 w 464"/>
                  <a:gd name="T83" fmla="*/ 143050813 h 361"/>
                  <a:gd name="T84" fmla="*/ 143271162 w 464"/>
                  <a:gd name="T85" fmla="*/ 143050813 h 361"/>
                  <a:gd name="T86" fmla="*/ 143271162 w 464"/>
                  <a:gd name="T87" fmla="*/ 143050813 h 361"/>
                  <a:gd name="T88" fmla="*/ 143271162 w 464"/>
                  <a:gd name="T89" fmla="*/ 143050813 h 361"/>
                  <a:gd name="T90" fmla="*/ 143271162 w 464"/>
                  <a:gd name="T91" fmla="*/ 143050813 h 3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4"/>
                  <a:gd name="T139" fmla="*/ 0 h 361"/>
                  <a:gd name="T140" fmla="*/ 464 w 464"/>
                  <a:gd name="T141" fmla="*/ 361 h 36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4" h="361">
                    <a:moveTo>
                      <a:pt x="400" y="192"/>
                    </a:moveTo>
                    <a:cubicBezTo>
                      <a:pt x="405" y="192"/>
                      <a:pt x="408" y="188"/>
                      <a:pt x="408" y="184"/>
                    </a:cubicBezTo>
                    <a:cubicBezTo>
                      <a:pt x="408" y="184"/>
                      <a:pt x="408" y="184"/>
                      <a:pt x="408" y="184"/>
                    </a:cubicBezTo>
                    <a:cubicBezTo>
                      <a:pt x="408" y="140"/>
                      <a:pt x="408" y="140"/>
                      <a:pt x="408" y="140"/>
                    </a:cubicBezTo>
                    <a:cubicBezTo>
                      <a:pt x="408" y="129"/>
                      <a:pt x="400" y="122"/>
                      <a:pt x="392" y="118"/>
                    </a:cubicBezTo>
                    <a:cubicBezTo>
                      <a:pt x="385" y="115"/>
                      <a:pt x="251" y="45"/>
                      <a:pt x="243" y="41"/>
                    </a:cubicBezTo>
                    <a:cubicBezTo>
                      <a:pt x="239" y="39"/>
                      <a:pt x="235" y="39"/>
                      <a:pt x="232" y="39"/>
                    </a:cubicBezTo>
                    <a:cubicBezTo>
                      <a:pt x="225" y="39"/>
                      <a:pt x="221" y="41"/>
                      <a:pt x="220" y="41"/>
                    </a:cubicBezTo>
                    <a:cubicBezTo>
                      <a:pt x="71" y="118"/>
                      <a:pt x="71" y="118"/>
                      <a:pt x="71" y="118"/>
                    </a:cubicBezTo>
                    <a:cubicBezTo>
                      <a:pt x="63" y="122"/>
                      <a:pt x="55" y="129"/>
                      <a:pt x="55" y="140"/>
                    </a:cubicBezTo>
                    <a:cubicBezTo>
                      <a:pt x="55" y="341"/>
                      <a:pt x="55" y="341"/>
                      <a:pt x="55" y="341"/>
                    </a:cubicBezTo>
                    <a:cubicBezTo>
                      <a:pt x="55" y="352"/>
                      <a:pt x="64" y="361"/>
                      <a:pt x="75" y="361"/>
                    </a:cubicBezTo>
                    <a:cubicBezTo>
                      <a:pt x="75" y="361"/>
                      <a:pt x="93" y="361"/>
                      <a:pt x="113" y="361"/>
                    </a:cubicBezTo>
                    <a:cubicBezTo>
                      <a:pt x="132" y="361"/>
                      <a:pt x="154" y="361"/>
                      <a:pt x="159" y="361"/>
                    </a:cubicBezTo>
                    <a:cubicBezTo>
                      <a:pt x="167" y="361"/>
                      <a:pt x="173" y="357"/>
                      <a:pt x="176" y="352"/>
                    </a:cubicBezTo>
                    <a:cubicBezTo>
                      <a:pt x="178" y="347"/>
                      <a:pt x="179" y="343"/>
                      <a:pt x="179" y="342"/>
                    </a:cubicBezTo>
                    <a:cubicBezTo>
                      <a:pt x="179" y="341"/>
                      <a:pt x="179" y="341"/>
                      <a:pt x="179" y="341"/>
                    </a:cubicBezTo>
                    <a:cubicBezTo>
                      <a:pt x="179" y="225"/>
                      <a:pt x="179" y="225"/>
                      <a:pt x="179" y="225"/>
                    </a:cubicBezTo>
                    <a:cubicBezTo>
                      <a:pt x="179" y="223"/>
                      <a:pt x="180" y="221"/>
                      <a:pt x="182" y="221"/>
                    </a:cubicBezTo>
                    <a:cubicBezTo>
                      <a:pt x="289" y="221"/>
                      <a:pt x="289" y="221"/>
                      <a:pt x="289" y="221"/>
                    </a:cubicBezTo>
                    <a:cubicBezTo>
                      <a:pt x="291" y="221"/>
                      <a:pt x="292" y="223"/>
                      <a:pt x="292" y="225"/>
                    </a:cubicBezTo>
                    <a:cubicBezTo>
                      <a:pt x="292" y="341"/>
                      <a:pt x="292" y="341"/>
                      <a:pt x="292" y="341"/>
                    </a:cubicBezTo>
                    <a:cubicBezTo>
                      <a:pt x="292" y="341"/>
                      <a:pt x="292" y="341"/>
                      <a:pt x="292" y="341"/>
                    </a:cubicBezTo>
                    <a:cubicBezTo>
                      <a:pt x="292" y="343"/>
                      <a:pt x="292" y="347"/>
                      <a:pt x="295" y="351"/>
                    </a:cubicBezTo>
                    <a:cubicBezTo>
                      <a:pt x="297" y="356"/>
                      <a:pt x="303" y="361"/>
                      <a:pt x="311" y="361"/>
                    </a:cubicBezTo>
                    <a:cubicBezTo>
                      <a:pt x="311" y="361"/>
                      <a:pt x="312" y="361"/>
                      <a:pt x="312" y="361"/>
                    </a:cubicBezTo>
                    <a:cubicBezTo>
                      <a:pt x="324" y="361"/>
                      <a:pt x="389" y="361"/>
                      <a:pt x="389" y="361"/>
                    </a:cubicBezTo>
                    <a:cubicBezTo>
                      <a:pt x="399" y="361"/>
                      <a:pt x="408" y="352"/>
                      <a:pt x="408" y="341"/>
                    </a:cubicBezTo>
                    <a:cubicBezTo>
                      <a:pt x="408" y="213"/>
                      <a:pt x="408" y="213"/>
                      <a:pt x="408" y="213"/>
                    </a:cubicBezTo>
                    <a:cubicBezTo>
                      <a:pt x="408" y="209"/>
                      <a:pt x="405" y="205"/>
                      <a:pt x="400" y="205"/>
                    </a:cubicBezTo>
                    <a:cubicBezTo>
                      <a:pt x="396" y="205"/>
                      <a:pt x="392" y="209"/>
                      <a:pt x="392" y="213"/>
                    </a:cubicBezTo>
                    <a:cubicBezTo>
                      <a:pt x="392" y="341"/>
                      <a:pt x="392" y="341"/>
                      <a:pt x="392" y="341"/>
                    </a:cubicBezTo>
                    <a:cubicBezTo>
                      <a:pt x="392" y="343"/>
                      <a:pt x="391" y="345"/>
                      <a:pt x="389" y="345"/>
                    </a:cubicBezTo>
                    <a:cubicBezTo>
                      <a:pt x="389" y="345"/>
                      <a:pt x="324" y="345"/>
                      <a:pt x="312" y="345"/>
                    </a:cubicBezTo>
                    <a:cubicBezTo>
                      <a:pt x="309" y="344"/>
                      <a:pt x="310" y="344"/>
                      <a:pt x="309" y="344"/>
                    </a:cubicBezTo>
                    <a:cubicBezTo>
                      <a:pt x="308" y="343"/>
                      <a:pt x="308" y="341"/>
                      <a:pt x="308" y="341"/>
                    </a:cubicBezTo>
                    <a:cubicBezTo>
                      <a:pt x="308" y="341"/>
                      <a:pt x="308" y="341"/>
                      <a:pt x="308" y="341"/>
                    </a:cubicBezTo>
                    <a:cubicBezTo>
                      <a:pt x="308" y="341"/>
                      <a:pt x="308" y="341"/>
                      <a:pt x="308" y="341"/>
                    </a:cubicBezTo>
                    <a:cubicBezTo>
                      <a:pt x="308" y="225"/>
                      <a:pt x="308" y="225"/>
                      <a:pt x="308" y="225"/>
                    </a:cubicBezTo>
                    <a:cubicBezTo>
                      <a:pt x="308" y="214"/>
                      <a:pt x="300" y="205"/>
                      <a:pt x="289" y="205"/>
                    </a:cubicBezTo>
                    <a:cubicBezTo>
                      <a:pt x="182" y="205"/>
                      <a:pt x="182" y="205"/>
                      <a:pt x="182" y="205"/>
                    </a:cubicBezTo>
                    <a:cubicBezTo>
                      <a:pt x="171" y="205"/>
                      <a:pt x="163" y="214"/>
                      <a:pt x="163" y="225"/>
                    </a:cubicBezTo>
                    <a:cubicBezTo>
                      <a:pt x="163" y="341"/>
                      <a:pt x="163" y="341"/>
                      <a:pt x="163" y="341"/>
                    </a:cubicBezTo>
                    <a:cubicBezTo>
                      <a:pt x="163" y="342"/>
                      <a:pt x="163" y="342"/>
                      <a:pt x="163" y="342"/>
                    </a:cubicBezTo>
                    <a:cubicBezTo>
                      <a:pt x="163" y="342"/>
                      <a:pt x="163" y="342"/>
                      <a:pt x="163" y="342"/>
                    </a:cubicBezTo>
                    <a:cubicBezTo>
                      <a:pt x="163" y="342"/>
                      <a:pt x="162" y="343"/>
                      <a:pt x="162" y="344"/>
                    </a:cubicBezTo>
                    <a:cubicBezTo>
                      <a:pt x="162" y="344"/>
                      <a:pt x="162" y="344"/>
                      <a:pt x="159" y="345"/>
                    </a:cubicBezTo>
                    <a:cubicBezTo>
                      <a:pt x="148" y="345"/>
                      <a:pt x="75" y="345"/>
                      <a:pt x="75" y="345"/>
                    </a:cubicBezTo>
                    <a:cubicBezTo>
                      <a:pt x="73" y="345"/>
                      <a:pt x="71" y="343"/>
                      <a:pt x="71" y="341"/>
                    </a:cubicBezTo>
                    <a:cubicBezTo>
                      <a:pt x="71" y="140"/>
                      <a:pt x="71" y="140"/>
                      <a:pt x="71" y="140"/>
                    </a:cubicBezTo>
                    <a:cubicBezTo>
                      <a:pt x="71" y="138"/>
                      <a:pt x="73" y="135"/>
                      <a:pt x="78" y="133"/>
                    </a:cubicBezTo>
                    <a:cubicBezTo>
                      <a:pt x="78" y="133"/>
                      <a:pt x="78" y="133"/>
                      <a:pt x="78" y="133"/>
                    </a:cubicBezTo>
                    <a:cubicBezTo>
                      <a:pt x="227" y="56"/>
                      <a:pt x="227" y="56"/>
                      <a:pt x="227" y="56"/>
                    </a:cubicBezTo>
                    <a:cubicBezTo>
                      <a:pt x="228" y="56"/>
                      <a:pt x="230" y="55"/>
                      <a:pt x="232" y="55"/>
                    </a:cubicBezTo>
                    <a:cubicBezTo>
                      <a:pt x="233" y="55"/>
                      <a:pt x="235" y="55"/>
                      <a:pt x="236" y="56"/>
                    </a:cubicBezTo>
                    <a:cubicBezTo>
                      <a:pt x="240" y="58"/>
                      <a:pt x="277" y="77"/>
                      <a:pt x="314" y="96"/>
                    </a:cubicBezTo>
                    <a:cubicBezTo>
                      <a:pt x="350" y="114"/>
                      <a:pt x="385" y="132"/>
                      <a:pt x="385" y="133"/>
                    </a:cubicBezTo>
                    <a:cubicBezTo>
                      <a:pt x="386" y="133"/>
                      <a:pt x="386" y="133"/>
                      <a:pt x="386" y="133"/>
                    </a:cubicBezTo>
                    <a:cubicBezTo>
                      <a:pt x="390" y="135"/>
                      <a:pt x="392" y="138"/>
                      <a:pt x="392" y="140"/>
                    </a:cubicBezTo>
                    <a:cubicBezTo>
                      <a:pt x="392" y="184"/>
                      <a:pt x="392" y="184"/>
                      <a:pt x="392" y="184"/>
                    </a:cubicBezTo>
                    <a:cubicBezTo>
                      <a:pt x="392" y="188"/>
                      <a:pt x="396" y="192"/>
                      <a:pt x="400" y="192"/>
                    </a:cubicBezTo>
                    <a:close/>
                    <a:moveTo>
                      <a:pt x="458" y="114"/>
                    </a:moveTo>
                    <a:cubicBezTo>
                      <a:pt x="458" y="114"/>
                      <a:pt x="437" y="103"/>
                      <a:pt x="408" y="88"/>
                    </a:cubicBezTo>
                    <a:cubicBezTo>
                      <a:pt x="408" y="79"/>
                      <a:pt x="408" y="52"/>
                      <a:pt x="408" y="52"/>
                    </a:cubicBezTo>
                    <a:cubicBezTo>
                      <a:pt x="408" y="41"/>
                      <a:pt x="399" y="32"/>
                      <a:pt x="389" y="32"/>
                    </a:cubicBezTo>
                    <a:cubicBezTo>
                      <a:pt x="357" y="32"/>
                      <a:pt x="357" y="32"/>
                      <a:pt x="357" y="32"/>
                    </a:cubicBezTo>
                    <a:cubicBezTo>
                      <a:pt x="347" y="32"/>
                      <a:pt x="338" y="41"/>
                      <a:pt x="338" y="51"/>
                    </a:cubicBezTo>
                    <a:cubicBezTo>
                      <a:pt x="292" y="27"/>
                      <a:pt x="249" y="5"/>
                      <a:pt x="245" y="3"/>
                    </a:cubicBezTo>
                    <a:cubicBezTo>
                      <a:pt x="240" y="1"/>
                      <a:pt x="236" y="0"/>
                      <a:pt x="232" y="0"/>
                    </a:cubicBezTo>
                    <a:cubicBezTo>
                      <a:pt x="224" y="0"/>
                      <a:pt x="219" y="3"/>
                      <a:pt x="218" y="3"/>
                    </a:cubicBezTo>
                    <a:cubicBezTo>
                      <a:pt x="6" y="114"/>
                      <a:pt x="6" y="114"/>
                      <a:pt x="6" y="114"/>
                    </a:cubicBezTo>
                    <a:cubicBezTo>
                      <a:pt x="2" y="116"/>
                      <a:pt x="0" y="120"/>
                      <a:pt x="2" y="124"/>
                    </a:cubicBezTo>
                    <a:cubicBezTo>
                      <a:pt x="4" y="128"/>
                      <a:pt x="9" y="130"/>
                      <a:pt x="13" y="128"/>
                    </a:cubicBezTo>
                    <a:cubicBezTo>
                      <a:pt x="226" y="17"/>
                      <a:pt x="226" y="17"/>
                      <a:pt x="226" y="17"/>
                    </a:cubicBezTo>
                    <a:cubicBezTo>
                      <a:pt x="226" y="17"/>
                      <a:pt x="229" y="16"/>
                      <a:pt x="232" y="16"/>
                    </a:cubicBezTo>
                    <a:cubicBezTo>
                      <a:pt x="234" y="16"/>
                      <a:pt x="236" y="16"/>
                      <a:pt x="238" y="17"/>
                    </a:cubicBezTo>
                    <a:cubicBezTo>
                      <a:pt x="242" y="20"/>
                      <a:pt x="290" y="45"/>
                      <a:pt x="340" y="70"/>
                    </a:cubicBezTo>
                    <a:cubicBezTo>
                      <a:pt x="341" y="71"/>
                      <a:pt x="343" y="71"/>
                      <a:pt x="345" y="71"/>
                    </a:cubicBezTo>
                    <a:cubicBezTo>
                      <a:pt x="346" y="71"/>
                      <a:pt x="349" y="71"/>
                      <a:pt x="351" y="68"/>
                    </a:cubicBezTo>
                    <a:cubicBezTo>
                      <a:pt x="353" y="66"/>
                      <a:pt x="354" y="64"/>
                      <a:pt x="354" y="62"/>
                    </a:cubicBezTo>
                    <a:cubicBezTo>
                      <a:pt x="354" y="60"/>
                      <a:pt x="354" y="52"/>
                      <a:pt x="354" y="52"/>
                    </a:cubicBezTo>
                    <a:cubicBezTo>
                      <a:pt x="354" y="50"/>
                      <a:pt x="355" y="48"/>
                      <a:pt x="357" y="48"/>
                    </a:cubicBezTo>
                    <a:cubicBezTo>
                      <a:pt x="389" y="48"/>
                      <a:pt x="389" y="48"/>
                      <a:pt x="389" y="48"/>
                    </a:cubicBezTo>
                    <a:cubicBezTo>
                      <a:pt x="391" y="48"/>
                      <a:pt x="392" y="50"/>
                      <a:pt x="392" y="52"/>
                    </a:cubicBezTo>
                    <a:cubicBezTo>
                      <a:pt x="392" y="52"/>
                      <a:pt x="392" y="61"/>
                      <a:pt x="392" y="70"/>
                    </a:cubicBezTo>
                    <a:cubicBezTo>
                      <a:pt x="392" y="79"/>
                      <a:pt x="392" y="89"/>
                      <a:pt x="392" y="90"/>
                    </a:cubicBezTo>
                    <a:cubicBezTo>
                      <a:pt x="392" y="93"/>
                      <a:pt x="393" y="95"/>
                      <a:pt x="395" y="97"/>
                    </a:cubicBezTo>
                    <a:cubicBezTo>
                      <a:pt x="396" y="99"/>
                      <a:pt x="398" y="100"/>
                      <a:pt x="399" y="101"/>
                    </a:cubicBezTo>
                    <a:cubicBezTo>
                      <a:pt x="429" y="116"/>
                      <a:pt x="451" y="128"/>
                      <a:pt x="451" y="128"/>
                    </a:cubicBezTo>
                    <a:cubicBezTo>
                      <a:pt x="452" y="128"/>
                      <a:pt x="453" y="129"/>
                      <a:pt x="455" y="129"/>
                    </a:cubicBezTo>
                    <a:cubicBezTo>
                      <a:pt x="457" y="129"/>
                      <a:pt x="460" y="127"/>
                      <a:pt x="462" y="124"/>
                    </a:cubicBezTo>
                    <a:cubicBezTo>
                      <a:pt x="464" y="120"/>
                      <a:pt x="462" y="116"/>
                      <a:pt x="45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IN" sz="1000" dirty="0">
                  <a:solidFill>
                    <a:srgbClr val="000000"/>
                  </a:solidFill>
                  <a:cs typeface="Arial" pitchFamily="34" charset="0"/>
                </a:endParaRPr>
              </a:p>
            </p:txBody>
          </p:sp>
          <p:sp>
            <p:nvSpPr>
              <p:cNvPr id="30" name="Freeform 7"/>
              <p:cNvSpPr>
                <a:spLocks noChangeAspect="1" noEditPoints="1"/>
              </p:cNvSpPr>
              <p:nvPr/>
            </p:nvSpPr>
            <p:spPr bwMode="auto">
              <a:xfrm>
                <a:off x="3382" y="2679"/>
                <a:ext cx="158" cy="208"/>
              </a:xfrm>
              <a:custGeom>
                <a:avLst/>
                <a:gdLst>
                  <a:gd name="T0" fmla="*/ 147365723 w 270"/>
                  <a:gd name="T1" fmla="*/ 146216556 h 356"/>
                  <a:gd name="T2" fmla="*/ 147365723 w 270"/>
                  <a:gd name="T3" fmla="*/ 146216556 h 356"/>
                  <a:gd name="T4" fmla="*/ 147365723 w 270"/>
                  <a:gd name="T5" fmla="*/ 146216556 h 356"/>
                  <a:gd name="T6" fmla="*/ 147365723 w 270"/>
                  <a:gd name="T7" fmla="*/ 146216556 h 356"/>
                  <a:gd name="T8" fmla="*/ 147365723 w 270"/>
                  <a:gd name="T9" fmla="*/ 146216556 h 356"/>
                  <a:gd name="T10" fmla="*/ 147365723 w 270"/>
                  <a:gd name="T11" fmla="*/ 146216556 h 356"/>
                  <a:gd name="T12" fmla="*/ 147365723 w 270"/>
                  <a:gd name="T13" fmla="*/ 146216556 h 356"/>
                  <a:gd name="T14" fmla="*/ 147365723 w 270"/>
                  <a:gd name="T15" fmla="*/ 146216556 h 356"/>
                  <a:gd name="T16" fmla="*/ 147365723 w 270"/>
                  <a:gd name="T17" fmla="*/ 146216556 h 356"/>
                  <a:gd name="T18" fmla="*/ 147365723 w 270"/>
                  <a:gd name="T19" fmla="*/ 146216556 h 356"/>
                  <a:gd name="T20" fmla="*/ 147365723 w 270"/>
                  <a:gd name="T21" fmla="*/ 146216556 h 356"/>
                  <a:gd name="T22" fmla="*/ 147365723 w 270"/>
                  <a:gd name="T23" fmla="*/ 146216556 h 356"/>
                  <a:gd name="T24" fmla="*/ 147365723 w 270"/>
                  <a:gd name="T25" fmla="*/ 146216556 h 356"/>
                  <a:gd name="T26" fmla="*/ 147365723 w 270"/>
                  <a:gd name="T27" fmla="*/ 146216556 h 356"/>
                  <a:gd name="T28" fmla="*/ 0 w 270"/>
                  <a:gd name="T29" fmla="*/ 146216556 h 356"/>
                  <a:gd name="T30" fmla="*/ 147365723 w 270"/>
                  <a:gd name="T31" fmla="*/ 146216556 h 356"/>
                  <a:gd name="T32" fmla="*/ 147365723 w 270"/>
                  <a:gd name="T33" fmla="*/ 146216556 h 356"/>
                  <a:gd name="T34" fmla="*/ 147365723 w 270"/>
                  <a:gd name="T35" fmla="*/ 146216556 h 356"/>
                  <a:gd name="T36" fmla="*/ 147365723 w 270"/>
                  <a:gd name="T37" fmla="*/ 146216556 h 356"/>
                  <a:gd name="T38" fmla="*/ 147365723 w 270"/>
                  <a:gd name="T39" fmla="*/ 146216556 h 356"/>
                  <a:gd name="T40" fmla="*/ 147365723 w 270"/>
                  <a:gd name="T41" fmla="*/ 146216556 h 356"/>
                  <a:gd name="T42" fmla="*/ 147365723 w 270"/>
                  <a:gd name="T43" fmla="*/ 146216556 h 356"/>
                  <a:gd name="T44" fmla="*/ 147365723 w 270"/>
                  <a:gd name="T45" fmla="*/ 146216556 h 356"/>
                  <a:gd name="T46" fmla="*/ 147365723 w 270"/>
                  <a:gd name="T47" fmla="*/ 146216556 h 356"/>
                  <a:gd name="T48" fmla="*/ 147365723 w 270"/>
                  <a:gd name="T49" fmla="*/ 146216556 h 356"/>
                  <a:gd name="T50" fmla="*/ 147365723 w 270"/>
                  <a:gd name="T51" fmla="*/ 146216556 h 356"/>
                  <a:gd name="T52" fmla="*/ 147365723 w 270"/>
                  <a:gd name="T53" fmla="*/ 146216556 h 356"/>
                  <a:gd name="T54" fmla="*/ 147365723 w 270"/>
                  <a:gd name="T55" fmla="*/ 146216556 h 356"/>
                  <a:gd name="T56" fmla="*/ 147365723 w 270"/>
                  <a:gd name="T57" fmla="*/ 146216556 h 356"/>
                  <a:gd name="T58" fmla="*/ 147365723 w 270"/>
                  <a:gd name="T59" fmla="*/ 146216556 h 356"/>
                  <a:gd name="T60" fmla="*/ 147365723 w 270"/>
                  <a:gd name="T61" fmla="*/ 146216556 h 356"/>
                  <a:gd name="T62" fmla="*/ 147365723 w 270"/>
                  <a:gd name="T63" fmla="*/ 146216556 h 356"/>
                  <a:gd name="T64" fmla="*/ 147365723 w 270"/>
                  <a:gd name="T65" fmla="*/ 146216556 h 356"/>
                  <a:gd name="T66" fmla="*/ 147365723 w 270"/>
                  <a:gd name="T67" fmla="*/ 146216556 h 3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0"/>
                  <a:gd name="T103" fmla="*/ 0 h 356"/>
                  <a:gd name="T104" fmla="*/ 270 w 270"/>
                  <a:gd name="T105" fmla="*/ 356 h 3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0" h="356">
                    <a:moveTo>
                      <a:pt x="256" y="142"/>
                    </a:moveTo>
                    <a:cubicBezTo>
                      <a:pt x="243" y="142"/>
                      <a:pt x="243" y="142"/>
                      <a:pt x="243" y="142"/>
                    </a:cubicBezTo>
                    <a:cubicBezTo>
                      <a:pt x="243" y="106"/>
                      <a:pt x="243" y="106"/>
                      <a:pt x="243" y="106"/>
                    </a:cubicBezTo>
                    <a:cubicBezTo>
                      <a:pt x="243" y="106"/>
                      <a:pt x="243" y="106"/>
                      <a:pt x="243" y="105"/>
                    </a:cubicBezTo>
                    <a:cubicBezTo>
                      <a:pt x="243" y="93"/>
                      <a:pt x="242" y="82"/>
                      <a:pt x="238" y="71"/>
                    </a:cubicBezTo>
                    <a:cubicBezTo>
                      <a:pt x="236" y="67"/>
                      <a:pt x="232" y="65"/>
                      <a:pt x="227" y="66"/>
                    </a:cubicBezTo>
                    <a:cubicBezTo>
                      <a:pt x="223" y="68"/>
                      <a:pt x="221" y="72"/>
                      <a:pt x="223" y="76"/>
                    </a:cubicBezTo>
                    <a:cubicBezTo>
                      <a:pt x="226" y="86"/>
                      <a:pt x="227" y="95"/>
                      <a:pt x="227" y="107"/>
                    </a:cubicBezTo>
                    <a:cubicBezTo>
                      <a:pt x="227" y="107"/>
                      <a:pt x="227" y="107"/>
                      <a:pt x="227" y="107"/>
                    </a:cubicBezTo>
                    <a:cubicBezTo>
                      <a:pt x="227" y="142"/>
                      <a:pt x="227" y="142"/>
                      <a:pt x="227" y="142"/>
                    </a:cubicBezTo>
                    <a:cubicBezTo>
                      <a:pt x="211" y="142"/>
                      <a:pt x="211" y="142"/>
                      <a:pt x="211" y="142"/>
                    </a:cubicBezTo>
                    <a:cubicBezTo>
                      <a:pt x="211" y="106"/>
                      <a:pt x="211" y="106"/>
                      <a:pt x="211" y="106"/>
                    </a:cubicBezTo>
                    <a:cubicBezTo>
                      <a:pt x="211" y="90"/>
                      <a:pt x="204" y="71"/>
                      <a:pt x="190" y="56"/>
                    </a:cubicBezTo>
                    <a:cubicBezTo>
                      <a:pt x="177" y="42"/>
                      <a:pt x="158" y="30"/>
                      <a:pt x="135" y="30"/>
                    </a:cubicBezTo>
                    <a:cubicBezTo>
                      <a:pt x="93" y="30"/>
                      <a:pt x="59" y="64"/>
                      <a:pt x="59" y="106"/>
                    </a:cubicBezTo>
                    <a:cubicBezTo>
                      <a:pt x="59" y="142"/>
                      <a:pt x="59" y="142"/>
                      <a:pt x="59" y="142"/>
                    </a:cubicBezTo>
                    <a:cubicBezTo>
                      <a:pt x="43" y="142"/>
                      <a:pt x="43" y="142"/>
                      <a:pt x="43" y="142"/>
                    </a:cubicBezTo>
                    <a:cubicBezTo>
                      <a:pt x="43" y="107"/>
                      <a:pt x="43" y="107"/>
                      <a:pt x="43" y="107"/>
                    </a:cubicBezTo>
                    <a:cubicBezTo>
                      <a:pt x="43" y="107"/>
                      <a:pt x="43" y="106"/>
                      <a:pt x="43" y="106"/>
                    </a:cubicBezTo>
                    <a:cubicBezTo>
                      <a:pt x="44" y="56"/>
                      <a:pt x="85" y="17"/>
                      <a:pt x="135" y="17"/>
                    </a:cubicBezTo>
                    <a:cubicBezTo>
                      <a:pt x="179" y="17"/>
                      <a:pt x="199" y="40"/>
                      <a:pt x="207" y="51"/>
                    </a:cubicBezTo>
                    <a:cubicBezTo>
                      <a:pt x="210" y="54"/>
                      <a:pt x="215" y="55"/>
                      <a:pt x="218" y="52"/>
                    </a:cubicBezTo>
                    <a:cubicBezTo>
                      <a:pt x="222" y="50"/>
                      <a:pt x="223" y="45"/>
                      <a:pt x="220" y="41"/>
                    </a:cubicBezTo>
                    <a:cubicBezTo>
                      <a:pt x="211" y="29"/>
                      <a:pt x="185" y="0"/>
                      <a:pt x="135" y="1"/>
                    </a:cubicBezTo>
                    <a:cubicBezTo>
                      <a:pt x="77" y="1"/>
                      <a:pt x="29" y="47"/>
                      <a:pt x="27" y="105"/>
                    </a:cubicBezTo>
                    <a:cubicBezTo>
                      <a:pt x="27" y="105"/>
                      <a:pt x="27" y="106"/>
                      <a:pt x="27" y="106"/>
                    </a:cubicBezTo>
                    <a:cubicBezTo>
                      <a:pt x="27" y="142"/>
                      <a:pt x="27" y="142"/>
                      <a:pt x="27" y="142"/>
                    </a:cubicBezTo>
                    <a:cubicBezTo>
                      <a:pt x="14" y="142"/>
                      <a:pt x="14" y="142"/>
                      <a:pt x="14" y="142"/>
                    </a:cubicBezTo>
                    <a:cubicBezTo>
                      <a:pt x="6" y="142"/>
                      <a:pt x="0" y="148"/>
                      <a:pt x="0" y="156"/>
                    </a:cubicBezTo>
                    <a:cubicBezTo>
                      <a:pt x="0" y="342"/>
                      <a:pt x="0" y="342"/>
                      <a:pt x="0" y="342"/>
                    </a:cubicBezTo>
                    <a:cubicBezTo>
                      <a:pt x="0" y="350"/>
                      <a:pt x="6" y="356"/>
                      <a:pt x="14" y="356"/>
                    </a:cubicBezTo>
                    <a:cubicBezTo>
                      <a:pt x="14" y="356"/>
                      <a:pt x="256" y="356"/>
                      <a:pt x="256" y="356"/>
                    </a:cubicBezTo>
                    <a:cubicBezTo>
                      <a:pt x="264" y="356"/>
                      <a:pt x="270" y="350"/>
                      <a:pt x="270" y="342"/>
                    </a:cubicBezTo>
                    <a:cubicBezTo>
                      <a:pt x="270" y="156"/>
                      <a:pt x="270" y="156"/>
                      <a:pt x="270" y="156"/>
                    </a:cubicBezTo>
                    <a:cubicBezTo>
                      <a:pt x="270" y="148"/>
                      <a:pt x="264" y="142"/>
                      <a:pt x="256" y="142"/>
                    </a:cubicBezTo>
                    <a:close/>
                    <a:moveTo>
                      <a:pt x="75" y="106"/>
                    </a:moveTo>
                    <a:cubicBezTo>
                      <a:pt x="75" y="73"/>
                      <a:pt x="102" y="46"/>
                      <a:pt x="135" y="46"/>
                    </a:cubicBezTo>
                    <a:cubicBezTo>
                      <a:pt x="153" y="46"/>
                      <a:pt x="168" y="55"/>
                      <a:pt x="178" y="67"/>
                    </a:cubicBezTo>
                    <a:cubicBezTo>
                      <a:pt x="189" y="79"/>
                      <a:pt x="195" y="95"/>
                      <a:pt x="195" y="106"/>
                    </a:cubicBezTo>
                    <a:cubicBezTo>
                      <a:pt x="195" y="142"/>
                      <a:pt x="195" y="142"/>
                      <a:pt x="195" y="142"/>
                    </a:cubicBezTo>
                    <a:cubicBezTo>
                      <a:pt x="75" y="142"/>
                      <a:pt x="75" y="142"/>
                      <a:pt x="75" y="142"/>
                    </a:cubicBezTo>
                    <a:lnTo>
                      <a:pt x="75" y="106"/>
                    </a:lnTo>
                    <a:close/>
                    <a:moveTo>
                      <a:pt x="254" y="340"/>
                    </a:moveTo>
                    <a:cubicBezTo>
                      <a:pt x="254" y="340"/>
                      <a:pt x="21" y="340"/>
                      <a:pt x="16" y="340"/>
                    </a:cubicBezTo>
                    <a:cubicBezTo>
                      <a:pt x="16" y="158"/>
                      <a:pt x="16" y="158"/>
                      <a:pt x="16" y="158"/>
                    </a:cubicBezTo>
                    <a:cubicBezTo>
                      <a:pt x="254" y="158"/>
                      <a:pt x="254" y="158"/>
                      <a:pt x="254" y="158"/>
                    </a:cubicBezTo>
                    <a:lnTo>
                      <a:pt x="254" y="340"/>
                    </a:lnTo>
                    <a:close/>
                    <a:moveTo>
                      <a:pt x="121" y="255"/>
                    </a:moveTo>
                    <a:cubicBezTo>
                      <a:pt x="111" y="298"/>
                      <a:pt x="111" y="298"/>
                      <a:pt x="111" y="298"/>
                    </a:cubicBezTo>
                    <a:cubicBezTo>
                      <a:pt x="110" y="300"/>
                      <a:pt x="111" y="303"/>
                      <a:pt x="112" y="304"/>
                    </a:cubicBezTo>
                    <a:cubicBezTo>
                      <a:pt x="114" y="306"/>
                      <a:pt x="116" y="308"/>
                      <a:pt x="118" y="308"/>
                    </a:cubicBezTo>
                    <a:cubicBezTo>
                      <a:pt x="162" y="308"/>
                      <a:pt x="162" y="308"/>
                      <a:pt x="162" y="308"/>
                    </a:cubicBezTo>
                    <a:cubicBezTo>
                      <a:pt x="165" y="308"/>
                      <a:pt x="167" y="306"/>
                      <a:pt x="169" y="304"/>
                    </a:cubicBezTo>
                    <a:cubicBezTo>
                      <a:pt x="170" y="303"/>
                      <a:pt x="171" y="300"/>
                      <a:pt x="170" y="298"/>
                    </a:cubicBezTo>
                    <a:cubicBezTo>
                      <a:pt x="160" y="255"/>
                      <a:pt x="160" y="255"/>
                      <a:pt x="160" y="255"/>
                    </a:cubicBezTo>
                    <a:cubicBezTo>
                      <a:pt x="169" y="248"/>
                      <a:pt x="175" y="238"/>
                      <a:pt x="175" y="225"/>
                    </a:cubicBezTo>
                    <a:cubicBezTo>
                      <a:pt x="175" y="206"/>
                      <a:pt x="160" y="190"/>
                      <a:pt x="140" y="190"/>
                    </a:cubicBezTo>
                    <a:cubicBezTo>
                      <a:pt x="121" y="190"/>
                      <a:pt x="105" y="206"/>
                      <a:pt x="105" y="225"/>
                    </a:cubicBezTo>
                    <a:cubicBezTo>
                      <a:pt x="105" y="238"/>
                      <a:pt x="111" y="248"/>
                      <a:pt x="121" y="255"/>
                    </a:cubicBezTo>
                    <a:close/>
                    <a:moveTo>
                      <a:pt x="140" y="206"/>
                    </a:moveTo>
                    <a:cubicBezTo>
                      <a:pt x="151" y="206"/>
                      <a:pt x="159" y="215"/>
                      <a:pt x="159" y="225"/>
                    </a:cubicBezTo>
                    <a:cubicBezTo>
                      <a:pt x="159" y="233"/>
                      <a:pt x="155" y="240"/>
                      <a:pt x="148" y="243"/>
                    </a:cubicBezTo>
                    <a:cubicBezTo>
                      <a:pt x="144" y="245"/>
                      <a:pt x="142" y="249"/>
                      <a:pt x="143" y="252"/>
                    </a:cubicBezTo>
                    <a:cubicBezTo>
                      <a:pt x="152" y="292"/>
                      <a:pt x="152" y="292"/>
                      <a:pt x="152" y="292"/>
                    </a:cubicBezTo>
                    <a:cubicBezTo>
                      <a:pt x="128" y="292"/>
                      <a:pt x="128" y="292"/>
                      <a:pt x="128" y="292"/>
                    </a:cubicBezTo>
                    <a:cubicBezTo>
                      <a:pt x="138" y="252"/>
                      <a:pt x="138" y="252"/>
                      <a:pt x="138" y="252"/>
                    </a:cubicBezTo>
                    <a:cubicBezTo>
                      <a:pt x="139" y="249"/>
                      <a:pt x="137" y="245"/>
                      <a:pt x="133" y="243"/>
                    </a:cubicBezTo>
                    <a:cubicBezTo>
                      <a:pt x="126" y="240"/>
                      <a:pt x="121" y="233"/>
                      <a:pt x="121" y="225"/>
                    </a:cubicBezTo>
                    <a:cubicBezTo>
                      <a:pt x="121" y="215"/>
                      <a:pt x="130" y="206"/>
                      <a:pt x="140" y="20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IN" sz="1000" dirty="0">
                  <a:solidFill>
                    <a:srgbClr val="000000"/>
                  </a:solidFill>
                  <a:cs typeface="Arial" pitchFamily="34" charset="0"/>
                </a:endParaRPr>
              </a:p>
            </p:txBody>
          </p:sp>
          <p:sp>
            <p:nvSpPr>
              <p:cNvPr id="31" name="Freeform 8"/>
              <p:cNvSpPr>
                <a:spLocks noChangeAspect="1" noEditPoints="1"/>
              </p:cNvSpPr>
              <p:nvPr/>
            </p:nvSpPr>
            <p:spPr bwMode="auto">
              <a:xfrm>
                <a:off x="4292" y="2970"/>
                <a:ext cx="253" cy="186"/>
              </a:xfrm>
              <a:custGeom>
                <a:avLst/>
                <a:gdLst>
                  <a:gd name="T0" fmla="*/ 126141554 w 446"/>
                  <a:gd name="T1" fmla="*/ 125928888 h 328"/>
                  <a:gd name="T2" fmla="*/ 126141554 w 446"/>
                  <a:gd name="T3" fmla="*/ 125928888 h 328"/>
                  <a:gd name="T4" fmla="*/ 126141554 w 446"/>
                  <a:gd name="T5" fmla="*/ 125928888 h 328"/>
                  <a:gd name="T6" fmla="*/ 126141554 w 446"/>
                  <a:gd name="T7" fmla="*/ 125928888 h 328"/>
                  <a:gd name="T8" fmla="*/ 126141554 w 446"/>
                  <a:gd name="T9" fmla="*/ 125928888 h 328"/>
                  <a:gd name="T10" fmla="*/ 126141554 w 446"/>
                  <a:gd name="T11" fmla="*/ 125928888 h 328"/>
                  <a:gd name="T12" fmla="*/ 126141554 w 446"/>
                  <a:gd name="T13" fmla="*/ 125928888 h 328"/>
                  <a:gd name="T14" fmla="*/ 126141554 w 446"/>
                  <a:gd name="T15" fmla="*/ 125928888 h 328"/>
                  <a:gd name="T16" fmla="*/ 126141554 w 446"/>
                  <a:gd name="T17" fmla="*/ 125928888 h 328"/>
                  <a:gd name="T18" fmla="*/ 126141554 w 446"/>
                  <a:gd name="T19" fmla="*/ 125928888 h 328"/>
                  <a:gd name="T20" fmla="*/ 126141554 w 446"/>
                  <a:gd name="T21" fmla="*/ 125928888 h 328"/>
                  <a:gd name="T22" fmla="*/ 126141554 w 446"/>
                  <a:gd name="T23" fmla="*/ 125928888 h 328"/>
                  <a:gd name="T24" fmla="*/ 126141554 w 446"/>
                  <a:gd name="T25" fmla="*/ 125928888 h 328"/>
                  <a:gd name="T26" fmla="*/ 126141554 w 446"/>
                  <a:gd name="T27" fmla="*/ 125928888 h 328"/>
                  <a:gd name="T28" fmla="*/ 126141554 w 446"/>
                  <a:gd name="T29" fmla="*/ 125928888 h 328"/>
                  <a:gd name="T30" fmla="*/ 126141554 w 446"/>
                  <a:gd name="T31" fmla="*/ 125928888 h 328"/>
                  <a:gd name="T32" fmla="*/ 126141554 w 446"/>
                  <a:gd name="T33" fmla="*/ 125928888 h 328"/>
                  <a:gd name="T34" fmla="*/ 126141554 w 446"/>
                  <a:gd name="T35" fmla="*/ 0 h 328"/>
                  <a:gd name="T36" fmla="*/ 126141554 w 446"/>
                  <a:gd name="T37" fmla="*/ 125928888 h 328"/>
                  <a:gd name="T38" fmla="*/ 126141554 w 446"/>
                  <a:gd name="T39" fmla="*/ 125928888 h 328"/>
                  <a:gd name="T40" fmla="*/ 126141554 w 446"/>
                  <a:gd name="T41" fmla="*/ 125928888 h 328"/>
                  <a:gd name="T42" fmla="*/ 126141554 w 446"/>
                  <a:gd name="T43" fmla="*/ 125928888 h 328"/>
                  <a:gd name="T44" fmla="*/ 126141554 w 446"/>
                  <a:gd name="T45" fmla="*/ 125928888 h 328"/>
                  <a:gd name="T46" fmla="*/ 126141554 w 446"/>
                  <a:gd name="T47" fmla="*/ 125928888 h 328"/>
                  <a:gd name="T48" fmla="*/ 126141554 w 446"/>
                  <a:gd name="T49" fmla="*/ 125928888 h 328"/>
                  <a:gd name="T50" fmla="*/ 126141554 w 446"/>
                  <a:gd name="T51" fmla="*/ 125928888 h 328"/>
                  <a:gd name="T52" fmla="*/ 126141554 w 446"/>
                  <a:gd name="T53" fmla="*/ 125928888 h 328"/>
                  <a:gd name="T54" fmla="*/ 126141554 w 446"/>
                  <a:gd name="T55" fmla="*/ 125928888 h 328"/>
                  <a:gd name="T56" fmla="*/ 126141554 w 446"/>
                  <a:gd name="T57" fmla="*/ 125928888 h 328"/>
                  <a:gd name="T58" fmla="*/ 126141554 w 446"/>
                  <a:gd name="T59" fmla="*/ 125928888 h 328"/>
                  <a:gd name="T60" fmla="*/ 126141554 w 446"/>
                  <a:gd name="T61" fmla="*/ 125928888 h 328"/>
                  <a:gd name="T62" fmla="*/ 126141554 w 446"/>
                  <a:gd name="T63" fmla="*/ 125928888 h 328"/>
                  <a:gd name="T64" fmla="*/ 126141554 w 446"/>
                  <a:gd name="T65" fmla="*/ 125928888 h 328"/>
                  <a:gd name="T66" fmla="*/ 126141554 w 446"/>
                  <a:gd name="T67" fmla="*/ 125928888 h 328"/>
                  <a:gd name="T68" fmla="*/ 126141554 w 446"/>
                  <a:gd name="T69" fmla="*/ 125928888 h 328"/>
                  <a:gd name="T70" fmla="*/ 126141554 w 446"/>
                  <a:gd name="T71" fmla="*/ 125928888 h 328"/>
                  <a:gd name="T72" fmla="*/ 126141554 w 446"/>
                  <a:gd name="T73" fmla="*/ 125928888 h 328"/>
                  <a:gd name="T74" fmla="*/ 126141554 w 446"/>
                  <a:gd name="T75" fmla="*/ 125928888 h 328"/>
                  <a:gd name="T76" fmla="*/ 126141554 w 446"/>
                  <a:gd name="T77" fmla="*/ 125928888 h 328"/>
                  <a:gd name="T78" fmla="*/ 126141554 w 446"/>
                  <a:gd name="T79" fmla="*/ 125928888 h 328"/>
                  <a:gd name="T80" fmla="*/ 126141554 w 446"/>
                  <a:gd name="T81" fmla="*/ 125928888 h 328"/>
                  <a:gd name="T82" fmla="*/ 126141554 w 446"/>
                  <a:gd name="T83" fmla="*/ 125928888 h 328"/>
                  <a:gd name="T84" fmla="*/ 126141554 w 446"/>
                  <a:gd name="T85" fmla="*/ 125928888 h 328"/>
                  <a:gd name="T86" fmla="*/ 126141554 w 446"/>
                  <a:gd name="T87" fmla="*/ 125928888 h 328"/>
                  <a:gd name="T88" fmla="*/ 126141554 w 446"/>
                  <a:gd name="T89" fmla="*/ 125928888 h 328"/>
                  <a:gd name="T90" fmla="*/ 126141554 w 446"/>
                  <a:gd name="T91" fmla="*/ 125928888 h 3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6"/>
                  <a:gd name="T139" fmla="*/ 0 h 328"/>
                  <a:gd name="T140" fmla="*/ 446 w 446"/>
                  <a:gd name="T141" fmla="*/ 328 h 32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6" h="328">
                    <a:moveTo>
                      <a:pt x="433" y="245"/>
                    </a:moveTo>
                    <a:cubicBezTo>
                      <a:pt x="408" y="224"/>
                      <a:pt x="389" y="214"/>
                      <a:pt x="380" y="210"/>
                    </a:cubicBezTo>
                    <a:cubicBezTo>
                      <a:pt x="380" y="202"/>
                      <a:pt x="379" y="185"/>
                      <a:pt x="374" y="162"/>
                    </a:cubicBezTo>
                    <a:cubicBezTo>
                      <a:pt x="372" y="158"/>
                      <a:pt x="368" y="156"/>
                      <a:pt x="364" y="157"/>
                    </a:cubicBezTo>
                    <a:cubicBezTo>
                      <a:pt x="360" y="158"/>
                      <a:pt x="358" y="162"/>
                      <a:pt x="359" y="166"/>
                    </a:cubicBezTo>
                    <a:cubicBezTo>
                      <a:pt x="359" y="166"/>
                      <a:pt x="359" y="166"/>
                      <a:pt x="359" y="166"/>
                    </a:cubicBezTo>
                    <a:cubicBezTo>
                      <a:pt x="365" y="187"/>
                      <a:pt x="365" y="203"/>
                      <a:pt x="365" y="210"/>
                    </a:cubicBezTo>
                    <a:cubicBezTo>
                      <a:pt x="365" y="210"/>
                      <a:pt x="365" y="211"/>
                      <a:pt x="365" y="211"/>
                    </a:cubicBezTo>
                    <a:cubicBezTo>
                      <a:pt x="358" y="217"/>
                      <a:pt x="326" y="237"/>
                      <a:pt x="234" y="242"/>
                    </a:cubicBezTo>
                    <a:cubicBezTo>
                      <a:pt x="231" y="235"/>
                      <a:pt x="224" y="229"/>
                      <a:pt x="215" y="227"/>
                    </a:cubicBezTo>
                    <a:cubicBezTo>
                      <a:pt x="214" y="227"/>
                      <a:pt x="214" y="227"/>
                      <a:pt x="214" y="227"/>
                    </a:cubicBezTo>
                    <a:cubicBezTo>
                      <a:pt x="193" y="227"/>
                      <a:pt x="193" y="227"/>
                      <a:pt x="193" y="227"/>
                    </a:cubicBezTo>
                    <a:cubicBezTo>
                      <a:pt x="192" y="227"/>
                      <a:pt x="191" y="227"/>
                      <a:pt x="191" y="227"/>
                    </a:cubicBezTo>
                    <a:cubicBezTo>
                      <a:pt x="181" y="227"/>
                      <a:pt x="172" y="233"/>
                      <a:pt x="169" y="243"/>
                    </a:cubicBezTo>
                    <a:cubicBezTo>
                      <a:pt x="145" y="241"/>
                      <a:pt x="121" y="239"/>
                      <a:pt x="103" y="236"/>
                    </a:cubicBezTo>
                    <a:cubicBezTo>
                      <a:pt x="103" y="227"/>
                      <a:pt x="97" y="218"/>
                      <a:pt x="87" y="215"/>
                    </a:cubicBezTo>
                    <a:cubicBezTo>
                      <a:pt x="87" y="215"/>
                      <a:pt x="87" y="215"/>
                      <a:pt x="87" y="215"/>
                    </a:cubicBezTo>
                    <a:cubicBezTo>
                      <a:pt x="66" y="210"/>
                      <a:pt x="66" y="210"/>
                      <a:pt x="66" y="210"/>
                    </a:cubicBezTo>
                    <a:cubicBezTo>
                      <a:pt x="64" y="210"/>
                      <a:pt x="61" y="209"/>
                      <a:pt x="59" y="209"/>
                    </a:cubicBezTo>
                    <a:cubicBezTo>
                      <a:pt x="51" y="209"/>
                      <a:pt x="44" y="213"/>
                      <a:pt x="40" y="219"/>
                    </a:cubicBezTo>
                    <a:cubicBezTo>
                      <a:pt x="37" y="218"/>
                      <a:pt x="35" y="217"/>
                      <a:pt x="33" y="216"/>
                    </a:cubicBezTo>
                    <a:cubicBezTo>
                      <a:pt x="33" y="206"/>
                      <a:pt x="35" y="182"/>
                      <a:pt x="43" y="154"/>
                    </a:cubicBezTo>
                    <a:cubicBezTo>
                      <a:pt x="51" y="121"/>
                      <a:pt x="69" y="83"/>
                      <a:pt x="101" y="58"/>
                    </a:cubicBezTo>
                    <a:cubicBezTo>
                      <a:pt x="102" y="58"/>
                      <a:pt x="107" y="54"/>
                      <a:pt x="117" y="54"/>
                    </a:cubicBezTo>
                    <a:cubicBezTo>
                      <a:pt x="117" y="54"/>
                      <a:pt x="118" y="54"/>
                      <a:pt x="118" y="54"/>
                    </a:cubicBezTo>
                    <a:cubicBezTo>
                      <a:pt x="147" y="55"/>
                      <a:pt x="173" y="70"/>
                      <a:pt x="194" y="85"/>
                    </a:cubicBezTo>
                    <a:cubicBezTo>
                      <a:pt x="204" y="92"/>
                      <a:pt x="212" y="100"/>
                      <a:pt x="219" y="106"/>
                    </a:cubicBezTo>
                    <a:cubicBezTo>
                      <a:pt x="222" y="109"/>
                      <a:pt x="225" y="111"/>
                      <a:pt x="227" y="113"/>
                    </a:cubicBezTo>
                    <a:cubicBezTo>
                      <a:pt x="228" y="114"/>
                      <a:pt x="229" y="115"/>
                      <a:pt x="230" y="115"/>
                    </a:cubicBezTo>
                    <a:cubicBezTo>
                      <a:pt x="232" y="116"/>
                      <a:pt x="233" y="117"/>
                      <a:pt x="236" y="117"/>
                    </a:cubicBezTo>
                    <a:cubicBezTo>
                      <a:pt x="236" y="117"/>
                      <a:pt x="236" y="117"/>
                      <a:pt x="237" y="117"/>
                    </a:cubicBezTo>
                    <a:cubicBezTo>
                      <a:pt x="239" y="117"/>
                      <a:pt x="242" y="115"/>
                      <a:pt x="243" y="113"/>
                    </a:cubicBezTo>
                    <a:cubicBezTo>
                      <a:pt x="245" y="111"/>
                      <a:pt x="245" y="109"/>
                      <a:pt x="245" y="107"/>
                    </a:cubicBezTo>
                    <a:cubicBezTo>
                      <a:pt x="245" y="100"/>
                      <a:pt x="241" y="93"/>
                      <a:pt x="237" y="85"/>
                    </a:cubicBezTo>
                    <a:cubicBezTo>
                      <a:pt x="225" y="66"/>
                      <a:pt x="201" y="40"/>
                      <a:pt x="170" y="30"/>
                    </a:cubicBezTo>
                    <a:cubicBezTo>
                      <a:pt x="170" y="30"/>
                      <a:pt x="171" y="30"/>
                      <a:pt x="171" y="30"/>
                    </a:cubicBezTo>
                    <a:cubicBezTo>
                      <a:pt x="213" y="30"/>
                      <a:pt x="244" y="51"/>
                      <a:pt x="265" y="73"/>
                    </a:cubicBezTo>
                    <a:cubicBezTo>
                      <a:pt x="276" y="83"/>
                      <a:pt x="284" y="94"/>
                      <a:pt x="290" y="103"/>
                    </a:cubicBezTo>
                    <a:cubicBezTo>
                      <a:pt x="293" y="107"/>
                      <a:pt x="295" y="110"/>
                      <a:pt x="297" y="113"/>
                    </a:cubicBezTo>
                    <a:cubicBezTo>
                      <a:pt x="298" y="114"/>
                      <a:pt x="299" y="116"/>
                      <a:pt x="300" y="117"/>
                    </a:cubicBezTo>
                    <a:cubicBezTo>
                      <a:pt x="300" y="117"/>
                      <a:pt x="301" y="118"/>
                      <a:pt x="302" y="118"/>
                    </a:cubicBezTo>
                    <a:cubicBezTo>
                      <a:pt x="303" y="119"/>
                      <a:pt x="304" y="120"/>
                      <a:pt x="307" y="120"/>
                    </a:cubicBezTo>
                    <a:cubicBezTo>
                      <a:pt x="307" y="120"/>
                      <a:pt x="307" y="120"/>
                      <a:pt x="307" y="120"/>
                    </a:cubicBezTo>
                    <a:cubicBezTo>
                      <a:pt x="310" y="120"/>
                      <a:pt x="313" y="117"/>
                      <a:pt x="314" y="116"/>
                    </a:cubicBezTo>
                    <a:cubicBezTo>
                      <a:pt x="314" y="116"/>
                      <a:pt x="314" y="116"/>
                      <a:pt x="314" y="116"/>
                    </a:cubicBezTo>
                    <a:cubicBezTo>
                      <a:pt x="315" y="113"/>
                      <a:pt x="315" y="111"/>
                      <a:pt x="315" y="109"/>
                    </a:cubicBezTo>
                    <a:cubicBezTo>
                      <a:pt x="315" y="102"/>
                      <a:pt x="312" y="93"/>
                      <a:pt x="308" y="82"/>
                    </a:cubicBezTo>
                    <a:cubicBezTo>
                      <a:pt x="305" y="77"/>
                      <a:pt x="302" y="71"/>
                      <a:pt x="299" y="66"/>
                    </a:cubicBezTo>
                    <a:cubicBezTo>
                      <a:pt x="324" y="87"/>
                      <a:pt x="340" y="113"/>
                      <a:pt x="350" y="138"/>
                    </a:cubicBezTo>
                    <a:cubicBezTo>
                      <a:pt x="351" y="141"/>
                      <a:pt x="354" y="143"/>
                      <a:pt x="357" y="143"/>
                    </a:cubicBezTo>
                    <a:cubicBezTo>
                      <a:pt x="358" y="143"/>
                      <a:pt x="358" y="143"/>
                      <a:pt x="359" y="143"/>
                    </a:cubicBezTo>
                    <a:cubicBezTo>
                      <a:pt x="363" y="141"/>
                      <a:pt x="365" y="137"/>
                      <a:pt x="364" y="133"/>
                    </a:cubicBezTo>
                    <a:cubicBezTo>
                      <a:pt x="349" y="95"/>
                      <a:pt x="320" y="52"/>
                      <a:pt x="267" y="29"/>
                    </a:cubicBezTo>
                    <a:cubicBezTo>
                      <a:pt x="247" y="13"/>
                      <a:pt x="221" y="1"/>
                      <a:pt x="189" y="0"/>
                    </a:cubicBezTo>
                    <a:cubicBezTo>
                      <a:pt x="188" y="0"/>
                      <a:pt x="188" y="0"/>
                      <a:pt x="187" y="0"/>
                    </a:cubicBezTo>
                    <a:cubicBezTo>
                      <a:pt x="150" y="0"/>
                      <a:pt x="136" y="19"/>
                      <a:pt x="133" y="25"/>
                    </a:cubicBezTo>
                    <a:cubicBezTo>
                      <a:pt x="105" y="26"/>
                      <a:pt x="93" y="42"/>
                      <a:pt x="90" y="47"/>
                    </a:cubicBezTo>
                    <a:cubicBezTo>
                      <a:pt x="55" y="75"/>
                      <a:pt x="37" y="116"/>
                      <a:pt x="28" y="150"/>
                    </a:cubicBezTo>
                    <a:cubicBezTo>
                      <a:pt x="20" y="181"/>
                      <a:pt x="18" y="207"/>
                      <a:pt x="18" y="216"/>
                    </a:cubicBezTo>
                    <a:cubicBezTo>
                      <a:pt x="16" y="218"/>
                      <a:pt x="14" y="220"/>
                      <a:pt x="11" y="223"/>
                    </a:cubicBezTo>
                    <a:cubicBezTo>
                      <a:pt x="6" y="228"/>
                      <a:pt x="0" y="235"/>
                      <a:pt x="0" y="245"/>
                    </a:cubicBezTo>
                    <a:cubicBezTo>
                      <a:pt x="0" y="249"/>
                      <a:pt x="2" y="255"/>
                      <a:pt x="6" y="259"/>
                    </a:cubicBezTo>
                    <a:cubicBezTo>
                      <a:pt x="10" y="263"/>
                      <a:pt x="16" y="266"/>
                      <a:pt x="23" y="268"/>
                    </a:cubicBezTo>
                    <a:cubicBezTo>
                      <a:pt x="64" y="282"/>
                      <a:pt x="105" y="287"/>
                      <a:pt x="127" y="292"/>
                    </a:cubicBezTo>
                    <a:cubicBezTo>
                      <a:pt x="149" y="298"/>
                      <a:pt x="185" y="312"/>
                      <a:pt x="211" y="319"/>
                    </a:cubicBezTo>
                    <a:cubicBezTo>
                      <a:pt x="230" y="324"/>
                      <a:pt x="248" y="328"/>
                      <a:pt x="277" y="328"/>
                    </a:cubicBezTo>
                    <a:cubicBezTo>
                      <a:pt x="277" y="328"/>
                      <a:pt x="277" y="328"/>
                      <a:pt x="277" y="328"/>
                    </a:cubicBezTo>
                    <a:cubicBezTo>
                      <a:pt x="286" y="328"/>
                      <a:pt x="296" y="327"/>
                      <a:pt x="307" y="327"/>
                    </a:cubicBezTo>
                    <a:cubicBezTo>
                      <a:pt x="327" y="325"/>
                      <a:pt x="361" y="319"/>
                      <a:pt x="389" y="310"/>
                    </a:cubicBezTo>
                    <a:cubicBezTo>
                      <a:pt x="404" y="305"/>
                      <a:pt x="417" y="300"/>
                      <a:pt x="427" y="293"/>
                    </a:cubicBezTo>
                    <a:cubicBezTo>
                      <a:pt x="437" y="286"/>
                      <a:pt x="445" y="278"/>
                      <a:pt x="446" y="267"/>
                    </a:cubicBezTo>
                    <a:cubicBezTo>
                      <a:pt x="446" y="258"/>
                      <a:pt x="441" y="251"/>
                      <a:pt x="433" y="245"/>
                    </a:cubicBezTo>
                    <a:close/>
                    <a:moveTo>
                      <a:pt x="187" y="15"/>
                    </a:moveTo>
                    <a:cubicBezTo>
                      <a:pt x="188" y="15"/>
                      <a:pt x="188" y="15"/>
                      <a:pt x="188" y="15"/>
                    </a:cubicBezTo>
                    <a:cubicBezTo>
                      <a:pt x="228" y="16"/>
                      <a:pt x="255" y="35"/>
                      <a:pt x="274" y="56"/>
                    </a:cubicBezTo>
                    <a:cubicBezTo>
                      <a:pt x="278" y="62"/>
                      <a:pt x="283" y="68"/>
                      <a:pt x="286" y="73"/>
                    </a:cubicBezTo>
                    <a:cubicBezTo>
                      <a:pt x="266" y="49"/>
                      <a:pt x="233" y="20"/>
                      <a:pt x="185" y="15"/>
                    </a:cubicBezTo>
                    <a:cubicBezTo>
                      <a:pt x="186" y="15"/>
                      <a:pt x="187" y="15"/>
                      <a:pt x="187" y="15"/>
                    </a:cubicBezTo>
                    <a:close/>
                    <a:moveTo>
                      <a:pt x="139" y="39"/>
                    </a:moveTo>
                    <a:cubicBezTo>
                      <a:pt x="141" y="39"/>
                      <a:pt x="143" y="39"/>
                      <a:pt x="145" y="40"/>
                    </a:cubicBezTo>
                    <a:cubicBezTo>
                      <a:pt x="168" y="41"/>
                      <a:pt x="190" y="55"/>
                      <a:pt x="206" y="70"/>
                    </a:cubicBezTo>
                    <a:cubicBezTo>
                      <a:pt x="211" y="76"/>
                      <a:pt x="216" y="82"/>
                      <a:pt x="220" y="87"/>
                    </a:cubicBezTo>
                    <a:cubicBezTo>
                      <a:pt x="200" y="70"/>
                      <a:pt x="168" y="45"/>
                      <a:pt x="129" y="40"/>
                    </a:cubicBezTo>
                    <a:cubicBezTo>
                      <a:pt x="132" y="40"/>
                      <a:pt x="135" y="39"/>
                      <a:pt x="139" y="39"/>
                    </a:cubicBezTo>
                    <a:close/>
                    <a:moveTo>
                      <a:pt x="182" y="250"/>
                    </a:moveTo>
                    <a:cubicBezTo>
                      <a:pt x="183" y="245"/>
                      <a:pt x="187" y="242"/>
                      <a:pt x="191" y="242"/>
                    </a:cubicBezTo>
                    <a:cubicBezTo>
                      <a:pt x="191" y="242"/>
                      <a:pt x="191" y="242"/>
                      <a:pt x="192" y="242"/>
                    </a:cubicBezTo>
                    <a:cubicBezTo>
                      <a:pt x="193" y="242"/>
                      <a:pt x="193" y="242"/>
                      <a:pt x="193" y="242"/>
                    </a:cubicBezTo>
                    <a:cubicBezTo>
                      <a:pt x="213" y="242"/>
                      <a:pt x="213" y="242"/>
                      <a:pt x="213" y="242"/>
                    </a:cubicBezTo>
                    <a:cubicBezTo>
                      <a:pt x="218" y="243"/>
                      <a:pt x="220" y="247"/>
                      <a:pt x="220" y="251"/>
                    </a:cubicBezTo>
                    <a:cubicBezTo>
                      <a:pt x="220" y="251"/>
                      <a:pt x="220" y="251"/>
                      <a:pt x="220" y="252"/>
                    </a:cubicBezTo>
                    <a:cubicBezTo>
                      <a:pt x="220" y="256"/>
                      <a:pt x="216" y="259"/>
                      <a:pt x="212" y="259"/>
                    </a:cubicBezTo>
                    <a:cubicBezTo>
                      <a:pt x="212" y="259"/>
                      <a:pt x="211" y="259"/>
                      <a:pt x="211" y="259"/>
                    </a:cubicBezTo>
                    <a:cubicBezTo>
                      <a:pt x="210" y="259"/>
                      <a:pt x="210" y="259"/>
                      <a:pt x="210" y="259"/>
                    </a:cubicBezTo>
                    <a:cubicBezTo>
                      <a:pt x="189" y="259"/>
                      <a:pt x="189" y="259"/>
                      <a:pt x="189" y="259"/>
                    </a:cubicBezTo>
                    <a:cubicBezTo>
                      <a:pt x="185" y="258"/>
                      <a:pt x="182" y="255"/>
                      <a:pt x="182" y="251"/>
                    </a:cubicBezTo>
                    <a:cubicBezTo>
                      <a:pt x="182" y="250"/>
                      <a:pt x="182" y="250"/>
                      <a:pt x="182" y="250"/>
                    </a:cubicBezTo>
                    <a:close/>
                    <a:moveTo>
                      <a:pt x="51" y="230"/>
                    </a:moveTo>
                    <a:cubicBezTo>
                      <a:pt x="52" y="226"/>
                      <a:pt x="55" y="224"/>
                      <a:pt x="59" y="224"/>
                    </a:cubicBezTo>
                    <a:cubicBezTo>
                      <a:pt x="60" y="224"/>
                      <a:pt x="61" y="224"/>
                      <a:pt x="62" y="225"/>
                    </a:cubicBezTo>
                    <a:cubicBezTo>
                      <a:pt x="63" y="225"/>
                      <a:pt x="63" y="225"/>
                      <a:pt x="63" y="225"/>
                    </a:cubicBezTo>
                    <a:cubicBezTo>
                      <a:pt x="83" y="229"/>
                      <a:pt x="83" y="229"/>
                      <a:pt x="83" y="229"/>
                    </a:cubicBezTo>
                    <a:cubicBezTo>
                      <a:pt x="86" y="231"/>
                      <a:pt x="88" y="234"/>
                      <a:pt x="88" y="237"/>
                    </a:cubicBezTo>
                    <a:cubicBezTo>
                      <a:pt x="88" y="238"/>
                      <a:pt x="88" y="239"/>
                      <a:pt x="88" y="240"/>
                    </a:cubicBezTo>
                    <a:cubicBezTo>
                      <a:pt x="88" y="240"/>
                      <a:pt x="88" y="240"/>
                      <a:pt x="88" y="240"/>
                    </a:cubicBezTo>
                    <a:cubicBezTo>
                      <a:pt x="87" y="243"/>
                      <a:pt x="83" y="246"/>
                      <a:pt x="80" y="246"/>
                    </a:cubicBezTo>
                    <a:cubicBezTo>
                      <a:pt x="79" y="246"/>
                      <a:pt x="78" y="245"/>
                      <a:pt x="77" y="245"/>
                    </a:cubicBezTo>
                    <a:cubicBezTo>
                      <a:pt x="76" y="245"/>
                      <a:pt x="76" y="245"/>
                      <a:pt x="76" y="245"/>
                    </a:cubicBezTo>
                    <a:cubicBezTo>
                      <a:pt x="56" y="240"/>
                      <a:pt x="56" y="240"/>
                      <a:pt x="56" y="240"/>
                    </a:cubicBezTo>
                    <a:cubicBezTo>
                      <a:pt x="53" y="239"/>
                      <a:pt x="51" y="236"/>
                      <a:pt x="51" y="233"/>
                    </a:cubicBezTo>
                    <a:cubicBezTo>
                      <a:pt x="51" y="232"/>
                      <a:pt x="51" y="231"/>
                      <a:pt x="51" y="230"/>
                    </a:cubicBezTo>
                    <a:close/>
                    <a:moveTo>
                      <a:pt x="419" y="280"/>
                    </a:moveTo>
                    <a:cubicBezTo>
                      <a:pt x="394" y="297"/>
                      <a:pt x="334" y="310"/>
                      <a:pt x="306" y="312"/>
                    </a:cubicBezTo>
                    <a:cubicBezTo>
                      <a:pt x="295" y="312"/>
                      <a:pt x="285" y="313"/>
                      <a:pt x="277" y="313"/>
                    </a:cubicBezTo>
                    <a:cubicBezTo>
                      <a:pt x="250" y="313"/>
                      <a:pt x="234" y="309"/>
                      <a:pt x="215" y="305"/>
                    </a:cubicBezTo>
                    <a:cubicBezTo>
                      <a:pt x="190" y="298"/>
                      <a:pt x="155" y="284"/>
                      <a:pt x="130" y="278"/>
                    </a:cubicBezTo>
                    <a:cubicBezTo>
                      <a:pt x="107" y="272"/>
                      <a:pt x="67" y="268"/>
                      <a:pt x="28" y="254"/>
                    </a:cubicBezTo>
                    <a:cubicBezTo>
                      <a:pt x="22" y="252"/>
                      <a:pt x="18" y="250"/>
                      <a:pt x="17" y="248"/>
                    </a:cubicBezTo>
                    <a:cubicBezTo>
                      <a:pt x="15" y="247"/>
                      <a:pt x="15" y="246"/>
                      <a:pt x="15" y="245"/>
                    </a:cubicBezTo>
                    <a:cubicBezTo>
                      <a:pt x="15" y="242"/>
                      <a:pt x="18" y="237"/>
                      <a:pt x="22" y="233"/>
                    </a:cubicBezTo>
                    <a:cubicBezTo>
                      <a:pt x="23" y="232"/>
                      <a:pt x="25" y="230"/>
                      <a:pt x="26" y="229"/>
                    </a:cubicBezTo>
                    <a:cubicBezTo>
                      <a:pt x="28" y="230"/>
                      <a:pt x="32" y="232"/>
                      <a:pt x="36" y="234"/>
                    </a:cubicBezTo>
                    <a:cubicBezTo>
                      <a:pt x="36" y="243"/>
                      <a:pt x="42" y="252"/>
                      <a:pt x="51" y="255"/>
                    </a:cubicBezTo>
                    <a:cubicBezTo>
                      <a:pt x="52" y="255"/>
                      <a:pt x="52" y="255"/>
                      <a:pt x="52" y="255"/>
                    </a:cubicBezTo>
                    <a:cubicBezTo>
                      <a:pt x="73" y="259"/>
                      <a:pt x="73" y="259"/>
                      <a:pt x="73" y="259"/>
                    </a:cubicBezTo>
                    <a:cubicBezTo>
                      <a:pt x="75" y="260"/>
                      <a:pt x="77" y="261"/>
                      <a:pt x="80" y="261"/>
                    </a:cubicBezTo>
                    <a:cubicBezTo>
                      <a:pt x="80" y="261"/>
                      <a:pt x="80" y="261"/>
                      <a:pt x="80" y="261"/>
                    </a:cubicBezTo>
                    <a:cubicBezTo>
                      <a:pt x="87" y="261"/>
                      <a:pt x="95" y="257"/>
                      <a:pt x="99" y="250"/>
                    </a:cubicBezTo>
                    <a:cubicBezTo>
                      <a:pt x="118" y="254"/>
                      <a:pt x="143" y="256"/>
                      <a:pt x="168" y="258"/>
                    </a:cubicBezTo>
                    <a:cubicBezTo>
                      <a:pt x="171" y="266"/>
                      <a:pt x="178" y="273"/>
                      <a:pt x="188" y="274"/>
                    </a:cubicBezTo>
                    <a:cubicBezTo>
                      <a:pt x="189" y="274"/>
                      <a:pt x="189" y="274"/>
                      <a:pt x="189" y="274"/>
                    </a:cubicBezTo>
                    <a:cubicBezTo>
                      <a:pt x="210" y="274"/>
                      <a:pt x="210" y="274"/>
                      <a:pt x="210" y="274"/>
                    </a:cubicBezTo>
                    <a:cubicBezTo>
                      <a:pt x="211" y="274"/>
                      <a:pt x="211" y="274"/>
                      <a:pt x="212" y="274"/>
                    </a:cubicBezTo>
                    <a:cubicBezTo>
                      <a:pt x="222" y="274"/>
                      <a:pt x="231" y="267"/>
                      <a:pt x="234" y="257"/>
                    </a:cubicBezTo>
                    <a:cubicBezTo>
                      <a:pt x="327" y="252"/>
                      <a:pt x="362" y="232"/>
                      <a:pt x="374" y="223"/>
                    </a:cubicBezTo>
                    <a:cubicBezTo>
                      <a:pt x="382" y="227"/>
                      <a:pt x="400" y="237"/>
                      <a:pt x="424" y="256"/>
                    </a:cubicBezTo>
                    <a:cubicBezTo>
                      <a:pt x="430" y="261"/>
                      <a:pt x="431" y="265"/>
                      <a:pt x="431" y="267"/>
                    </a:cubicBezTo>
                    <a:cubicBezTo>
                      <a:pt x="431" y="270"/>
                      <a:pt x="428" y="275"/>
                      <a:pt x="419" y="28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IN" sz="1000" dirty="0">
                  <a:solidFill>
                    <a:srgbClr val="000000"/>
                  </a:solidFill>
                  <a:cs typeface="Arial" pitchFamily="34" charset="0"/>
                </a:endParaRPr>
              </a:p>
            </p:txBody>
          </p:sp>
          <p:sp>
            <p:nvSpPr>
              <p:cNvPr id="32" name="Freeform 3"/>
              <p:cNvSpPr>
                <a:spLocks noChangeAspect="1" noEditPoints="1"/>
              </p:cNvSpPr>
              <p:nvPr/>
            </p:nvSpPr>
            <p:spPr bwMode="auto">
              <a:xfrm flipH="1">
                <a:off x="3725" y="2376"/>
                <a:ext cx="246" cy="197"/>
              </a:xfrm>
              <a:custGeom>
                <a:avLst/>
                <a:gdLst>
                  <a:gd name="T0" fmla="*/ 151608654 w 418"/>
                  <a:gd name="T1" fmla="*/ 148786870 h 336"/>
                  <a:gd name="T2" fmla="*/ 151608654 w 418"/>
                  <a:gd name="T3" fmla="*/ 148786870 h 336"/>
                  <a:gd name="T4" fmla="*/ 151608654 w 418"/>
                  <a:gd name="T5" fmla="*/ 148786870 h 336"/>
                  <a:gd name="T6" fmla="*/ 151608654 w 418"/>
                  <a:gd name="T7" fmla="*/ 148786870 h 336"/>
                  <a:gd name="T8" fmla="*/ 151608654 w 418"/>
                  <a:gd name="T9" fmla="*/ 148786870 h 336"/>
                  <a:gd name="T10" fmla="*/ 151608654 w 418"/>
                  <a:gd name="T11" fmla="*/ 148786870 h 336"/>
                  <a:gd name="T12" fmla="*/ 151608654 w 418"/>
                  <a:gd name="T13" fmla="*/ 148786870 h 336"/>
                  <a:gd name="T14" fmla="*/ 151608654 w 418"/>
                  <a:gd name="T15" fmla="*/ 148786870 h 336"/>
                  <a:gd name="T16" fmla="*/ 151608654 w 418"/>
                  <a:gd name="T17" fmla="*/ 148786870 h 336"/>
                  <a:gd name="T18" fmla="*/ 151608654 w 418"/>
                  <a:gd name="T19" fmla="*/ 148786870 h 336"/>
                  <a:gd name="T20" fmla="*/ 151608654 w 418"/>
                  <a:gd name="T21" fmla="*/ 148786870 h 336"/>
                  <a:gd name="T22" fmla="*/ 151608654 w 418"/>
                  <a:gd name="T23" fmla="*/ 148786870 h 336"/>
                  <a:gd name="T24" fmla="*/ 151608654 w 418"/>
                  <a:gd name="T25" fmla="*/ 148786870 h 336"/>
                  <a:gd name="T26" fmla="*/ 151608654 w 418"/>
                  <a:gd name="T27" fmla="*/ 148786870 h 336"/>
                  <a:gd name="T28" fmla="*/ 151608654 w 418"/>
                  <a:gd name="T29" fmla="*/ 148786870 h 336"/>
                  <a:gd name="T30" fmla="*/ 151608654 w 418"/>
                  <a:gd name="T31" fmla="*/ 148786870 h 336"/>
                  <a:gd name="T32" fmla="*/ 151608654 w 418"/>
                  <a:gd name="T33" fmla="*/ 148786870 h 336"/>
                  <a:gd name="T34" fmla="*/ 151608654 w 418"/>
                  <a:gd name="T35" fmla="*/ 148786870 h 336"/>
                  <a:gd name="T36" fmla="*/ 151608654 w 418"/>
                  <a:gd name="T37" fmla="*/ 148786870 h 336"/>
                  <a:gd name="T38" fmla="*/ 151608654 w 418"/>
                  <a:gd name="T39" fmla="*/ 148786870 h 336"/>
                  <a:gd name="T40" fmla="*/ 151608654 w 418"/>
                  <a:gd name="T41" fmla="*/ 148786870 h 336"/>
                  <a:gd name="T42" fmla="*/ 151608654 w 418"/>
                  <a:gd name="T43" fmla="*/ 148786870 h 336"/>
                  <a:gd name="T44" fmla="*/ 151608654 w 418"/>
                  <a:gd name="T45" fmla="*/ 148786870 h 336"/>
                  <a:gd name="T46" fmla="*/ 151608654 w 418"/>
                  <a:gd name="T47" fmla="*/ 148786870 h 336"/>
                  <a:gd name="T48" fmla="*/ 151608654 w 418"/>
                  <a:gd name="T49" fmla="*/ 148786870 h 336"/>
                  <a:gd name="T50" fmla="*/ 151608654 w 418"/>
                  <a:gd name="T51" fmla="*/ 148786870 h 336"/>
                  <a:gd name="T52" fmla="*/ 151608654 w 418"/>
                  <a:gd name="T53" fmla="*/ 148786870 h 336"/>
                  <a:gd name="T54" fmla="*/ 151608654 w 418"/>
                  <a:gd name="T55" fmla="*/ 148786870 h 336"/>
                  <a:gd name="T56" fmla="*/ 151608654 w 418"/>
                  <a:gd name="T57" fmla="*/ 148786870 h 336"/>
                  <a:gd name="T58" fmla="*/ 151608654 w 418"/>
                  <a:gd name="T59" fmla="*/ 148786870 h 336"/>
                  <a:gd name="T60" fmla="*/ 151608654 w 418"/>
                  <a:gd name="T61" fmla="*/ 148786870 h 336"/>
                  <a:gd name="T62" fmla="*/ 151608654 w 418"/>
                  <a:gd name="T63" fmla="*/ 148786870 h 336"/>
                  <a:gd name="T64" fmla="*/ 151608654 w 418"/>
                  <a:gd name="T65" fmla="*/ 148786870 h 336"/>
                  <a:gd name="T66" fmla="*/ 151608654 w 418"/>
                  <a:gd name="T67" fmla="*/ 148786870 h 336"/>
                  <a:gd name="T68" fmla="*/ 151608654 w 418"/>
                  <a:gd name="T69" fmla="*/ 148786870 h 336"/>
                  <a:gd name="T70" fmla="*/ 151608654 w 418"/>
                  <a:gd name="T71" fmla="*/ 148786870 h 336"/>
                  <a:gd name="T72" fmla="*/ 151608654 w 418"/>
                  <a:gd name="T73" fmla="*/ 148786870 h 336"/>
                  <a:gd name="T74" fmla="*/ 151608654 w 418"/>
                  <a:gd name="T75" fmla="*/ 148786870 h 336"/>
                  <a:gd name="T76" fmla="*/ 151608654 w 418"/>
                  <a:gd name="T77" fmla="*/ 148786870 h 336"/>
                  <a:gd name="T78" fmla="*/ 151608654 w 418"/>
                  <a:gd name="T79" fmla="*/ 148786870 h 336"/>
                  <a:gd name="T80" fmla="*/ 151608654 w 418"/>
                  <a:gd name="T81" fmla="*/ 148786870 h 336"/>
                  <a:gd name="T82" fmla="*/ 151608654 w 418"/>
                  <a:gd name="T83" fmla="*/ 148786870 h 336"/>
                  <a:gd name="T84" fmla="*/ 151608654 w 418"/>
                  <a:gd name="T85" fmla="*/ 148786870 h 336"/>
                  <a:gd name="T86" fmla="*/ 151608654 w 418"/>
                  <a:gd name="T87" fmla="*/ 148786870 h 336"/>
                  <a:gd name="T88" fmla="*/ 151608654 w 418"/>
                  <a:gd name="T89" fmla="*/ 0 h 336"/>
                  <a:gd name="T90" fmla="*/ 151608654 w 418"/>
                  <a:gd name="T91" fmla="*/ 0 h 336"/>
                  <a:gd name="T92" fmla="*/ 151608654 w 418"/>
                  <a:gd name="T93" fmla="*/ 148786870 h 336"/>
                  <a:gd name="T94" fmla="*/ 151608654 w 418"/>
                  <a:gd name="T95" fmla="*/ 148786870 h 336"/>
                  <a:gd name="T96" fmla="*/ 151608654 w 418"/>
                  <a:gd name="T97" fmla="*/ 148786870 h 336"/>
                  <a:gd name="T98" fmla="*/ 0 w 418"/>
                  <a:gd name="T99" fmla="*/ 148786870 h 336"/>
                  <a:gd name="T100" fmla="*/ 0 w 418"/>
                  <a:gd name="T101" fmla="*/ 148786870 h 336"/>
                  <a:gd name="T102" fmla="*/ 151608654 w 418"/>
                  <a:gd name="T103" fmla="*/ 148786870 h 336"/>
                  <a:gd name="T104" fmla="*/ 151608654 w 418"/>
                  <a:gd name="T105" fmla="*/ 148786870 h 336"/>
                  <a:gd name="T106" fmla="*/ 151608654 w 418"/>
                  <a:gd name="T107" fmla="*/ 148786870 h 336"/>
                  <a:gd name="T108" fmla="*/ 151608654 w 418"/>
                  <a:gd name="T109" fmla="*/ 148786870 h 336"/>
                  <a:gd name="T110" fmla="*/ 151608654 w 418"/>
                  <a:gd name="T111" fmla="*/ 148786870 h 336"/>
                  <a:gd name="T112" fmla="*/ 151608654 w 418"/>
                  <a:gd name="T113" fmla="*/ 148786870 h 336"/>
                  <a:gd name="T114" fmla="*/ 151608654 w 418"/>
                  <a:gd name="T115" fmla="*/ 148786870 h 336"/>
                  <a:gd name="T116" fmla="*/ 151608654 w 418"/>
                  <a:gd name="T117" fmla="*/ 148786870 h 336"/>
                  <a:gd name="T118" fmla="*/ 151608654 w 418"/>
                  <a:gd name="T119" fmla="*/ 148786870 h 336"/>
                  <a:gd name="T120" fmla="*/ 151608654 w 418"/>
                  <a:gd name="T121" fmla="*/ 148786870 h 336"/>
                  <a:gd name="T122" fmla="*/ 151608654 w 418"/>
                  <a:gd name="T123" fmla="*/ 148786870 h 336"/>
                  <a:gd name="T124" fmla="*/ 151608654 w 418"/>
                  <a:gd name="T125" fmla="*/ 148786870 h 3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8"/>
                  <a:gd name="T190" fmla="*/ 0 h 336"/>
                  <a:gd name="T191" fmla="*/ 418 w 418"/>
                  <a:gd name="T192" fmla="*/ 336 h 3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8" h="336">
                    <a:moveTo>
                      <a:pt x="103" y="187"/>
                    </a:moveTo>
                    <a:cubicBezTo>
                      <a:pt x="103" y="246"/>
                      <a:pt x="150" y="293"/>
                      <a:pt x="209" y="293"/>
                    </a:cubicBezTo>
                    <a:cubicBezTo>
                      <a:pt x="267" y="293"/>
                      <a:pt x="315" y="246"/>
                      <a:pt x="315" y="187"/>
                    </a:cubicBezTo>
                    <a:cubicBezTo>
                      <a:pt x="315" y="129"/>
                      <a:pt x="267" y="82"/>
                      <a:pt x="209" y="82"/>
                    </a:cubicBezTo>
                    <a:cubicBezTo>
                      <a:pt x="150" y="82"/>
                      <a:pt x="103" y="129"/>
                      <a:pt x="103" y="187"/>
                    </a:cubicBezTo>
                    <a:close/>
                    <a:moveTo>
                      <a:pt x="235" y="130"/>
                    </a:moveTo>
                    <a:cubicBezTo>
                      <a:pt x="235" y="161"/>
                      <a:pt x="235" y="161"/>
                      <a:pt x="235" y="161"/>
                    </a:cubicBezTo>
                    <a:cubicBezTo>
                      <a:pt x="266" y="161"/>
                      <a:pt x="266" y="161"/>
                      <a:pt x="266" y="161"/>
                    </a:cubicBezTo>
                    <a:cubicBezTo>
                      <a:pt x="275" y="161"/>
                      <a:pt x="282" y="168"/>
                      <a:pt x="282" y="177"/>
                    </a:cubicBezTo>
                    <a:cubicBezTo>
                      <a:pt x="282" y="198"/>
                      <a:pt x="282" y="198"/>
                      <a:pt x="282" y="198"/>
                    </a:cubicBezTo>
                    <a:cubicBezTo>
                      <a:pt x="282" y="207"/>
                      <a:pt x="275" y="214"/>
                      <a:pt x="266" y="214"/>
                    </a:cubicBezTo>
                    <a:cubicBezTo>
                      <a:pt x="235" y="214"/>
                      <a:pt x="235" y="214"/>
                      <a:pt x="235" y="214"/>
                    </a:cubicBezTo>
                    <a:cubicBezTo>
                      <a:pt x="235" y="245"/>
                      <a:pt x="235" y="245"/>
                      <a:pt x="235" y="245"/>
                    </a:cubicBezTo>
                    <a:cubicBezTo>
                      <a:pt x="235" y="254"/>
                      <a:pt x="228" y="261"/>
                      <a:pt x="219" y="261"/>
                    </a:cubicBezTo>
                    <a:cubicBezTo>
                      <a:pt x="198" y="261"/>
                      <a:pt x="198" y="261"/>
                      <a:pt x="198" y="261"/>
                    </a:cubicBezTo>
                    <a:cubicBezTo>
                      <a:pt x="189" y="261"/>
                      <a:pt x="182" y="254"/>
                      <a:pt x="182" y="245"/>
                    </a:cubicBezTo>
                    <a:cubicBezTo>
                      <a:pt x="182" y="214"/>
                      <a:pt x="182" y="214"/>
                      <a:pt x="182" y="214"/>
                    </a:cubicBezTo>
                    <a:cubicBezTo>
                      <a:pt x="152" y="214"/>
                      <a:pt x="152" y="214"/>
                      <a:pt x="152" y="214"/>
                    </a:cubicBezTo>
                    <a:cubicBezTo>
                      <a:pt x="143" y="214"/>
                      <a:pt x="136" y="207"/>
                      <a:pt x="136" y="198"/>
                    </a:cubicBezTo>
                    <a:cubicBezTo>
                      <a:pt x="136" y="177"/>
                      <a:pt x="136" y="177"/>
                      <a:pt x="136" y="177"/>
                    </a:cubicBezTo>
                    <a:cubicBezTo>
                      <a:pt x="136" y="168"/>
                      <a:pt x="143" y="161"/>
                      <a:pt x="152" y="161"/>
                    </a:cubicBezTo>
                    <a:cubicBezTo>
                      <a:pt x="182" y="161"/>
                      <a:pt x="182" y="161"/>
                      <a:pt x="182" y="161"/>
                    </a:cubicBezTo>
                    <a:cubicBezTo>
                      <a:pt x="182" y="130"/>
                      <a:pt x="182" y="130"/>
                      <a:pt x="182" y="130"/>
                    </a:cubicBezTo>
                    <a:cubicBezTo>
                      <a:pt x="182" y="121"/>
                      <a:pt x="189" y="114"/>
                      <a:pt x="198" y="114"/>
                    </a:cubicBezTo>
                    <a:cubicBezTo>
                      <a:pt x="219" y="114"/>
                      <a:pt x="219" y="114"/>
                      <a:pt x="219" y="114"/>
                    </a:cubicBezTo>
                    <a:cubicBezTo>
                      <a:pt x="228" y="114"/>
                      <a:pt x="235" y="121"/>
                      <a:pt x="235" y="130"/>
                    </a:cubicBezTo>
                    <a:close/>
                    <a:moveTo>
                      <a:pt x="410" y="102"/>
                    </a:moveTo>
                    <a:cubicBezTo>
                      <a:pt x="405" y="102"/>
                      <a:pt x="402" y="106"/>
                      <a:pt x="402" y="110"/>
                    </a:cubicBezTo>
                    <a:cubicBezTo>
                      <a:pt x="402" y="110"/>
                      <a:pt x="402" y="110"/>
                      <a:pt x="402" y="110"/>
                    </a:cubicBezTo>
                    <a:cubicBezTo>
                      <a:pt x="402" y="311"/>
                      <a:pt x="402" y="311"/>
                      <a:pt x="402" y="311"/>
                    </a:cubicBezTo>
                    <a:cubicBezTo>
                      <a:pt x="402" y="316"/>
                      <a:pt x="397" y="320"/>
                      <a:pt x="392" y="320"/>
                    </a:cubicBezTo>
                    <a:cubicBezTo>
                      <a:pt x="25" y="320"/>
                      <a:pt x="25" y="320"/>
                      <a:pt x="25" y="320"/>
                    </a:cubicBezTo>
                    <a:cubicBezTo>
                      <a:pt x="20" y="320"/>
                      <a:pt x="16" y="316"/>
                      <a:pt x="16" y="311"/>
                    </a:cubicBezTo>
                    <a:cubicBezTo>
                      <a:pt x="16" y="64"/>
                      <a:pt x="16" y="64"/>
                      <a:pt x="16" y="64"/>
                    </a:cubicBezTo>
                    <a:cubicBezTo>
                      <a:pt x="16" y="59"/>
                      <a:pt x="20" y="55"/>
                      <a:pt x="25" y="55"/>
                    </a:cubicBezTo>
                    <a:cubicBezTo>
                      <a:pt x="392" y="55"/>
                      <a:pt x="392" y="55"/>
                      <a:pt x="392" y="55"/>
                    </a:cubicBezTo>
                    <a:cubicBezTo>
                      <a:pt x="397" y="55"/>
                      <a:pt x="402" y="59"/>
                      <a:pt x="402" y="64"/>
                    </a:cubicBezTo>
                    <a:cubicBezTo>
                      <a:pt x="402" y="78"/>
                      <a:pt x="402" y="78"/>
                      <a:pt x="402" y="78"/>
                    </a:cubicBezTo>
                    <a:cubicBezTo>
                      <a:pt x="402" y="82"/>
                      <a:pt x="405" y="86"/>
                      <a:pt x="410" y="86"/>
                    </a:cubicBezTo>
                    <a:cubicBezTo>
                      <a:pt x="414" y="86"/>
                      <a:pt x="418" y="82"/>
                      <a:pt x="418" y="78"/>
                    </a:cubicBezTo>
                    <a:cubicBezTo>
                      <a:pt x="418" y="64"/>
                      <a:pt x="418" y="64"/>
                      <a:pt x="418" y="64"/>
                    </a:cubicBezTo>
                    <a:cubicBezTo>
                      <a:pt x="418" y="50"/>
                      <a:pt x="406" y="39"/>
                      <a:pt x="392" y="39"/>
                    </a:cubicBezTo>
                    <a:cubicBezTo>
                      <a:pt x="286" y="39"/>
                      <a:pt x="286" y="39"/>
                      <a:pt x="286" y="39"/>
                    </a:cubicBezTo>
                    <a:cubicBezTo>
                      <a:pt x="286" y="24"/>
                      <a:pt x="286" y="24"/>
                      <a:pt x="286" y="24"/>
                    </a:cubicBezTo>
                    <a:cubicBezTo>
                      <a:pt x="286" y="11"/>
                      <a:pt x="275" y="0"/>
                      <a:pt x="262" y="0"/>
                    </a:cubicBezTo>
                    <a:cubicBezTo>
                      <a:pt x="156" y="0"/>
                      <a:pt x="156" y="0"/>
                      <a:pt x="156" y="0"/>
                    </a:cubicBezTo>
                    <a:cubicBezTo>
                      <a:pt x="143" y="0"/>
                      <a:pt x="132" y="11"/>
                      <a:pt x="132" y="24"/>
                    </a:cubicBezTo>
                    <a:cubicBezTo>
                      <a:pt x="132" y="39"/>
                      <a:pt x="132" y="39"/>
                      <a:pt x="132" y="39"/>
                    </a:cubicBezTo>
                    <a:cubicBezTo>
                      <a:pt x="25" y="39"/>
                      <a:pt x="25" y="39"/>
                      <a:pt x="25" y="39"/>
                    </a:cubicBezTo>
                    <a:cubicBezTo>
                      <a:pt x="11" y="39"/>
                      <a:pt x="0" y="50"/>
                      <a:pt x="0" y="64"/>
                    </a:cubicBezTo>
                    <a:cubicBezTo>
                      <a:pt x="0" y="311"/>
                      <a:pt x="0" y="311"/>
                      <a:pt x="0" y="311"/>
                    </a:cubicBezTo>
                    <a:cubicBezTo>
                      <a:pt x="0" y="325"/>
                      <a:pt x="11" y="336"/>
                      <a:pt x="25" y="336"/>
                    </a:cubicBezTo>
                    <a:cubicBezTo>
                      <a:pt x="392" y="336"/>
                      <a:pt x="392" y="336"/>
                      <a:pt x="392" y="336"/>
                    </a:cubicBezTo>
                    <a:cubicBezTo>
                      <a:pt x="406" y="336"/>
                      <a:pt x="418" y="325"/>
                      <a:pt x="418" y="311"/>
                    </a:cubicBezTo>
                    <a:cubicBezTo>
                      <a:pt x="418" y="110"/>
                      <a:pt x="418" y="110"/>
                      <a:pt x="418" y="110"/>
                    </a:cubicBezTo>
                    <a:cubicBezTo>
                      <a:pt x="418" y="106"/>
                      <a:pt x="414" y="102"/>
                      <a:pt x="410" y="102"/>
                    </a:cubicBezTo>
                    <a:close/>
                    <a:moveTo>
                      <a:pt x="156" y="16"/>
                    </a:moveTo>
                    <a:cubicBezTo>
                      <a:pt x="262" y="16"/>
                      <a:pt x="262" y="16"/>
                      <a:pt x="262" y="16"/>
                    </a:cubicBezTo>
                    <a:cubicBezTo>
                      <a:pt x="266" y="16"/>
                      <a:pt x="270" y="19"/>
                      <a:pt x="270" y="24"/>
                    </a:cubicBezTo>
                    <a:cubicBezTo>
                      <a:pt x="270" y="39"/>
                      <a:pt x="270" y="39"/>
                      <a:pt x="270" y="39"/>
                    </a:cubicBezTo>
                    <a:cubicBezTo>
                      <a:pt x="148" y="39"/>
                      <a:pt x="148" y="39"/>
                      <a:pt x="148" y="39"/>
                    </a:cubicBezTo>
                    <a:cubicBezTo>
                      <a:pt x="148" y="24"/>
                      <a:pt x="148" y="24"/>
                      <a:pt x="148" y="24"/>
                    </a:cubicBezTo>
                    <a:cubicBezTo>
                      <a:pt x="148" y="19"/>
                      <a:pt x="151" y="16"/>
                      <a:pt x="156" y="1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IN" sz="1000" dirty="0">
                  <a:solidFill>
                    <a:srgbClr val="000000"/>
                  </a:solidFill>
                  <a:cs typeface="Arial" pitchFamily="34" charset="0"/>
                </a:endParaRPr>
              </a:p>
            </p:txBody>
          </p:sp>
          <p:sp>
            <p:nvSpPr>
              <p:cNvPr id="33" name="Freeform 8"/>
              <p:cNvSpPr>
                <a:spLocks noChangeAspect="1" noEditPoints="1"/>
              </p:cNvSpPr>
              <p:nvPr/>
            </p:nvSpPr>
            <p:spPr bwMode="auto">
              <a:xfrm>
                <a:off x="3175" y="3031"/>
                <a:ext cx="278" cy="129"/>
              </a:xfrm>
              <a:custGeom>
                <a:avLst/>
                <a:gdLst>
                  <a:gd name="T0" fmla="*/ 197589461 w 448"/>
                  <a:gd name="T1" fmla="*/ 197043332 h 208"/>
                  <a:gd name="T2" fmla="*/ 197589461 w 448"/>
                  <a:gd name="T3" fmla="*/ 197043332 h 208"/>
                  <a:gd name="T4" fmla="*/ 197589461 w 448"/>
                  <a:gd name="T5" fmla="*/ 197043332 h 208"/>
                  <a:gd name="T6" fmla="*/ 197589461 w 448"/>
                  <a:gd name="T7" fmla="*/ 197043332 h 208"/>
                  <a:gd name="T8" fmla="*/ 197589461 w 448"/>
                  <a:gd name="T9" fmla="*/ 197043332 h 208"/>
                  <a:gd name="T10" fmla="*/ 197589461 w 448"/>
                  <a:gd name="T11" fmla="*/ 197043332 h 208"/>
                  <a:gd name="T12" fmla="*/ 197589461 w 448"/>
                  <a:gd name="T13" fmla="*/ 197043332 h 208"/>
                  <a:gd name="T14" fmla="*/ 197589461 w 448"/>
                  <a:gd name="T15" fmla="*/ 197043332 h 208"/>
                  <a:gd name="T16" fmla="*/ 197589461 w 448"/>
                  <a:gd name="T17" fmla="*/ 197043332 h 208"/>
                  <a:gd name="T18" fmla="*/ 197589461 w 448"/>
                  <a:gd name="T19" fmla="*/ 197043332 h 208"/>
                  <a:gd name="T20" fmla="*/ 197589461 w 448"/>
                  <a:gd name="T21" fmla="*/ 197043332 h 208"/>
                  <a:gd name="T22" fmla="*/ 197589461 w 448"/>
                  <a:gd name="T23" fmla="*/ 197043332 h 208"/>
                  <a:gd name="T24" fmla="*/ 197589461 w 448"/>
                  <a:gd name="T25" fmla="*/ 197043332 h 208"/>
                  <a:gd name="T26" fmla="*/ 197589461 w 448"/>
                  <a:gd name="T27" fmla="*/ 197043332 h 208"/>
                  <a:gd name="T28" fmla="*/ 197589461 w 448"/>
                  <a:gd name="T29" fmla="*/ 197043332 h 208"/>
                  <a:gd name="T30" fmla="*/ 197589461 w 448"/>
                  <a:gd name="T31" fmla="*/ 197043332 h 208"/>
                  <a:gd name="T32" fmla="*/ 197589461 w 448"/>
                  <a:gd name="T33" fmla="*/ 197043332 h 208"/>
                  <a:gd name="T34" fmla="*/ 197589461 w 448"/>
                  <a:gd name="T35" fmla="*/ 197043332 h 208"/>
                  <a:gd name="T36" fmla="*/ 197589461 w 448"/>
                  <a:gd name="T37" fmla="*/ 197043332 h 208"/>
                  <a:gd name="T38" fmla="*/ 197589461 w 448"/>
                  <a:gd name="T39" fmla="*/ 197043332 h 208"/>
                  <a:gd name="T40" fmla="*/ 197589461 w 448"/>
                  <a:gd name="T41" fmla="*/ 197043332 h 208"/>
                  <a:gd name="T42" fmla="*/ 197589461 w 448"/>
                  <a:gd name="T43" fmla="*/ 197043332 h 208"/>
                  <a:gd name="T44" fmla="*/ 197589461 w 448"/>
                  <a:gd name="T45" fmla="*/ 197043332 h 208"/>
                  <a:gd name="T46" fmla="*/ 197589461 w 448"/>
                  <a:gd name="T47" fmla="*/ 197043332 h 208"/>
                  <a:gd name="T48" fmla="*/ 197589461 w 448"/>
                  <a:gd name="T49" fmla="*/ 197043332 h 208"/>
                  <a:gd name="T50" fmla="*/ 197589461 w 448"/>
                  <a:gd name="T51" fmla="*/ 197043332 h 208"/>
                  <a:gd name="T52" fmla="*/ 197589461 w 448"/>
                  <a:gd name="T53" fmla="*/ 197043332 h 208"/>
                  <a:gd name="T54" fmla="*/ 197589461 w 448"/>
                  <a:gd name="T55" fmla="*/ 197043332 h 208"/>
                  <a:gd name="T56" fmla="*/ 197589461 w 448"/>
                  <a:gd name="T57" fmla="*/ 197043332 h 208"/>
                  <a:gd name="T58" fmla="*/ 197589461 w 448"/>
                  <a:gd name="T59" fmla="*/ 197043332 h 208"/>
                  <a:gd name="T60" fmla="*/ 197589461 w 448"/>
                  <a:gd name="T61" fmla="*/ 197043332 h 208"/>
                  <a:gd name="T62" fmla="*/ 197589461 w 448"/>
                  <a:gd name="T63" fmla="*/ 197043332 h 208"/>
                  <a:gd name="T64" fmla="*/ 197589461 w 448"/>
                  <a:gd name="T65" fmla="*/ 197043332 h 208"/>
                  <a:gd name="T66" fmla="*/ 197589461 w 448"/>
                  <a:gd name="T67" fmla="*/ 197043332 h 2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8"/>
                  <a:gd name="T103" fmla="*/ 0 h 208"/>
                  <a:gd name="T104" fmla="*/ 448 w 448"/>
                  <a:gd name="T105" fmla="*/ 208 h 2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8" h="208">
                    <a:moveTo>
                      <a:pt x="447" y="114"/>
                    </a:moveTo>
                    <a:cubicBezTo>
                      <a:pt x="446" y="110"/>
                      <a:pt x="442" y="107"/>
                      <a:pt x="437" y="108"/>
                    </a:cubicBezTo>
                    <a:cubicBezTo>
                      <a:pt x="433" y="109"/>
                      <a:pt x="431" y="114"/>
                      <a:pt x="432" y="118"/>
                    </a:cubicBezTo>
                    <a:cubicBezTo>
                      <a:pt x="432" y="120"/>
                      <a:pt x="432" y="122"/>
                      <a:pt x="432" y="125"/>
                    </a:cubicBezTo>
                    <a:cubicBezTo>
                      <a:pt x="432" y="142"/>
                      <a:pt x="427" y="154"/>
                      <a:pt x="423" y="161"/>
                    </a:cubicBezTo>
                    <a:cubicBezTo>
                      <a:pt x="420" y="164"/>
                      <a:pt x="418" y="167"/>
                      <a:pt x="416" y="169"/>
                    </a:cubicBezTo>
                    <a:cubicBezTo>
                      <a:pt x="416" y="169"/>
                      <a:pt x="416" y="169"/>
                      <a:pt x="416" y="169"/>
                    </a:cubicBezTo>
                    <a:cubicBezTo>
                      <a:pt x="413" y="169"/>
                      <a:pt x="410" y="169"/>
                      <a:pt x="408" y="169"/>
                    </a:cubicBezTo>
                    <a:cubicBezTo>
                      <a:pt x="408" y="167"/>
                      <a:pt x="408" y="165"/>
                      <a:pt x="408" y="163"/>
                    </a:cubicBezTo>
                    <a:cubicBezTo>
                      <a:pt x="408" y="139"/>
                      <a:pt x="388" y="119"/>
                      <a:pt x="363" y="119"/>
                    </a:cubicBezTo>
                    <a:cubicBezTo>
                      <a:pt x="339" y="119"/>
                      <a:pt x="319" y="139"/>
                      <a:pt x="319" y="163"/>
                    </a:cubicBezTo>
                    <a:cubicBezTo>
                      <a:pt x="319" y="165"/>
                      <a:pt x="319" y="167"/>
                      <a:pt x="319" y="169"/>
                    </a:cubicBezTo>
                    <a:cubicBezTo>
                      <a:pt x="266" y="169"/>
                      <a:pt x="197" y="169"/>
                      <a:pt x="140" y="169"/>
                    </a:cubicBezTo>
                    <a:cubicBezTo>
                      <a:pt x="141" y="167"/>
                      <a:pt x="141" y="165"/>
                      <a:pt x="141" y="163"/>
                    </a:cubicBezTo>
                    <a:cubicBezTo>
                      <a:pt x="141" y="139"/>
                      <a:pt x="121" y="119"/>
                      <a:pt x="96" y="119"/>
                    </a:cubicBezTo>
                    <a:cubicBezTo>
                      <a:pt x="71" y="119"/>
                      <a:pt x="52" y="139"/>
                      <a:pt x="51" y="163"/>
                    </a:cubicBezTo>
                    <a:cubicBezTo>
                      <a:pt x="51" y="165"/>
                      <a:pt x="52" y="167"/>
                      <a:pt x="52" y="169"/>
                    </a:cubicBezTo>
                    <a:cubicBezTo>
                      <a:pt x="40" y="169"/>
                      <a:pt x="32" y="169"/>
                      <a:pt x="29" y="169"/>
                    </a:cubicBezTo>
                    <a:cubicBezTo>
                      <a:pt x="23" y="169"/>
                      <a:pt x="21" y="167"/>
                      <a:pt x="19" y="163"/>
                    </a:cubicBezTo>
                    <a:cubicBezTo>
                      <a:pt x="17" y="159"/>
                      <a:pt x="16" y="152"/>
                      <a:pt x="16" y="147"/>
                    </a:cubicBezTo>
                    <a:cubicBezTo>
                      <a:pt x="16" y="136"/>
                      <a:pt x="21" y="126"/>
                      <a:pt x="30" y="118"/>
                    </a:cubicBezTo>
                    <a:cubicBezTo>
                      <a:pt x="44" y="105"/>
                      <a:pt x="67" y="96"/>
                      <a:pt x="85" y="90"/>
                    </a:cubicBezTo>
                    <a:cubicBezTo>
                      <a:pt x="95" y="87"/>
                      <a:pt x="103" y="85"/>
                      <a:pt x="109" y="84"/>
                    </a:cubicBezTo>
                    <a:cubicBezTo>
                      <a:pt x="114" y="83"/>
                      <a:pt x="117" y="82"/>
                      <a:pt x="119" y="82"/>
                    </a:cubicBezTo>
                    <a:cubicBezTo>
                      <a:pt x="384" y="82"/>
                      <a:pt x="384" y="82"/>
                      <a:pt x="384" y="82"/>
                    </a:cubicBezTo>
                    <a:cubicBezTo>
                      <a:pt x="385" y="82"/>
                      <a:pt x="386" y="82"/>
                      <a:pt x="386" y="83"/>
                    </a:cubicBezTo>
                    <a:cubicBezTo>
                      <a:pt x="392" y="84"/>
                      <a:pt x="406" y="89"/>
                      <a:pt x="417" y="97"/>
                    </a:cubicBezTo>
                    <a:cubicBezTo>
                      <a:pt x="420" y="100"/>
                      <a:pt x="425" y="99"/>
                      <a:pt x="428" y="96"/>
                    </a:cubicBezTo>
                    <a:cubicBezTo>
                      <a:pt x="430" y="92"/>
                      <a:pt x="430" y="87"/>
                      <a:pt x="426" y="84"/>
                    </a:cubicBezTo>
                    <a:cubicBezTo>
                      <a:pt x="412" y="74"/>
                      <a:pt x="397" y="69"/>
                      <a:pt x="390" y="67"/>
                    </a:cubicBezTo>
                    <a:cubicBezTo>
                      <a:pt x="380" y="55"/>
                      <a:pt x="333" y="0"/>
                      <a:pt x="248" y="0"/>
                    </a:cubicBezTo>
                    <a:cubicBezTo>
                      <a:pt x="165" y="0"/>
                      <a:pt x="123" y="53"/>
                      <a:pt x="113" y="67"/>
                    </a:cubicBezTo>
                    <a:cubicBezTo>
                      <a:pt x="105" y="68"/>
                      <a:pt x="82" y="73"/>
                      <a:pt x="60" y="82"/>
                    </a:cubicBezTo>
                    <a:cubicBezTo>
                      <a:pt x="46" y="88"/>
                      <a:pt x="31" y="96"/>
                      <a:pt x="20" y="106"/>
                    </a:cubicBezTo>
                    <a:cubicBezTo>
                      <a:pt x="8" y="116"/>
                      <a:pt x="0" y="130"/>
                      <a:pt x="0" y="147"/>
                    </a:cubicBezTo>
                    <a:cubicBezTo>
                      <a:pt x="0" y="153"/>
                      <a:pt x="1" y="162"/>
                      <a:pt x="5" y="170"/>
                    </a:cubicBezTo>
                    <a:cubicBezTo>
                      <a:pt x="8" y="178"/>
                      <a:pt x="17" y="185"/>
                      <a:pt x="29" y="185"/>
                    </a:cubicBezTo>
                    <a:cubicBezTo>
                      <a:pt x="29" y="185"/>
                      <a:pt x="29" y="185"/>
                      <a:pt x="29" y="185"/>
                    </a:cubicBezTo>
                    <a:cubicBezTo>
                      <a:pt x="32" y="185"/>
                      <a:pt x="42" y="185"/>
                      <a:pt x="57" y="185"/>
                    </a:cubicBezTo>
                    <a:cubicBezTo>
                      <a:pt x="65" y="199"/>
                      <a:pt x="79" y="208"/>
                      <a:pt x="96" y="208"/>
                    </a:cubicBezTo>
                    <a:cubicBezTo>
                      <a:pt x="113" y="208"/>
                      <a:pt x="127" y="199"/>
                      <a:pt x="135" y="185"/>
                    </a:cubicBezTo>
                    <a:cubicBezTo>
                      <a:pt x="195" y="185"/>
                      <a:pt x="269" y="185"/>
                      <a:pt x="324" y="185"/>
                    </a:cubicBezTo>
                    <a:cubicBezTo>
                      <a:pt x="332" y="199"/>
                      <a:pt x="347" y="208"/>
                      <a:pt x="363" y="208"/>
                    </a:cubicBezTo>
                    <a:cubicBezTo>
                      <a:pt x="380" y="208"/>
                      <a:pt x="395" y="199"/>
                      <a:pt x="402" y="185"/>
                    </a:cubicBezTo>
                    <a:cubicBezTo>
                      <a:pt x="402" y="185"/>
                      <a:pt x="402" y="185"/>
                      <a:pt x="402" y="185"/>
                    </a:cubicBezTo>
                    <a:cubicBezTo>
                      <a:pt x="405" y="185"/>
                      <a:pt x="419" y="185"/>
                      <a:pt x="419" y="185"/>
                    </a:cubicBezTo>
                    <a:cubicBezTo>
                      <a:pt x="420" y="185"/>
                      <a:pt x="422" y="185"/>
                      <a:pt x="423" y="184"/>
                    </a:cubicBezTo>
                    <a:cubicBezTo>
                      <a:pt x="424" y="183"/>
                      <a:pt x="448" y="166"/>
                      <a:pt x="448" y="125"/>
                    </a:cubicBezTo>
                    <a:cubicBezTo>
                      <a:pt x="448" y="121"/>
                      <a:pt x="448" y="117"/>
                      <a:pt x="447" y="114"/>
                    </a:cubicBezTo>
                    <a:close/>
                    <a:moveTo>
                      <a:pt x="368" y="66"/>
                    </a:moveTo>
                    <a:cubicBezTo>
                      <a:pt x="256" y="66"/>
                      <a:pt x="256" y="66"/>
                      <a:pt x="256" y="66"/>
                    </a:cubicBezTo>
                    <a:cubicBezTo>
                      <a:pt x="256" y="16"/>
                      <a:pt x="256" y="16"/>
                      <a:pt x="256" y="16"/>
                    </a:cubicBezTo>
                    <a:cubicBezTo>
                      <a:pt x="296" y="18"/>
                      <a:pt x="326" y="32"/>
                      <a:pt x="346" y="47"/>
                    </a:cubicBezTo>
                    <a:cubicBezTo>
                      <a:pt x="355" y="54"/>
                      <a:pt x="363" y="61"/>
                      <a:pt x="368" y="66"/>
                    </a:cubicBezTo>
                    <a:close/>
                    <a:moveTo>
                      <a:pt x="240" y="16"/>
                    </a:moveTo>
                    <a:cubicBezTo>
                      <a:pt x="240" y="66"/>
                      <a:pt x="240" y="66"/>
                      <a:pt x="240" y="66"/>
                    </a:cubicBezTo>
                    <a:cubicBezTo>
                      <a:pt x="134" y="66"/>
                      <a:pt x="134" y="66"/>
                      <a:pt x="134" y="66"/>
                    </a:cubicBezTo>
                    <a:cubicBezTo>
                      <a:pt x="149" y="49"/>
                      <a:pt x="183" y="18"/>
                      <a:pt x="240" y="16"/>
                    </a:cubicBezTo>
                    <a:close/>
                    <a:moveTo>
                      <a:pt x="96" y="192"/>
                    </a:moveTo>
                    <a:cubicBezTo>
                      <a:pt x="80" y="192"/>
                      <a:pt x="68" y="179"/>
                      <a:pt x="67" y="163"/>
                    </a:cubicBezTo>
                    <a:cubicBezTo>
                      <a:pt x="68" y="148"/>
                      <a:pt x="80" y="135"/>
                      <a:pt x="96" y="135"/>
                    </a:cubicBezTo>
                    <a:cubicBezTo>
                      <a:pt x="112" y="135"/>
                      <a:pt x="125" y="148"/>
                      <a:pt x="125" y="163"/>
                    </a:cubicBezTo>
                    <a:cubicBezTo>
                      <a:pt x="125" y="179"/>
                      <a:pt x="112" y="192"/>
                      <a:pt x="96" y="192"/>
                    </a:cubicBezTo>
                    <a:close/>
                    <a:moveTo>
                      <a:pt x="363" y="192"/>
                    </a:moveTo>
                    <a:cubicBezTo>
                      <a:pt x="347" y="192"/>
                      <a:pt x="335" y="179"/>
                      <a:pt x="335" y="163"/>
                    </a:cubicBezTo>
                    <a:cubicBezTo>
                      <a:pt x="335" y="148"/>
                      <a:pt x="347" y="135"/>
                      <a:pt x="363" y="135"/>
                    </a:cubicBezTo>
                    <a:cubicBezTo>
                      <a:pt x="379" y="135"/>
                      <a:pt x="392" y="148"/>
                      <a:pt x="392" y="163"/>
                    </a:cubicBezTo>
                    <a:cubicBezTo>
                      <a:pt x="392" y="179"/>
                      <a:pt x="379" y="192"/>
                      <a:pt x="363" y="19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IN" sz="1000" dirty="0">
                  <a:solidFill>
                    <a:srgbClr val="000000"/>
                  </a:solidFill>
                  <a:cs typeface="Arial" pitchFamily="34" charset="0"/>
                </a:endParaRPr>
              </a:p>
            </p:txBody>
          </p:sp>
          <p:sp>
            <p:nvSpPr>
              <p:cNvPr id="34" name="Freeform 9"/>
              <p:cNvSpPr>
                <a:spLocks noChangeAspect="1" noEditPoints="1"/>
              </p:cNvSpPr>
              <p:nvPr/>
            </p:nvSpPr>
            <p:spPr bwMode="auto">
              <a:xfrm>
                <a:off x="4200" y="2203"/>
                <a:ext cx="307" cy="173"/>
              </a:xfrm>
              <a:custGeom>
                <a:avLst/>
                <a:gdLst>
                  <a:gd name="T0" fmla="*/ 195080276 w 496"/>
                  <a:gd name="T1" fmla="*/ 196851788 h 279"/>
                  <a:gd name="T2" fmla="*/ 195080276 w 496"/>
                  <a:gd name="T3" fmla="*/ 196851788 h 279"/>
                  <a:gd name="T4" fmla="*/ 195080276 w 496"/>
                  <a:gd name="T5" fmla="*/ 196851788 h 279"/>
                  <a:gd name="T6" fmla="*/ 195080276 w 496"/>
                  <a:gd name="T7" fmla="*/ 196851788 h 279"/>
                  <a:gd name="T8" fmla="*/ 195080276 w 496"/>
                  <a:gd name="T9" fmla="*/ 196851788 h 279"/>
                  <a:gd name="T10" fmla="*/ 195080276 w 496"/>
                  <a:gd name="T11" fmla="*/ 196851788 h 279"/>
                  <a:gd name="T12" fmla="*/ 195080276 w 496"/>
                  <a:gd name="T13" fmla="*/ 196851788 h 279"/>
                  <a:gd name="T14" fmla="*/ 195080276 w 496"/>
                  <a:gd name="T15" fmla="*/ 196851788 h 279"/>
                  <a:gd name="T16" fmla="*/ 195080276 w 496"/>
                  <a:gd name="T17" fmla="*/ 0 h 279"/>
                  <a:gd name="T18" fmla="*/ 195080276 w 496"/>
                  <a:gd name="T19" fmla="*/ 196851788 h 279"/>
                  <a:gd name="T20" fmla="*/ 195080276 w 496"/>
                  <a:gd name="T21" fmla="*/ 196851788 h 279"/>
                  <a:gd name="T22" fmla="*/ 195080276 w 496"/>
                  <a:gd name="T23" fmla="*/ 196851788 h 279"/>
                  <a:gd name="T24" fmla="*/ 195080276 w 496"/>
                  <a:gd name="T25" fmla="*/ 196851788 h 279"/>
                  <a:gd name="T26" fmla="*/ 195080276 w 496"/>
                  <a:gd name="T27" fmla="*/ 196851788 h 279"/>
                  <a:gd name="T28" fmla="*/ 0 w 496"/>
                  <a:gd name="T29" fmla="*/ 196851788 h 279"/>
                  <a:gd name="T30" fmla="*/ 172515381 w 496"/>
                  <a:gd name="T31" fmla="*/ 196851788 h 279"/>
                  <a:gd name="T32" fmla="*/ 195080276 w 496"/>
                  <a:gd name="T33" fmla="*/ 196851788 h 279"/>
                  <a:gd name="T34" fmla="*/ 195080276 w 496"/>
                  <a:gd name="T35" fmla="*/ 196851788 h 279"/>
                  <a:gd name="T36" fmla="*/ 195080276 w 496"/>
                  <a:gd name="T37" fmla="*/ 196851788 h 279"/>
                  <a:gd name="T38" fmla="*/ 195080276 w 496"/>
                  <a:gd name="T39" fmla="*/ 196851788 h 279"/>
                  <a:gd name="T40" fmla="*/ 195080276 w 496"/>
                  <a:gd name="T41" fmla="*/ 196851788 h 279"/>
                  <a:gd name="T42" fmla="*/ 195080276 w 496"/>
                  <a:gd name="T43" fmla="*/ 196851788 h 279"/>
                  <a:gd name="T44" fmla="*/ 195080276 w 496"/>
                  <a:gd name="T45" fmla="*/ 196851788 h 279"/>
                  <a:gd name="T46" fmla="*/ 195080276 w 496"/>
                  <a:gd name="T47" fmla="*/ 196851788 h 279"/>
                  <a:gd name="T48" fmla="*/ 195080276 w 496"/>
                  <a:gd name="T49" fmla="*/ 196851788 h 279"/>
                  <a:gd name="T50" fmla="*/ 195080276 w 496"/>
                  <a:gd name="T51" fmla="*/ 196851788 h 279"/>
                  <a:gd name="T52" fmla="*/ 195080276 w 496"/>
                  <a:gd name="T53" fmla="*/ 196851788 h 279"/>
                  <a:gd name="T54" fmla="*/ 195080276 w 496"/>
                  <a:gd name="T55" fmla="*/ 196851788 h 279"/>
                  <a:gd name="T56" fmla="*/ 195080276 w 496"/>
                  <a:gd name="T57" fmla="*/ 196851788 h 279"/>
                  <a:gd name="T58" fmla="*/ 195080276 w 496"/>
                  <a:gd name="T59" fmla="*/ 196851788 h 279"/>
                  <a:gd name="T60" fmla="*/ 195080276 w 496"/>
                  <a:gd name="T61" fmla="*/ 196851788 h 279"/>
                  <a:gd name="T62" fmla="*/ 195080276 w 496"/>
                  <a:gd name="T63" fmla="*/ 196851788 h 279"/>
                  <a:gd name="T64" fmla="*/ 195080276 w 496"/>
                  <a:gd name="T65" fmla="*/ 196851788 h 279"/>
                  <a:gd name="T66" fmla="*/ 195080276 w 496"/>
                  <a:gd name="T67" fmla="*/ 196851788 h 279"/>
                  <a:gd name="T68" fmla="*/ 195080276 w 496"/>
                  <a:gd name="T69" fmla="*/ 196851788 h 279"/>
                  <a:gd name="T70" fmla="*/ 195080276 w 496"/>
                  <a:gd name="T71" fmla="*/ 196851788 h 279"/>
                  <a:gd name="T72" fmla="*/ 195080276 w 496"/>
                  <a:gd name="T73" fmla="*/ 196851788 h 279"/>
                  <a:gd name="T74" fmla="*/ 195080276 w 496"/>
                  <a:gd name="T75" fmla="*/ 196851788 h 279"/>
                  <a:gd name="T76" fmla="*/ 195080276 w 496"/>
                  <a:gd name="T77" fmla="*/ 196851788 h 279"/>
                  <a:gd name="T78" fmla="*/ 195080276 w 496"/>
                  <a:gd name="T79" fmla="*/ 196851788 h 279"/>
                  <a:gd name="T80" fmla="*/ 195080276 w 496"/>
                  <a:gd name="T81" fmla="*/ 196851788 h 279"/>
                  <a:gd name="T82" fmla="*/ 195080276 w 496"/>
                  <a:gd name="T83" fmla="*/ 196851788 h 2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6"/>
                  <a:gd name="T127" fmla="*/ 0 h 279"/>
                  <a:gd name="T128" fmla="*/ 496 w 496"/>
                  <a:gd name="T129" fmla="*/ 279 h 2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6" h="279">
                    <a:moveTo>
                      <a:pt x="488" y="69"/>
                    </a:moveTo>
                    <a:cubicBezTo>
                      <a:pt x="483" y="69"/>
                      <a:pt x="480" y="72"/>
                      <a:pt x="480" y="77"/>
                    </a:cubicBezTo>
                    <a:cubicBezTo>
                      <a:pt x="480" y="203"/>
                      <a:pt x="480" y="203"/>
                      <a:pt x="480" y="203"/>
                    </a:cubicBezTo>
                    <a:cubicBezTo>
                      <a:pt x="480" y="211"/>
                      <a:pt x="473" y="218"/>
                      <a:pt x="465" y="218"/>
                    </a:cubicBezTo>
                    <a:cubicBezTo>
                      <a:pt x="443" y="218"/>
                      <a:pt x="443" y="218"/>
                      <a:pt x="443" y="218"/>
                    </a:cubicBezTo>
                    <a:cubicBezTo>
                      <a:pt x="436" y="201"/>
                      <a:pt x="420" y="190"/>
                      <a:pt x="402" y="190"/>
                    </a:cubicBezTo>
                    <a:cubicBezTo>
                      <a:pt x="383" y="190"/>
                      <a:pt x="367" y="201"/>
                      <a:pt x="360" y="218"/>
                    </a:cubicBezTo>
                    <a:cubicBezTo>
                      <a:pt x="179" y="218"/>
                      <a:pt x="179" y="218"/>
                      <a:pt x="179" y="218"/>
                    </a:cubicBezTo>
                    <a:cubicBezTo>
                      <a:pt x="170" y="218"/>
                      <a:pt x="164" y="211"/>
                      <a:pt x="164" y="203"/>
                    </a:cubicBezTo>
                    <a:cubicBezTo>
                      <a:pt x="164" y="31"/>
                      <a:pt x="164" y="31"/>
                      <a:pt x="164" y="31"/>
                    </a:cubicBezTo>
                    <a:cubicBezTo>
                      <a:pt x="164" y="23"/>
                      <a:pt x="170" y="16"/>
                      <a:pt x="179" y="16"/>
                    </a:cubicBezTo>
                    <a:cubicBezTo>
                      <a:pt x="465" y="16"/>
                      <a:pt x="465" y="16"/>
                      <a:pt x="465" y="16"/>
                    </a:cubicBezTo>
                    <a:cubicBezTo>
                      <a:pt x="473" y="16"/>
                      <a:pt x="480" y="23"/>
                      <a:pt x="480" y="31"/>
                    </a:cubicBezTo>
                    <a:cubicBezTo>
                      <a:pt x="480" y="46"/>
                      <a:pt x="480" y="46"/>
                      <a:pt x="480" y="46"/>
                    </a:cubicBezTo>
                    <a:cubicBezTo>
                      <a:pt x="480" y="50"/>
                      <a:pt x="483" y="54"/>
                      <a:pt x="488" y="54"/>
                    </a:cubicBezTo>
                    <a:cubicBezTo>
                      <a:pt x="492" y="54"/>
                      <a:pt x="496" y="50"/>
                      <a:pt x="496" y="46"/>
                    </a:cubicBezTo>
                    <a:cubicBezTo>
                      <a:pt x="496" y="31"/>
                      <a:pt x="496" y="31"/>
                      <a:pt x="496" y="31"/>
                    </a:cubicBezTo>
                    <a:cubicBezTo>
                      <a:pt x="496" y="14"/>
                      <a:pt x="482" y="0"/>
                      <a:pt x="465" y="0"/>
                    </a:cubicBezTo>
                    <a:cubicBezTo>
                      <a:pt x="179" y="0"/>
                      <a:pt x="179" y="0"/>
                      <a:pt x="179" y="0"/>
                    </a:cubicBezTo>
                    <a:cubicBezTo>
                      <a:pt x="162" y="0"/>
                      <a:pt x="148" y="14"/>
                      <a:pt x="148" y="31"/>
                    </a:cubicBezTo>
                    <a:cubicBezTo>
                      <a:pt x="148" y="72"/>
                      <a:pt x="148" y="72"/>
                      <a:pt x="148" y="72"/>
                    </a:cubicBezTo>
                    <a:cubicBezTo>
                      <a:pt x="78" y="72"/>
                      <a:pt x="78" y="72"/>
                      <a:pt x="78" y="72"/>
                    </a:cubicBezTo>
                    <a:cubicBezTo>
                      <a:pt x="78" y="72"/>
                      <a:pt x="78" y="72"/>
                      <a:pt x="78" y="72"/>
                    </a:cubicBezTo>
                    <a:cubicBezTo>
                      <a:pt x="78" y="72"/>
                      <a:pt x="78" y="72"/>
                      <a:pt x="78" y="72"/>
                    </a:cubicBezTo>
                    <a:cubicBezTo>
                      <a:pt x="31" y="72"/>
                      <a:pt x="31" y="72"/>
                      <a:pt x="31" y="72"/>
                    </a:cubicBezTo>
                    <a:cubicBezTo>
                      <a:pt x="27" y="72"/>
                      <a:pt x="24" y="75"/>
                      <a:pt x="23" y="79"/>
                    </a:cubicBezTo>
                    <a:cubicBezTo>
                      <a:pt x="10" y="204"/>
                      <a:pt x="10" y="204"/>
                      <a:pt x="10" y="204"/>
                    </a:cubicBezTo>
                    <a:cubicBezTo>
                      <a:pt x="8" y="204"/>
                      <a:pt x="8" y="204"/>
                      <a:pt x="8" y="204"/>
                    </a:cubicBezTo>
                    <a:cubicBezTo>
                      <a:pt x="6" y="204"/>
                      <a:pt x="4" y="205"/>
                      <a:pt x="2" y="206"/>
                    </a:cubicBezTo>
                    <a:cubicBezTo>
                      <a:pt x="1" y="208"/>
                      <a:pt x="0" y="210"/>
                      <a:pt x="0" y="212"/>
                    </a:cubicBezTo>
                    <a:cubicBezTo>
                      <a:pt x="0" y="255"/>
                      <a:pt x="0" y="255"/>
                      <a:pt x="0" y="255"/>
                    </a:cubicBezTo>
                    <a:cubicBezTo>
                      <a:pt x="0" y="257"/>
                      <a:pt x="1" y="259"/>
                      <a:pt x="2" y="261"/>
                    </a:cubicBezTo>
                    <a:cubicBezTo>
                      <a:pt x="4" y="262"/>
                      <a:pt x="6" y="263"/>
                      <a:pt x="8" y="263"/>
                    </a:cubicBezTo>
                    <a:cubicBezTo>
                      <a:pt x="71" y="263"/>
                      <a:pt x="71" y="263"/>
                      <a:pt x="71" y="263"/>
                    </a:cubicBezTo>
                    <a:cubicBezTo>
                      <a:pt x="79" y="273"/>
                      <a:pt x="92" y="279"/>
                      <a:pt x="105" y="279"/>
                    </a:cubicBezTo>
                    <a:cubicBezTo>
                      <a:pt x="130" y="279"/>
                      <a:pt x="150" y="259"/>
                      <a:pt x="150" y="234"/>
                    </a:cubicBezTo>
                    <a:cubicBezTo>
                      <a:pt x="150" y="230"/>
                      <a:pt x="149" y="226"/>
                      <a:pt x="148" y="222"/>
                    </a:cubicBezTo>
                    <a:cubicBezTo>
                      <a:pt x="152" y="218"/>
                      <a:pt x="152" y="218"/>
                      <a:pt x="152" y="218"/>
                    </a:cubicBezTo>
                    <a:cubicBezTo>
                      <a:pt x="157" y="227"/>
                      <a:pt x="167" y="234"/>
                      <a:pt x="179" y="234"/>
                    </a:cubicBezTo>
                    <a:cubicBezTo>
                      <a:pt x="357" y="234"/>
                      <a:pt x="357" y="234"/>
                      <a:pt x="357" y="234"/>
                    </a:cubicBezTo>
                    <a:cubicBezTo>
                      <a:pt x="357" y="234"/>
                      <a:pt x="357" y="234"/>
                      <a:pt x="357" y="234"/>
                    </a:cubicBezTo>
                    <a:cubicBezTo>
                      <a:pt x="357" y="259"/>
                      <a:pt x="377" y="279"/>
                      <a:pt x="402" y="279"/>
                    </a:cubicBezTo>
                    <a:cubicBezTo>
                      <a:pt x="426" y="279"/>
                      <a:pt x="446" y="259"/>
                      <a:pt x="446" y="234"/>
                    </a:cubicBezTo>
                    <a:cubicBezTo>
                      <a:pt x="446" y="234"/>
                      <a:pt x="446" y="234"/>
                      <a:pt x="446" y="234"/>
                    </a:cubicBezTo>
                    <a:cubicBezTo>
                      <a:pt x="465" y="234"/>
                      <a:pt x="465" y="234"/>
                      <a:pt x="465" y="234"/>
                    </a:cubicBezTo>
                    <a:cubicBezTo>
                      <a:pt x="482" y="234"/>
                      <a:pt x="496" y="220"/>
                      <a:pt x="496" y="203"/>
                    </a:cubicBezTo>
                    <a:cubicBezTo>
                      <a:pt x="496" y="77"/>
                      <a:pt x="496" y="77"/>
                      <a:pt x="496" y="77"/>
                    </a:cubicBezTo>
                    <a:cubicBezTo>
                      <a:pt x="496" y="72"/>
                      <a:pt x="492" y="69"/>
                      <a:pt x="488" y="69"/>
                    </a:cubicBezTo>
                    <a:close/>
                    <a:moveTo>
                      <a:pt x="148" y="134"/>
                    </a:moveTo>
                    <a:cubicBezTo>
                      <a:pt x="119" y="135"/>
                      <a:pt x="100" y="140"/>
                      <a:pt x="86" y="146"/>
                    </a:cubicBezTo>
                    <a:cubicBezTo>
                      <a:pt x="86" y="88"/>
                      <a:pt x="86" y="88"/>
                      <a:pt x="86" y="88"/>
                    </a:cubicBezTo>
                    <a:cubicBezTo>
                      <a:pt x="148" y="88"/>
                      <a:pt x="148" y="88"/>
                      <a:pt x="148" y="88"/>
                    </a:cubicBezTo>
                    <a:lnTo>
                      <a:pt x="148" y="134"/>
                    </a:lnTo>
                    <a:close/>
                    <a:moveTo>
                      <a:pt x="39" y="88"/>
                    </a:moveTo>
                    <a:cubicBezTo>
                      <a:pt x="70" y="88"/>
                      <a:pt x="70" y="88"/>
                      <a:pt x="70" y="88"/>
                    </a:cubicBezTo>
                    <a:cubicBezTo>
                      <a:pt x="70" y="157"/>
                      <a:pt x="70" y="157"/>
                      <a:pt x="70" y="157"/>
                    </a:cubicBezTo>
                    <a:cubicBezTo>
                      <a:pt x="58" y="168"/>
                      <a:pt x="50" y="180"/>
                      <a:pt x="46" y="186"/>
                    </a:cubicBezTo>
                    <a:cubicBezTo>
                      <a:pt x="28" y="186"/>
                      <a:pt x="28" y="186"/>
                      <a:pt x="28" y="186"/>
                    </a:cubicBezTo>
                    <a:lnTo>
                      <a:pt x="39" y="88"/>
                    </a:lnTo>
                    <a:close/>
                    <a:moveTo>
                      <a:pt x="105" y="263"/>
                    </a:moveTo>
                    <a:cubicBezTo>
                      <a:pt x="90" y="263"/>
                      <a:pt x="77" y="250"/>
                      <a:pt x="77" y="234"/>
                    </a:cubicBezTo>
                    <a:cubicBezTo>
                      <a:pt x="77" y="219"/>
                      <a:pt x="90" y="206"/>
                      <a:pt x="105" y="206"/>
                    </a:cubicBezTo>
                    <a:cubicBezTo>
                      <a:pt x="121" y="206"/>
                      <a:pt x="134" y="219"/>
                      <a:pt x="134" y="234"/>
                    </a:cubicBezTo>
                    <a:cubicBezTo>
                      <a:pt x="134" y="250"/>
                      <a:pt x="121" y="263"/>
                      <a:pt x="105" y="263"/>
                    </a:cubicBezTo>
                    <a:close/>
                    <a:moveTo>
                      <a:pt x="105" y="190"/>
                    </a:moveTo>
                    <a:cubicBezTo>
                      <a:pt x="81" y="190"/>
                      <a:pt x="61" y="210"/>
                      <a:pt x="61" y="234"/>
                    </a:cubicBezTo>
                    <a:cubicBezTo>
                      <a:pt x="61" y="239"/>
                      <a:pt x="61" y="243"/>
                      <a:pt x="63" y="247"/>
                    </a:cubicBezTo>
                    <a:cubicBezTo>
                      <a:pt x="16" y="247"/>
                      <a:pt x="16" y="247"/>
                      <a:pt x="16" y="247"/>
                    </a:cubicBezTo>
                    <a:cubicBezTo>
                      <a:pt x="16" y="220"/>
                      <a:pt x="16" y="220"/>
                      <a:pt x="16" y="220"/>
                    </a:cubicBezTo>
                    <a:cubicBezTo>
                      <a:pt x="17" y="220"/>
                      <a:pt x="17" y="220"/>
                      <a:pt x="17" y="220"/>
                    </a:cubicBezTo>
                    <a:cubicBezTo>
                      <a:pt x="21" y="220"/>
                      <a:pt x="24" y="217"/>
                      <a:pt x="25" y="213"/>
                    </a:cubicBezTo>
                    <a:cubicBezTo>
                      <a:pt x="26" y="202"/>
                      <a:pt x="26" y="202"/>
                      <a:pt x="26" y="202"/>
                    </a:cubicBezTo>
                    <a:cubicBezTo>
                      <a:pt x="50" y="202"/>
                      <a:pt x="50" y="202"/>
                      <a:pt x="50" y="202"/>
                    </a:cubicBezTo>
                    <a:cubicBezTo>
                      <a:pt x="53" y="202"/>
                      <a:pt x="55" y="200"/>
                      <a:pt x="57" y="198"/>
                    </a:cubicBezTo>
                    <a:cubicBezTo>
                      <a:pt x="57" y="198"/>
                      <a:pt x="57" y="196"/>
                      <a:pt x="59" y="194"/>
                    </a:cubicBezTo>
                    <a:cubicBezTo>
                      <a:pt x="63" y="188"/>
                      <a:pt x="74" y="174"/>
                      <a:pt x="87" y="165"/>
                    </a:cubicBezTo>
                    <a:cubicBezTo>
                      <a:pt x="97" y="158"/>
                      <a:pt x="115" y="151"/>
                      <a:pt x="148" y="150"/>
                    </a:cubicBezTo>
                    <a:cubicBezTo>
                      <a:pt x="148" y="200"/>
                      <a:pt x="148" y="200"/>
                      <a:pt x="148" y="200"/>
                    </a:cubicBezTo>
                    <a:cubicBezTo>
                      <a:pt x="141" y="207"/>
                      <a:pt x="141" y="207"/>
                      <a:pt x="141" y="207"/>
                    </a:cubicBezTo>
                    <a:cubicBezTo>
                      <a:pt x="132" y="196"/>
                      <a:pt x="120" y="190"/>
                      <a:pt x="105" y="190"/>
                    </a:cubicBezTo>
                    <a:close/>
                    <a:moveTo>
                      <a:pt x="402" y="263"/>
                    </a:moveTo>
                    <a:cubicBezTo>
                      <a:pt x="386" y="263"/>
                      <a:pt x="373" y="250"/>
                      <a:pt x="373" y="234"/>
                    </a:cubicBezTo>
                    <a:cubicBezTo>
                      <a:pt x="373" y="219"/>
                      <a:pt x="386" y="206"/>
                      <a:pt x="402" y="206"/>
                    </a:cubicBezTo>
                    <a:cubicBezTo>
                      <a:pt x="417" y="206"/>
                      <a:pt x="430" y="219"/>
                      <a:pt x="430" y="234"/>
                    </a:cubicBezTo>
                    <a:cubicBezTo>
                      <a:pt x="430" y="250"/>
                      <a:pt x="417" y="263"/>
                      <a:pt x="402" y="26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IN" sz="1000" dirty="0">
                  <a:solidFill>
                    <a:srgbClr val="000000"/>
                  </a:solidFill>
                  <a:cs typeface="Arial" pitchFamily="34" charset="0"/>
                </a:endParaRPr>
              </a:p>
            </p:txBody>
          </p:sp>
          <p:sp>
            <p:nvSpPr>
              <p:cNvPr id="35" name="Freeform 7"/>
              <p:cNvSpPr>
                <a:spLocks noChangeAspect="1" noEditPoints="1"/>
              </p:cNvSpPr>
              <p:nvPr/>
            </p:nvSpPr>
            <p:spPr bwMode="auto">
              <a:xfrm>
                <a:off x="3908" y="2645"/>
                <a:ext cx="245" cy="244"/>
              </a:xfrm>
              <a:custGeom>
                <a:avLst/>
                <a:gdLst>
                  <a:gd name="T0" fmla="*/ 197140026 w 395"/>
                  <a:gd name="T1" fmla="*/ 193149469 h 395"/>
                  <a:gd name="T2" fmla="*/ 197140026 w 395"/>
                  <a:gd name="T3" fmla="*/ 193149469 h 395"/>
                  <a:gd name="T4" fmla="*/ 197140026 w 395"/>
                  <a:gd name="T5" fmla="*/ 193149469 h 395"/>
                  <a:gd name="T6" fmla="*/ 197140026 w 395"/>
                  <a:gd name="T7" fmla="*/ 193149469 h 395"/>
                  <a:gd name="T8" fmla="*/ 197140026 w 395"/>
                  <a:gd name="T9" fmla="*/ 0 h 395"/>
                  <a:gd name="T10" fmla="*/ 197140026 w 395"/>
                  <a:gd name="T11" fmla="*/ 193149469 h 395"/>
                  <a:gd name="T12" fmla="*/ 197140026 w 395"/>
                  <a:gd name="T13" fmla="*/ 193149469 h 395"/>
                  <a:gd name="T14" fmla="*/ 197140026 w 395"/>
                  <a:gd name="T15" fmla="*/ 193149469 h 395"/>
                  <a:gd name="T16" fmla="*/ 197140026 w 395"/>
                  <a:gd name="T17" fmla="*/ 193149469 h 395"/>
                  <a:gd name="T18" fmla="*/ 197140026 w 395"/>
                  <a:gd name="T19" fmla="*/ 193149469 h 395"/>
                  <a:gd name="T20" fmla="*/ 197140026 w 395"/>
                  <a:gd name="T21" fmla="*/ 193149469 h 395"/>
                  <a:gd name="T22" fmla="*/ 197140026 w 395"/>
                  <a:gd name="T23" fmla="*/ 193149469 h 395"/>
                  <a:gd name="T24" fmla="*/ 197140026 w 395"/>
                  <a:gd name="T25" fmla="*/ 193149469 h 395"/>
                  <a:gd name="T26" fmla="*/ 197140026 w 395"/>
                  <a:gd name="T27" fmla="*/ 193149469 h 395"/>
                  <a:gd name="T28" fmla="*/ 197140026 w 395"/>
                  <a:gd name="T29" fmla="*/ 193149469 h 395"/>
                  <a:gd name="T30" fmla="*/ 197140026 w 395"/>
                  <a:gd name="T31" fmla="*/ 193149469 h 395"/>
                  <a:gd name="T32" fmla="*/ 197140026 w 395"/>
                  <a:gd name="T33" fmla="*/ 193149469 h 395"/>
                  <a:gd name="T34" fmla="*/ 197140026 w 395"/>
                  <a:gd name="T35" fmla="*/ 193149469 h 395"/>
                  <a:gd name="T36" fmla="*/ 197140026 w 395"/>
                  <a:gd name="T37" fmla="*/ 193149469 h 395"/>
                  <a:gd name="T38" fmla="*/ 197140026 w 395"/>
                  <a:gd name="T39" fmla="*/ 193149469 h 395"/>
                  <a:gd name="T40" fmla="*/ 197140026 w 395"/>
                  <a:gd name="T41" fmla="*/ 193149469 h 395"/>
                  <a:gd name="T42" fmla="*/ 197140026 w 395"/>
                  <a:gd name="T43" fmla="*/ 193149469 h 395"/>
                  <a:gd name="T44" fmla="*/ 197140026 w 395"/>
                  <a:gd name="T45" fmla="*/ 193149469 h 395"/>
                  <a:gd name="T46" fmla="*/ 197140026 w 395"/>
                  <a:gd name="T47" fmla="*/ 193149469 h 395"/>
                  <a:gd name="T48" fmla="*/ 197140026 w 395"/>
                  <a:gd name="T49" fmla="*/ 193149469 h 395"/>
                  <a:gd name="T50" fmla="*/ 197140026 w 395"/>
                  <a:gd name="T51" fmla="*/ 193149469 h 395"/>
                  <a:gd name="T52" fmla="*/ 197140026 w 395"/>
                  <a:gd name="T53" fmla="*/ 193149469 h 395"/>
                  <a:gd name="T54" fmla="*/ 197140026 w 395"/>
                  <a:gd name="T55" fmla="*/ 193149469 h 395"/>
                  <a:gd name="T56" fmla="*/ 197140026 w 395"/>
                  <a:gd name="T57" fmla="*/ 193149469 h 395"/>
                  <a:gd name="T58" fmla="*/ 197140026 w 395"/>
                  <a:gd name="T59" fmla="*/ 193149469 h 395"/>
                  <a:gd name="T60" fmla="*/ 197140026 w 395"/>
                  <a:gd name="T61" fmla="*/ 193149469 h 395"/>
                  <a:gd name="T62" fmla="*/ 197140026 w 395"/>
                  <a:gd name="T63" fmla="*/ 193149469 h 395"/>
                  <a:gd name="T64" fmla="*/ 197140026 w 395"/>
                  <a:gd name="T65" fmla="*/ 193149469 h 395"/>
                  <a:gd name="T66" fmla="*/ 197140026 w 395"/>
                  <a:gd name="T67" fmla="*/ 193149469 h 395"/>
                  <a:gd name="T68" fmla="*/ 197140026 w 395"/>
                  <a:gd name="T69" fmla="*/ 193149469 h 395"/>
                  <a:gd name="T70" fmla="*/ 197140026 w 395"/>
                  <a:gd name="T71" fmla="*/ 193149469 h 395"/>
                  <a:gd name="T72" fmla="*/ 197140026 w 395"/>
                  <a:gd name="T73" fmla="*/ 193149469 h 395"/>
                  <a:gd name="T74" fmla="*/ 197140026 w 395"/>
                  <a:gd name="T75" fmla="*/ 193149469 h 395"/>
                  <a:gd name="T76" fmla="*/ 197140026 w 395"/>
                  <a:gd name="T77" fmla="*/ 193149469 h 395"/>
                  <a:gd name="T78" fmla="*/ 197140026 w 395"/>
                  <a:gd name="T79" fmla="*/ 193149469 h 395"/>
                  <a:gd name="T80" fmla="*/ 197140026 w 395"/>
                  <a:gd name="T81" fmla="*/ 193149469 h 395"/>
                  <a:gd name="T82" fmla="*/ 197140026 w 395"/>
                  <a:gd name="T83" fmla="*/ 193149469 h 395"/>
                  <a:gd name="T84" fmla="*/ 197140026 w 395"/>
                  <a:gd name="T85" fmla="*/ 193149469 h 395"/>
                  <a:gd name="T86" fmla="*/ 197140026 w 395"/>
                  <a:gd name="T87" fmla="*/ 193149469 h 395"/>
                  <a:gd name="T88" fmla="*/ 197140026 w 395"/>
                  <a:gd name="T89" fmla="*/ 193149469 h 395"/>
                  <a:gd name="T90" fmla="*/ 197140026 w 395"/>
                  <a:gd name="T91" fmla="*/ 193149469 h 395"/>
                  <a:gd name="T92" fmla="*/ 197140026 w 395"/>
                  <a:gd name="T93" fmla="*/ 193149469 h 395"/>
                  <a:gd name="T94" fmla="*/ 197140026 w 395"/>
                  <a:gd name="T95" fmla="*/ 193149469 h 395"/>
                  <a:gd name="T96" fmla="*/ 197140026 w 395"/>
                  <a:gd name="T97" fmla="*/ 193149469 h 395"/>
                  <a:gd name="T98" fmla="*/ 197140026 w 395"/>
                  <a:gd name="T99" fmla="*/ 193149469 h 395"/>
                  <a:gd name="T100" fmla="*/ 197140026 w 395"/>
                  <a:gd name="T101" fmla="*/ 193149469 h 395"/>
                  <a:gd name="T102" fmla="*/ 197140026 w 395"/>
                  <a:gd name="T103" fmla="*/ 193149469 h 395"/>
                  <a:gd name="T104" fmla="*/ 197140026 w 395"/>
                  <a:gd name="T105" fmla="*/ 193149469 h 395"/>
                  <a:gd name="T106" fmla="*/ 197140026 w 395"/>
                  <a:gd name="T107" fmla="*/ 193149469 h 395"/>
                  <a:gd name="T108" fmla="*/ 197140026 w 395"/>
                  <a:gd name="T109" fmla="*/ 193149469 h 395"/>
                  <a:gd name="T110" fmla="*/ 197140026 w 395"/>
                  <a:gd name="T111" fmla="*/ 193149469 h 395"/>
                  <a:gd name="T112" fmla="*/ 197140026 w 395"/>
                  <a:gd name="T113" fmla="*/ 193149469 h 395"/>
                  <a:gd name="T114" fmla="*/ 197140026 w 395"/>
                  <a:gd name="T115" fmla="*/ 193149469 h 395"/>
                  <a:gd name="T116" fmla="*/ 197140026 w 395"/>
                  <a:gd name="T117" fmla="*/ 193149469 h 3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5"/>
                  <a:gd name="T178" fmla="*/ 0 h 395"/>
                  <a:gd name="T179" fmla="*/ 395 w 395"/>
                  <a:gd name="T180" fmla="*/ 395 h 39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5" h="395">
                    <a:moveTo>
                      <a:pt x="348" y="70"/>
                    </a:moveTo>
                    <a:cubicBezTo>
                      <a:pt x="346" y="67"/>
                      <a:pt x="341" y="66"/>
                      <a:pt x="337" y="69"/>
                    </a:cubicBezTo>
                    <a:cubicBezTo>
                      <a:pt x="334" y="72"/>
                      <a:pt x="333" y="77"/>
                      <a:pt x="336" y="80"/>
                    </a:cubicBezTo>
                    <a:cubicBezTo>
                      <a:pt x="363" y="112"/>
                      <a:pt x="379" y="153"/>
                      <a:pt x="379" y="197"/>
                    </a:cubicBezTo>
                    <a:cubicBezTo>
                      <a:pt x="379" y="247"/>
                      <a:pt x="359" y="293"/>
                      <a:pt x="326" y="325"/>
                    </a:cubicBezTo>
                    <a:cubicBezTo>
                      <a:pt x="293" y="358"/>
                      <a:pt x="248" y="379"/>
                      <a:pt x="198" y="379"/>
                    </a:cubicBezTo>
                    <a:cubicBezTo>
                      <a:pt x="148" y="379"/>
                      <a:pt x="102" y="358"/>
                      <a:pt x="69" y="325"/>
                    </a:cubicBezTo>
                    <a:cubicBezTo>
                      <a:pt x="37" y="293"/>
                      <a:pt x="16" y="247"/>
                      <a:pt x="16" y="197"/>
                    </a:cubicBezTo>
                    <a:cubicBezTo>
                      <a:pt x="16" y="147"/>
                      <a:pt x="37" y="102"/>
                      <a:pt x="69" y="69"/>
                    </a:cubicBezTo>
                    <a:cubicBezTo>
                      <a:pt x="102" y="36"/>
                      <a:pt x="148" y="16"/>
                      <a:pt x="198" y="16"/>
                    </a:cubicBezTo>
                    <a:cubicBezTo>
                      <a:pt x="242" y="16"/>
                      <a:pt x="283" y="32"/>
                      <a:pt x="315" y="59"/>
                    </a:cubicBezTo>
                    <a:cubicBezTo>
                      <a:pt x="318" y="62"/>
                      <a:pt x="323" y="61"/>
                      <a:pt x="326" y="58"/>
                    </a:cubicBezTo>
                    <a:cubicBezTo>
                      <a:pt x="329" y="54"/>
                      <a:pt x="328" y="49"/>
                      <a:pt x="325" y="46"/>
                    </a:cubicBezTo>
                    <a:cubicBezTo>
                      <a:pt x="325" y="46"/>
                      <a:pt x="325" y="46"/>
                      <a:pt x="325" y="46"/>
                    </a:cubicBezTo>
                    <a:cubicBezTo>
                      <a:pt x="291" y="17"/>
                      <a:pt x="246" y="0"/>
                      <a:pt x="198" y="0"/>
                    </a:cubicBezTo>
                    <a:cubicBezTo>
                      <a:pt x="89" y="0"/>
                      <a:pt x="0" y="88"/>
                      <a:pt x="0" y="197"/>
                    </a:cubicBezTo>
                    <a:cubicBezTo>
                      <a:pt x="0" y="306"/>
                      <a:pt x="89" y="395"/>
                      <a:pt x="198" y="395"/>
                    </a:cubicBezTo>
                    <a:cubicBezTo>
                      <a:pt x="307" y="395"/>
                      <a:pt x="395" y="306"/>
                      <a:pt x="395" y="197"/>
                    </a:cubicBezTo>
                    <a:cubicBezTo>
                      <a:pt x="395" y="149"/>
                      <a:pt x="378" y="104"/>
                      <a:pt x="348" y="70"/>
                    </a:cubicBezTo>
                    <a:close/>
                    <a:moveTo>
                      <a:pt x="75" y="300"/>
                    </a:moveTo>
                    <a:cubicBezTo>
                      <a:pt x="320" y="300"/>
                      <a:pt x="320" y="300"/>
                      <a:pt x="320" y="300"/>
                    </a:cubicBezTo>
                    <a:cubicBezTo>
                      <a:pt x="324" y="300"/>
                      <a:pt x="328" y="296"/>
                      <a:pt x="328" y="292"/>
                    </a:cubicBezTo>
                    <a:cubicBezTo>
                      <a:pt x="328" y="287"/>
                      <a:pt x="324" y="284"/>
                      <a:pt x="320" y="284"/>
                    </a:cubicBezTo>
                    <a:cubicBezTo>
                      <a:pt x="75" y="284"/>
                      <a:pt x="75" y="284"/>
                      <a:pt x="75" y="284"/>
                    </a:cubicBezTo>
                    <a:cubicBezTo>
                      <a:pt x="71" y="284"/>
                      <a:pt x="67" y="287"/>
                      <a:pt x="67" y="292"/>
                    </a:cubicBezTo>
                    <a:cubicBezTo>
                      <a:pt x="67" y="296"/>
                      <a:pt x="71" y="300"/>
                      <a:pt x="75" y="300"/>
                    </a:cubicBezTo>
                    <a:close/>
                    <a:moveTo>
                      <a:pt x="328" y="103"/>
                    </a:moveTo>
                    <a:cubicBezTo>
                      <a:pt x="328" y="98"/>
                      <a:pt x="324" y="95"/>
                      <a:pt x="320" y="95"/>
                    </a:cubicBezTo>
                    <a:cubicBezTo>
                      <a:pt x="75" y="95"/>
                      <a:pt x="75" y="95"/>
                      <a:pt x="75" y="95"/>
                    </a:cubicBezTo>
                    <a:cubicBezTo>
                      <a:pt x="71" y="95"/>
                      <a:pt x="67" y="98"/>
                      <a:pt x="67" y="103"/>
                    </a:cubicBezTo>
                    <a:cubicBezTo>
                      <a:pt x="67" y="107"/>
                      <a:pt x="71" y="111"/>
                      <a:pt x="75" y="111"/>
                    </a:cubicBezTo>
                    <a:cubicBezTo>
                      <a:pt x="320" y="111"/>
                      <a:pt x="320" y="111"/>
                      <a:pt x="320" y="111"/>
                    </a:cubicBezTo>
                    <a:cubicBezTo>
                      <a:pt x="324" y="111"/>
                      <a:pt x="328" y="107"/>
                      <a:pt x="328" y="103"/>
                    </a:cubicBezTo>
                    <a:close/>
                    <a:moveTo>
                      <a:pt x="359" y="235"/>
                    </a:moveTo>
                    <a:cubicBezTo>
                      <a:pt x="359" y="159"/>
                      <a:pt x="359" y="159"/>
                      <a:pt x="359" y="159"/>
                    </a:cubicBezTo>
                    <a:cubicBezTo>
                      <a:pt x="359" y="153"/>
                      <a:pt x="354" y="149"/>
                      <a:pt x="348" y="149"/>
                    </a:cubicBezTo>
                    <a:cubicBezTo>
                      <a:pt x="311" y="149"/>
                      <a:pt x="311" y="149"/>
                      <a:pt x="311" y="149"/>
                    </a:cubicBezTo>
                    <a:cubicBezTo>
                      <a:pt x="305" y="149"/>
                      <a:pt x="301" y="153"/>
                      <a:pt x="301" y="159"/>
                    </a:cubicBezTo>
                    <a:cubicBezTo>
                      <a:pt x="301" y="235"/>
                      <a:pt x="301" y="235"/>
                      <a:pt x="301" y="235"/>
                    </a:cubicBezTo>
                    <a:cubicBezTo>
                      <a:pt x="301" y="241"/>
                      <a:pt x="305" y="246"/>
                      <a:pt x="311" y="246"/>
                    </a:cubicBezTo>
                    <a:cubicBezTo>
                      <a:pt x="348" y="246"/>
                      <a:pt x="348" y="246"/>
                      <a:pt x="348" y="246"/>
                    </a:cubicBezTo>
                    <a:cubicBezTo>
                      <a:pt x="354" y="246"/>
                      <a:pt x="359" y="241"/>
                      <a:pt x="359" y="235"/>
                    </a:cubicBezTo>
                    <a:close/>
                    <a:moveTo>
                      <a:pt x="316" y="226"/>
                    </a:moveTo>
                    <a:cubicBezTo>
                      <a:pt x="315" y="226"/>
                      <a:pt x="313" y="225"/>
                      <a:pt x="313" y="223"/>
                    </a:cubicBezTo>
                    <a:cubicBezTo>
                      <a:pt x="313" y="222"/>
                      <a:pt x="314" y="220"/>
                      <a:pt x="316" y="220"/>
                    </a:cubicBezTo>
                    <a:cubicBezTo>
                      <a:pt x="334" y="220"/>
                      <a:pt x="343" y="215"/>
                      <a:pt x="344" y="196"/>
                    </a:cubicBezTo>
                    <a:cubicBezTo>
                      <a:pt x="344" y="193"/>
                      <a:pt x="344" y="191"/>
                      <a:pt x="344" y="188"/>
                    </a:cubicBezTo>
                    <a:cubicBezTo>
                      <a:pt x="343" y="179"/>
                      <a:pt x="338" y="174"/>
                      <a:pt x="329" y="174"/>
                    </a:cubicBezTo>
                    <a:cubicBezTo>
                      <a:pt x="320" y="174"/>
                      <a:pt x="315" y="179"/>
                      <a:pt x="315" y="187"/>
                    </a:cubicBezTo>
                    <a:cubicBezTo>
                      <a:pt x="315" y="195"/>
                      <a:pt x="319" y="199"/>
                      <a:pt x="329" y="199"/>
                    </a:cubicBezTo>
                    <a:cubicBezTo>
                      <a:pt x="331" y="199"/>
                      <a:pt x="333" y="199"/>
                      <a:pt x="337" y="198"/>
                    </a:cubicBezTo>
                    <a:cubicBezTo>
                      <a:pt x="338" y="198"/>
                      <a:pt x="340" y="199"/>
                      <a:pt x="340" y="200"/>
                    </a:cubicBezTo>
                    <a:cubicBezTo>
                      <a:pt x="340" y="202"/>
                      <a:pt x="339" y="203"/>
                      <a:pt x="338" y="203"/>
                    </a:cubicBezTo>
                    <a:cubicBezTo>
                      <a:pt x="335" y="204"/>
                      <a:pt x="333" y="205"/>
                      <a:pt x="329" y="205"/>
                    </a:cubicBezTo>
                    <a:cubicBezTo>
                      <a:pt x="316" y="205"/>
                      <a:pt x="310" y="199"/>
                      <a:pt x="310" y="188"/>
                    </a:cubicBezTo>
                    <a:cubicBezTo>
                      <a:pt x="310" y="177"/>
                      <a:pt x="317" y="169"/>
                      <a:pt x="329" y="169"/>
                    </a:cubicBezTo>
                    <a:cubicBezTo>
                      <a:pt x="342" y="169"/>
                      <a:pt x="349" y="176"/>
                      <a:pt x="350" y="188"/>
                    </a:cubicBezTo>
                    <a:cubicBezTo>
                      <a:pt x="350" y="191"/>
                      <a:pt x="350" y="193"/>
                      <a:pt x="350" y="196"/>
                    </a:cubicBezTo>
                    <a:cubicBezTo>
                      <a:pt x="349" y="218"/>
                      <a:pt x="338" y="226"/>
                      <a:pt x="316" y="226"/>
                    </a:cubicBezTo>
                    <a:close/>
                    <a:moveTo>
                      <a:pt x="179" y="149"/>
                    </a:moveTo>
                    <a:cubicBezTo>
                      <a:pt x="174" y="149"/>
                      <a:pt x="169" y="153"/>
                      <a:pt x="169" y="159"/>
                    </a:cubicBezTo>
                    <a:cubicBezTo>
                      <a:pt x="169" y="235"/>
                      <a:pt x="169" y="235"/>
                      <a:pt x="169" y="235"/>
                    </a:cubicBezTo>
                    <a:cubicBezTo>
                      <a:pt x="169" y="241"/>
                      <a:pt x="174" y="246"/>
                      <a:pt x="179" y="246"/>
                    </a:cubicBezTo>
                    <a:cubicBezTo>
                      <a:pt x="217" y="246"/>
                      <a:pt x="217" y="246"/>
                      <a:pt x="217" y="246"/>
                    </a:cubicBezTo>
                    <a:cubicBezTo>
                      <a:pt x="222" y="246"/>
                      <a:pt x="227" y="241"/>
                      <a:pt x="227" y="235"/>
                    </a:cubicBezTo>
                    <a:cubicBezTo>
                      <a:pt x="227" y="159"/>
                      <a:pt x="227" y="159"/>
                      <a:pt x="227" y="159"/>
                    </a:cubicBezTo>
                    <a:cubicBezTo>
                      <a:pt x="227" y="153"/>
                      <a:pt x="222" y="149"/>
                      <a:pt x="217" y="149"/>
                    </a:cubicBezTo>
                    <a:lnTo>
                      <a:pt x="179" y="149"/>
                    </a:lnTo>
                    <a:close/>
                    <a:moveTo>
                      <a:pt x="183" y="225"/>
                    </a:moveTo>
                    <a:cubicBezTo>
                      <a:pt x="181" y="225"/>
                      <a:pt x="180" y="224"/>
                      <a:pt x="180" y="223"/>
                    </a:cubicBezTo>
                    <a:cubicBezTo>
                      <a:pt x="180" y="221"/>
                      <a:pt x="181" y="220"/>
                      <a:pt x="183" y="220"/>
                    </a:cubicBezTo>
                    <a:cubicBezTo>
                      <a:pt x="199" y="221"/>
                      <a:pt x="211" y="216"/>
                      <a:pt x="211" y="205"/>
                    </a:cubicBezTo>
                    <a:cubicBezTo>
                      <a:pt x="211" y="199"/>
                      <a:pt x="206" y="195"/>
                      <a:pt x="199" y="195"/>
                    </a:cubicBezTo>
                    <a:cubicBezTo>
                      <a:pt x="196" y="195"/>
                      <a:pt x="195" y="195"/>
                      <a:pt x="194" y="195"/>
                    </a:cubicBezTo>
                    <a:cubicBezTo>
                      <a:pt x="192" y="195"/>
                      <a:pt x="191" y="194"/>
                      <a:pt x="191" y="193"/>
                    </a:cubicBezTo>
                    <a:cubicBezTo>
                      <a:pt x="191" y="192"/>
                      <a:pt x="191" y="191"/>
                      <a:pt x="192" y="191"/>
                    </a:cubicBezTo>
                    <a:cubicBezTo>
                      <a:pt x="206" y="175"/>
                      <a:pt x="206" y="175"/>
                      <a:pt x="206" y="175"/>
                    </a:cubicBezTo>
                    <a:cubicBezTo>
                      <a:pt x="183" y="175"/>
                      <a:pt x="183" y="175"/>
                      <a:pt x="183" y="175"/>
                    </a:cubicBezTo>
                    <a:cubicBezTo>
                      <a:pt x="181" y="175"/>
                      <a:pt x="180" y="173"/>
                      <a:pt x="180" y="172"/>
                    </a:cubicBezTo>
                    <a:cubicBezTo>
                      <a:pt x="180" y="170"/>
                      <a:pt x="181" y="169"/>
                      <a:pt x="183" y="169"/>
                    </a:cubicBezTo>
                    <a:cubicBezTo>
                      <a:pt x="209" y="169"/>
                      <a:pt x="209" y="169"/>
                      <a:pt x="209" y="169"/>
                    </a:cubicBezTo>
                    <a:cubicBezTo>
                      <a:pt x="211" y="169"/>
                      <a:pt x="213" y="171"/>
                      <a:pt x="213" y="173"/>
                    </a:cubicBezTo>
                    <a:cubicBezTo>
                      <a:pt x="213" y="174"/>
                      <a:pt x="213" y="175"/>
                      <a:pt x="212" y="176"/>
                    </a:cubicBezTo>
                    <a:cubicBezTo>
                      <a:pt x="199" y="190"/>
                      <a:pt x="199" y="190"/>
                      <a:pt x="199" y="190"/>
                    </a:cubicBezTo>
                    <a:cubicBezTo>
                      <a:pt x="209" y="189"/>
                      <a:pt x="216" y="196"/>
                      <a:pt x="216" y="205"/>
                    </a:cubicBezTo>
                    <a:cubicBezTo>
                      <a:pt x="216" y="219"/>
                      <a:pt x="204" y="226"/>
                      <a:pt x="183" y="225"/>
                    </a:cubicBezTo>
                    <a:close/>
                    <a:moveTo>
                      <a:pt x="245" y="149"/>
                    </a:moveTo>
                    <a:cubicBezTo>
                      <a:pt x="240" y="149"/>
                      <a:pt x="235" y="153"/>
                      <a:pt x="235" y="159"/>
                    </a:cubicBezTo>
                    <a:cubicBezTo>
                      <a:pt x="235" y="235"/>
                      <a:pt x="235" y="235"/>
                      <a:pt x="235" y="235"/>
                    </a:cubicBezTo>
                    <a:cubicBezTo>
                      <a:pt x="235" y="241"/>
                      <a:pt x="240" y="246"/>
                      <a:pt x="245" y="246"/>
                    </a:cubicBezTo>
                    <a:cubicBezTo>
                      <a:pt x="282" y="246"/>
                      <a:pt x="282" y="246"/>
                      <a:pt x="282" y="246"/>
                    </a:cubicBezTo>
                    <a:cubicBezTo>
                      <a:pt x="288" y="246"/>
                      <a:pt x="293" y="241"/>
                      <a:pt x="293" y="235"/>
                    </a:cubicBezTo>
                    <a:cubicBezTo>
                      <a:pt x="293" y="159"/>
                      <a:pt x="293" y="159"/>
                      <a:pt x="293" y="159"/>
                    </a:cubicBezTo>
                    <a:cubicBezTo>
                      <a:pt x="293" y="153"/>
                      <a:pt x="288" y="149"/>
                      <a:pt x="282" y="149"/>
                    </a:cubicBezTo>
                    <a:lnTo>
                      <a:pt x="245" y="149"/>
                    </a:lnTo>
                    <a:close/>
                    <a:moveTo>
                      <a:pt x="285" y="210"/>
                    </a:moveTo>
                    <a:cubicBezTo>
                      <a:pt x="285" y="219"/>
                      <a:pt x="278" y="224"/>
                      <a:pt x="269" y="225"/>
                    </a:cubicBezTo>
                    <a:cubicBezTo>
                      <a:pt x="269" y="226"/>
                      <a:pt x="268" y="226"/>
                      <a:pt x="268" y="226"/>
                    </a:cubicBezTo>
                    <a:cubicBezTo>
                      <a:pt x="266" y="226"/>
                      <a:pt x="265" y="224"/>
                      <a:pt x="265" y="223"/>
                    </a:cubicBezTo>
                    <a:cubicBezTo>
                      <a:pt x="265" y="222"/>
                      <a:pt x="266" y="220"/>
                      <a:pt x="267" y="220"/>
                    </a:cubicBezTo>
                    <a:cubicBezTo>
                      <a:pt x="274" y="219"/>
                      <a:pt x="279" y="216"/>
                      <a:pt x="279" y="210"/>
                    </a:cubicBezTo>
                    <a:cubicBezTo>
                      <a:pt x="279" y="203"/>
                      <a:pt x="273" y="199"/>
                      <a:pt x="263" y="199"/>
                    </a:cubicBezTo>
                    <a:cubicBezTo>
                      <a:pt x="254" y="199"/>
                      <a:pt x="249" y="203"/>
                      <a:pt x="249" y="210"/>
                    </a:cubicBezTo>
                    <a:cubicBezTo>
                      <a:pt x="249" y="216"/>
                      <a:pt x="254" y="219"/>
                      <a:pt x="260" y="220"/>
                    </a:cubicBezTo>
                    <a:cubicBezTo>
                      <a:pt x="262" y="221"/>
                      <a:pt x="263" y="222"/>
                      <a:pt x="263" y="223"/>
                    </a:cubicBezTo>
                    <a:cubicBezTo>
                      <a:pt x="263" y="224"/>
                      <a:pt x="261" y="226"/>
                      <a:pt x="260" y="226"/>
                    </a:cubicBezTo>
                    <a:cubicBezTo>
                      <a:pt x="260" y="226"/>
                      <a:pt x="259" y="226"/>
                      <a:pt x="258" y="225"/>
                    </a:cubicBezTo>
                    <a:cubicBezTo>
                      <a:pt x="250" y="224"/>
                      <a:pt x="243" y="219"/>
                      <a:pt x="243" y="210"/>
                    </a:cubicBezTo>
                    <a:cubicBezTo>
                      <a:pt x="243" y="202"/>
                      <a:pt x="248" y="198"/>
                      <a:pt x="253" y="196"/>
                    </a:cubicBezTo>
                    <a:cubicBezTo>
                      <a:pt x="253" y="196"/>
                      <a:pt x="253" y="196"/>
                      <a:pt x="253" y="196"/>
                    </a:cubicBezTo>
                    <a:cubicBezTo>
                      <a:pt x="248" y="194"/>
                      <a:pt x="245" y="191"/>
                      <a:pt x="245" y="183"/>
                    </a:cubicBezTo>
                    <a:cubicBezTo>
                      <a:pt x="245" y="176"/>
                      <a:pt x="249" y="171"/>
                      <a:pt x="258" y="169"/>
                    </a:cubicBezTo>
                    <a:cubicBezTo>
                      <a:pt x="259" y="169"/>
                      <a:pt x="260" y="169"/>
                      <a:pt x="260" y="169"/>
                    </a:cubicBezTo>
                    <a:cubicBezTo>
                      <a:pt x="261" y="169"/>
                      <a:pt x="263" y="170"/>
                      <a:pt x="263" y="171"/>
                    </a:cubicBezTo>
                    <a:cubicBezTo>
                      <a:pt x="263" y="173"/>
                      <a:pt x="262" y="174"/>
                      <a:pt x="260" y="174"/>
                    </a:cubicBezTo>
                    <a:cubicBezTo>
                      <a:pt x="254" y="175"/>
                      <a:pt x="250" y="178"/>
                      <a:pt x="250" y="183"/>
                    </a:cubicBezTo>
                    <a:cubicBezTo>
                      <a:pt x="250" y="190"/>
                      <a:pt x="255" y="193"/>
                      <a:pt x="264" y="193"/>
                    </a:cubicBezTo>
                    <a:cubicBezTo>
                      <a:pt x="272" y="193"/>
                      <a:pt x="277" y="189"/>
                      <a:pt x="277" y="183"/>
                    </a:cubicBezTo>
                    <a:cubicBezTo>
                      <a:pt x="277" y="178"/>
                      <a:pt x="274" y="175"/>
                      <a:pt x="267" y="174"/>
                    </a:cubicBezTo>
                    <a:cubicBezTo>
                      <a:pt x="266" y="174"/>
                      <a:pt x="265" y="173"/>
                      <a:pt x="265" y="171"/>
                    </a:cubicBezTo>
                    <a:cubicBezTo>
                      <a:pt x="265" y="170"/>
                      <a:pt x="266" y="169"/>
                      <a:pt x="268" y="169"/>
                    </a:cubicBezTo>
                    <a:cubicBezTo>
                      <a:pt x="268" y="169"/>
                      <a:pt x="269" y="169"/>
                      <a:pt x="269" y="169"/>
                    </a:cubicBezTo>
                    <a:cubicBezTo>
                      <a:pt x="278" y="171"/>
                      <a:pt x="283" y="176"/>
                      <a:pt x="283" y="183"/>
                    </a:cubicBezTo>
                    <a:cubicBezTo>
                      <a:pt x="283" y="190"/>
                      <a:pt x="279" y="194"/>
                      <a:pt x="275" y="196"/>
                    </a:cubicBezTo>
                    <a:cubicBezTo>
                      <a:pt x="275" y="196"/>
                      <a:pt x="275" y="196"/>
                      <a:pt x="275" y="196"/>
                    </a:cubicBezTo>
                    <a:cubicBezTo>
                      <a:pt x="280" y="197"/>
                      <a:pt x="284" y="202"/>
                      <a:pt x="285" y="210"/>
                    </a:cubicBezTo>
                    <a:close/>
                    <a:moveTo>
                      <a:pt x="114" y="149"/>
                    </a:moveTo>
                    <a:cubicBezTo>
                      <a:pt x="108" y="149"/>
                      <a:pt x="103" y="153"/>
                      <a:pt x="103" y="159"/>
                    </a:cubicBezTo>
                    <a:cubicBezTo>
                      <a:pt x="103" y="235"/>
                      <a:pt x="103" y="235"/>
                      <a:pt x="103" y="235"/>
                    </a:cubicBezTo>
                    <a:cubicBezTo>
                      <a:pt x="103" y="241"/>
                      <a:pt x="108" y="246"/>
                      <a:pt x="114" y="246"/>
                    </a:cubicBezTo>
                    <a:cubicBezTo>
                      <a:pt x="151" y="246"/>
                      <a:pt x="151" y="246"/>
                      <a:pt x="151" y="246"/>
                    </a:cubicBezTo>
                    <a:cubicBezTo>
                      <a:pt x="157" y="246"/>
                      <a:pt x="161" y="241"/>
                      <a:pt x="161" y="235"/>
                    </a:cubicBezTo>
                    <a:cubicBezTo>
                      <a:pt x="161" y="159"/>
                      <a:pt x="161" y="159"/>
                      <a:pt x="161" y="159"/>
                    </a:cubicBezTo>
                    <a:cubicBezTo>
                      <a:pt x="161" y="153"/>
                      <a:pt x="157" y="149"/>
                      <a:pt x="151" y="149"/>
                    </a:cubicBezTo>
                    <a:lnTo>
                      <a:pt x="114" y="149"/>
                    </a:lnTo>
                    <a:close/>
                    <a:moveTo>
                      <a:pt x="117" y="225"/>
                    </a:moveTo>
                    <a:cubicBezTo>
                      <a:pt x="115" y="225"/>
                      <a:pt x="114" y="224"/>
                      <a:pt x="114" y="223"/>
                    </a:cubicBezTo>
                    <a:cubicBezTo>
                      <a:pt x="114" y="221"/>
                      <a:pt x="115" y="220"/>
                      <a:pt x="117" y="220"/>
                    </a:cubicBezTo>
                    <a:cubicBezTo>
                      <a:pt x="133" y="221"/>
                      <a:pt x="145" y="215"/>
                      <a:pt x="145" y="204"/>
                    </a:cubicBezTo>
                    <a:cubicBezTo>
                      <a:pt x="145" y="198"/>
                      <a:pt x="140" y="194"/>
                      <a:pt x="134" y="194"/>
                    </a:cubicBezTo>
                    <a:cubicBezTo>
                      <a:pt x="127" y="194"/>
                      <a:pt x="123" y="196"/>
                      <a:pt x="120" y="197"/>
                    </a:cubicBezTo>
                    <a:cubicBezTo>
                      <a:pt x="117" y="199"/>
                      <a:pt x="115" y="197"/>
                      <a:pt x="115" y="195"/>
                    </a:cubicBezTo>
                    <a:cubicBezTo>
                      <a:pt x="115" y="174"/>
                      <a:pt x="115" y="174"/>
                      <a:pt x="115" y="174"/>
                    </a:cubicBezTo>
                    <a:cubicBezTo>
                      <a:pt x="115" y="170"/>
                      <a:pt x="118" y="169"/>
                      <a:pt x="120" y="169"/>
                    </a:cubicBezTo>
                    <a:cubicBezTo>
                      <a:pt x="144" y="169"/>
                      <a:pt x="144" y="169"/>
                      <a:pt x="144" y="169"/>
                    </a:cubicBezTo>
                    <a:cubicBezTo>
                      <a:pt x="146" y="169"/>
                      <a:pt x="147" y="170"/>
                      <a:pt x="147" y="172"/>
                    </a:cubicBezTo>
                    <a:cubicBezTo>
                      <a:pt x="147" y="173"/>
                      <a:pt x="146" y="175"/>
                      <a:pt x="144" y="175"/>
                    </a:cubicBezTo>
                    <a:cubicBezTo>
                      <a:pt x="121" y="175"/>
                      <a:pt x="121" y="175"/>
                      <a:pt x="121" y="175"/>
                    </a:cubicBezTo>
                    <a:cubicBezTo>
                      <a:pt x="121" y="192"/>
                      <a:pt x="121" y="192"/>
                      <a:pt x="121" y="192"/>
                    </a:cubicBezTo>
                    <a:cubicBezTo>
                      <a:pt x="124" y="190"/>
                      <a:pt x="128" y="188"/>
                      <a:pt x="134" y="188"/>
                    </a:cubicBezTo>
                    <a:cubicBezTo>
                      <a:pt x="144" y="188"/>
                      <a:pt x="151" y="195"/>
                      <a:pt x="151" y="204"/>
                    </a:cubicBezTo>
                    <a:cubicBezTo>
                      <a:pt x="151" y="218"/>
                      <a:pt x="137" y="226"/>
                      <a:pt x="117" y="225"/>
                    </a:cubicBezTo>
                    <a:close/>
                    <a:moveTo>
                      <a:pt x="37" y="159"/>
                    </a:moveTo>
                    <a:cubicBezTo>
                      <a:pt x="37" y="235"/>
                      <a:pt x="37" y="235"/>
                      <a:pt x="37" y="235"/>
                    </a:cubicBezTo>
                    <a:cubicBezTo>
                      <a:pt x="37" y="241"/>
                      <a:pt x="42" y="246"/>
                      <a:pt x="48" y="246"/>
                    </a:cubicBezTo>
                    <a:cubicBezTo>
                      <a:pt x="85" y="246"/>
                      <a:pt x="85" y="246"/>
                      <a:pt x="85" y="246"/>
                    </a:cubicBezTo>
                    <a:cubicBezTo>
                      <a:pt x="91" y="246"/>
                      <a:pt x="95" y="241"/>
                      <a:pt x="95" y="235"/>
                    </a:cubicBezTo>
                    <a:cubicBezTo>
                      <a:pt x="95" y="159"/>
                      <a:pt x="95" y="159"/>
                      <a:pt x="95" y="159"/>
                    </a:cubicBezTo>
                    <a:cubicBezTo>
                      <a:pt x="95" y="153"/>
                      <a:pt x="91" y="149"/>
                      <a:pt x="85" y="149"/>
                    </a:cubicBezTo>
                    <a:cubicBezTo>
                      <a:pt x="48" y="149"/>
                      <a:pt x="48" y="149"/>
                      <a:pt x="48" y="149"/>
                    </a:cubicBezTo>
                    <a:cubicBezTo>
                      <a:pt x="42" y="149"/>
                      <a:pt x="37" y="153"/>
                      <a:pt x="37" y="159"/>
                    </a:cubicBezTo>
                    <a:close/>
                    <a:moveTo>
                      <a:pt x="66" y="174"/>
                    </a:moveTo>
                    <a:cubicBezTo>
                      <a:pt x="60" y="174"/>
                      <a:pt x="56" y="177"/>
                      <a:pt x="54" y="180"/>
                    </a:cubicBezTo>
                    <a:cubicBezTo>
                      <a:pt x="53" y="181"/>
                      <a:pt x="53" y="181"/>
                      <a:pt x="52" y="181"/>
                    </a:cubicBezTo>
                    <a:cubicBezTo>
                      <a:pt x="50" y="182"/>
                      <a:pt x="49" y="181"/>
                      <a:pt x="48" y="180"/>
                    </a:cubicBezTo>
                    <a:cubicBezTo>
                      <a:pt x="48" y="179"/>
                      <a:pt x="48" y="178"/>
                      <a:pt x="49" y="177"/>
                    </a:cubicBezTo>
                    <a:cubicBezTo>
                      <a:pt x="52" y="173"/>
                      <a:pt x="57" y="169"/>
                      <a:pt x="66" y="169"/>
                    </a:cubicBezTo>
                    <a:cubicBezTo>
                      <a:pt x="77" y="169"/>
                      <a:pt x="83" y="176"/>
                      <a:pt x="83" y="184"/>
                    </a:cubicBezTo>
                    <a:cubicBezTo>
                      <a:pt x="83" y="193"/>
                      <a:pt x="78" y="197"/>
                      <a:pt x="66" y="206"/>
                    </a:cubicBezTo>
                    <a:cubicBezTo>
                      <a:pt x="57" y="212"/>
                      <a:pt x="54" y="215"/>
                      <a:pt x="54" y="220"/>
                    </a:cubicBezTo>
                    <a:cubicBezTo>
                      <a:pt x="82" y="220"/>
                      <a:pt x="82" y="220"/>
                      <a:pt x="82" y="220"/>
                    </a:cubicBezTo>
                    <a:cubicBezTo>
                      <a:pt x="83" y="220"/>
                      <a:pt x="85" y="221"/>
                      <a:pt x="85" y="223"/>
                    </a:cubicBezTo>
                    <a:cubicBezTo>
                      <a:pt x="85" y="224"/>
                      <a:pt x="83" y="226"/>
                      <a:pt x="82" y="226"/>
                    </a:cubicBezTo>
                    <a:cubicBezTo>
                      <a:pt x="53" y="226"/>
                      <a:pt x="53" y="226"/>
                      <a:pt x="53" y="226"/>
                    </a:cubicBezTo>
                    <a:cubicBezTo>
                      <a:pt x="50" y="226"/>
                      <a:pt x="48" y="224"/>
                      <a:pt x="48" y="221"/>
                    </a:cubicBezTo>
                    <a:cubicBezTo>
                      <a:pt x="48" y="214"/>
                      <a:pt x="52" y="209"/>
                      <a:pt x="61" y="203"/>
                    </a:cubicBezTo>
                    <a:cubicBezTo>
                      <a:pt x="74" y="193"/>
                      <a:pt x="78" y="191"/>
                      <a:pt x="78" y="184"/>
                    </a:cubicBezTo>
                    <a:cubicBezTo>
                      <a:pt x="78" y="180"/>
                      <a:pt x="74" y="174"/>
                      <a:pt x="66" y="17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IN" sz="1000" dirty="0">
                  <a:solidFill>
                    <a:srgbClr val="000000"/>
                  </a:solidFill>
                  <a:cs typeface="Arial" pitchFamily="34" charset="0"/>
                </a:endParaRPr>
              </a:p>
            </p:txBody>
          </p:sp>
          <p:sp>
            <p:nvSpPr>
              <p:cNvPr id="36" name="Freeform 18"/>
              <p:cNvSpPr>
                <a:spLocks noChangeAspect="1" noEditPoints="1"/>
              </p:cNvSpPr>
              <p:nvPr/>
            </p:nvSpPr>
            <p:spPr bwMode="auto">
              <a:xfrm>
                <a:off x="3653" y="2994"/>
                <a:ext cx="231" cy="204"/>
              </a:xfrm>
              <a:custGeom>
                <a:avLst/>
                <a:gdLst>
                  <a:gd name="T0" fmla="*/ 198278245 w 372"/>
                  <a:gd name="T1" fmla="*/ 193870175 h 330"/>
                  <a:gd name="T2" fmla="*/ 198278245 w 372"/>
                  <a:gd name="T3" fmla="*/ 193870175 h 330"/>
                  <a:gd name="T4" fmla="*/ 198278245 w 372"/>
                  <a:gd name="T5" fmla="*/ 193870175 h 330"/>
                  <a:gd name="T6" fmla="*/ 198278245 w 372"/>
                  <a:gd name="T7" fmla="*/ 193870175 h 330"/>
                  <a:gd name="T8" fmla="*/ 198278245 w 372"/>
                  <a:gd name="T9" fmla="*/ 193870175 h 330"/>
                  <a:gd name="T10" fmla="*/ 198278245 w 372"/>
                  <a:gd name="T11" fmla="*/ 193870175 h 330"/>
                  <a:gd name="T12" fmla="*/ 198278245 w 372"/>
                  <a:gd name="T13" fmla="*/ 193870175 h 330"/>
                  <a:gd name="T14" fmla="*/ 198278245 w 372"/>
                  <a:gd name="T15" fmla="*/ 193870175 h 330"/>
                  <a:gd name="T16" fmla="*/ 198278245 w 372"/>
                  <a:gd name="T17" fmla="*/ 193870175 h 330"/>
                  <a:gd name="T18" fmla="*/ 198278245 w 372"/>
                  <a:gd name="T19" fmla="*/ 193870175 h 330"/>
                  <a:gd name="T20" fmla="*/ 198278245 w 372"/>
                  <a:gd name="T21" fmla="*/ 193870175 h 330"/>
                  <a:gd name="T22" fmla="*/ 198278245 w 372"/>
                  <a:gd name="T23" fmla="*/ 193870175 h 330"/>
                  <a:gd name="T24" fmla="*/ 198278245 w 372"/>
                  <a:gd name="T25" fmla="*/ 193870175 h 330"/>
                  <a:gd name="T26" fmla="*/ 198278245 w 372"/>
                  <a:gd name="T27" fmla="*/ 193870175 h 330"/>
                  <a:gd name="T28" fmla="*/ 198278245 w 372"/>
                  <a:gd name="T29" fmla="*/ 193870175 h 330"/>
                  <a:gd name="T30" fmla="*/ 198278245 w 372"/>
                  <a:gd name="T31" fmla="*/ 193870175 h 330"/>
                  <a:gd name="T32" fmla="*/ 198278245 w 372"/>
                  <a:gd name="T33" fmla="*/ 193870175 h 330"/>
                  <a:gd name="T34" fmla="*/ 198278245 w 372"/>
                  <a:gd name="T35" fmla="*/ 193870175 h 330"/>
                  <a:gd name="T36" fmla="*/ 198278245 w 372"/>
                  <a:gd name="T37" fmla="*/ 193870175 h 330"/>
                  <a:gd name="T38" fmla="*/ 198278245 w 372"/>
                  <a:gd name="T39" fmla="*/ 193870175 h 330"/>
                  <a:gd name="T40" fmla="*/ 198278245 w 372"/>
                  <a:gd name="T41" fmla="*/ 193870175 h 330"/>
                  <a:gd name="T42" fmla="*/ 198278245 w 372"/>
                  <a:gd name="T43" fmla="*/ 193870175 h 330"/>
                  <a:gd name="T44" fmla="*/ 198278245 w 372"/>
                  <a:gd name="T45" fmla="*/ 193870175 h 330"/>
                  <a:gd name="T46" fmla="*/ 198278245 w 372"/>
                  <a:gd name="T47" fmla="*/ 193870175 h 330"/>
                  <a:gd name="T48" fmla="*/ 198278245 w 372"/>
                  <a:gd name="T49" fmla="*/ 193870175 h 330"/>
                  <a:gd name="T50" fmla="*/ 198278245 w 372"/>
                  <a:gd name="T51" fmla="*/ 193870175 h 330"/>
                  <a:gd name="T52" fmla="*/ 198278245 w 372"/>
                  <a:gd name="T53" fmla="*/ 0 h 330"/>
                  <a:gd name="T54" fmla="*/ 198278245 w 372"/>
                  <a:gd name="T55" fmla="*/ 193870175 h 330"/>
                  <a:gd name="T56" fmla="*/ 198278245 w 372"/>
                  <a:gd name="T57" fmla="*/ 193870175 h 330"/>
                  <a:gd name="T58" fmla="*/ 198278245 w 372"/>
                  <a:gd name="T59" fmla="*/ 193870175 h 330"/>
                  <a:gd name="T60" fmla="*/ 198278245 w 372"/>
                  <a:gd name="T61" fmla="*/ 193870175 h 330"/>
                  <a:gd name="T62" fmla="*/ 176667901 w 372"/>
                  <a:gd name="T63" fmla="*/ 193870175 h 330"/>
                  <a:gd name="T64" fmla="*/ 198278245 w 372"/>
                  <a:gd name="T65" fmla="*/ 193870175 h 330"/>
                  <a:gd name="T66" fmla="*/ 198278245 w 372"/>
                  <a:gd name="T67" fmla="*/ 193870175 h 330"/>
                  <a:gd name="T68" fmla="*/ 198278245 w 372"/>
                  <a:gd name="T69" fmla="*/ 193870175 h 330"/>
                  <a:gd name="T70" fmla="*/ 198278245 w 372"/>
                  <a:gd name="T71" fmla="*/ 193870175 h 330"/>
                  <a:gd name="T72" fmla="*/ 198278245 w 372"/>
                  <a:gd name="T73" fmla="*/ 193870175 h 330"/>
                  <a:gd name="T74" fmla="*/ 198278245 w 372"/>
                  <a:gd name="T75" fmla="*/ 193870175 h 330"/>
                  <a:gd name="T76" fmla="*/ 198278245 w 372"/>
                  <a:gd name="T77" fmla="*/ 193870175 h 330"/>
                  <a:gd name="T78" fmla="*/ 198278245 w 372"/>
                  <a:gd name="T79" fmla="*/ 193870175 h 330"/>
                  <a:gd name="T80" fmla="*/ 198278245 w 372"/>
                  <a:gd name="T81" fmla="*/ 193870175 h 330"/>
                  <a:gd name="T82" fmla="*/ 198278245 w 372"/>
                  <a:gd name="T83" fmla="*/ 193870175 h 330"/>
                  <a:gd name="T84" fmla="*/ 198278245 w 372"/>
                  <a:gd name="T85" fmla="*/ 193870175 h 330"/>
                  <a:gd name="T86" fmla="*/ 198278245 w 372"/>
                  <a:gd name="T87" fmla="*/ 193870175 h 330"/>
                  <a:gd name="T88" fmla="*/ 198278245 w 372"/>
                  <a:gd name="T89" fmla="*/ 193870175 h 330"/>
                  <a:gd name="T90" fmla="*/ 198278245 w 372"/>
                  <a:gd name="T91" fmla="*/ 193870175 h 330"/>
                  <a:gd name="T92" fmla="*/ 198278245 w 372"/>
                  <a:gd name="T93" fmla="*/ 193870175 h 330"/>
                  <a:gd name="T94" fmla="*/ 198278245 w 372"/>
                  <a:gd name="T95" fmla="*/ 193870175 h 330"/>
                  <a:gd name="T96" fmla="*/ 198278245 w 372"/>
                  <a:gd name="T97" fmla="*/ 193870175 h 330"/>
                  <a:gd name="T98" fmla="*/ 198278245 w 372"/>
                  <a:gd name="T99" fmla="*/ 193870175 h 330"/>
                  <a:gd name="T100" fmla="*/ 198278245 w 372"/>
                  <a:gd name="T101" fmla="*/ 193870175 h 330"/>
                  <a:gd name="T102" fmla="*/ 198278245 w 372"/>
                  <a:gd name="T103" fmla="*/ 193870175 h 330"/>
                  <a:gd name="T104" fmla="*/ 198278245 w 372"/>
                  <a:gd name="T105" fmla="*/ 193870175 h 330"/>
                  <a:gd name="T106" fmla="*/ 198278245 w 372"/>
                  <a:gd name="T107" fmla="*/ 193870175 h 330"/>
                  <a:gd name="T108" fmla="*/ 198278245 w 372"/>
                  <a:gd name="T109" fmla="*/ 193870175 h 330"/>
                  <a:gd name="T110" fmla="*/ 198278245 w 372"/>
                  <a:gd name="T111" fmla="*/ 193870175 h 330"/>
                  <a:gd name="T112" fmla="*/ 198278245 w 372"/>
                  <a:gd name="T113" fmla="*/ 193870175 h 3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2"/>
                  <a:gd name="T172" fmla="*/ 0 h 330"/>
                  <a:gd name="T173" fmla="*/ 372 w 372"/>
                  <a:gd name="T174" fmla="*/ 330 h 3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2" h="330">
                    <a:moveTo>
                      <a:pt x="307" y="33"/>
                    </a:moveTo>
                    <a:cubicBezTo>
                      <a:pt x="305" y="29"/>
                      <a:pt x="300" y="27"/>
                      <a:pt x="296" y="29"/>
                    </a:cubicBezTo>
                    <a:cubicBezTo>
                      <a:pt x="108" y="116"/>
                      <a:pt x="108" y="116"/>
                      <a:pt x="108" y="116"/>
                    </a:cubicBezTo>
                    <a:cubicBezTo>
                      <a:pt x="104" y="118"/>
                      <a:pt x="103" y="123"/>
                      <a:pt x="104" y="127"/>
                    </a:cubicBezTo>
                    <a:cubicBezTo>
                      <a:pt x="106" y="130"/>
                      <a:pt x="109" y="131"/>
                      <a:pt x="112" y="131"/>
                    </a:cubicBezTo>
                    <a:cubicBezTo>
                      <a:pt x="113" y="131"/>
                      <a:pt x="114" y="131"/>
                      <a:pt x="115" y="130"/>
                    </a:cubicBezTo>
                    <a:cubicBezTo>
                      <a:pt x="303" y="44"/>
                      <a:pt x="303" y="44"/>
                      <a:pt x="303" y="44"/>
                    </a:cubicBezTo>
                    <a:cubicBezTo>
                      <a:pt x="307" y="42"/>
                      <a:pt x="309" y="37"/>
                      <a:pt x="307" y="33"/>
                    </a:cubicBezTo>
                    <a:close/>
                    <a:moveTo>
                      <a:pt x="144" y="209"/>
                    </a:moveTo>
                    <a:cubicBezTo>
                      <a:pt x="146" y="209"/>
                      <a:pt x="147" y="209"/>
                      <a:pt x="148" y="208"/>
                    </a:cubicBezTo>
                    <a:cubicBezTo>
                      <a:pt x="336" y="121"/>
                      <a:pt x="336" y="121"/>
                      <a:pt x="336" y="121"/>
                    </a:cubicBezTo>
                    <a:cubicBezTo>
                      <a:pt x="340" y="120"/>
                      <a:pt x="341" y="115"/>
                      <a:pt x="340" y="111"/>
                    </a:cubicBezTo>
                    <a:cubicBezTo>
                      <a:pt x="338" y="107"/>
                      <a:pt x="333" y="105"/>
                      <a:pt x="329" y="107"/>
                    </a:cubicBezTo>
                    <a:cubicBezTo>
                      <a:pt x="141" y="194"/>
                      <a:pt x="141" y="194"/>
                      <a:pt x="141" y="194"/>
                    </a:cubicBezTo>
                    <a:cubicBezTo>
                      <a:pt x="137" y="196"/>
                      <a:pt x="135" y="200"/>
                      <a:pt x="137" y="204"/>
                    </a:cubicBezTo>
                    <a:cubicBezTo>
                      <a:pt x="139" y="207"/>
                      <a:pt x="141" y="209"/>
                      <a:pt x="144" y="209"/>
                    </a:cubicBezTo>
                    <a:close/>
                    <a:moveTo>
                      <a:pt x="360" y="284"/>
                    </a:moveTo>
                    <a:cubicBezTo>
                      <a:pt x="265" y="284"/>
                      <a:pt x="265" y="284"/>
                      <a:pt x="265" y="284"/>
                    </a:cubicBezTo>
                    <a:cubicBezTo>
                      <a:pt x="262" y="284"/>
                      <a:pt x="260" y="284"/>
                      <a:pt x="258" y="284"/>
                    </a:cubicBezTo>
                    <a:cubicBezTo>
                      <a:pt x="256" y="283"/>
                      <a:pt x="257" y="283"/>
                      <a:pt x="257" y="283"/>
                    </a:cubicBezTo>
                    <a:cubicBezTo>
                      <a:pt x="257" y="283"/>
                      <a:pt x="256" y="281"/>
                      <a:pt x="256" y="277"/>
                    </a:cubicBezTo>
                    <a:cubicBezTo>
                      <a:pt x="256" y="251"/>
                      <a:pt x="256" y="251"/>
                      <a:pt x="256" y="251"/>
                    </a:cubicBezTo>
                    <a:cubicBezTo>
                      <a:pt x="269" y="251"/>
                      <a:pt x="269" y="251"/>
                      <a:pt x="269" y="251"/>
                    </a:cubicBezTo>
                    <a:cubicBezTo>
                      <a:pt x="271" y="251"/>
                      <a:pt x="273" y="250"/>
                      <a:pt x="275" y="249"/>
                    </a:cubicBezTo>
                    <a:cubicBezTo>
                      <a:pt x="276" y="248"/>
                      <a:pt x="277" y="245"/>
                      <a:pt x="277" y="243"/>
                    </a:cubicBezTo>
                    <a:cubicBezTo>
                      <a:pt x="277" y="177"/>
                      <a:pt x="277" y="177"/>
                      <a:pt x="277" y="177"/>
                    </a:cubicBezTo>
                    <a:cubicBezTo>
                      <a:pt x="355" y="141"/>
                      <a:pt x="355" y="141"/>
                      <a:pt x="355" y="141"/>
                    </a:cubicBezTo>
                    <a:cubicBezTo>
                      <a:pt x="366" y="136"/>
                      <a:pt x="372" y="125"/>
                      <a:pt x="372" y="114"/>
                    </a:cubicBezTo>
                    <a:cubicBezTo>
                      <a:pt x="372" y="110"/>
                      <a:pt x="371" y="106"/>
                      <a:pt x="370" y="102"/>
                    </a:cubicBezTo>
                    <a:cubicBezTo>
                      <a:pt x="345" y="49"/>
                      <a:pt x="345" y="49"/>
                      <a:pt x="345" y="49"/>
                    </a:cubicBezTo>
                    <a:cubicBezTo>
                      <a:pt x="343" y="45"/>
                      <a:pt x="339" y="43"/>
                      <a:pt x="335" y="45"/>
                    </a:cubicBezTo>
                    <a:cubicBezTo>
                      <a:pt x="331" y="47"/>
                      <a:pt x="329" y="52"/>
                      <a:pt x="331" y="56"/>
                    </a:cubicBezTo>
                    <a:cubicBezTo>
                      <a:pt x="331" y="56"/>
                      <a:pt x="331" y="56"/>
                      <a:pt x="331" y="56"/>
                    </a:cubicBezTo>
                    <a:cubicBezTo>
                      <a:pt x="355" y="109"/>
                      <a:pt x="355" y="109"/>
                      <a:pt x="355" y="109"/>
                    </a:cubicBezTo>
                    <a:cubicBezTo>
                      <a:pt x="356" y="111"/>
                      <a:pt x="356" y="113"/>
                      <a:pt x="356" y="114"/>
                    </a:cubicBezTo>
                    <a:cubicBezTo>
                      <a:pt x="356" y="119"/>
                      <a:pt x="354" y="124"/>
                      <a:pt x="349" y="126"/>
                    </a:cubicBezTo>
                    <a:cubicBezTo>
                      <a:pt x="147" y="220"/>
                      <a:pt x="147" y="220"/>
                      <a:pt x="147" y="220"/>
                    </a:cubicBezTo>
                    <a:cubicBezTo>
                      <a:pt x="145" y="221"/>
                      <a:pt x="143" y="221"/>
                      <a:pt x="141" y="221"/>
                    </a:cubicBezTo>
                    <a:cubicBezTo>
                      <a:pt x="136" y="221"/>
                      <a:pt x="131" y="218"/>
                      <a:pt x="129" y="213"/>
                    </a:cubicBezTo>
                    <a:cubicBezTo>
                      <a:pt x="122" y="198"/>
                      <a:pt x="122" y="198"/>
                      <a:pt x="122" y="198"/>
                    </a:cubicBezTo>
                    <a:cubicBezTo>
                      <a:pt x="122" y="198"/>
                      <a:pt x="122" y="198"/>
                      <a:pt x="122" y="198"/>
                    </a:cubicBezTo>
                    <a:cubicBezTo>
                      <a:pt x="122" y="198"/>
                      <a:pt x="122" y="198"/>
                      <a:pt x="122" y="198"/>
                    </a:cubicBezTo>
                    <a:cubicBezTo>
                      <a:pt x="96" y="141"/>
                      <a:pt x="96" y="141"/>
                      <a:pt x="96" y="141"/>
                    </a:cubicBezTo>
                    <a:cubicBezTo>
                      <a:pt x="96" y="141"/>
                      <a:pt x="96" y="141"/>
                      <a:pt x="96" y="141"/>
                    </a:cubicBezTo>
                    <a:cubicBezTo>
                      <a:pt x="96" y="141"/>
                      <a:pt x="96" y="141"/>
                      <a:pt x="96" y="141"/>
                    </a:cubicBezTo>
                    <a:cubicBezTo>
                      <a:pt x="90" y="128"/>
                      <a:pt x="90" y="128"/>
                      <a:pt x="90" y="128"/>
                    </a:cubicBezTo>
                    <a:cubicBezTo>
                      <a:pt x="89" y="126"/>
                      <a:pt x="89" y="124"/>
                      <a:pt x="89" y="123"/>
                    </a:cubicBezTo>
                    <a:cubicBezTo>
                      <a:pt x="89" y="118"/>
                      <a:pt x="91" y="113"/>
                      <a:pt x="96" y="111"/>
                    </a:cubicBezTo>
                    <a:cubicBezTo>
                      <a:pt x="298" y="17"/>
                      <a:pt x="298" y="17"/>
                      <a:pt x="298" y="17"/>
                    </a:cubicBezTo>
                    <a:cubicBezTo>
                      <a:pt x="300" y="16"/>
                      <a:pt x="302" y="16"/>
                      <a:pt x="304" y="16"/>
                    </a:cubicBezTo>
                    <a:cubicBezTo>
                      <a:pt x="309" y="16"/>
                      <a:pt x="314" y="19"/>
                      <a:pt x="316" y="24"/>
                    </a:cubicBezTo>
                    <a:cubicBezTo>
                      <a:pt x="318" y="28"/>
                      <a:pt x="322" y="29"/>
                      <a:pt x="326" y="28"/>
                    </a:cubicBezTo>
                    <a:cubicBezTo>
                      <a:pt x="330" y="26"/>
                      <a:pt x="332" y="21"/>
                      <a:pt x="330" y="17"/>
                    </a:cubicBezTo>
                    <a:cubicBezTo>
                      <a:pt x="325" y="6"/>
                      <a:pt x="315" y="0"/>
                      <a:pt x="304" y="0"/>
                    </a:cubicBezTo>
                    <a:cubicBezTo>
                      <a:pt x="300" y="0"/>
                      <a:pt x="296" y="1"/>
                      <a:pt x="292" y="3"/>
                    </a:cubicBezTo>
                    <a:cubicBezTo>
                      <a:pt x="90" y="96"/>
                      <a:pt x="90" y="96"/>
                      <a:pt x="90" y="96"/>
                    </a:cubicBezTo>
                    <a:cubicBezTo>
                      <a:pt x="79" y="101"/>
                      <a:pt x="73" y="112"/>
                      <a:pt x="73" y="123"/>
                    </a:cubicBezTo>
                    <a:cubicBezTo>
                      <a:pt x="73" y="127"/>
                      <a:pt x="73" y="131"/>
                      <a:pt x="75" y="135"/>
                    </a:cubicBezTo>
                    <a:cubicBezTo>
                      <a:pt x="78" y="140"/>
                      <a:pt x="78" y="140"/>
                      <a:pt x="78" y="140"/>
                    </a:cubicBezTo>
                    <a:cubicBezTo>
                      <a:pt x="67" y="146"/>
                      <a:pt x="67" y="146"/>
                      <a:pt x="67" y="146"/>
                    </a:cubicBezTo>
                    <a:cubicBezTo>
                      <a:pt x="42" y="136"/>
                      <a:pt x="42" y="136"/>
                      <a:pt x="42" y="136"/>
                    </a:cubicBezTo>
                    <a:cubicBezTo>
                      <a:pt x="40" y="135"/>
                      <a:pt x="37" y="136"/>
                      <a:pt x="36" y="136"/>
                    </a:cubicBezTo>
                    <a:cubicBezTo>
                      <a:pt x="6" y="150"/>
                      <a:pt x="6" y="150"/>
                      <a:pt x="6" y="150"/>
                    </a:cubicBezTo>
                    <a:cubicBezTo>
                      <a:pt x="2" y="152"/>
                      <a:pt x="0" y="157"/>
                      <a:pt x="2" y="161"/>
                    </a:cubicBezTo>
                    <a:cubicBezTo>
                      <a:pt x="46" y="257"/>
                      <a:pt x="46" y="257"/>
                      <a:pt x="46" y="257"/>
                    </a:cubicBezTo>
                    <a:cubicBezTo>
                      <a:pt x="47" y="259"/>
                      <a:pt x="49" y="260"/>
                      <a:pt x="51" y="261"/>
                    </a:cubicBezTo>
                    <a:cubicBezTo>
                      <a:pt x="52" y="261"/>
                      <a:pt x="53" y="262"/>
                      <a:pt x="54" y="262"/>
                    </a:cubicBezTo>
                    <a:cubicBezTo>
                      <a:pt x="55" y="262"/>
                      <a:pt x="56" y="261"/>
                      <a:pt x="57" y="261"/>
                    </a:cubicBezTo>
                    <a:cubicBezTo>
                      <a:pt x="87" y="247"/>
                      <a:pt x="87" y="247"/>
                      <a:pt x="87" y="247"/>
                    </a:cubicBezTo>
                    <a:cubicBezTo>
                      <a:pt x="89" y="246"/>
                      <a:pt x="90" y="245"/>
                      <a:pt x="91" y="243"/>
                    </a:cubicBezTo>
                    <a:cubicBezTo>
                      <a:pt x="100" y="217"/>
                      <a:pt x="100" y="217"/>
                      <a:pt x="100" y="217"/>
                    </a:cubicBezTo>
                    <a:cubicBezTo>
                      <a:pt x="111" y="212"/>
                      <a:pt x="111" y="212"/>
                      <a:pt x="111" y="212"/>
                    </a:cubicBezTo>
                    <a:cubicBezTo>
                      <a:pt x="115" y="220"/>
                      <a:pt x="115" y="220"/>
                      <a:pt x="115" y="220"/>
                    </a:cubicBezTo>
                    <a:cubicBezTo>
                      <a:pt x="120" y="231"/>
                      <a:pt x="130" y="237"/>
                      <a:pt x="141" y="237"/>
                    </a:cubicBezTo>
                    <a:cubicBezTo>
                      <a:pt x="145" y="237"/>
                      <a:pt x="149" y="236"/>
                      <a:pt x="153" y="234"/>
                    </a:cubicBezTo>
                    <a:cubicBezTo>
                      <a:pt x="184" y="220"/>
                      <a:pt x="184" y="220"/>
                      <a:pt x="184" y="220"/>
                    </a:cubicBezTo>
                    <a:cubicBezTo>
                      <a:pt x="184" y="243"/>
                      <a:pt x="184" y="243"/>
                      <a:pt x="184" y="243"/>
                    </a:cubicBezTo>
                    <a:cubicBezTo>
                      <a:pt x="184" y="245"/>
                      <a:pt x="185" y="248"/>
                      <a:pt x="187" y="249"/>
                    </a:cubicBezTo>
                    <a:cubicBezTo>
                      <a:pt x="188" y="250"/>
                      <a:pt x="190" y="251"/>
                      <a:pt x="192" y="251"/>
                    </a:cubicBezTo>
                    <a:cubicBezTo>
                      <a:pt x="207" y="251"/>
                      <a:pt x="207" y="251"/>
                      <a:pt x="207" y="251"/>
                    </a:cubicBezTo>
                    <a:cubicBezTo>
                      <a:pt x="207" y="300"/>
                      <a:pt x="207" y="300"/>
                      <a:pt x="207" y="300"/>
                    </a:cubicBezTo>
                    <a:cubicBezTo>
                      <a:pt x="207" y="317"/>
                      <a:pt x="221" y="330"/>
                      <a:pt x="237" y="330"/>
                    </a:cubicBezTo>
                    <a:cubicBezTo>
                      <a:pt x="360" y="330"/>
                      <a:pt x="360" y="330"/>
                      <a:pt x="360" y="330"/>
                    </a:cubicBezTo>
                    <a:cubicBezTo>
                      <a:pt x="362" y="330"/>
                      <a:pt x="364" y="330"/>
                      <a:pt x="365" y="328"/>
                    </a:cubicBezTo>
                    <a:cubicBezTo>
                      <a:pt x="367" y="326"/>
                      <a:pt x="368" y="324"/>
                      <a:pt x="368" y="322"/>
                    </a:cubicBezTo>
                    <a:cubicBezTo>
                      <a:pt x="368" y="292"/>
                      <a:pt x="368" y="292"/>
                      <a:pt x="368" y="292"/>
                    </a:cubicBezTo>
                    <a:cubicBezTo>
                      <a:pt x="368" y="290"/>
                      <a:pt x="367" y="288"/>
                      <a:pt x="365" y="286"/>
                    </a:cubicBezTo>
                    <a:cubicBezTo>
                      <a:pt x="364" y="285"/>
                      <a:pt x="362" y="284"/>
                      <a:pt x="360" y="284"/>
                    </a:cubicBezTo>
                    <a:close/>
                    <a:moveTo>
                      <a:pt x="90" y="204"/>
                    </a:moveTo>
                    <a:cubicBezTo>
                      <a:pt x="88" y="205"/>
                      <a:pt x="87" y="207"/>
                      <a:pt x="86" y="209"/>
                    </a:cubicBezTo>
                    <a:cubicBezTo>
                      <a:pt x="77" y="234"/>
                      <a:pt x="77" y="234"/>
                      <a:pt x="77" y="234"/>
                    </a:cubicBezTo>
                    <a:cubicBezTo>
                      <a:pt x="58" y="243"/>
                      <a:pt x="58" y="243"/>
                      <a:pt x="58" y="243"/>
                    </a:cubicBezTo>
                    <a:cubicBezTo>
                      <a:pt x="20" y="161"/>
                      <a:pt x="20" y="161"/>
                      <a:pt x="20" y="161"/>
                    </a:cubicBezTo>
                    <a:cubicBezTo>
                      <a:pt x="39" y="152"/>
                      <a:pt x="39" y="152"/>
                      <a:pt x="39" y="152"/>
                    </a:cubicBezTo>
                    <a:cubicBezTo>
                      <a:pt x="65" y="162"/>
                      <a:pt x="65" y="162"/>
                      <a:pt x="65" y="162"/>
                    </a:cubicBezTo>
                    <a:cubicBezTo>
                      <a:pt x="67" y="162"/>
                      <a:pt x="69" y="162"/>
                      <a:pt x="71" y="161"/>
                    </a:cubicBezTo>
                    <a:cubicBezTo>
                      <a:pt x="85" y="155"/>
                      <a:pt x="85" y="155"/>
                      <a:pt x="85" y="155"/>
                    </a:cubicBezTo>
                    <a:cubicBezTo>
                      <a:pt x="104" y="198"/>
                      <a:pt x="104" y="198"/>
                      <a:pt x="104" y="198"/>
                    </a:cubicBezTo>
                    <a:lnTo>
                      <a:pt x="90" y="204"/>
                    </a:lnTo>
                    <a:close/>
                    <a:moveTo>
                      <a:pt x="200" y="235"/>
                    </a:moveTo>
                    <a:cubicBezTo>
                      <a:pt x="200" y="213"/>
                      <a:pt x="200" y="213"/>
                      <a:pt x="200" y="213"/>
                    </a:cubicBezTo>
                    <a:cubicBezTo>
                      <a:pt x="261" y="184"/>
                      <a:pt x="261" y="184"/>
                      <a:pt x="261" y="184"/>
                    </a:cubicBezTo>
                    <a:cubicBezTo>
                      <a:pt x="261" y="235"/>
                      <a:pt x="261" y="235"/>
                      <a:pt x="261" y="235"/>
                    </a:cubicBezTo>
                    <a:lnTo>
                      <a:pt x="200" y="235"/>
                    </a:lnTo>
                    <a:close/>
                    <a:moveTo>
                      <a:pt x="352" y="314"/>
                    </a:moveTo>
                    <a:cubicBezTo>
                      <a:pt x="237" y="314"/>
                      <a:pt x="237" y="314"/>
                      <a:pt x="237" y="314"/>
                    </a:cubicBezTo>
                    <a:cubicBezTo>
                      <a:pt x="229" y="314"/>
                      <a:pt x="223" y="308"/>
                      <a:pt x="223" y="300"/>
                    </a:cubicBezTo>
                    <a:cubicBezTo>
                      <a:pt x="223" y="251"/>
                      <a:pt x="223" y="251"/>
                      <a:pt x="223" y="251"/>
                    </a:cubicBezTo>
                    <a:cubicBezTo>
                      <a:pt x="240" y="251"/>
                      <a:pt x="240" y="251"/>
                      <a:pt x="240" y="251"/>
                    </a:cubicBezTo>
                    <a:cubicBezTo>
                      <a:pt x="240" y="277"/>
                      <a:pt x="240" y="277"/>
                      <a:pt x="240" y="277"/>
                    </a:cubicBezTo>
                    <a:cubicBezTo>
                      <a:pt x="240" y="283"/>
                      <a:pt x="241" y="290"/>
                      <a:pt x="246" y="295"/>
                    </a:cubicBezTo>
                    <a:cubicBezTo>
                      <a:pt x="252" y="300"/>
                      <a:pt x="258" y="300"/>
                      <a:pt x="265" y="300"/>
                    </a:cubicBezTo>
                    <a:cubicBezTo>
                      <a:pt x="352" y="300"/>
                      <a:pt x="352" y="300"/>
                      <a:pt x="352" y="300"/>
                    </a:cubicBezTo>
                    <a:lnTo>
                      <a:pt x="352" y="31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IN" sz="1000" dirty="0">
                  <a:solidFill>
                    <a:srgbClr val="000000"/>
                  </a:solidFill>
                  <a:cs typeface="Arial" pitchFamily="34" charset="0"/>
                </a:endParaRPr>
              </a:p>
            </p:txBody>
          </p:sp>
          <p:sp>
            <p:nvSpPr>
              <p:cNvPr id="37" name="Freeform 19"/>
              <p:cNvSpPr>
                <a:spLocks noChangeAspect="1" noEditPoints="1"/>
              </p:cNvSpPr>
              <p:nvPr/>
            </p:nvSpPr>
            <p:spPr bwMode="auto">
              <a:xfrm>
                <a:off x="4380" y="2518"/>
                <a:ext cx="259" cy="265"/>
              </a:xfrm>
              <a:custGeom>
                <a:avLst/>
                <a:gdLst>
                  <a:gd name="T0" fmla="*/ 198494470 w 417"/>
                  <a:gd name="T1" fmla="*/ 195407123 h 428"/>
                  <a:gd name="T2" fmla="*/ 198494470 w 417"/>
                  <a:gd name="T3" fmla="*/ 195407123 h 428"/>
                  <a:gd name="T4" fmla="*/ 198494470 w 417"/>
                  <a:gd name="T5" fmla="*/ 195407123 h 428"/>
                  <a:gd name="T6" fmla="*/ 198494470 w 417"/>
                  <a:gd name="T7" fmla="*/ 195407123 h 428"/>
                  <a:gd name="T8" fmla="*/ 198494470 w 417"/>
                  <a:gd name="T9" fmla="*/ 195407123 h 428"/>
                  <a:gd name="T10" fmla="*/ 198494470 w 417"/>
                  <a:gd name="T11" fmla="*/ 195407123 h 428"/>
                  <a:gd name="T12" fmla="*/ 198494470 w 417"/>
                  <a:gd name="T13" fmla="*/ 195407123 h 428"/>
                  <a:gd name="T14" fmla="*/ 198494470 w 417"/>
                  <a:gd name="T15" fmla="*/ 0 h 428"/>
                  <a:gd name="T16" fmla="*/ 198494470 w 417"/>
                  <a:gd name="T17" fmla="*/ 195407123 h 428"/>
                  <a:gd name="T18" fmla="*/ 198494470 w 417"/>
                  <a:gd name="T19" fmla="*/ 195407123 h 428"/>
                  <a:gd name="T20" fmla="*/ 198494470 w 417"/>
                  <a:gd name="T21" fmla="*/ 195407123 h 428"/>
                  <a:gd name="T22" fmla="*/ 198494470 w 417"/>
                  <a:gd name="T23" fmla="*/ 195407123 h 428"/>
                  <a:gd name="T24" fmla="*/ 198494470 w 417"/>
                  <a:gd name="T25" fmla="*/ 195407123 h 428"/>
                  <a:gd name="T26" fmla="*/ 0 w 417"/>
                  <a:gd name="T27" fmla="*/ 195407123 h 428"/>
                  <a:gd name="T28" fmla="*/ 198494470 w 417"/>
                  <a:gd name="T29" fmla="*/ 195407123 h 428"/>
                  <a:gd name="T30" fmla="*/ 198494470 w 417"/>
                  <a:gd name="T31" fmla="*/ 195407123 h 428"/>
                  <a:gd name="T32" fmla="*/ 198494470 w 417"/>
                  <a:gd name="T33" fmla="*/ 195407123 h 428"/>
                  <a:gd name="T34" fmla="*/ 198494470 w 417"/>
                  <a:gd name="T35" fmla="*/ 195407123 h 428"/>
                  <a:gd name="T36" fmla="*/ 198494470 w 417"/>
                  <a:gd name="T37" fmla="*/ 195407123 h 428"/>
                  <a:gd name="T38" fmla="*/ 198494470 w 417"/>
                  <a:gd name="T39" fmla="*/ 195407123 h 428"/>
                  <a:gd name="T40" fmla="*/ 198494470 w 417"/>
                  <a:gd name="T41" fmla="*/ 195407123 h 428"/>
                  <a:gd name="T42" fmla="*/ 198494470 w 417"/>
                  <a:gd name="T43" fmla="*/ 195407123 h 428"/>
                  <a:gd name="T44" fmla="*/ 198494470 w 417"/>
                  <a:gd name="T45" fmla="*/ 195407123 h 428"/>
                  <a:gd name="T46" fmla="*/ 198494470 w 417"/>
                  <a:gd name="T47" fmla="*/ 195407123 h 428"/>
                  <a:gd name="T48" fmla="*/ 198494470 w 417"/>
                  <a:gd name="T49" fmla="*/ 195407123 h 428"/>
                  <a:gd name="T50" fmla="*/ 198494470 w 417"/>
                  <a:gd name="T51" fmla="*/ 195407123 h 428"/>
                  <a:gd name="T52" fmla="*/ 198494470 w 417"/>
                  <a:gd name="T53" fmla="*/ 195407123 h 428"/>
                  <a:gd name="T54" fmla="*/ 198494470 w 417"/>
                  <a:gd name="T55" fmla="*/ 195407123 h 428"/>
                  <a:gd name="T56" fmla="*/ 198494470 w 417"/>
                  <a:gd name="T57" fmla="*/ 195407123 h 428"/>
                  <a:gd name="T58" fmla="*/ 198494470 w 417"/>
                  <a:gd name="T59" fmla="*/ 195407123 h 428"/>
                  <a:gd name="T60" fmla="*/ 198494470 w 417"/>
                  <a:gd name="T61" fmla="*/ 195407123 h 428"/>
                  <a:gd name="T62" fmla="*/ 198494470 w 417"/>
                  <a:gd name="T63" fmla="*/ 195407123 h 428"/>
                  <a:gd name="T64" fmla="*/ 198494470 w 417"/>
                  <a:gd name="T65" fmla="*/ 195407123 h 428"/>
                  <a:gd name="T66" fmla="*/ 198494470 w 417"/>
                  <a:gd name="T67" fmla="*/ 195407123 h 428"/>
                  <a:gd name="T68" fmla="*/ 198494470 w 417"/>
                  <a:gd name="T69" fmla="*/ 195407123 h 428"/>
                  <a:gd name="T70" fmla="*/ 198494470 w 417"/>
                  <a:gd name="T71" fmla="*/ 195407123 h 428"/>
                  <a:gd name="T72" fmla="*/ 198494470 w 417"/>
                  <a:gd name="T73" fmla="*/ 195407123 h 428"/>
                  <a:gd name="T74" fmla="*/ 198494470 w 417"/>
                  <a:gd name="T75" fmla="*/ 195407123 h 428"/>
                  <a:gd name="T76" fmla="*/ 198494470 w 417"/>
                  <a:gd name="T77" fmla="*/ 195407123 h 428"/>
                  <a:gd name="T78" fmla="*/ 198494470 w 417"/>
                  <a:gd name="T79" fmla="*/ 195407123 h 428"/>
                  <a:gd name="T80" fmla="*/ 198494470 w 417"/>
                  <a:gd name="T81" fmla="*/ 195407123 h 428"/>
                  <a:gd name="T82" fmla="*/ 198494470 w 417"/>
                  <a:gd name="T83" fmla="*/ 195407123 h 428"/>
                  <a:gd name="T84" fmla="*/ 198494470 w 417"/>
                  <a:gd name="T85" fmla="*/ 195407123 h 428"/>
                  <a:gd name="T86" fmla="*/ 198494470 w 417"/>
                  <a:gd name="T87" fmla="*/ 195407123 h 428"/>
                  <a:gd name="T88" fmla="*/ 198494470 w 417"/>
                  <a:gd name="T89" fmla="*/ 195407123 h 428"/>
                  <a:gd name="T90" fmla="*/ 198494470 w 417"/>
                  <a:gd name="T91" fmla="*/ 195407123 h 428"/>
                  <a:gd name="T92" fmla="*/ 198494470 w 417"/>
                  <a:gd name="T93" fmla="*/ 195407123 h 428"/>
                  <a:gd name="T94" fmla="*/ 198494470 w 417"/>
                  <a:gd name="T95" fmla="*/ 195407123 h 428"/>
                  <a:gd name="T96" fmla="*/ 198494470 w 417"/>
                  <a:gd name="T97" fmla="*/ 195407123 h 428"/>
                  <a:gd name="T98" fmla="*/ 198494470 w 417"/>
                  <a:gd name="T99" fmla="*/ 195407123 h 428"/>
                  <a:gd name="T100" fmla="*/ 198494470 w 417"/>
                  <a:gd name="T101" fmla="*/ 195407123 h 428"/>
                  <a:gd name="T102" fmla="*/ 198494470 w 417"/>
                  <a:gd name="T103" fmla="*/ 195407123 h 428"/>
                  <a:gd name="T104" fmla="*/ 198494470 w 417"/>
                  <a:gd name="T105" fmla="*/ 195407123 h 428"/>
                  <a:gd name="T106" fmla="*/ 198494470 w 417"/>
                  <a:gd name="T107" fmla="*/ 195407123 h 428"/>
                  <a:gd name="T108" fmla="*/ 198494470 w 417"/>
                  <a:gd name="T109" fmla="*/ 195407123 h 428"/>
                  <a:gd name="T110" fmla="*/ 198494470 w 417"/>
                  <a:gd name="T111" fmla="*/ 195407123 h 428"/>
                  <a:gd name="T112" fmla="*/ 198494470 w 417"/>
                  <a:gd name="T113" fmla="*/ 195407123 h 428"/>
                  <a:gd name="T114" fmla="*/ 198494470 w 417"/>
                  <a:gd name="T115" fmla="*/ 195407123 h 428"/>
                  <a:gd name="T116" fmla="*/ 198494470 w 417"/>
                  <a:gd name="T117" fmla="*/ 195407123 h 4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7"/>
                  <a:gd name="T178" fmla="*/ 0 h 428"/>
                  <a:gd name="T179" fmla="*/ 417 w 417"/>
                  <a:gd name="T180" fmla="*/ 428 h 4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7" h="428">
                    <a:moveTo>
                      <a:pt x="413" y="87"/>
                    </a:moveTo>
                    <a:cubicBezTo>
                      <a:pt x="415" y="80"/>
                      <a:pt x="417" y="73"/>
                      <a:pt x="417" y="66"/>
                    </a:cubicBezTo>
                    <a:cubicBezTo>
                      <a:pt x="417" y="54"/>
                      <a:pt x="413" y="42"/>
                      <a:pt x="407" y="32"/>
                    </a:cubicBezTo>
                    <a:cubicBezTo>
                      <a:pt x="405" y="28"/>
                      <a:pt x="400" y="27"/>
                      <a:pt x="396" y="29"/>
                    </a:cubicBezTo>
                    <a:cubicBezTo>
                      <a:pt x="392" y="31"/>
                      <a:pt x="391" y="36"/>
                      <a:pt x="393" y="40"/>
                    </a:cubicBezTo>
                    <a:cubicBezTo>
                      <a:pt x="393" y="40"/>
                      <a:pt x="393" y="40"/>
                      <a:pt x="393" y="40"/>
                    </a:cubicBezTo>
                    <a:cubicBezTo>
                      <a:pt x="401" y="52"/>
                      <a:pt x="403" y="67"/>
                      <a:pt x="398" y="82"/>
                    </a:cubicBezTo>
                    <a:cubicBezTo>
                      <a:pt x="389" y="108"/>
                      <a:pt x="361" y="122"/>
                      <a:pt x="335" y="114"/>
                    </a:cubicBezTo>
                    <a:cubicBezTo>
                      <a:pt x="309" y="105"/>
                      <a:pt x="294" y="77"/>
                      <a:pt x="303" y="50"/>
                    </a:cubicBezTo>
                    <a:cubicBezTo>
                      <a:pt x="312" y="24"/>
                      <a:pt x="340" y="10"/>
                      <a:pt x="366" y="19"/>
                    </a:cubicBezTo>
                    <a:cubicBezTo>
                      <a:pt x="369" y="19"/>
                      <a:pt x="371" y="21"/>
                      <a:pt x="374" y="22"/>
                    </a:cubicBezTo>
                    <a:cubicBezTo>
                      <a:pt x="374" y="22"/>
                      <a:pt x="374" y="22"/>
                      <a:pt x="374" y="22"/>
                    </a:cubicBezTo>
                    <a:cubicBezTo>
                      <a:pt x="378" y="24"/>
                      <a:pt x="383" y="22"/>
                      <a:pt x="385" y="18"/>
                    </a:cubicBezTo>
                    <a:cubicBezTo>
                      <a:pt x="387" y="15"/>
                      <a:pt x="385" y="10"/>
                      <a:pt x="381" y="8"/>
                    </a:cubicBezTo>
                    <a:cubicBezTo>
                      <a:pt x="378" y="6"/>
                      <a:pt x="375" y="5"/>
                      <a:pt x="371" y="3"/>
                    </a:cubicBezTo>
                    <a:cubicBezTo>
                      <a:pt x="364" y="1"/>
                      <a:pt x="357" y="0"/>
                      <a:pt x="351" y="0"/>
                    </a:cubicBezTo>
                    <a:cubicBezTo>
                      <a:pt x="323" y="0"/>
                      <a:pt x="297" y="18"/>
                      <a:pt x="288" y="45"/>
                    </a:cubicBezTo>
                    <a:cubicBezTo>
                      <a:pt x="287" y="49"/>
                      <a:pt x="286" y="52"/>
                      <a:pt x="286" y="55"/>
                    </a:cubicBezTo>
                    <a:cubicBezTo>
                      <a:pt x="189" y="81"/>
                      <a:pt x="189" y="81"/>
                      <a:pt x="189" y="81"/>
                    </a:cubicBezTo>
                    <a:cubicBezTo>
                      <a:pt x="180" y="74"/>
                      <a:pt x="170" y="70"/>
                      <a:pt x="159" y="70"/>
                    </a:cubicBezTo>
                    <a:cubicBezTo>
                      <a:pt x="154" y="70"/>
                      <a:pt x="150" y="71"/>
                      <a:pt x="146" y="72"/>
                    </a:cubicBezTo>
                    <a:cubicBezTo>
                      <a:pt x="143" y="73"/>
                      <a:pt x="141" y="74"/>
                      <a:pt x="139" y="75"/>
                    </a:cubicBezTo>
                    <a:cubicBezTo>
                      <a:pt x="115" y="59"/>
                      <a:pt x="115" y="59"/>
                      <a:pt x="115" y="59"/>
                    </a:cubicBezTo>
                    <a:cubicBezTo>
                      <a:pt x="113" y="58"/>
                      <a:pt x="112" y="58"/>
                      <a:pt x="110" y="58"/>
                    </a:cubicBezTo>
                    <a:cubicBezTo>
                      <a:pt x="47" y="58"/>
                      <a:pt x="47" y="58"/>
                      <a:pt x="47" y="58"/>
                    </a:cubicBezTo>
                    <a:cubicBezTo>
                      <a:pt x="45" y="58"/>
                      <a:pt x="43" y="59"/>
                      <a:pt x="41" y="60"/>
                    </a:cubicBezTo>
                    <a:cubicBezTo>
                      <a:pt x="2" y="99"/>
                      <a:pt x="2" y="99"/>
                      <a:pt x="2" y="99"/>
                    </a:cubicBezTo>
                    <a:cubicBezTo>
                      <a:pt x="1" y="100"/>
                      <a:pt x="0" y="102"/>
                      <a:pt x="0" y="105"/>
                    </a:cubicBezTo>
                    <a:cubicBezTo>
                      <a:pt x="0" y="107"/>
                      <a:pt x="1" y="109"/>
                      <a:pt x="3" y="110"/>
                    </a:cubicBezTo>
                    <a:cubicBezTo>
                      <a:pt x="22" y="127"/>
                      <a:pt x="22" y="127"/>
                      <a:pt x="22" y="127"/>
                    </a:cubicBezTo>
                    <a:cubicBezTo>
                      <a:pt x="25" y="130"/>
                      <a:pt x="30" y="130"/>
                      <a:pt x="33" y="127"/>
                    </a:cubicBezTo>
                    <a:cubicBezTo>
                      <a:pt x="53" y="107"/>
                      <a:pt x="53" y="107"/>
                      <a:pt x="53" y="107"/>
                    </a:cubicBezTo>
                    <a:cubicBezTo>
                      <a:pt x="84" y="108"/>
                      <a:pt x="84" y="108"/>
                      <a:pt x="84" y="108"/>
                    </a:cubicBezTo>
                    <a:cubicBezTo>
                      <a:pt x="111" y="131"/>
                      <a:pt x="111" y="131"/>
                      <a:pt x="111" y="131"/>
                    </a:cubicBezTo>
                    <a:cubicBezTo>
                      <a:pt x="100" y="165"/>
                      <a:pt x="100" y="165"/>
                      <a:pt x="100" y="165"/>
                    </a:cubicBezTo>
                    <a:cubicBezTo>
                      <a:pt x="73" y="182"/>
                      <a:pt x="73" y="182"/>
                      <a:pt x="73" y="182"/>
                    </a:cubicBezTo>
                    <a:cubicBezTo>
                      <a:pt x="46" y="175"/>
                      <a:pt x="46" y="175"/>
                      <a:pt x="46" y="175"/>
                    </a:cubicBezTo>
                    <a:cubicBezTo>
                      <a:pt x="42" y="174"/>
                      <a:pt x="38" y="176"/>
                      <a:pt x="37" y="180"/>
                    </a:cubicBezTo>
                    <a:cubicBezTo>
                      <a:pt x="28" y="204"/>
                      <a:pt x="28" y="204"/>
                      <a:pt x="28" y="204"/>
                    </a:cubicBezTo>
                    <a:cubicBezTo>
                      <a:pt x="28" y="206"/>
                      <a:pt x="28" y="209"/>
                      <a:pt x="29" y="211"/>
                    </a:cubicBezTo>
                    <a:cubicBezTo>
                      <a:pt x="30" y="213"/>
                      <a:pt x="32" y="214"/>
                      <a:pt x="34" y="215"/>
                    </a:cubicBezTo>
                    <a:cubicBezTo>
                      <a:pt x="87" y="228"/>
                      <a:pt x="87" y="228"/>
                      <a:pt x="87" y="228"/>
                    </a:cubicBezTo>
                    <a:cubicBezTo>
                      <a:pt x="87" y="228"/>
                      <a:pt x="88" y="228"/>
                      <a:pt x="89" y="228"/>
                    </a:cubicBezTo>
                    <a:cubicBezTo>
                      <a:pt x="90" y="228"/>
                      <a:pt x="92" y="228"/>
                      <a:pt x="93" y="227"/>
                    </a:cubicBezTo>
                    <a:cubicBezTo>
                      <a:pt x="148" y="195"/>
                      <a:pt x="148" y="195"/>
                      <a:pt x="148" y="195"/>
                    </a:cubicBezTo>
                    <a:cubicBezTo>
                      <a:pt x="149" y="194"/>
                      <a:pt x="150" y="193"/>
                      <a:pt x="151" y="192"/>
                    </a:cubicBezTo>
                    <a:cubicBezTo>
                      <a:pt x="164" y="166"/>
                      <a:pt x="164" y="166"/>
                      <a:pt x="164" y="166"/>
                    </a:cubicBezTo>
                    <a:cubicBezTo>
                      <a:pt x="166" y="166"/>
                      <a:pt x="169" y="165"/>
                      <a:pt x="171" y="165"/>
                    </a:cubicBezTo>
                    <a:cubicBezTo>
                      <a:pt x="187" y="161"/>
                      <a:pt x="198" y="149"/>
                      <a:pt x="203" y="135"/>
                    </a:cubicBezTo>
                    <a:cubicBezTo>
                      <a:pt x="295" y="110"/>
                      <a:pt x="295" y="110"/>
                      <a:pt x="295" y="110"/>
                    </a:cubicBezTo>
                    <a:cubicBezTo>
                      <a:pt x="257" y="224"/>
                      <a:pt x="257" y="224"/>
                      <a:pt x="257" y="224"/>
                    </a:cubicBezTo>
                    <a:cubicBezTo>
                      <a:pt x="231" y="232"/>
                      <a:pt x="212" y="257"/>
                      <a:pt x="212" y="286"/>
                    </a:cubicBezTo>
                    <a:cubicBezTo>
                      <a:pt x="212" y="294"/>
                      <a:pt x="213" y="302"/>
                      <a:pt x="216" y="309"/>
                    </a:cubicBezTo>
                    <a:cubicBezTo>
                      <a:pt x="151" y="415"/>
                      <a:pt x="151" y="415"/>
                      <a:pt x="151" y="415"/>
                    </a:cubicBezTo>
                    <a:cubicBezTo>
                      <a:pt x="150" y="418"/>
                      <a:pt x="150" y="421"/>
                      <a:pt x="151" y="423"/>
                    </a:cubicBezTo>
                    <a:cubicBezTo>
                      <a:pt x="153" y="426"/>
                      <a:pt x="155" y="428"/>
                      <a:pt x="158" y="428"/>
                    </a:cubicBezTo>
                    <a:cubicBezTo>
                      <a:pt x="402" y="428"/>
                      <a:pt x="402" y="428"/>
                      <a:pt x="402" y="428"/>
                    </a:cubicBezTo>
                    <a:cubicBezTo>
                      <a:pt x="405" y="428"/>
                      <a:pt x="408" y="426"/>
                      <a:pt x="409" y="423"/>
                    </a:cubicBezTo>
                    <a:cubicBezTo>
                      <a:pt x="411" y="421"/>
                      <a:pt x="411" y="418"/>
                      <a:pt x="409" y="415"/>
                    </a:cubicBezTo>
                    <a:cubicBezTo>
                      <a:pt x="341" y="304"/>
                      <a:pt x="341" y="304"/>
                      <a:pt x="341" y="304"/>
                    </a:cubicBezTo>
                    <a:cubicBezTo>
                      <a:pt x="343" y="298"/>
                      <a:pt x="344" y="292"/>
                      <a:pt x="344" y="286"/>
                    </a:cubicBezTo>
                    <a:cubicBezTo>
                      <a:pt x="344" y="272"/>
                      <a:pt x="339" y="259"/>
                      <a:pt x="331" y="248"/>
                    </a:cubicBezTo>
                    <a:cubicBezTo>
                      <a:pt x="371" y="129"/>
                      <a:pt x="371" y="129"/>
                      <a:pt x="371" y="129"/>
                    </a:cubicBezTo>
                    <a:cubicBezTo>
                      <a:pt x="390" y="123"/>
                      <a:pt x="406" y="108"/>
                      <a:pt x="413" y="87"/>
                    </a:cubicBezTo>
                    <a:close/>
                    <a:moveTo>
                      <a:pt x="93" y="95"/>
                    </a:moveTo>
                    <a:cubicBezTo>
                      <a:pt x="91" y="93"/>
                      <a:pt x="90" y="93"/>
                      <a:pt x="88" y="93"/>
                    </a:cubicBezTo>
                    <a:cubicBezTo>
                      <a:pt x="50" y="91"/>
                      <a:pt x="50" y="91"/>
                      <a:pt x="50" y="91"/>
                    </a:cubicBezTo>
                    <a:cubicBezTo>
                      <a:pt x="50" y="91"/>
                      <a:pt x="49" y="91"/>
                      <a:pt x="49" y="91"/>
                    </a:cubicBezTo>
                    <a:cubicBezTo>
                      <a:pt x="47" y="91"/>
                      <a:pt x="45" y="92"/>
                      <a:pt x="44" y="93"/>
                    </a:cubicBezTo>
                    <a:cubicBezTo>
                      <a:pt x="27" y="110"/>
                      <a:pt x="27" y="110"/>
                      <a:pt x="27" y="110"/>
                    </a:cubicBezTo>
                    <a:cubicBezTo>
                      <a:pt x="20" y="104"/>
                      <a:pt x="20" y="104"/>
                      <a:pt x="20" y="104"/>
                    </a:cubicBezTo>
                    <a:cubicBezTo>
                      <a:pt x="50" y="74"/>
                      <a:pt x="50" y="74"/>
                      <a:pt x="50" y="74"/>
                    </a:cubicBezTo>
                    <a:cubicBezTo>
                      <a:pt x="108" y="74"/>
                      <a:pt x="108" y="74"/>
                      <a:pt x="108" y="74"/>
                    </a:cubicBezTo>
                    <a:cubicBezTo>
                      <a:pt x="125" y="84"/>
                      <a:pt x="125" y="84"/>
                      <a:pt x="125" y="84"/>
                    </a:cubicBezTo>
                    <a:cubicBezTo>
                      <a:pt x="118" y="92"/>
                      <a:pt x="113" y="101"/>
                      <a:pt x="111" y="111"/>
                    </a:cubicBezTo>
                    <a:lnTo>
                      <a:pt x="93" y="95"/>
                    </a:lnTo>
                    <a:close/>
                    <a:moveTo>
                      <a:pt x="138" y="183"/>
                    </a:moveTo>
                    <a:cubicBezTo>
                      <a:pt x="88" y="212"/>
                      <a:pt x="88" y="212"/>
                      <a:pt x="88" y="212"/>
                    </a:cubicBezTo>
                    <a:cubicBezTo>
                      <a:pt x="46" y="201"/>
                      <a:pt x="46" y="201"/>
                      <a:pt x="46" y="201"/>
                    </a:cubicBezTo>
                    <a:cubicBezTo>
                      <a:pt x="49" y="192"/>
                      <a:pt x="49" y="192"/>
                      <a:pt x="49" y="192"/>
                    </a:cubicBezTo>
                    <a:cubicBezTo>
                      <a:pt x="72" y="198"/>
                      <a:pt x="72" y="198"/>
                      <a:pt x="72" y="198"/>
                    </a:cubicBezTo>
                    <a:cubicBezTo>
                      <a:pt x="74" y="199"/>
                      <a:pt x="77" y="199"/>
                      <a:pt x="79" y="197"/>
                    </a:cubicBezTo>
                    <a:cubicBezTo>
                      <a:pt x="111" y="177"/>
                      <a:pt x="111" y="177"/>
                      <a:pt x="111" y="177"/>
                    </a:cubicBezTo>
                    <a:cubicBezTo>
                      <a:pt x="112" y="176"/>
                      <a:pt x="113" y="174"/>
                      <a:pt x="114" y="173"/>
                    </a:cubicBezTo>
                    <a:cubicBezTo>
                      <a:pt x="122" y="149"/>
                      <a:pt x="122" y="149"/>
                      <a:pt x="122" y="149"/>
                    </a:cubicBezTo>
                    <a:cubicBezTo>
                      <a:pt x="128" y="157"/>
                      <a:pt x="137" y="162"/>
                      <a:pt x="147" y="165"/>
                    </a:cubicBezTo>
                    <a:lnTo>
                      <a:pt x="138" y="183"/>
                    </a:lnTo>
                    <a:close/>
                    <a:moveTo>
                      <a:pt x="167" y="149"/>
                    </a:moveTo>
                    <a:cubicBezTo>
                      <a:pt x="150" y="154"/>
                      <a:pt x="132" y="144"/>
                      <a:pt x="128" y="127"/>
                    </a:cubicBezTo>
                    <a:cubicBezTo>
                      <a:pt x="123" y="110"/>
                      <a:pt x="133" y="92"/>
                      <a:pt x="150" y="88"/>
                    </a:cubicBezTo>
                    <a:cubicBezTo>
                      <a:pt x="167" y="83"/>
                      <a:pt x="185" y="93"/>
                      <a:pt x="189" y="110"/>
                    </a:cubicBezTo>
                    <a:cubicBezTo>
                      <a:pt x="194" y="127"/>
                      <a:pt x="184" y="145"/>
                      <a:pt x="167" y="149"/>
                    </a:cubicBezTo>
                    <a:close/>
                    <a:moveTo>
                      <a:pt x="206" y="118"/>
                    </a:moveTo>
                    <a:cubicBezTo>
                      <a:pt x="206" y="114"/>
                      <a:pt x="206" y="110"/>
                      <a:pt x="205" y="106"/>
                    </a:cubicBezTo>
                    <a:cubicBezTo>
                      <a:pt x="205" y="106"/>
                      <a:pt x="205" y="106"/>
                      <a:pt x="205" y="106"/>
                    </a:cubicBezTo>
                    <a:cubicBezTo>
                      <a:pt x="204" y="102"/>
                      <a:pt x="202" y="98"/>
                      <a:pt x="200" y="95"/>
                    </a:cubicBezTo>
                    <a:cubicBezTo>
                      <a:pt x="285" y="72"/>
                      <a:pt x="285" y="72"/>
                      <a:pt x="285" y="72"/>
                    </a:cubicBezTo>
                    <a:cubicBezTo>
                      <a:pt x="285" y="80"/>
                      <a:pt x="288" y="88"/>
                      <a:pt x="291" y="95"/>
                    </a:cubicBezTo>
                    <a:lnTo>
                      <a:pt x="206" y="118"/>
                    </a:lnTo>
                    <a:close/>
                    <a:moveTo>
                      <a:pt x="278" y="236"/>
                    </a:moveTo>
                    <a:cubicBezTo>
                      <a:pt x="305" y="236"/>
                      <a:pt x="328" y="259"/>
                      <a:pt x="328" y="286"/>
                    </a:cubicBezTo>
                    <a:cubicBezTo>
                      <a:pt x="328" y="314"/>
                      <a:pt x="305" y="337"/>
                      <a:pt x="278" y="337"/>
                    </a:cubicBezTo>
                    <a:cubicBezTo>
                      <a:pt x="250" y="337"/>
                      <a:pt x="227" y="314"/>
                      <a:pt x="227" y="286"/>
                    </a:cubicBezTo>
                    <a:cubicBezTo>
                      <a:pt x="227" y="259"/>
                      <a:pt x="250" y="236"/>
                      <a:pt x="278" y="236"/>
                    </a:cubicBezTo>
                    <a:close/>
                    <a:moveTo>
                      <a:pt x="333" y="322"/>
                    </a:moveTo>
                    <a:cubicBezTo>
                      <a:pt x="388" y="412"/>
                      <a:pt x="388" y="412"/>
                      <a:pt x="388" y="412"/>
                    </a:cubicBezTo>
                    <a:cubicBezTo>
                      <a:pt x="172" y="412"/>
                      <a:pt x="172" y="412"/>
                      <a:pt x="172" y="412"/>
                    </a:cubicBezTo>
                    <a:cubicBezTo>
                      <a:pt x="225" y="326"/>
                      <a:pt x="225" y="326"/>
                      <a:pt x="225" y="326"/>
                    </a:cubicBezTo>
                    <a:cubicBezTo>
                      <a:pt x="237" y="342"/>
                      <a:pt x="256" y="352"/>
                      <a:pt x="278" y="352"/>
                    </a:cubicBezTo>
                    <a:cubicBezTo>
                      <a:pt x="301" y="352"/>
                      <a:pt x="322" y="340"/>
                      <a:pt x="333" y="322"/>
                    </a:cubicBezTo>
                    <a:close/>
                    <a:moveTo>
                      <a:pt x="319" y="235"/>
                    </a:moveTo>
                    <a:cubicBezTo>
                      <a:pt x="308" y="226"/>
                      <a:pt x="293" y="220"/>
                      <a:pt x="278" y="220"/>
                    </a:cubicBezTo>
                    <a:cubicBezTo>
                      <a:pt x="277" y="220"/>
                      <a:pt x="276" y="220"/>
                      <a:pt x="275" y="220"/>
                    </a:cubicBezTo>
                    <a:cubicBezTo>
                      <a:pt x="309" y="118"/>
                      <a:pt x="309" y="118"/>
                      <a:pt x="309" y="118"/>
                    </a:cubicBezTo>
                    <a:cubicBezTo>
                      <a:pt x="315" y="122"/>
                      <a:pt x="322" y="126"/>
                      <a:pt x="330" y="129"/>
                    </a:cubicBezTo>
                    <a:cubicBezTo>
                      <a:pt x="337" y="131"/>
                      <a:pt x="344" y="132"/>
                      <a:pt x="351" y="132"/>
                    </a:cubicBezTo>
                    <a:cubicBezTo>
                      <a:pt x="351" y="132"/>
                      <a:pt x="351" y="132"/>
                      <a:pt x="351" y="132"/>
                    </a:cubicBezTo>
                    <a:cubicBezTo>
                      <a:pt x="351" y="132"/>
                      <a:pt x="352" y="132"/>
                      <a:pt x="353" y="132"/>
                    </a:cubicBezTo>
                    <a:lnTo>
                      <a:pt x="319" y="2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IN" sz="1000" dirty="0">
                  <a:solidFill>
                    <a:srgbClr val="000000"/>
                  </a:solidFill>
                  <a:cs typeface="Arial" pitchFamily="34" charset="0"/>
                </a:endParaRPr>
              </a:p>
            </p:txBody>
          </p:sp>
        </p:grpSp>
        <p:grpSp>
          <p:nvGrpSpPr>
            <p:cNvPr id="17" name="Group 52"/>
            <p:cNvGrpSpPr>
              <a:grpSpLocks/>
            </p:cNvGrpSpPr>
            <p:nvPr/>
          </p:nvGrpSpPr>
          <p:grpSpPr bwMode="auto">
            <a:xfrm>
              <a:off x="2986089" y="1482725"/>
              <a:ext cx="6097587" cy="5010150"/>
              <a:chOff x="958850" y="1483200"/>
              <a:chExt cx="6097588" cy="5010413"/>
            </a:xfrm>
          </p:grpSpPr>
          <p:pic>
            <p:nvPicPr>
              <p:cNvPr id="18" name="Picture 42" descr="J:\Aktuellt\CED_Lembing\LiggandPilPlatta.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09851" y="1483200"/>
                <a:ext cx="1366149" cy="856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Rectangle 28"/>
              <p:cNvSpPr>
                <a:spLocks noChangeArrowheads="1"/>
              </p:cNvSpPr>
              <p:nvPr/>
            </p:nvSpPr>
            <p:spPr bwMode="auto">
              <a:xfrm>
                <a:off x="2765358" y="1671919"/>
                <a:ext cx="3341688" cy="705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a:spAutoFit/>
              </a:bodyPr>
              <a:lstStyle/>
              <a:p>
                <a:pPr fontAlgn="base">
                  <a:lnSpc>
                    <a:spcPts val="1500"/>
                  </a:lnSpc>
                  <a:spcBef>
                    <a:spcPct val="0"/>
                  </a:spcBef>
                  <a:spcAft>
                    <a:spcPct val="0"/>
                  </a:spcAft>
                  <a:buFont typeface="Arial" charset="0"/>
                  <a:buChar char="-"/>
                </a:pPr>
                <a:r>
                  <a:rPr lang="sv-SE" sz="1400" dirty="0">
                    <a:solidFill>
                      <a:srgbClr val="FF0000"/>
                    </a:solidFill>
                    <a:cs typeface="Arial" pitchFamily="34" charset="0"/>
                  </a:rPr>
                  <a:t> Entertainment, security, healthcare</a:t>
                </a:r>
              </a:p>
              <a:p>
                <a:pPr fontAlgn="base">
                  <a:lnSpc>
                    <a:spcPts val="1500"/>
                  </a:lnSpc>
                  <a:spcBef>
                    <a:spcPct val="0"/>
                  </a:spcBef>
                  <a:spcAft>
                    <a:spcPct val="0"/>
                  </a:spcAft>
                  <a:buFont typeface="Arial" charset="0"/>
                  <a:buChar char="-"/>
                </a:pPr>
                <a:r>
                  <a:rPr lang="sv-SE" sz="1400" dirty="0">
                    <a:solidFill>
                      <a:srgbClr val="FF0000"/>
                    </a:solidFill>
                    <a:cs typeface="Arial" pitchFamily="34" charset="0"/>
                  </a:rPr>
                  <a:t> productivity, new revenue streams</a:t>
                </a:r>
              </a:p>
              <a:p>
                <a:pPr fontAlgn="base">
                  <a:lnSpc>
                    <a:spcPts val="1500"/>
                  </a:lnSpc>
                  <a:spcBef>
                    <a:spcPct val="0"/>
                  </a:spcBef>
                  <a:spcAft>
                    <a:spcPct val="0"/>
                  </a:spcAft>
                  <a:buFont typeface="Arial" charset="0"/>
                  <a:buChar char="-"/>
                </a:pPr>
                <a:r>
                  <a:rPr lang="sv-SE" sz="1400" dirty="0">
                    <a:solidFill>
                      <a:srgbClr val="FF0000"/>
                    </a:solidFill>
                    <a:cs typeface="Arial" pitchFamily="34" charset="0"/>
                  </a:rPr>
                  <a:t> sustainability and regulation </a:t>
                </a:r>
                <a:endParaRPr lang="en-US" sz="1400" dirty="0">
                  <a:solidFill>
                    <a:srgbClr val="FF0000"/>
                  </a:solidFill>
                  <a:cs typeface="Arial" pitchFamily="34" charset="0"/>
                </a:endParaRPr>
              </a:p>
            </p:txBody>
          </p:sp>
          <p:sp>
            <p:nvSpPr>
              <p:cNvPr id="20" name="Rectangle 26"/>
              <p:cNvSpPr>
                <a:spLocks noChangeArrowheads="1"/>
              </p:cNvSpPr>
              <p:nvPr/>
            </p:nvSpPr>
            <p:spPr bwMode="auto">
              <a:xfrm>
                <a:off x="2551417" y="5587248"/>
                <a:ext cx="3880961" cy="705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a:spAutoFit/>
              </a:bodyPr>
              <a:lstStyle/>
              <a:p>
                <a:pPr marL="285750" indent="-285750" fontAlgn="base">
                  <a:lnSpc>
                    <a:spcPts val="1500"/>
                  </a:lnSpc>
                  <a:spcBef>
                    <a:spcPct val="0"/>
                  </a:spcBef>
                  <a:spcAft>
                    <a:spcPct val="0"/>
                  </a:spcAft>
                  <a:buFont typeface="Arial" charset="0"/>
                  <a:buChar char="-"/>
                </a:pPr>
                <a:r>
                  <a:rPr lang="sv-SE" sz="1200" dirty="0">
                    <a:solidFill>
                      <a:srgbClr val="FF0000"/>
                    </a:solidFill>
                    <a:cs typeface="Arial" pitchFamily="34" charset="0"/>
                  </a:rPr>
                  <a:t> Ubiquity of </a:t>
                </a:r>
                <a:r>
                  <a:rPr lang="en-US" sz="1200" dirty="0">
                    <a:solidFill>
                      <a:srgbClr val="FF0000"/>
                    </a:solidFill>
                    <a:cs typeface="Arial" pitchFamily="34" charset="0"/>
                  </a:rPr>
                  <a:t>Broadband         </a:t>
                </a:r>
              </a:p>
              <a:p>
                <a:pPr marL="285750" indent="-285750" fontAlgn="base">
                  <a:lnSpc>
                    <a:spcPts val="1500"/>
                  </a:lnSpc>
                  <a:spcBef>
                    <a:spcPct val="0"/>
                  </a:spcBef>
                  <a:spcAft>
                    <a:spcPct val="0"/>
                  </a:spcAft>
                  <a:buFont typeface="Arial" charset="0"/>
                  <a:buChar char="-"/>
                </a:pPr>
                <a:r>
                  <a:rPr lang="en-US" sz="1200" dirty="0">
                    <a:solidFill>
                      <a:srgbClr val="FF0000"/>
                    </a:solidFill>
                    <a:cs typeface="Arial" pitchFamily="34" charset="0"/>
                  </a:rPr>
                  <a:t> Declining cost of connectivity</a:t>
                </a:r>
              </a:p>
              <a:p>
                <a:pPr marL="285750" indent="-285750" fontAlgn="base">
                  <a:lnSpc>
                    <a:spcPts val="1500"/>
                  </a:lnSpc>
                  <a:spcBef>
                    <a:spcPct val="0"/>
                  </a:spcBef>
                  <a:spcAft>
                    <a:spcPct val="0"/>
                  </a:spcAft>
                  <a:buFont typeface="Arial" charset="0"/>
                  <a:buChar char="-"/>
                </a:pPr>
                <a:r>
                  <a:rPr lang="en-US" sz="1200" dirty="0" smtClean="0">
                    <a:solidFill>
                      <a:srgbClr val="FF0000"/>
                    </a:solidFill>
                    <a:cs typeface="Arial" pitchFamily="34" charset="0"/>
                  </a:rPr>
                  <a:t>Propagation </a:t>
                </a:r>
                <a:r>
                  <a:rPr lang="en-US" sz="1200" dirty="0">
                    <a:solidFill>
                      <a:srgbClr val="FF0000"/>
                    </a:solidFill>
                    <a:cs typeface="Arial" pitchFamily="34" charset="0"/>
                  </a:rPr>
                  <a:t>of embedded M2M Devices</a:t>
                </a:r>
              </a:p>
            </p:txBody>
          </p:sp>
          <p:sp>
            <p:nvSpPr>
              <p:cNvPr id="21" name="Rectangle 29"/>
              <p:cNvSpPr>
                <a:spLocks noChangeArrowheads="1"/>
              </p:cNvSpPr>
              <p:nvPr/>
            </p:nvSpPr>
            <p:spPr bwMode="auto">
              <a:xfrm>
                <a:off x="1184275" y="1672123"/>
                <a:ext cx="679673" cy="369351"/>
              </a:xfrm>
              <a:prstGeom prst="rect">
                <a:avLst/>
              </a:prstGeom>
              <a:noFill/>
              <a:ln w="12700" algn="ctr">
                <a:noFill/>
                <a:miter lim="800000"/>
                <a:headEnd/>
                <a:tailEnd/>
              </a:ln>
            </p:spPr>
            <p:txBody>
              <a:bodyPr wrap="none" lIns="0" rIns="0">
                <a:spAutoFit/>
              </a:bodyPr>
              <a:lstStyle/>
              <a:p>
                <a:pPr fontAlgn="base">
                  <a:spcBef>
                    <a:spcPct val="50000"/>
                  </a:spcBef>
                  <a:spcAft>
                    <a:spcPct val="0"/>
                  </a:spcAft>
                  <a:defRPr/>
                </a:pPr>
                <a:r>
                  <a:rPr lang="en-US" b="1" i="1" dirty="0">
                    <a:solidFill>
                      <a:srgbClr val="FFFFFF">
                        <a:lumMod val="50000"/>
                      </a:srgbClr>
                    </a:solidFill>
                    <a:cs typeface="Arial" pitchFamily="34" charset="0"/>
                  </a:rPr>
                  <a:t>Drivers</a:t>
                </a:r>
              </a:p>
            </p:txBody>
          </p:sp>
          <p:pic>
            <p:nvPicPr>
              <p:cNvPr id="22" name="Picture 42" descr="J:\Aktuellt\CED_Lembing\LiggandPilPlatta.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0800000">
                <a:off x="5655051" y="5662644"/>
                <a:ext cx="1366149" cy="830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AutoShape 44"/>
              <p:cNvSpPr>
                <a:spLocks noChangeAspect="1" noChangeArrowheads="1" noTextEdit="1"/>
              </p:cNvSpPr>
              <p:nvPr/>
            </p:nvSpPr>
            <p:spPr bwMode="auto">
              <a:xfrm rot="10800000">
                <a:off x="958850" y="5413375"/>
                <a:ext cx="6097588" cy="92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fontAlgn="base">
                  <a:spcBef>
                    <a:spcPct val="0"/>
                  </a:spcBef>
                  <a:spcAft>
                    <a:spcPct val="0"/>
                  </a:spcAft>
                </a:pPr>
                <a:endParaRPr lang="en-IN" sz="1000" dirty="0">
                  <a:solidFill>
                    <a:srgbClr val="000000"/>
                  </a:solidFill>
                  <a:cs typeface="Arial" pitchFamily="34" charset="0"/>
                </a:endParaRPr>
              </a:p>
            </p:txBody>
          </p:sp>
          <p:sp>
            <p:nvSpPr>
              <p:cNvPr id="24" name="Freeform 46"/>
              <p:cNvSpPr>
                <a:spLocks/>
              </p:cNvSpPr>
              <p:nvPr/>
            </p:nvSpPr>
            <p:spPr bwMode="auto">
              <a:xfrm rot="10800000">
                <a:off x="1029598" y="5446713"/>
                <a:ext cx="5961601" cy="852488"/>
              </a:xfrm>
              <a:custGeom>
                <a:avLst/>
                <a:gdLst>
                  <a:gd name="T0" fmla="*/ 2147483647 w 2594"/>
                  <a:gd name="T1" fmla="*/ 0 h 361"/>
                  <a:gd name="T2" fmla="*/ 2147483647 w 2594"/>
                  <a:gd name="T3" fmla="*/ 0 h 361"/>
                  <a:gd name="T4" fmla="*/ 2147483647 w 2594"/>
                  <a:gd name="T5" fmla="*/ 2147483647 h 361"/>
                  <a:gd name="T6" fmla="*/ 2147483647 w 2594"/>
                  <a:gd name="T7" fmla="*/ 2147483647 h 361"/>
                  <a:gd name="T8" fmla="*/ 2147483647 w 2594"/>
                  <a:gd name="T9" fmla="*/ 2147483647 h 361"/>
                  <a:gd name="T10" fmla="*/ 2147483647 w 2594"/>
                  <a:gd name="T11" fmla="*/ 2147483647 h 361"/>
                  <a:gd name="T12" fmla="*/ 2147483647 w 2594"/>
                  <a:gd name="T13" fmla="*/ 2147483647 h 361"/>
                  <a:gd name="T14" fmla="*/ 2147483647 w 2594"/>
                  <a:gd name="T15" fmla="*/ 2147483647 h 361"/>
                  <a:gd name="T16" fmla="*/ 0 w 2594"/>
                  <a:gd name="T17" fmla="*/ 2147483647 h 361"/>
                  <a:gd name="T18" fmla="*/ 0 w 2594"/>
                  <a:gd name="T19" fmla="*/ 2147483647 h 361"/>
                  <a:gd name="T20" fmla="*/ 2147483647 w 2594"/>
                  <a:gd name="T21" fmla="*/ 0 h 361"/>
                  <a:gd name="T22" fmla="*/ 2147483647 w 2594"/>
                  <a:gd name="T23" fmla="*/ 0 h 3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94"/>
                  <a:gd name="T37" fmla="*/ 0 h 361"/>
                  <a:gd name="T38" fmla="*/ 2594 w 2594"/>
                  <a:gd name="T39" fmla="*/ 361 h 3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94" h="361">
                    <a:moveTo>
                      <a:pt x="2378" y="0"/>
                    </a:moveTo>
                    <a:cubicBezTo>
                      <a:pt x="2572" y="0"/>
                      <a:pt x="2572" y="0"/>
                      <a:pt x="2572" y="0"/>
                    </a:cubicBezTo>
                    <a:cubicBezTo>
                      <a:pt x="2584" y="0"/>
                      <a:pt x="2594" y="10"/>
                      <a:pt x="2594" y="23"/>
                    </a:cubicBezTo>
                    <a:cubicBezTo>
                      <a:pt x="2594" y="129"/>
                      <a:pt x="2594" y="129"/>
                      <a:pt x="2594" y="129"/>
                    </a:cubicBezTo>
                    <a:cubicBezTo>
                      <a:pt x="2594" y="142"/>
                      <a:pt x="2584" y="154"/>
                      <a:pt x="2572" y="156"/>
                    </a:cubicBezTo>
                    <a:cubicBezTo>
                      <a:pt x="1319" y="359"/>
                      <a:pt x="1319" y="359"/>
                      <a:pt x="1319" y="359"/>
                    </a:cubicBezTo>
                    <a:cubicBezTo>
                      <a:pt x="1307" y="361"/>
                      <a:pt x="1287" y="361"/>
                      <a:pt x="1275" y="359"/>
                    </a:cubicBezTo>
                    <a:cubicBezTo>
                      <a:pt x="22" y="153"/>
                      <a:pt x="22" y="153"/>
                      <a:pt x="22" y="153"/>
                    </a:cubicBezTo>
                    <a:cubicBezTo>
                      <a:pt x="10" y="151"/>
                      <a:pt x="0" y="139"/>
                      <a:pt x="0" y="127"/>
                    </a:cubicBezTo>
                    <a:cubicBezTo>
                      <a:pt x="0" y="23"/>
                      <a:pt x="0" y="23"/>
                      <a:pt x="0" y="23"/>
                    </a:cubicBezTo>
                    <a:cubicBezTo>
                      <a:pt x="0" y="10"/>
                      <a:pt x="10" y="0"/>
                      <a:pt x="22" y="0"/>
                    </a:cubicBezTo>
                    <a:cubicBezTo>
                      <a:pt x="2306" y="0"/>
                      <a:pt x="2306" y="0"/>
                      <a:pt x="2306" y="0"/>
                    </a:cubicBezTo>
                  </a:path>
                </a:pathLst>
              </a:custGeom>
              <a:noFill/>
              <a:ln w="76200" cap="rnd">
                <a:solidFill>
                  <a:srgbClr val="F8BB16"/>
                </a:solidFill>
                <a:miter lim="800000"/>
                <a:headEnd/>
                <a:tailEnd/>
              </a:ln>
              <a:extLst>
                <a:ext uri="{909E8E84-426E-40DD-AFC4-6F175D3DCCD1}">
                  <a14:hiddenFill xmlns:a14="http://schemas.microsoft.com/office/drawing/2010/main" xmlns="">
                    <a:solidFill>
                      <a:srgbClr val="FFFFFF"/>
                    </a:solidFill>
                  </a14:hiddenFill>
                </a:ext>
              </a:extLst>
            </p:spPr>
            <p:txBody>
              <a:bodyPr rot="10800000"/>
              <a:lstStyle/>
              <a:p>
                <a:pPr fontAlgn="base">
                  <a:spcBef>
                    <a:spcPct val="0"/>
                  </a:spcBef>
                  <a:spcAft>
                    <a:spcPct val="0"/>
                  </a:spcAft>
                </a:pPr>
                <a:endParaRPr lang="en-IN" sz="1000" dirty="0">
                  <a:solidFill>
                    <a:srgbClr val="000000"/>
                  </a:solidFill>
                  <a:cs typeface="Arial" pitchFamily="34" charset="0"/>
                </a:endParaRPr>
              </a:p>
            </p:txBody>
          </p:sp>
          <p:sp>
            <p:nvSpPr>
              <p:cNvPr id="25" name="Freeform 46"/>
              <p:cNvSpPr>
                <a:spLocks/>
              </p:cNvSpPr>
              <p:nvPr/>
            </p:nvSpPr>
            <p:spPr bwMode="auto">
              <a:xfrm>
                <a:off x="1022400" y="1671700"/>
                <a:ext cx="5940000" cy="852488"/>
              </a:xfrm>
              <a:custGeom>
                <a:avLst/>
                <a:gdLst>
                  <a:gd name="T0" fmla="*/ 2147483647 w 2594"/>
                  <a:gd name="T1" fmla="*/ 0 h 361"/>
                  <a:gd name="T2" fmla="*/ 2147483647 w 2594"/>
                  <a:gd name="T3" fmla="*/ 0 h 361"/>
                  <a:gd name="T4" fmla="*/ 2147483647 w 2594"/>
                  <a:gd name="T5" fmla="*/ 2147483647 h 361"/>
                  <a:gd name="T6" fmla="*/ 2147483647 w 2594"/>
                  <a:gd name="T7" fmla="*/ 2147483647 h 361"/>
                  <a:gd name="T8" fmla="*/ 2147483647 w 2594"/>
                  <a:gd name="T9" fmla="*/ 2147483647 h 361"/>
                  <a:gd name="T10" fmla="*/ 2147483647 w 2594"/>
                  <a:gd name="T11" fmla="*/ 2147483647 h 361"/>
                  <a:gd name="T12" fmla="*/ 2147483647 w 2594"/>
                  <a:gd name="T13" fmla="*/ 2147483647 h 361"/>
                  <a:gd name="T14" fmla="*/ 2147483647 w 2594"/>
                  <a:gd name="T15" fmla="*/ 2147483647 h 361"/>
                  <a:gd name="T16" fmla="*/ 0 w 2594"/>
                  <a:gd name="T17" fmla="*/ 2147483647 h 361"/>
                  <a:gd name="T18" fmla="*/ 0 w 2594"/>
                  <a:gd name="T19" fmla="*/ 2147483647 h 361"/>
                  <a:gd name="T20" fmla="*/ 2147483647 w 2594"/>
                  <a:gd name="T21" fmla="*/ 0 h 361"/>
                  <a:gd name="T22" fmla="*/ 2147483647 w 2594"/>
                  <a:gd name="T23" fmla="*/ 0 h 3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94"/>
                  <a:gd name="T37" fmla="*/ 0 h 361"/>
                  <a:gd name="T38" fmla="*/ 2594 w 2594"/>
                  <a:gd name="T39" fmla="*/ 361 h 3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94" h="361">
                    <a:moveTo>
                      <a:pt x="2378" y="0"/>
                    </a:moveTo>
                    <a:cubicBezTo>
                      <a:pt x="2572" y="0"/>
                      <a:pt x="2572" y="0"/>
                      <a:pt x="2572" y="0"/>
                    </a:cubicBezTo>
                    <a:cubicBezTo>
                      <a:pt x="2584" y="0"/>
                      <a:pt x="2594" y="10"/>
                      <a:pt x="2594" y="23"/>
                    </a:cubicBezTo>
                    <a:cubicBezTo>
                      <a:pt x="2594" y="129"/>
                      <a:pt x="2594" y="129"/>
                      <a:pt x="2594" y="129"/>
                    </a:cubicBezTo>
                    <a:cubicBezTo>
                      <a:pt x="2594" y="142"/>
                      <a:pt x="2584" y="154"/>
                      <a:pt x="2572" y="156"/>
                    </a:cubicBezTo>
                    <a:cubicBezTo>
                      <a:pt x="1319" y="359"/>
                      <a:pt x="1319" y="359"/>
                      <a:pt x="1319" y="359"/>
                    </a:cubicBezTo>
                    <a:cubicBezTo>
                      <a:pt x="1307" y="361"/>
                      <a:pt x="1287" y="361"/>
                      <a:pt x="1275" y="359"/>
                    </a:cubicBezTo>
                    <a:cubicBezTo>
                      <a:pt x="22" y="153"/>
                      <a:pt x="22" y="153"/>
                      <a:pt x="22" y="153"/>
                    </a:cubicBezTo>
                    <a:cubicBezTo>
                      <a:pt x="10" y="151"/>
                      <a:pt x="0" y="139"/>
                      <a:pt x="0" y="127"/>
                    </a:cubicBezTo>
                    <a:cubicBezTo>
                      <a:pt x="0" y="23"/>
                      <a:pt x="0" y="23"/>
                      <a:pt x="0" y="23"/>
                    </a:cubicBezTo>
                    <a:cubicBezTo>
                      <a:pt x="0" y="10"/>
                      <a:pt x="10" y="0"/>
                      <a:pt x="22" y="0"/>
                    </a:cubicBezTo>
                    <a:cubicBezTo>
                      <a:pt x="2306" y="0"/>
                      <a:pt x="2306" y="0"/>
                      <a:pt x="2306" y="0"/>
                    </a:cubicBezTo>
                  </a:path>
                </a:pathLst>
              </a:custGeom>
              <a:noFill/>
              <a:ln w="76200" cap="rnd">
                <a:solidFill>
                  <a:srgbClr val="F8BB16"/>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IN" sz="1000" dirty="0">
                  <a:solidFill>
                    <a:srgbClr val="000000"/>
                  </a:solidFill>
                  <a:cs typeface="Arial" pitchFamily="34" charset="0"/>
                </a:endParaRPr>
              </a:p>
            </p:txBody>
          </p:sp>
          <p:sp>
            <p:nvSpPr>
              <p:cNvPr id="26" name="Rectangle 27"/>
              <p:cNvSpPr>
                <a:spLocks noChangeArrowheads="1"/>
              </p:cNvSpPr>
              <p:nvPr/>
            </p:nvSpPr>
            <p:spPr bwMode="auto">
              <a:xfrm>
                <a:off x="5916613" y="5893507"/>
                <a:ext cx="819583" cy="369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none" lIns="0" rIns="0">
                <a:spAutoFit/>
              </a:bodyPr>
              <a:lstStyle/>
              <a:p>
                <a:pPr fontAlgn="base">
                  <a:spcBef>
                    <a:spcPct val="50000"/>
                  </a:spcBef>
                  <a:spcAft>
                    <a:spcPct val="0"/>
                  </a:spcAft>
                </a:pPr>
                <a:r>
                  <a:rPr lang="en-US" b="1" i="1" dirty="0">
                    <a:solidFill>
                      <a:srgbClr val="777777"/>
                    </a:solidFill>
                    <a:cs typeface="Arial" pitchFamily="34" charset="0"/>
                  </a:rPr>
                  <a:t>Enablers</a:t>
                </a:r>
              </a:p>
            </p:txBody>
          </p:sp>
        </p:grpSp>
      </p:grpSp>
    </p:spTree>
    <p:extLst>
      <p:ext uri="{BB962C8B-B14F-4D97-AF65-F5344CB8AC3E}">
        <p14:creationId xmlns:p14="http://schemas.microsoft.com/office/powerpoint/2010/main" xmlns="" val="4096392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ICTs Enabler for Sustainable Development </a:t>
            </a:r>
            <a:endParaRPr lang="en-IN" sz="4000" dirty="0"/>
          </a:p>
        </p:txBody>
      </p:sp>
      <p:sp>
        <p:nvSpPr>
          <p:cNvPr id="3" name="Content Placeholder 2"/>
          <p:cNvSpPr>
            <a:spLocks noGrp="1"/>
          </p:cNvSpPr>
          <p:nvPr>
            <p:ph idx="1"/>
          </p:nvPr>
        </p:nvSpPr>
        <p:spPr/>
        <p:txBody>
          <a:bodyPr/>
          <a:lstStyle/>
          <a:p>
            <a:pPr algn="just"/>
            <a:r>
              <a:rPr lang="en-US" dirty="0"/>
              <a:t>Information and Communications Technologies (ICTs) have been </a:t>
            </a:r>
            <a:r>
              <a:rPr lang="en-US" dirty="0" smtClean="0"/>
              <a:t>recognized </a:t>
            </a:r>
            <a:r>
              <a:rPr lang="en-US" dirty="0"/>
              <a:t>by India as a key enabler for sustainable socio-economic development and Pillars of ICT needing </a:t>
            </a:r>
            <a:r>
              <a:rPr lang="en-US" b="1" dirty="0">
                <a:solidFill>
                  <a:srgbClr val="00B050"/>
                </a:solidFill>
              </a:rPr>
              <a:t>Green</a:t>
            </a:r>
            <a:r>
              <a:rPr lang="en-US" dirty="0"/>
              <a:t> Solutions </a:t>
            </a:r>
            <a:r>
              <a:rPr lang="en-US" dirty="0" smtClean="0"/>
              <a:t>include:</a:t>
            </a:r>
          </a:p>
          <a:p>
            <a:pPr>
              <a:buFont typeface="Wingdings" panose="05000000000000000000" pitchFamily="2" charset="2"/>
              <a:buChar char="ü"/>
            </a:pPr>
            <a:endParaRPr lang="en-US" dirty="0"/>
          </a:p>
          <a:p>
            <a:pPr lvl="1">
              <a:buFont typeface="Wingdings" panose="05000000000000000000" pitchFamily="2" charset="2"/>
              <a:buChar char="ü"/>
            </a:pPr>
            <a:r>
              <a:rPr lang="en-US" sz="2000" dirty="0"/>
              <a:t>IPv6</a:t>
            </a:r>
          </a:p>
          <a:p>
            <a:pPr lvl="1">
              <a:buFont typeface="Wingdings" panose="05000000000000000000" pitchFamily="2" charset="2"/>
              <a:buChar char="ü"/>
            </a:pPr>
            <a:r>
              <a:rPr lang="en-US" sz="2000" dirty="0"/>
              <a:t>M2M Communication</a:t>
            </a:r>
          </a:p>
          <a:p>
            <a:pPr lvl="1">
              <a:buFont typeface="Wingdings" panose="05000000000000000000" pitchFamily="2" charset="2"/>
              <a:buChar char="ü"/>
            </a:pPr>
            <a:r>
              <a:rPr lang="en-US" sz="2000" dirty="0"/>
              <a:t>Cloud Computing</a:t>
            </a:r>
          </a:p>
          <a:p>
            <a:endParaRPr lang="en-US" dirty="0"/>
          </a:p>
          <a:p>
            <a:pPr algn="just"/>
            <a:r>
              <a:rPr lang="en-US" dirty="0"/>
              <a:t>Implementation based on National and International Standards instead of proprietary vendor driven solutions. Hence Government intervention through National Telecom Policy 2012 and focused attention.</a:t>
            </a:r>
          </a:p>
          <a:p>
            <a:endParaRPr lang="en-IN" dirty="0"/>
          </a:p>
        </p:txBody>
      </p:sp>
    </p:spTree>
    <p:extLst>
      <p:ext uri="{BB962C8B-B14F-4D97-AF65-F5344CB8AC3E}">
        <p14:creationId xmlns:p14="http://schemas.microsoft.com/office/powerpoint/2010/main" xmlns="" val="17423499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dirty="0"/>
              <a:t>Potential M2M services</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42454" y="1838307"/>
            <a:ext cx="7425103" cy="44710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45908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Potential Face Changer M2M Projects in India</a:t>
            </a:r>
            <a:endParaRPr lang="en-IN" sz="4000" dirty="0"/>
          </a:p>
        </p:txBody>
      </p:sp>
      <p:sp>
        <p:nvSpPr>
          <p:cNvPr id="3" name="Content Placeholder 2"/>
          <p:cNvSpPr>
            <a:spLocks noGrp="1"/>
          </p:cNvSpPr>
          <p:nvPr>
            <p:ph idx="1"/>
          </p:nvPr>
        </p:nvSpPr>
        <p:spPr>
          <a:xfrm>
            <a:off x="1237956" y="1845734"/>
            <a:ext cx="9917723" cy="4203374"/>
          </a:xfrm>
        </p:spPr>
        <p:txBody>
          <a:bodyPr>
            <a:normAutofit lnSpcReduction="10000"/>
          </a:bodyPr>
          <a:lstStyle/>
          <a:p>
            <a:pPr algn="just"/>
            <a:r>
              <a:rPr lang="en-US" dirty="0">
                <a:solidFill>
                  <a:srgbClr val="C00000"/>
                </a:solidFill>
              </a:rPr>
              <a:t>National Mission for Electric Mobility (NMEM</a:t>
            </a:r>
            <a:r>
              <a:rPr lang="en-US" dirty="0" smtClean="0">
                <a:solidFill>
                  <a:srgbClr val="C00000"/>
                </a:solidFill>
              </a:rPr>
              <a:t>):</a:t>
            </a:r>
          </a:p>
          <a:p>
            <a:pPr algn="just"/>
            <a:endParaRPr lang="en-US" dirty="0">
              <a:solidFill>
                <a:srgbClr val="C00000"/>
              </a:solidFill>
            </a:endParaRPr>
          </a:p>
          <a:p>
            <a:pPr lvl="1" algn="just">
              <a:buFont typeface="Wingdings" panose="05000000000000000000" pitchFamily="2" charset="2"/>
              <a:buChar char="Ø"/>
            </a:pPr>
            <a:r>
              <a:rPr lang="en-US" sz="2400" dirty="0"/>
              <a:t>6 million Electric Vehicles announced by Ministry of Heavy Industry by 2020.</a:t>
            </a:r>
          </a:p>
          <a:p>
            <a:pPr lvl="2" algn="just"/>
            <a:r>
              <a:rPr lang="en-US" sz="2000" dirty="0"/>
              <a:t>2 millions 4 wheelers</a:t>
            </a:r>
          </a:p>
          <a:p>
            <a:pPr lvl="2" algn="just"/>
            <a:r>
              <a:rPr lang="en-US" sz="2000" dirty="0"/>
              <a:t>4 millions 2 wheelers</a:t>
            </a:r>
          </a:p>
          <a:p>
            <a:pPr lvl="1" algn="just">
              <a:buFont typeface="Wingdings" panose="05000000000000000000" pitchFamily="2" charset="2"/>
              <a:buChar char="Ø"/>
            </a:pPr>
            <a:r>
              <a:rPr lang="en-US" sz="2400" dirty="0"/>
              <a:t>Needs to be efficiently connected to Power Grid for charging without overload.</a:t>
            </a:r>
          </a:p>
          <a:p>
            <a:pPr lvl="1" algn="just">
              <a:buFont typeface="Wingdings" panose="05000000000000000000" pitchFamily="2" charset="2"/>
              <a:buChar char="Ø"/>
            </a:pPr>
            <a:r>
              <a:rPr lang="en-US" sz="2400" dirty="0"/>
              <a:t>Requires robust communications spread over geography for each vehicle owner at multiple locations.</a:t>
            </a:r>
          </a:p>
          <a:p>
            <a:pPr lvl="1" algn="just">
              <a:buFont typeface="Wingdings" panose="05000000000000000000" pitchFamily="2" charset="2"/>
              <a:buChar char="Ø"/>
            </a:pPr>
            <a:r>
              <a:rPr lang="en-US" sz="2400" dirty="0"/>
              <a:t>To support different Battery Charging Business Models.</a:t>
            </a:r>
          </a:p>
          <a:p>
            <a:pPr lvl="1" algn="just">
              <a:buFont typeface="Wingdings" panose="05000000000000000000" pitchFamily="2" charset="2"/>
              <a:buChar char="Ø"/>
            </a:pPr>
            <a:r>
              <a:rPr lang="en-US" sz="2400" dirty="0"/>
              <a:t>Provide information from and control of the power grid</a:t>
            </a:r>
          </a:p>
          <a:p>
            <a:pPr algn="just"/>
            <a:endParaRPr lang="en-US" dirty="0"/>
          </a:p>
          <a:p>
            <a:pPr algn="just"/>
            <a:endParaRPr lang="en-IN" dirty="0"/>
          </a:p>
        </p:txBody>
      </p:sp>
    </p:spTree>
    <p:extLst>
      <p:ext uri="{BB962C8B-B14F-4D97-AF65-F5344CB8AC3E}">
        <p14:creationId xmlns:p14="http://schemas.microsoft.com/office/powerpoint/2010/main" xmlns="" val="9334171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dirty="0"/>
              <a:t>Issues for consideration…</a:t>
            </a:r>
          </a:p>
        </p:txBody>
      </p:sp>
      <p:sp>
        <p:nvSpPr>
          <p:cNvPr id="3" name="Content Placeholder 2"/>
          <p:cNvSpPr>
            <a:spLocks noGrp="1"/>
          </p:cNvSpPr>
          <p:nvPr>
            <p:ph idx="1"/>
          </p:nvPr>
        </p:nvSpPr>
        <p:spPr>
          <a:xfrm>
            <a:off x="1237956" y="1737361"/>
            <a:ext cx="9917723" cy="4536830"/>
          </a:xfrm>
        </p:spPr>
        <p:txBody>
          <a:bodyPr>
            <a:noAutofit/>
          </a:bodyPr>
          <a:lstStyle/>
          <a:p>
            <a:pPr algn="just">
              <a:buFont typeface="Wingdings" panose="05000000000000000000" pitchFamily="2" charset="2"/>
              <a:buChar char="Ø"/>
            </a:pPr>
            <a:r>
              <a:rPr lang="en-US" sz="1700" dirty="0"/>
              <a:t>Bring Standards for M2M in line with global standards</a:t>
            </a:r>
          </a:p>
          <a:p>
            <a:pPr algn="just">
              <a:buFont typeface="Wingdings" panose="05000000000000000000" pitchFamily="2" charset="2"/>
              <a:buChar char="Ø"/>
            </a:pPr>
            <a:r>
              <a:rPr lang="en-US" sz="1700" dirty="0"/>
              <a:t>Allocating Spectrum for M2M local area network Layer</a:t>
            </a:r>
          </a:p>
          <a:p>
            <a:pPr algn="just">
              <a:buFont typeface="Wingdings" panose="05000000000000000000" pitchFamily="2" charset="2"/>
              <a:buChar char="Ø"/>
            </a:pPr>
            <a:r>
              <a:rPr lang="en-US" sz="1700" dirty="0"/>
              <a:t>Revisit National Numbering Plan to accommodate M2M</a:t>
            </a:r>
          </a:p>
          <a:p>
            <a:pPr algn="just">
              <a:buFont typeface="Wingdings" panose="05000000000000000000" pitchFamily="2" charset="2"/>
              <a:buChar char="Ø"/>
            </a:pPr>
            <a:r>
              <a:rPr lang="en-US" sz="1700" dirty="0"/>
              <a:t>To ensure the ‘Always on’ requirements – </a:t>
            </a:r>
          </a:p>
          <a:p>
            <a:pPr lvl="1" algn="just">
              <a:buFont typeface="Wingdings" panose="05000000000000000000" pitchFamily="2" charset="2"/>
              <a:buChar char="Ø"/>
            </a:pPr>
            <a:r>
              <a:rPr lang="en-US" sz="1700" dirty="0" smtClean="0"/>
              <a:t>Inter-Operator </a:t>
            </a:r>
            <a:r>
              <a:rPr lang="en-US" sz="1700" dirty="0"/>
              <a:t>Roaming and Inter-Network Mobility</a:t>
            </a:r>
          </a:p>
          <a:p>
            <a:pPr algn="just">
              <a:buFont typeface="Wingdings" panose="05000000000000000000" pitchFamily="2" charset="2"/>
              <a:buChar char="Ø"/>
            </a:pPr>
            <a:r>
              <a:rPr lang="en-US" sz="1700" dirty="0"/>
              <a:t>To ensure Interoperability</a:t>
            </a:r>
          </a:p>
          <a:p>
            <a:pPr lvl="1" algn="just">
              <a:buFont typeface="Wingdings" panose="05000000000000000000" pitchFamily="2" charset="2"/>
              <a:buChar char="Ø"/>
            </a:pPr>
            <a:r>
              <a:rPr lang="en-US" sz="1700" dirty="0"/>
              <a:t>Guidelines for Bundled Services</a:t>
            </a:r>
          </a:p>
          <a:p>
            <a:pPr algn="just">
              <a:buFont typeface="Wingdings" panose="05000000000000000000" pitchFamily="2" charset="2"/>
              <a:buChar char="Ø"/>
            </a:pPr>
            <a:r>
              <a:rPr lang="en-US" sz="1700" dirty="0"/>
              <a:t>Address Privacy and Data Protection</a:t>
            </a:r>
          </a:p>
          <a:p>
            <a:pPr algn="just">
              <a:buFont typeface="Wingdings" panose="05000000000000000000" pitchFamily="2" charset="2"/>
              <a:buChar char="Ø"/>
            </a:pPr>
            <a:r>
              <a:rPr lang="en-US" sz="1700" dirty="0"/>
              <a:t>Address Know Your Client and customer traceability issues.</a:t>
            </a:r>
          </a:p>
          <a:p>
            <a:pPr algn="just">
              <a:buFont typeface="Wingdings" panose="05000000000000000000" pitchFamily="2" charset="2"/>
              <a:buChar char="Ø"/>
            </a:pPr>
            <a:r>
              <a:rPr lang="en-US" sz="1700" dirty="0"/>
              <a:t>Address Security  and Lawful Interception for M2M </a:t>
            </a:r>
          </a:p>
          <a:p>
            <a:pPr algn="just">
              <a:buFont typeface="Wingdings" panose="05000000000000000000" pitchFamily="2" charset="2"/>
              <a:buChar char="Ø"/>
            </a:pPr>
            <a:r>
              <a:rPr lang="en-US" sz="1700" dirty="0"/>
              <a:t>To have policy around Customers ethical Issues</a:t>
            </a:r>
          </a:p>
          <a:p>
            <a:pPr algn="just">
              <a:buFont typeface="Wingdings" panose="05000000000000000000" pitchFamily="2" charset="2"/>
              <a:buChar char="Ø"/>
            </a:pPr>
            <a:r>
              <a:rPr lang="en-US" sz="1700" dirty="0"/>
              <a:t> Close coordination with relevant global organizations</a:t>
            </a:r>
          </a:p>
          <a:p>
            <a:pPr algn="just">
              <a:buFont typeface="Wingdings" panose="05000000000000000000" pitchFamily="2" charset="2"/>
              <a:buChar char="Ø"/>
            </a:pPr>
            <a:endParaRPr lang="en-US" sz="1700" dirty="0"/>
          </a:p>
          <a:p>
            <a:pPr algn="just">
              <a:buFont typeface="Wingdings" panose="05000000000000000000" pitchFamily="2" charset="2"/>
              <a:buChar char="Ø"/>
            </a:pPr>
            <a:endParaRPr lang="en-IN" sz="1700" dirty="0"/>
          </a:p>
        </p:txBody>
      </p:sp>
    </p:spTree>
    <p:extLst>
      <p:ext uri="{BB962C8B-B14F-4D97-AF65-F5344CB8AC3E}">
        <p14:creationId xmlns:p14="http://schemas.microsoft.com/office/powerpoint/2010/main" xmlns="" val="9163580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353822" cy="1450757"/>
          </a:xfrm>
        </p:spPr>
        <p:txBody>
          <a:bodyPr>
            <a:normAutofit/>
          </a:bodyPr>
          <a:lstStyle/>
          <a:p>
            <a:r>
              <a:rPr lang="en-US" sz="4000" dirty="0"/>
              <a:t>Cloud Computing: </a:t>
            </a:r>
            <a:r>
              <a:rPr lang="en-US" sz="3200" dirty="0" smtClean="0"/>
              <a:t>Regulator’s </a:t>
            </a:r>
            <a:r>
              <a:rPr lang="en-US" sz="3200" dirty="0"/>
              <a:t>Recommendations sought</a:t>
            </a:r>
            <a:endParaRPr lang="en-IN"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318945013"/>
              </p:ext>
            </p:extLst>
          </p:nvPr>
        </p:nvGraphicFramePr>
        <p:xfrm>
          <a:off x="1223888" y="1845734"/>
          <a:ext cx="9931791" cy="4386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2473676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dirty="0"/>
              <a:t>NTP-2012 : Cloud Computing</a:t>
            </a:r>
          </a:p>
        </p:txBody>
      </p:sp>
      <p:sp>
        <p:nvSpPr>
          <p:cNvPr id="3" name="Content Placeholder 2"/>
          <p:cNvSpPr>
            <a:spLocks noGrp="1"/>
          </p:cNvSpPr>
          <p:nvPr>
            <p:ph idx="1"/>
          </p:nvPr>
        </p:nvSpPr>
        <p:spPr>
          <a:xfrm>
            <a:off x="1195754" y="2000479"/>
            <a:ext cx="9959926" cy="4023360"/>
          </a:xfrm>
        </p:spPr>
        <p:txBody>
          <a:bodyPr>
            <a:noAutofit/>
          </a:bodyPr>
          <a:lstStyle/>
          <a:p>
            <a:pPr algn="just">
              <a:buFont typeface="Wingdings" panose="05000000000000000000" pitchFamily="2" charset="2"/>
              <a:buChar char="§"/>
            </a:pPr>
            <a:r>
              <a:rPr lang="en-US" sz="2200" dirty="0"/>
              <a:t>To recognise that cloud computing will significantly speed up design and roll out of services, enable social networking and participative governance and e-Commerce on a scale which was not possible with traditional technology solutions.</a:t>
            </a:r>
          </a:p>
          <a:p>
            <a:pPr algn="just">
              <a:buFont typeface="Wingdings" panose="05000000000000000000" pitchFamily="2" charset="2"/>
              <a:buChar char="§"/>
            </a:pPr>
            <a:r>
              <a:rPr lang="en-US" sz="2200" dirty="0"/>
              <a:t>To take new policy initiatives to ensure rapid expansion of new services and technologies at globally competitive prices by addressing the concerns of cloud users and other stakeholders including specific steps that need to be taken for lowering the cost of service delivery.</a:t>
            </a:r>
          </a:p>
          <a:p>
            <a:pPr algn="just">
              <a:buFont typeface="Wingdings" panose="05000000000000000000" pitchFamily="2" charset="2"/>
              <a:buChar char="§"/>
            </a:pPr>
            <a:r>
              <a:rPr lang="en-US" sz="2200" dirty="0"/>
              <a:t>To identify areas where existing regulations may impose unnecessary burden and take consequential remedial steps in line with international best practices for propelling nation to emerge as a global leader in the development and provision of cloud services to benefit enterprises, consumers and Central and State Governments. </a:t>
            </a:r>
          </a:p>
        </p:txBody>
      </p:sp>
    </p:spTree>
    <p:extLst>
      <p:ext uri="{BB962C8B-B14F-4D97-AF65-F5344CB8AC3E}">
        <p14:creationId xmlns:p14="http://schemas.microsoft.com/office/powerpoint/2010/main" xmlns="" val="31105256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dirty="0"/>
              <a:t>Cloud Computing: Indian Scenario</a:t>
            </a:r>
          </a:p>
        </p:txBody>
      </p:sp>
      <p:sp>
        <p:nvSpPr>
          <p:cNvPr id="3" name="Content Placeholder 2"/>
          <p:cNvSpPr>
            <a:spLocks noGrp="1"/>
          </p:cNvSpPr>
          <p:nvPr>
            <p:ph idx="1"/>
          </p:nvPr>
        </p:nvSpPr>
        <p:spPr>
          <a:xfrm>
            <a:off x="1223888" y="1845734"/>
            <a:ext cx="9931791" cy="4023360"/>
          </a:xfrm>
        </p:spPr>
        <p:txBody>
          <a:bodyPr>
            <a:normAutofit fontScale="92500" lnSpcReduction="10000"/>
          </a:bodyPr>
          <a:lstStyle/>
          <a:p>
            <a:pPr algn="just">
              <a:buFont typeface="Wingdings" pitchFamily="2" charset="2"/>
              <a:buChar char="ü"/>
            </a:pPr>
            <a:endParaRPr lang="en-US" dirty="0"/>
          </a:p>
          <a:p>
            <a:pPr algn="just">
              <a:buFont typeface="Wingdings" pitchFamily="2" charset="2"/>
              <a:buChar char="ü"/>
            </a:pPr>
            <a:r>
              <a:rPr lang="en-US" dirty="0"/>
              <a:t>TEC has released GR on cloud infrastructure to facilitate the cloud ecosystem. </a:t>
            </a:r>
          </a:p>
          <a:p>
            <a:pPr algn="just">
              <a:buFont typeface="Wingdings" pitchFamily="2" charset="2"/>
              <a:buChar char="ü"/>
            </a:pPr>
            <a:endParaRPr lang="en-US" dirty="0"/>
          </a:p>
          <a:p>
            <a:pPr algn="just">
              <a:buFont typeface="Wingdings" pitchFamily="2" charset="2"/>
              <a:buChar char="ü"/>
            </a:pPr>
            <a:r>
              <a:rPr lang="en-US" dirty="0">
                <a:solidFill>
                  <a:schemeClr val="accent2">
                    <a:lumMod val="75000"/>
                  </a:schemeClr>
                </a:solidFill>
              </a:rPr>
              <a:t> The </a:t>
            </a:r>
            <a:r>
              <a:rPr lang="en-US" dirty="0"/>
              <a:t>matter has been referred by DoT to TRAI for its recommendations regarding issues related to:</a:t>
            </a:r>
          </a:p>
          <a:p>
            <a:pPr lvl="1" algn="just">
              <a:buFont typeface="Wingdings" pitchFamily="2" charset="2"/>
              <a:buChar char="v"/>
            </a:pPr>
            <a:r>
              <a:rPr lang="en-US" dirty="0"/>
              <a:t> regulatory framework</a:t>
            </a:r>
          </a:p>
          <a:p>
            <a:pPr lvl="1" algn="just">
              <a:buFont typeface="Wingdings" pitchFamily="2" charset="2"/>
              <a:buChar char="v"/>
            </a:pPr>
            <a:r>
              <a:rPr lang="en-US" dirty="0"/>
              <a:t>security, </a:t>
            </a:r>
          </a:p>
          <a:p>
            <a:pPr lvl="1" algn="just">
              <a:buFont typeface="Wingdings" pitchFamily="2" charset="2"/>
              <a:buChar char="v"/>
            </a:pPr>
            <a:r>
              <a:rPr lang="en-US" dirty="0"/>
              <a:t>interoperability </a:t>
            </a:r>
          </a:p>
          <a:p>
            <a:pPr lvl="1" algn="just">
              <a:buFont typeface="Wingdings" pitchFamily="2" charset="2"/>
              <a:buChar char="v"/>
            </a:pPr>
            <a:r>
              <a:rPr lang="en-US" dirty="0"/>
              <a:t>QoS</a:t>
            </a:r>
          </a:p>
          <a:p>
            <a:pPr lvl="1" algn="just">
              <a:buFont typeface="Wingdings" pitchFamily="2" charset="2"/>
              <a:buChar char="v"/>
            </a:pPr>
            <a:r>
              <a:rPr lang="en-US" dirty="0"/>
              <a:t>data privacy</a:t>
            </a:r>
          </a:p>
          <a:p>
            <a:pPr lvl="1" algn="just">
              <a:buFont typeface="Wingdings" pitchFamily="2" charset="2"/>
              <a:buChar char="v"/>
            </a:pPr>
            <a:r>
              <a:rPr lang="en-US" dirty="0"/>
              <a:t> multiple jurisdiction / areas of operation</a:t>
            </a:r>
          </a:p>
          <a:p>
            <a:pPr lvl="1" algn="just">
              <a:buFont typeface="Wingdings" pitchFamily="2" charset="2"/>
              <a:buChar char="v"/>
            </a:pPr>
            <a:r>
              <a:rPr lang="en-US" dirty="0"/>
              <a:t> legal framework </a:t>
            </a:r>
          </a:p>
          <a:p>
            <a:pPr lvl="1" algn="just">
              <a:buFont typeface="Wingdings" pitchFamily="2" charset="2"/>
              <a:buChar char="v"/>
            </a:pPr>
            <a:r>
              <a:rPr lang="en-US" dirty="0"/>
              <a:t>licensing etc. </a:t>
            </a:r>
          </a:p>
          <a:p>
            <a:pPr lvl="0" algn="just">
              <a:buFont typeface="Wingdings" pitchFamily="2" charset="2"/>
              <a:buChar char="ü"/>
            </a:pPr>
            <a:endParaRPr lang="en-US" dirty="0">
              <a:solidFill>
                <a:schemeClr val="accent2">
                  <a:lumMod val="75000"/>
                </a:schemeClr>
              </a:solidFill>
            </a:endParaRPr>
          </a:p>
          <a:p>
            <a:pPr algn="just">
              <a:buNone/>
            </a:pPr>
            <a:endParaRPr lang="en-US" dirty="0"/>
          </a:p>
          <a:p>
            <a:endParaRPr lang="en-IN" dirty="0"/>
          </a:p>
        </p:txBody>
      </p:sp>
    </p:spTree>
    <p:extLst>
      <p:ext uri="{BB962C8B-B14F-4D97-AF65-F5344CB8AC3E}">
        <p14:creationId xmlns:p14="http://schemas.microsoft.com/office/powerpoint/2010/main" xmlns="" val="6332103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dirty="0"/>
              <a:t>Cloud Computing: Indian Scenario</a:t>
            </a:r>
          </a:p>
        </p:txBody>
      </p:sp>
      <p:pic>
        <p:nvPicPr>
          <p:cNvPr id="4" name="Picture 2" descr="C:\TEC\cloud computing\slide-20.jpg"/>
          <p:cNvPicPr>
            <a:picLocks noChangeAspect="1" noChangeArrowheads="1"/>
          </p:cNvPicPr>
          <p:nvPr/>
        </p:nvPicPr>
        <p:blipFill>
          <a:blip r:embed="rId2" cstate="print"/>
          <a:srcRect/>
          <a:stretch>
            <a:fillRect/>
          </a:stretch>
        </p:blipFill>
        <p:spPr bwMode="auto">
          <a:xfrm>
            <a:off x="2354580" y="1872176"/>
            <a:ext cx="7543800" cy="3562504"/>
          </a:xfrm>
          <a:prstGeom prst="rect">
            <a:avLst/>
          </a:prstGeom>
          <a:noFill/>
        </p:spPr>
      </p:pic>
      <p:sp>
        <p:nvSpPr>
          <p:cNvPr id="5" name="Rectangle 3"/>
          <p:cNvSpPr txBox="1">
            <a:spLocks noChangeArrowheads="1"/>
          </p:cNvSpPr>
          <p:nvPr/>
        </p:nvSpPr>
        <p:spPr>
          <a:xfrm>
            <a:off x="1097280" y="5303520"/>
            <a:ext cx="10058400" cy="1026941"/>
          </a:xfrm>
          <a:prstGeom prst="rect">
            <a:avLst/>
          </a:prstGeom>
        </p:spPr>
        <p:txBody>
          <a:bodyPr vert="horz" lIns="91440" tIns="45720" rIns="91440" bIns="45720" rtlCol="0">
            <a:normAutofit fontScale="85000" lnSpcReduction="20000"/>
          </a:bodyPr>
          <a:lstStyle/>
          <a:p>
            <a:pPr marL="342900" indent="-342900">
              <a:spcBef>
                <a:spcPct val="20000"/>
              </a:spcBef>
              <a:buFont typeface="Arial" pitchFamily="34" charset="0"/>
              <a:buChar char="•"/>
              <a:defRPr/>
            </a:pPr>
            <a:r>
              <a:rPr lang="en-US" sz="2800" dirty="0">
                <a:solidFill>
                  <a:srgbClr val="000000"/>
                </a:solidFill>
                <a:latin typeface="+mj-lt"/>
              </a:rPr>
              <a:t>Cloud customers knowingly choose the correct mix for their organization of </a:t>
            </a:r>
          </a:p>
          <a:p>
            <a:pPr marL="742950" lvl="1" indent="-285750">
              <a:spcBef>
                <a:spcPct val="20000"/>
              </a:spcBef>
              <a:buFont typeface="Arial" pitchFamily="34" charset="0"/>
              <a:buChar char="–"/>
              <a:defRPr/>
            </a:pPr>
            <a:r>
              <a:rPr lang="en-US" sz="2200" dirty="0">
                <a:solidFill>
                  <a:srgbClr val="000000"/>
                </a:solidFill>
                <a:latin typeface="+mj-lt"/>
              </a:rPr>
              <a:t>standard portable features</a:t>
            </a:r>
          </a:p>
          <a:p>
            <a:pPr marL="742950" lvl="1" indent="-285750">
              <a:spcBef>
                <a:spcPct val="20000"/>
              </a:spcBef>
              <a:buFont typeface="Arial" pitchFamily="34" charset="0"/>
              <a:buChar char="–"/>
              <a:defRPr/>
            </a:pPr>
            <a:r>
              <a:rPr lang="en-US" sz="2200" dirty="0">
                <a:solidFill>
                  <a:srgbClr val="000000"/>
                </a:solidFill>
                <a:latin typeface="+mj-lt"/>
              </a:rPr>
              <a:t>proprietary advanced capabilities</a:t>
            </a:r>
          </a:p>
        </p:txBody>
      </p:sp>
    </p:spTree>
    <p:extLst>
      <p:ext uri="{BB962C8B-B14F-4D97-AF65-F5344CB8AC3E}">
        <p14:creationId xmlns:p14="http://schemas.microsoft.com/office/powerpoint/2010/main" xmlns="" val="29571222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dirty="0"/>
              <a:t>Green Telecom : Other Issues </a:t>
            </a:r>
          </a:p>
        </p:txBody>
      </p:sp>
      <p:sp>
        <p:nvSpPr>
          <p:cNvPr id="4" name="Content Placeholder 2"/>
          <p:cNvSpPr>
            <a:spLocks noGrp="1"/>
          </p:cNvSpPr>
          <p:nvPr>
            <p:ph idx="1"/>
          </p:nvPr>
        </p:nvSpPr>
        <p:spPr>
          <a:xfrm>
            <a:off x="1097280" y="1845734"/>
            <a:ext cx="10058400" cy="4023360"/>
          </a:xfrm>
        </p:spPr>
        <p:txBody>
          <a:bodyPr>
            <a:normAutofit lnSpcReduction="10000"/>
          </a:bodyPr>
          <a:lstStyle/>
          <a:p>
            <a:pPr algn="just">
              <a:lnSpc>
                <a:spcPct val="110000"/>
              </a:lnSpc>
              <a:buFont typeface="Wingdings" panose="05000000000000000000" pitchFamily="2" charset="2"/>
              <a:buChar char="§"/>
            </a:pPr>
            <a:r>
              <a:rPr lang="en-US" sz="1800" dirty="0">
                <a:solidFill>
                  <a:srgbClr val="7030A0"/>
                </a:solidFill>
                <a:hlinkClick r:id="" action="ppaction://noaction"/>
              </a:rPr>
              <a:t>Telecom Growth in India</a:t>
            </a:r>
          </a:p>
          <a:p>
            <a:pPr algn="just">
              <a:lnSpc>
                <a:spcPct val="110000"/>
              </a:lnSpc>
              <a:buFont typeface="Wingdings" panose="05000000000000000000" pitchFamily="2" charset="2"/>
              <a:buChar char="§"/>
            </a:pPr>
            <a:r>
              <a:rPr lang="en-US" sz="1800" dirty="0">
                <a:solidFill>
                  <a:srgbClr val="7030A0"/>
                </a:solidFill>
                <a:hlinkClick r:id="" action="ppaction://noaction"/>
              </a:rPr>
              <a:t>Power Challenges</a:t>
            </a:r>
          </a:p>
          <a:p>
            <a:pPr algn="just">
              <a:lnSpc>
                <a:spcPct val="110000"/>
              </a:lnSpc>
              <a:buFont typeface="Wingdings" panose="05000000000000000000" pitchFamily="2" charset="2"/>
              <a:buChar char="§"/>
            </a:pPr>
            <a:r>
              <a:rPr lang="en-US" sz="1800" dirty="0">
                <a:solidFill>
                  <a:srgbClr val="7030A0"/>
                </a:solidFill>
                <a:hlinkClick r:id="" action="ppaction://noaction"/>
              </a:rPr>
              <a:t>Energy Efficiency</a:t>
            </a:r>
          </a:p>
          <a:p>
            <a:pPr algn="just">
              <a:lnSpc>
                <a:spcPct val="110000"/>
              </a:lnSpc>
              <a:buFont typeface="Wingdings" panose="05000000000000000000" pitchFamily="2" charset="2"/>
              <a:buChar char="§"/>
            </a:pPr>
            <a:r>
              <a:rPr lang="en-US" sz="1800" dirty="0">
                <a:solidFill>
                  <a:srgbClr val="7030A0"/>
                </a:solidFill>
                <a:hlinkClick r:id="" action="ppaction://noaction"/>
              </a:rPr>
              <a:t>Clean Telecom Strategies </a:t>
            </a:r>
            <a:endParaRPr lang="en-US" sz="1800" dirty="0">
              <a:solidFill>
                <a:srgbClr val="7030A0"/>
              </a:solidFill>
            </a:endParaRPr>
          </a:p>
          <a:p>
            <a:pPr algn="just">
              <a:lnSpc>
                <a:spcPct val="110000"/>
              </a:lnSpc>
              <a:buFont typeface="Wingdings" panose="05000000000000000000" pitchFamily="2" charset="2"/>
              <a:buChar char="§"/>
            </a:pPr>
            <a:r>
              <a:rPr lang="en-US" sz="1800" dirty="0">
                <a:solidFill>
                  <a:srgbClr val="7030A0"/>
                </a:solidFill>
                <a:hlinkClick r:id="" action="ppaction://noaction"/>
              </a:rPr>
              <a:t>Need of Green Telecom</a:t>
            </a:r>
            <a:endParaRPr lang="en-US" sz="1800" dirty="0">
              <a:solidFill>
                <a:srgbClr val="7030A0"/>
              </a:solidFill>
            </a:endParaRPr>
          </a:p>
          <a:p>
            <a:pPr algn="just">
              <a:lnSpc>
                <a:spcPct val="110000"/>
              </a:lnSpc>
              <a:buFont typeface="Wingdings" panose="05000000000000000000" pitchFamily="2" charset="2"/>
              <a:buChar char="§"/>
            </a:pPr>
            <a:r>
              <a:rPr lang="en-US" sz="1800" dirty="0">
                <a:solidFill>
                  <a:srgbClr val="7030A0"/>
                </a:solidFill>
                <a:hlinkClick r:id="" action="ppaction://noaction"/>
              </a:rPr>
              <a:t>Key benefits of Green Telecom</a:t>
            </a:r>
            <a:endParaRPr lang="en-US" sz="1800" dirty="0">
              <a:solidFill>
                <a:srgbClr val="7030A0"/>
              </a:solidFill>
            </a:endParaRPr>
          </a:p>
          <a:p>
            <a:pPr algn="just">
              <a:lnSpc>
                <a:spcPct val="110000"/>
              </a:lnSpc>
              <a:buFont typeface="Wingdings" panose="05000000000000000000" pitchFamily="2" charset="2"/>
              <a:buChar char="§"/>
            </a:pPr>
            <a:r>
              <a:rPr lang="en-US" sz="1800" dirty="0">
                <a:solidFill>
                  <a:srgbClr val="7030A0"/>
                </a:solidFill>
                <a:hlinkClick r:id="" action="ppaction://noaction"/>
              </a:rPr>
              <a:t>Regulatory Framework on Clean Telecom – India</a:t>
            </a:r>
            <a:endParaRPr lang="en-US" sz="1800" dirty="0">
              <a:solidFill>
                <a:srgbClr val="7030A0"/>
              </a:solidFill>
            </a:endParaRPr>
          </a:p>
          <a:p>
            <a:pPr algn="just">
              <a:lnSpc>
                <a:spcPct val="110000"/>
              </a:lnSpc>
              <a:buFont typeface="Wingdings" panose="05000000000000000000" pitchFamily="2" charset="2"/>
              <a:buChar char="§"/>
            </a:pPr>
            <a:r>
              <a:rPr lang="en-US" sz="1800" dirty="0">
                <a:solidFill>
                  <a:srgbClr val="7030A0"/>
                </a:solidFill>
                <a:hlinkClick r:id="" action="ppaction://noaction"/>
              </a:rPr>
              <a:t>EMF Radiation in Mobile  Network</a:t>
            </a:r>
            <a:endParaRPr lang="en-US" sz="1800" dirty="0">
              <a:solidFill>
                <a:srgbClr val="7030A0"/>
              </a:solidFill>
            </a:endParaRPr>
          </a:p>
          <a:p>
            <a:pPr algn="just">
              <a:lnSpc>
                <a:spcPct val="110000"/>
              </a:lnSpc>
              <a:buFont typeface="Wingdings" panose="05000000000000000000" pitchFamily="2" charset="2"/>
              <a:buChar char="§"/>
            </a:pPr>
            <a:r>
              <a:rPr lang="en-US" sz="1800" dirty="0">
                <a:solidFill>
                  <a:srgbClr val="7030A0"/>
                </a:solidFill>
                <a:hlinkClick r:id="" action="ppaction://noaction"/>
              </a:rPr>
              <a:t>Energy Efficiency in Mobile System – Steps </a:t>
            </a:r>
            <a:r>
              <a:rPr lang="en-US" sz="1800" dirty="0" smtClean="0">
                <a:solidFill>
                  <a:srgbClr val="7030A0"/>
                </a:solidFill>
                <a:hlinkClick r:id="" action="ppaction://noaction"/>
              </a:rPr>
              <a:t>Ahead</a:t>
            </a:r>
            <a:endParaRPr lang="en-US" sz="1800" u="sng" dirty="0" smtClean="0">
              <a:solidFill>
                <a:srgbClr val="7030A0"/>
              </a:solidFill>
            </a:endParaRPr>
          </a:p>
          <a:p>
            <a:endParaRPr lang="en-US" sz="1800" u="sng" dirty="0" smtClean="0">
              <a:solidFill>
                <a:srgbClr val="7030A0"/>
              </a:solidFill>
            </a:endParaRPr>
          </a:p>
          <a:p>
            <a:endParaRPr lang="en-US" sz="1800" u="sng" dirty="0">
              <a:solidFill>
                <a:srgbClr val="7030A0"/>
              </a:solidFill>
            </a:endParaRPr>
          </a:p>
        </p:txBody>
      </p:sp>
    </p:spTree>
    <p:extLst>
      <p:ext uri="{BB962C8B-B14F-4D97-AF65-F5344CB8AC3E}">
        <p14:creationId xmlns:p14="http://schemas.microsoft.com/office/powerpoint/2010/main" xmlns="" val="39933980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dirty="0"/>
              <a:t>Growing Mobile Communication</a:t>
            </a:r>
          </a:p>
        </p:txBody>
      </p:sp>
      <p:sp>
        <p:nvSpPr>
          <p:cNvPr id="4" name="Content Placeholder 2"/>
          <p:cNvSpPr>
            <a:spLocks noGrp="1"/>
          </p:cNvSpPr>
          <p:nvPr>
            <p:ph idx="1"/>
          </p:nvPr>
        </p:nvSpPr>
        <p:spPr>
          <a:xfrm>
            <a:off x="1225210" y="1882729"/>
            <a:ext cx="9930470" cy="2300064"/>
          </a:xfrm>
        </p:spPr>
        <p:txBody>
          <a:bodyPr>
            <a:normAutofit/>
          </a:bodyPr>
          <a:lstStyle/>
          <a:p>
            <a:pPr algn="just"/>
            <a:r>
              <a:rPr lang="en-US" sz="2200" b="1" dirty="0"/>
              <a:t>Remarkable growth in the Mobile Telecommunication sector in recent years =&gt; Leads to increase of Power requirement - </a:t>
            </a:r>
            <a:r>
              <a:rPr lang="en-US" sz="2200" b="1" dirty="0">
                <a:solidFill>
                  <a:srgbClr val="800000"/>
                </a:solidFill>
              </a:rPr>
              <a:t>A continuous process</a:t>
            </a:r>
          </a:p>
          <a:p>
            <a:pPr algn="just"/>
            <a:r>
              <a:rPr lang="en-US" sz="2200" b="1" dirty="0"/>
              <a:t>Exponential growth of BTSs &amp; cellular towers in the country. </a:t>
            </a:r>
          </a:p>
          <a:p>
            <a:pPr lvl="1" algn="just">
              <a:spcBef>
                <a:spcPct val="0"/>
              </a:spcBef>
              <a:buFont typeface="Arial" pitchFamily="34" charset="0"/>
              <a:buChar char="•"/>
            </a:pPr>
            <a:r>
              <a:rPr lang="en-US" sz="2200" b="1" dirty="0">
                <a:solidFill>
                  <a:schemeClr val="tx1"/>
                </a:solidFill>
              </a:rPr>
              <a:t>Reduction in power requirement ?</a:t>
            </a:r>
          </a:p>
          <a:p>
            <a:pPr lvl="1" algn="just">
              <a:spcBef>
                <a:spcPct val="0"/>
              </a:spcBef>
              <a:buFont typeface="Arial" pitchFamily="34" charset="0"/>
              <a:buChar char="•"/>
            </a:pPr>
            <a:r>
              <a:rPr lang="en-US" sz="2200" b="1" dirty="0"/>
              <a:t> Reduction of Environmental Impacts?</a:t>
            </a:r>
            <a:r>
              <a:rPr lang="en-US" sz="2200" b="1" dirty="0">
                <a:solidFill>
                  <a:schemeClr val="tx1"/>
                </a:solidFill>
              </a:rPr>
              <a:t> </a:t>
            </a:r>
          </a:p>
          <a:p>
            <a:pPr algn="just"/>
            <a:endParaRPr lang="en-US" sz="2200" b="1" dirty="0"/>
          </a:p>
          <a:p>
            <a:pPr lvl="2" algn="just">
              <a:buNone/>
            </a:pPr>
            <a:endParaRPr lang="en-IN" sz="2200" dirty="0"/>
          </a:p>
        </p:txBody>
      </p:sp>
      <p:graphicFrame>
        <p:nvGraphicFramePr>
          <p:cNvPr id="5" name="Table 4"/>
          <p:cNvGraphicFramePr>
            <a:graphicFrameLocks noGrp="1"/>
          </p:cNvGraphicFramePr>
          <p:nvPr>
            <p:extLst>
              <p:ext uri="{D42A27DB-BD31-4B8C-83A1-F6EECF244321}">
                <p14:modId xmlns:p14="http://schemas.microsoft.com/office/powerpoint/2010/main" xmlns="" val="3550152189"/>
              </p:ext>
            </p:extLst>
          </p:nvPr>
        </p:nvGraphicFramePr>
        <p:xfrm>
          <a:off x="2164080" y="3876822"/>
          <a:ext cx="8229600" cy="1066800"/>
        </p:xfrm>
        <a:graphic>
          <a:graphicData uri="http://schemas.openxmlformats.org/drawingml/2006/table">
            <a:tbl>
              <a:tblPr/>
              <a:tblGrid>
                <a:gridCol w="3584556"/>
                <a:gridCol w="4645044"/>
              </a:tblGrid>
              <a:tr h="567725">
                <a:tc>
                  <a:txBody>
                    <a:bodyPr/>
                    <a:lstStyle/>
                    <a:p>
                      <a:pPr marL="342900" lvl="0" indent="-342900" algn="just">
                        <a:lnSpc>
                          <a:spcPct val="150000"/>
                        </a:lnSpc>
                        <a:spcBef>
                          <a:spcPts val="600"/>
                        </a:spcBef>
                        <a:spcAft>
                          <a:spcPts val="1000"/>
                        </a:spcAft>
                        <a:buFont typeface="Symbol"/>
                        <a:buNone/>
                      </a:pPr>
                      <a:r>
                        <a:rPr lang="en-US" sz="2000" b="1" i="0" dirty="0" smtClean="0">
                          <a:latin typeface="+mn-lt"/>
                          <a:ea typeface="Times New Roman"/>
                          <a:cs typeface="Times New Roman"/>
                        </a:rPr>
                        <a:t>No of BTS  in </a:t>
                      </a:r>
                      <a:r>
                        <a:rPr lang="en-US" sz="2000" b="1" i="0" dirty="0">
                          <a:latin typeface="+mn-lt"/>
                          <a:ea typeface="Times New Roman"/>
                          <a:cs typeface="Times New Roman"/>
                        </a:rPr>
                        <a:t>India:</a:t>
                      </a:r>
                      <a:endParaRPr lang="en-IN" sz="1600" b="1" i="1"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600"/>
                        </a:spcBef>
                        <a:spcAft>
                          <a:spcPts val="0"/>
                        </a:spcAft>
                      </a:pPr>
                      <a:r>
                        <a:rPr lang="en-US" sz="2000" b="1" i="0" dirty="0" smtClean="0">
                          <a:latin typeface="+mn-lt"/>
                          <a:ea typeface="Times New Roman"/>
                          <a:cs typeface="Times New Roman"/>
                        </a:rPr>
                        <a:t>0.746 Millions</a:t>
                      </a:r>
                      <a:endParaRPr lang="en-IN" sz="1600" b="1" i="1"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9075">
                <a:tc>
                  <a:txBody>
                    <a:bodyPr/>
                    <a:lstStyle/>
                    <a:p>
                      <a:pPr marL="342900" lvl="0" indent="-342900" algn="just">
                        <a:lnSpc>
                          <a:spcPct val="150000"/>
                        </a:lnSpc>
                        <a:spcAft>
                          <a:spcPts val="1000"/>
                        </a:spcAft>
                        <a:buFont typeface="Symbol"/>
                        <a:buNone/>
                      </a:pPr>
                      <a:r>
                        <a:rPr lang="en-US" sz="2000" b="1" i="0" dirty="0" smtClean="0">
                          <a:latin typeface="+mn-lt"/>
                          <a:ea typeface="Times New Roman"/>
                          <a:cs typeface="Times New Roman"/>
                        </a:rPr>
                        <a:t>No of cellular towers :</a:t>
                      </a:r>
                      <a:endParaRPr lang="en-IN" sz="1600" b="1" i="1"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1000"/>
                        </a:spcAft>
                      </a:pPr>
                      <a:r>
                        <a:rPr lang="en-US" sz="2000" b="1" i="0" dirty="0" smtClean="0">
                          <a:latin typeface="+mn-lt"/>
                          <a:ea typeface="Times New Roman"/>
                          <a:cs typeface="Times New Roman"/>
                        </a:rPr>
                        <a:t>0.585 Millions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4950114" y="5504001"/>
            <a:ext cx="1604798" cy="369332"/>
          </a:xfrm>
          <a:prstGeom prst="rect">
            <a:avLst/>
          </a:prstGeom>
          <a:noFill/>
        </p:spPr>
        <p:txBody>
          <a:bodyPr wrap="none" rtlCol="0">
            <a:spAutoFit/>
          </a:bodyPr>
          <a:lstStyle/>
          <a:p>
            <a:r>
              <a:rPr lang="en-US" dirty="0"/>
              <a:t>July  2013 data</a:t>
            </a:r>
            <a:endParaRPr lang="en-IN" dirty="0"/>
          </a:p>
        </p:txBody>
      </p:sp>
    </p:spTree>
    <p:extLst>
      <p:ext uri="{BB962C8B-B14F-4D97-AF65-F5344CB8AC3E}">
        <p14:creationId xmlns:p14="http://schemas.microsoft.com/office/powerpoint/2010/main" xmlns="" val="14578141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dirty="0"/>
              <a:t>Low Carbon Solutions:</a:t>
            </a:r>
          </a:p>
        </p:txBody>
      </p:sp>
      <p:graphicFrame>
        <p:nvGraphicFramePr>
          <p:cNvPr id="6" name="Diagram 5"/>
          <p:cNvGraphicFramePr/>
          <p:nvPr>
            <p:extLst>
              <p:ext uri="{D42A27DB-BD31-4B8C-83A1-F6EECF244321}">
                <p14:modId xmlns:p14="http://schemas.microsoft.com/office/powerpoint/2010/main" xmlns="" val="1008019380"/>
              </p:ext>
            </p:extLst>
          </p:nvPr>
        </p:nvGraphicFramePr>
        <p:xfrm>
          <a:off x="1097280" y="1854154"/>
          <a:ext cx="10058400" cy="4031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36320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Pillars of ICT for </a:t>
            </a:r>
            <a:r>
              <a:rPr lang="en-US" sz="4000" b="1" dirty="0">
                <a:solidFill>
                  <a:srgbClr val="00B050"/>
                </a:solidFill>
              </a:rPr>
              <a:t>Green</a:t>
            </a:r>
            <a:r>
              <a:rPr lang="en-US" sz="4000" dirty="0"/>
              <a:t> Solutions</a:t>
            </a:r>
            <a:endParaRPr lang="en-IN" sz="4000" dirty="0"/>
          </a:p>
        </p:txBody>
      </p:sp>
      <p:grpSp>
        <p:nvGrpSpPr>
          <p:cNvPr id="5" name="Group 4"/>
          <p:cNvGrpSpPr/>
          <p:nvPr/>
        </p:nvGrpSpPr>
        <p:grpSpPr>
          <a:xfrm>
            <a:off x="1968640" y="1737360"/>
            <a:ext cx="7819304" cy="4365686"/>
            <a:chOff x="1968640" y="1606591"/>
            <a:chExt cx="8334650" cy="4755320"/>
          </a:xfrm>
        </p:grpSpPr>
        <p:sp>
          <p:nvSpPr>
            <p:cNvPr id="6" name="Double flèche horizontale 1"/>
            <p:cNvSpPr>
              <a:spLocks noChangeArrowheads="1"/>
            </p:cNvSpPr>
            <p:nvPr/>
          </p:nvSpPr>
          <p:spPr bwMode="auto">
            <a:xfrm>
              <a:off x="2008603" y="1606591"/>
              <a:ext cx="8294687" cy="886988"/>
            </a:xfrm>
            <a:prstGeom prst="leftRightArrow">
              <a:avLst>
                <a:gd name="adj1" fmla="val 58898"/>
                <a:gd name="adj2" fmla="val 57783"/>
              </a:avLst>
            </a:prstGeom>
            <a:solidFill>
              <a:srgbClr val="74A0CA"/>
            </a:solidFill>
            <a:ln w="38100">
              <a:solidFill>
                <a:schemeClr val="bg1"/>
              </a:solidFill>
              <a:miter lim="800000"/>
              <a:headEnd/>
              <a:tailEnd/>
            </a:ln>
            <a:effectLst>
              <a:outerShdw blurRad="40000" dist="20000" dir="5400000" rotWithShape="0">
                <a:srgbClr val="808080">
                  <a:alpha val="37999"/>
                </a:srgbClr>
              </a:outerShdw>
            </a:effectLst>
          </p:spPr>
          <p:txBody>
            <a:bodyPr lIns="108000" tIns="108000" rIns="108000" bIns="108000" anchor="ctr">
              <a:spAutoFit/>
            </a:bodyPr>
            <a:lstStyle/>
            <a:p>
              <a:pPr algn="ctr" fontAlgn="base">
                <a:spcBef>
                  <a:spcPct val="0"/>
                </a:spcBef>
                <a:spcAft>
                  <a:spcPct val="0"/>
                </a:spcAft>
                <a:defRPr/>
              </a:pPr>
              <a:r>
                <a:rPr lang="en-US" sz="2000" b="1" dirty="0">
                  <a:solidFill>
                    <a:srgbClr val="FFFFFF"/>
                  </a:solidFill>
                  <a:latin typeface="Century Gothic"/>
                  <a:cs typeface="Century Gothic"/>
                </a:rPr>
                <a:t>Future Internet : 2020</a:t>
              </a:r>
            </a:p>
          </p:txBody>
        </p:sp>
        <p:sp>
          <p:nvSpPr>
            <p:cNvPr id="7" name="Rounded Rectangle 16"/>
            <p:cNvSpPr/>
            <p:nvPr/>
          </p:nvSpPr>
          <p:spPr bwMode="auto">
            <a:xfrm>
              <a:off x="2078482" y="2911471"/>
              <a:ext cx="2731198" cy="2255847"/>
            </a:xfrm>
            <a:prstGeom prst="roundRect">
              <a:avLst/>
            </a:prstGeom>
            <a:solidFill>
              <a:srgbClr val="FFFFFF"/>
            </a:solidFill>
            <a:ln w="57150">
              <a:solidFill>
                <a:srgbClr val="E53B30"/>
              </a:solidFill>
            </a:ln>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en-US" sz="1000" dirty="0">
                <a:solidFill>
                  <a:srgbClr val="FFFFFF"/>
                </a:solidFill>
              </a:endParaRPr>
            </a:p>
          </p:txBody>
        </p:sp>
        <p:pic>
          <p:nvPicPr>
            <p:cNvPr id="8" name="Picture 2" descr="C:\Users\jkrause\AppData\Local\Microsoft\Windows\Temporary Internet Files\Content.IE5\R19JAMW2\AirLink_Fastrack_Xtend_HSPA_lowres[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93946" y="2995678"/>
              <a:ext cx="544513"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6"/>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195514" y="3073466"/>
              <a:ext cx="693737" cy="255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descr="https://www.sierrawireless.com/productsandservices/AirPrime/Embedded_Modules/Q_Series/~/media/Images/products/AirPrime/AirPrime%20Q2668.ashx"/>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67430" y="3012587"/>
              <a:ext cx="411162" cy="33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ounded Rectangle 23"/>
            <p:cNvSpPr/>
            <p:nvPr/>
          </p:nvSpPr>
          <p:spPr bwMode="auto">
            <a:xfrm>
              <a:off x="7597897" y="2915439"/>
              <a:ext cx="2660183" cy="3446472"/>
            </a:xfrm>
            <a:prstGeom prst="roundRect">
              <a:avLst/>
            </a:prstGeom>
            <a:solidFill>
              <a:srgbClr val="FFFFFF"/>
            </a:solidFill>
            <a:ln w="57150">
              <a:solidFill>
                <a:srgbClr val="E53B30"/>
              </a:solidFill>
            </a:ln>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en-US" sz="1000" dirty="0">
                <a:solidFill>
                  <a:srgbClr val="FFFFFF"/>
                </a:solidFill>
              </a:endParaRPr>
            </a:p>
          </p:txBody>
        </p:sp>
        <p:sp>
          <p:nvSpPr>
            <p:cNvPr id="12" name="TextBox 40"/>
            <p:cNvSpPr txBox="1">
              <a:spLocks noChangeArrowheads="1"/>
            </p:cNvSpPr>
            <p:nvPr/>
          </p:nvSpPr>
          <p:spPr bwMode="auto">
            <a:xfrm>
              <a:off x="2915030" y="2514601"/>
              <a:ext cx="13083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400" b="1" i="1" dirty="0">
                  <a:solidFill>
                    <a:srgbClr val="7F7F7F"/>
                  </a:solidFill>
                  <a:cs typeface="Arial" pitchFamily="34" charset="0"/>
                </a:rPr>
                <a:t>M2M Devices</a:t>
              </a:r>
            </a:p>
          </p:txBody>
        </p:sp>
        <p:sp>
          <p:nvSpPr>
            <p:cNvPr id="13" name="TextBox 41"/>
            <p:cNvSpPr txBox="1">
              <a:spLocks noChangeArrowheads="1"/>
            </p:cNvSpPr>
            <p:nvPr/>
          </p:nvSpPr>
          <p:spPr bwMode="auto">
            <a:xfrm>
              <a:off x="7930741" y="2524540"/>
              <a:ext cx="169309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fontAlgn="base" hangingPunct="1">
                <a:spcBef>
                  <a:spcPct val="0"/>
                </a:spcBef>
                <a:spcAft>
                  <a:spcPct val="0"/>
                </a:spcAft>
              </a:pPr>
              <a:r>
                <a:rPr lang="en-US" sz="1400" b="1" i="1" dirty="0">
                  <a:solidFill>
                    <a:srgbClr val="7F7F7F"/>
                  </a:solidFill>
                  <a:cs typeface="Arial" pitchFamily="34" charset="0"/>
                </a:rPr>
                <a:t>Internet of Things</a:t>
              </a:r>
            </a:p>
          </p:txBody>
        </p:sp>
        <p:sp>
          <p:nvSpPr>
            <p:cNvPr id="14" name="TextBox 47"/>
            <p:cNvSpPr txBox="1">
              <a:spLocks noChangeArrowheads="1"/>
            </p:cNvSpPr>
            <p:nvPr/>
          </p:nvSpPr>
          <p:spPr bwMode="auto">
            <a:xfrm flipH="1">
              <a:off x="7756526" y="3833814"/>
              <a:ext cx="20415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22238" indent="-122238"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b="1" dirty="0">
                  <a:solidFill>
                    <a:srgbClr val="BBE0E3"/>
                  </a:solidFill>
                  <a:cs typeface="Arial" pitchFamily="34" charset="0"/>
                </a:rPr>
                <a:t>  M2M Cloud Platform</a:t>
              </a:r>
            </a:p>
          </p:txBody>
        </p:sp>
        <p:sp>
          <p:nvSpPr>
            <p:cNvPr id="15" name="Rectangle 68"/>
            <p:cNvSpPr>
              <a:spLocks noChangeArrowheads="1"/>
            </p:cNvSpPr>
            <p:nvPr/>
          </p:nvSpPr>
          <p:spPr bwMode="auto">
            <a:xfrm>
              <a:off x="5064125" y="2941966"/>
              <a:ext cx="2265362" cy="2148474"/>
            </a:xfrm>
            <a:prstGeom prst="rect">
              <a:avLst/>
            </a:prstGeom>
            <a:solidFill>
              <a:srgbClr val="74A0CA"/>
            </a:solidFill>
            <a:ln w="38100">
              <a:solidFill>
                <a:schemeClr val="bg1"/>
              </a:solidFill>
              <a:miter lim="800000"/>
              <a:headEnd/>
              <a:tailEnd/>
            </a:ln>
            <a:effectLst>
              <a:outerShdw blurRad="40000" dist="20000" dir="5400000" rotWithShape="0">
                <a:srgbClr val="808080">
                  <a:alpha val="37999"/>
                </a:srgbClr>
              </a:outerShdw>
            </a:effectLst>
          </p:spPr>
          <p:txBody>
            <a:bodyPr lIns="108000" tIns="108000" rIns="108000" bIns="108000" anchor="ctr">
              <a:spAutoFit/>
            </a:bodyPr>
            <a:lstStyle/>
            <a:p>
              <a:pPr algn="ctr" fontAlgn="base">
                <a:spcBef>
                  <a:spcPct val="0"/>
                </a:spcBef>
                <a:spcAft>
                  <a:spcPct val="0"/>
                </a:spcAft>
                <a:defRPr/>
              </a:pPr>
              <a:r>
                <a:rPr lang="en-US" b="1" dirty="0">
                  <a:solidFill>
                    <a:srgbClr val="FFFFFF"/>
                  </a:solidFill>
                  <a:latin typeface="Century Gothic"/>
                  <a:cs typeface="Century Gothic"/>
                </a:rPr>
                <a:t>Open Ipv6 Based communication protocols</a:t>
              </a:r>
            </a:p>
            <a:p>
              <a:pPr algn="ctr" fontAlgn="base">
                <a:spcBef>
                  <a:spcPct val="0"/>
                </a:spcBef>
                <a:spcAft>
                  <a:spcPct val="0"/>
                </a:spcAft>
                <a:defRPr/>
              </a:pPr>
              <a:endParaRPr lang="en-US" sz="2000" b="1" dirty="0">
                <a:solidFill>
                  <a:srgbClr val="FFFFFF"/>
                </a:solidFill>
                <a:latin typeface="Century Gothic"/>
                <a:cs typeface="Century Gothic"/>
              </a:endParaRPr>
            </a:p>
            <a:p>
              <a:pPr algn="ctr" fontAlgn="base">
                <a:spcBef>
                  <a:spcPct val="0"/>
                </a:spcBef>
                <a:spcAft>
                  <a:spcPct val="0"/>
                </a:spcAft>
                <a:defRPr/>
              </a:pPr>
              <a:endParaRPr lang="en-US" sz="2000" b="1" dirty="0">
                <a:solidFill>
                  <a:srgbClr val="FFFFFF"/>
                </a:solidFill>
                <a:latin typeface="Century Gothic"/>
                <a:cs typeface="Century Gothic"/>
              </a:endParaRPr>
            </a:p>
            <a:p>
              <a:pPr algn="ctr" fontAlgn="base">
                <a:spcBef>
                  <a:spcPct val="0"/>
                </a:spcBef>
                <a:spcAft>
                  <a:spcPct val="0"/>
                </a:spcAft>
                <a:defRPr/>
              </a:pPr>
              <a:endParaRPr lang="en-US" sz="2000" b="1" dirty="0">
                <a:solidFill>
                  <a:srgbClr val="FFFFFF"/>
                </a:solidFill>
                <a:latin typeface="Century Gothic"/>
                <a:cs typeface="Century Gothic"/>
              </a:endParaRPr>
            </a:p>
          </p:txBody>
        </p:sp>
        <p:pic>
          <p:nvPicPr>
            <p:cNvPr id="16" name="Picture 17" descr="Catalyst TC LP Module XL Shade.png"/>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4063829" y="3917951"/>
              <a:ext cx="398463"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8" descr="DuraCOR Shade.png"/>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122130" y="3633444"/>
              <a:ext cx="735013"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22" descr="PROTEUS_Shade.png"/>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3171481" y="4557783"/>
              <a:ext cx="701675"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descr="BR2000_angle.png"/>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4060825" y="4460980"/>
              <a:ext cx="577850" cy="54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27" descr="dyna-viz.png"/>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2148578" y="3730626"/>
              <a:ext cx="712787"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31" descr="Helios Platformz.png"/>
            <p:cNvPicPr>
              <a:picLocks noChangeAspect="1"/>
            </p:cNvPicPr>
            <p:nvPr/>
          </p:nvPicPr>
          <p:blipFill>
            <a:blip r:embed="rId10">
              <a:extLst>
                <a:ext uri="{28A0092B-C50C-407E-A947-70E740481C1C}">
                  <a14:useLocalDpi xmlns:a14="http://schemas.microsoft.com/office/drawing/2010/main" xmlns="" val="0"/>
                </a:ext>
              </a:extLst>
            </a:blip>
            <a:srcRect/>
            <a:stretch>
              <a:fillRect/>
            </a:stretch>
          </p:blipFill>
          <p:spPr bwMode="auto">
            <a:xfrm>
              <a:off x="2162176" y="4537075"/>
              <a:ext cx="949325" cy="633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362" descr="ETH Cloud empty.png"/>
            <p:cNvPicPr>
              <a:picLocks noChangeAspect="1"/>
            </p:cNvPicPr>
            <p:nvPr/>
          </p:nvPicPr>
          <p:blipFill>
            <a:blip r:embed="rId11">
              <a:extLst>
                <a:ext uri="{28A0092B-C50C-407E-A947-70E740481C1C}">
                  <a14:useLocalDpi xmlns:a14="http://schemas.microsoft.com/office/drawing/2010/main" xmlns="" val="0"/>
                </a:ext>
              </a:extLst>
            </a:blip>
            <a:srcRect/>
            <a:stretch>
              <a:fillRect/>
            </a:stretch>
          </p:blipFill>
          <p:spPr bwMode="auto">
            <a:xfrm>
              <a:off x="7762028" y="3505705"/>
              <a:ext cx="2370245" cy="1415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TextBox 34"/>
            <p:cNvSpPr txBox="1">
              <a:spLocks noChangeArrowheads="1"/>
            </p:cNvSpPr>
            <p:nvPr/>
          </p:nvSpPr>
          <p:spPr bwMode="auto">
            <a:xfrm>
              <a:off x="8226235" y="3920011"/>
              <a:ext cx="163512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GB" sz="1600" b="1" dirty="0">
                  <a:solidFill>
                    <a:srgbClr val="000000"/>
                  </a:solidFill>
                  <a:latin typeface="Century Gothic" pitchFamily="34" charset="0"/>
                  <a:cs typeface="Arial" pitchFamily="34" charset="0"/>
                </a:rPr>
                <a:t>Cloud based Applications</a:t>
              </a:r>
            </a:p>
          </p:txBody>
        </p:sp>
        <p:sp>
          <p:nvSpPr>
            <p:cNvPr id="24" name="Double flèche horizontale 42"/>
            <p:cNvSpPr>
              <a:spLocks noChangeArrowheads="1"/>
            </p:cNvSpPr>
            <p:nvPr/>
          </p:nvSpPr>
          <p:spPr bwMode="auto">
            <a:xfrm>
              <a:off x="1968640" y="5454069"/>
              <a:ext cx="5494337" cy="886988"/>
            </a:xfrm>
            <a:prstGeom prst="leftRightArrow">
              <a:avLst>
                <a:gd name="adj1" fmla="val 58898"/>
                <a:gd name="adj2" fmla="val 57731"/>
              </a:avLst>
            </a:prstGeom>
            <a:solidFill>
              <a:srgbClr val="74A0CA"/>
            </a:solidFill>
            <a:ln w="38100">
              <a:solidFill>
                <a:schemeClr val="bg1"/>
              </a:solidFill>
              <a:miter lim="800000"/>
              <a:headEnd/>
              <a:tailEnd/>
            </a:ln>
            <a:effectLst>
              <a:outerShdw blurRad="40000" dist="20000" dir="5400000" rotWithShape="0">
                <a:srgbClr val="808080">
                  <a:alpha val="37999"/>
                </a:srgbClr>
              </a:outerShdw>
            </a:effectLst>
          </p:spPr>
          <p:txBody>
            <a:bodyPr lIns="108000" tIns="108000" rIns="108000" bIns="108000" anchor="ctr">
              <a:spAutoFit/>
            </a:bodyPr>
            <a:lstStyle/>
            <a:p>
              <a:pPr algn="ctr" fontAlgn="base">
                <a:spcBef>
                  <a:spcPct val="0"/>
                </a:spcBef>
                <a:spcAft>
                  <a:spcPct val="0"/>
                </a:spcAft>
                <a:defRPr/>
              </a:pPr>
              <a:r>
                <a:rPr lang="en-US" sz="2000" b="1" dirty="0">
                  <a:solidFill>
                    <a:srgbClr val="FFFFFF"/>
                  </a:solidFill>
                  <a:latin typeface="Century Gothic"/>
                  <a:cs typeface="Century Gothic"/>
                </a:rPr>
                <a:t>Smart M2M application</a:t>
              </a:r>
            </a:p>
          </p:txBody>
        </p:sp>
        <p:pic>
          <p:nvPicPr>
            <p:cNvPr id="25" name="Image 111" descr="sw_av_network.png"/>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5759451" y="4260850"/>
              <a:ext cx="874713"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14593071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70670"/>
            <a:ext cx="10058400" cy="766689"/>
          </a:xfrm>
        </p:spPr>
        <p:txBody>
          <a:bodyPr>
            <a:normAutofit fontScale="90000"/>
          </a:bodyPr>
          <a:lstStyle/>
          <a:p>
            <a:r>
              <a:rPr lang="en-US" sz="4000" dirty="0"/>
              <a:t>Adoption of Renewable Energy Technologies &amp; reduction in carbon footprints</a:t>
            </a:r>
            <a:endParaRPr lang="en-IN" sz="4000" dirty="0"/>
          </a:p>
        </p:txBody>
      </p:sp>
      <p:sp>
        <p:nvSpPr>
          <p:cNvPr id="4" name="Content Placeholder 2"/>
          <p:cNvSpPr>
            <a:spLocks noGrp="1"/>
          </p:cNvSpPr>
          <p:nvPr>
            <p:ph idx="1"/>
          </p:nvPr>
        </p:nvSpPr>
        <p:spPr>
          <a:xfrm>
            <a:off x="1269082" y="1886243"/>
            <a:ext cx="9886597" cy="1752600"/>
          </a:xfrm>
        </p:spPr>
        <p:txBody>
          <a:bodyPr>
            <a:normAutofit/>
          </a:bodyPr>
          <a:lstStyle/>
          <a:p>
            <a:pPr algn="just"/>
            <a:r>
              <a:rPr lang="en-US" b="1" dirty="0"/>
              <a:t>India has Incorporated a Clause in Unified License Agreement; stipulating:</a:t>
            </a:r>
          </a:p>
          <a:p>
            <a:pPr algn="just">
              <a:buNone/>
            </a:pPr>
            <a:r>
              <a:rPr lang="en-US" b="1" dirty="0">
                <a:solidFill>
                  <a:srgbClr val="800000"/>
                </a:solidFill>
              </a:rPr>
              <a:t>    “The Licensee to adopt RETs for powering Telecom Network, deploy energy efficient equipment and reduce the carbon footprint as per prevailing directions……..”</a:t>
            </a:r>
          </a:p>
        </p:txBody>
      </p:sp>
      <p:sp>
        <p:nvSpPr>
          <p:cNvPr id="5" name="TextBox 4"/>
          <p:cNvSpPr txBox="1"/>
          <p:nvPr/>
        </p:nvSpPr>
        <p:spPr>
          <a:xfrm>
            <a:off x="1269083" y="3239088"/>
            <a:ext cx="9886597" cy="2769989"/>
          </a:xfrm>
          <a:prstGeom prst="rect">
            <a:avLst/>
          </a:prstGeom>
          <a:noFill/>
        </p:spPr>
        <p:txBody>
          <a:bodyPr wrap="square" rtlCol="0">
            <a:spAutoFit/>
          </a:bodyPr>
          <a:lstStyle/>
          <a:p>
            <a:pPr algn="just"/>
            <a:endParaRPr lang="en-US" b="1" dirty="0"/>
          </a:p>
          <a:p>
            <a:pPr marL="342900" indent="-342900" algn="just">
              <a:buFont typeface="Wingdings" pitchFamily="2" charset="2"/>
              <a:buChar char="q"/>
            </a:pPr>
            <a:r>
              <a:rPr lang="en-US" sz="2000" spc="-50" dirty="0">
                <a:solidFill>
                  <a:schemeClr val="tx1">
                    <a:lumMod val="75000"/>
                    <a:lumOff val="25000"/>
                  </a:schemeClr>
                </a:solidFill>
                <a:ea typeface="+mj-ea"/>
                <a:cs typeface="+mj-cs"/>
              </a:rPr>
              <a:t>Nation to encourage RETs deployment  and replacement of old equipment with energy efficient equipment by giving incentives rather than penalizing – Key drivers to combat global climate changes. </a:t>
            </a:r>
          </a:p>
          <a:p>
            <a:pPr algn="just">
              <a:buFont typeface="Wingdings" pitchFamily="2" charset="2"/>
              <a:buChar char="q"/>
            </a:pPr>
            <a:r>
              <a:rPr lang="en-US" sz="2000" spc="-50" dirty="0">
                <a:solidFill>
                  <a:schemeClr val="tx1">
                    <a:lumMod val="75000"/>
                    <a:lumOff val="25000"/>
                  </a:schemeClr>
                </a:solidFill>
                <a:ea typeface="+mj-ea"/>
                <a:cs typeface="+mj-cs"/>
              </a:rPr>
              <a:t> Reducing Total Cost of Ownership (CAPEX + OPEX)</a:t>
            </a:r>
          </a:p>
          <a:p>
            <a:pPr algn="just">
              <a:buFont typeface="Wingdings" pitchFamily="2" charset="2"/>
              <a:buChar char="q"/>
            </a:pPr>
            <a:r>
              <a:rPr lang="en-US" sz="2000" spc="-50" dirty="0">
                <a:solidFill>
                  <a:schemeClr val="tx1">
                    <a:lumMod val="75000"/>
                    <a:lumOff val="25000"/>
                  </a:schemeClr>
                </a:solidFill>
                <a:ea typeface="+mj-ea"/>
                <a:cs typeface="+mj-cs"/>
              </a:rPr>
              <a:t> Conserving &amp; Protecting the Environment</a:t>
            </a:r>
          </a:p>
          <a:p>
            <a:pPr lvl="1" algn="just">
              <a:lnSpc>
                <a:spcPct val="80000"/>
              </a:lnSpc>
            </a:pPr>
            <a:r>
              <a:rPr lang="en-US" sz="2000" spc="-50" dirty="0">
                <a:solidFill>
                  <a:schemeClr val="tx1">
                    <a:lumMod val="75000"/>
                    <a:lumOff val="25000"/>
                  </a:schemeClr>
                </a:solidFill>
                <a:ea typeface="+mj-ea"/>
                <a:cs typeface="+mj-cs"/>
              </a:rPr>
              <a:t>A one KW SPV system every month prevents 136 kg CO2 from entering the environment. </a:t>
            </a:r>
          </a:p>
          <a:p>
            <a:pPr algn="just">
              <a:buFont typeface="Wingdings" pitchFamily="2" charset="2"/>
              <a:buChar char="q"/>
            </a:pPr>
            <a:r>
              <a:rPr lang="en-US" sz="2000" spc="-50" dirty="0">
                <a:solidFill>
                  <a:schemeClr val="tx1">
                    <a:lumMod val="75000"/>
                    <a:lumOff val="25000"/>
                  </a:schemeClr>
                </a:solidFill>
                <a:ea typeface="+mj-ea"/>
                <a:cs typeface="+mj-cs"/>
              </a:rPr>
              <a:t> No Noise Pollution</a:t>
            </a:r>
          </a:p>
          <a:p>
            <a:pPr marL="342900" indent="-342900" algn="just">
              <a:buFont typeface="Wingdings" pitchFamily="2" charset="2"/>
              <a:buChar char="q"/>
            </a:pPr>
            <a:endParaRPr lang="en-IN" sz="2000" b="1" dirty="0">
              <a:solidFill>
                <a:srgbClr val="003399"/>
              </a:solidFill>
            </a:endParaRPr>
          </a:p>
        </p:txBody>
      </p:sp>
    </p:spTree>
    <p:extLst>
      <p:ext uri="{BB962C8B-B14F-4D97-AF65-F5344CB8AC3E}">
        <p14:creationId xmlns:p14="http://schemas.microsoft.com/office/powerpoint/2010/main" xmlns="" val="11818475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815926"/>
            <a:ext cx="10058400" cy="921434"/>
          </a:xfrm>
        </p:spPr>
        <p:txBody>
          <a:bodyPr>
            <a:noAutofit/>
          </a:bodyPr>
          <a:lstStyle/>
          <a:p>
            <a:r>
              <a:rPr lang="en-US" sz="3600" dirty="0"/>
              <a:t>Regulatory &amp; Policy Framework on Clean </a:t>
            </a:r>
            <a:r>
              <a:rPr lang="en-US" sz="3600" dirty="0" smtClean="0"/>
              <a:t>Telecom: India</a:t>
            </a:r>
            <a:endParaRPr lang="en-IN" sz="36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1648912760"/>
              </p:ext>
            </p:extLst>
          </p:nvPr>
        </p:nvGraphicFramePr>
        <p:xfrm>
          <a:off x="1223963" y="1846263"/>
          <a:ext cx="9931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3196178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815926"/>
            <a:ext cx="10058400" cy="921434"/>
          </a:xfrm>
        </p:spPr>
        <p:txBody>
          <a:bodyPr>
            <a:noAutofit/>
          </a:bodyPr>
          <a:lstStyle/>
          <a:p>
            <a:r>
              <a:rPr lang="en-US" sz="3600" dirty="0"/>
              <a:t>Regulatory &amp; Policy Framework on Clean </a:t>
            </a:r>
            <a:r>
              <a:rPr lang="en-US" sz="3600" dirty="0" smtClean="0"/>
              <a:t>Telecom: India</a:t>
            </a:r>
            <a:endParaRPr lang="en-IN" sz="36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3188436678"/>
              </p:ext>
            </p:extLst>
          </p:nvPr>
        </p:nvGraphicFramePr>
        <p:xfrm>
          <a:off x="1223963" y="1846263"/>
          <a:ext cx="9931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8957927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Regulatory &amp; Policy Framework on Clean </a:t>
            </a:r>
            <a:r>
              <a:rPr lang="en-US" sz="3600" dirty="0" smtClean="0"/>
              <a:t>Telecom: India</a:t>
            </a:r>
            <a:endParaRPr lang="en-IN" sz="3600" dirty="0"/>
          </a:p>
        </p:txBody>
      </p:sp>
      <p:sp>
        <p:nvSpPr>
          <p:cNvPr id="3" name="Content Placeholder 2"/>
          <p:cNvSpPr>
            <a:spLocks noGrp="1"/>
          </p:cNvSpPr>
          <p:nvPr>
            <p:ph idx="1"/>
          </p:nvPr>
        </p:nvSpPr>
        <p:spPr>
          <a:xfrm>
            <a:off x="1097280" y="1845734"/>
            <a:ext cx="10058400" cy="4540998"/>
          </a:xfrm>
        </p:spPr>
        <p:txBody>
          <a:bodyPr>
            <a:noAutofit/>
          </a:bodyPr>
          <a:lstStyle/>
          <a:p>
            <a:r>
              <a:rPr lang="en-US" sz="1800" b="1" dirty="0">
                <a:solidFill>
                  <a:schemeClr val="tx1"/>
                </a:solidFill>
              </a:rPr>
              <a:t>The service providers should aim at carbon emission reduction target for the mobile networks:</a:t>
            </a:r>
          </a:p>
          <a:p>
            <a:pPr lvl="1"/>
            <a:r>
              <a:rPr lang="en-US" dirty="0">
                <a:solidFill>
                  <a:schemeClr val="tx1"/>
                </a:solidFill>
              </a:rPr>
              <a:t>5%  by the year 2012-2012  </a:t>
            </a:r>
          </a:p>
          <a:p>
            <a:pPr lvl="1"/>
            <a:r>
              <a:rPr lang="en-US" dirty="0">
                <a:solidFill>
                  <a:schemeClr val="tx1"/>
                </a:solidFill>
              </a:rPr>
              <a:t>8% by the year 2014-2015</a:t>
            </a:r>
          </a:p>
          <a:p>
            <a:pPr lvl="1"/>
            <a:r>
              <a:rPr lang="en-US" dirty="0">
                <a:solidFill>
                  <a:schemeClr val="tx1"/>
                </a:solidFill>
              </a:rPr>
              <a:t>12% by the year 2016-2017 </a:t>
            </a:r>
            <a:endParaRPr lang="en-US" dirty="0" smtClean="0">
              <a:solidFill>
                <a:schemeClr val="tx1"/>
              </a:solidFill>
            </a:endParaRPr>
          </a:p>
          <a:p>
            <a:pPr lvl="1"/>
            <a:r>
              <a:rPr lang="en-US" sz="1800" dirty="0" smtClean="0">
                <a:solidFill>
                  <a:schemeClr val="tx1"/>
                </a:solidFill>
              </a:rPr>
              <a:t> </a:t>
            </a:r>
            <a:r>
              <a:rPr lang="en-US" sz="1800" dirty="0">
                <a:solidFill>
                  <a:schemeClr val="tx1"/>
                </a:solidFill>
              </a:rPr>
              <a:t>17% by the year 2018-2019</a:t>
            </a:r>
            <a:r>
              <a:rPr lang="en-US" sz="1800" dirty="0">
                <a:solidFill>
                  <a:schemeClr val="tx1"/>
                </a:solidFill>
                <a:ea typeface="Verdana" pitchFamily="34" charset="0"/>
                <a:cs typeface="Verdana" pitchFamily="34" charset="0"/>
              </a:rPr>
              <a:t>‘</a:t>
            </a:r>
          </a:p>
          <a:p>
            <a:pPr algn="just"/>
            <a:r>
              <a:rPr lang="en-US" sz="1800" dirty="0">
                <a:solidFill>
                  <a:schemeClr val="tx1"/>
                </a:solidFill>
                <a:ea typeface="Verdana" pitchFamily="34" charset="0"/>
                <a:cs typeface="Verdana" pitchFamily="34" charset="0"/>
              </a:rPr>
              <a:t>Green’ Parameters for Monitoring Mobile Networks:</a:t>
            </a:r>
          </a:p>
          <a:p>
            <a:pPr lvl="1" algn="just">
              <a:buNone/>
            </a:pPr>
            <a:r>
              <a:rPr lang="en-US" sz="1600" dirty="0">
                <a:solidFill>
                  <a:schemeClr val="tx1"/>
                </a:solidFill>
                <a:ea typeface="Verdana" pitchFamily="34" charset="0"/>
                <a:cs typeface="Verdana" pitchFamily="34" charset="0"/>
              </a:rPr>
              <a:t>	(a) Units / mobile connection / month</a:t>
            </a:r>
          </a:p>
          <a:p>
            <a:pPr lvl="1" algn="just">
              <a:buNone/>
            </a:pPr>
            <a:r>
              <a:rPr lang="en-US" sz="1600" dirty="0">
                <a:solidFill>
                  <a:schemeClr val="tx1"/>
                </a:solidFill>
                <a:ea typeface="Verdana" pitchFamily="34" charset="0"/>
                <a:cs typeface="Verdana" pitchFamily="34" charset="0"/>
              </a:rPr>
              <a:t>	(b) Units / mobile traffic / month</a:t>
            </a:r>
          </a:p>
          <a:p>
            <a:pPr lvl="1" algn="just">
              <a:buNone/>
            </a:pPr>
            <a:r>
              <a:rPr lang="en-US" sz="1600" dirty="0">
                <a:solidFill>
                  <a:schemeClr val="tx1"/>
                </a:solidFill>
                <a:ea typeface="Verdana" pitchFamily="34" charset="0"/>
                <a:cs typeface="Verdana" pitchFamily="34" charset="0"/>
              </a:rPr>
              <a:t>	(c) Units / revenue generation / month</a:t>
            </a:r>
          </a:p>
          <a:p>
            <a:pPr lvl="1" algn="just">
              <a:buNone/>
            </a:pPr>
            <a:r>
              <a:rPr lang="en-US" sz="1600" dirty="0">
                <a:solidFill>
                  <a:schemeClr val="tx1"/>
                </a:solidFill>
                <a:ea typeface="Verdana" pitchFamily="34" charset="0"/>
                <a:cs typeface="Verdana" pitchFamily="34" charset="0"/>
              </a:rPr>
              <a:t>	(d) Units / Cell site / month</a:t>
            </a:r>
          </a:p>
          <a:p>
            <a:pPr lvl="1" algn="just">
              <a:buNone/>
            </a:pPr>
            <a:r>
              <a:rPr lang="en-US" sz="1600" dirty="0">
                <a:solidFill>
                  <a:schemeClr val="tx1"/>
                </a:solidFill>
                <a:ea typeface="Verdana" pitchFamily="34" charset="0"/>
                <a:cs typeface="Verdana" pitchFamily="34" charset="0"/>
              </a:rPr>
              <a:t>	(e) Carbon (Kg) / Cell site / month</a:t>
            </a:r>
          </a:p>
          <a:p>
            <a:pPr algn="just"/>
            <a:r>
              <a:rPr lang="en-US" sz="1800" dirty="0">
                <a:solidFill>
                  <a:schemeClr val="tx1"/>
                </a:solidFill>
                <a:ea typeface="Verdana" pitchFamily="34" charset="0"/>
                <a:cs typeface="Verdana" pitchFamily="34" charset="0"/>
              </a:rPr>
              <a:t>Comparability of performance results shall improve the quality / energy efficiency of different operators - turns into </a:t>
            </a:r>
            <a:r>
              <a:rPr lang="en-US" sz="1800" b="1" dirty="0">
                <a:solidFill>
                  <a:srgbClr val="00B050"/>
                </a:solidFill>
                <a:ea typeface="Verdana" pitchFamily="34" charset="0"/>
                <a:cs typeface="Verdana" pitchFamily="34" charset="0"/>
              </a:rPr>
              <a:t>Greening the Telecom &amp; reducing the carbon emissions</a:t>
            </a:r>
            <a:r>
              <a:rPr lang="en-US" sz="1800" b="1" dirty="0" smtClean="0">
                <a:solidFill>
                  <a:srgbClr val="00B050"/>
                </a:solidFill>
                <a:ea typeface="Verdana" pitchFamily="34" charset="0"/>
                <a:cs typeface="Verdana" pitchFamily="34" charset="0"/>
              </a:rPr>
              <a:t>.</a:t>
            </a:r>
            <a:endParaRPr lang="en-IN" sz="2400" dirty="0">
              <a:solidFill>
                <a:schemeClr val="tx1"/>
              </a:solidFill>
            </a:endParaRPr>
          </a:p>
          <a:p>
            <a:endParaRPr lang="en-IN" sz="2400" dirty="0">
              <a:solidFill>
                <a:schemeClr val="tx1"/>
              </a:solidFill>
            </a:endParaRPr>
          </a:p>
        </p:txBody>
      </p:sp>
    </p:spTree>
    <p:extLst>
      <p:ext uri="{BB962C8B-B14F-4D97-AF65-F5344CB8AC3E}">
        <p14:creationId xmlns:p14="http://schemas.microsoft.com/office/powerpoint/2010/main" xmlns="" val="6743943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56603"/>
            <a:ext cx="10058400" cy="780757"/>
          </a:xfrm>
        </p:spPr>
        <p:txBody>
          <a:bodyPr>
            <a:noAutofit/>
          </a:bodyPr>
          <a:lstStyle/>
          <a:p>
            <a:r>
              <a:rPr lang="en-US" sz="4000" dirty="0"/>
              <a:t>Monitoring Mechanism </a:t>
            </a:r>
            <a:r>
              <a:rPr lang="en-US" sz="3200" dirty="0" smtClean="0"/>
              <a:t>for  Clean Energy Implementation </a:t>
            </a:r>
            <a:r>
              <a:rPr lang="en-US" sz="3200" dirty="0"/>
              <a:t>&amp; Carbon Reduction Targets</a:t>
            </a:r>
            <a:endParaRPr lang="en-IN" sz="3200" dirty="0"/>
          </a:p>
        </p:txBody>
      </p:sp>
      <p:sp>
        <p:nvSpPr>
          <p:cNvPr id="6" name="Content Placeholder 2"/>
          <p:cNvSpPr>
            <a:spLocks noGrp="1"/>
          </p:cNvSpPr>
          <p:nvPr>
            <p:ph idx="1"/>
          </p:nvPr>
        </p:nvSpPr>
        <p:spPr>
          <a:xfrm>
            <a:off x="1223963" y="1846263"/>
            <a:ext cx="9931400" cy="4022725"/>
          </a:xfrm>
        </p:spPr>
        <p:txBody>
          <a:bodyPr>
            <a:normAutofit/>
          </a:bodyPr>
          <a:lstStyle/>
          <a:p>
            <a:pPr marL="0" indent="0">
              <a:buNone/>
            </a:pPr>
            <a:r>
              <a:rPr lang="en-IN" sz="2800" b="1" dirty="0" smtClean="0">
                <a:latin typeface="+mj-lt"/>
              </a:rPr>
              <a:t>Web Based Cloud application to :</a:t>
            </a:r>
          </a:p>
          <a:p>
            <a:endParaRPr lang="en-IN" sz="2800" dirty="0" smtClean="0">
              <a:latin typeface="+mj-lt"/>
            </a:endParaRPr>
          </a:p>
          <a:p>
            <a:pPr lvl="1"/>
            <a:r>
              <a:rPr lang="en-IN" sz="2400" dirty="0" smtClean="0">
                <a:latin typeface="+mj-lt"/>
              </a:rPr>
              <a:t>Facilitate for uploading the Data by Telecom Operators</a:t>
            </a:r>
          </a:p>
          <a:p>
            <a:pPr lvl="1"/>
            <a:r>
              <a:rPr lang="en-IN" sz="2400" dirty="0" smtClean="0">
                <a:latin typeface="+mj-lt"/>
              </a:rPr>
              <a:t>Monitor the  progress for  Implementation Renewable Energy Technology </a:t>
            </a:r>
          </a:p>
          <a:p>
            <a:pPr lvl="1"/>
            <a:r>
              <a:rPr lang="en-IN" sz="2400" dirty="0" smtClean="0">
                <a:latin typeface="+mj-lt"/>
              </a:rPr>
              <a:t>Keep Track of Carbon Emission Reduction  Targets</a:t>
            </a:r>
          </a:p>
          <a:p>
            <a:pPr lvl="1"/>
            <a:r>
              <a:rPr lang="en-IN" sz="2400" dirty="0" smtClean="0">
                <a:latin typeface="+mj-lt"/>
              </a:rPr>
              <a:t>Analyse &amp; examine various scenario &amp; generate various reports.</a:t>
            </a:r>
          </a:p>
          <a:p>
            <a:pPr>
              <a:buNone/>
            </a:pPr>
            <a:endParaRPr lang="en-IN" sz="2800" dirty="0" smtClean="0">
              <a:latin typeface="+mj-lt"/>
            </a:endParaRPr>
          </a:p>
          <a:p>
            <a:endParaRPr lang="en-IN" sz="2800" dirty="0">
              <a:latin typeface="+mj-lt"/>
            </a:endParaRPr>
          </a:p>
        </p:txBody>
      </p:sp>
    </p:spTree>
    <p:extLst>
      <p:ext uri="{BB962C8B-B14F-4D97-AF65-F5344CB8AC3E}">
        <p14:creationId xmlns:p14="http://schemas.microsoft.com/office/powerpoint/2010/main" xmlns="" val="23861891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815926"/>
            <a:ext cx="10058400" cy="921434"/>
          </a:xfrm>
        </p:spPr>
        <p:txBody>
          <a:bodyPr>
            <a:normAutofit fontScale="90000"/>
          </a:bodyPr>
          <a:lstStyle/>
          <a:p>
            <a:r>
              <a:rPr lang="en-IN" sz="3600" dirty="0"/>
              <a:t>Centralized Energy &amp; Carbon Emission Monitoring System </a:t>
            </a:r>
          </a:p>
        </p:txBody>
      </p:sp>
      <p:pic>
        <p:nvPicPr>
          <p:cNvPr id="4" name="Picture 3" descr="Solution Architecture Diagram- EMF(Rama).jpg"/>
          <p:cNvPicPr>
            <a:picLocks noChangeAspect="1"/>
          </p:cNvPicPr>
          <p:nvPr/>
        </p:nvPicPr>
        <p:blipFill>
          <a:blip r:embed="rId2"/>
          <a:stretch>
            <a:fillRect/>
          </a:stretch>
        </p:blipFill>
        <p:spPr>
          <a:xfrm>
            <a:off x="2287181" y="1849887"/>
            <a:ext cx="7335121" cy="4543880"/>
          </a:xfrm>
          <a:prstGeom prst="rect">
            <a:avLst/>
          </a:prstGeom>
        </p:spPr>
      </p:pic>
    </p:spTree>
    <p:extLst>
      <p:ext uri="{BB962C8B-B14F-4D97-AF65-F5344CB8AC3E}">
        <p14:creationId xmlns:p14="http://schemas.microsoft.com/office/powerpoint/2010/main" xmlns="" val="15803212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a:solidFill>
                  <a:prstClr val="black">
                    <a:lumMod val="75000"/>
                    <a:lumOff val="25000"/>
                  </a:prstClr>
                </a:solidFill>
              </a:rPr>
              <a:t>Centralized Energy &amp; Carbon Emission Monitoring System </a:t>
            </a:r>
            <a:endParaRPr lang="en-IN" sz="4000" dirty="0"/>
          </a:p>
        </p:txBody>
      </p:sp>
      <p:sp>
        <p:nvSpPr>
          <p:cNvPr id="4" name="Content Placeholder 2"/>
          <p:cNvSpPr>
            <a:spLocks noGrp="1"/>
          </p:cNvSpPr>
          <p:nvPr>
            <p:ph idx="1"/>
          </p:nvPr>
        </p:nvSpPr>
        <p:spPr>
          <a:xfrm>
            <a:off x="1221544" y="2041116"/>
            <a:ext cx="9934136" cy="3811043"/>
          </a:xfrm>
        </p:spPr>
        <p:txBody>
          <a:bodyPr>
            <a:noAutofit/>
          </a:bodyPr>
          <a:lstStyle/>
          <a:p>
            <a:pPr algn="just"/>
            <a:r>
              <a:rPr lang="en-US" sz="2800" dirty="0" smtClean="0">
                <a:latin typeface="+mj-lt"/>
              </a:rPr>
              <a:t>Power Tracking &amp; controller:</a:t>
            </a:r>
          </a:p>
          <a:p>
            <a:pPr lvl="2" algn="just">
              <a:buFont typeface="Wingdings" pitchFamily="2" charset="2"/>
              <a:buChar char="§"/>
            </a:pPr>
            <a:r>
              <a:rPr lang="en-IN" sz="1800" dirty="0" smtClean="0">
                <a:latin typeface="+mj-lt"/>
              </a:rPr>
              <a:t>Integrates  solar, wind, grid and diesel power </a:t>
            </a:r>
          </a:p>
          <a:p>
            <a:pPr lvl="2" algn="just">
              <a:buFont typeface="Wingdings" pitchFamily="2" charset="2"/>
              <a:buChar char="§"/>
            </a:pPr>
            <a:r>
              <a:rPr lang="en-IN" sz="1800" dirty="0" smtClean="0">
                <a:latin typeface="+mj-lt"/>
              </a:rPr>
              <a:t>Keeps  on tracking which  power is available</a:t>
            </a:r>
          </a:p>
          <a:p>
            <a:pPr lvl="2" algn="just">
              <a:buFont typeface="Wingdings" pitchFamily="2" charset="2"/>
              <a:buChar char="§"/>
            </a:pPr>
            <a:r>
              <a:rPr lang="en-IN" sz="1800" dirty="0" smtClean="0">
                <a:latin typeface="+mj-lt"/>
              </a:rPr>
              <a:t>Does switching power supply to feed the loads. </a:t>
            </a:r>
            <a:endParaRPr lang="en-US" sz="1800" dirty="0" smtClean="0">
              <a:latin typeface="+mj-lt"/>
            </a:endParaRPr>
          </a:p>
          <a:p>
            <a:pPr lvl="2" algn="just">
              <a:buFont typeface="Wingdings" pitchFamily="2" charset="2"/>
              <a:buChar char="§"/>
            </a:pPr>
            <a:r>
              <a:rPr lang="en-IN" sz="1800" dirty="0" smtClean="0">
                <a:latin typeface="+mj-lt"/>
              </a:rPr>
              <a:t>Sends the power status to a central server in real-time. </a:t>
            </a:r>
          </a:p>
          <a:p>
            <a:pPr lvl="2" algn="just">
              <a:buFont typeface="Wingdings" pitchFamily="2" charset="2"/>
              <a:buChar char="§"/>
            </a:pPr>
            <a:r>
              <a:rPr lang="en-IN" sz="1800" dirty="0" smtClean="0">
                <a:latin typeface="+mj-lt"/>
              </a:rPr>
              <a:t>Supports various  alerts/alarms &amp; sends to central server in real-time </a:t>
            </a:r>
            <a:endParaRPr lang="en-US" sz="1800" dirty="0" smtClean="0">
              <a:latin typeface="+mj-lt"/>
            </a:endParaRPr>
          </a:p>
          <a:p>
            <a:pPr algn="just"/>
            <a:r>
              <a:rPr lang="en-IN" sz="2800" dirty="0" smtClean="0">
                <a:latin typeface="+mj-lt"/>
              </a:rPr>
              <a:t>Access Terminal:</a:t>
            </a:r>
          </a:p>
          <a:p>
            <a:pPr lvl="2" algn="just">
              <a:buFont typeface="Wingdings" pitchFamily="2" charset="2"/>
              <a:buChar char="§"/>
            </a:pPr>
            <a:r>
              <a:rPr lang="en-IN" sz="1800" dirty="0" smtClean="0">
                <a:latin typeface="+mj-lt"/>
              </a:rPr>
              <a:t>A computer with Web browser connected to internet.</a:t>
            </a:r>
          </a:p>
          <a:p>
            <a:pPr lvl="2" algn="just">
              <a:buFont typeface="Wingdings" pitchFamily="2" charset="2"/>
              <a:buChar char="§"/>
            </a:pPr>
            <a:r>
              <a:rPr lang="en-IN" sz="1800" dirty="0" smtClean="0">
                <a:latin typeface="+mj-lt"/>
              </a:rPr>
              <a:t>Provides access to power usage pattern data, alerts of any BTS at any time.</a:t>
            </a:r>
          </a:p>
          <a:p>
            <a:pPr lvl="2" algn="just">
              <a:buFont typeface="Wingdings" pitchFamily="2" charset="2"/>
              <a:buChar char="§"/>
            </a:pPr>
            <a:r>
              <a:rPr lang="en-IN" sz="1800" dirty="0" smtClean="0">
                <a:latin typeface="+mj-lt"/>
              </a:rPr>
              <a:t>Provides access to various reports .</a:t>
            </a:r>
          </a:p>
          <a:p>
            <a:pPr lvl="1" algn="just">
              <a:buNone/>
            </a:pPr>
            <a:endParaRPr lang="en-US" sz="2400" dirty="0" smtClean="0">
              <a:latin typeface="+mj-lt"/>
            </a:endParaRPr>
          </a:p>
          <a:p>
            <a:pPr lvl="1" algn="just"/>
            <a:endParaRPr lang="en-US" sz="2400" dirty="0" smtClean="0">
              <a:latin typeface="+mj-lt"/>
            </a:endParaRPr>
          </a:p>
        </p:txBody>
      </p:sp>
    </p:spTree>
    <p:extLst>
      <p:ext uri="{BB962C8B-B14F-4D97-AF65-F5344CB8AC3E}">
        <p14:creationId xmlns:p14="http://schemas.microsoft.com/office/powerpoint/2010/main" xmlns="" val="273488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3200" dirty="0">
                <a:solidFill>
                  <a:prstClr val="black">
                    <a:lumMod val="75000"/>
                    <a:lumOff val="25000"/>
                  </a:prstClr>
                </a:solidFill>
              </a:rPr>
              <a:t>Centralized Energy &amp; Carbon Emission Monitoring System </a:t>
            </a:r>
            <a:endParaRPr lang="en-IN" dirty="0"/>
          </a:p>
        </p:txBody>
      </p:sp>
      <p:sp>
        <p:nvSpPr>
          <p:cNvPr id="6" name="Rectangle 5"/>
          <p:cNvSpPr/>
          <p:nvPr/>
        </p:nvSpPr>
        <p:spPr>
          <a:xfrm>
            <a:off x="1214511" y="1737360"/>
            <a:ext cx="9823938" cy="5244513"/>
          </a:xfrm>
          <a:prstGeom prst="rect">
            <a:avLst/>
          </a:prstGeom>
        </p:spPr>
        <p:txBody>
          <a:bodyPr wrap="square">
            <a:spAutoFit/>
          </a:bodyPr>
          <a:lstStyle/>
          <a:p>
            <a:pPr algn="just" defTabSz="914400">
              <a:lnSpc>
                <a:spcPct val="90000"/>
              </a:lnSpc>
              <a:buClr>
                <a:schemeClr val="accent1"/>
              </a:buClr>
            </a:pPr>
            <a:r>
              <a:rPr lang="en-US" sz="2400" b="1" dirty="0">
                <a:solidFill>
                  <a:schemeClr val="tx1">
                    <a:lumMod val="75000"/>
                    <a:lumOff val="25000"/>
                  </a:schemeClr>
                </a:solidFill>
                <a:latin typeface="+mj-lt"/>
              </a:rPr>
              <a:t>Central Server:</a:t>
            </a:r>
          </a:p>
          <a:p>
            <a:pPr marL="342900" indent="-342900" algn="just" defTabSz="914400">
              <a:lnSpc>
                <a:spcPct val="90000"/>
              </a:lnSpc>
              <a:buClr>
                <a:schemeClr val="accent1"/>
              </a:buClr>
              <a:buFont typeface="Arial" panose="020B0604020202020204" pitchFamily="34" charset="0"/>
              <a:buChar char="•"/>
            </a:pPr>
            <a:r>
              <a:rPr lang="en-US" sz="2400" dirty="0">
                <a:solidFill>
                  <a:schemeClr val="tx1">
                    <a:lumMod val="75000"/>
                    <a:lumOff val="25000"/>
                  </a:schemeClr>
                </a:solidFill>
                <a:latin typeface="+mj-lt"/>
              </a:rPr>
              <a:t>Connected to Internet for receiving data from all the Power tracking and </a:t>
            </a:r>
            <a:r>
              <a:rPr lang="en-US" sz="2400" dirty="0" smtClean="0">
                <a:solidFill>
                  <a:schemeClr val="tx1">
                    <a:lumMod val="75000"/>
                    <a:lumOff val="25000"/>
                  </a:schemeClr>
                </a:solidFill>
                <a:latin typeface="+mj-lt"/>
              </a:rPr>
              <a:t>controller.</a:t>
            </a:r>
          </a:p>
          <a:p>
            <a:pPr marL="342900" indent="-342900" algn="just" defTabSz="914400">
              <a:lnSpc>
                <a:spcPct val="90000"/>
              </a:lnSpc>
              <a:buClr>
                <a:schemeClr val="accent1"/>
              </a:buClr>
              <a:buFont typeface="Arial" panose="020B0604020202020204" pitchFamily="34" charset="0"/>
              <a:buChar char="•"/>
            </a:pPr>
            <a:r>
              <a:rPr lang="en-US" sz="2400" dirty="0" smtClean="0">
                <a:solidFill>
                  <a:schemeClr val="tx1">
                    <a:lumMod val="75000"/>
                    <a:lumOff val="25000"/>
                  </a:schemeClr>
                </a:solidFill>
                <a:latin typeface="+mj-lt"/>
              </a:rPr>
              <a:t>Stores the collected data in local persistent database.</a:t>
            </a:r>
          </a:p>
          <a:p>
            <a:pPr marL="342900" indent="-342900" algn="just" defTabSz="914400">
              <a:lnSpc>
                <a:spcPct val="90000"/>
              </a:lnSpc>
              <a:buClr>
                <a:schemeClr val="accent1"/>
              </a:buClr>
              <a:buFont typeface="Arial" panose="020B0604020202020204" pitchFamily="34" charset="0"/>
              <a:buChar char="•"/>
            </a:pPr>
            <a:r>
              <a:rPr lang="en-US" sz="2400" dirty="0" smtClean="0">
                <a:solidFill>
                  <a:schemeClr val="tx1">
                    <a:lumMod val="75000"/>
                    <a:lumOff val="25000"/>
                  </a:schemeClr>
                </a:solidFill>
                <a:latin typeface="+mj-lt"/>
              </a:rPr>
              <a:t>Processes </a:t>
            </a:r>
            <a:r>
              <a:rPr lang="en-US" sz="2400" dirty="0">
                <a:solidFill>
                  <a:schemeClr val="tx1">
                    <a:lumMod val="75000"/>
                    <a:lumOff val="25000"/>
                  </a:schemeClr>
                </a:solidFill>
                <a:latin typeface="+mj-lt"/>
              </a:rPr>
              <a:t>the received data for generating various reports</a:t>
            </a:r>
          </a:p>
          <a:p>
            <a:pPr marL="342900" indent="-342900" algn="just" defTabSz="914400">
              <a:lnSpc>
                <a:spcPct val="90000"/>
              </a:lnSpc>
              <a:buClr>
                <a:schemeClr val="accent1"/>
              </a:buClr>
              <a:buFont typeface="Arial" panose="020B0604020202020204" pitchFamily="34" charset="0"/>
              <a:buChar char="•"/>
            </a:pPr>
            <a:r>
              <a:rPr lang="en-US" sz="2400" dirty="0">
                <a:solidFill>
                  <a:schemeClr val="tx1">
                    <a:lumMod val="75000"/>
                    <a:lumOff val="25000"/>
                  </a:schemeClr>
                </a:solidFill>
                <a:latin typeface="+mj-lt"/>
              </a:rPr>
              <a:t>Grid/diesel/Renewable power availability pattern reports.</a:t>
            </a:r>
          </a:p>
          <a:p>
            <a:pPr marL="342900" indent="-342900" algn="just" defTabSz="914400">
              <a:lnSpc>
                <a:spcPct val="90000"/>
              </a:lnSpc>
              <a:buClr>
                <a:schemeClr val="accent1"/>
              </a:buClr>
              <a:buFont typeface="Arial" panose="020B0604020202020204" pitchFamily="34" charset="0"/>
              <a:buChar char="•"/>
            </a:pPr>
            <a:r>
              <a:rPr lang="en-US" sz="2400" dirty="0">
                <a:solidFill>
                  <a:schemeClr val="tx1">
                    <a:lumMod val="75000"/>
                    <a:lumOff val="25000"/>
                  </a:schemeClr>
                </a:solidFill>
                <a:latin typeface="+mj-lt"/>
              </a:rPr>
              <a:t>Carbon emission Estimation/calculation reports.</a:t>
            </a:r>
          </a:p>
          <a:p>
            <a:pPr marL="342900" indent="-342900" algn="just" defTabSz="914400">
              <a:lnSpc>
                <a:spcPct val="90000"/>
              </a:lnSpc>
              <a:buClr>
                <a:schemeClr val="accent1"/>
              </a:buClr>
              <a:buFont typeface="Arial" panose="020B0604020202020204" pitchFamily="34" charset="0"/>
              <a:buChar char="•"/>
            </a:pPr>
            <a:r>
              <a:rPr lang="en-US" sz="2400" dirty="0">
                <a:solidFill>
                  <a:schemeClr val="tx1">
                    <a:lumMod val="75000"/>
                    <a:lumOff val="25000"/>
                  </a:schemeClr>
                </a:solidFill>
                <a:latin typeface="+mj-lt"/>
              </a:rPr>
              <a:t>Provides web based graphical user interface (GUI) for displaying power availability/usage pattern at various </a:t>
            </a:r>
            <a:r>
              <a:rPr lang="en-US" sz="2400" dirty="0" smtClean="0">
                <a:solidFill>
                  <a:schemeClr val="tx1">
                    <a:lumMod val="75000"/>
                    <a:lumOff val="25000"/>
                  </a:schemeClr>
                </a:solidFill>
                <a:latin typeface="+mj-lt"/>
              </a:rPr>
              <a:t>BTS.</a:t>
            </a:r>
            <a:endParaRPr lang="en-US" sz="2400" dirty="0">
              <a:solidFill>
                <a:schemeClr val="tx1">
                  <a:lumMod val="75000"/>
                  <a:lumOff val="25000"/>
                </a:schemeClr>
              </a:solidFill>
              <a:latin typeface="+mj-lt"/>
            </a:endParaRPr>
          </a:p>
          <a:p>
            <a:pPr marL="342900" indent="-342900" algn="just" defTabSz="914400">
              <a:lnSpc>
                <a:spcPct val="90000"/>
              </a:lnSpc>
              <a:buClr>
                <a:schemeClr val="accent1"/>
              </a:buClr>
              <a:buFont typeface="Arial" panose="020B0604020202020204" pitchFamily="34" charset="0"/>
              <a:buChar char="•"/>
            </a:pPr>
            <a:r>
              <a:rPr lang="en-US" sz="2400" dirty="0">
                <a:solidFill>
                  <a:schemeClr val="tx1">
                    <a:lumMod val="75000"/>
                    <a:lumOff val="25000"/>
                  </a:schemeClr>
                </a:solidFill>
                <a:latin typeface="+mj-lt"/>
              </a:rPr>
              <a:t>Supports reporting capabilities for generating various reports and displaying them on Web based GUI. </a:t>
            </a:r>
          </a:p>
          <a:p>
            <a:pPr marL="342900" indent="-342900" algn="just" defTabSz="914400">
              <a:lnSpc>
                <a:spcPct val="90000"/>
              </a:lnSpc>
              <a:buClr>
                <a:schemeClr val="accent1"/>
              </a:buClr>
              <a:buFont typeface="Arial" panose="020B0604020202020204" pitchFamily="34" charset="0"/>
              <a:buChar char="•"/>
            </a:pPr>
            <a:r>
              <a:rPr lang="en-US" sz="2400" dirty="0">
                <a:solidFill>
                  <a:schemeClr val="tx1">
                    <a:lumMod val="75000"/>
                    <a:lumOff val="25000"/>
                  </a:schemeClr>
                </a:solidFill>
                <a:latin typeface="+mj-lt"/>
              </a:rPr>
              <a:t>Provides exporting of measurement data from central server into CSV format.</a:t>
            </a:r>
          </a:p>
          <a:p>
            <a:endParaRPr lang="en-US" dirty="0"/>
          </a:p>
          <a:p>
            <a:endParaRPr lang="en-US" dirty="0"/>
          </a:p>
          <a:p>
            <a:endParaRPr lang="en-US" dirty="0"/>
          </a:p>
        </p:txBody>
      </p:sp>
    </p:spTree>
    <p:extLst>
      <p:ext uri="{BB962C8B-B14F-4D97-AF65-F5344CB8AC3E}">
        <p14:creationId xmlns:p14="http://schemas.microsoft.com/office/powerpoint/2010/main" xmlns="" val="22072070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3200" dirty="0">
                <a:solidFill>
                  <a:prstClr val="black">
                    <a:lumMod val="75000"/>
                    <a:lumOff val="25000"/>
                  </a:prstClr>
                </a:solidFill>
              </a:rPr>
              <a:t>Centralized Energy &amp; Carbon Emission Monitoring System </a:t>
            </a:r>
            <a:endParaRPr lang="en-IN" dirty="0"/>
          </a:p>
        </p:txBody>
      </p:sp>
      <p:sp>
        <p:nvSpPr>
          <p:cNvPr id="6" name="Rectangle 5"/>
          <p:cNvSpPr/>
          <p:nvPr/>
        </p:nvSpPr>
        <p:spPr>
          <a:xfrm>
            <a:off x="1214510" y="1737360"/>
            <a:ext cx="9941169" cy="5299912"/>
          </a:xfrm>
          <a:prstGeom prst="rect">
            <a:avLst/>
          </a:prstGeom>
        </p:spPr>
        <p:txBody>
          <a:bodyPr wrap="square">
            <a:spAutoFit/>
          </a:bodyPr>
          <a:lstStyle/>
          <a:p>
            <a:pPr algn="just" defTabSz="914400">
              <a:lnSpc>
                <a:spcPct val="90000"/>
              </a:lnSpc>
              <a:buClr>
                <a:schemeClr val="accent1"/>
              </a:buClr>
            </a:pPr>
            <a:r>
              <a:rPr lang="en-US" sz="2400" dirty="0" smtClean="0">
                <a:solidFill>
                  <a:schemeClr val="tx1">
                    <a:lumMod val="75000"/>
                    <a:lumOff val="25000"/>
                  </a:schemeClr>
                </a:solidFill>
                <a:latin typeface="+mj-lt"/>
              </a:rPr>
              <a:t>Energy </a:t>
            </a:r>
            <a:r>
              <a:rPr lang="en-US" sz="2400" dirty="0">
                <a:solidFill>
                  <a:schemeClr val="tx1">
                    <a:lumMod val="75000"/>
                    <a:lumOff val="25000"/>
                  </a:schemeClr>
                </a:solidFill>
                <a:latin typeface="+mj-lt"/>
              </a:rPr>
              <a:t>efficient &amp; clean Energy solutions are imperative need of the time for sustainability.</a:t>
            </a:r>
          </a:p>
          <a:p>
            <a:pPr marL="342900" indent="-342900" algn="just" defTabSz="914400">
              <a:lnSpc>
                <a:spcPct val="90000"/>
              </a:lnSpc>
              <a:buClr>
                <a:schemeClr val="accent1"/>
              </a:buClr>
              <a:buFont typeface="Arial" panose="020B0604020202020204" pitchFamily="34" charset="0"/>
              <a:buChar char="•"/>
            </a:pPr>
            <a:r>
              <a:rPr lang="en-US" sz="2400" dirty="0">
                <a:solidFill>
                  <a:schemeClr val="tx1">
                    <a:lumMod val="75000"/>
                    <a:lumOff val="25000"/>
                  </a:schemeClr>
                </a:solidFill>
                <a:latin typeface="+mj-lt"/>
              </a:rPr>
              <a:t> Payback period from the cost analysis of DG operated system vs. Green systems is approximately 3 - 4 years. </a:t>
            </a:r>
          </a:p>
          <a:p>
            <a:pPr marL="342900" indent="-342900" algn="just" defTabSz="914400">
              <a:lnSpc>
                <a:spcPct val="90000"/>
              </a:lnSpc>
              <a:buClr>
                <a:schemeClr val="accent1"/>
              </a:buClr>
              <a:buFont typeface="Arial" panose="020B0604020202020204" pitchFamily="34" charset="0"/>
              <a:buChar char="•"/>
            </a:pPr>
            <a:r>
              <a:rPr lang="en-US" sz="2400" dirty="0">
                <a:solidFill>
                  <a:schemeClr val="tx1">
                    <a:lumMod val="75000"/>
                    <a:lumOff val="25000"/>
                  </a:schemeClr>
                </a:solidFill>
                <a:latin typeface="+mj-lt"/>
              </a:rPr>
              <a:t> Sharing of the passive infrastructure in a BTS site having more than one operator has resulted in low CAPEX and 30% energy savings.  For new operators this will result in faster roll out of network.</a:t>
            </a:r>
          </a:p>
          <a:p>
            <a:pPr marL="342900" indent="-342900" algn="just" defTabSz="914400">
              <a:lnSpc>
                <a:spcPct val="90000"/>
              </a:lnSpc>
              <a:buClr>
                <a:schemeClr val="accent1"/>
              </a:buClr>
              <a:buFont typeface="Arial" panose="020B0604020202020204" pitchFamily="34" charset="0"/>
              <a:buChar char="•"/>
            </a:pPr>
            <a:r>
              <a:rPr lang="en-US" sz="2400" dirty="0">
                <a:solidFill>
                  <a:schemeClr val="tx1">
                    <a:lumMod val="75000"/>
                    <a:lumOff val="25000"/>
                  </a:schemeClr>
                </a:solidFill>
                <a:latin typeface="+mj-lt"/>
              </a:rPr>
              <a:t> Substantial Reduction of Green House Gas (GHG) emissions.</a:t>
            </a:r>
          </a:p>
          <a:p>
            <a:pPr marL="342900" indent="-342900" algn="just" defTabSz="914400">
              <a:lnSpc>
                <a:spcPct val="90000"/>
              </a:lnSpc>
              <a:buClr>
                <a:schemeClr val="accent1"/>
              </a:buClr>
              <a:buFont typeface="Arial" panose="020B0604020202020204" pitchFamily="34" charset="0"/>
              <a:buChar char="•"/>
            </a:pPr>
            <a:r>
              <a:rPr lang="en-US" sz="2400" dirty="0">
                <a:solidFill>
                  <a:schemeClr val="tx1">
                    <a:lumMod val="75000"/>
                    <a:lumOff val="25000"/>
                  </a:schemeClr>
                </a:solidFill>
                <a:latin typeface="+mj-lt"/>
              </a:rPr>
              <a:t> A one kilowatt PV system each month: </a:t>
            </a:r>
          </a:p>
          <a:p>
            <a:pPr marL="342900" indent="-342900" algn="just" defTabSz="914400">
              <a:lnSpc>
                <a:spcPct val="90000"/>
              </a:lnSpc>
              <a:buClr>
                <a:schemeClr val="accent1"/>
              </a:buClr>
              <a:buFont typeface="Arial" panose="020B0604020202020204" pitchFamily="34" charset="0"/>
              <a:buChar char="•"/>
            </a:pPr>
            <a:r>
              <a:rPr lang="en-US" sz="2400" dirty="0">
                <a:solidFill>
                  <a:schemeClr val="tx1">
                    <a:lumMod val="75000"/>
                    <a:lumOff val="25000"/>
                  </a:schemeClr>
                </a:solidFill>
                <a:latin typeface="+mj-lt"/>
              </a:rPr>
              <a:t>Saves 68 kg coal</a:t>
            </a:r>
          </a:p>
          <a:p>
            <a:pPr marL="342900" indent="-342900" algn="just" defTabSz="914400">
              <a:lnSpc>
                <a:spcPct val="90000"/>
              </a:lnSpc>
              <a:buClr>
                <a:schemeClr val="accent1"/>
              </a:buClr>
              <a:buFont typeface="Arial" panose="020B0604020202020204" pitchFamily="34" charset="0"/>
              <a:buChar char="•"/>
            </a:pPr>
            <a:r>
              <a:rPr lang="en-US" sz="2400" dirty="0">
                <a:solidFill>
                  <a:schemeClr val="tx1">
                    <a:lumMod val="75000"/>
                    <a:lumOff val="25000"/>
                  </a:schemeClr>
                </a:solidFill>
                <a:latin typeface="+mj-lt"/>
              </a:rPr>
              <a:t>prevents 136 kg CO2 entering  into the atmosphere </a:t>
            </a:r>
          </a:p>
          <a:p>
            <a:pPr marL="342900" indent="-342900" algn="just" defTabSz="914400">
              <a:lnSpc>
                <a:spcPct val="90000"/>
              </a:lnSpc>
              <a:buClr>
                <a:schemeClr val="accent1"/>
              </a:buClr>
              <a:buFont typeface="Arial" panose="020B0604020202020204" pitchFamily="34" charset="0"/>
              <a:buChar char="•"/>
            </a:pPr>
            <a:r>
              <a:rPr lang="en-US" sz="2400" dirty="0">
                <a:solidFill>
                  <a:schemeClr val="tx1">
                    <a:lumMod val="75000"/>
                    <a:lumOff val="25000"/>
                  </a:schemeClr>
                </a:solidFill>
                <a:latin typeface="+mj-lt"/>
              </a:rPr>
              <a:t>keeps  around 568 </a:t>
            </a:r>
            <a:r>
              <a:rPr lang="en-US" sz="2400" dirty="0" smtClean="0">
                <a:solidFill>
                  <a:schemeClr val="tx1">
                    <a:lumMod val="75000"/>
                    <a:lumOff val="25000"/>
                  </a:schemeClr>
                </a:solidFill>
                <a:latin typeface="+mj-lt"/>
              </a:rPr>
              <a:t>liters </a:t>
            </a:r>
            <a:r>
              <a:rPr lang="en-US" sz="2400" dirty="0">
                <a:solidFill>
                  <a:schemeClr val="tx1">
                    <a:lumMod val="75000"/>
                    <a:lumOff val="25000"/>
                  </a:schemeClr>
                </a:solidFill>
                <a:latin typeface="+mj-lt"/>
              </a:rPr>
              <a:t>water from being consumed </a:t>
            </a:r>
          </a:p>
          <a:p>
            <a:pPr marL="342900" indent="-342900" algn="just" defTabSz="914400">
              <a:lnSpc>
                <a:spcPct val="90000"/>
              </a:lnSpc>
              <a:buClr>
                <a:schemeClr val="accent1"/>
              </a:buClr>
              <a:buFont typeface="Arial" panose="020B0604020202020204" pitchFamily="34" charset="0"/>
              <a:buChar char="•"/>
            </a:pPr>
            <a:r>
              <a:rPr lang="en-US" sz="2400" dirty="0">
                <a:solidFill>
                  <a:schemeClr val="tx1">
                    <a:lumMod val="75000"/>
                    <a:lumOff val="25000"/>
                  </a:schemeClr>
                </a:solidFill>
                <a:latin typeface="+mj-lt"/>
              </a:rPr>
              <a:t>keeps NO2 and SO2 from being released into the environment </a:t>
            </a:r>
          </a:p>
          <a:p>
            <a:pPr marL="342900" indent="-342900" algn="just" defTabSz="914400">
              <a:lnSpc>
                <a:spcPct val="90000"/>
              </a:lnSpc>
              <a:buClr>
                <a:schemeClr val="accent1"/>
              </a:buClr>
              <a:buFont typeface="Arial" panose="020B0604020202020204" pitchFamily="34" charset="0"/>
              <a:buChar char="•"/>
            </a:pPr>
            <a:endParaRPr lang="en-US" sz="2400" dirty="0">
              <a:solidFill>
                <a:schemeClr val="tx1">
                  <a:lumMod val="75000"/>
                  <a:lumOff val="25000"/>
                </a:schemeClr>
              </a:solidFill>
              <a:latin typeface="+mj-lt"/>
            </a:endParaRPr>
          </a:p>
          <a:p>
            <a:endParaRPr lang="en-US" dirty="0"/>
          </a:p>
          <a:p>
            <a:endParaRPr lang="en-US" dirty="0"/>
          </a:p>
        </p:txBody>
      </p:sp>
    </p:spTree>
    <p:extLst>
      <p:ext uri="{BB962C8B-B14F-4D97-AF65-F5344CB8AC3E}">
        <p14:creationId xmlns:p14="http://schemas.microsoft.com/office/powerpoint/2010/main" xmlns="" val="14414414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01521"/>
            <a:ext cx="10058400" cy="888642"/>
          </a:xfrm>
        </p:spPr>
        <p:txBody>
          <a:bodyPr>
            <a:normAutofit fontScale="90000"/>
          </a:bodyPr>
          <a:lstStyle/>
          <a:p>
            <a:r>
              <a:rPr lang="en-IN" sz="4400" dirty="0"/>
              <a:t>ITU-T Recommendations &amp; Climate </a:t>
            </a:r>
            <a:r>
              <a:rPr lang="en-IN" sz="4400" dirty="0" smtClean="0"/>
              <a:t>Change </a:t>
            </a:r>
            <a:r>
              <a:rPr lang="en-IN" sz="2700" dirty="0" smtClean="0"/>
              <a:t>(1/2)</a:t>
            </a:r>
            <a:endParaRPr lang="en-IN" sz="2200" dirty="0"/>
          </a:p>
        </p:txBody>
      </p:sp>
      <p:sp>
        <p:nvSpPr>
          <p:cNvPr id="3" name="Content Placeholder 2"/>
          <p:cNvSpPr>
            <a:spLocks noGrp="1"/>
          </p:cNvSpPr>
          <p:nvPr>
            <p:ph idx="1"/>
          </p:nvPr>
        </p:nvSpPr>
        <p:spPr>
          <a:xfrm>
            <a:off x="1197734" y="1790163"/>
            <a:ext cx="9957945" cy="4305408"/>
          </a:xfrm>
        </p:spPr>
        <p:txBody>
          <a:bodyPr>
            <a:normAutofit fontScale="77500" lnSpcReduction="20000"/>
          </a:bodyPr>
          <a:lstStyle/>
          <a:p>
            <a:pPr marL="0" indent="0" fontAlgn="base">
              <a:lnSpc>
                <a:spcPct val="100000"/>
              </a:lnSpc>
              <a:spcBef>
                <a:spcPct val="0"/>
              </a:spcBef>
              <a:spcAft>
                <a:spcPct val="0"/>
              </a:spcAft>
              <a:buClrTx/>
              <a:buSzTx/>
              <a:buNone/>
            </a:pPr>
            <a:r>
              <a:rPr lang="en-US" sz="2600" b="1" i="1" dirty="0">
                <a:solidFill>
                  <a:srgbClr val="000080"/>
                </a:solidFill>
                <a:ea typeface="Times New Roman" pitchFamily="18" charset="0"/>
                <a:cs typeface="Times New Roman" pitchFamily="18" charset="0"/>
              </a:rPr>
              <a:t>ITU-T Recommendations &amp; Climate </a:t>
            </a:r>
            <a:r>
              <a:rPr lang="en-US" sz="2600" b="1" i="1" dirty="0" smtClean="0">
                <a:solidFill>
                  <a:srgbClr val="000080"/>
                </a:solidFill>
                <a:ea typeface="Times New Roman" pitchFamily="18" charset="0"/>
                <a:cs typeface="Times New Roman" pitchFamily="18" charset="0"/>
              </a:rPr>
              <a:t>Change:</a:t>
            </a:r>
          </a:p>
          <a:p>
            <a:pPr marL="0" indent="0" fontAlgn="base">
              <a:lnSpc>
                <a:spcPct val="100000"/>
              </a:lnSpc>
              <a:spcBef>
                <a:spcPct val="0"/>
              </a:spcBef>
              <a:spcAft>
                <a:spcPct val="0"/>
              </a:spcAft>
              <a:buClrTx/>
              <a:buSzTx/>
              <a:buNone/>
            </a:pPr>
            <a:endParaRPr lang="en-US" dirty="0">
              <a:solidFill>
                <a:schemeClr val="tx1"/>
              </a:solidFill>
              <a:cs typeface="Arial" pitchFamily="34" charset="0"/>
            </a:endParaRPr>
          </a:p>
          <a:p>
            <a:pPr marL="749808" lvl="1" indent="-457200" eaLnBrk="0" fontAlgn="base" hangingPunct="0">
              <a:lnSpc>
                <a:spcPct val="100000"/>
              </a:lnSpc>
              <a:spcBef>
                <a:spcPct val="0"/>
              </a:spcBef>
              <a:spcAft>
                <a:spcPct val="0"/>
              </a:spcAft>
              <a:buClrTx/>
              <a:buFont typeface="Wingdings" panose="05000000000000000000" pitchFamily="2" charset="2"/>
              <a:buChar char="Ø"/>
            </a:pPr>
            <a:r>
              <a:rPr lang="en-US" sz="2400" b="1" dirty="0">
                <a:solidFill>
                  <a:srgbClr val="000000"/>
                </a:solidFill>
                <a:latin typeface="+mj-lt"/>
                <a:ea typeface="Calibri" pitchFamily="34" charset="0"/>
                <a:cs typeface="Times New Roman" pitchFamily="18" charset="0"/>
              </a:rPr>
              <a:t>ITU-T L.1000: Universal power adapter and charger solution for </a:t>
            </a:r>
            <a:r>
              <a:rPr lang="en-US" sz="2400" b="1" dirty="0" smtClean="0">
                <a:solidFill>
                  <a:srgbClr val="000000"/>
                </a:solidFill>
                <a:latin typeface="+mj-lt"/>
                <a:ea typeface="Calibri" pitchFamily="34" charset="0"/>
                <a:cs typeface="Times New Roman" pitchFamily="18" charset="0"/>
              </a:rPr>
              <a:t>mobile terminals </a:t>
            </a:r>
            <a:r>
              <a:rPr lang="en-US" sz="2400" b="1" dirty="0">
                <a:solidFill>
                  <a:srgbClr val="000000"/>
                </a:solidFill>
                <a:latin typeface="+mj-lt"/>
                <a:ea typeface="Calibri" pitchFamily="34" charset="0"/>
                <a:cs typeface="Times New Roman" pitchFamily="18" charset="0"/>
              </a:rPr>
              <a:t>and other hand-held ICT </a:t>
            </a:r>
            <a:r>
              <a:rPr lang="en-US" sz="2400" b="1" dirty="0" smtClean="0">
                <a:solidFill>
                  <a:srgbClr val="000000"/>
                </a:solidFill>
                <a:latin typeface="+mj-lt"/>
                <a:ea typeface="Calibri" pitchFamily="34" charset="0"/>
                <a:cs typeface="Times New Roman" pitchFamily="18" charset="0"/>
              </a:rPr>
              <a:t>devices</a:t>
            </a:r>
          </a:p>
          <a:p>
            <a:pPr marL="749808" lvl="1" indent="-457200" eaLnBrk="0" fontAlgn="base" hangingPunct="0">
              <a:lnSpc>
                <a:spcPct val="100000"/>
              </a:lnSpc>
              <a:spcBef>
                <a:spcPct val="0"/>
              </a:spcBef>
              <a:spcAft>
                <a:spcPct val="0"/>
              </a:spcAft>
              <a:buClrTx/>
              <a:buFont typeface="Wingdings" panose="05000000000000000000" pitchFamily="2" charset="2"/>
              <a:buChar char="Ø"/>
            </a:pPr>
            <a:endParaRPr lang="en-US" sz="2400" dirty="0">
              <a:solidFill>
                <a:schemeClr val="tx1"/>
              </a:solidFill>
              <a:latin typeface="+mj-lt"/>
              <a:cs typeface="Arial" pitchFamily="34" charset="0"/>
            </a:endParaRPr>
          </a:p>
          <a:p>
            <a:pPr marL="749808" lvl="1" indent="-457200" eaLnBrk="0" fontAlgn="base" hangingPunct="0">
              <a:lnSpc>
                <a:spcPct val="100000"/>
              </a:lnSpc>
              <a:spcBef>
                <a:spcPct val="0"/>
              </a:spcBef>
              <a:spcAft>
                <a:spcPct val="0"/>
              </a:spcAft>
              <a:buClrTx/>
              <a:buFont typeface="Wingdings" panose="05000000000000000000" pitchFamily="2" charset="2"/>
              <a:buChar char="Ø"/>
            </a:pPr>
            <a:r>
              <a:rPr lang="en-US" sz="2400" b="1" dirty="0">
                <a:solidFill>
                  <a:srgbClr val="000000"/>
                </a:solidFill>
                <a:latin typeface="+mj-lt"/>
                <a:ea typeface="Calibri" pitchFamily="34" charset="0"/>
                <a:cs typeface="Times New Roman" pitchFamily="18" charset="0"/>
              </a:rPr>
              <a:t>ITU-T L.1001: External universal power adapter solutions for </a:t>
            </a:r>
            <a:r>
              <a:rPr lang="en-US" sz="2400" b="1" dirty="0" smtClean="0">
                <a:solidFill>
                  <a:srgbClr val="000000"/>
                </a:solidFill>
                <a:latin typeface="+mj-lt"/>
                <a:ea typeface="Calibri" pitchFamily="34" charset="0"/>
                <a:cs typeface="Times New Roman" pitchFamily="18" charset="0"/>
              </a:rPr>
              <a:t>stationary information </a:t>
            </a:r>
            <a:r>
              <a:rPr lang="en-US" sz="2400" b="1" dirty="0">
                <a:solidFill>
                  <a:srgbClr val="000000"/>
                </a:solidFill>
                <a:latin typeface="+mj-lt"/>
                <a:ea typeface="Calibri" pitchFamily="34" charset="0"/>
                <a:cs typeface="Times New Roman" pitchFamily="18" charset="0"/>
              </a:rPr>
              <a:t>and communication technology </a:t>
            </a:r>
            <a:r>
              <a:rPr lang="en-US" sz="2400" b="1" dirty="0" smtClean="0">
                <a:solidFill>
                  <a:srgbClr val="000000"/>
                </a:solidFill>
                <a:latin typeface="+mj-lt"/>
                <a:ea typeface="Calibri" pitchFamily="34" charset="0"/>
                <a:cs typeface="Times New Roman" pitchFamily="18" charset="0"/>
              </a:rPr>
              <a:t>devices</a:t>
            </a:r>
          </a:p>
          <a:p>
            <a:pPr marL="749808" lvl="1" indent="-457200" eaLnBrk="0" fontAlgn="base" hangingPunct="0">
              <a:lnSpc>
                <a:spcPct val="100000"/>
              </a:lnSpc>
              <a:spcBef>
                <a:spcPct val="0"/>
              </a:spcBef>
              <a:spcAft>
                <a:spcPct val="0"/>
              </a:spcAft>
              <a:buClrTx/>
              <a:buFont typeface="Wingdings" panose="05000000000000000000" pitchFamily="2" charset="2"/>
              <a:buChar char="Ø"/>
            </a:pPr>
            <a:endParaRPr lang="en-US" sz="2400" dirty="0">
              <a:solidFill>
                <a:schemeClr val="tx1"/>
              </a:solidFill>
              <a:latin typeface="+mj-lt"/>
              <a:cs typeface="Arial" pitchFamily="34" charset="0"/>
            </a:endParaRPr>
          </a:p>
          <a:p>
            <a:pPr marL="749808" lvl="1" indent="-457200" eaLnBrk="0" fontAlgn="base" hangingPunct="0">
              <a:lnSpc>
                <a:spcPct val="100000"/>
              </a:lnSpc>
              <a:spcBef>
                <a:spcPct val="0"/>
              </a:spcBef>
              <a:spcAft>
                <a:spcPct val="0"/>
              </a:spcAft>
              <a:buClrTx/>
              <a:buFont typeface="Wingdings" panose="05000000000000000000" pitchFamily="2" charset="2"/>
              <a:buChar char="Ø"/>
            </a:pPr>
            <a:r>
              <a:rPr lang="en-US" sz="2400" b="1" dirty="0">
                <a:solidFill>
                  <a:srgbClr val="000000"/>
                </a:solidFill>
                <a:latin typeface="+mj-lt"/>
                <a:ea typeface="Calibri" pitchFamily="34" charset="0"/>
                <a:cs typeface="Times New Roman" pitchFamily="18" charset="0"/>
              </a:rPr>
              <a:t>ITU-T L.1100: Procedure for recycling rare metals in information </a:t>
            </a:r>
            <a:r>
              <a:rPr lang="en-US" sz="2400" b="1" dirty="0" smtClean="0">
                <a:solidFill>
                  <a:srgbClr val="000000"/>
                </a:solidFill>
                <a:latin typeface="+mj-lt"/>
                <a:ea typeface="Calibri" pitchFamily="34" charset="0"/>
                <a:cs typeface="Times New Roman" pitchFamily="18" charset="0"/>
              </a:rPr>
              <a:t>and communication </a:t>
            </a:r>
            <a:r>
              <a:rPr lang="en-US" sz="2400" b="1" dirty="0">
                <a:solidFill>
                  <a:srgbClr val="000000"/>
                </a:solidFill>
                <a:latin typeface="+mj-lt"/>
                <a:ea typeface="Calibri" pitchFamily="34" charset="0"/>
                <a:cs typeface="Times New Roman" pitchFamily="18" charset="0"/>
              </a:rPr>
              <a:t>technology </a:t>
            </a:r>
            <a:r>
              <a:rPr lang="en-US" sz="2400" b="1" dirty="0" smtClean="0">
                <a:solidFill>
                  <a:srgbClr val="000000"/>
                </a:solidFill>
                <a:latin typeface="+mj-lt"/>
                <a:ea typeface="Calibri" pitchFamily="34" charset="0"/>
                <a:cs typeface="Times New Roman" pitchFamily="18" charset="0"/>
              </a:rPr>
              <a:t>goods</a:t>
            </a:r>
          </a:p>
          <a:p>
            <a:pPr marL="749808" lvl="1" indent="-457200" eaLnBrk="0" fontAlgn="base" hangingPunct="0">
              <a:lnSpc>
                <a:spcPct val="100000"/>
              </a:lnSpc>
              <a:spcBef>
                <a:spcPct val="0"/>
              </a:spcBef>
              <a:spcAft>
                <a:spcPct val="0"/>
              </a:spcAft>
              <a:buClrTx/>
              <a:buFont typeface="Wingdings" panose="05000000000000000000" pitchFamily="2" charset="2"/>
              <a:buChar char="Ø"/>
            </a:pPr>
            <a:endParaRPr lang="en-US" sz="2400" dirty="0">
              <a:solidFill>
                <a:schemeClr val="tx1"/>
              </a:solidFill>
              <a:latin typeface="+mj-lt"/>
              <a:cs typeface="Arial" pitchFamily="34" charset="0"/>
            </a:endParaRPr>
          </a:p>
          <a:p>
            <a:pPr marL="749808" lvl="1" indent="-457200" eaLnBrk="0" fontAlgn="base" hangingPunct="0">
              <a:lnSpc>
                <a:spcPct val="100000"/>
              </a:lnSpc>
              <a:spcBef>
                <a:spcPct val="0"/>
              </a:spcBef>
              <a:spcAft>
                <a:spcPct val="0"/>
              </a:spcAft>
              <a:buClrTx/>
              <a:buFont typeface="Wingdings" panose="05000000000000000000" pitchFamily="2" charset="2"/>
              <a:buChar char="Ø"/>
            </a:pPr>
            <a:r>
              <a:rPr lang="en-US" sz="2400" b="1" dirty="0">
                <a:solidFill>
                  <a:srgbClr val="000000"/>
                </a:solidFill>
                <a:latin typeface="+mj-lt"/>
                <a:ea typeface="Calibri" pitchFamily="34" charset="0"/>
                <a:cs typeface="Times New Roman" pitchFamily="18" charset="0"/>
              </a:rPr>
              <a:t>ITU-T L.1200: Direct current power feeding interface up to 400 V at the input to telecommunication and ICT </a:t>
            </a:r>
            <a:r>
              <a:rPr lang="en-US" sz="2400" b="1" dirty="0" smtClean="0">
                <a:solidFill>
                  <a:srgbClr val="000000"/>
                </a:solidFill>
                <a:latin typeface="+mj-lt"/>
                <a:ea typeface="Calibri" pitchFamily="34" charset="0"/>
                <a:cs typeface="Times New Roman" pitchFamily="18" charset="0"/>
              </a:rPr>
              <a:t>equipment</a:t>
            </a:r>
          </a:p>
          <a:p>
            <a:pPr marL="749808" lvl="1" indent="-457200" eaLnBrk="0" fontAlgn="base" hangingPunct="0">
              <a:lnSpc>
                <a:spcPct val="100000"/>
              </a:lnSpc>
              <a:spcBef>
                <a:spcPct val="0"/>
              </a:spcBef>
              <a:spcAft>
                <a:spcPct val="0"/>
              </a:spcAft>
              <a:buClrTx/>
              <a:buFont typeface="Wingdings" panose="05000000000000000000" pitchFamily="2" charset="2"/>
              <a:buChar char="Ø"/>
            </a:pPr>
            <a:endParaRPr lang="en-US" sz="2400" dirty="0">
              <a:solidFill>
                <a:schemeClr val="tx1"/>
              </a:solidFill>
              <a:latin typeface="+mj-lt"/>
              <a:cs typeface="Arial" pitchFamily="34" charset="0"/>
            </a:endParaRPr>
          </a:p>
          <a:p>
            <a:pPr marL="749808" lvl="1" indent="-457200" eaLnBrk="0" fontAlgn="base" hangingPunct="0">
              <a:lnSpc>
                <a:spcPct val="100000"/>
              </a:lnSpc>
              <a:spcBef>
                <a:spcPct val="0"/>
              </a:spcBef>
              <a:spcAft>
                <a:spcPct val="0"/>
              </a:spcAft>
              <a:buClrTx/>
              <a:buFont typeface="Wingdings" panose="05000000000000000000" pitchFamily="2" charset="2"/>
              <a:buChar char="Ø"/>
            </a:pPr>
            <a:r>
              <a:rPr lang="en-US" sz="2400" b="1" dirty="0">
                <a:solidFill>
                  <a:srgbClr val="000000"/>
                </a:solidFill>
                <a:latin typeface="+mj-lt"/>
                <a:ea typeface="Calibri" pitchFamily="34" charset="0"/>
                <a:cs typeface="Times New Roman" pitchFamily="18" charset="0"/>
              </a:rPr>
              <a:t>ITU-T L.1300: Best practices for green data </a:t>
            </a:r>
            <a:r>
              <a:rPr lang="en-US" sz="2400" b="1" dirty="0" smtClean="0">
                <a:solidFill>
                  <a:srgbClr val="000000"/>
                </a:solidFill>
                <a:latin typeface="+mj-lt"/>
                <a:ea typeface="Calibri" pitchFamily="34" charset="0"/>
                <a:cs typeface="Times New Roman" pitchFamily="18" charset="0"/>
              </a:rPr>
              <a:t>centers</a:t>
            </a:r>
          </a:p>
          <a:p>
            <a:pPr marL="457200" indent="-457200" eaLnBrk="0" fontAlgn="base" hangingPunct="0">
              <a:lnSpc>
                <a:spcPct val="100000"/>
              </a:lnSpc>
              <a:spcBef>
                <a:spcPct val="0"/>
              </a:spcBef>
              <a:spcAft>
                <a:spcPct val="0"/>
              </a:spcAft>
              <a:buClrTx/>
              <a:buSzTx/>
              <a:buFont typeface="+mj-lt"/>
              <a:buAutoNum type="arabicPeriod"/>
            </a:pPr>
            <a:endParaRPr lang="en-US" dirty="0">
              <a:solidFill>
                <a:schemeClr val="tx1"/>
              </a:solidFill>
              <a:cs typeface="Arial" pitchFamily="34" charset="0"/>
            </a:endParaRPr>
          </a:p>
          <a:p>
            <a:pPr marL="0" indent="0" eaLnBrk="0" fontAlgn="base" hangingPunct="0">
              <a:lnSpc>
                <a:spcPct val="100000"/>
              </a:lnSpc>
              <a:spcBef>
                <a:spcPct val="0"/>
              </a:spcBef>
              <a:spcAft>
                <a:spcPct val="0"/>
              </a:spcAft>
              <a:buClrTx/>
              <a:buSzTx/>
              <a:buNone/>
            </a:pPr>
            <a:endParaRPr lang="en-US" dirty="0">
              <a:solidFill>
                <a:schemeClr val="tx1"/>
              </a:solidFill>
              <a:cs typeface="Arial" pitchFamily="34" charset="0"/>
            </a:endParaRPr>
          </a:p>
          <a:p>
            <a:pPr marL="0" indent="0" eaLnBrk="0" fontAlgn="base" hangingPunct="0">
              <a:lnSpc>
                <a:spcPct val="100000"/>
              </a:lnSpc>
              <a:spcBef>
                <a:spcPct val="0"/>
              </a:spcBef>
              <a:spcAft>
                <a:spcPct val="0"/>
              </a:spcAft>
              <a:buClrTx/>
              <a:buSzTx/>
              <a:buNone/>
            </a:pPr>
            <a:r>
              <a:rPr lang="en-US" dirty="0">
                <a:solidFill>
                  <a:schemeClr val="tx1"/>
                </a:solidFill>
                <a:ea typeface="Calibri" pitchFamily="34" charset="0"/>
                <a:cs typeface="Times New Roman" pitchFamily="18" charset="0"/>
              </a:rPr>
              <a:t>Link : </a:t>
            </a:r>
            <a:r>
              <a:rPr lang="en-US" dirty="0">
                <a:solidFill>
                  <a:schemeClr val="tx1"/>
                </a:solidFill>
                <a:ea typeface="Calibri" pitchFamily="34" charset="0"/>
                <a:cs typeface="Times New Roman" pitchFamily="18" charset="0"/>
                <a:hlinkClick r:id="rId2"/>
              </a:rPr>
              <a:t>http://www.itu.int/en/ITU-T/climatechange/Pages/standards.aspx</a:t>
            </a:r>
            <a:endParaRPr lang="en-US" dirty="0">
              <a:solidFill>
                <a:schemeClr val="tx1"/>
              </a:solidFill>
              <a:cs typeface="Arial" pitchFamily="34" charset="0"/>
            </a:endParaRPr>
          </a:p>
          <a:p>
            <a:endParaRPr lang="en-IN" dirty="0"/>
          </a:p>
        </p:txBody>
      </p:sp>
    </p:spTree>
    <p:extLst>
      <p:ext uri="{BB962C8B-B14F-4D97-AF65-F5344CB8AC3E}">
        <p14:creationId xmlns:p14="http://schemas.microsoft.com/office/powerpoint/2010/main" xmlns="" val="3442463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dirty="0"/>
              <a:t>Government  </a:t>
            </a:r>
            <a:r>
              <a:rPr lang="en-IN" sz="4000" dirty="0" smtClean="0"/>
              <a:t>Initiatives</a:t>
            </a:r>
            <a:endParaRPr lang="en-IN" sz="4000" dirty="0"/>
          </a:p>
        </p:txBody>
      </p:sp>
      <p:graphicFrame>
        <p:nvGraphicFramePr>
          <p:cNvPr id="4" name="Diagram 3"/>
          <p:cNvGraphicFramePr/>
          <p:nvPr>
            <p:extLst>
              <p:ext uri="{D42A27DB-BD31-4B8C-83A1-F6EECF244321}">
                <p14:modId xmlns:p14="http://schemas.microsoft.com/office/powerpoint/2010/main" xmlns="" val="1159222901"/>
              </p:ext>
            </p:extLst>
          </p:nvPr>
        </p:nvGraphicFramePr>
        <p:xfrm>
          <a:off x="2616776" y="1841678"/>
          <a:ext cx="6359800" cy="4402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454909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01521"/>
            <a:ext cx="10058400" cy="888642"/>
          </a:xfrm>
        </p:spPr>
        <p:txBody>
          <a:bodyPr>
            <a:normAutofit fontScale="90000"/>
          </a:bodyPr>
          <a:lstStyle/>
          <a:p>
            <a:r>
              <a:rPr lang="en-IN" sz="4400" dirty="0"/>
              <a:t>ITU-T Recommendations &amp; Climate </a:t>
            </a:r>
            <a:r>
              <a:rPr lang="en-IN" sz="4400" dirty="0" smtClean="0"/>
              <a:t>Change </a:t>
            </a:r>
            <a:r>
              <a:rPr lang="en-IN" sz="2700" dirty="0" smtClean="0">
                <a:solidFill>
                  <a:prstClr val="black">
                    <a:lumMod val="75000"/>
                    <a:lumOff val="25000"/>
                  </a:prstClr>
                </a:solidFill>
              </a:rPr>
              <a:t>(2/2</a:t>
            </a:r>
            <a:r>
              <a:rPr lang="en-IN" sz="2700" dirty="0">
                <a:solidFill>
                  <a:prstClr val="black">
                    <a:lumMod val="75000"/>
                    <a:lumOff val="25000"/>
                  </a:prstClr>
                </a:solidFill>
              </a:rPr>
              <a:t>)</a:t>
            </a:r>
            <a:endParaRPr lang="en-IN" dirty="0"/>
          </a:p>
        </p:txBody>
      </p:sp>
      <p:sp>
        <p:nvSpPr>
          <p:cNvPr id="3" name="Content Placeholder 2"/>
          <p:cNvSpPr>
            <a:spLocks noGrp="1"/>
          </p:cNvSpPr>
          <p:nvPr>
            <p:ph idx="1"/>
          </p:nvPr>
        </p:nvSpPr>
        <p:spPr>
          <a:xfrm>
            <a:off x="1223492" y="1790163"/>
            <a:ext cx="9932187" cy="4305408"/>
          </a:xfrm>
        </p:spPr>
        <p:txBody>
          <a:bodyPr>
            <a:normAutofit/>
          </a:bodyPr>
          <a:lstStyle/>
          <a:p>
            <a:pPr marL="0" indent="0" fontAlgn="base">
              <a:spcBef>
                <a:spcPct val="0"/>
              </a:spcBef>
              <a:spcAft>
                <a:spcPct val="0"/>
              </a:spcAft>
              <a:buClrTx/>
              <a:buSzTx/>
              <a:buNone/>
            </a:pPr>
            <a:r>
              <a:rPr lang="en-US" b="1" i="1" dirty="0">
                <a:solidFill>
                  <a:srgbClr val="000080"/>
                </a:solidFill>
                <a:ea typeface="Times New Roman" pitchFamily="18" charset="0"/>
                <a:cs typeface="Times New Roman" pitchFamily="18" charset="0"/>
              </a:rPr>
              <a:t>ITU-T Recommendations &amp; Climate Change:</a:t>
            </a:r>
          </a:p>
          <a:p>
            <a:pPr marL="0" indent="0" fontAlgn="base">
              <a:lnSpc>
                <a:spcPct val="100000"/>
              </a:lnSpc>
              <a:spcBef>
                <a:spcPct val="0"/>
              </a:spcBef>
              <a:spcAft>
                <a:spcPct val="0"/>
              </a:spcAft>
              <a:buClrTx/>
              <a:buSzTx/>
              <a:buNone/>
            </a:pPr>
            <a:endParaRPr lang="en-US" dirty="0">
              <a:solidFill>
                <a:schemeClr val="tx1"/>
              </a:solidFill>
              <a:latin typeface="Arial" pitchFamily="34" charset="0"/>
              <a:cs typeface="Arial" pitchFamily="34" charset="0"/>
            </a:endParaRPr>
          </a:p>
          <a:p>
            <a:pPr marL="749808" lvl="1" indent="-457200" eaLnBrk="0" fontAlgn="base" hangingPunct="0">
              <a:lnSpc>
                <a:spcPct val="80000"/>
              </a:lnSpc>
              <a:spcBef>
                <a:spcPct val="0"/>
              </a:spcBef>
              <a:spcAft>
                <a:spcPct val="0"/>
              </a:spcAft>
              <a:buClrTx/>
              <a:buSzTx/>
              <a:buFont typeface="Wingdings" panose="05000000000000000000" pitchFamily="2" charset="2"/>
              <a:buChar char="Ø"/>
            </a:pPr>
            <a:r>
              <a:rPr lang="en-US" sz="1900" b="1" dirty="0">
                <a:solidFill>
                  <a:srgbClr val="000000"/>
                </a:solidFill>
                <a:latin typeface="+mj-lt"/>
                <a:ea typeface="Calibri" pitchFamily="34" charset="0"/>
                <a:cs typeface="Times New Roman" pitchFamily="18" charset="0"/>
              </a:rPr>
              <a:t>ITU-T L.1310: Energy efficiency metrics and measurement methods for telecommunication equipment</a:t>
            </a:r>
          </a:p>
          <a:p>
            <a:pPr marL="749808" lvl="1" indent="-457200" eaLnBrk="0" fontAlgn="base" hangingPunct="0">
              <a:lnSpc>
                <a:spcPct val="80000"/>
              </a:lnSpc>
              <a:spcBef>
                <a:spcPct val="0"/>
              </a:spcBef>
              <a:spcAft>
                <a:spcPct val="0"/>
              </a:spcAft>
              <a:buClrTx/>
              <a:buSzTx/>
              <a:buFont typeface="Wingdings" panose="05000000000000000000" pitchFamily="2" charset="2"/>
              <a:buChar char="Ø"/>
            </a:pPr>
            <a:endParaRPr lang="en-US" sz="1900" b="1" dirty="0">
              <a:solidFill>
                <a:srgbClr val="000000"/>
              </a:solidFill>
              <a:latin typeface="+mj-lt"/>
              <a:ea typeface="Calibri" pitchFamily="34" charset="0"/>
              <a:cs typeface="Times New Roman" pitchFamily="18" charset="0"/>
            </a:endParaRPr>
          </a:p>
          <a:p>
            <a:pPr marL="749808" lvl="1" indent="-457200" eaLnBrk="0" fontAlgn="base" hangingPunct="0">
              <a:lnSpc>
                <a:spcPct val="80000"/>
              </a:lnSpc>
              <a:spcBef>
                <a:spcPct val="0"/>
              </a:spcBef>
              <a:spcAft>
                <a:spcPct val="0"/>
              </a:spcAft>
              <a:buClrTx/>
              <a:buSzTx/>
              <a:buFont typeface="Wingdings" panose="05000000000000000000" pitchFamily="2" charset="2"/>
              <a:buChar char="Ø"/>
            </a:pPr>
            <a:r>
              <a:rPr lang="en-US" sz="1900" b="1" dirty="0">
                <a:solidFill>
                  <a:srgbClr val="000000"/>
                </a:solidFill>
                <a:latin typeface="+mj-lt"/>
                <a:ea typeface="Calibri" pitchFamily="34" charset="0"/>
                <a:cs typeface="Times New Roman" pitchFamily="18" charset="0"/>
              </a:rPr>
              <a:t>ITU-T L.1400: Overview and general principles of methodologies for assessing the environmental impact of information and communication technologies</a:t>
            </a:r>
          </a:p>
          <a:p>
            <a:pPr marL="749808" lvl="1" indent="-457200" eaLnBrk="0" fontAlgn="base" hangingPunct="0">
              <a:lnSpc>
                <a:spcPct val="80000"/>
              </a:lnSpc>
              <a:spcBef>
                <a:spcPct val="0"/>
              </a:spcBef>
              <a:spcAft>
                <a:spcPct val="0"/>
              </a:spcAft>
              <a:buClrTx/>
              <a:buSzTx/>
              <a:buFont typeface="Wingdings" panose="05000000000000000000" pitchFamily="2" charset="2"/>
              <a:buChar char="Ø"/>
            </a:pPr>
            <a:endParaRPr lang="en-US" sz="1900" b="1" dirty="0">
              <a:solidFill>
                <a:srgbClr val="000000"/>
              </a:solidFill>
              <a:latin typeface="+mj-lt"/>
              <a:ea typeface="Calibri" pitchFamily="34" charset="0"/>
              <a:cs typeface="Times New Roman" pitchFamily="18" charset="0"/>
            </a:endParaRPr>
          </a:p>
          <a:p>
            <a:pPr marL="749808" lvl="1" indent="-457200" eaLnBrk="0" fontAlgn="base" hangingPunct="0">
              <a:lnSpc>
                <a:spcPct val="80000"/>
              </a:lnSpc>
              <a:spcBef>
                <a:spcPct val="0"/>
              </a:spcBef>
              <a:spcAft>
                <a:spcPct val="0"/>
              </a:spcAft>
              <a:buClrTx/>
              <a:buSzTx/>
              <a:buFont typeface="Wingdings" panose="05000000000000000000" pitchFamily="2" charset="2"/>
              <a:buChar char="Ø"/>
            </a:pPr>
            <a:r>
              <a:rPr lang="en-US" sz="1900" b="1" dirty="0">
                <a:solidFill>
                  <a:srgbClr val="000000"/>
                </a:solidFill>
                <a:latin typeface="+mj-lt"/>
                <a:ea typeface="Calibri" pitchFamily="34" charset="0"/>
                <a:cs typeface="Times New Roman" pitchFamily="18" charset="0"/>
              </a:rPr>
              <a:t>ITU-T L.1410: Methodology for the assessment of the environmental impact of information and communication technology goods, networks and services.</a:t>
            </a:r>
          </a:p>
          <a:p>
            <a:pPr marL="749808" lvl="1" indent="-457200" eaLnBrk="0" fontAlgn="base" hangingPunct="0">
              <a:lnSpc>
                <a:spcPct val="80000"/>
              </a:lnSpc>
              <a:spcBef>
                <a:spcPct val="0"/>
              </a:spcBef>
              <a:spcAft>
                <a:spcPct val="0"/>
              </a:spcAft>
              <a:buClrTx/>
              <a:buSzTx/>
              <a:buFont typeface="Wingdings" panose="05000000000000000000" pitchFamily="2" charset="2"/>
              <a:buChar char="Ø"/>
            </a:pPr>
            <a:endParaRPr lang="en-US" sz="1900" b="1" dirty="0">
              <a:solidFill>
                <a:srgbClr val="000000"/>
              </a:solidFill>
              <a:latin typeface="+mj-lt"/>
              <a:ea typeface="Calibri" pitchFamily="34" charset="0"/>
              <a:cs typeface="Times New Roman" pitchFamily="18" charset="0"/>
            </a:endParaRPr>
          </a:p>
          <a:p>
            <a:pPr marL="749808" lvl="1" indent="-457200" eaLnBrk="0" fontAlgn="base" hangingPunct="0">
              <a:lnSpc>
                <a:spcPct val="80000"/>
              </a:lnSpc>
              <a:spcBef>
                <a:spcPct val="0"/>
              </a:spcBef>
              <a:spcAft>
                <a:spcPct val="0"/>
              </a:spcAft>
              <a:buClrTx/>
              <a:buSzTx/>
              <a:buFont typeface="Wingdings" panose="05000000000000000000" pitchFamily="2" charset="2"/>
              <a:buChar char="Ø"/>
            </a:pPr>
            <a:r>
              <a:rPr lang="en-US" sz="1900" b="1" dirty="0">
                <a:solidFill>
                  <a:srgbClr val="000000"/>
                </a:solidFill>
                <a:latin typeface="+mj-lt"/>
                <a:ea typeface="Calibri" pitchFamily="34" charset="0"/>
                <a:cs typeface="Times New Roman" pitchFamily="18" charset="0"/>
              </a:rPr>
              <a:t>ITU-T L.1420: Methodology for energy consumption and greenhouse gas emissions impact assessment of information and communication technologies in organizations​.</a:t>
            </a:r>
          </a:p>
          <a:p>
            <a:pPr marL="0" indent="0" eaLnBrk="0" fontAlgn="base" hangingPunct="0">
              <a:lnSpc>
                <a:spcPct val="100000"/>
              </a:lnSpc>
              <a:spcBef>
                <a:spcPct val="0"/>
              </a:spcBef>
              <a:spcAft>
                <a:spcPct val="0"/>
              </a:spcAft>
              <a:buClrTx/>
              <a:buSzTx/>
              <a:buNone/>
            </a:pPr>
            <a:endParaRPr lang="en-US" dirty="0">
              <a:solidFill>
                <a:schemeClr val="tx1"/>
              </a:solidFill>
              <a:latin typeface="Arial" pitchFamily="34" charset="0"/>
              <a:cs typeface="Arial" pitchFamily="34" charset="0"/>
            </a:endParaRPr>
          </a:p>
          <a:p>
            <a:pPr marL="0" indent="0" eaLnBrk="0" fontAlgn="base" hangingPunct="0">
              <a:lnSpc>
                <a:spcPct val="100000"/>
              </a:lnSpc>
              <a:spcBef>
                <a:spcPct val="0"/>
              </a:spcBef>
              <a:spcAft>
                <a:spcPct val="0"/>
              </a:spcAft>
              <a:buClrTx/>
              <a:buSzTx/>
              <a:buNone/>
            </a:pPr>
            <a:r>
              <a:rPr lang="en-US" sz="1700" dirty="0">
                <a:solidFill>
                  <a:schemeClr val="tx1"/>
                </a:solidFill>
                <a:latin typeface="+mj-lt"/>
                <a:ea typeface="Calibri" pitchFamily="34" charset="0"/>
                <a:cs typeface="Times New Roman" pitchFamily="18" charset="0"/>
              </a:rPr>
              <a:t>Link : </a:t>
            </a:r>
            <a:r>
              <a:rPr lang="en-US" sz="1700" dirty="0">
                <a:solidFill>
                  <a:schemeClr val="tx1"/>
                </a:solidFill>
                <a:latin typeface="+mj-lt"/>
                <a:ea typeface="Calibri" pitchFamily="34" charset="0"/>
                <a:cs typeface="Times New Roman" pitchFamily="18" charset="0"/>
                <a:hlinkClick r:id="rId2"/>
              </a:rPr>
              <a:t>http://www.itu.int/en/ITU-T/climatechange/Pages/standards.aspx</a:t>
            </a:r>
            <a:endParaRPr lang="en-US" sz="1700" dirty="0">
              <a:solidFill>
                <a:schemeClr val="tx1"/>
              </a:solidFill>
              <a:latin typeface="+mj-lt"/>
              <a:cs typeface="Arial" pitchFamily="34" charset="0"/>
            </a:endParaRPr>
          </a:p>
          <a:p>
            <a:endParaRPr lang="en-IN" dirty="0"/>
          </a:p>
        </p:txBody>
      </p:sp>
    </p:spTree>
    <p:extLst>
      <p:ext uri="{BB962C8B-B14F-4D97-AF65-F5344CB8AC3E}">
        <p14:creationId xmlns:p14="http://schemas.microsoft.com/office/powerpoint/2010/main" xmlns="" val="21109786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27279"/>
            <a:ext cx="10493705" cy="811369"/>
          </a:xfrm>
        </p:spPr>
        <p:txBody>
          <a:bodyPr>
            <a:noAutofit/>
          </a:bodyPr>
          <a:lstStyle/>
          <a:p>
            <a:r>
              <a:rPr lang="en-IN" sz="4000" dirty="0"/>
              <a:t>Recent International Developments/ ITU Reports</a:t>
            </a:r>
          </a:p>
        </p:txBody>
      </p:sp>
      <p:sp>
        <p:nvSpPr>
          <p:cNvPr id="3" name="Content Placeholder 2"/>
          <p:cNvSpPr>
            <a:spLocks noGrp="1"/>
          </p:cNvSpPr>
          <p:nvPr>
            <p:ph idx="1"/>
          </p:nvPr>
        </p:nvSpPr>
        <p:spPr>
          <a:xfrm>
            <a:off x="1210614" y="1845734"/>
            <a:ext cx="9945066" cy="4023360"/>
          </a:xfrm>
        </p:spPr>
        <p:txBody>
          <a:bodyPr>
            <a:normAutofit/>
          </a:bodyPr>
          <a:lstStyle/>
          <a:p>
            <a:pPr marL="342900" lvl="0" indent="-342900" eaLnBrk="0" fontAlgn="base" hangingPunct="0">
              <a:lnSpc>
                <a:spcPct val="100000"/>
              </a:lnSpc>
              <a:spcBef>
                <a:spcPct val="20000"/>
              </a:spcBef>
              <a:spcAft>
                <a:spcPct val="0"/>
              </a:spcAft>
              <a:buClr>
                <a:srgbClr val="BF1313"/>
              </a:buClr>
              <a:buSzTx/>
              <a:buAutoNum type="alphaUcPeriod"/>
            </a:pPr>
            <a:r>
              <a:rPr lang="en-US" sz="1600" b="1" kern="0" dirty="0">
                <a:solidFill>
                  <a:srgbClr val="000000"/>
                </a:solidFill>
                <a:latin typeface="+mj-lt"/>
              </a:rPr>
              <a:t>Forum on Greening Mobile Devices: Building Eco-Rating Schemes Madrid, Spain, 17 Sept. 2013</a:t>
            </a:r>
          </a:p>
          <a:p>
            <a:pPr marL="0" lvl="0" indent="0" eaLnBrk="0" fontAlgn="base" hangingPunct="0">
              <a:lnSpc>
                <a:spcPct val="100000"/>
              </a:lnSpc>
              <a:spcBef>
                <a:spcPct val="20000"/>
              </a:spcBef>
              <a:spcAft>
                <a:spcPct val="0"/>
              </a:spcAft>
              <a:buClr>
                <a:srgbClr val="BF1313"/>
              </a:buClr>
              <a:buSzTx/>
              <a:buNone/>
            </a:pPr>
            <a:endParaRPr lang="en-US" sz="1600" kern="0" dirty="0">
              <a:solidFill>
                <a:srgbClr val="000000"/>
              </a:solidFill>
              <a:latin typeface="+mj-lt"/>
            </a:endParaRPr>
          </a:p>
          <a:p>
            <a:pPr marL="342900" lvl="0" indent="-342900" eaLnBrk="0" fontAlgn="base" hangingPunct="0">
              <a:lnSpc>
                <a:spcPct val="100000"/>
              </a:lnSpc>
              <a:spcBef>
                <a:spcPct val="20000"/>
              </a:spcBef>
              <a:spcAft>
                <a:spcPct val="0"/>
              </a:spcAft>
              <a:buClr>
                <a:srgbClr val="BF1313"/>
              </a:buClr>
              <a:buSzTx/>
              <a:buFont typeface="Wingdings 3" pitchFamily="18" charset="2"/>
              <a:buChar char="Ì"/>
            </a:pPr>
            <a:r>
              <a:rPr lang="en-US" sz="1600" b="1" kern="0" dirty="0" smtClean="0">
                <a:solidFill>
                  <a:srgbClr val="000000"/>
                </a:solidFill>
                <a:latin typeface="+mj-lt"/>
              </a:rPr>
              <a:t>Eco-Rating </a:t>
            </a:r>
            <a:r>
              <a:rPr lang="en-US" sz="1600" b="1" kern="0" dirty="0">
                <a:solidFill>
                  <a:srgbClr val="000000"/>
                </a:solidFill>
                <a:latin typeface="+mj-lt"/>
              </a:rPr>
              <a:t>Schemes and the Need for Standardization</a:t>
            </a:r>
            <a:endParaRPr lang="en-US" sz="1600" kern="0" dirty="0">
              <a:solidFill>
                <a:srgbClr val="000000"/>
              </a:solidFill>
              <a:latin typeface="+mj-lt"/>
            </a:endParaRPr>
          </a:p>
          <a:p>
            <a:pPr marL="342900" lvl="0" indent="-342900" eaLnBrk="0" fontAlgn="base" hangingPunct="0">
              <a:lnSpc>
                <a:spcPct val="100000"/>
              </a:lnSpc>
              <a:spcBef>
                <a:spcPct val="20000"/>
              </a:spcBef>
              <a:spcAft>
                <a:spcPct val="0"/>
              </a:spcAft>
              <a:buClr>
                <a:srgbClr val="BF1313"/>
              </a:buClr>
              <a:buSzTx/>
              <a:buFont typeface="Wingdings 3" pitchFamily="18" charset="2"/>
              <a:buChar char="Ì"/>
            </a:pPr>
            <a:r>
              <a:rPr lang="en-US" sz="1600" b="1" kern="0" dirty="0" smtClean="0">
                <a:solidFill>
                  <a:srgbClr val="000000"/>
                </a:solidFill>
                <a:latin typeface="+mj-lt"/>
              </a:rPr>
              <a:t>Eco-Rating </a:t>
            </a:r>
            <a:r>
              <a:rPr lang="en-US" sz="1600" b="1" kern="0" dirty="0">
                <a:solidFill>
                  <a:srgbClr val="000000"/>
                </a:solidFill>
                <a:latin typeface="+mj-lt"/>
              </a:rPr>
              <a:t>Schemes: Driving Green Innovation </a:t>
            </a:r>
            <a:endParaRPr lang="en-US" sz="1600" kern="0" dirty="0">
              <a:solidFill>
                <a:srgbClr val="000000"/>
              </a:solidFill>
              <a:latin typeface="+mj-lt"/>
            </a:endParaRPr>
          </a:p>
          <a:p>
            <a:pPr marL="342900" lvl="0" indent="-342900" eaLnBrk="0" fontAlgn="base" hangingPunct="0">
              <a:lnSpc>
                <a:spcPct val="100000"/>
              </a:lnSpc>
              <a:spcBef>
                <a:spcPct val="20000"/>
              </a:spcBef>
              <a:spcAft>
                <a:spcPct val="0"/>
              </a:spcAft>
              <a:buClr>
                <a:srgbClr val="BF1313"/>
              </a:buClr>
              <a:buSzTx/>
              <a:buFont typeface="Wingdings 3" pitchFamily="18" charset="2"/>
              <a:buChar char="Ì"/>
            </a:pPr>
            <a:r>
              <a:rPr lang="en-US" sz="1600" kern="0" dirty="0">
                <a:solidFill>
                  <a:srgbClr val="000000"/>
                </a:solidFill>
                <a:latin typeface="+mj-lt"/>
              </a:rPr>
              <a:t>Discussed on  possible challenges related to the implementation of a standardized eco-rating scheme and the role that the ICT sector can play to drive green ICT innovation for mobile devices. </a:t>
            </a:r>
          </a:p>
          <a:p>
            <a:pPr marL="292608" lvl="1" indent="0" eaLnBrk="0" fontAlgn="base" hangingPunct="0">
              <a:lnSpc>
                <a:spcPct val="100000"/>
              </a:lnSpc>
              <a:spcBef>
                <a:spcPct val="20000"/>
              </a:spcBef>
              <a:spcAft>
                <a:spcPct val="0"/>
              </a:spcAft>
              <a:buClr>
                <a:srgbClr val="BF1313"/>
              </a:buClr>
              <a:buNone/>
            </a:pPr>
            <a:r>
              <a:rPr lang="en-US" sz="1400" u="sng" kern="0" dirty="0" smtClean="0">
                <a:solidFill>
                  <a:srgbClr val="000000"/>
                </a:solidFill>
                <a:latin typeface="+mj-lt"/>
                <a:hlinkClick r:id="rId2"/>
              </a:rPr>
              <a:t> http</a:t>
            </a:r>
            <a:r>
              <a:rPr lang="en-US" sz="1400" u="sng" kern="0" dirty="0">
                <a:solidFill>
                  <a:srgbClr val="000000"/>
                </a:solidFill>
                <a:latin typeface="+mj-lt"/>
                <a:hlinkClick r:id="rId2"/>
              </a:rPr>
              <a:t>://www.itu.int/en/ITU-T/Workshops-and-Seminars/gsw/201309/Pages/programme-17-Sep.aspx</a:t>
            </a:r>
            <a:endParaRPr lang="en-US" sz="1400" u="sng" kern="0" dirty="0">
              <a:solidFill>
                <a:srgbClr val="000000"/>
              </a:solidFill>
              <a:latin typeface="+mj-lt"/>
            </a:endParaRPr>
          </a:p>
          <a:p>
            <a:pPr marL="342900" lvl="0" indent="-342900" eaLnBrk="0" fontAlgn="base" hangingPunct="0">
              <a:lnSpc>
                <a:spcPct val="100000"/>
              </a:lnSpc>
              <a:spcBef>
                <a:spcPct val="20000"/>
              </a:spcBef>
              <a:spcAft>
                <a:spcPct val="0"/>
              </a:spcAft>
              <a:buClr>
                <a:srgbClr val="BF1313"/>
              </a:buClr>
              <a:buSzTx/>
              <a:buNone/>
            </a:pPr>
            <a:endParaRPr lang="en-US" sz="1600" b="1" kern="0" dirty="0">
              <a:solidFill>
                <a:srgbClr val="000000"/>
              </a:solidFill>
              <a:latin typeface="+mj-lt"/>
            </a:endParaRPr>
          </a:p>
          <a:p>
            <a:pPr marL="342900" lvl="0" indent="-342900" eaLnBrk="0" fontAlgn="base" hangingPunct="0">
              <a:lnSpc>
                <a:spcPct val="100000"/>
              </a:lnSpc>
              <a:spcBef>
                <a:spcPct val="20000"/>
              </a:spcBef>
              <a:spcAft>
                <a:spcPct val="0"/>
              </a:spcAft>
              <a:buClr>
                <a:srgbClr val="BF1313"/>
              </a:buClr>
              <a:buSzTx/>
              <a:buNone/>
            </a:pPr>
            <a:r>
              <a:rPr lang="en-US" sz="1600" b="1" kern="0" dirty="0">
                <a:solidFill>
                  <a:srgbClr val="C00000"/>
                </a:solidFill>
                <a:latin typeface="+mj-lt"/>
              </a:rPr>
              <a:t>B.</a:t>
            </a:r>
            <a:r>
              <a:rPr lang="en-US" sz="1600" b="1" kern="0" dirty="0">
                <a:solidFill>
                  <a:srgbClr val="000000"/>
                </a:solidFill>
                <a:latin typeface="+mj-lt"/>
              </a:rPr>
              <a:t>	</a:t>
            </a:r>
            <a:r>
              <a:rPr lang="en-US" sz="1600" b="1" kern="0" dirty="0" smtClean="0">
                <a:solidFill>
                  <a:srgbClr val="000000"/>
                </a:solidFill>
                <a:latin typeface="+mj-lt"/>
              </a:rPr>
              <a:t>Sustainable ICT in Corporate Organizations</a:t>
            </a:r>
            <a:endParaRPr lang="en-US" sz="1600" kern="0" dirty="0" smtClean="0">
              <a:solidFill>
                <a:srgbClr val="000000"/>
              </a:solidFill>
              <a:latin typeface="+mj-lt"/>
            </a:endParaRPr>
          </a:p>
          <a:p>
            <a:pPr marL="342900" lvl="0" indent="-342900" eaLnBrk="0" fontAlgn="base" hangingPunct="0">
              <a:lnSpc>
                <a:spcPct val="100000"/>
              </a:lnSpc>
              <a:spcBef>
                <a:spcPct val="20000"/>
              </a:spcBef>
              <a:spcAft>
                <a:spcPct val="0"/>
              </a:spcAft>
              <a:buClr>
                <a:srgbClr val="BF1313"/>
              </a:buClr>
              <a:buSzTx/>
              <a:buFont typeface="Wingdings 3" pitchFamily="18" charset="2"/>
              <a:buChar char="Ì"/>
            </a:pPr>
            <a:r>
              <a:rPr lang="en-US" sz="1600" kern="0" dirty="0" smtClean="0">
                <a:solidFill>
                  <a:srgbClr val="000000"/>
                </a:solidFill>
                <a:latin typeface="+mj-lt"/>
              </a:rPr>
              <a:t>The document with following link focuses on the main sustainability issues that companies face in using ICT products and services in their own organizations across four main ICT areas: data centers, desktop infrastructure, telecommunications networks and broadcasting services.</a:t>
            </a:r>
          </a:p>
          <a:p>
            <a:pPr marL="292608" lvl="1" indent="0" eaLnBrk="0" fontAlgn="base" hangingPunct="0">
              <a:lnSpc>
                <a:spcPct val="100000"/>
              </a:lnSpc>
              <a:spcBef>
                <a:spcPct val="20000"/>
              </a:spcBef>
              <a:spcAft>
                <a:spcPct val="0"/>
              </a:spcAft>
              <a:buClr>
                <a:srgbClr val="BF1313"/>
              </a:buClr>
              <a:buSzTx/>
              <a:buNone/>
            </a:pPr>
            <a:r>
              <a:rPr lang="en-US" sz="1400" kern="0" dirty="0">
                <a:solidFill>
                  <a:srgbClr val="000000"/>
                </a:solidFill>
                <a:latin typeface="+mj-lt"/>
                <a:hlinkClick r:id="rId3"/>
              </a:rPr>
              <a:t> </a:t>
            </a:r>
            <a:r>
              <a:rPr lang="en-US" sz="1400" kern="0" dirty="0" smtClean="0">
                <a:solidFill>
                  <a:srgbClr val="000000"/>
                </a:solidFill>
                <a:latin typeface="+mj-lt"/>
                <a:hlinkClick r:id="rId3"/>
              </a:rPr>
              <a:t>http</a:t>
            </a:r>
            <a:r>
              <a:rPr lang="en-US" sz="1400" kern="0" dirty="0">
                <a:solidFill>
                  <a:srgbClr val="000000"/>
                </a:solidFill>
                <a:latin typeface="+mj-lt"/>
                <a:hlinkClick r:id="rId3"/>
              </a:rPr>
              <a:t>://www.itu.int/dms_pub/itu-t/oth/4B/04/T4B0400000B0011PDFE.pdf</a:t>
            </a:r>
            <a:endParaRPr lang="en-US" sz="1400" kern="0" dirty="0">
              <a:solidFill>
                <a:srgbClr val="000000"/>
              </a:solidFill>
              <a:latin typeface="+mj-lt"/>
            </a:endParaRPr>
          </a:p>
          <a:p>
            <a:pPr marL="292608" lvl="1" indent="0" eaLnBrk="0" fontAlgn="base" hangingPunct="0">
              <a:lnSpc>
                <a:spcPct val="100000"/>
              </a:lnSpc>
              <a:spcBef>
                <a:spcPct val="20000"/>
              </a:spcBef>
              <a:spcAft>
                <a:spcPct val="0"/>
              </a:spcAft>
              <a:buClr>
                <a:srgbClr val="BF1313"/>
              </a:buClr>
              <a:buSzTx/>
              <a:buNone/>
            </a:pPr>
            <a:endParaRPr lang="en-US" sz="1600" kern="0" dirty="0">
              <a:solidFill>
                <a:srgbClr val="000000"/>
              </a:solidFill>
              <a:latin typeface="+mj-lt"/>
            </a:endParaRPr>
          </a:p>
          <a:p>
            <a:endParaRPr lang="en-IN" dirty="0">
              <a:latin typeface="+mj-lt"/>
            </a:endParaRPr>
          </a:p>
        </p:txBody>
      </p:sp>
    </p:spTree>
    <p:extLst>
      <p:ext uri="{BB962C8B-B14F-4D97-AF65-F5344CB8AC3E}">
        <p14:creationId xmlns:p14="http://schemas.microsoft.com/office/powerpoint/2010/main" xmlns="" val="32770745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27279"/>
            <a:ext cx="10493705" cy="811369"/>
          </a:xfrm>
        </p:spPr>
        <p:txBody>
          <a:bodyPr>
            <a:noAutofit/>
          </a:bodyPr>
          <a:lstStyle/>
          <a:p>
            <a:r>
              <a:rPr lang="en-IN" sz="4000" dirty="0"/>
              <a:t>Recent International Developments/ ITU Reports</a:t>
            </a:r>
          </a:p>
        </p:txBody>
      </p:sp>
      <p:sp>
        <p:nvSpPr>
          <p:cNvPr id="3" name="Content Placeholder 2"/>
          <p:cNvSpPr>
            <a:spLocks noGrp="1"/>
          </p:cNvSpPr>
          <p:nvPr>
            <p:ph idx="1"/>
          </p:nvPr>
        </p:nvSpPr>
        <p:spPr>
          <a:xfrm>
            <a:off x="927279" y="1845734"/>
            <a:ext cx="10228401" cy="4023360"/>
          </a:xfrm>
        </p:spPr>
        <p:txBody>
          <a:bodyPr>
            <a:normAutofit lnSpcReduction="10000"/>
          </a:bodyPr>
          <a:lstStyle/>
          <a:p>
            <a:pPr marL="292608" lvl="1" indent="0" eaLnBrk="0" fontAlgn="base" hangingPunct="0">
              <a:lnSpc>
                <a:spcPct val="100000"/>
              </a:lnSpc>
              <a:spcBef>
                <a:spcPct val="20000"/>
              </a:spcBef>
              <a:spcAft>
                <a:spcPct val="0"/>
              </a:spcAft>
              <a:buClr>
                <a:srgbClr val="BF1313"/>
              </a:buClr>
              <a:buSzTx/>
              <a:buNone/>
            </a:pPr>
            <a:r>
              <a:rPr lang="en-US" sz="1600" b="1" kern="0" dirty="0">
                <a:solidFill>
                  <a:srgbClr val="C00000"/>
                </a:solidFill>
                <a:latin typeface="+mj-lt"/>
              </a:rPr>
              <a:t>C</a:t>
            </a:r>
            <a:r>
              <a:rPr lang="en-US" sz="1600" b="1" kern="0" dirty="0" smtClean="0">
                <a:solidFill>
                  <a:srgbClr val="FF0000"/>
                </a:solidFill>
                <a:latin typeface="+mj-lt"/>
              </a:rPr>
              <a:t>.  </a:t>
            </a:r>
            <a:r>
              <a:rPr lang="en-US" sz="1600" b="1" kern="0" dirty="0" smtClean="0">
                <a:solidFill>
                  <a:srgbClr val="000000"/>
                </a:solidFill>
                <a:latin typeface="+mj-lt"/>
              </a:rPr>
              <a:t>Sustainable </a:t>
            </a:r>
            <a:r>
              <a:rPr lang="en-US" sz="1600" b="1" kern="0" dirty="0">
                <a:solidFill>
                  <a:srgbClr val="000000"/>
                </a:solidFill>
                <a:latin typeface="+mj-lt"/>
              </a:rPr>
              <a:t>Products (September 2012</a:t>
            </a:r>
            <a:r>
              <a:rPr lang="en-US" sz="1600" b="1" kern="0" dirty="0" smtClean="0">
                <a:solidFill>
                  <a:srgbClr val="000000"/>
                </a:solidFill>
                <a:latin typeface="+mj-lt"/>
              </a:rPr>
              <a:t>)</a:t>
            </a:r>
          </a:p>
          <a:p>
            <a:pPr marL="342900" indent="-342900" algn="just" eaLnBrk="0" fontAlgn="base" hangingPunct="0">
              <a:lnSpc>
                <a:spcPct val="110000"/>
              </a:lnSpc>
              <a:spcBef>
                <a:spcPct val="20000"/>
              </a:spcBef>
              <a:spcAft>
                <a:spcPct val="0"/>
              </a:spcAft>
              <a:buClr>
                <a:srgbClr val="BF1313"/>
              </a:buClr>
              <a:buSzTx/>
              <a:buFont typeface="Wingdings 3" pitchFamily="18" charset="2"/>
              <a:buChar char="Ì"/>
            </a:pPr>
            <a:r>
              <a:rPr lang="en-US" sz="1600" kern="0" dirty="0" smtClean="0">
                <a:solidFill>
                  <a:srgbClr val="000000"/>
                </a:solidFill>
                <a:latin typeface="+mj-lt"/>
              </a:rPr>
              <a:t>The </a:t>
            </a:r>
            <a:r>
              <a:rPr lang="en-US" sz="1600" kern="0" dirty="0">
                <a:solidFill>
                  <a:srgbClr val="000000"/>
                </a:solidFill>
                <a:latin typeface="+mj-lt"/>
              </a:rPr>
              <a:t>document provides technical guidance on environmentally conscious design principles and best practices, covering development and manufacture, through to end-of-life treatment</a:t>
            </a:r>
          </a:p>
          <a:p>
            <a:pPr marL="292608" lvl="1" indent="0" eaLnBrk="0" fontAlgn="base" hangingPunct="0">
              <a:lnSpc>
                <a:spcPct val="100000"/>
              </a:lnSpc>
              <a:spcBef>
                <a:spcPct val="20000"/>
              </a:spcBef>
              <a:spcAft>
                <a:spcPct val="0"/>
              </a:spcAft>
              <a:buClr>
                <a:srgbClr val="BF1313"/>
              </a:buClr>
              <a:buSzTx/>
              <a:buNone/>
            </a:pPr>
            <a:r>
              <a:rPr lang="en-US" sz="1400" kern="0" dirty="0" smtClean="0">
                <a:solidFill>
                  <a:srgbClr val="000000"/>
                </a:solidFill>
                <a:latin typeface="+mj-lt"/>
                <a:hlinkClick r:id="rId2"/>
              </a:rPr>
              <a:t> http</a:t>
            </a:r>
            <a:r>
              <a:rPr lang="en-US" sz="1400" kern="0" dirty="0">
                <a:solidFill>
                  <a:srgbClr val="000000"/>
                </a:solidFill>
                <a:latin typeface="+mj-lt"/>
                <a:hlinkClick r:id="rId2"/>
              </a:rPr>
              <a:t>://</a:t>
            </a:r>
            <a:r>
              <a:rPr lang="en-US" sz="1400" kern="0" dirty="0" smtClean="0">
                <a:solidFill>
                  <a:srgbClr val="000000"/>
                </a:solidFill>
                <a:latin typeface="+mj-lt"/>
                <a:hlinkClick r:id="rId2"/>
              </a:rPr>
              <a:t>www.itu.int/dms_pub/itu-t/oth/4B/04/T4B0400000B0010PDFE.pdf</a:t>
            </a:r>
            <a:endParaRPr lang="en-US" sz="1400" kern="0" dirty="0" smtClean="0">
              <a:solidFill>
                <a:srgbClr val="000000"/>
              </a:solidFill>
              <a:latin typeface="+mj-lt"/>
            </a:endParaRPr>
          </a:p>
          <a:p>
            <a:pPr marL="292608" lvl="1" indent="0" eaLnBrk="0" fontAlgn="base" hangingPunct="0">
              <a:lnSpc>
                <a:spcPct val="100000"/>
              </a:lnSpc>
              <a:spcBef>
                <a:spcPct val="20000"/>
              </a:spcBef>
              <a:spcAft>
                <a:spcPct val="0"/>
              </a:spcAft>
              <a:buClr>
                <a:srgbClr val="BF1313"/>
              </a:buClr>
              <a:buSzTx/>
              <a:buNone/>
            </a:pPr>
            <a:endParaRPr lang="en-US" sz="1400" kern="0" dirty="0">
              <a:solidFill>
                <a:srgbClr val="000000"/>
              </a:solidFill>
              <a:latin typeface="+mj-lt"/>
            </a:endParaRPr>
          </a:p>
          <a:p>
            <a:pPr marL="635508" lvl="1" indent="-342900" eaLnBrk="0" fontAlgn="base" hangingPunct="0">
              <a:lnSpc>
                <a:spcPct val="100000"/>
              </a:lnSpc>
              <a:spcBef>
                <a:spcPct val="20000"/>
              </a:spcBef>
              <a:spcAft>
                <a:spcPct val="0"/>
              </a:spcAft>
              <a:buClr>
                <a:srgbClr val="BF1313"/>
              </a:buClr>
              <a:buAutoNum type="alphaUcPeriod" startAt="4"/>
            </a:pPr>
            <a:r>
              <a:rPr lang="en-US" sz="1600" b="1" kern="0" dirty="0" smtClean="0">
                <a:solidFill>
                  <a:srgbClr val="000000"/>
                </a:solidFill>
                <a:latin typeface="+mj-lt"/>
              </a:rPr>
              <a:t>Sustainable </a:t>
            </a:r>
            <a:r>
              <a:rPr lang="en-US" sz="1600" b="1" kern="0" dirty="0">
                <a:solidFill>
                  <a:srgbClr val="000000"/>
                </a:solidFill>
                <a:latin typeface="+mj-lt"/>
              </a:rPr>
              <a:t>Buildings (September 2012</a:t>
            </a:r>
            <a:r>
              <a:rPr lang="en-US" sz="1600" b="1" kern="0" dirty="0" smtClean="0">
                <a:solidFill>
                  <a:srgbClr val="000000"/>
                </a:solidFill>
                <a:latin typeface="+mj-lt"/>
              </a:rPr>
              <a:t>)</a:t>
            </a:r>
          </a:p>
          <a:p>
            <a:pPr marL="342900" lvl="1" indent="-342900" algn="just" eaLnBrk="0" fontAlgn="base" hangingPunct="0">
              <a:lnSpc>
                <a:spcPct val="120000"/>
              </a:lnSpc>
              <a:spcBef>
                <a:spcPct val="20000"/>
              </a:spcBef>
              <a:spcAft>
                <a:spcPct val="0"/>
              </a:spcAft>
              <a:buClr>
                <a:srgbClr val="BF1313"/>
              </a:buClr>
              <a:buFont typeface="Wingdings 3" pitchFamily="18" charset="2"/>
              <a:buChar char="Ì"/>
            </a:pPr>
            <a:r>
              <a:rPr lang="en-US" sz="1600" kern="0" dirty="0" smtClean="0">
                <a:solidFill>
                  <a:srgbClr val="000000"/>
                </a:solidFill>
                <a:latin typeface="+mj-lt"/>
              </a:rPr>
              <a:t>The </a:t>
            </a:r>
            <a:r>
              <a:rPr lang="en-US" sz="1600" kern="0" dirty="0">
                <a:solidFill>
                  <a:srgbClr val="000000"/>
                </a:solidFill>
                <a:latin typeface="+mj-lt"/>
              </a:rPr>
              <a:t>document provides technical guidance on environmentally conscious design, maintenance, repair and operating principles and best practices from construction through to lifetime use and de-commissioning.</a:t>
            </a:r>
          </a:p>
          <a:p>
            <a:pPr marL="292608" lvl="1" indent="0" eaLnBrk="0" fontAlgn="base" hangingPunct="0">
              <a:lnSpc>
                <a:spcPct val="100000"/>
              </a:lnSpc>
              <a:spcBef>
                <a:spcPct val="20000"/>
              </a:spcBef>
              <a:spcAft>
                <a:spcPct val="0"/>
              </a:spcAft>
              <a:buClr>
                <a:srgbClr val="BF1313"/>
              </a:buClr>
              <a:buNone/>
            </a:pPr>
            <a:r>
              <a:rPr lang="en-US" sz="1400" kern="0" dirty="0" smtClean="0">
                <a:solidFill>
                  <a:srgbClr val="000000"/>
                </a:solidFill>
                <a:latin typeface="+mj-lt"/>
                <a:hlinkClick r:id="rId3"/>
              </a:rPr>
              <a:t> http</a:t>
            </a:r>
            <a:r>
              <a:rPr lang="en-US" sz="1400" kern="0" dirty="0">
                <a:solidFill>
                  <a:srgbClr val="000000"/>
                </a:solidFill>
                <a:latin typeface="+mj-lt"/>
                <a:hlinkClick r:id="rId3"/>
              </a:rPr>
              <a:t>://</a:t>
            </a:r>
            <a:r>
              <a:rPr lang="en-US" sz="1400" kern="0" dirty="0" smtClean="0">
                <a:solidFill>
                  <a:srgbClr val="000000"/>
                </a:solidFill>
                <a:latin typeface="+mj-lt"/>
                <a:hlinkClick r:id="rId3"/>
              </a:rPr>
              <a:t>www.itu.int/dms_pub/itu-t/oth/4B/04/T4B0400000B0012PDFE.pdf</a:t>
            </a:r>
            <a:endParaRPr lang="en-US" sz="1400" kern="0" dirty="0">
              <a:solidFill>
                <a:srgbClr val="000000"/>
              </a:solidFill>
              <a:latin typeface="+mj-lt"/>
            </a:endParaRPr>
          </a:p>
          <a:p>
            <a:pPr marL="292608" lvl="1" indent="0" eaLnBrk="0" fontAlgn="base" hangingPunct="0">
              <a:lnSpc>
                <a:spcPct val="100000"/>
              </a:lnSpc>
              <a:spcBef>
                <a:spcPct val="20000"/>
              </a:spcBef>
              <a:spcAft>
                <a:spcPct val="0"/>
              </a:spcAft>
              <a:buClr>
                <a:srgbClr val="BF1313"/>
              </a:buClr>
              <a:buNone/>
            </a:pPr>
            <a:endParaRPr lang="en-US" sz="1400" b="1" kern="0" dirty="0" smtClean="0">
              <a:solidFill>
                <a:srgbClr val="000000"/>
              </a:solidFill>
              <a:latin typeface="+mj-lt"/>
            </a:endParaRPr>
          </a:p>
          <a:p>
            <a:pPr marL="292608" lvl="1" indent="0" eaLnBrk="0" fontAlgn="base" hangingPunct="0">
              <a:lnSpc>
                <a:spcPct val="100000"/>
              </a:lnSpc>
              <a:spcBef>
                <a:spcPct val="20000"/>
              </a:spcBef>
              <a:spcAft>
                <a:spcPct val="0"/>
              </a:spcAft>
              <a:buClr>
                <a:srgbClr val="BF1313"/>
              </a:buClr>
              <a:buNone/>
            </a:pPr>
            <a:r>
              <a:rPr lang="en-US" sz="1600" b="1" kern="0" dirty="0" smtClean="0">
                <a:solidFill>
                  <a:srgbClr val="FF0000"/>
                </a:solidFill>
                <a:latin typeface="+mj-lt"/>
              </a:rPr>
              <a:t> E.  </a:t>
            </a:r>
            <a:r>
              <a:rPr lang="en-US" sz="1600" b="1" kern="0" dirty="0" smtClean="0">
                <a:solidFill>
                  <a:srgbClr val="000000"/>
                </a:solidFill>
                <a:latin typeface="+mj-lt"/>
              </a:rPr>
              <a:t>End </a:t>
            </a:r>
            <a:r>
              <a:rPr lang="en-US" sz="1600" b="1" kern="0" dirty="0">
                <a:solidFill>
                  <a:srgbClr val="000000"/>
                </a:solidFill>
                <a:latin typeface="+mj-lt"/>
              </a:rPr>
              <a:t>of Life Management for ICT Equipment (September 2012</a:t>
            </a:r>
            <a:r>
              <a:rPr lang="en-US" sz="1600" b="1" kern="0" dirty="0" smtClean="0">
                <a:solidFill>
                  <a:srgbClr val="000000"/>
                </a:solidFill>
                <a:latin typeface="+mj-lt"/>
              </a:rPr>
              <a:t>)</a:t>
            </a:r>
          </a:p>
          <a:p>
            <a:pPr marL="342900" lvl="1" indent="-342900" algn="just" eaLnBrk="0" fontAlgn="base" hangingPunct="0">
              <a:lnSpc>
                <a:spcPct val="130000"/>
              </a:lnSpc>
              <a:spcBef>
                <a:spcPct val="20000"/>
              </a:spcBef>
              <a:spcAft>
                <a:spcPct val="0"/>
              </a:spcAft>
              <a:buClr>
                <a:srgbClr val="BF1313"/>
              </a:buClr>
              <a:buFont typeface="Wingdings 3" pitchFamily="18" charset="2"/>
              <a:buChar char="Ì"/>
            </a:pPr>
            <a:r>
              <a:rPr lang="en-US" sz="1600" kern="0" dirty="0" smtClean="0">
                <a:solidFill>
                  <a:srgbClr val="000000"/>
                </a:solidFill>
                <a:latin typeface="+mj-lt"/>
              </a:rPr>
              <a:t>The </a:t>
            </a:r>
            <a:r>
              <a:rPr lang="en-US" sz="1600" kern="0" dirty="0">
                <a:solidFill>
                  <a:srgbClr val="000000"/>
                </a:solidFill>
                <a:latin typeface="+mj-lt"/>
              </a:rPr>
              <a:t>document covers the various End-of-Life (EOL) stages, and their accompanying legislation. It also provides support in creating a framework for environmentally-sound management of EOL ICT equipment.</a:t>
            </a:r>
          </a:p>
          <a:p>
            <a:pPr marL="292608" lvl="1" indent="0" eaLnBrk="0" fontAlgn="base" hangingPunct="0">
              <a:lnSpc>
                <a:spcPct val="100000"/>
              </a:lnSpc>
              <a:spcBef>
                <a:spcPct val="20000"/>
              </a:spcBef>
              <a:spcAft>
                <a:spcPct val="0"/>
              </a:spcAft>
              <a:buClr>
                <a:srgbClr val="BF1313"/>
              </a:buClr>
              <a:buSzTx/>
              <a:buNone/>
            </a:pPr>
            <a:r>
              <a:rPr lang="en-US" sz="1400" kern="0" dirty="0" smtClean="0">
                <a:solidFill>
                  <a:srgbClr val="000000"/>
                </a:solidFill>
                <a:latin typeface="+mj-lt"/>
                <a:hlinkClick r:id="rId4"/>
              </a:rPr>
              <a:t> http</a:t>
            </a:r>
            <a:r>
              <a:rPr lang="en-US" sz="1400" kern="0" dirty="0">
                <a:solidFill>
                  <a:srgbClr val="000000"/>
                </a:solidFill>
                <a:latin typeface="+mj-lt"/>
                <a:hlinkClick r:id="rId4"/>
              </a:rPr>
              <a:t>://</a:t>
            </a:r>
            <a:r>
              <a:rPr lang="en-US" sz="1400" kern="0" dirty="0" smtClean="0">
                <a:solidFill>
                  <a:srgbClr val="000000"/>
                </a:solidFill>
                <a:latin typeface="+mj-lt"/>
                <a:hlinkClick r:id="rId4"/>
              </a:rPr>
              <a:t>www.itu.int/dms_pub/itu-t/oth/4B/04/T4B0400000B0013PDFE.pdf</a:t>
            </a:r>
            <a:endParaRPr lang="en-US" sz="1400" kern="0" dirty="0" smtClean="0">
              <a:solidFill>
                <a:srgbClr val="000000"/>
              </a:solidFill>
              <a:latin typeface="+mj-lt"/>
            </a:endParaRPr>
          </a:p>
          <a:p>
            <a:pPr marL="292608" lvl="1" indent="0" eaLnBrk="0" fontAlgn="base" hangingPunct="0">
              <a:lnSpc>
                <a:spcPct val="100000"/>
              </a:lnSpc>
              <a:spcBef>
                <a:spcPct val="20000"/>
              </a:spcBef>
              <a:spcAft>
                <a:spcPct val="0"/>
              </a:spcAft>
              <a:buClr>
                <a:srgbClr val="BF1313"/>
              </a:buClr>
              <a:buSzTx/>
              <a:buNone/>
            </a:pPr>
            <a:endParaRPr lang="en-US" sz="1400" kern="0" dirty="0">
              <a:solidFill>
                <a:srgbClr val="000000"/>
              </a:solidFill>
              <a:latin typeface="+mj-lt"/>
            </a:endParaRPr>
          </a:p>
          <a:p>
            <a:pPr marL="292608" lvl="1" indent="0" eaLnBrk="0" fontAlgn="base" hangingPunct="0">
              <a:lnSpc>
                <a:spcPct val="100000"/>
              </a:lnSpc>
              <a:spcBef>
                <a:spcPct val="20000"/>
              </a:spcBef>
              <a:spcAft>
                <a:spcPct val="0"/>
              </a:spcAft>
              <a:buClr>
                <a:srgbClr val="BF1313"/>
              </a:buClr>
              <a:buSzTx/>
              <a:buNone/>
            </a:pPr>
            <a:endParaRPr lang="en-US" sz="1600" kern="0" dirty="0" smtClean="0">
              <a:solidFill>
                <a:srgbClr val="000000"/>
              </a:solidFill>
              <a:latin typeface="+mj-lt"/>
            </a:endParaRPr>
          </a:p>
          <a:p>
            <a:endParaRPr lang="en-IN" dirty="0">
              <a:latin typeface="+mj-lt"/>
            </a:endParaRPr>
          </a:p>
        </p:txBody>
      </p:sp>
    </p:spTree>
    <p:extLst>
      <p:ext uri="{BB962C8B-B14F-4D97-AF65-F5344CB8AC3E}">
        <p14:creationId xmlns:p14="http://schemas.microsoft.com/office/powerpoint/2010/main" xmlns="" val="17499591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27279"/>
            <a:ext cx="10493705" cy="811369"/>
          </a:xfrm>
        </p:spPr>
        <p:txBody>
          <a:bodyPr>
            <a:noAutofit/>
          </a:bodyPr>
          <a:lstStyle/>
          <a:p>
            <a:r>
              <a:rPr lang="en-IN" sz="4000" dirty="0"/>
              <a:t>Recent International Developments/ ITU Reports</a:t>
            </a:r>
          </a:p>
        </p:txBody>
      </p:sp>
      <p:sp>
        <p:nvSpPr>
          <p:cNvPr id="3" name="Content Placeholder 2"/>
          <p:cNvSpPr>
            <a:spLocks noGrp="1"/>
          </p:cNvSpPr>
          <p:nvPr>
            <p:ph idx="1"/>
          </p:nvPr>
        </p:nvSpPr>
        <p:spPr>
          <a:xfrm>
            <a:off x="1210614" y="1845734"/>
            <a:ext cx="9945066" cy="4023360"/>
          </a:xfrm>
        </p:spPr>
        <p:txBody>
          <a:bodyPr>
            <a:normAutofit fontScale="92500"/>
          </a:bodyPr>
          <a:lstStyle/>
          <a:p>
            <a:pPr marL="0" lvl="0" indent="0" eaLnBrk="0" fontAlgn="base" hangingPunct="0">
              <a:lnSpc>
                <a:spcPct val="100000"/>
              </a:lnSpc>
              <a:spcBef>
                <a:spcPct val="20000"/>
              </a:spcBef>
              <a:spcAft>
                <a:spcPct val="0"/>
              </a:spcAft>
              <a:buClr>
                <a:srgbClr val="BF1313"/>
              </a:buClr>
              <a:buSzTx/>
              <a:buNone/>
            </a:pPr>
            <a:r>
              <a:rPr lang="en-US" sz="1600" b="1" kern="0" dirty="0">
                <a:solidFill>
                  <a:srgbClr val="C00000"/>
                </a:solidFill>
                <a:latin typeface="+mj-lt"/>
              </a:rPr>
              <a:t>F.  </a:t>
            </a:r>
            <a:r>
              <a:rPr lang="en-US" sz="1700" b="1" kern="0" dirty="0" smtClean="0">
                <a:solidFill>
                  <a:srgbClr val="000000"/>
                </a:solidFill>
                <a:latin typeface="+mj-lt"/>
              </a:rPr>
              <a:t>Assessment </a:t>
            </a:r>
            <a:r>
              <a:rPr lang="en-US" sz="1700" b="1" kern="0" dirty="0">
                <a:solidFill>
                  <a:srgbClr val="000000"/>
                </a:solidFill>
                <a:latin typeface="+mj-lt"/>
              </a:rPr>
              <a:t>Framework for Environmental Impacts of the ICT Sector (Sept. 2012</a:t>
            </a:r>
            <a:r>
              <a:rPr lang="en-US" sz="1700" b="1" kern="0" dirty="0" smtClean="0">
                <a:solidFill>
                  <a:srgbClr val="000000"/>
                </a:solidFill>
                <a:latin typeface="+mj-lt"/>
              </a:rPr>
              <a:t>)</a:t>
            </a:r>
            <a:endParaRPr lang="en-US" sz="1700" kern="0" dirty="0" smtClean="0">
              <a:solidFill>
                <a:srgbClr val="000000"/>
              </a:solidFill>
              <a:latin typeface="+mj-lt"/>
            </a:endParaRPr>
          </a:p>
          <a:p>
            <a:pPr marL="342900" lvl="0" indent="-342900" algn="just" eaLnBrk="0" fontAlgn="base" hangingPunct="0">
              <a:lnSpc>
                <a:spcPct val="100000"/>
              </a:lnSpc>
              <a:spcBef>
                <a:spcPct val="20000"/>
              </a:spcBef>
              <a:spcAft>
                <a:spcPct val="0"/>
              </a:spcAft>
              <a:buClr>
                <a:srgbClr val="BF1313"/>
              </a:buClr>
              <a:buSzTx/>
              <a:buFont typeface="Wingdings 3" pitchFamily="18" charset="2"/>
              <a:buChar char="Ì"/>
            </a:pPr>
            <a:r>
              <a:rPr lang="en-US" sz="1600" kern="0" dirty="0" smtClean="0">
                <a:solidFill>
                  <a:srgbClr val="000000"/>
                </a:solidFill>
                <a:latin typeface="+mj-lt"/>
              </a:rPr>
              <a:t>This document explores how the various standards and guidelines can be mapped so that an organization can create a sustainability framework that is relevant to its own business objectives and desired sustainability performance.</a:t>
            </a:r>
          </a:p>
          <a:p>
            <a:pPr marL="292608" lvl="1" indent="0" eaLnBrk="0" fontAlgn="base" hangingPunct="0">
              <a:lnSpc>
                <a:spcPct val="100000"/>
              </a:lnSpc>
              <a:spcBef>
                <a:spcPct val="20000"/>
              </a:spcBef>
              <a:spcAft>
                <a:spcPct val="0"/>
              </a:spcAft>
              <a:buClr>
                <a:srgbClr val="BF1313"/>
              </a:buClr>
              <a:buNone/>
            </a:pPr>
            <a:r>
              <a:rPr lang="en-US" sz="1400" kern="0" dirty="0">
                <a:solidFill>
                  <a:srgbClr val="000000"/>
                </a:solidFill>
                <a:latin typeface="+mj-lt"/>
                <a:hlinkClick r:id="rId2"/>
              </a:rPr>
              <a:t> </a:t>
            </a:r>
            <a:r>
              <a:rPr lang="en-US" sz="1400" kern="0" dirty="0">
                <a:solidFill>
                  <a:srgbClr val="000000"/>
                </a:solidFill>
                <a:latin typeface="+mj-lt"/>
                <a:hlinkClick r:id="rId3"/>
              </a:rPr>
              <a:t>http://</a:t>
            </a:r>
            <a:r>
              <a:rPr lang="en-US" sz="1400" kern="0" dirty="0" smtClean="0">
                <a:solidFill>
                  <a:srgbClr val="000000"/>
                </a:solidFill>
                <a:latin typeface="+mj-lt"/>
                <a:hlinkClick r:id="rId3"/>
              </a:rPr>
              <a:t>www.itu.int/dms_pub/itu-t/oth/4B/04/T4B0400000B0008PDFE.pdf</a:t>
            </a:r>
            <a:endParaRPr lang="en-US" sz="1400" kern="0" dirty="0" smtClean="0">
              <a:solidFill>
                <a:srgbClr val="000000"/>
              </a:solidFill>
              <a:latin typeface="+mj-lt"/>
            </a:endParaRPr>
          </a:p>
          <a:p>
            <a:pPr marL="342900" lvl="0" indent="-342900" eaLnBrk="0" fontAlgn="base" hangingPunct="0">
              <a:lnSpc>
                <a:spcPct val="100000"/>
              </a:lnSpc>
              <a:spcBef>
                <a:spcPct val="20000"/>
              </a:spcBef>
              <a:spcAft>
                <a:spcPct val="0"/>
              </a:spcAft>
              <a:buClr>
                <a:srgbClr val="BF1313"/>
              </a:buClr>
              <a:buSzTx/>
              <a:buNone/>
            </a:pPr>
            <a:endParaRPr lang="en-US" sz="1600" b="1" kern="0" dirty="0">
              <a:solidFill>
                <a:srgbClr val="000000"/>
              </a:solidFill>
              <a:latin typeface="+mj-lt"/>
            </a:endParaRPr>
          </a:p>
          <a:p>
            <a:pPr marL="342900" lvl="0" indent="-342900" eaLnBrk="0" fontAlgn="base" hangingPunct="0">
              <a:lnSpc>
                <a:spcPct val="100000"/>
              </a:lnSpc>
              <a:spcBef>
                <a:spcPct val="20000"/>
              </a:spcBef>
              <a:spcAft>
                <a:spcPct val="0"/>
              </a:spcAft>
              <a:buClr>
                <a:srgbClr val="BF1313"/>
              </a:buClr>
              <a:buSzTx/>
              <a:buNone/>
            </a:pPr>
            <a:r>
              <a:rPr lang="en-US" sz="1600" b="1" kern="0" dirty="0" smtClean="0">
                <a:solidFill>
                  <a:srgbClr val="C00000"/>
                </a:solidFill>
                <a:latin typeface="+mj-lt"/>
              </a:rPr>
              <a:t>G.</a:t>
            </a:r>
            <a:r>
              <a:rPr lang="en-US" sz="1600" b="1" kern="0" dirty="0">
                <a:solidFill>
                  <a:srgbClr val="000000"/>
                </a:solidFill>
                <a:latin typeface="+mj-lt"/>
              </a:rPr>
              <a:t>	</a:t>
            </a:r>
            <a:r>
              <a:rPr lang="en-US" sz="1700" b="1" kern="0" dirty="0">
                <a:solidFill>
                  <a:srgbClr val="000000"/>
                </a:solidFill>
                <a:latin typeface="+mj-lt"/>
              </a:rPr>
              <a:t>Toolkit on Environmental Sustainability for the ICT Sector (ESS</a:t>
            </a:r>
            <a:r>
              <a:rPr lang="en-US" sz="1700" b="1" kern="0" dirty="0" smtClean="0">
                <a:solidFill>
                  <a:srgbClr val="000000"/>
                </a:solidFill>
                <a:latin typeface="+mj-lt"/>
              </a:rPr>
              <a:t>)</a:t>
            </a:r>
            <a:endParaRPr lang="en-US" sz="1700" kern="0" dirty="0" smtClean="0">
              <a:solidFill>
                <a:srgbClr val="000000"/>
              </a:solidFill>
              <a:latin typeface="+mj-lt"/>
            </a:endParaRPr>
          </a:p>
          <a:p>
            <a:pPr marL="342900" lvl="0" indent="-342900" algn="just" eaLnBrk="0" fontAlgn="base" hangingPunct="0">
              <a:lnSpc>
                <a:spcPct val="100000"/>
              </a:lnSpc>
              <a:spcBef>
                <a:spcPct val="20000"/>
              </a:spcBef>
              <a:spcAft>
                <a:spcPct val="0"/>
              </a:spcAft>
              <a:buClr>
                <a:srgbClr val="BF1313"/>
              </a:buClr>
              <a:buSzTx/>
              <a:buFont typeface="Wingdings 3" pitchFamily="18" charset="2"/>
              <a:buChar char="Ì"/>
            </a:pPr>
            <a:r>
              <a:rPr lang="en-US" sz="1600" kern="0" dirty="0" smtClean="0">
                <a:solidFill>
                  <a:srgbClr val="000000"/>
                </a:solidFill>
                <a:latin typeface="+mj-lt"/>
              </a:rPr>
              <a:t>Companies </a:t>
            </a:r>
            <a:r>
              <a:rPr lang="en-US" sz="1600" kern="0" dirty="0">
                <a:solidFill>
                  <a:srgbClr val="000000"/>
                </a:solidFill>
                <a:latin typeface="+mj-lt"/>
              </a:rPr>
              <a:t>in the ICT sector are increasingly being asked by customers, investors, governments and other stakeholders to report on sustainability performance. However, in the absence of agreed standardized method, companies that do not measure their environmental performance find it very difficult to manage and improve that performance. The Toolkit on Environmental Sustainability for the ICT sector, an ITU-T initiative provides detailed support on how ICT companies can build sustainability into the operations and management of their organizations through the practical application of international standards and guidelines. The toolkit provides a set of agreed upon sustainability requirements for ICT companies allowing a more objective reporting of how sustainability is practiced in the ICT sector in the key areas of  sustainable buildings, sustainable ICT in corporate organizations, sustainable products, end of life management, general specifications and KPIs, and an assessment framework for environmental impacts of the ICT sector.</a:t>
            </a:r>
          </a:p>
          <a:p>
            <a:pPr marL="292608" lvl="1" indent="0" eaLnBrk="0" fontAlgn="base" hangingPunct="0">
              <a:lnSpc>
                <a:spcPct val="100000"/>
              </a:lnSpc>
              <a:spcBef>
                <a:spcPct val="20000"/>
              </a:spcBef>
              <a:spcAft>
                <a:spcPct val="0"/>
              </a:spcAft>
              <a:buClr>
                <a:srgbClr val="BF1313"/>
              </a:buClr>
              <a:buSzTx/>
              <a:buNone/>
            </a:pPr>
            <a:r>
              <a:rPr lang="en-US" sz="1400" kern="0" dirty="0" smtClean="0">
                <a:solidFill>
                  <a:srgbClr val="000000"/>
                </a:solidFill>
                <a:latin typeface="+mj-lt"/>
                <a:hlinkClick r:id="rId4"/>
              </a:rPr>
              <a:t> </a:t>
            </a:r>
            <a:r>
              <a:rPr lang="en-US" sz="1400" kern="0" dirty="0">
                <a:solidFill>
                  <a:srgbClr val="000000"/>
                </a:solidFill>
                <a:latin typeface="+mj-lt"/>
                <a:hlinkClick r:id="rId5"/>
              </a:rPr>
              <a:t>http://</a:t>
            </a:r>
            <a:r>
              <a:rPr lang="en-US" sz="1400" kern="0" dirty="0" smtClean="0">
                <a:solidFill>
                  <a:srgbClr val="000000"/>
                </a:solidFill>
                <a:latin typeface="+mj-lt"/>
                <a:hlinkClick r:id="rId5"/>
              </a:rPr>
              <a:t>www.itu.int/dms_pub/itu-t/oth/4B/01/T4B010000060001PDFE.pdf</a:t>
            </a:r>
            <a:endParaRPr lang="en-US" sz="1400" kern="0" dirty="0" smtClean="0">
              <a:solidFill>
                <a:srgbClr val="000000"/>
              </a:solidFill>
              <a:latin typeface="+mj-lt"/>
            </a:endParaRPr>
          </a:p>
          <a:p>
            <a:pPr marL="292608" lvl="1" indent="0" eaLnBrk="0" fontAlgn="base" hangingPunct="0">
              <a:lnSpc>
                <a:spcPct val="100000"/>
              </a:lnSpc>
              <a:spcBef>
                <a:spcPct val="20000"/>
              </a:spcBef>
              <a:spcAft>
                <a:spcPct val="0"/>
              </a:spcAft>
              <a:buClr>
                <a:srgbClr val="BF1313"/>
              </a:buClr>
              <a:buSzTx/>
              <a:buNone/>
            </a:pPr>
            <a:endParaRPr lang="en-US" sz="1400" kern="0" dirty="0">
              <a:solidFill>
                <a:srgbClr val="000000"/>
              </a:solidFill>
              <a:latin typeface="+mj-lt"/>
            </a:endParaRPr>
          </a:p>
          <a:p>
            <a:pPr marL="292608" lvl="1" indent="0" eaLnBrk="0" fontAlgn="base" hangingPunct="0">
              <a:lnSpc>
                <a:spcPct val="100000"/>
              </a:lnSpc>
              <a:spcBef>
                <a:spcPct val="20000"/>
              </a:spcBef>
              <a:spcAft>
                <a:spcPct val="0"/>
              </a:spcAft>
              <a:buClr>
                <a:srgbClr val="BF1313"/>
              </a:buClr>
              <a:buSzTx/>
              <a:buNone/>
            </a:pPr>
            <a:endParaRPr lang="en-US" sz="1600" kern="0" dirty="0">
              <a:solidFill>
                <a:srgbClr val="000000"/>
              </a:solidFill>
              <a:latin typeface="+mj-lt"/>
            </a:endParaRPr>
          </a:p>
          <a:p>
            <a:endParaRPr lang="en-IN" dirty="0">
              <a:latin typeface="+mj-lt"/>
            </a:endParaRPr>
          </a:p>
        </p:txBody>
      </p:sp>
    </p:spTree>
    <p:extLst>
      <p:ext uri="{BB962C8B-B14F-4D97-AF65-F5344CB8AC3E}">
        <p14:creationId xmlns:p14="http://schemas.microsoft.com/office/powerpoint/2010/main" xmlns="" val="28902547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27279"/>
            <a:ext cx="10493705" cy="811369"/>
          </a:xfrm>
        </p:spPr>
        <p:txBody>
          <a:bodyPr>
            <a:noAutofit/>
          </a:bodyPr>
          <a:lstStyle/>
          <a:p>
            <a:r>
              <a:rPr lang="en-IN" sz="4000" dirty="0"/>
              <a:t>Recent International Developments/ ITU Reports</a:t>
            </a:r>
          </a:p>
        </p:txBody>
      </p:sp>
      <p:sp>
        <p:nvSpPr>
          <p:cNvPr id="3" name="Content Placeholder 2"/>
          <p:cNvSpPr>
            <a:spLocks noGrp="1"/>
          </p:cNvSpPr>
          <p:nvPr>
            <p:ph idx="1"/>
          </p:nvPr>
        </p:nvSpPr>
        <p:spPr>
          <a:xfrm>
            <a:off x="1210614" y="1845734"/>
            <a:ext cx="9945066" cy="4023360"/>
          </a:xfrm>
        </p:spPr>
        <p:txBody>
          <a:bodyPr>
            <a:normAutofit fontScale="85000" lnSpcReduction="20000"/>
          </a:bodyPr>
          <a:lstStyle/>
          <a:p>
            <a:pPr marL="342900" lvl="0" indent="-342900" eaLnBrk="0" fontAlgn="base" hangingPunct="0">
              <a:lnSpc>
                <a:spcPct val="100000"/>
              </a:lnSpc>
              <a:spcBef>
                <a:spcPct val="20000"/>
              </a:spcBef>
              <a:spcAft>
                <a:spcPct val="0"/>
              </a:spcAft>
              <a:buClr>
                <a:srgbClr val="BF1313"/>
              </a:buClr>
              <a:buSzTx/>
              <a:buAutoNum type="alphaUcPeriod" startAt="8"/>
            </a:pPr>
            <a:r>
              <a:rPr lang="en-US" sz="1900" b="1" kern="0" dirty="0">
                <a:solidFill>
                  <a:srgbClr val="000000"/>
                </a:solidFill>
                <a:latin typeface="+mj-lt"/>
              </a:rPr>
              <a:t>Boosting Energy Efficiency Through Smart </a:t>
            </a:r>
            <a:r>
              <a:rPr lang="en-US" sz="1900" b="1" kern="0" dirty="0" smtClean="0">
                <a:solidFill>
                  <a:srgbClr val="000000"/>
                </a:solidFill>
                <a:latin typeface="+mj-lt"/>
              </a:rPr>
              <a:t>Grids</a:t>
            </a:r>
            <a:endParaRPr lang="en-US" sz="1900" b="1" kern="0" dirty="0">
              <a:solidFill>
                <a:srgbClr val="000000"/>
              </a:solidFill>
              <a:latin typeface="+mj-lt"/>
            </a:endParaRPr>
          </a:p>
          <a:p>
            <a:pPr marL="342900" indent="-342900" algn="just" eaLnBrk="0" fontAlgn="base" hangingPunct="0">
              <a:lnSpc>
                <a:spcPct val="120000"/>
              </a:lnSpc>
              <a:spcBef>
                <a:spcPct val="20000"/>
              </a:spcBef>
              <a:spcAft>
                <a:spcPct val="0"/>
              </a:spcAft>
              <a:buClr>
                <a:srgbClr val="BF1313"/>
              </a:buClr>
              <a:buSzTx/>
              <a:buFont typeface="Wingdings 3" pitchFamily="18" charset="2"/>
              <a:buChar char="Ì"/>
            </a:pPr>
            <a:r>
              <a:rPr lang="en-US" sz="1600" kern="0" dirty="0">
                <a:solidFill>
                  <a:srgbClr val="000000"/>
                </a:solidFill>
                <a:latin typeface="+mj-lt"/>
              </a:rPr>
              <a:t>The report discusses the role of ICT in the smart grid with a view of energy efficiency, with the ultimate goal of hindering climate changes. ICT equipment's consume significant high levels of energy and  any ICT architectural choice and implementation should focus first efficiency. Deployment of additional communication infrastructures for smart grids should therefore carefully consider the trade-off between the gain in terms of energy saving and the cost of the operating devices while avoiding the of posing an unnecessary energy burden to end-customers. The broad choice among the technologies and networks available will enable the most efficient, early, and economically viable implementation of SGs. </a:t>
            </a:r>
            <a:endParaRPr lang="en-US" sz="1600" kern="0" dirty="0" smtClean="0">
              <a:solidFill>
                <a:srgbClr val="000000"/>
              </a:solidFill>
              <a:latin typeface="+mj-lt"/>
            </a:endParaRPr>
          </a:p>
          <a:p>
            <a:pPr marL="292608" lvl="1" indent="0" eaLnBrk="0" fontAlgn="base" hangingPunct="0">
              <a:lnSpc>
                <a:spcPct val="120000"/>
              </a:lnSpc>
              <a:spcBef>
                <a:spcPct val="20000"/>
              </a:spcBef>
              <a:spcAft>
                <a:spcPct val="0"/>
              </a:spcAft>
              <a:buClr>
                <a:srgbClr val="BF1313"/>
              </a:buClr>
              <a:buSzTx/>
              <a:buNone/>
            </a:pPr>
            <a:r>
              <a:rPr lang="en-US" sz="1500" kern="0" dirty="0">
                <a:solidFill>
                  <a:srgbClr val="000000"/>
                </a:solidFill>
                <a:latin typeface="+mj-lt"/>
                <a:hlinkClick r:id="rId2"/>
              </a:rPr>
              <a:t>http://www.itu.int/dms_pub/itu-t/oth/4B/04/T4B0400000B0008PDFE.pdf</a:t>
            </a:r>
            <a:endParaRPr lang="en-US" sz="1500" kern="0" dirty="0">
              <a:solidFill>
                <a:srgbClr val="000000"/>
              </a:solidFill>
              <a:latin typeface="+mj-lt"/>
            </a:endParaRPr>
          </a:p>
          <a:p>
            <a:pPr marL="342900" lvl="0" indent="-342900" eaLnBrk="0" fontAlgn="base" hangingPunct="0">
              <a:lnSpc>
                <a:spcPct val="100000"/>
              </a:lnSpc>
              <a:spcBef>
                <a:spcPct val="20000"/>
              </a:spcBef>
              <a:spcAft>
                <a:spcPct val="0"/>
              </a:spcAft>
              <a:buClr>
                <a:srgbClr val="BF1313"/>
              </a:buClr>
              <a:buSzTx/>
              <a:buNone/>
            </a:pPr>
            <a:endParaRPr lang="en-US" sz="1600" b="1" kern="0" dirty="0">
              <a:solidFill>
                <a:srgbClr val="000000"/>
              </a:solidFill>
              <a:latin typeface="+mj-lt"/>
            </a:endParaRPr>
          </a:p>
          <a:p>
            <a:pPr marL="342900" lvl="0" indent="-342900" eaLnBrk="0" fontAlgn="base" hangingPunct="0">
              <a:lnSpc>
                <a:spcPct val="100000"/>
              </a:lnSpc>
              <a:spcBef>
                <a:spcPct val="20000"/>
              </a:spcBef>
              <a:spcAft>
                <a:spcPct val="0"/>
              </a:spcAft>
              <a:buClr>
                <a:srgbClr val="BF1313"/>
              </a:buClr>
              <a:buSzTx/>
              <a:buNone/>
            </a:pPr>
            <a:r>
              <a:rPr lang="en-US" sz="1900" b="1" kern="0" dirty="0" smtClean="0">
                <a:solidFill>
                  <a:srgbClr val="C00000"/>
                </a:solidFill>
                <a:latin typeface="+mj-lt"/>
              </a:rPr>
              <a:t>I.	</a:t>
            </a:r>
            <a:r>
              <a:rPr lang="en-US" sz="1900" b="1" kern="0" dirty="0" smtClean="0">
                <a:solidFill>
                  <a:srgbClr val="000000"/>
                </a:solidFill>
                <a:latin typeface="+mj-lt"/>
              </a:rPr>
              <a:t>Guidance </a:t>
            </a:r>
            <a:r>
              <a:rPr lang="en-US" sz="1900" b="1" kern="0" dirty="0">
                <a:solidFill>
                  <a:srgbClr val="000000"/>
                </a:solidFill>
                <a:latin typeface="+mj-lt"/>
              </a:rPr>
              <a:t>on Green ICT Procurement </a:t>
            </a:r>
          </a:p>
          <a:p>
            <a:pPr marL="342900" lvl="0" indent="-342900" algn="just" eaLnBrk="0" fontAlgn="base" hangingPunct="0">
              <a:lnSpc>
                <a:spcPct val="120000"/>
              </a:lnSpc>
              <a:spcBef>
                <a:spcPct val="20000"/>
              </a:spcBef>
              <a:spcAft>
                <a:spcPct val="0"/>
              </a:spcAft>
              <a:buClr>
                <a:srgbClr val="BF1313"/>
              </a:buClr>
              <a:buSzTx/>
              <a:buFont typeface="Wingdings 3" pitchFamily="18" charset="2"/>
              <a:buChar char="Ì"/>
            </a:pPr>
            <a:r>
              <a:rPr lang="en-US" sz="1600" kern="0" dirty="0">
                <a:solidFill>
                  <a:srgbClr val="000000"/>
                </a:solidFill>
                <a:latin typeface="+mj-lt"/>
              </a:rPr>
              <a:t>I</a:t>
            </a:r>
            <a:r>
              <a:rPr lang="en-US" sz="1900" kern="0" dirty="0">
                <a:solidFill>
                  <a:srgbClr val="000000"/>
                </a:solidFill>
                <a:latin typeface="+mj-lt"/>
              </a:rPr>
              <a:t>CT companies have the power and legitimacy to innovate, transform and de-materialize the economy, but the increasing </a:t>
            </a:r>
            <a:r>
              <a:rPr lang="en-US" sz="1800" kern="0" dirty="0">
                <a:solidFill>
                  <a:srgbClr val="000000"/>
                </a:solidFill>
                <a:latin typeface="+mj-lt"/>
              </a:rPr>
              <a:t>proliferation of ICTs has led to concerns regarding their environmental impact. ICT Goods, Networks and Services (GNS) require relevant investments and generate particular environmental impacts that must necessitate special considerations. The document provides information on addressing the environmental impact of ICTs in a standardized way using ITU-T Methodologies to assess the environmental impact of ICTs in goods, networks and services and in Organizations.</a:t>
            </a:r>
          </a:p>
          <a:p>
            <a:pPr marL="292608" lvl="1" indent="0" eaLnBrk="0" fontAlgn="base" hangingPunct="0">
              <a:lnSpc>
                <a:spcPct val="120000"/>
              </a:lnSpc>
              <a:spcBef>
                <a:spcPct val="20000"/>
              </a:spcBef>
              <a:spcAft>
                <a:spcPct val="0"/>
              </a:spcAft>
              <a:buClr>
                <a:srgbClr val="BF1313"/>
              </a:buClr>
              <a:buNone/>
            </a:pPr>
            <a:r>
              <a:rPr lang="en-US" sz="1500" kern="0" dirty="0">
                <a:solidFill>
                  <a:srgbClr val="000000"/>
                </a:solidFill>
                <a:latin typeface="+mj-lt"/>
                <a:hlinkClick r:id="rId3"/>
              </a:rPr>
              <a:t>http://www.itu.int/dms_pub/itu-t/oth/4B/01/T4B010000040001PDFE.pdf</a:t>
            </a:r>
            <a:endParaRPr lang="en-US" sz="1500" kern="0" dirty="0">
              <a:solidFill>
                <a:srgbClr val="000000"/>
              </a:solidFill>
              <a:latin typeface="+mj-lt"/>
            </a:endParaRPr>
          </a:p>
          <a:p>
            <a:pPr marL="292608" lvl="1" indent="0" eaLnBrk="0" fontAlgn="base" hangingPunct="0">
              <a:lnSpc>
                <a:spcPct val="100000"/>
              </a:lnSpc>
              <a:spcBef>
                <a:spcPct val="20000"/>
              </a:spcBef>
              <a:spcAft>
                <a:spcPct val="0"/>
              </a:spcAft>
              <a:buClr>
                <a:srgbClr val="BF1313"/>
              </a:buClr>
              <a:buSzTx/>
              <a:buNone/>
            </a:pPr>
            <a:endParaRPr lang="en-US" sz="1400" kern="0" dirty="0">
              <a:solidFill>
                <a:srgbClr val="000000"/>
              </a:solidFill>
              <a:latin typeface="+mj-lt"/>
            </a:endParaRPr>
          </a:p>
          <a:p>
            <a:pPr marL="292608" lvl="1" indent="0" eaLnBrk="0" fontAlgn="base" hangingPunct="0">
              <a:lnSpc>
                <a:spcPct val="100000"/>
              </a:lnSpc>
              <a:spcBef>
                <a:spcPct val="20000"/>
              </a:spcBef>
              <a:spcAft>
                <a:spcPct val="0"/>
              </a:spcAft>
              <a:buClr>
                <a:srgbClr val="BF1313"/>
              </a:buClr>
              <a:buSzTx/>
              <a:buNone/>
            </a:pPr>
            <a:endParaRPr lang="en-US" sz="1400" kern="0" dirty="0">
              <a:solidFill>
                <a:srgbClr val="000000"/>
              </a:solidFill>
              <a:latin typeface="+mj-lt"/>
            </a:endParaRPr>
          </a:p>
          <a:p>
            <a:pPr marL="292608" lvl="1" indent="0" eaLnBrk="0" fontAlgn="base" hangingPunct="0">
              <a:lnSpc>
                <a:spcPct val="100000"/>
              </a:lnSpc>
              <a:spcBef>
                <a:spcPct val="20000"/>
              </a:spcBef>
              <a:spcAft>
                <a:spcPct val="0"/>
              </a:spcAft>
              <a:buClr>
                <a:srgbClr val="BF1313"/>
              </a:buClr>
              <a:buSzTx/>
              <a:buNone/>
            </a:pPr>
            <a:endParaRPr lang="en-US" sz="1600" kern="0" dirty="0">
              <a:solidFill>
                <a:srgbClr val="000000"/>
              </a:solidFill>
              <a:latin typeface="+mj-lt"/>
            </a:endParaRPr>
          </a:p>
          <a:p>
            <a:endParaRPr lang="en-IN" dirty="0">
              <a:latin typeface="+mj-lt"/>
            </a:endParaRPr>
          </a:p>
        </p:txBody>
      </p:sp>
    </p:spTree>
    <p:extLst>
      <p:ext uri="{BB962C8B-B14F-4D97-AF65-F5344CB8AC3E}">
        <p14:creationId xmlns:p14="http://schemas.microsoft.com/office/powerpoint/2010/main" xmlns="" val="9717410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323651"/>
          </a:xfrm>
        </p:spPr>
        <p:txBody>
          <a:bodyPr>
            <a:normAutofit/>
          </a:bodyPr>
          <a:lstStyle/>
          <a:p>
            <a:pPr algn="ctr"/>
            <a:r>
              <a:rPr lang="en-IN" sz="7200" b="1" dirty="0" smtClean="0"/>
              <a:t>Thank You!</a:t>
            </a:r>
            <a:endParaRPr lang="en-IN" sz="7200" b="1" dirty="0"/>
          </a:p>
        </p:txBody>
      </p:sp>
    </p:spTree>
    <p:extLst>
      <p:ext uri="{BB962C8B-B14F-4D97-AF65-F5344CB8AC3E}">
        <p14:creationId xmlns:p14="http://schemas.microsoft.com/office/powerpoint/2010/main" xmlns="" val="3132663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94977"/>
            <a:ext cx="10570979" cy="1450757"/>
          </a:xfrm>
        </p:spPr>
        <p:txBody>
          <a:bodyPr>
            <a:normAutofit/>
          </a:bodyPr>
          <a:lstStyle/>
          <a:p>
            <a:r>
              <a:rPr lang="en-US" sz="4000" dirty="0"/>
              <a:t>Roadmap V</a:t>
            </a:r>
            <a:r>
              <a:rPr lang="en-US" sz="4000" dirty="0" smtClean="0"/>
              <a:t>-II</a:t>
            </a:r>
            <a:r>
              <a:rPr lang="en-US" sz="3200" dirty="0"/>
              <a:t>: Adoption Timelines and Guidelines on IPv6</a:t>
            </a:r>
            <a:endParaRPr lang="en-IN" sz="3200" dirty="0"/>
          </a:p>
        </p:txBody>
      </p:sp>
      <p:graphicFrame>
        <p:nvGraphicFramePr>
          <p:cNvPr id="5" name="Diagram 4"/>
          <p:cNvGraphicFramePr/>
          <p:nvPr>
            <p:extLst>
              <p:ext uri="{D42A27DB-BD31-4B8C-83A1-F6EECF244321}">
                <p14:modId xmlns:p14="http://schemas.microsoft.com/office/powerpoint/2010/main" xmlns="" val="7913669"/>
              </p:ext>
            </p:extLst>
          </p:nvPr>
        </p:nvGraphicFramePr>
        <p:xfrm>
          <a:off x="1233508" y="1569672"/>
          <a:ext cx="9945353" cy="481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11618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94977"/>
            <a:ext cx="10570979" cy="1450757"/>
          </a:xfrm>
        </p:spPr>
        <p:txBody>
          <a:bodyPr>
            <a:normAutofit/>
          </a:bodyPr>
          <a:lstStyle/>
          <a:p>
            <a:r>
              <a:rPr lang="en-US" sz="4000" dirty="0"/>
              <a:t> Glimpse of IPv6 Deployment in India </a:t>
            </a:r>
            <a:endParaRPr lang="en-IN" sz="3200" dirty="0"/>
          </a:p>
        </p:txBody>
      </p:sp>
      <p:graphicFrame>
        <p:nvGraphicFramePr>
          <p:cNvPr id="3" name="Diagram 2"/>
          <p:cNvGraphicFramePr/>
          <p:nvPr>
            <p:extLst>
              <p:ext uri="{D42A27DB-BD31-4B8C-83A1-F6EECF244321}">
                <p14:modId xmlns:p14="http://schemas.microsoft.com/office/powerpoint/2010/main" xmlns="" val="1551675620"/>
              </p:ext>
            </p:extLst>
          </p:nvPr>
        </p:nvGraphicFramePr>
        <p:xfrm>
          <a:off x="1388057" y="2009104"/>
          <a:ext cx="8708980" cy="4193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898650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dirty="0"/>
              <a:t>Standardization &amp; Testing </a:t>
            </a:r>
            <a:r>
              <a:rPr lang="en-IN" sz="4000" dirty="0" smtClean="0"/>
              <a:t>Facilities</a:t>
            </a:r>
            <a:endParaRPr lang="en-IN" sz="4000" dirty="0"/>
          </a:p>
        </p:txBody>
      </p:sp>
      <p:sp>
        <p:nvSpPr>
          <p:cNvPr id="3" name="Content Placeholder 2"/>
          <p:cNvSpPr>
            <a:spLocks noGrp="1"/>
          </p:cNvSpPr>
          <p:nvPr>
            <p:ph idx="1"/>
          </p:nvPr>
        </p:nvSpPr>
        <p:spPr>
          <a:xfrm>
            <a:off x="1210614" y="1845734"/>
            <a:ext cx="9945066" cy="4023360"/>
          </a:xfrm>
        </p:spPr>
        <p:txBody>
          <a:bodyPr/>
          <a:lstStyle/>
          <a:p>
            <a:pPr>
              <a:buFont typeface="Wingdings" panose="05000000000000000000" pitchFamily="2" charset="2"/>
              <a:buChar char="Ø"/>
            </a:pPr>
            <a:r>
              <a:rPr lang="en-US" dirty="0"/>
              <a:t>MOU with IPv6 Forum</a:t>
            </a:r>
          </a:p>
          <a:p>
            <a:pPr>
              <a:buFont typeface="Wingdings" panose="05000000000000000000" pitchFamily="2" charset="2"/>
              <a:buChar char="Ø"/>
            </a:pPr>
            <a:r>
              <a:rPr lang="en-US" dirty="0"/>
              <a:t>Setting up IPv6 Test Bed in TEC </a:t>
            </a:r>
          </a:p>
          <a:p>
            <a:pPr>
              <a:buFont typeface="Wingdings" panose="05000000000000000000" pitchFamily="2" charset="2"/>
              <a:buChar char="Ø"/>
            </a:pPr>
            <a:r>
              <a:rPr lang="en-US" dirty="0"/>
              <a:t>NGN Lab &amp; IPv6 Test bed for IPv6 Conformance testing of Telecom Equipment</a:t>
            </a:r>
          </a:p>
          <a:p>
            <a:pPr>
              <a:buFont typeface="Wingdings" panose="05000000000000000000" pitchFamily="2" charset="2"/>
              <a:buChar char="Ø"/>
            </a:pPr>
            <a:r>
              <a:rPr lang="en-US" dirty="0"/>
              <a:t>Ready Logo Certification</a:t>
            </a:r>
          </a:p>
          <a:p>
            <a:endParaRPr lang="en-IN"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27103" y="3594547"/>
            <a:ext cx="209550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054528" y="3724722"/>
            <a:ext cx="1924050" cy="238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574353" y="3705672"/>
            <a:ext cx="1924050" cy="238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1877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dirty="0"/>
              <a:t>Planned Initiatives</a:t>
            </a:r>
          </a:p>
        </p:txBody>
      </p:sp>
      <p:graphicFrame>
        <p:nvGraphicFramePr>
          <p:cNvPr id="4" name="Diagram 3"/>
          <p:cNvGraphicFramePr/>
          <p:nvPr>
            <p:extLst>
              <p:ext uri="{D42A27DB-BD31-4B8C-83A1-F6EECF244321}">
                <p14:modId xmlns:p14="http://schemas.microsoft.com/office/powerpoint/2010/main" xmlns="" val="3763058115"/>
              </p:ext>
            </p:extLst>
          </p:nvPr>
        </p:nvGraphicFramePr>
        <p:xfrm>
          <a:off x="2401910" y="1880315"/>
          <a:ext cx="7154214" cy="4414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692233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dirty="0"/>
              <a:t>IPv6  Across Verticals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088487656"/>
              </p:ext>
            </p:extLst>
          </p:nvPr>
        </p:nvGraphicFramePr>
        <p:xfrm>
          <a:off x="1249251" y="1944709"/>
          <a:ext cx="9906430" cy="4005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79396940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6351E324F949F46A88E460454545F00" ma:contentTypeVersion="1" ma:contentTypeDescription="Create a new document." ma:contentTypeScope="" ma:versionID="7f7fba4b5a3462e23cece38f3459cceb">
  <xsd:schema xmlns:xsd="http://www.w3.org/2001/XMLSchema" xmlns:xs="http://www.w3.org/2001/XMLSchema" xmlns:p="http://schemas.microsoft.com/office/2006/metadata/properties" xmlns:ns1="http://schemas.microsoft.com/sharepoint/v3" targetNamespace="http://schemas.microsoft.com/office/2006/metadata/properties" ma:root="true" ma:fieldsID="c2d465dd849937321cdf8b52b5b5c9f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EEF907-BB84-4842-B14E-532D2ADDB55E}"/>
</file>

<file path=customXml/itemProps2.xml><?xml version="1.0" encoding="utf-8"?>
<ds:datastoreItem xmlns:ds="http://schemas.openxmlformats.org/officeDocument/2006/customXml" ds:itemID="{E5F6C1CF-2CE7-4394-A2B9-565EDE1BA7B1}"/>
</file>

<file path=customXml/itemProps3.xml><?xml version="1.0" encoding="utf-8"?>
<ds:datastoreItem xmlns:ds="http://schemas.openxmlformats.org/officeDocument/2006/customXml" ds:itemID="{7C3D757E-6E54-495A-89CE-ABBD70E8A8D4}"/>
</file>

<file path=docProps/app.xml><?xml version="1.0" encoding="utf-8"?>
<Properties xmlns="http://schemas.openxmlformats.org/officeDocument/2006/extended-properties" xmlns:vt="http://schemas.openxmlformats.org/officeDocument/2006/docPropsVTypes">
  <Template>Retrospect</Template>
  <TotalTime>219</TotalTime>
  <Words>3396</Words>
  <Application>Microsoft Office PowerPoint</Application>
  <PresentationFormat>Custom</PresentationFormat>
  <Paragraphs>523</Paragraphs>
  <Slides>45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Retrospect</vt:lpstr>
      <vt:lpstr>Photo Editor Photo</vt:lpstr>
      <vt:lpstr>ICT Infrastructures- Indian Green Solution prospective</vt:lpstr>
      <vt:lpstr>ICTs Enabler for Sustainable Development </vt:lpstr>
      <vt:lpstr>Pillars of ICT for Green Solutions</vt:lpstr>
      <vt:lpstr>Government  Initiatives</vt:lpstr>
      <vt:lpstr>Roadmap V-II: Adoption Timelines and Guidelines on IPv6</vt:lpstr>
      <vt:lpstr> Glimpse of IPv6 Deployment in India </vt:lpstr>
      <vt:lpstr>Standardization &amp; Testing Facilities</vt:lpstr>
      <vt:lpstr>Planned Initiatives</vt:lpstr>
      <vt:lpstr>IPv6  Across Verticals</vt:lpstr>
      <vt:lpstr>Smart City: Needs</vt:lpstr>
      <vt:lpstr>Smarter Home – Talking to the Internet</vt:lpstr>
      <vt:lpstr> Smart City: Indian Scenario</vt:lpstr>
      <vt:lpstr> IPv6 Applications: Health Care</vt:lpstr>
      <vt:lpstr> IPv6 Applications: Smart Class Room</vt:lpstr>
      <vt:lpstr>SMART GRID: A NETWORK OF NETWORKS</vt:lpstr>
      <vt:lpstr>Smart Grid Pilot Projects</vt:lpstr>
      <vt:lpstr>Smart Grid Communication Network (SGCN)</vt:lpstr>
      <vt:lpstr>Connected Devices: A transforming industry… M to M</vt:lpstr>
      <vt:lpstr>View Of 2020 : EVERYTHING connected</vt:lpstr>
      <vt:lpstr>Potential M2M services</vt:lpstr>
      <vt:lpstr>Potential Face Changer M2M Projects in India</vt:lpstr>
      <vt:lpstr>Issues for consideration…</vt:lpstr>
      <vt:lpstr>Cloud Computing: Regulator’s Recommendations sought</vt:lpstr>
      <vt:lpstr>NTP-2012 : Cloud Computing</vt:lpstr>
      <vt:lpstr>Cloud Computing: Indian Scenario</vt:lpstr>
      <vt:lpstr>Cloud Computing: Indian Scenario</vt:lpstr>
      <vt:lpstr>Green Telecom : Other Issues </vt:lpstr>
      <vt:lpstr>Growing Mobile Communication</vt:lpstr>
      <vt:lpstr>Low Carbon Solutions:</vt:lpstr>
      <vt:lpstr>Adoption of Renewable Energy Technologies &amp; reduction in carbon footprints</vt:lpstr>
      <vt:lpstr>Regulatory &amp; Policy Framework on Clean Telecom: India</vt:lpstr>
      <vt:lpstr>Regulatory &amp; Policy Framework on Clean Telecom: India</vt:lpstr>
      <vt:lpstr>Regulatory &amp; Policy Framework on Clean Telecom: India</vt:lpstr>
      <vt:lpstr>Monitoring Mechanism for  Clean Energy Implementation &amp; Carbon Reduction Targets</vt:lpstr>
      <vt:lpstr>Centralized Energy &amp; Carbon Emission Monitoring System </vt:lpstr>
      <vt:lpstr>Centralized Energy &amp; Carbon Emission Monitoring System </vt:lpstr>
      <vt:lpstr>Centralized Energy &amp; Carbon Emission Monitoring System </vt:lpstr>
      <vt:lpstr>Centralized Energy &amp; Carbon Emission Monitoring System </vt:lpstr>
      <vt:lpstr>ITU-T Recommendations &amp; Climate Change (1/2)</vt:lpstr>
      <vt:lpstr>ITU-T Recommendations &amp; Climate Change (2/2)</vt:lpstr>
      <vt:lpstr>Recent International Developments/ ITU Reports</vt:lpstr>
      <vt:lpstr>Recent International Developments/ ITU Reports</vt:lpstr>
      <vt:lpstr>Recent International Developments/ ITU Reports</vt:lpstr>
      <vt:lpstr>Recent International Developments/ ITU Reports</vt:lpstr>
      <vt:lpstr>Thank You!</vt:lpstr>
    </vt:vector>
  </TitlesOfParts>
  <Company>DOT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ICT Infrastructures for Green Solutions</dc:title>
  <dc:creator>Bhatnagar RK</dc:creator>
  <cp:lastModifiedBy>user</cp:lastModifiedBy>
  <cp:revision>133</cp:revision>
  <dcterms:created xsi:type="dcterms:W3CDTF">2013-10-01T02:36:59Z</dcterms:created>
  <dcterms:modified xsi:type="dcterms:W3CDTF">2013-10-03T03:37:26Z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0x01010066351E324F949F46A88E460454545F00</vt:lpwstr>
  </property>
</Properties>
</file>