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7.xml" ContentType="application/vnd.openxmlformats-officedocument.presentationml.slide+xml"/>
  <Override PartName="/ppt/slides/slide2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9.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27.xml" ContentType="application/vnd.openxmlformats-officedocument.presentationml.slide+xml"/>
  <Override PartName="/ppt/slides/slide15.xml" ContentType="application/vnd.openxmlformats-officedocument.presentationml.slide+xml"/>
  <Override PartName="/ppt/slides/slide26.xml" ContentType="application/vnd.openxmlformats-officedocument.presentationml.slide+xml"/>
  <Override PartName="/ppt/slides/slide18.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22.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1.xml" ContentType="application/vnd.openxmlformats-officedocument.presentationml.slide+xml"/>
  <Override PartName="/ppt/slides/slide6.xml" ContentType="application/vnd.openxmlformats-officedocument.presentationml.slide+xml"/>
  <Override PartName="/ppt/slides/slide25.xml" ContentType="application/vnd.openxmlformats-officedocument.presentationml.slide+xml"/>
  <Override PartName="/ppt/slideLayouts/slideLayout1.xml" ContentType="application/vnd.openxmlformats-officedocument.presentationml.slideLayout+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slideLayouts/slideLayout32.xml" ContentType="application/vnd.openxmlformats-officedocument.presentationml.slideLayout+xml"/>
  <Override PartName="/ppt/notesSlides/notesSlide12.xml" ContentType="application/vnd.openxmlformats-officedocument.presentationml.notesSlid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notesSlides/notesSlide6.xml" ContentType="application/vnd.openxmlformats-officedocument.presentationml.notesSlid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3.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slideLayouts/slideLayout37.xml" ContentType="application/vnd.openxmlformats-officedocument.presentationml.slideLayout+xml"/>
  <Override PartName="/ppt/notesSlides/notesSlide8.xml" ContentType="application/vnd.openxmlformats-officedocument.presentationml.notesSlide+xml"/>
  <Override PartName="/ppt/notesSlides/notesSlide14.xml" ContentType="application/vnd.openxmlformats-officedocument.presentationml.notesSlide+xml"/>
  <Override PartName="/ppt/slideLayouts/slideLayout25.xml" ContentType="application/vnd.openxmlformats-officedocument.presentationml.slideLayout+xml"/>
  <Override PartName="/ppt/slideLayouts/slideLayout23.xml" ContentType="application/vnd.openxmlformats-officedocument.presentationml.slideLayout+xml"/>
  <Override PartName="/ppt/slideLayouts/slideLayout8.xml" ContentType="application/vnd.openxmlformats-officedocument.presentationml.slideLayout+xml"/>
  <Override PartName="/ppt/notesSlides/notesSlide15.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24.xml" ContentType="application/vnd.openxmlformats-officedocument.presentationml.slideLayout+xml"/>
  <Override PartName="/ppt/notesSlides/notesSlide7.xml" ContentType="application/vnd.openxmlformats-officedocument.presentationml.notesSlide+xml"/>
  <Override PartName="/ppt/slideLayouts/slideLayout12.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3.xml" ContentType="application/vnd.openxmlformats-officedocument.presentationml.slideLayout+xml"/>
  <Override PartName="/ppt/slideLayouts/slideLayout11.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layout2.xml" ContentType="application/vnd.openxmlformats-officedocument.drawingml.diagramLayout+xml"/>
  <Override PartName="/ppt/theme/theme1.xml" ContentType="application/vnd.openxmlformats-officedocument.theme+xml"/>
  <Override PartName="/ppt/diagrams/colors1.xml" ContentType="application/vnd.openxmlformats-officedocument.drawingml.diagramColors+xml"/>
  <Override PartName="/ppt/diagrams/drawing1.xml" ContentType="application/vnd.ms-office.drawingml.diagramDrawing+xml"/>
  <Override PartName="/ppt/diagrams/quickStyle1.xml" ContentType="application/vnd.openxmlformats-officedocument.drawingml.diagramStyle+xml"/>
  <Override PartName="/ppt/theme/themeOverride1.xml" ContentType="application/vnd.openxmlformats-officedocument.themeOverride+xml"/>
  <Override PartName="/ppt/diagrams/layout1.xml" ContentType="application/vnd.openxmlformats-officedocument.drawingml.diagram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tags/tag7.xml" ContentType="application/vnd.openxmlformats-officedocument.presentationml.tags+xml"/>
  <Override PartName="/docProps/app.xml" ContentType="application/vnd.openxmlformats-officedocument.extended-properties+xml"/>
  <Override PartName="/ppt/tags/tag10.xml" ContentType="application/vnd.openxmlformats-officedocument.presentationml.tags+xml"/>
  <Override PartName="/docProps/core.xml" ContentType="application/vnd.openxmlformats-package.core-properties+xml"/>
  <Override PartName="/ppt/tags/tag9.xml" ContentType="application/vnd.openxmlformats-officedocument.presentationml.tags+xml"/>
  <Override PartName="/ppt/tags/tag1.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ppt/tags/tag8.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340" r:id="rId2"/>
    <p:sldId id="472" r:id="rId3"/>
    <p:sldId id="473" r:id="rId4"/>
    <p:sldId id="474" r:id="rId5"/>
    <p:sldId id="475" r:id="rId6"/>
    <p:sldId id="476" r:id="rId7"/>
    <p:sldId id="477" r:id="rId8"/>
    <p:sldId id="478" r:id="rId9"/>
    <p:sldId id="479" r:id="rId10"/>
    <p:sldId id="480" r:id="rId11"/>
    <p:sldId id="481" r:id="rId12"/>
    <p:sldId id="482" r:id="rId13"/>
    <p:sldId id="483" r:id="rId14"/>
    <p:sldId id="484" r:id="rId15"/>
    <p:sldId id="485" r:id="rId16"/>
    <p:sldId id="486" r:id="rId17"/>
    <p:sldId id="487" r:id="rId18"/>
    <p:sldId id="488" r:id="rId19"/>
    <p:sldId id="489" r:id="rId20"/>
    <p:sldId id="490" r:id="rId21"/>
    <p:sldId id="491" r:id="rId22"/>
    <p:sldId id="492" r:id="rId23"/>
    <p:sldId id="493" r:id="rId24"/>
    <p:sldId id="494" r:id="rId25"/>
    <p:sldId id="495" r:id="rId26"/>
    <p:sldId id="496" r:id="rId27"/>
    <p:sldId id="49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22CD"/>
    <a:srgbClr val="1404DE"/>
    <a:srgbClr val="0F03A9"/>
    <a:srgbClr val="A7F024"/>
    <a:srgbClr val="23F159"/>
    <a:srgbClr val="990000"/>
    <a:srgbClr val="ED279D"/>
  </p:clrMru>
</p:presentationPr>
</file>

<file path=ppt/tableStyles.xml><?xml version="1.0" encoding="utf-8"?>
<a:tblStyleLst xmlns:a="http://schemas.openxmlformats.org/drawingml/2006/main" def="{5C22544A-7EE6-4342-B048-85BDC9FD1C3A}">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390" y="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a:pPr>
            <a:r>
              <a:rPr lang="en-US" sz="1400" dirty="0" smtClean="0"/>
              <a:t>ICT emissions</a:t>
            </a:r>
            <a:endParaRPr lang="en-US" sz="1400" dirty="0"/>
          </a:p>
        </c:rich>
      </c:tx>
      <c:layout/>
    </c:title>
    <c:plotArea>
      <c:layout/>
      <c:barChart>
        <c:barDir val="bar"/>
        <c:grouping val="stacked"/>
        <c:ser>
          <c:idx val="0"/>
          <c:order val="0"/>
          <c:tx>
            <c:strRef>
              <c:f>Sheet1!$B$1</c:f>
              <c:strCache>
                <c:ptCount val="1"/>
                <c:pt idx="0">
                  <c:v>Emissions</c:v>
                </c:pt>
              </c:strCache>
            </c:strRef>
          </c:tx>
          <c:spPr>
            <a:solidFill>
              <a:schemeClr val="accent3">
                <a:lumMod val="75000"/>
              </a:schemeClr>
            </a:solidFill>
          </c:spPr>
          <c:dLbls>
            <c:txPr>
              <a:bodyPr/>
              <a:lstStyle/>
              <a:p>
                <a:pPr>
                  <a:defRPr sz="1000">
                    <a:solidFill>
                      <a:schemeClr val="bg1"/>
                    </a:solidFill>
                  </a:defRPr>
                </a:pPr>
                <a:endParaRPr lang="en-US"/>
              </a:p>
            </c:txPr>
            <c:dLblPos val="ctr"/>
            <c:showVal val="1"/>
          </c:dLbls>
          <c:cat>
            <c:numRef>
              <c:f>Sheet1!$A$2:$A$3</c:f>
              <c:numCache>
                <c:formatCode>General</c:formatCode>
                <c:ptCount val="2"/>
                <c:pt idx="0">
                  <c:v>2002</c:v>
                </c:pt>
                <c:pt idx="1">
                  <c:v>2020</c:v>
                </c:pt>
              </c:numCache>
            </c:numRef>
          </c:cat>
          <c:val>
            <c:numRef>
              <c:f>Sheet1!$B$2:$B$3</c:f>
              <c:numCache>
                <c:formatCode>General</c:formatCode>
                <c:ptCount val="2"/>
                <c:pt idx="0">
                  <c:v>40</c:v>
                </c:pt>
                <c:pt idx="1">
                  <c:v>51</c:v>
                </c:pt>
              </c:numCache>
            </c:numRef>
          </c:val>
        </c:ser>
        <c:ser>
          <c:idx val="1"/>
          <c:order val="1"/>
          <c:tx>
            <c:strRef>
              <c:f>Sheet1!$C$1</c:f>
              <c:strCache>
                <c:ptCount val="1"/>
                <c:pt idx="0">
                  <c:v>ICT footprint</c:v>
                </c:pt>
              </c:strCache>
            </c:strRef>
          </c:tx>
          <c:dLbls>
            <c:txPr>
              <a:bodyPr/>
              <a:lstStyle/>
              <a:p>
                <a:pPr>
                  <a:defRPr sz="1000">
                    <a:solidFill>
                      <a:schemeClr val="tx1">
                        <a:lumMod val="50000"/>
                      </a:schemeClr>
                    </a:solidFill>
                  </a:defRPr>
                </a:pPr>
                <a:endParaRPr lang="en-US"/>
              </a:p>
            </c:txPr>
            <c:dLblPos val="ctr"/>
            <c:showVal val="1"/>
          </c:dLbls>
          <c:cat>
            <c:numRef>
              <c:f>Sheet1!$A$2:$A$3</c:f>
              <c:numCache>
                <c:formatCode>General</c:formatCode>
                <c:ptCount val="2"/>
                <c:pt idx="0">
                  <c:v>2002</c:v>
                </c:pt>
                <c:pt idx="1">
                  <c:v>2020</c:v>
                </c:pt>
              </c:numCache>
            </c:numRef>
          </c:cat>
          <c:val>
            <c:numRef>
              <c:f>Sheet1!$C$2:$C$3</c:f>
              <c:numCache>
                <c:formatCode>General</c:formatCode>
                <c:ptCount val="2"/>
                <c:pt idx="0">
                  <c:v>0.5</c:v>
                </c:pt>
                <c:pt idx="1">
                  <c:v>1.4</c:v>
                </c:pt>
              </c:numCache>
            </c:numRef>
          </c:val>
        </c:ser>
        <c:dLbls>
          <c:showVal val="1"/>
        </c:dLbls>
        <c:overlap val="100"/>
        <c:axId val="93356416"/>
        <c:axId val="89878912"/>
      </c:barChart>
      <c:catAx>
        <c:axId val="93356416"/>
        <c:scaling>
          <c:orientation val="minMax"/>
        </c:scaling>
        <c:axPos val="l"/>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rgbClr val="646464"/>
                    </a:solidFill>
                    <a:latin typeface="+mn-lt"/>
                    <a:ea typeface="+mn-ea"/>
                    <a:cs typeface="+mn-cs"/>
                  </a:defRPr>
                </a:pPr>
                <a:r>
                  <a:rPr lang="en-US" sz="1200" b="1" i="0" baseline="0" dirty="0" smtClean="0"/>
                  <a:t>CO2e(</a:t>
                </a:r>
                <a:r>
                  <a:rPr lang="en-US" sz="1200" b="1" i="0" baseline="0" dirty="0" err="1" smtClean="0"/>
                  <a:t>bn</a:t>
                </a:r>
                <a:r>
                  <a:rPr lang="en-US" sz="1200" b="1" i="0" baseline="0" dirty="0" smtClean="0"/>
                  <a:t> tone)</a:t>
                </a:r>
                <a:endParaRPr lang="en-US" sz="1200" dirty="0" smtClean="0"/>
              </a:p>
            </c:rich>
          </c:tx>
          <c:layout/>
        </c:title>
        <c:numFmt formatCode="General" sourceLinked="1"/>
        <c:tickLblPos val="nextTo"/>
        <c:txPr>
          <a:bodyPr/>
          <a:lstStyle/>
          <a:p>
            <a:pPr>
              <a:defRPr sz="1200"/>
            </a:pPr>
            <a:endParaRPr lang="en-US"/>
          </a:p>
        </c:txPr>
        <c:crossAx val="89878912"/>
        <c:crosses val="autoZero"/>
        <c:auto val="1"/>
        <c:lblAlgn val="ctr"/>
        <c:lblOffset val="100"/>
      </c:catAx>
      <c:valAx>
        <c:axId val="89878912"/>
        <c:scaling>
          <c:orientation val="minMax"/>
        </c:scaling>
        <c:axPos val="b"/>
        <c:majorGridlines/>
        <c:numFmt formatCode="General" sourceLinked="1"/>
        <c:tickLblPos val="nextTo"/>
        <c:txPr>
          <a:bodyPr/>
          <a:lstStyle/>
          <a:p>
            <a:pPr>
              <a:defRPr sz="1200"/>
            </a:pPr>
            <a:endParaRPr lang="en-US"/>
          </a:p>
        </c:txPr>
        <c:crossAx val="93356416"/>
        <c:crosses val="autoZero"/>
        <c:crossBetween val="between"/>
      </c:valAx>
    </c:plotArea>
    <c:legend>
      <c:legendPos val="r"/>
      <c:layout/>
      <c:txPr>
        <a:bodyPr/>
        <a:lstStyle/>
        <a:p>
          <a:pPr>
            <a:defRPr sz="1200"/>
          </a:pPr>
          <a:endParaRPr lang="en-US"/>
        </a:p>
      </c:txPr>
    </c:legend>
    <c:plotVisOnly val="1"/>
    <c:dispBlanksAs val="gap"/>
  </c:chart>
  <c:spPr>
    <a:solidFill>
      <a:schemeClr val="tx1">
        <a:lumMod val="20000"/>
        <a:lumOff val="80000"/>
      </a:schemeClr>
    </a:solidFill>
    <a:ln>
      <a:solidFill>
        <a:schemeClr val="bg1">
          <a:lumMod val="65000"/>
        </a:schemeClr>
      </a:solidFill>
    </a:ln>
  </c:spPr>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3.5714285714285712E-2"/>
          <c:y val="3.7195374015748045E-2"/>
          <c:w val="0.89285714285714257"/>
          <c:h val="0.81315445333405145"/>
        </c:manualLayout>
      </c:layout>
      <c:barChart>
        <c:barDir val="col"/>
        <c:grouping val="percentStacked"/>
        <c:ser>
          <c:idx val="0"/>
          <c:order val="0"/>
          <c:tx>
            <c:strRef>
              <c:f>Sheet1!$B$1</c:f>
              <c:strCache>
                <c:ptCount val="1"/>
                <c:pt idx="0">
                  <c:v>Mobile</c:v>
                </c:pt>
              </c:strCache>
            </c:strRef>
          </c:tx>
          <c:spPr>
            <a:solidFill>
              <a:srgbClr val="9BBB59">
                <a:lumMod val="75000"/>
              </a:srgbClr>
            </a:solidFill>
          </c:spPr>
          <c:dLbls>
            <c:showVal val="1"/>
          </c:dLbls>
          <c:cat>
            <c:strRef>
              <c:f>Sheet1!$A$2:$A$3</c:f>
              <c:strCache>
                <c:ptCount val="2"/>
                <c:pt idx="0">
                  <c:v>2002</c:v>
                </c:pt>
                <c:pt idx="1">
                  <c:v>2020E</c:v>
                </c:pt>
              </c:strCache>
            </c:strRef>
          </c:cat>
          <c:val>
            <c:numRef>
              <c:f>Sheet1!$B$2:$B$3</c:f>
              <c:numCache>
                <c:formatCode>0%</c:formatCode>
                <c:ptCount val="2"/>
                <c:pt idx="0">
                  <c:v>0.43000000000000038</c:v>
                </c:pt>
                <c:pt idx="1">
                  <c:v>0.51</c:v>
                </c:pt>
              </c:numCache>
            </c:numRef>
          </c:val>
        </c:ser>
        <c:ser>
          <c:idx val="1"/>
          <c:order val="1"/>
          <c:tx>
            <c:strRef>
              <c:f>Sheet1!$C$1</c:f>
              <c:strCache>
                <c:ptCount val="1"/>
                <c:pt idx="0">
                  <c:v>Fixed narrowband</c:v>
                </c:pt>
              </c:strCache>
            </c:strRef>
          </c:tx>
          <c:spPr>
            <a:solidFill>
              <a:sysClr val="windowText" lastClr="000000">
                <a:lumMod val="50000"/>
                <a:lumOff val="50000"/>
              </a:sysClr>
            </a:solidFill>
          </c:spPr>
          <c:dLbls>
            <c:showVal val="1"/>
          </c:dLbls>
          <c:cat>
            <c:strRef>
              <c:f>Sheet1!$A$2:$A$3</c:f>
              <c:strCache>
                <c:ptCount val="2"/>
                <c:pt idx="0">
                  <c:v>2002</c:v>
                </c:pt>
                <c:pt idx="1">
                  <c:v>2020E</c:v>
                </c:pt>
              </c:strCache>
            </c:strRef>
          </c:cat>
          <c:val>
            <c:numRef>
              <c:f>Sheet1!$C$2:$C$3</c:f>
              <c:numCache>
                <c:formatCode>0%</c:formatCode>
                <c:ptCount val="2"/>
                <c:pt idx="0">
                  <c:v>0.42000000000000032</c:v>
                </c:pt>
                <c:pt idx="1">
                  <c:v>0.2</c:v>
                </c:pt>
              </c:numCache>
            </c:numRef>
          </c:val>
        </c:ser>
        <c:ser>
          <c:idx val="2"/>
          <c:order val="2"/>
          <c:tx>
            <c:strRef>
              <c:f>Sheet1!$D$1</c:f>
              <c:strCache>
                <c:ptCount val="1"/>
                <c:pt idx="0">
                  <c:v>Telecom devices</c:v>
                </c:pt>
              </c:strCache>
            </c:strRef>
          </c:tx>
          <c:spPr>
            <a:solidFill>
              <a:sysClr val="window" lastClr="FFFFFF">
                <a:lumMod val="85000"/>
              </a:sysClr>
            </a:solidFill>
          </c:spPr>
          <c:dLbls>
            <c:showVal val="1"/>
          </c:dLbls>
          <c:cat>
            <c:strRef>
              <c:f>Sheet1!$A$2:$A$3</c:f>
              <c:strCache>
                <c:ptCount val="2"/>
                <c:pt idx="0">
                  <c:v>2002</c:v>
                </c:pt>
                <c:pt idx="1">
                  <c:v>2020E</c:v>
                </c:pt>
              </c:strCache>
            </c:strRef>
          </c:cat>
          <c:val>
            <c:numRef>
              <c:f>Sheet1!$D$2:$D$3</c:f>
              <c:numCache>
                <c:formatCode>0%</c:formatCode>
                <c:ptCount val="2"/>
                <c:pt idx="0">
                  <c:v>0.12000000000000002</c:v>
                </c:pt>
                <c:pt idx="1">
                  <c:v>0.15000000000000024</c:v>
                </c:pt>
              </c:numCache>
            </c:numRef>
          </c:val>
        </c:ser>
        <c:ser>
          <c:idx val="3"/>
          <c:order val="3"/>
          <c:tx>
            <c:strRef>
              <c:f>Sheet1!$E$1</c:f>
              <c:strCache>
                <c:ptCount val="1"/>
                <c:pt idx="0">
                  <c:v>Fixed broadband</c:v>
                </c:pt>
              </c:strCache>
            </c:strRef>
          </c:tx>
          <c:dLbls>
            <c:txPr>
              <a:bodyPr/>
              <a:lstStyle/>
              <a:p>
                <a:pPr>
                  <a:defRPr>
                    <a:solidFill>
                      <a:schemeClr val="bg1"/>
                    </a:solidFill>
                  </a:defRPr>
                </a:pPr>
                <a:endParaRPr lang="en-US"/>
              </a:p>
            </c:txPr>
            <c:showVal val="1"/>
          </c:dLbls>
          <c:cat>
            <c:strRef>
              <c:f>Sheet1!$A$2:$A$3</c:f>
              <c:strCache>
                <c:ptCount val="2"/>
                <c:pt idx="0">
                  <c:v>2002</c:v>
                </c:pt>
                <c:pt idx="1">
                  <c:v>2020E</c:v>
                </c:pt>
              </c:strCache>
            </c:strRef>
          </c:cat>
          <c:val>
            <c:numRef>
              <c:f>Sheet1!$E$2:$E$3</c:f>
              <c:numCache>
                <c:formatCode>0%</c:formatCode>
                <c:ptCount val="2"/>
                <c:pt idx="0">
                  <c:v>3.0000000000000002E-2</c:v>
                </c:pt>
                <c:pt idx="1">
                  <c:v>0.14000000000000001</c:v>
                </c:pt>
              </c:numCache>
            </c:numRef>
          </c:val>
        </c:ser>
        <c:gapWidth val="125"/>
        <c:overlap val="100"/>
        <c:serLines/>
        <c:axId val="106018688"/>
        <c:axId val="106020224"/>
      </c:barChart>
      <c:catAx>
        <c:axId val="106018688"/>
        <c:scaling>
          <c:orientation val="minMax"/>
        </c:scaling>
        <c:axPos val="b"/>
        <c:numFmt formatCode="General" sourceLinked="1"/>
        <c:tickLblPos val="nextTo"/>
        <c:spPr>
          <a:ln>
            <a:solidFill>
              <a:srgbClr val="000000"/>
            </a:solidFill>
          </a:ln>
        </c:spPr>
        <c:crossAx val="106020224"/>
        <c:crosses val="autoZero"/>
        <c:auto val="1"/>
        <c:lblAlgn val="ctr"/>
        <c:lblOffset val="100"/>
      </c:catAx>
      <c:valAx>
        <c:axId val="106020224"/>
        <c:scaling>
          <c:orientation val="minMax"/>
        </c:scaling>
        <c:delete val="1"/>
        <c:axPos val="l"/>
        <c:numFmt formatCode="0%" sourceLinked="1"/>
        <c:tickLblPos val="none"/>
        <c:crossAx val="106018688"/>
        <c:crosses val="autoZero"/>
        <c:crossBetween val="between"/>
      </c:valAx>
    </c:plotArea>
    <c:legend>
      <c:legendPos val="b"/>
      <c:layout>
        <c:manualLayout>
          <c:xMode val="edge"/>
          <c:yMode val="edge"/>
          <c:x val="0"/>
          <c:y val="0.91940429964747161"/>
          <c:w val="0.98297502584904151"/>
          <c:h val="6.1845714324036134E-2"/>
        </c:manualLayout>
      </c:layout>
      <c:txPr>
        <a:bodyPr/>
        <a:lstStyle/>
        <a:p>
          <a:pPr>
            <a:defRPr>
              <a:solidFill>
                <a:srgbClr val="000000"/>
              </a:solidFill>
            </a:defRPr>
          </a:pPr>
          <a:endParaRPr lang="en-US"/>
        </a:p>
      </c:txPr>
    </c:legend>
    <c:plotVisOnly val="1"/>
    <c:dispBlanksAs val="gap"/>
  </c:chart>
  <c:txPr>
    <a:bodyPr/>
    <a:lstStyle/>
    <a:p>
      <a:pPr>
        <a:defRPr sz="1100">
          <a:solidFill>
            <a:srgbClr val="000000"/>
          </a:solidFill>
          <a:latin typeface="+mj-lt"/>
        </a:defRPr>
      </a:pPr>
      <a:endParaRPr lang="en-US"/>
    </a:p>
  </c:txPr>
  <c:externalData r:id="rId2"/>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450D67-DB5E-4CC7-BF02-7A4168E409CC}" type="doc">
      <dgm:prSet loTypeId="urn:microsoft.com/office/officeart/2005/8/layout/chevron1" loCatId="process" qsTypeId="urn:microsoft.com/office/officeart/2005/8/quickstyle/3d1" qsCatId="3D" csTypeId="urn:microsoft.com/office/officeart/2005/8/colors/colorful3" csCatId="colorful" phldr="1"/>
      <dgm:spPr/>
    </dgm:pt>
    <dgm:pt modelId="{2EE7F64F-926A-4BA0-927C-880700A926D8}">
      <dgm:prSet phldrT="[Text]"/>
      <dgm:spPr/>
      <dgm:t>
        <a:bodyPr/>
        <a:lstStyle/>
        <a:p>
          <a:r>
            <a:rPr lang="en-US" dirty="0" smtClean="0"/>
            <a:t>Consumption</a:t>
          </a:r>
          <a:endParaRPr lang="en-US" dirty="0"/>
        </a:p>
      </dgm:t>
    </dgm:pt>
    <dgm:pt modelId="{F5D63228-80D0-408B-830A-9DD085317932}" type="parTrans" cxnId="{315C9A5A-81AC-4E8D-9408-02F4141BE4FF}">
      <dgm:prSet/>
      <dgm:spPr/>
      <dgm:t>
        <a:bodyPr/>
        <a:lstStyle/>
        <a:p>
          <a:endParaRPr lang="en-US"/>
        </a:p>
      </dgm:t>
    </dgm:pt>
    <dgm:pt modelId="{6E2EE009-8B86-4061-98D6-5E63E1C54207}" type="sibTrans" cxnId="{315C9A5A-81AC-4E8D-9408-02F4141BE4FF}">
      <dgm:prSet/>
      <dgm:spPr/>
      <dgm:t>
        <a:bodyPr/>
        <a:lstStyle/>
        <a:p>
          <a:endParaRPr lang="en-US"/>
        </a:p>
      </dgm:t>
    </dgm:pt>
    <dgm:pt modelId="{6F568B3B-0042-4D6F-AB14-FEB4CDB049BF}">
      <dgm:prSet phldrT="[Text]"/>
      <dgm:spPr/>
      <dgm:t>
        <a:bodyPr/>
        <a:lstStyle/>
        <a:p>
          <a:r>
            <a:rPr lang="en-US" dirty="0" smtClean="0"/>
            <a:t>Transmission</a:t>
          </a:r>
          <a:endParaRPr lang="en-US" dirty="0"/>
        </a:p>
      </dgm:t>
    </dgm:pt>
    <dgm:pt modelId="{D76FAFFB-5B31-40C2-8051-0E9CC1E1B94A}" type="parTrans" cxnId="{D29C39E8-187B-4FED-A58F-604E9CD1DF77}">
      <dgm:prSet/>
      <dgm:spPr/>
      <dgm:t>
        <a:bodyPr/>
        <a:lstStyle/>
        <a:p>
          <a:endParaRPr lang="en-US"/>
        </a:p>
      </dgm:t>
    </dgm:pt>
    <dgm:pt modelId="{7F0B8857-429C-4D2D-ADD4-7220F75D62E9}" type="sibTrans" cxnId="{D29C39E8-187B-4FED-A58F-604E9CD1DF77}">
      <dgm:prSet/>
      <dgm:spPr/>
      <dgm:t>
        <a:bodyPr/>
        <a:lstStyle/>
        <a:p>
          <a:endParaRPr lang="en-US"/>
        </a:p>
      </dgm:t>
    </dgm:pt>
    <dgm:pt modelId="{ECA9DCCE-2CB0-4FAB-B33E-814313C2B029}">
      <dgm:prSet phldrT="[Text]"/>
      <dgm:spPr/>
      <dgm:t>
        <a:bodyPr/>
        <a:lstStyle/>
        <a:p>
          <a:r>
            <a:rPr lang="en-US" dirty="0" smtClean="0"/>
            <a:t>Generation</a:t>
          </a:r>
          <a:endParaRPr lang="en-US" dirty="0"/>
        </a:p>
      </dgm:t>
    </dgm:pt>
    <dgm:pt modelId="{3DE9D465-B3AD-48FB-AAC6-6E342DD39DC6}" type="parTrans" cxnId="{7CCA2E9E-EB3C-45C4-AB75-15281BEA2DFB}">
      <dgm:prSet/>
      <dgm:spPr/>
      <dgm:t>
        <a:bodyPr/>
        <a:lstStyle/>
        <a:p>
          <a:endParaRPr lang="en-US"/>
        </a:p>
      </dgm:t>
    </dgm:pt>
    <dgm:pt modelId="{DA1E9CAA-6026-4487-B6AE-9FE8E7BDE7BF}" type="sibTrans" cxnId="{7CCA2E9E-EB3C-45C4-AB75-15281BEA2DFB}">
      <dgm:prSet/>
      <dgm:spPr/>
      <dgm:t>
        <a:bodyPr/>
        <a:lstStyle/>
        <a:p>
          <a:endParaRPr lang="en-US"/>
        </a:p>
      </dgm:t>
    </dgm:pt>
    <dgm:pt modelId="{8E9FEC2D-92A0-4EBD-B938-D178743BD574}" type="pres">
      <dgm:prSet presAssocID="{4C450D67-DB5E-4CC7-BF02-7A4168E409CC}" presName="Name0" presStyleCnt="0">
        <dgm:presLayoutVars>
          <dgm:dir/>
          <dgm:animLvl val="lvl"/>
          <dgm:resizeHandles val="exact"/>
        </dgm:presLayoutVars>
      </dgm:prSet>
      <dgm:spPr/>
    </dgm:pt>
    <dgm:pt modelId="{2E206910-2B38-4324-AC4A-E17492043066}" type="pres">
      <dgm:prSet presAssocID="{2EE7F64F-926A-4BA0-927C-880700A926D8}" presName="parTxOnly" presStyleLbl="node1" presStyleIdx="0" presStyleCnt="3">
        <dgm:presLayoutVars>
          <dgm:chMax val="0"/>
          <dgm:chPref val="0"/>
          <dgm:bulletEnabled val="1"/>
        </dgm:presLayoutVars>
      </dgm:prSet>
      <dgm:spPr/>
      <dgm:t>
        <a:bodyPr/>
        <a:lstStyle/>
        <a:p>
          <a:endParaRPr lang="en-US"/>
        </a:p>
      </dgm:t>
    </dgm:pt>
    <dgm:pt modelId="{69E3E0D6-04D2-4016-8D2A-0B90DF225182}" type="pres">
      <dgm:prSet presAssocID="{6E2EE009-8B86-4061-98D6-5E63E1C54207}" presName="parTxOnlySpace" presStyleCnt="0"/>
      <dgm:spPr/>
    </dgm:pt>
    <dgm:pt modelId="{19164F05-AA89-4545-9EA0-FB4214E466AF}" type="pres">
      <dgm:prSet presAssocID="{6F568B3B-0042-4D6F-AB14-FEB4CDB049BF}" presName="parTxOnly" presStyleLbl="node1" presStyleIdx="1" presStyleCnt="3">
        <dgm:presLayoutVars>
          <dgm:chMax val="0"/>
          <dgm:chPref val="0"/>
          <dgm:bulletEnabled val="1"/>
        </dgm:presLayoutVars>
      </dgm:prSet>
      <dgm:spPr/>
      <dgm:t>
        <a:bodyPr/>
        <a:lstStyle/>
        <a:p>
          <a:endParaRPr lang="en-US"/>
        </a:p>
      </dgm:t>
    </dgm:pt>
    <dgm:pt modelId="{5EA12E26-28C9-41DB-95A9-5FB7D45F9881}" type="pres">
      <dgm:prSet presAssocID="{7F0B8857-429C-4D2D-ADD4-7220F75D62E9}" presName="parTxOnlySpace" presStyleCnt="0"/>
      <dgm:spPr/>
    </dgm:pt>
    <dgm:pt modelId="{01650925-352E-44F1-8E3F-BEA7017CEE46}" type="pres">
      <dgm:prSet presAssocID="{ECA9DCCE-2CB0-4FAB-B33E-814313C2B029}" presName="parTxOnly" presStyleLbl="node1" presStyleIdx="2" presStyleCnt="3">
        <dgm:presLayoutVars>
          <dgm:chMax val="0"/>
          <dgm:chPref val="0"/>
          <dgm:bulletEnabled val="1"/>
        </dgm:presLayoutVars>
      </dgm:prSet>
      <dgm:spPr/>
      <dgm:t>
        <a:bodyPr/>
        <a:lstStyle/>
        <a:p>
          <a:endParaRPr lang="en-US"/>
        </a:p>
      </dgm:t>
    </dgm:pt>
  </dgm:ptLst>
  <dgm:cxnLst>
    <dgm:cxn modelId="{D29C39E8-187B-4FED-A58F-604E9CD1DF77}" srcId="{4C450D67-DB5E-4CC7-BF02-7A4168E409CC}" destId="{6F568B3B-0042-4D6F-AB14-FEB4CDB049BF}" srcOrd="1" destOrd="0" parTransId="{D76FAFFB-5B31-40C2-8051-0E9CC1E1B94A}" sibTransId="{7F0B8857-429C-4D2D-ADD4-7220F75D62E9}"/>
    <dgm:cxn modelId="{FE68A906-EF8E-4C12-904C-329A637B2BE0}" type="presOf" srcId="{ECA9DCCE-2CB0-4FAB-B33E-814313C2B029}" destId="{01650925-352E-44F1-8E3F-BEA7017CEE46}" srcOrd="0" destOrd="0" presId="urn:microsoft.com/office/officeart/2005/8/layout/chevron1"/>
    <dgm:cxn modelId="{FF4CA7C0-C26D-4C61-A9DE-2F5074E46122}" type="presOf" srcId="{2EE7F64F-926A-4BA0-927C-880700A926D8}" destId="{2E206910-2B38-4324-AC4A-E17492043066}" srcOrd="0" destOrd="0" presId="urn:microsoft.com/office/officeart/2005/8/layout/chevron1"/>
    <dgm:cxn modelId="{7CCA2E9E-EB3C-45C4-AB75-15281BEA2DFB}" srcId="{4C450D67-DB5E-4CC7-BF02-7A4168E409CC}" destId="{ECA9DCCE-2CB0-4FAB-B33E-814313C2B029}" srcOrd="2" destOrd="0" parTransId="{3DE9D465-B3AD-48FB-AAC6-6E342DD39DC6}" sibTransId="{DA1E9CAA-6026-4487-B6AE-9FE8E7BDE7BF}"/>
    <dgm:cxn modelId="{315C9A5A-81AC-4E8D-9408-02F4141BE4FF}" srcId="{4C450D67-DB5E-4CC7-BF02-7A4168E409CC}" destId="{2EE7F64F-926A-4BA0-927C-880700A926D8}" srcOrd="0" destOrd="0" parTransId="{F5D63228-80D0-408B-830A-9DD085317932}" sibTransId="{6E2EE009-8B86-4061-98D6-5E63E1C54207}"/>
    <dgm:cxn modelId="{8FDD378A-E554-4096-843B-4451F14B3C76}" type="presOf" srcId="{6F568B3B-0042-4D6F-AB14-FEB4CDB049BF}" destId="{19164F05-AA89-4545-9EA0-FB4214E466AF}" srcOrd="0" destOrd="0" presId="urn:microsoft.com/office/officeart/2005/8/layout/chevron1"/>
    <dgm:cxn modelId="{D062853D-EE7F-4891-A855-279C9B38471F}" type="presOf" srcId="{4C450D67-DB5E-4CC7-BF02-7A4168E409CC}" destId="{8E9FEC2D-92A0-4EBD-B938-D178743BD574}" srcOrd="0" destOrd="0" presId="urn:microsoft.com/office/officeart/2005/8/layout/chevron1"/>
    <dgm:cxn modelId="{23DC4844-5A10-4739-8298-2C2B14D18EC9}" type="presParOf" srcId="{8E9FEC2D-92A0-4EBD-B938-D178743BD574}" destId="{2E206910-2B38-4324-AC4A-E17492043066}" srcOrd="0" destOrd="0" presId="urn:microsoft.com/office/officeart/2005/8/layout/chevron1"/>
    <dgm:cxn modelId="{167965E6-F5C5-431B-9E6C-CB4E125989C9}" type="presParOf" srcId="{8E9FEC2D-92A0-4EBD-B938-D178743BD574}" destId="{69E3E0D6-04D2-4016-8D2A-0B90DF225182}" srcOrd="1" destOrd="0" presId="urn:microsoft.com/office/officeart/2005/8/layout/chevron1"/>
    <dgm:cxn modelId="{E14A3C67-5668-446E-A279-8C92775DD2E8}" type="presParOf" srcId="{8E9FEC2D-92A0-4EBD-B938-D178743BD574}" destId="{19164F05-AA89-4545-9EA0-FB4214E466AF}" srcOrd="2" destOrd="0" presId="urn:microsoft.com/office/officeart/2005/8/layout/chevron1"/>
    <dgm:cxn modelId="{8BB09326-07E2-448E-ADAD-906865B2B97F}" type="presParOf" srcId="{8E9FEC2D-92A0-4EBD-B938-D178743BD574}" destId="{5EA12E26-28C9-41DB-95A9-5FB7D45F9881}" srcOrd="3" destOrd="0" presId="urn:microsoft.com/office/officeart/2005/8/layout/chevron1"/>
    <dgm:cxn modelId="{21A45336-FA76-4B5B-B6D2-17A0C7EBB891}" type="presParOf" srcId="{8E9FEC2D-92A0-4EBD-B938-D178743BD574}" destId="{01650925-352E-44F1-8E3F-BEA7017CEE46}" srcOrd="4"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577076-9933-424B-9DF1-5701FBEA976E}" type="doc">
      <dgm:prSet loTypeId="urn:microsoft.com/office/officeart/2005/8/layout/venn2" loCatId="relationship" qsTypeId="urn:microsoft.com/office/officeart/2005/8/quickstyle/simple1" qsCatId="simple" csTypeId="urn:microsoft.com/office/officeart/2005/8/colors/colorful5" csCatId="colorful" phldr="1"/>
      <dgm:spPr/>
      <dgm:t>
        <a:bodyPr/>
        <a:lstStyle/>
        <a:p>
          <a:endParaRPr lang="en-US"/>
        </a:p>
      </dgm:t>
    </dgm:pt>
    <dgm:pt modelId="{E9CC0736-2036-4D25-A897-F1DA8A42249F}">
      <dgm:prSet phldrT="[Text]" custT="1"/>
      <dgm:spPr/>
      <dgm:t>
        <a:bodyPr/>
        <a:lstStyle/>
        <a:p>
          <a:pPr algn="l"/>
          <a:r>
            <a:rPr lang="en-US" sz="1800" b="1" dirty="0" smtClean="0">
              <a:solidFill>
                <a:schemeClr val="tx1"/>
              </a:solidFill>
            </a:rPr>
            <a:t>Rural Economic Growth</a:t>
          </a:r>
          <a:endParaRPr lang="en-US" sz="1600" dirty="0">
            <a:solidFill>
              <a:schemeClr val="tx1"/>
            </a:solidFill>
          </a:endParaRPr>
        </a:p>
      </dgm:t>
    </dgm:pt>
    <dgm:pt modelId="{53DB4D9C-4030-427B-9955-7F30F2CA7033}" type="parTrans" cxnId="{F08D850D-3EC3-432F-8E0F-BA363BE5D039}">
      <dgm:prSet/>
      <dgm:spPr/>
      <dgm:t>
        <a:bodyPr/>
        <a:lstStyle/>
        <a:p>
          <a:endParaRPr lang="en-US"/>
        </a:p>
      </dgm:t>
    </dgm:pt>
    <dgm:pt modelId="{9ED69860-68F6-4B9B-A08E-466C6A7A8415}" type="sibTrans" cxnId="{F08D850D-3EC3-432F-8E0F-BA363BE5D039}">
      <dgm:prSet/>
      <dgm:spPr/>
      <dgm:t>
        <a:bodyPr/>
        <a:lstStyle/>
        <a:p>
          <a:endParaRPr lang="en-US"/>
        </a:p>
      </dgm:t>
    </dgm:pt>
    <dgm:pt modelId="{062F2F41-612C-49F3-8FE5-16DAC543AAAA}">
      <dgm:prSet phldrT="[Text]" custT="1"/>
      <dgm:spPr/>
      <dgm:t>
        <a:bodyPr/>
        <a:lstStyle/>
        <a:p>
          <a:pPr algn="l"/>
          <a:r>
            <a:rPr lang="en-US" sz="1800" b="1" dirty="0" smtClean="0">
              <a:solidFill>
                <a:schemeClr val="tx1"/>
              </a:solidFill>
            </a:rPr>
            <a:t>Community – </a:t>
          </a:r>
          <a:r>
            <a:rPr lang="en-US" sz="1200" b="0" dirty="0" smtClean="0">
              <a:solidFill>
                <a:schemeClr val="bg1"/>
              </a:solidFill>
            </a:rPr>
            <a:t>Surplus Power Feeding</a:t>
          </a:r>
          <a:endParaRPr lang="en-US" sz="900" b="0" dirty="0">
            <a:solidFill>
              <a:schemeClr val="bg1"/>
            </a:solidFill>
          </a:endParaRPr>
        </a:p>
      </dgm:t>
    </dgm:pt>
    <dgm:pt modelId="{EF8BDD44-6A50-4FE7-936F-C0840FA246E1}" type="parTrans" cxnId="{F352C433-AFA0-4024-B3C4-5E353E99E941}">
      <dgm:prSet/>
      <dgm:spPr/>
      <dgm:t>
        <a:bodyPr/>
        <a:lstStyle/>
        <a:p>
          <a:endParaRPr lang="en-US"/>
        </a:p>
      </dgm:t>
    </dgm:pt>
    <dgm:pt modelId="{60F9D3C3-61D4-4439-814B-26BC8188AA96}" type="sibTrans" cxnId="{F352C433-AFA0-4024-B3C4-5E353E99E941}">
      <dgm:prSet/>
      <dgm:spPr/>
      <dgm:t>
        <a:bodyPr/>
        <a:lstStyle/>
        <a:p>
          <a:endParaRPr lang="en-US"/>
        </a:p>
      </dgm:t>
    </dgm:pt>
    <dgm:pt modelId="{C017A867-D7DA-493B-A0D9-CC583B6F736E}">
      <dgm:prSet phldrT="[Text]" custT="1"/>
      <dgm:spPr/>
      <dgm:t>
        <a:bodyPr/>
        <a:lstStyle/>
        <a:p>
          <a:pPr algn="l"/>
          <a:r>
            <a:rPr lang="en-US" sz="1800" b="1" dirty="0" smtClean="0">
              <a:solidFill>
                <a:schemeClr val="tx1"/>
              </a:solidFill>
            </a:rPr>
            <a:t>Anchor Load – Telecom </a:t>
          </a:r>
          <a:r>
            <a:rPr lang="en-US" sz="1200" b="0" dirty="0" smtClean="0">
              <a:solidFill>
                <a:schemeClr val="bg1"/>
              </a:solidFill>
            </a:rPr>
            <a:t>IP1’s jointly offering their towers to select RESCOs</a:t>
          </a:r>
          <a:endParaRPr lang="en-US" sz="1400" b="0" dirty="0">
            <a:solidFill>
              <a:schemeClr val="bg1"/>
            </a:solidFill>
          </a:endParaRPr>
        </a:p>
      </dgm:t>
    </dgm:pt>
    <dgm:pt modelId="{697EC5DD-43BF-4744-9F5B-28FE1FBCBBB5}" type="parTrans" cxnId="{B0BDDFA9-4D40-41C0-A3EB-1534D6FD9D8A}">
      <dgm:prSet/>
      <dgm:spPr/>
      <dgm:t>
        <a:bodyPr/>
        <a:lstStyle/>
        <a:p>
          <a:endParaRPr lang="en-US"/>
        </a:p>
      </dgm:t>
    </dgm:pt>
    <dgm:pt modelId="{D2CE54DC-F5F9-44F1-8DFF-B69FB2401C32}" type="sibTrans" cxnId="{B0BDDFA9-4D40-41C0-A3EB-1534D6FD9D8A}">
      <dgm:prSet/>
      <dgm:spPr/>
      <dgm:t>
        <a:bodyPr/>
        <a:lstStyle/>
        <a:p>
          <a:endParaRPr lang="en-US"/>
        </a:p>
      </dgm:t>
    </dgm:pt>
    <dgm:pt modelId="{52B128FD-CFE1-4551-8C12-45C5CCD6B472}" type="pres">
      <dgm:prSet presAssocID="{61577076-9933-424B-9DF1-5701FBEA976E}" presName="Name0" presStyleCnt="0">
        <dgm:presLayoutVars>
          <dgm:chMax val="7"/>
          <dgm:resizeHandles val="exact"/>
        </dgm:presLayoutVars>
      </dgm:prSet>
      <dgm:spPr/>
      <dgm:t>
        <a:bodyPr/>
        <a:lstStyle/>
        <a:p>
          <a:endParaRPr lang="en-US"/>
        </a:p>
      </dgm:t>
    </dgm:pt>
    <dgm:pt modelId="{1899A4DD-3592-4B6D-A1D8-0D91FDA6CEDE}" type="pres">
      <dgm:prSet presAssocID="{61577076-9933-424B-9DF1-5701FBEA976E}" presName="comp1" presStyleCnt="0"/>
      <dgm:spPr/>
    </dgm:pt>
    <dgm:pt modelId="{E57F3018-965D-4C47-8890-E75948834794}" type="pres">
      <dgm:prSet presAssocID="{61577076-9933-424B-9DF1-5701FBEA976E}" presName="circle1" presStyleLbl="node1" presStyleIdx="0" presStyleCnt="3" custScaleX="96825" custLinFactNeighborX="781" custLinFactNeighborY="25390"/>
      <dgm:spPr/>
      <dgm:t>
        <a:bodyPr/>
        <a:lstStyle/>
        <a:p>
          <a:endParaRPr lang="en-US"/>
        </a:p>
      </dgm:t>
    </dgm:pt>
    <dgm:pt modelId="{4B2994DE-98B0-4430-A64B-CCBEF823E9A3}" type="pres">
      <dgm:prSet presAssocID="{61577076-9933-424B-9DF1-5701FBEA976E}" presName="c1text" presStyleLbl="node1" presStyleIdx="0" presStyleCnt="3">
        <dgm:presLayoutVars>
          <dgm:bulletEnabled val="1"/>
        </dgm:presLayoutVars>
      </dgm:prSet>
      <dgm:spPr/>
      <dgm:t>
        <a:bodyPr/>
        <a:lstStyle/>
        <a:p>
          <a:endParaRPr lang="en-US"/>
        </a:p>
      </dgm:t>
    </dgm:pt>
    <dgm:pt modelId="{08CF3FB6-9287-43D7-B53D-53B32305BB07}" type="pres">
      <dgm:prSet presAssocID="{61577076-9933-424B-9DF1-5701FBEA976E}" presName="comp2" presStyleCnt="0"/>
      <dgm:spPr/>
    </dgm:pt>
    <dgm:pt modelId="{A01E0561-BB8F-46B4-B455-6CAFA4C2BB40}" type="pres">
      <dgm:prSet presAssocID="{61577076-9933-424B-9DF1-5701FBEA976E}" presName="circle2" presStyleLbl="node1" presStyleIdx="1" presStyleCnt="3" custScaleX="111110"/>
      <dgm:spPr/>
      <dgm:t>
        <a:bodyPr/>
        <a:lstStyle/>
        <a:p>
          <a:endParaRPr lang="en-US"/>
        </a:p>
      </dgm:t>
    </dgm:pt>
    <dgm:pt modelId="{0BEADE61-8C3F-463D-BBA3-DF3E1A4E45C8}" type="pres">
      <dgm:prSet presAssocID="{61577076-9933-424B-9DF1-5701FBEA976E}" presName="c2text" presStyleLbl="node1" presStyleIdx="1" presStyleCnt="3">
        <dgm:presLayoutVars>
          <dgm:bulletEnabled val="1"/>
        </dgm:presLayoutVars>
      </dgm:prSet>
      <dgm:spPr/>
      <dgm:t>
        <a:bodyPr/>
        <a:lstStyle/>
        <a:p>
          <a:endParaRPr lang="en-US"/>
        </a:p>
      </dgm:t>
    </dgm:pt>
    <dgm:pt modelId="{E31A24B8-EF48-4E7E-A096-B940BFFEB5B1}" type="pres">
      <dgm:prSet presAssocID="{61577076-9933-424B-9DF1-5701FBEA976E}" presName="comp3" presStyleCnt="0"/>
      <dgm:spPr/>
    </dgm:pt>
    <dgm:pt modelId="{4CBFBB79-9941-40F5-8566-DDC6C224182E}" type="pres">
      <dgm:prSet presAssocID="{61577076-9933-424B-9DF1-5701FBEA976E}" presName="circle3" presStyleLbl="node1" presStyleIdx="2" presStyleCnt="3"/>
      <dgm:spPr/>
      <dgm:t>
        <a:bodyPr/>
        <a:lstStyle/>
        <a:p>
          <a:endParaRPr lang="en-US"/>
        </a:p>
      </dgm:t>
    </dgm:pt>
    <dgm:pt modelId="{5AF22756-A8EC-44DD-A11B-4FA50BC84A71}" type="pres">
      <dgm:prSet presAssocID="{61577076-9933-424B-9DF1-5701FBEA976E}" presName="c3text" presStyleLbl="node1" presStyleIdx="2" presStyleCnt="3">
        <dgm:presLayoutVars>
          <dgm:bulletEnabled val="1"/>
        </dgm:presLayoutVars>
      </dgm:prSet>
      <dgm:spPr/>
      <dgm:t>
        <a:bodyPr/>
        <a:lstStyle/>
        <a:p>
          <a:endParaRPr lang="en-US"/>
        </a:p>
      </dgm:t>
    </dgm:pt>
  </dgm:ptLst>
  <dgm:cxnLst>
    <dgm:cxn modelId="{B0BDDFA9-4D40-41C0-A3EB-1534D6FD9D8A}" srcId="{61577076-9933-424B-9DF1-5701FBEA976E}" destId="{C017A867-D7DA-493B-A0D9-CC583B6F736E}" srcOrd="2" destOrd="0" parTransId="{697EC5DD-43BF-4744-9F5B-28FE1FBCBBB5}" sibTransId="{D2CE54DC-F5F9-44F1-8DFF-B69FB2401C32}"/>
    <dgm:cxn modelId="{E94564DA-ED56-4813-AEC5-32B9BF31384A}" type="presOf" srcId="{E9CC0736-2036-4D25-A897-F1DA8A42249F}" destId="{4B2994DE-98B0-4430-A64B-CCBEF823E9A3}" srcOrd="1" destOrd="0" presId="urn:microsoft.com/office/officeart/2005/8/layout/venn2"/>
    <dgm:cxn modelId="{6B7BA1ED-BB19-4ED4-A406-65C3240DC00B}" type="presOf" srcId="{C017A867-D7DA-493B-A0D9-CC583B6F736E}" destId="{4CBFBB79-9941-40F5-8566-DDC6C224182E}" srcOrd="0" destOrd="0" presId="urn:microsoft.com/office/officeart/2005/8/layout/venn2"/>
    <dgm:cxn modelId="{F352C433-AFA0-4024-B3C4-5E353E99E941}" srcId="{61577076-9933-424B-9DF1-5701FBEA976E}" destId="{062F2F41-612C-49F3-8FE5-16DAC543AAAA}" srcOrd="1" destOrd="0" parTransId="{EF8BDD44-6A50-4FE7-936F-C0840FA246E1}" sibTransId="{60F9D3C3-61D4-4439-814B-26BC8188AA96}"/>
    <dgm:cxn modelId="{4F038754-1596-460F-9F72-4AA1AF6A20C8}" type="presOf" srcId="{E9CC0736-2036-4D25-A897-F1DA8A42249F}" destId="{E57F3018-965D-4C47-8890-E75948834794}" srcOrd="0" destOrd="0" presId="urn:microsoft.com/office/officeart/2005/8/layout/venn2"/>
    <dgm:cxn modelId="{60EC8F8B-9D21-46E8-B6BE-FFBDC9B747B3}" type="presOf" srcId="{062F2F41-612C-49F3-8FE5-16DAC543AAAA}" destId="{A01E0561-BB8F-46B4-B455-6CAFA4C2BB40}" srcOrd="0" destOrd="0" presId="urn:microsoft.com/office/officeart/2005/8/layout/venn2"/>
    <dgm:cxn modelId="{681AA13A-46C8-467A-93D9-99A03562A074}" type="presOf" srcId="{61577076-9933-424B-9DF1-5701FBEA976E}" destId="{52B128FD-CFE1-4551-8C12-45C5CCD6B472}" srcOrd="0" destOrd="0" presId="urn:microsoft.com/office/officeart/2005/8/layout/venn2"/>
    <dgm:cxn modelId="{F08D850D-3EC3-432F-8E0F-BA363BE5D039}" srcId="{61577076-9933-424B-9DF1-5701FBEA976E}" destId="{E9CC0736-2036-4D25-A897-F1DA8A42249F}" srcOrd="0" destOrd="0" parTransId="{53DB4D9C-4030-427B-9955-7F30F2CA7033}" sibTransId="{9ED69860-68F6-4B9B-A08E-466C6A7A8415}"/>
    <dgm:cxn modelId="{3E1C4FCA-744B-499B-A5B4-1215FB4A2334}" type="presOf" srcId="{062F2F41-612C-49F3-8FE5-16DAC543AAAA}" destId="{0BEADE61-8C3F-463D-BBA3-DF3E1A4E45C8}" srcOrd="1" destOrd="0" presId="urn:microsoft.com/office/officeart/2005/8/layout/venn2"/>
    <dgm:cxn modelId="{7005DA8C-8E3D-4CB9-83C0-0E8159691F4E}" type="presOf" srcId="{C017A867-D7DA-493B-A0D9-CC583B6F736E}" destId="{5AF22756-A8EC-44DD-A11B-4FA50BC84A71}" srcOrd="1" destOrd="0" presId="urn:microsoft.com/office/officeart/2005/8/layout/venn2"/>
    <dgm:cxn modelId="{7E41AB66-C9DF-4D75-B942-70596FD018D7}" type="presParOf" srcId="{52B128FD-CFE1-4551-8C12-45C5CCD6B472}" destId="{1899A4DD-3592-4B6D-A1D8-0D91FDA6CEDE}" srcOrd="0" destOrd="0" presId="urn:microsoft.com/office/officeart/2005/8/layout/venn2"/>
    <dgm:cxn modelId="{FC3FD45E-7818-4BF8-815D-0A2D346E0903}" type="presParOf" srcId="{1899A4DD-3592-4B6D-A1D8-0D91FDA6CEDE}" destId="{E57F3018-965D-4C47-8890-E75948834794}" srcOrd="0" destOrd="0" presId="urn:microsoft.com/office/officeart/2005/8/layout/venn2"/>
    <dgm:cxn modelId="{0B6CE478-699A-4B23-AAB0-2830F71C3D44}" type="presParOf" srcId="{1899A4DD-3592-4B6D-A1D8-0D91FDA6CEDE}" destId="{4B2994DE-98B0-4430-A64B-CCBEF823E9A3}" srcOrd="1" destOrd="0" presId="urn:microsoft.com/office/officeart/2005/8/layout/venn2"/>
    <dgm:cxn modelId="{17BF09C3-A6B1-426C-B7BE-BC3D90F3D020}" type="presParOf" srcId="{52B128FD-CFE1-4551-8C12-45C5CCD6B472}" destId="{08CF3FB6-9287-43D7-B53D-53B32305BB07}" srcOrd="1" destOrd="0" presId="urn:microsoft.com/office/officeart/2005/8/layout/venn2"/>
    <dgm:cxn modelId="{70375C68-40D9-4BB4-A8F5-81A34D211669}" type="presParOf" srcId="{08CF3FB6-9287-43D7-B53D-53B32305BB07}" destId="{A01E0561-BB8F-46B4-B455-6CAFA4C2BB40}" srcOrd="0" destOrd="0" presId="urn:microsoft.com/office/officeart/2005/8/layout/venn2"/>
    <dgm:cxn modelId="{5F5EDBF3-361F-402C-BFA9-8A472A817C8F}" type="presParOf" srcId="{08CF3FB6-9287-43D7-B53D-53B32305BB07}" destId="{0BEADE61-8C3F-463D-BBA3-DF3E1A4E45C8}" srcOrd="1" destOrd="0" presId="urn:microsoft.com/office/officeart/2005/8/layout/venn2"/>
    <dgm:cxn modelId="{C5FFBAE2-2B9F-45BC-B7EC-44C791310D86}" type="presParOf" srcId="{52B128FD-CFE1-4551-8C12-45C5CCD6B472}" destId="{E31A24B8-EF48-4E7E-A096-B940BFFEB5B1}" srcOrd="2" destOrd="0" presId="urn:microsoft.com/office/officeart/2005/8/layout/venn2"/>
    <dgm:cxn modelId="{AD6A48D0-0EBC-4981-9578-CD2D91CABA8F}" type="presParOf" srcId="{E31A24B8-EF48-4E7E-A096-B940BFFEB5B1}" destId="{4CBFBB79-9941-40F5-8566-DDC6C224182E}" srcOrd="0" destOrd="0" presId="urn:microsoft.com/office/officeart/2005/8/layout/venn2"/>
    <dgm:cxn modelId="{31BFADDE-4F7F-4DD5-90F6-1B42309592D7}" type="presParOf" srcId="{E31A24B8-EF48-4E7E-A096-B940BFFEB5B1}" destId="{5AF22756-A8EC-44DD-A11B-4FA50BC84A71}" srcOrd="1" destOrd="0" presId="urn:microsoft.com/office/officeart/2005/8/layout/ven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289027-9E75-460E-B178-571CAC44DE48}" type="doc">
      <dgm:prSet loTypeId="urn:microsoft.com/office/officeart/2005/8/layout/funnel1" loCatId="process" qsTypeId="urn:microsoft.com/office/officeart/2005/8/quickstyle/simple4" qsCatId="simple" csTypeId="urn:microsoft.com/office/officeart/2005/8/colors/colorful5" csCatId="colorful" phldr="1"/>
      <dgm:spPr/>
      <dgm:t>
        <a:bodyPr/>
        <a:lstStyle/>
        <a:p>
          <a:endParaRPr lang="en-US"/>
        </a:p>
      </dgm:t>
    </dgm:pt>
    <dgm:pt modelId="{DD781AA8-875D-4B79-98AC-1C6D0F47E399}">
      <dgm:prSet phldrT="[Text]"/>
      <dgm:spPr/>
      <dgm:t>
        <a:bodyPr/>
        <a:lstStyle/>
        <a:p>
          <a:r>
            <a:rPr lang="en-US" dirty="0" smtClean="0"/>
            <a:t>Solar</a:t>
          </a:r>
          <a:endParaRPr lang="en-US" dirty="0"/>
        </a:p>
      </dgm:t>
    </dgm:pt>
    <dgm:pt modelId="{D6D12AEA-3FC7-4D27-8CD2-F048EE899143}" type="parTrans" cxnId="{1D70B3D7-B5C3-4E37-BCBC-F7993A655A2C}">
      <dgm:prSet/>
      <dgm:spPr/>
      <dgm:t>
        <a:bodyPr/>
        <a:lstStyle/>
        <a:p>
          <a:endParaRPr lang="en-US"/>
        </a:p>
      </dgm:t>
    </dgm:pt>
    <dgm:pt modelId="{B26AFE3D-A0A4-4CB0-AC44-F379CA49C382}" type="sibTrans" cxnId="{1D70B3D7-B5C3-4E37-BCBC-F7993A655A2C}">
      <dgm:prSet/>
      <dgm:spPr/>
      <dgm:t>
        <a:bodyPr/>
        <a:lstStyle/>
        <a:p>
          <a:endParaRPr lang="en-US"/>
        </a:p>
      </dgm:t>
    </dgm:pt>
    <dgm:pt modelId="{F8CAC2E2-E0B2-46C5-A2CA-ACE5E1E2FDB9}">
      <dgm:prSet phldrT="[Text]"/>
      <dgm:spPr/>
      <dgm:t>
        <a:bodyPr/>
        <a:lstStyle/>
        <a:p>
          <a:r>
            <a:rPr lang="en-US" dirty="0" smtClean="0"/>
            <a:t>Biomass</a:t>
          </a:r>
          <a:endParaRPr lang="en-US" dirty="0"/>
        </a:p>
      </dgm:t>
    </dgm:pt>
    <dgm:pt modelId="{AF37AB39-D6CF-4404-A8AD-8E81B9E9764A}" type="parTrans" cxnId="{4BD96D1D-45E9-4B00-A938-288C7D922AED}">
      <dgm:prSet/>
      <dgm:spPr/>
      <dgm:t>
        <a:bodyPr/>
        <a:lstStyle/>
        <a:p>
          <a:endParaRPr lang="en-US"/>
        </a:p>
      </dgm:t>
    </dgm:pt>
    <dgm:pt modelId="{B6557F1D-2266-4E58-9E43-1F2ADA288BBB}" type="sibTrans" cxnId="{4BD96D1D-45E9-4B00-A938-288C7D922AED}">
      <dgm:prSet/>
      <dgm:spPr/>
      <dgm:t>
        <a:bodyPr/>
        <a:lstStyle/>
        <a:p>
          <a:endParaRPr lang="en-US"/>
        </a:p>
      </dgm:t>
    </dgm:pt>
    <dgm:pt modelId="{DA1B194F-5150-468D-8754-9C507C5E27BB}">
      <dgm:prSet phldrT="[Text]"/>
      <dgm:spPr/>
      <dgm:t>
        <a:bodyPr/>
        <a:lstStyle/>
        <a:p>
          <a:r>
            <a:rPr lang="en-US" dirty="0" smtClean="0"/>
            <a:t>Bio CNG</a:t>
          </a:r>
          <a:endParaRPr lang="en-US" dirty="0"/>
        </a:p>
      </dgm:t>
    </dgm:pt>
    <dgm:pt modelId="{E0245D09-D8F8-4D73-A638-2120308E96B6}" type="sibTrans" cxnId="{7CEB20B9-577F-4429-9ADF-9A99CD8776EB}">
      <dgm:prSet/>
      <dgm:spPr/>
      <dgm:t>
        <a:bodyPr/>
        <a:lstStyle/>
        <a:p>
          <a:endParaRPr lang="en-US"/>
        </a:p>
      </dgm:t>
    </dgm:pt>
    <dgm:pt modelId="{2CCCB8B7-D51C-4C31-BA12-7F25DEED7E45}" type="parTrans" cxnId="{7CEB20B9-577F-4429-9ADF-9A99CD8776EB}">
      <dgm:prSet/>
      <dgm:spPr/>
      <dgm:t>
        <a:bodyPr/>
        <a:lstStyle/>
        <a:p>
          <a:endParaRPr lang="en-US"/>
        </a:p>
      </dgm:t>
    </dgm:pt>
    <dgm:pt modelId="{B13486D5-AC45-4693-9DE1-3F7F0E5A30B0}">
      <dgm:prSet phldrT="[Text]" custT="1"/>
      <dgm:spPr/>
      <dgm:t>
        <a:bodyPr/>
        <a:lstStyle/>
        <a:p>
          <a:r>
            <a:rPr lang="en-US" sz="800" dirty="0" smtClean="0">
              <a:solidFill>
                <a:schemeClr val="bg1"/>
              </a:solidFill>
            </a:rPr>
            <a:t>RESCO</a:t>
          </a:r>
          <a:endParaRPr lang="en-US" sz="800" dirty="0">
            <a:solidFill>
              <a:schemeClr val="bg1"/>
            </a:solidFill>
          </a:endParaRPr>
        </a:p>
      </dgm:t>
    </dgm:pt>
    <dgm:pt modelId="{FF2CB2C4-5200-4C15-AD38-26C66F9570DB}" type="sibTrans" cxnId="{C86ABAA6-AF14-4B9C-ADF7-53A3C05D56E6}">
      <dgm:prSet/>
      <dgm:spPr/>
      <dgm:t>
        <a:bodyPr/>
        <a:lstStyle/>
        <a:p>
          <a:endParaRPr lang="en-US"/>
        </a:p>
      </dgm:t>
    </dgm:pt>
    <dgm:pt modelId="{9FB04489-AD3B-4063-B974-371519CF3A64}" type="parTrans" cxnId="{C86ABAA6-AF14-4B9C-ADF7-53A3C05D56E6}">
      <dgm:prSet/>
      <dgm:spPr/>
      <dgm:t>
        <a:bodyPr/>
        <a:lstStyle/>
        <a:p>
          <a:endParaRPr lang="en-US"/>
        </a:p>
      </dgm:t>
    </dgm:pt>
    <dgm:pt modelId="{1829352B-5271-4FA8-803B-B77FBC45561E}" type="pres">
      <dgm:prSet presAssocID="{F1289027-9E75-460E-B178-571CAC44DE48}" presName="Name0" presStyleCnt="0">
        <dgm:presLayoutVars>
          <dgm:chMax val="4"/>
          <dgm:resizeHandles val="exact"/>
        </dgm:presLayoutVars>
      </dgm:prSet>
      <dgm:spPr/>
      <dgm:t>
        <a:bodyPr/>
        <a:lstStyle/>
        <a:p>
          <a:endParaRPr lang="en-US"/>
        </a:p>
      </dgm:t>
    </dgm:pt>
    <dgm:pt modelId="{0533CC15-0F38-4CA5-B0E5-F8FC7E63A8F4}" type="pres">
      <dgm:prSet presAssocID="{F1289027-9E75-460E-B178-571CAC44DE48}" presName="ellipse" presStyleLbl="trBgShp" presStyleIdx="0" presStyleCnt="1" custLinFactNeighborX="1157" custLinFactNeighborY="12445"/>
      <dgm:spPr>
        <a:solidFill>
          <a:schemeClr val="accent6">
            <a:lumMod val="40000"/>
            <a:lumOff val="60000"/>
            <a:alpha val="27000"/>
          </a:schemeClr>
        </a:solidFill>
      </dgm:spPr>
      <dgm:t>
        <a:bodyPr/>
        <a:lstStyle/>
        <a:p>
          <a:endParaRPr lang="en-US"/>
        </a:p>
      </dgm:t>
    </dgm:pt>
    <dgm:pt modelId="{06CAA89E-B59E-4C65-B8F1-4ADE37CD828F}" type="pres">
      <dgm:prSet presAssocID="{F1289027-9E75-460E-B178-571CAC44DE48}" presName="arrow1" presStyleLbl="fgShp" presStyleIdx="0" presStyleCnt="1" custAng="18899259" custScaleY="183020" custLinFactX="100000" custLinFactNeighborX="142809" custLinFactNeighborY="-50169"/>
      <dgm:spPr>
        <a:noFill/>
      </dgm:spPr>
      <dgm:t>
        <a:bodyPr/>
        <a:lstStyle/>
        <a:p>
          <a:endParaRPr lang="en-US"/>
        </a:p>
      </dgm:t>
    </dgm:pt>
    <dgm:pt modelId="{88B83C73-AAB4-48D7-82E9-F6C65CDFFC34}" type="pres">
      <dgm:prSet presAssocID="{F1289027-9E75-460E-B178-571CAC44DE48}" presName="rectangle" presStyleLbl="revTx" presStyleIdx="0" presStyleCnt="1">
        <dgm:presLayoutVars>
          <dgm:bulletEnabled val="1"/>
        </dgm:presLayoutVars>
      </dgm:prSet>
      <dgm:spPr/>
      <dgm:t>
        <a:bodyPr/>
        <a:lstStyle/>
        <a:p>
          <a:endParaRPr lang="en-US"/>
        </a:p>
      </dgm:t>
    </dgm:pt>
    <dgm:pt modelId="{89FBE46E-C4C1-41A0-9AA3-2C6118946645}" type="pres">
      <dgm:prSet presAssocID="{F8CAC2E2-E0B2-46C5-A2CA-ACE5E1E2FDB9}" presName="item1" presStyleLbl="node1" presStyleIdx="0" presStyleCnt="3" custScaleY="63294" custLinFactNeighborX="-6565" custLinFactNeighborY="37736">
        <dgm:presLayoutVars>
          <dgm:bulletEnabled val="1"/>
        </dgm:presLayoutVars>
      </dgm:prSet>
      <dgm:spPr/>
      <dgm:t>
        <a:bodyPr/>
        <a:lstStyle/>
        <a:p>
          <a:endParaRPr lang="en-US"/>
        </a:p>
      </dgm:t>
    </dgm:pt>
    <dgm:pt modelId="{1FCB17DD-A92E-418D-97ED-76B0268328F6}" type="pres">
      <dgm:prSet presAssocID="{DA1B194F-5150-468D-8754-9C507C5E27BB}" presName="item2" presStyleLbl="node1" presStyleIdx="1" presStyleCnt="3" custScaleY="74843" custLinFactNeighborX="14676" custLinFactNeighborY="49350">
        <dgm:presLayoutVars>
          <dgm:bulletEnabled val="1"/>
        </dgm:presLayoutVars>
      </dgm:prSet>
      <dgm:spPr/>
      <dgm:t>
        <a:bodyPr/>
        <a:lstStyle/>
        <a:p>
          <a:endParaRPr lang="en-US"/>
        </a:p>
      </dgm:t>
    </dgm:pt>
    <dgm:pt modelId="{2FFB3EDC-7DA3-4F09-AF8C-C0521EEFCEA1}" type="pres">
      <dgm:prSet presAssocID="{B13486D5-AC45-4693-9DE1-3F7F0E5A30B0}" presName="item3" presStyleLbl="node1" presStyleIdx="2" presStyleCnt="3" custScaleY="62265" custLinFactNeighborX="13083" custLinFactNeighborY="60949">
        <dgm:presLayoutVars>
          <dgm:bulletEnabled val="1"/>
        </dgm:presLayoutVars>
      </dgm:prSet>
      <dgm:spPr/>
      <dgm:t>
        <a:bodyPr/>
        <a:lstStyle/>
        <a:p>
          <a:endParaRPr lang="en-US"/>
        </a:p>
      </dgm:t>
    </dgm:pt>
    <dgm:pt modelId="{9E2A37D8-70EC-4E99-BB55-45775044AE30}" type="pres">
      <dgm:prSet presAssocID="{F1289027-9E75-460E-B178-571CAC44DE48}" presName="funnel" presStyleLbl="trAlignAcc1" presStyleIdx="0" presStyleCnt="1" custLinFactNeighborX="-134" custLinFactNeighborY="5407"/>
      <dgm:spPr/>
      <dgm:t>
        <a:bodyPr/>
        <a:lstStyle/>
        <a:p>
          <a:endParaRPr lang="en-US"/>
        </a:p>
      </dgm:t>
    </dgm:pt>
  </dgm:ptLst>
  <dgm:cxnLst>
    <dgm:cxn modelId="{914B0E53-E771-491A-A911-8A65EA39E49B}" type="presOf" srcId="{DD781AA8-875D-4B79-98AC-1C6D0F47E399}" destId="{2FFB3EDC-7DA3-4F09-AF8C-C0521EEFCEA1}" srcOrd="0" destOrd="0" presId="urn:microsoft.com/office/officeart/2005/8/layout/funnel1"/>
    <dgm:cxn modelId="{3D1DE240-D3B3-4641-A46A-42F2632337C0}" type="presOf" srcId="{B13486D5-AC45-4693-9DE1-3F7F0E5A30B0}" destId="{88B83C73-AAB4-48D7-82E9-F6C65CDFFC34}" srcOrd="0" destOrd="0" presId="urn:microsoft.com/office/officeart/2005/8/layout/funnel1"/>
    <dgm:cxn modelId="{789BDCA5-8BAB-40B6-A146-1BAD8E2454AD}" type="presOf" srcId="{F1289027-9E75-460E-B178-571CAC44DE48}" destId="{1829352B-5271-4FA8-803B-B77FBC45561E}" srcOrd="0" destOrd="0" presId="urn:microsoft.com/office/officeart/2005/8/layout/funnel1"/>
    <dgm:cxn modelId="{4BD96D1D-45E9-4B00-A938-288C7D922AED}" srcId="{F1289027-9E75-460E-B178-571CAC44DE48}" destId="{F8CAC2E2-E0B2-46C5-A2CA-ACE5E1E2FDB9}" srcOrd="1" destOrd="0" parTransId="{AF37AB39-D6CF-4404-A8AD-8E81B9E9764A}" sibTransId="{B6557F1D-2266-4E58-9E43-1F2ADA288BBB}"/>
    <dgm:cxn modelId="{58601A8F-C995-4661-9688-26091C974D28}" type="presOf" srcId="{F8CAC2E2-E0B2-46C5-A2CA-ACE5E1E2FDB9}" destId="{1FCB17DD-A92E-418D-97ED-76B0268328F6}" srcOrd="0" destOrd="0" presId="urn:microsoft.com/office/officeart/2005/8/layout/funnel1"/>
    <dgm:cxn modelId="{1D70B3D7-B5C3-4E37-BCBC-F7993A655A2C}" srcId="{F1289027-9E75-460E-B178-571CAC44DE48}" destId="{DD781AA8-875D-4B79-98AC-1C6D0F47E399}" srcOrd="0" destOrd="0" parTransId="{D6D12AEA-3FC7-4D27-8CD2-F048EE899143}" sibTransId="{B26AFE3D-A0A4-4CB0-AC44-F379CA49C382}"/>
    <dgm:cxn modelId="{9412D082-58A1-4AE2-9FAF-F1A0A0B61A25}" type="presOf" srcId="{DA1B194F-5150-468D-8754-9C507C5E27BB}" destId="{89FBE46E-C4C1-41A0-9AA3-2C6118946645}" srcOrd="0" destOrd="0" presId="urn:microsoft.com/office/officeart/2005/8/layout/funnel1"/>
    <dgm:cxn modelId="{7CEB20B9-577F-4429-9ADF-9A99CD8776EB}" srcId="{F1289027-9E75-460E-B178-571CAC44DE48}" destId="{DA1B194F-5150-468D-8754-9C507C5E27BB}" srcOrd="2" destOrd="0" parTransId="{2CCCB8B7-D51C-4C31-BA12-7F25DEED7E45}" sibTransId="{E0245D09-D8F8-4D73-A638-2120308E96B6}"/>
    <dgm:cxn modelId="{C86ABAA6-AF14-4B9C-ADF7-53A3C05D56E6}" srcId="{F1289027-9E75-460E-B178-571CAC44DE48}" destId="{B13486D5-AC45-4693-9DE1-3F7F0E5A30B0}" srcOrd="3" destOrd="0" parTransId="{9FB04489-AD3B-4063-B974-371519CF3A64}" sibTransId="{FF2CB2C4-5200-4C15-AD38-26C66F9570DB}"/>
    <dgm:cxn modelId="{589A1E70-CEBC-4112-B3CA-3020F81CD98B}" type="presParOf" srcId="{1829352B-5271-4FA8-803B-B77FBC45561E}" destId="{0533CC15-0F38-4CA5-B0E5-F8FC7E63A8F4}" srcOrd="0" destOrd="0" presId="urn:microsoft.com/office/officeart/2005/8/layout/funnel1"/>
    <dgm:cxn modelId="{DAAB0C0E-FAE2-4B8D-AD2E-805E2AB8FDBA}" type="presParOf" srcId="{1829352B-5271-4FA8-803B-B77FBC45561E}" destId="{06CAA89E-B59E-4C65-B8F1-4ADE37CD828F}" srcOrd="1" destOrd="0" presId="urn:microsoft.com/office/officeart/2005/8/layout/funnel1"/>
    <dgm:cxn modelId="{DFADD818-5BB8-4ADF-A99A-B7E1C63A5139}" type="presParOf" srcId="{1829352B-5271-4FA8-803B-B77FBC45561E}" destId="{88B83C73-AAB4-48D7-82E9-F6C65CDFFC34}" srcOrd="2" destOrd="0" presId="urn:microsoft.com/office/officeart/2005/8/layout/funnel1"/>
    <dgm:cxn modelId="{DC0134A2-67FC-44AD-99A3-AC6FC2B1FFDF}" type="presParOf" srcId="{1829352B-5271-4FA8-803B-B77FBC45561E}" destId="{89FBE46E-C4C1-41A0-9AA3-2C6118946645}" srcOrd="3" destOrd="0" presId="urn:microsoft.com/office/officeart/2005/8/layout/funnel1"/>
    <dgm:cxn modelId="{74B64865-57E0-43B0-9153-0BCE98D5AC59}" type="presParOf" srcId="{1829352B-5271-4FA8-803B-B77FBC45561E}" destId="{1FCB17DD-A92E-418D-97ED-76B0268328F6}" srcOrd="4" destOrd="0" presId="urn:microsoft.com/office/officeart/2005/8/layout/funnel1"/>
    <dgm:cxn modelId="{1641A2B6-500D-4B4E-A7DE-3A721C87D181}" type="presParOf" srcId="{1829352B-5271-4FA8-803B-B77FBC45561E}" destId="{2FFB3EDC-7DA3-4F09-AF8C-C0521EEFCEA1}" srcOrd="5" destOrd="0" presId="urn:microsoft.com/office/officeart/2005/8/layout/funnel1"/>
    <dgm:cxn modelId="{8798DDC8-44A5-4A23-8AE6-A0BB5FC60D2C}" type="presParOf" srcId="{1829352B-5271-4FA8-803B-B77FBC45561E}" destId="{9E2A37D8-70EC-4E99-BB55-45775044AE30}" srcOrd="6" destOrd="0" presId="urn:microsoft.com/office/officeart/2005/8/layout/funnel1"/>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FC513C-245D-486E-B268-52300E2813EC}" type="doc">
      <dgm:prSet loTypeId="urn:microsoft.com/office/officeart/2005/8/layout/arrow2" loCatId="process" qsTypeId="urn:microsoft.com/office/officeart/2005/8/quickstyle/simple1" qsCatId="simple" csTypeId="urn:microsoft.com/office/officeart/2005/8/colors/accent4_5" csCatId="accent4" phldr="1"/>
      <dgm:spPr/>
      <dgm:t>
        <a:bodyPr/>
        <a:lstStyle/>
        <a:p>
          <a:endParaRPr lang="en-US"/>
        </a:p>
      </dgm:t>
    </dgm:pt>
    <dgm:pt modelId="{41652609-FF33-4EF6-938A-7F7CCB0AFEF0}">
      <dgm:prSet/>
      <dgm:spPr/>
      <dgm:t>
        <a:bodyPr/>
        <a:lstStyle/>
        <a:p>
          <a:pPr rtl="0"/>
          <a:endParaRPr lang="en-US" sz="1000" dirty="0"/>
        </a:p>
      </dgm:t>
    </dgm:pt>
    <dgm:pt modelId="{F3EE8957-577F-458F-BA2A-5644385233EB}" type="parTrans" cxnId="{941D77F5-DD07-43E6-B8BB-589D43F6511B}">
      <dgm:prSet/>
      <dgm:spPr/>
      <dgm:t>
        <a:bodyPr/>
        <a:lstStyle/>
        <a:p>
          <a:endParaRPr lang="en-US"/>
        </a:p>
      </dgm:t>
    </dgm:pt>
    <dgm:pt modelId="{5583CBCF-9718-49C2-AC40-8CFF25A58C17}" type="sibTrans" cxnId="{941D77F5-DD07-43E6-B8BB-589D43F6511B}">
      <dgm:prSet/>
      <dgm:spPr/>
      <dgm:t>
        <a:bodyPr/>
        <a:lstStyle/>
        <a:p>
          <a:endParaRPr lang="en-US"/>
        </a:p>
      </dgm:t>
    </dgm:pt>
    <dgm:pt modelId="{0AA4E00D-2C18-46D4-B2FE-D2CDA3EE460E}">
      <dgm:prSet custT="1"/>
      <dgm:spPr/>
      <dgm:t>
        <a:bodyPr/>
        <a:lstStyle/>
        <a:p>
          <a:pPr rtl="0"/>
          <a:r>
            <a:rPr lang="en-US" sz="1200" dirty="0" smtClean="0"/>
            <a:t>Long term PPA model </a:t>
          </a:r>
          <a:r>
            <a:rPr lang="en-US" sz="1200" dirty="0" err="1" smtClean="0"/>
            <a:t>Rs</a:t>
          </a:r>
          <a:r>
            <a:rPr lang="en-US" sz="1200" dirty="0" smtClean="0"/>
            <a:t>/KWH</a:t>
          </a:r>
          <a:endParaRPr lang="en-US" sz="1200" dirty="0"/>
        </a:p>
      </dgm:t>
    </dgm:pt>
    <dgm:pt modelId="{2EE2087F-F187-4DB6-877B-576804BEE786}" type="parTrans" cxnId="{4B38A00F-0EBD-4015-88F7-8FB49229BB5D}">
      <dgm:prSet/>
      <dgm:spPr/>
      <dgm:t>
        <a:bodyPr/>
        <a:lstStyle/>
        <a:p>
          <a:endParaRPr lang="en-US"/>
        </a:p>
      </dgm:t>
    </dgm:pt>
    <dgm:pt modelId="{B6899019-506D-4416-AE28-FA3896657146}" type="sibTrans" cxnId="{4B38A00F-0EBD-4015-88F7-8FB49229BB5D}">
      <dgm:prSet/>
      <dgm:spPr/>
      <dgm:t>
        <a:bodyPr/>
        <a:lstStyle/>
        <a:p>
          <a:endParaRPr lang="en-US"/>
        </a:p>
      </dgm:t>
    </dgm:pt>
    <dgm:pt modelId="{FA26D685-9CCD-445D-B336-A8E057628236}">
      <dgm:prSet custT="1"/>
      <dgm:spPr/>
      <dgm:t>
        <a:bodyPr/>
        <a:lstStyle/>
        <a:p>
          <a:pPr rtl="0"/>
          <a:r>
            <a:rPr lang="en-US" sz="1200" dirty="0" smtClean="0"/>
            <a:t>All IPs offering sites together</a:t>
          </a:r>
          <a:endParaRPr lang="en-US" sz="1200" dirty="0"/>
        </a:p>
      </dgm:t>
    </dgm:pt>
    <dgm:pt modelId="{B4DE78F7-E546-431D-BB67-7D38AEE70D55}" type="parTrans" cxnId="{CB9F1747-8EFD-460C-A6D5-35E0DED134D0}">
      <dgm:prSet/>
      <dgm:spPr/>
      <dgm:t>
        <a:bodyPr/>
        <a:lstStyle/>
        <a:p>
          <a:endParaRPr lang="en-US"/>
        </a:p>
      </dgm:t>
    </dgm:pt>
    <dgm:pt modelId="{2492F14A-1C6A-4850-88D8-83E1D0069B4E}" type="sibTrans" cxnId="{CB9F1747-8EFD-460C-A6D5-35E0DED134D0}">
      <dgm:prSet/>
      <dgm:spPr/>
      <dgm:t>
        <a:bodyPr/>
        <a:lstStyle/>
        <a:p>
          <a:endParaRPr lang="en-US"/>
        </a:p>
      </dgm:t>
    </dgm:pt>
    <dgm:pt modelId="{C40F23FB-6389-4950-9BDE-793D5EDEF1F2}">
      <dgm:prSet/>
      <dgm:spPr/>
      <dgm:t>
        <a:bodyPr/>
        <a:lstStyle/>
        <a:p>
          <a:pPr rtl="0"/>
          <a:endParaRPr lang="en-US" dirty="0"/>
        </a:p>
      </dgm:t>
    </dgm:pt>
    <dgm:pt modelId="{6EBB6439-8E78-4350-A0D8-4F5FDB7FC105}" type="parTrans" cxnId="{634D972F-8250-4248-A404-401D7E75F32F}">
      <dgm:prSet/>
      <dgm:spPr/>
      <dgm:t>
        <a:bodyPr/>
        <a:lstStyle/>
        <a:p>
          <a:endParaRPr lang="en-US"/>
        </a:p>
      </dgm:t>
    </dgm:pt>
    <dgm:pt modelId="{11DFA18D-727B-4921-90EB-D0B7FA6AA648}" type="sibTrans" cxnId="{634D972F-8250-4248-A404-401D7E75F32F}">
      <dgm:prSet/>
      <dgm:spPr/>
      <dgm:t>
        <a:bodyPr/>
        <a:lstStyle/>
        <a:p>
          <a:endParaRPr lang="en-US"/>
        </a:p>
      </dgm:t>
    </dgm:pt>
    <dgm:pt modelId="{3795ACF0-BDF6-4506-8E3F-A95BF5E675E5}">
      <dgm:prSet/>
      <dgm:spPr/>
      <dgm:t>
        <a:bodyPr/>
        <a:lstStyle/>
        <a:p>
          <a:pPr rtl="0"/>
          <a:r>
            <a:rPr lang="en-US" dirty="0" smtClean="0"/>
            <a:t>Long term -10 years PPA</a:t>
          </a:r>
          <a:endParaRPr lang="en-US" dirty="0"/>
        </a:p>
      </dgm:t>
    </dgm:pt>
    <dgm:pt modelId="{CB725A27-B6D5-4E50-A3B6-B072CA694CBB}" type="parTrans" cxnId="{10747536-DEC6-4DF9-B655-527A1E907F60}">
      <dgm:prSet/>
      <dgm:spPr/>
      <dgm:t>
        <a:bodyPr/>
        <a:lstStyle/>
        <a:p>
          <a:endParaRPr lang="en-US"/>
        </a:p>
      </dgm:t>
    </dgm:pt>
    <dgm:pt modelId="{85E99B7A-804B-49D3-8C9C-D7965ADB8252}" type="sibTrans" cxnId="{10747536-DEC6-4DF9-B655-527A1E907F60}">
      <dgm:prSet/>
      <dgm:spPr/>
      <dgm:t>
        <a:bodyPr/>
        <a:lstStyle/>
        <a:p>
          <a:endParaRPr lang="en-US"/>
        </a:p>
      </dgm:t>
    </dgm:pt>
    <dgm:pt modelId="{716511A3-61F2-4F0B-A9CE-A5B97EB97A17}">
      <dgm:prSet/>
      <dgm:spPr/>
      <dgm:t>
        <a:bodyPr/>
        <a:lstStyle/>
        <a:p>
          <a:pPr rtl="0"/>
          <a:endParaRPr lang="en-US" dirty="0"/>
        </a:p>
      </dgm:t>
    </dgm:pt>
    <dgm:pt modelId="{936E1FBD-5A1D-42C8-968F-320BB25A1BB3}" type="parTrans" cxnId="{E6CB3925-44E8-4A7C-8F20-74AF337FAC13}">
      <dgm:prSet/>
      <dgm:spPr/>
      <dgm:t>
        <a:bodyPr/>
        <a:lstStyle/>
        <a:p>
          <a:endParaRPr lang="en-US"/>
        </a:p>
      </dgm:t>
    </dgm:pt>
    <dgm:pt modelId="{9FB86475-E587-4E36-B09E-0CA4FE5D0AE1}" type="sibTrans" cxnId="{E6CB3925-44E8-4A7C-8F20-74AF337FAC13}">
      <dgm:prSet/>
      <dgm:spPr/>
      <dgm:t>
        <a:bodyPr/>
        <a:lstStyle/>
        <a:p>
          <a:endParaRPr lang="en-US"/>
        </a:p>
      </dgm:t>
    </dgm:pt>
    <dgm:pt modelId="{38793FEE-2DEA-40AC-BCCB-A77AF25A8831}">
      <dgm:prSet custT="1"/>
      <dgm:spPr/>
      <dgm:t>
        <a:bodyPr/>
        <a:lstStyle/>
        <a:p>
          <a:pPr rtl="0"/>
          <a:r>
            <a:rPr lang="en-US" sz="1200" dirty="0" smtClean="0"/>
            <a:t>RET soln. from RESCOs</a:t>
          </a:r>
          <a:endParaRPr lang="en-US" sz="1200" dirty="0"/>
        </a:p>
      </dgm:t>
    </dgm:pt>
    <dgm:pt modelId="{0CF4A1EC-AA81-47E0-94D9-48677FC1CA18}" type="sibTrans" cxnId="{50A9AF47-3A71-4C97-922B-6238EBB0A656}">
      <dgm:prSet/>
      <dgm:spPr/>
      <dgm:t>
        <a:bodyPr/>
        <a:lstStyle/>
        <a:p>
          <a:endParaRPr lang="en-US"/>
        </a:p>
      </dgm:t>
    </dgm:pt>
    <dgm:pt modelId="{C6E46F34-CBFC-47F4-9DDC-28A6DE906D51}" type="parTrans" cxnId="{50A9AF47-3A71-4C97-922B-6238EBB0A656}">
      <dgm:prSet/>
      <dgm:spPr/>
      <dgm:t>
        <a:bodyPr/>
        <a:lstStyle/>
        <a:p>
          <a:endParaRPr lang="en-US"/>
        </a:p>
      </dgm:t>
    </dgm:pt>
    <dgm:pt modelId="{B6681A20-4392-44EE-8A1B-4BE5659A3B56}">
      <dgm:prSet custT="1"/>
      <dgm:spPr/>
      <dgm:t>
        <a:bodyPr/>
        <a:lstStyle/>
        <a:p>
          <a:pPr rtl="0"/>
          <a:r>
            <a:rPr lang="en-US" sz="1200" dirty="0" smtClean="0"/>
            <a:t>Surplus power to community</a:t>
          </a:r>
          <a:endParaRPr lang="en-US" sz="1200" dirty="0"/>
        </a:p>
      </dgm:t>
    </dgm:pt>
    <dgm:pt modelId="{BFD362DC-D749-4EDC-8D9A-3C1EBF2D0510}" type="parTrans" cxnId="{74FCBDC3-322F-4777-B944-B67D3DD735BB}">
      <dgm:prSet/>
      <dgm:spPr/>
      <dgm:t>
        <a:bodyPr/>
        <a:lstStyle/>
        <a:p>
          <a:endParaRPr lang="en-US"/>
        </a:p>
      </dgm:t>
    </dgm:pt>
    <dgm:pt modelId="{BD7239A4-04B0-4EB0-9B42-1D27057F22C8}" type="sibTrans" cxnId="{74FCBDC3-322F-4777-B944-B67D3DD735BB}">
      <dgm:prSet/>
      <dgm:spPr/>
      <dgm:t>
        <a:bodyPr/>
        <a:lstStyle/>
        <a:p>
          <a:endParaRPr lang="en-US"/>
        </a:p>
      </dgm:t>
    </dgm:pt>
    <dgm:pt modelId="{435D0438-3CFE-401C-B2A1-A8F7166A3B97}">
      <dgm:prSet/>
      <dgm:spPr/>
      <dgm:t>
        <a:bodyPr/>
        <a:lstStyle/>
        <a:p>
          <a:pPr rtl="0"/>
          <a:r>
            <a:rPr lang="en-US" dirty="0" smtClean="0"/>
            <a:t>Technical and commercial evaluation of RESCOs engaged </a:t>
          </a:r>
          <a:endParaRPr lang="en-US" dirty="0"/>
        </a:p>
      </dgm:t>
    </dgm:pt>
    <dgm:pt modelId="{3AB66084-9C7B-4690-A197-738265F6E3F9}" type="parTrans" cxnId="{9126DE4A-80B6-46AE-87EB-FC528070B938}">
      <dgm:prSet/>
      <dgm:spPr/>
      <dgm:t>
        <a:bodyPr/>
        <a:lstStyle/>
        <a:p>
          <a:endParaRPr lang="en-IN"/>
        </a:p>
      </dgm:t>
    </dgm:pt>
    <dgm:pt modelId="{296409AA-CC85-47E2-A400-BD811BB6221C}" type="sibTrans" cxnId="{9126DE4A-80B6-46AE-87EB-FC528070B938}">
      <dgm:prSet/>
      <dgm:spPr/>
      <dgm:t>
        <a:bodyPr/>
        <a:lstStyle/>
        <a:p>
          <a:endParaRPr lang="en-IN"/>
        </a:p>
      </dgm:t>
    </dgm:pt>
    <dgm:pt modelId="{66EFCAEB-58A8-4A57-BFE8-BB9A906C1659}">
      <dgm:prSet/>
      <dgm:spPr/>
      <dgm:t>
        <a:bodyPr/>
        <a:lstStyle/>
        <a:p>
          <a:pPr rtl="0"/>
          <a:r>
            <a:rPr lang="en-US" dirty="0" smtClean="0"/>
            <a:t>Infrastructure providers identifying the needs to provide renewable energy to towers</a:t>
          </a:r>
          <a:endParaRPr lang="en-US" dirty="0"/>
        </a:p>
      </dgm:t>
    </dgm:pt>
    <dgm:pt modelId="{5F9D3060-703D-45F0-AB0B-5754957BEC9A}" type="parTrans" cxnId="{E7DE1C0C-2706-4EF6-A912-26C41EF79FF1}">
      <dgm:prSet/>
      <dgm:spPr/>
      <dgm:t>
        <a:bodyPr/>
        <a:lstStyle/>
        <a:p>
          <a:endParaRPr lang="en-IN"/>
        </a:p>
      </dgm:t>
    </dgm:pt>
    <dgm:pt modelId="{DD6525AC-A1C7-4107-80E6-F6E5C3BE6DF7}" type="sibTrans" cxnId="{E7DE1C0C-2706-4EF6-A912-26C41EF79FF1}">
      <dgm:prSet/>
      <dgm:spPr/>
      <dgm:t>
        <a:bodyPr/>
        <a:lstStyle/>
        <a:p>
          <a:endParaRPr lang="en-IN"/>
        </a:p>
      </dgm:t>
    </dgm:pt>
    <dgm:pt modelId="{05746023-D23A-49FF-A773-3EB5DCD034D6}" type="pres">
      <dgm:prSet presAssocID="{7FFC513C-245D-486E-B268-52300E2813EC}" presName="arrowDiagram" presStyleCnt="0">
        <dgm:presLayoutVars>
          <dgm:chMax val="5"/>
          <dgm:dir/>
          <dgm:resizeHandles val="exact"/>
        </dgm:presLayoutVars>
      </dgm:prSet>
      <dgm:spPr/>
      <dgm:t>
        <a:bodyPr/>
        <a:lstStyle/>
        <a:p>
          <a:endParaRPr lang="en-US"/>
        </a:p>
      </dgm:t>
    </dgm:pt>
    <dgm:pt modelId="{1CC8B5CB-1B99-475F-AEE2-1026F3F31BED}" type="pres">
      <dgm:prSet presAssocID="{7FFC513C-245D-486E-B268-52300E2813EC}" presName="arrow" presStyleLbl="bgShp" presStyleIdx="0" presStyleCnt="1"/>
      <dgm:spPr/>
    </dgm:pt>
    <dgm:pt modelId="{1139D224-4DA6-426F-8E43-EAACECA669EC}" type="pres">
      <dgm:prSet presAssocID="{7FFC513C-245D-486E-B268-52300E2813EC}" presName="arrowDiagram3" presStyleCnt="0"/>
      <dgm:spPr/>
    </dgm:pt>
    <dgm:pt modelId="{CDA0CAC9-80B1-4358-8059-1164D41BA538}" type="pres">
      <dgm:prSet presAssocID="{41652609-FF33-4EF6-938A-7F7CCB0AFEF0}" presName="bullet3a" presStyleLbl="node1" presStyleIdx="0" presStyleCnt="3"/>
      <dgm:spPr/>
    </dgm:pt>
    <dgm:pt modelId="{C6CBD599-F27E-477E-BFEB-6B51F8BB0EB4}" type="pres">
      <dgm:prSet presAssocID="{41652609-FF33-4EF6-938A-7F7CCB0AFEF0}" presName="textBox3a" presStyleLbl="revTx" presStyleIdx="0" presStyleCnt="3" custLinFactNeighborY="-11932">
        <dgm:presLayoutVars>
          <dgm:bulletEnabled val="1"/>
        </dgm:presLayoutVars>
      </dgm:prSet>
      <dgm:spPr/>
      <dgm:t>
        <a:bodyPr/>
        <a:lstStyle/>
        <a:p>
          <a:endParaRPr lang="en-US"/>
        </a:p>
      </dgm:t>
    </dgm:pt>
    <dgm:pt modelId="{17B92811-596A-4123-B0B1-D8148483E723}" type="pres">
      <dgm:prSet presAssocID="{C40F23FB-6389-4950-9BDE-793D5EDEF1F2}" presName="bullet3b" presStyleLbl="node1" presStyleIdx="1" presStyleCnt="3"/>
      <dgm:spPr/>
    </dgm:pt>
    <dgm:pt modelId="{2C914B4B-2527-4BE0-AC30-0097E80051C3}" type="pres">
      <dgm:prSet presAssocID="{C40F23FB-6389-4950-9BDE-793D5EDEF1F2}" presName="textBox3b" presStyleLbl="revTx" presStyleIdx="1" presStyleCnt="3">
        <dgm:presLayoutVars>
          <dgm:bulletEnabled val="1"/>
        </dgm:presLayoutVars>
      </dgm:prSet>
      <dgm:spPr/>
      <dgm:t>
        <a:bodyPr/>
        <a:lstStyle/>
        <a:p>
          <a:endParaRPr lang="en-US"/>
        </a:p>
      </dgm:t>
    </dgm:pt>
    <dgm:pt modelId="{A5711EF8-6E33-45F7-8ED4-A1661C56EA25}" type="pres">
      <dgm:prSet presAssocID="{716511A3-61F2-4F0B-A9CE-A5B97EB97A17}" presName="bullet3c" presStyleLbl="node1" presStyleIdx="2" presStyleCnt="3"/>
      <dgm:spPr>
        <a:solidFill>
          <a:srgbClr val="FFFF00">
            <a:alpha val="50000"/>
          </a:srgbClr>
        </a:solidFill>
      </dgm:spPr>
      <dgm:t>
        <a:bodyPr/>
        <a:lstStyle/>
        <a:p>
          <a:endParaRPr lang="en-US"/>
        </a:p>
      </dgm:t>
    </dgm:pt>
    <dgm:pt modelId="{DCFE84AA-67FD-4229-B374-F9B0A465B054}" type="pres">
      <dgm:prSet presAssocID="{716511A3-61F2-4F0B-A9CE-A5B97EB97A17}" presName="textBox3c" presStyleLbl="revTx" presStyleIdx="2" presStyleCnt="3">
        <dgm:presLayoutVars>
          <dgm:bulletEnabled val="1"/>
        </dgm:presLayoutVars>
      </dgm:prSet>
      <dgm:spPr/>
      <dgm:t>
        <a:bodyPr/>
        <a:lstStyle/>
        <a:p>
          <a:endParaRPr lang="en-US"/>
        </a:p>
      </dgm:t>
    </dgm:pt>
  </dgm:ptLst>
  <dgm:cxnLst>
    <dgm:cxn modelId="{9A4F26F4-D708-4B54-B37D-00A62C07DBDF}" type="presOf" srcId="{7FFC513C-245D-486E-B268-52300E2813EC}" destId="{05746023-D23A-49FF-A773-3EB5DCD034D6}" srcOrd="0" destOrd="0" presId="urn:microsoft.com/office/officeart/2005/8/layout/arrow2"/>
    <dgm:cxn modelId="{46091CA1-4FB9-49C8-8D8E-0608E48D043D}" type="presOf" srcId="{38793FEE-2DEA-40AC-BCCB-A77AF25A8831}" destId="{C6CBD599-F27E-477E-BFEB-6B51F8BB0EB4}" srcOrd="0" destOrd="1" presId="urn:microsoft.com/office/officeart/2005/8/layout/arrow2"/>
    <dgm:cxn modelId="{10747536-DEC6-4DF9-B655-527A1E907F60}" srcId="{C40F23FB-6389-4950-9BDE-793D5EDEF1F2}" destId="{3795ACF0-BDF6-4506-8E3F-A95BF5E675E5}" srcOrd="1" destOrd="0" parTransId="{CB725A27-B6D5-4E50-A3B6-B072CA694CBB}" sibTransId="{85E99B7A-804B-49D3-8C9C-D7965ADB8252}"/>
    <dgm:cxn modelId="{58A49095-3026-45D2-9141-BA59DB16BC7A}" type="presOf" srcId="{0AA4E00D-2C18-46D4-B2FE-D2CDA3EE460E}" destId="{C6CBD599-F27E-477E-BFEB-6B51F8BB0EB4}" srcOrd="0" destOrd="2" presId="urn:microsoft.com/office/officeart/2005/8/layout/arrow2"/>
    <dgm:cxn modelId="{9126DE4A-80B6-46AE-87EB-FC528070B938}" srcId="{C40F23FB-6389-4950-9BDE-793D5EDEF1F2}" destId="{435D0438-3CFE-401C-B2A1-A8F7166A3B97}" srcOrd="0" destOrd="0" parTransId="{3AB66084-9C7B-4690-A197-738265F6E3F9}" sibTransId="{296409AA-CC85-47E2-A400-BD811BB6221C}"/>
    <dgm:cxn modelId="{4B38A00F-0EBD-4015-88F7-8FB49229BB5D}" srcId="{41652609-FF33-4EF6-938A-7F7CCB0AFEF0}" destId="{0AA4E00D-2C18-46D4-B2FE-D2CDA3EE460E}" srcOrd="1" destOrd="0" parTransId="{2EE2087F-F187-4DB6-877B-576804BEE786}" sibTransId="{B6899019-506D-4416-AE28-FA3896657146}"/>
    <dgm:cxn modelId="{3744BD9E-6770-491B-9252-66FA5085F6CD}" type="presOf" srcId="{716511A3-61F2-4F0B-A9CE-A5B97EB97A17}" destId="{DCFE84AA-67FD-4229-B374-F9B0A465B054}" srcOrd="0" destOrd="0" presId="urn:microsoft.com/office/officeart/2005/8/layout/arrow2"/>
    <dgm:cxn modelId="{CB9F1747-8EFD-460C-A6D5-35E0DED134D0}" srcId="{41652609-FF33-4EF6-938A-7F7CCB0AFEF0}" destId="{FA26D685-9CCD-445D-B336-A8E057628236}" srcOrd="2" destOrd="0" parTransId="{B4DE78F7-E546-431D-BB67-7D38AEE70D55}" sibTransId="{2492F14A-1C6A-4850-88D8-83E1D0069B4E}"/>
    <dgm:cxn modelId="{634D972F-8250-4248-A404-401D7E75F32F}" srcId="{7FFC513C-245D-486E-B268-52300E2813EC}" destId="{C40F23FB-6389-4950-9BDE-793D5EDEF1F2}" srcOrd="1" destOrd="0" parTransId="{6EBB6439-8E78-4350-A0D8-4F5FDB7FC105}" sibTransId="{11DFA18D-727B-4921-90EB-D0B7FA6AA648}"/>
    <dgm:cxn modelId="{102BB745-D152-4B71-9CEF-23F73288C3D7}" type="presOf" srcId="{435D0438-3CFE-401C-B2A1-A8F7166A3B97}" destId="{2C914B4B-2527-4BE0-AC30-0097E80051C3}" srcOrd="0" destOrd="1" presId="urn:microsoft.com/office/officeart/2005/8/layout/arrow2"/>
    <dgm:cxn modelId="{EF01BF30-DB3F-4BB8-8592-F3611E9CCFD3}" type="presOf" srcId="{C40F23FB-6389-4950-9BDE-793D5EDEF1F2}" destId="{2C914B4B-2527-4BE0-AC30-0097E80051C3}" srcOrd="0" destOrd="0" presId="urn:microsoft.com/office/officeart/2005/8/layout/arrow2"/>
    <dgm:cxn modelId="{941D77F5-DD07-43E6-B8BB-589D43F6511B}" srcId="{7FFC513C-245D-486E-B268-52300E2813EC}" destId="{41652609-FF33-4EF6-938A-7F7CCB0AFEF0}" srcOrd="0" destOrd="0" parTransId="{F3EE8957-577F-458F-BA2A-5644385233EB}" sibTransId="{5583CBCF-9718-49C2-AC40-8CFF25A58C17}"/>
    <dgm:cxn modelId="{CDBBB0E5-F1CD-41FA-ADED-2220E6AC4F0B}" type="presOf" srcId="{3795ACF0-BDF6-4506-8E3F-A95BF5E675E5}" destId="{2C914B4B-2527-4BE0-AC30-0097E80051C3}" srcOrd="0" destOrd="2" presId="urn:microsoft.com/office/officeart/2005/8/layout/arrow2"/>
    <dgm:cxn modelId="{690AC109-E208-47B8-9E08-06CDCCBE4E1E}" type="presOf" srcId="{41652609-FF33-4EF6-938A-7F7CCB0AFEF0}" destId="{C6CBD599-F27E-477E-BFEB-6B51F8BB0EB4}" srcOrd="0" destOrd="0" presId="urn:microsoft.com/office/officeart/2005/8/layout/arrow2"/>
    <dgm:cxn modelId="{E6CB3925-44E8-4A7C-8F20-74AF337FAC13}" srcId="{7FFC513C-245D-486E-B268-52300E2813EC}" destId="{716511A3-61F2-4F0B-A9CE-A5B97EB97A17}" srcOrd="2" destOrd="0" parTransId="{936E1FBD-5A1D-42C8-968F-320BB25A1BB3}" sibTransId="{9FB86475-E587-4E36-B09E-0CA4FE5D0AE1}"/>
    <dgm:cxn modelId="{E7DE1C0C-2706-4EF6-A912-26C41EF79FF1}" srcId="{716511A3-61F2-4F0B-A9CE-A5B97EB97A17}" destId="{66EFCAEB-58A8-4A57-BFE8-BB9A906C1659}" srcOrd="0" destOrd="0" parTransId="{5F9D3060-703D-45F0-AB0B-5754957BEC9A}" sibTransId="{DD6525AC-A1C7-4107-80E6-F6E5C3BE6DF7}"/>
    <dgm:cxn modelId="{008044CC-9BAA-47C1-AA1C-61EF4620F84C}" type="presOf" srcId="{B6681A20-4392-44EE-8A1B-4BE5659A3B56}" destId="{C6CBD599-F27E-477E-BFEB-6B51F8BB0EB4}" srcOrd="0" destOrd="4" presId="urn:microsoft.com/office/officeart/2005/8/layout/arrow2"/>
    <dgm:cxn modelId="{74FCBDC3-322F-4777-B944-B67D3DD735BB}" srcId="{41652609-FF33-4EF6-938A-7F7CCB0AFEF0}" destId="{B6681A20-4392-44EE-8A1B-4BE5659A3B56}" srcOrd="3" destOrd="0" parTransId="{BFD362DC-D749-4EDC-8D9A-3C1EBF2D0510}" sibTransId="{BD7239A4-04B0-4EB0-9B42-1D27057F22C8}"/>
    <dgm:cxn modelId="{AE916140-9F65-44BF-897F-DC5D15A9A530}" type="presOf" srcId="{66EFCAEB-58A8-4A57-BFE8-BB9A906C1659}" destId="{DCFE84AA-67FD-4229-B374-F9B0A465B054}" srcOrd="0" destOrd="1" presId="urn:microsoft.com/office/officeart/2005/8/layout/arrow2"/>
    <dgm:cxn modelId="{50A9AF47-3A71-4C97-922B-6238EBB0A656}" srcId="{41652609-FF33-4EF6-938A-7F7CCB0AFEF0}" destId="{38793FEE-2DEA-40AC-BCCB-A77AF25A8831}" srcOrd="0" destOrd="0" parTransId="{C6E46F34-CBFC-47F4-9DDC-28A6DE906D51}" sibTransId="{0CF4A1EC-AA81-47E0-94D9-48677FC1CA18}"/>
    <dgm:cxn modelId="{08C4E9C9-32CF-49A3-9D9F-B09923BF3EBC}" type="presOf" srcId="{FA26D685-9CCD-445D-B336-A8E057628236}" destId="{C6CBD599-F27E-477E-BFEB-6B51F8BB0EB4}" srcOrd="0" destOrd="3" presId="urn:microsoft.com/office/officeart/2005/8/layout/arrow2"/>
    <dgm:cxn modelId="{02186D49-75B3-4545-84FB-7F2F454F7AB3}" type="presParOf" srcId="{05746023-D23A-49FF-A773-3EB5DCD034D6}" destId="{1CC8B5CB-1B99-475F-AEE2-1026F3F31BED}" srcOrd="0" destOrd="0" presId="urn:microsoft.com/office/officeart/2005/8/layout/arrow2"/>
    <dgm:cxn modelId="{08051D35-633C-40C8-A154-67EEFB36E9C8}" type="presParOf" srcId="{05746023-D23A-49FF-A773-3EB5DCD034D6}" destId="{1139D224-4DA6-426F-8E43-EAACECA669EC}" srcOrd="1" destOrd="0" presId="urn:microsoft.com/office/officeart/2005/8/layout/arrow2"/>
    <dgm:cxn modelId="{E4059705-68B0-48DE-BFCD-3E27FA70B820}" type="presParOf" srcId="{1139D224-4DA6-426F-8E43-EAACECA669EC}" destId="{CDA0CAC9-80B1-4358-8059-1164D41BA538}" srcOrd="0" destOrd="0" presId="urn:microsoft.com/office/officeart/2005/8/layout/arrow2"/>
    <dgm:cxn modelId="{C12FFA16-FDEE-468F-9F33-4751E765CAD8}" type="presParOf" srcId="{1139D224-4DA6-426F-8E43-EAACECA669EC}" destId="{C6CBD599-F27E-477E-BFEB-6B51F8BB0EB4}" srcOrd="1" destOrd="0" presId="urn:microsoft.com/office/officeart/2005/8/layout/arrow2"/>
    <dgm:cxn modelId="{ABF84484-4701-4314-B113-37CAB983408E}" type="presParOf" srcId="{1139D224-4DA6-426F-8E43-EAACECA669EC}" destId="{17B92811-596A-4123-B0B1-D8148483E723}" srcOrd="2" destOrd="0" presId="urn:microsoft.com/office/officeart/2005/8/layout/arrow2"/>
    <dgm:cxn modelId="{81053639-77A9-45F6-B78D-7D8933A4037D}" type="presParOf" srcId="{1139D224-4DA6-426F-8E43-EAACECA669EC}" destId="{2C914B4B-2527-4BE0-AC30-0097E80051C3}" srcOrd="3" destOrd="0" presId="urn:microsoft.com/office/officeart/2005/8/layout/arrow2"/>
    <dgm:cxn modelId="{1115849B-8AEE-4852-A3B2-92EE96C0F3EE}" type="presParOf" srcId="{1139D224-4DA6-426F-8E43-EAACECA669EC}" destId="{A5711EF8-6E33-45F7-8ED4-A1661C56EA25}" srcOrd="4" destOrd="0" presId="urn:microsoft.com/office/officeart/2005/8/layout/arrow2"/>
    <dgm:cxn modelId="{C2B14D2D-40C6-4E1E-A9BC-B7A47F85669F}" type="presParOf" srcId="{1139D224-4DA6-426F-8E43-EAACECA669EC}" destId="{DCFE84AA-67FD-4229-B374-F9B0A465B054}" srcOrd="5"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AB5288C-47A0-46C3-B669-A080EC158B50}" type="datetimeFigureOut">
              <a:rPr lang="en-IN" smtClean="0"/>
              <a:pPr/>
              <a:t>12/20/2012</a:t>
            </a:fld>
            <a:endParaRPr lang="en-IN"/>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529B46E-3CB4-43B0-92DB-C1DE79B37084}" type="slidenum">
              <a:rPr lang="en-IN" smtClean="0"/>
              <a:pPr/>
              <a:t>‹#›</a:t>
            </a:fld>
            <a:endParaRPr lang="en-I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B881AF-4354-44CA-8C4E-05E3AF5625A8}" type="datetimeFigureOut">
              <a:rPr lang="en-IN" smtClean="0"/>
              <a:pPr/>
              <a:t>12/20/2012</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0027B-A535-44B8-B374-382FFB680713}"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endParaRPr lang="da-DK" dirty="0" smtClean="0"/>
          </a:p>
        </p:txBody>
      </p:sp>
      <p:sp>
        <p:nvSpPr>
          <p:cNvPr id="6" name="Slide Number Placeholder 5"/>
          <p:cNvSpPr>
            <a:spLocks noGrp="1"/>
          </p:cNvSpPr>
          <p:nvPr>
            <p:ph type="sldNum" sz="quarter" idx="5"/>
          </p:nvPr>
        </p:nvSpPr>
        <p:spPr/>
        <p:txBody>
          <a:bodyPr/>
          <a:lstStyle/>
          <a:p>
            <a:pPr>
              <a:defRPr/>
            </a:pPr>
            <a:fld id="{C28758C1-9C43-4C8E-A613-D52FCDFEC20A}"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0B1DAD-35EF-4D24-981C-46313B6F3EA5}" type="slidenum">
              <a:rPr lang="en-US" smtClean="0"/>
              <a:pPr>
                <a:defRPr/>
              </a:pPr>
              <a:t>10</a:t>
            </a:fld>
            <a:endParaRPr lang="en-US"/>
          </a:p>
        </p:txBody>
      </p:sp>
    </p:spTree>
    <p:extLst>
      <p:ext uri="{BB962C8B-B14F-4D97-AF65-F5344CB8AC3E}">
        <p14:creationId xmlns="" xmlns:p14="http://schemas.microsoft.com/office/powerpoint/2010/main" val="173970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5B4189-22D5-4E06-8BA1-2E0E58D19976}" type="slidenum">
              <a:rPr lang="en-US" smtClean="0"/>
              <a:pPr/>
              <a:t>12</a:t>
            </a:fld>
            <a:endParaRPr lang="en-US"/>
          </a:p>
        </p:txBody>
      </p:sp>
    </p:spTree>
    <p:extLst>
      <p:ext uri="{BB962C8B-B14F-4D97-AF65-F5344CB8AC3E}">
        <p14:creationId xmlns="" xmlns:p14="http://schemas.microsoft.com/office/powerpoint/2010/main" val="4045637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5B4189-22D5-4E06-8BA1-2E0E58D19976}" type="slidenum">
              <a:rPr lang="en-US" smtClean="0"/>
              <a:pPr/>
              <a:t>13</a:t>
            </a:fld>
            <a:endParaRPr lang="en-US"/>
          </a:p>
        </p:txBody>
      </p:sp>
    </p:spTree>
    <p:extLst>
      <p:ext uri="{BB962C8B-B14F-4D97-AF65-F5344CB8AC3E}">
        <p14:creationId xmlns="" xmlns:p14="http://schemas.microsoft.com/office/powerpoint/2010/main" val="4002133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0B1DAD-35EF-4D24-981C-46313B6F3EA5}" type="slidenum">
              <a:rPr lang="en-US" smtClean="0"/>
              <a:pPr>
                <a:defRPr/>
              </a:pPr>
              <a:t>14</a:t>
            </a:fld>
            <a:endParaRPr lang="en-US"/>
          </a:p>
        </p:txBody>
      </p:sp>
    </p:spTree>
    <p:extLst>
      <p:ext uri="{BB962C8B-B14F-4D97-AF65-F5344CB8AC3E}">
        <p14:creationId xmlns="" xmlns:p14="http://schemas.microsoft.com/office/powerpoint/2010/main" val="173970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0B1DAD-35EF-4D24-981C-46313B6F3EA5}" type="slidenum">
              <a:rPr lang="en-US" smtClean="0"/>
              <a:pPr>
                <a:defRPr/>
              </a:pPr>
              <a:t>15</a:t>
            </a:fld>
            <a:endParaRPr lang="en-US"/>
          </a:p>
        </p:txBody>
      </p:sp>
    </p:spTree>
    <p:extLst>
      <p:ext uri="{BB962C8B-B14F-4D97-AF65-F5344CB8AC3E}">
        <p14:creationId xmlns="" xmlns:p14="http://schemas.microsoft.com/office/powerpoint/2010/main" val="2437647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0B1DAD-35EF-4D24-981C-46313B6F3EA5}" type="slidenum">
              <a:rPr lang="en-US" smtClean="0"/>
              <a:pPr>
                <a:defRPr/>
              </a:pPr>
              <a:t>17</a:t>
            </a:fld>
            <a:endParaRPr lang="en-US"/>
          </a:p>
        </p:txBody>
      </p:sp>
    </p:spTree>
    <p:extLst>
      <p:ext uri="{BB962C8B-B14F-4D97-AF65-F5344CB8AC3E}">
        <p14:creationId xmlns="" xmlns:p14="http://schemas.microsoft.com/office/powerpoint/2010/main" val="2437647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0B1DAD-35EF-4D24-981C-46313B6F3EA5}" type="slidenum">
              <a:rPr lang="en-US" smtClean="0"/>
              <a:pPr>
                <a:defRPr/>
              </a:pPr>
              <a:t>20</a:t>
            </a:fld>
            <a:endParaRPr lang="en-US"/>
          </a:p>
        </p:txBody>
      </p:sp>
    </p:spTree>
    <p:extLst>
      <p:ext uri="{BB962C8B-B14F-4D97-AF65-F5344CB8AC3E}">
        <p14:creationId xmlns="" xmlns:p14="http://schemas.microsoft.com/office/powerpoint/2010/main" val="2437647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0B1DAD-35EF-4D24-981C-46313B6F3EA5}" type="slidenum">
              <a:rPr lang="en-US" smtClean="0"/>
              <a:pPr>
                <a:defRPr/>
              </a:pPr>
              <a:t>21</a:t>
            </a:fld>
            <a:endParaRPr lang="en-US"/>
          </a:p>
        </p:txBody>
      </p:sp>
    </p:spTree>
    <p:extLst>
      <p:ext uri="{BB962C8B-B14F-4D97-AF65-F5344CB8AC3E}">
        <p14:creationId xmlns="" xmlns:p14="http://schemas.microsoft.com/office/powerpoint/2010/main" val="2437647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064B65-C629-4935-B6D4-79060F3B9A79}" type="slidenum">
              <a:rPr lang="en-US" smtClean="0">
                <a:solidFill>
                  <a:prstClr val="black"/>
                </a:solidFill>
              </a:rPr>
              <a:pPr/>
              <a:t>22</a:t>
            </a:fld>
            <a:endParaRPr lang="en-US" dirty="0">
              <a:solidFill>
                <a:prstClr val="black"/>
              </a:solidFill>
            </a:endParaRPr>
          </a:p>
        </p:txBody>
      </p:sp>
    </p:spTree>
    <p:extLst>
      <p:ext uri="{BB962C8B-B14F-4D97-AF65-F5344CB8AC3E}">
        <p14:creationId xmlns="" xmlns:p14="http://schemas.microsoft.com/office/powerpoint/2010/main" val="1954359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0B1DAD-35EF-4D24-981C-46313B6F3EA5}" type="slidenum">
              <a:rPr lang="en-US" smtClean="0"/>
              <a:pPr>
                <a:defRPr/>
              </a:pPr>
              <a:t>23</a:t>
            </a:fld>
            <a:endParaRPr lang="en-US"/>
          </a:p>
        </p:txBody>
      </p:sp>
    </p:spTree>
    <p:extLst>
      <p:ext uri="{BB962C8B-B14F-4D97-AF65-F5344CB8AC3E}">
        <p14:creationId xmlns="" xmlns:p14="http://schemas.microsoft.com/office/powerpoint/2010/main" val="396088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0B1DAD-35EF-4D24-981C-46313B6F3EA5}" type="slidenum">
              <a:rPr lang="en-US" smtClean="0"/>
              <a:pPr>
                <a:defRPr/>
              </a:pPr>
              <a:t>2</a:t>
            </a:fld>
            <a:endParaRPr lang="en-US"/>
          </a:p>
        </p:txBody>
      </p:sp>
    </p:spTree>
    <p:extLst>
      <p:ext uri="{BB962C8B-B14F-4D97-AF65-F5344CB8AC3E}">
        <p14:creationId xmlns="" xmlns:p14="http://schemas.microsoft.com/office/powerpoint/2010/main" val="173970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0B1DAD-35EF-4D24-981C-46313B6F3EA5}" type="slidenum">
              <a:rPr lang="en-US" smtClean="0"/>
              <a:pPr>
                <a:defRPr/>
              </a:pPr>
              <a:t>25</a:t>
            </a:fld>
            <a:endParaRPr lang="en-US"/>
          </a:p>
        </p:txBody>
      </p:sp>
    </p:spTree>
    <p:extLst>
      <p:ext uri="{BB962C8B-B14F-4D97-AF65-F5344CB8AC3E}">
        <p14:creationId xmlns="" xmlns:p14="http://schemas.microsoft.com/office/powerpoint/2010/main" val="1739707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0B1DAD-35EF-4D24-981C-46313B6F3EA5}" type="slidenum">
              <a:rPr lang="en-US" smtClean="0"/>
              <a:pPr>
                <a:defRPr/>
              </a:pPr>
              <a:t>27</a:t>
            </a:fld>
            <a:endParaRPr lang="en-US"/>
          </a:p>
        </p:txBody>
      </p:sp>
    </p:spTree>
    <p:extLst>
      <p:ext uri="{BB962C8B-B14F-4D97-AF65-F5344CB8AC3E}">
        <p14:creationId xmlns="" xmlns:p14="http://schemas.microsoft.com/office/powerpoint/2010/main" val="173970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0B1DAD-35EF-4D24-981C-46313B6F3EA5}" type="slidenum">
              <a:rPr lang="en-US" smtClean="0"/>
              <a:pPr>
                <a:defRPr/>
              </a:pPr>
              <a:t>3</a:t>
            </a:fld>
            <a:endParaRPr lang="en-US"/>
          </a:p>
        </p:txBody>
      </p:sp>
    </p:spTree>
    <p:extLst>
      <p:ext uri="{BB962C8B-B14F-4D97-AF65-F5344CB8AC3E}">
        <p14:creationId xmlns="" xmlns:p14="http://schemas.microsoft.com/office/powerpoint/2010/main" val="173970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0B1DAD-35EF-4D24-981C-46313B6F3EA5}" type="slidenum">
              <a:rPr lang="en-US" smtClean="0"/>
              <a:pPr>
                <a:defRPr/>
              </a:pPr>
              <a:t>4</a:t>
            </a:fld>
            <a:endParaRPr lang="en-US"/>
          </a:p>
        </p:txBody>
      </p:sp>
    </p:spTree>
    <p:extLst>
      <p:ext uri="{BB962C8B-B14F-4D97-AF65-F5344CB8AC3E}">
        <p14:creationId xmlns="" xmlns:p14="http://schemas.microsoft.com/office/powerpoint/2010/main" val="173970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0B1DAD-35EF-4D24-981C-46313B6F3EA5}" type="slidenum">
              <a:rPr lang="en-US" smtClean="0"/>
              <a:pPr>
                <a:defRPr/>
              </a:pPr>
              <a:t>5</a:t>
            </a:fld>
            <a:endParaRPr lang="en-US"/>
          </a:p>
        </p:txBody>
      </p:sp>
    </p:spTree>
    <p:extLst>
      <p:ext uri="{BB962C8B-B14F-4D97-AF65-F5344CB8AC3E}">
        <p14:creationId xmlns="" xmlns:p14="http://schemas.microsoft.com/office/powerpoint/2010/main" val="173970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0B1DAD-35EF-4D24-981C-46313B6F3EA5}" type="slidenum">
              <a:rPr lang="en-US" smtClean="0"/>
              <a:pPr>
                <a:defRPr/>
              </a:pPr>
              <a:t>6</a:t>
            </a:fld>
            <a:endParaRPr lang="en-US"/>
          </a:p>
        </p:txBody>
      </p:sp>
    </p:spTree>
    <p:extLst>
      <p:ext uri="{BB962C8B-B14F-4D97-AF65-F5344CB8AC3E}">
        <p14:creationId xmlns="" xmlns:p14="http://schemas.microsoft.com/office/powerpoint/2010/main" val="173970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0B1DAD-35EF-4D24-981C-46313B6F3EA5}" type="slidenum">
              <a:rPr lang="en-US" smtClean="0"/>
              <a:pPr>
                <a:defRPr/>
              </a:pPr>
              <a:t>7</a:t>
            </a:fld>
            <a:endParaRPr lang="en-US"/>
          </a:p>
        </p:txBody>
      </p:sp>
    </p:spTree>
    <p:extLst>
      <p:ext uri="{BB962C8B-B14F-4D97-AF65-F5344CB8AC3E}">
        <p14:creationId xmlns="" xmlns:p14="http://schemas.microsoft.com/office/powerpoint/2010/main" val="173970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0B1DAD-35EF-4D24-981C-46313B6F3EA5}" type="slidenum">
              <a:rPr lang="en-US" smtClean="0"/>
              <a:pPr>
                <a:defRPr/>
              </a:pPr>
              <a:t>8</a:t>
            </a:fld>
            <a:endParaRPr lang="en-US"/>
          </a:p>
        </p:txBody>
      </p:sp>
    </p:spTree>
    <p:extLst>
      <p:ext uri="{BB962C8B-B14F-4D97-AF65-F5344CB8AC3E}">
        <p14:creationId xmlns="" xmlns:p14="http://schemas.microsoft.com/office/powerpoint/2010/main" val="173970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0B1DAD-35EF-4D24-981C-46313B6F3EA5}" type="slidenum">
              <a:rPr lang="en-US" smtClean="0"/>
              <a:pPr>
                <a:defRPr/>
              </a:pPr>
              <a:t>9</a:t>
            </a:fld>
            <a:endParaRPr lang="en-US"/>
          </a:p>
        </p:txBody>
      </p:sp>
    </p:spTree>
    <p:extLst>
      <p:ext uri="{BB962C8B-B14F-4D97-AF65-F5344CB8AC3E}">
        <p14:creationId xmlns="" xmlns:p14="http://schemas.microsoft.com/office/powerpoint/2010/main" val="173970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6103AF19-0FD6-4079-83BC-2FF4E91DB11F}" type="datetimeFigureOut">
              <a:rPr lang="en-IN" smtClean="0"/>
              <a:pPr/>
              <a:t>12/20/2012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74A72A2-0D0E-4CAD-8479-AE41F835B44C}" type="slidenum">
              <a:rPr lang="en-IN" smtClean="0"/>
              <a:pPr/>
              <a:t>‹#›</a:t>
            </a:fld>
            <a:endParaRPr lang="en-IN"/>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103AF19-0FD6-4079-83BC-2FF4E91DB11F}" type="datetimeFigureOut">
              <a:rPr lang="en-IN" smtClean="0"/>
              <a:pPr/>
              <a:t>12/20/2012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74A72A2-0D0E-4CAD-8479-AE41F835B44C}" type="slidenum">
              <a:rPr lang="en-IN" smtClean="0"/>
              <a:pPr/>
              <a:t>‹#›</a:t>
            </a:fld>
            <a:endParaRPr lang="en-IN"/>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103AF19-0FD6-4079-83BC-2FF4E91DB11F}" type="datetimeFigureOut">
              <a:rPr lang="en-IN" smtClean="0"/>
              <a:pPr/>
              <a:t>12/20/2012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74A72A2-0D0E-4CAD-8479-AE41F835B44C}" type="slidenum">
              <a:rPr lang="en-IN" smtClean="0"/>
              <a:pPr/>
              <a:t>‹#›</a:t>
            </a:fld>
            <a:endParaRPr lang="en-IN"/>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cxnSp>
        <p:nvCxnSpPr>
          <p:cNvPr id="5" name="Straight Connector 4"/>
          <p:cNvCxnSpPr/>
          <p:nvPr userDrawn="1"/>
        </p:nvCxnSpPr>
        <p:spPr>
          <a:xfrm>
            <a:off x="0" y="990600"/>
            <a:ext cx="9144000" cy="0"/>
          </a:xfrm>
          <a:prstGeom prst="line">
            <a:avLst/>
          </a:prstGeom>
          <a:ln w="28575">
            <a:solidFill>
              <a:schemeClr val="bg2">
                <a:lumMod val="50000"/>
              </a:schemeClr>
            </a:solidFill>
          </a:ln>
        </p:spPr>
        <p:style>
          <a:lnRef idx="1">
            <a:schemeClr val="dk1"/>
          </a:lnRef>
          <a:fillRef idx="0">
            <a:schemeClr val="dk1"/>
          </a:fillRef>
          <a:effectRef idx="0">
            <a:schemeClr val="dk1"/>
          </a:effectRef>
          <a:fontRef idx="minor">
            <a:schemeClr val="tx1"/>
          </a:fontRef>
        </p:style>
      </p:cxnSp>
      <p:sp>
        <p:nvSpPr>
          <p:cNvPr id="11" name="Title 10"/>
          <p:cNvSpPr>
            <a:spLocks noGrp="1"/>
          </p:cNvSpPr>
          <p:nvPr>
            <p:ph type="title"/>
          </p:nvPr>
        </p:nvSpPr>
        <p:spPr>
          <a:xfrm>
            <a:off x="58738" y="0"/>
            <a:ext cx="7731124" cy="990600"/>
          </a:xfrm>
        </p:spPr>
        <p:txBody>
          <a:bodyPr>
            <a:normAutofit/>
          </a:bodyPr>
          <a:lstStyle>
            <a:lvl1pPr algn="l">
              <a:defRPr sz="2000" b="1" baseline="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19" name="Text Placeholder 18"/>
          <p:cNvSpPr>
            <a:spLocks noGrp="1"/>
          </p:cNvSpPr>
          <p:nvPr>
            <p:ph type="body" sz="quarter" idx="13"/>
          </p:nvPr>
        </p:nvSpPr>
        <p:spPr>
          <a:xfrm>
            <a:off x="304800" y="1219200"/>
            <a:ext cx="8610600" cy="4419600"/>
          </a:xfrm>
        </p:spPr>
        <p:txBody>
          <a:bodyPr>
            <a:normAutofit/>
          </a:bodyPr>
          <a:lstStyle>
            <a:lvl1pPr>
              <a:defRPr sz="1800" baseline="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ext Placeholder 23"/>
          <p:cNvSpPr>
            <a:spLocks noGrp="1"/>
          </p:cNvSpPr>
          <p:nvPr>
            <p:ph type="body" sz="quarter" idx="17"/>
          </p:nvPr>
        </p:nvSpPr>
        <p:spPr>
          <a:xfrm>
            <a:off x="304800" y="5777346"/>
            <a:ext cx="8610600" cy="484909"/>
          </a:xfrm>
          <a:noFill/>
          <a:ln>
            <a:solidFill>
              <a:srgbClr val="00853F"/>
            </a:solidFill>
          </a:ln>
        </p:spPr>
        <p:txBody>
          <a:bodyPr>
            <a:normAutofit/>
          </a:bodyPr>
          <a:lstStyle>
            <a:lvl1pPr marL="0" indent="0" algn="ctr">
              <a:buNone/>
              <a:defRPr sz="1800">
                <a:solidFill>
                  <a:schemeClr val="tx1"/>
                </a:solidFill>
                <a:latin typeface="Arial" pitchFamily="34" charset="0"/>
                <a:cs typeface="Arial" pitchFamily="34" charset="0"/>
              </a:defRPr>
            </a:lvl1pPr>
          </a:lstStyle>
          <a:p>
            <a:pPr lvl="0"/>
            <a:r>
              <a:rPr lang="en-US" smtClean="0"/>
              <a:t>Click to edit Master text styles</a:t>
            </a:r>
          </a:p>
        </p:txBody>
      </p:sp>
      <p:sp>
        <p:nvSpPr>
          <p:cNvPr id="7" name="Date Placeholder 19"/>
          <p:cNvSpPr>
            <a:spLocks noGrp="1"/>
          </p:cNvSpPr>
          <p:nvPr>
            <p:ph type="dt" sz="half" idx="18"/>
          </p:nvPr>
        </p:nvSpPr>
        <p:spPr/>
        <p:txBody>
          <a:bodyPr/>
          <a:lstStyle>
            <a:lvl1pPr>
              <a:defRPr/>
            </a:lvl1pPr>
          </a:lstStyle>
          <a:p>
            <a:pPr>
              <a:defRPr/>
            </a:pPr>
            <a:endParaRPr lang="en-US" dirty="0"/>
          </a:p>
        </p:txBody>
      </p:sp>
      <p:sp>
        <p:nvSpPr>
          <p:cNvPr id="8" name="Footer Placeholder 20"/>
          <p:cNvSpPr>
            <a:spLocks noGrp="1"/>
          </p:cNvSpPr>
          <p:nvPr>
            <p:ph type="ftr" sz="quarter" idx="19"/>
          </p:nvPr>
        </p:nvSpPr>
        <p:spPr/>
        <p:txBody>
          <a:bodyPr/>
          <a:lstStyle>
            <a:lvl1pPr>
              <a:defRPr/>
            </a:lvl1pPr>
          </a:lstStyle>
          <a:p>
            <a:pPr>
              <a:defRPr/>
            </a:pPr>
            <a:endParaRPr lang="en-US" dirty="0"/>
          </a:p>
        </p:txBody>
      </p:sp>
      <p:sp>
        <p:nvSpPr>
          <p:cNvPr id="9" name="Slide Number Placeholder 21"/>
          <p:cNvSpPr>
            <a:spLocks noGrp="1"/>
          </p:cNvSpPr>
          <p:nvPr>
            <p:ph type="sldNum" sz="quarter" idx="20"/>
          </p:nvPr>
        </p:nvSpPr>
        <p:spPr/>
        <p:txBody>
          <a:bodyPr/>
          <a:lstStyle>
            <a:lvl1pPr>
              <a:defRPr/>
            </a:lvl1pPr>
          </a:lstStyle>
          <a:p>
            <a:pPr>
              <a:defRPr/>
            </a:pPr>
            <a:fld id="{654C9F3D-6919-4162-998D-E5DF578D2325}"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cxnSp>
        <p:nvCxnSpPr>
          <p:cNvPr id="5" name="Straight Connector 4"/>
          <p:cNvCxnSpPr/>
          <p:nvPr userDrawn="1"/>
        </p:nvCxnSpPr>
        <p:spPr>
          <a:xfrm>
            <a:off x="0" y="990600"/>
            <a:ext cx="9144000" cy="0"/>
          </a:xfrm>
          <a:prstGeom prst="line">
            <a:avLst/>
          </a:prstGeom>
          <a:ln w="28575">
            <a:solidFill>
              <a:schemeClr val="bg2">
                <a:lumMod val="50000"/>
              </a:schemeClr>
            </a:solidFill>
          </a:ln>
        </p:spPr>
        <p:style>
          <a:lnRef idx="1">
            <a:schemeClr val="dk1"/>
          </a:lnRef>
          <a:fillRef idx="0">
            <a:schemeClr val="dk1"/>
          </a:fillRef>
          <a:effectRef idx="0">
            <a:schemeClr val="dk1"/>
          </a:effectRef>
          <a:fontRef idx="minor">
            <a:schemeClr val="tx1"/>
          </a:fontRef>
        </p:style>
      </p:cxnSp>
      <p:sp>
        <p:nvSpPr>
          <p:cNvPr id="11" name="Title 10"/>
          <p:cNvSpPr>
            <a:spLocks noGrp="1"/>
          </p:cNvSpPr>
          <p:nvPr>
            <p:ph type="title"/>
          </p:nvPr>
        </p:nvSpPr>
        <p:spPr>
          <a:xfrm>
            <a:off x="58738" y="0"/>
            <a:ext cx="7731124" cy="990600"/>
          </a:xfrm>
        </p:spPr>
        <p:txBody>
          <a:bodyPr>
            <a:normAutofit/>
          </a:bodyPr>
          <a:lstStyle>
            <a:lvl1pPr algn="l">
              <a:defRPr sz="2000" b="1" baseline="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19" name="Text Placeholder 18"/>
          <p:cNvSpPr>
            <a:spLocks noGrp="1"/>
          </p:cNvSpPr>
          <p:nvPr>
            <p:ph type="body" sz="quarter" idx="13"/>
          </p:nvPr>
        </p:nvSpPr>
        <p:spPr>
          <a:xfrm>
            <a:off x="304800" y="1219200"/>
            <a:ext cx="8610600" cy="4419600"/>
          </a:xfrm>
        </p:spPr>
        <p:txBody>
          <a:bodyPr>
            <a:normAutofit/>
          </a:bodyPr>
          <a:lstStyle>
            <a:lvl1pPr>
              <a:defRPr sz="1800" baseline="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ext Placeholder 23"/>
          <p:cNvSpPr>
            <a:spLocks noGrp="1"/>
          </p:cNvSpPr>
          <p:nvPr>
            <p:ph type="body" sz="quarter" idx="17"/>
          </p:nvPr>
        </p:nvSpPr>
        <p:spPr>
          <a:xfrm>
            <a:off x="304800" y="5777346"/>
            <a:ext cx="8610600" cy="484909"/>
          </a:xfrm>
          <a:noFill/>
          <a:ln>
            <a:solidFill>
              <a:srgbClr val="00853F"/>
            </a:solidFill>
          </a:ln>
        </p:spPr>
        <p:txBody>
          <a:bodyPr>
            <a:normAutofit/>
          </a:bodyPr>
          <a:lstStyle>
            <a:lvl1pPr marL="0" indent="0" algn="ctr">
              <a:buNone/>
              <a:defRPr sz="1800">
                <a:solidFill>
                  <a:schemeClr val="tx1"/>
                </a:solidFill>
                <a:latin typeface="Arial" pitchFamily="34" charset="0"/>
                <a:cs typeface="Arial" pitchFamily="34" charset="0"/>
              </a:defRPr>
            </a:lvl1pPr>
          </a:lstStyle>
          <a:p>
            <a:pPr lvl="0"/>
            <a:r>
              <a:rPr lang="en-US" smtClean="0"/>
              <a:t>Click to edit Master text styles</a:t>
            </a:r>
          </a:p>
        </p:txBody>
      </p:sp>
      <p:sp>
        <p:nvSpPr>
          <p:cNvPr id="7" name="Date Placeholder 19"/>
          <p:cNvSpPr>
            <a:spLocks noGrp="1"/>
          </p:cNvSpPr>
          <p:nvPr>
            <p:ph type="dt" sz="half" idx="18"/>
          </p:nvPr>
        </p:nvSpPr>
        <p:spPr/>
        <p:txBody>
          <a:bodyPr/>
          <a:lstStyle>
            <a:lvl1pPr>
              <a:defRPr/>
            </a:lvl1pPr>
          </a:lstStyle>
          <a:p>
            <a:pPr>
              <a:defRPr/>
            </a:pPr>
            <a:endParaRPr lang="en-US" dirty="0"/>
          </a:p>
        </p:txBody>
      </p:sp>
      <p:sp>
        <p:nvSpPr>
          <p:cNvPr id="8" name="Footer Placeholder 20"/>
          <p:cNvSpPr>
            <a:spLocks noGrp="1"/>
          </p:cNvSpPr>
          <p:nvPr>
            <p:ph type="ftr" sz="quarter" idx="19"/>
          </p:nvPr>
        </p:nvSpPr>
        <p:spPr/>
        <p:txBody>
          <a:bodyPr/>
          <a:lstStyle>
            <a:lvl1pPr>
              <a:defRPr/>
            </a:lvl1pPr>
          </a:lstStyle>
          <a:p>
            <a:pPr>
              <a:defRPr/>
            </a:pPr>
            <a:endParaRPr lang="en-US" dirty="0"/>
          </a:p>
        </p:txBody>
      </p:sp>
      <p:sp>
        <p:nvSpPr>
          <p:cNvPr id="9" name="Slide Number Placeholder 21"/>
          <p:cNvSpPr>
            <a:spLocks noGrp="1"/>
          </p:cNvSpPr>
          <p:nvPr>
            <p:ph type="sldNum" sz="quarter" idx="20"/>
          </p:nvPr>
        </p:nvSpPr>
        <p:spPr/>
        <p:txBody>
          <a:bodyPr/>
          <a:lstStyle>
            <a:lvl1pPr>
              <a:defRPr/>
            </a:lvl1pPr>
          </a:lstStyle>
          <a:p>
            <a:pPr>
              <a:defRPr/>
            </a:pPr>
            <a:fld id="{654C9F3D-6919-4162-998D-E5DF578D2325}"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cxnSp>
        <p:nvCxnSpPr>
          <p:cNvPr id="5" name="Straight Connector 4"/>
          <p:cNvCxnSpPr/>
          <p:nvPr userDrawn="1"/>
        </p:nvCxnSpPr>
        <p:spPr>
          <a:xfrm>
            <a:off x="0" y="990600"/>
            <a:ext cx="9144000" cy="0"/>
          </a:xfrm>
          <a:prstGeom prst="line">
            <a:avLst/>
          </a:prstGeom>
          <a:ln w="28575">
            <a:solidFill>
              <a:schemeClr val="bg2">
                <a:lumMod val="50000"/>
              </a:schemeClr>
            </a:solidFill>
          </a:ln>
        </p:spPr>
        <p:style>
          <a:lnRef idx="1">
            <a:schemeClr val="dk1"/>
          </a:lnRef>
          <a:fillRef idx="0">
            <a:schemeClr val="dk1"/>
          </a:fillRef>
          <a:effectRef idx="0">
            <a:schemeClr val="dk1"/>
          </a:effectRef>
          <a:fontRef idx="minor">
            <a:schemeClr val="tx1"/>
          </a:fontRef>
        </p:style>
      </p:cxnSp>
      <p:sp>
        <p:nvSpPr>
          <p:cNvPr id="11" name="Title 10"/>
          <p:cNvSpPr>
            <a:spLocks noGrp="1"/>
          </p:cNvSpPr>
          <p:nvPr>
            <p:ph type="title"/>
          </p:nvPr>
        </p:nvSpPr>
        <p:spPr>
          <a:xfrm>
            <a:off x="58738" y="0"/>
            <a:ext cx="7731124" cy="990600"/>
          </a:xfrm>
        </p:spPr>
        <p:txBody>
          <a:bodyPr>
            <a:normAutofit/>
          </a:bodyPr>
          <a:lstStyle>
            <a:lvl1pPr algn="l">
              <a:defRPr sz="2000" b="1" baseline="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19" name="Text Placeholder 18"/>
          <p:cNvSpPr>
            <a:spLocks noGrp="1"/>
          </p:cNvSpPr>
          <p:nvPr>
            <p:ph type="body" sz="quarter" idx="13"/>
          </p:nvPr>
        </p:nvSpPr>
        <p:spPr>
          <a:xfrm>
            <a:off x="304800" y="1219200"/>
            <a:ext cx="8610600" cy="4419600"/>
          </a:xfrm>
        </p:spPr>
        <p:txBody>
          <a:bodyPr>
            <a:normAutofit/>
          </a:bodyPr>
          <a:lstStyle>
            <a:lvl1pPr>
              <a:defRPr sz="1800" baseline="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ext Placeholder 23"/>
          <p:cNvSpPr>
            <a:spLocks noGrp="1"/>
          </p:cNvSpPr>
          <p:nvPr>
            <p:ph type="body" sz="quarter" idx="17"/>
          </p:nvPr>
        </p:nvSpPr>
        <p:spPr>
          <a:xfrm>
            <a:off x="304800" y="5777346"/>
            <a:ext cx="8610600" cy="484909"/>
          </a:xfrm>
          <a:noFill/>
          <a:ln>
            <a:solidFill>
              <a:srgbClr val="00853F"/>
            </a:solidFill>
          </a:ln>
        </p:spPr>
        <p:txBody>
          <a:bodyPr>
            <a:normAutofit/>
          </a:bodyPr>
          <a:lstStyle>
            <a:lvl1pPr marL="0" indent="0" algn="ctr">
              <a:buNone/>
              <a:defRPr sz="1800">
                <a:solidFill>
                  <a:schemeClr val="tx1"/>
                </a:solidFill>
                <a:latin typeface="Arial" pitchFamily="34" charset="0"/>
                <a:cs typeface="Arial" pitchFamily="34" charset="0"/>
              </a:defRPr>
            </a:lvl1pPr>
          </a:lstStyle>
          <a:p>
            <a:pPr lvl="0"/>
            <a:r>
              <a:rPr lang="en-US" smtClean="0"/>
              <a:t>Click to edit Master text styles</a:t>
            </a:r>
          </a:p>
        </p:txBody>
      </p:sp>
      <p:sp>
        <p:nvSpPr>
          <p:cNvPr id="7" name="Date Placeholder 19"/>
          <p:cNvSpPr>
            <a:spLocks noGrp="1"/>
          </p:cNvSpPr>
          <p:nvPr>
            <p:ph type="dt" sz="half" idx="18"/>
          </p:nvPr>
        </p:nvSpPr>
        <p:spPr/>
        <p:txBody>
          <a:bodyPr/>
          <a:lstStyle>
            <a:lvl1pPr>
              <a:defRPr/>
            </a:lvl1pPr>
          </a:lstStyle>
          <a:p>
            <a:pPr>
              <a:defRPr/>
            </a:pPr>
            <a:endParaRPr lang="en-US" dirty="0"/>
          </a:p>
        </p:txBody>
      </p:sp>
      <p:sp>
        <p:nvSpPr>
          <p:cNvPr id="8" name="Footer Placeholder 20"/>
          <p:cNvSpPr>
            <a:spLocks noGrp="1"/>
          </p:cNvSpPr>
          <p:nvPr>
            <p:ph type="ftr" sz="quarter" idx="19"/>
          </p:nvPr>
        </p:nvSpPr>
        <p:spPr/>
        <p:txBody>
          <a:bodyPr/>
          <a:lstStyle>
            <a:lvl1pPr>
              <a:defRPr/>
            </a:lvl1pPr>
          </a:lstStyle>
          <a:p>
            <a:pPr>
              <a:defRPr/>
            </a:pPr>
            <a:endParaRPr lang="en-US" dirty="0"/>
          </a:p>
        </p:txBody>
      </p:sp>
      <p:sp>
        <p:nvSpPr>
          <p:cNvPr id="9" name="Slide Number Placeholder 21"/>
          <p:cNvSpPr>
            <a:spLocks noGrp="1"/>
          </p:cNvSpPr>
          <p:nvPr>
            <p:ph type="sldNum" sz="quarter" idx="20"/>
          </p:nvPr>
        </p:nvSpPr>
        <p:spPr/>
        <p:txBody>
          <a:bodyPr/>
          <a:lstStyle>
            <a:lvl1pPr>
              <a:defRPr/>
            </a:lvl1pPr>
          </a:lstStyle>
          <a:p>
            <a:pPr>
              <a:defRPr/>
            </a:pPr>
            <a:fld id="{654C9F3D-6919-4162-998D-E5DF578D2325}"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cxnSp>
        <p:nvCxnSpPr>
          <p:cNvPr id="5" name="Straight Connector 4"/>
          <p:cNvCxnSpPr/>
          <p:nvPr userDrawn="1"/>
        </p:nvCxnSpPr>
        <p:spPr>
          <a:xfrm>
            <a:off x="0" y="990600"/>
            <a:ext cx="9144000" cy="0"/>
          </a:xfrm>
          <a:prstGeom prst="line">
            <a:avLst/>
          </a:prstGeom>
          <a:ln w="28575">
            <a:solidFill>
              <a:schemeClr val="bg2">
                <a:lumMod val="50000"/>
              </a:schemeClr>
            </a:solidFill>
          </a:ln>
        </p:spPr>
        <p:style>
          <a:lnRef idx="1">
            <a:schemeClr val="dk1"/>
          </a:lnRef>
          <a:fillRef idx="0">
            <a:schemeClr val="dk1"/>
          </a:fillRef>
          <a:effectRef idx="0">
            <a:schemeClr val="dk1"/>
          </a:effectRef>
          <a:fontRef idx="minor">
            <a:schemeClr val="tx1"/>
          </a:fontRef>
        </p:style>
      </p:cxnSp>
      <p:sp>
        <p:nvSpPr>
          <p:cNvPr id="11" name="Title 10"/>
          <p:cNvSpPr>
            <a:spLocks noGrp="1"/>
          </p:cNvSpPr>
          <p:nvPr>
            <p:ph type="title"/>
          </p:nvPr>
        </p:nvSpPr>
        <p:spPr>
          <a:xfrm>
            <a:off x="58738" y="0"/>
            <a:ext cx="7731124" cy="990600"/>
          </a:xfrm>
        </p:spPr>
        <p:txBody>
          <a:bodyPr>
            <a:normAutofit/>
          </a:bodyPr>
          <a:lstStyle>
            <a:lvl1pPr algn="l">
              <a:defRPr sz="2000" b="1" baseline="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19" name="Text Placeholder 18"/>
          <p:cNvSpPr>
            <a:spLocks noGrp="1"/>
          </p:cNvSpPr>
          <p:nvPr>
            <p:ph type="body" sz="quarter" idx="13"/>
          </p:nvPr>
        </p:nvSpPr>
        <p:spPr>
          <a:xfrm>
            <a:off x="304800" y="1219200"/>
            <a:ext cx="8610600" cy="4419600"/>
          </a:xfrm>
        </p:spPr>
        <p:txBody>
          <a:bodyPr>
            <a:normAutofit/>
          </a:bodyPr>
          <a:lstStyle>
            <a:lvl1pPr>
              <a:defRPr sz="1800" baseline="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ext Placeholder 23"/>
          <p:cNvSpPr>
            <a:spLocks noGrp="1"/>
          </p:cNvSpPr>
          <p:nvPr>
            <p:ph type="body" sz="quarter" idx="17"/>
          </p:nvPr>
        </p:nvSpPr>
        <p:spPr>
          <a:xfrm>
            <a:off x="304800" y="5777346"/>
            <a:ext cx="8610600" cy="484909"/>
          </a:xfrm>
          <a:noFill/>
          <a:ln>
            <a:solidFill>
              <a:srgbClr val="00853F"/>
            </a:solidFill>
          </a:ln>
        </p:spPr>
        <p:txBody>
          <a:bodyPr>
            <a:normAutofit/>
          </a:bodyPr>
          <a:lstStyle>
            <a:lvl1pPr marL="0" indent="0" algn="ctr">
              <a:buNone/>
              <a:defRPr sz="1800">
                <a:solidFill>
                  <a:schemeClr val="tx1"/>
                </a:solidFill>
                <a:latin typeface="Arial" pitchFamily="34" charset="0"/>
                <a:cs typeface="Arial" pitchFamily="34" charset="0"/>
              </a:defRPr>
            </a:lvl1pPr>
          </a:lstStyle>
          <a:p>
            <a:pPr lvl="0"/>
            <a:r>
              <a:rPr lang="en-US" smtClean="0"/>
              <a:t>Click to edit Master text styles</a:t>
            </a:r>
          </a:p>
        </p:txBody>
      </p:sp>
      <p:sp>
        <p:nvSpPr>
          <p:cNvPr id="7" name="Date Placeholder 19"/>
          <p:cNvSpPr>
            <a:spLocks noGrp="1"/>
          </p:cNvSpPr>
          <p:nvPr>
            <p:ph type="dt" sz="half" idx="18"/>
          </p:nvPr>
        </p:nvSpPr>
        <p:spPr/>
        <p:txBody>
          <a:bodyPr/>
          <a:lstStyle>
            <a:lvl1pPr>
              <a:defRPr/>
            </a:lvl1pPr>
          </a:lstStyle>
          <a:p>
            <a:pPr>
              <a:defRPr/>
            </a:pPr>
            <a:endParaRPr lang="en-US" dirty="0"/>
          </a:p>
        </p:txBody>
      </p:sp>
      <p:sp>
        <p:nvSpPr>
          <p:cNvPr id="8" name="Footer Placeholder 20"/>
          <p:cNvSpPr>
            <a:spLocks noGrp="1"/>
          </p:cNvSpPr>
          <p:nvPr>
            <p:ph type="ftr" sz="quarter" idx="19"/>
          </p:nvPr>
        </p:nvSpPr>
        <p:spPr/>
        <p:txBody>
          <a:bodyPr/>
          <a:lstStyle>
            <a:lvl1pPr>
              <a:defRPr/>
            </a:lvl1pPr>
          </a:lstStyle>
          <a:p>
            <a:pPr>
              <a:defRPr/>
            </a:pPr>
            <a:endParaRPr lang="en-US" dirty="0"/>
          </a:p>
        </p:txBody>
      </p:sp>
      <p:sp>
        <p:nvSpPr>
          <p:cNvPr id="9" name="Slide Number Placeholder 21"/>
          <p:cNvSpPr>
            <a:spLocks noGrp="1"/>
          </p:cNvSpPr>
          <p:nvPr>
            <p:ph type="sldNum" sz="quarter" idx="20"/>
          </p:nvPr>
        </p:nvSpPr>
        <p:spPr/>
        <p:txBody>
          <a:bodyPr/>
          <a:lstStyle>
            <a:lvl1pPr>
              <a:defRPr/>
            </a:lvl1pPr>
          </a:lstStyle>
          <a:p>
            <a:pPr>
              <a:defRPr/>
            </a:pPr>
            <a:fld id="{654C9F3D-6919-4162-998D-E5DF578D2325}"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cxnSp>
        <p:nvCxnSpPr>
          <p:cNvPr id="5" name="Straight Connector 4"/>
          <p:cNvCxnSpPr/>
          <p:nvPr userDrawn="1"/>
        </p:nvCxnSpPr>
        <p:spPr>
          <a:xfrm>
            <a:off x="0" y="990600"/>
            <a:ext cx="9144000" cy="0"/>
          </a:xfrm>
          <a:prstGeom prst="line">
            <a:avLst/>
          </a:prstGeom>
          <a:ln w="28575">
            <a:solidFill>
              <a:schemeClr val="bg2">
                <a:lumMod val="50000"/>
              </a:schemeClr>
            </a:solidFill>
          </a:ln>
        </p:spPr>
        <p:style>
          <a:lnRef idx="1">
            <a:schemeClr val="dk1"/>
          </a:lnRef>
          <a:fillRef idx="0">
            <a:schemeClr val="dk1"/>
          </a:fillRef>
          <a:effectRef idx="0">
            <a:schemeClr val="dk1"/>
          </a:effectRef>
          <a:fontRef idx="minor">
            <a:schemeClr val="tx1"/>
          </a:fontRef>
        </p:style>
      </p:cxnSp>
      <p:sp>
        <p:nvSpPr>
          <p:cNvPr id="11" name="Title 10"/>
          <p:cNvSpPr>
            <a:spLocks noGrp="1"/>
          </p:cNvSpPr>
          <p:nvPr>
            <p:ph type="title"/>
          </p:nvPr>
        </p:nvSpPr>
        <p:spPr>
          <a:xfrm>
            <a:off x="58738" y="0"/>
            <a:ext cx="7731124" cy="990600"/>
          </a:xfrm>
        </p:spPr>
        <p:txBody>
          <a:bodyPr>
            <a:normAutofit/>
          </a:bodyPr>
          <a:lstStyle>
            <a:lvl1pPr algn="l">
              <a:defRPr sz="2000" b="1" baseline="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19" name="Text Placeholder 18"/>
          <p:cNvSpPr>
            <a:spLocks noGrp="1"/>
          </p:cNvSpPr>
          <p:nvPr>
            <p:ph type="body" sz="quarter" idx="13"/>
          </p:nvPr>
        </p:nvSpPr>
        <p:spPr>
          <a:xfrm>
            <a:off x="304800" y="1219200"/>
            <a:ext cx="8610600" cy="4419600"/>
          </a:xfrm>
        </p:spPr>
        <p:txBody>
          <a:bodyPr>
            <a:normAutofit/>
          </a:bodyPr>
          <a:lstStyle>
            <a:lvl1pPr>
              <a:defRPr sz="1800" baseline="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ext Placeholder 23"/>
          <p:cNvSpPr>
            <a:spLocks noGrp="1"/>
          </p:cNvSpPr>
          <p:nvPr>
            <p:ph type="body" sz="quarter" idx="17"/>
          </p:nvPr>
        </p:nvSpPr>
        <p:spPr>
          <a:xfrm>
            <a:off x="304800" y="5777346"/>
            <a:ext cx="8610600" cy="484909"/>
          </a:xfrm>
          <a:noFill/>
          <a:ln>
            <a:solidFill>
              <a:srgbClr val="00853F"/>
            </a:solidFill>
          </a:ln>
        </p:spPr>
        <p:txBody>
          <a:bodyPr>
            <a:normAutofit/>
          </a:bodyPr>
          <a:lstStyle>
            <a:lvl1pPr marL="0" indent="0" algn="ctr">
              <a:buNone/>
              <a:defRPr sz="1800">
                <a:solidFill>
                  <a:schemeClr val="tx1"/>
                </a:solidFill>
                <a:latin typeface="Arial" pitchFamily="34" charset="0"/>
                <a:cs typeface="Arial" pitchFamily="34" charset="0"/>
              </a:defRPr>
            </a:lvl1pPr>
          </a:lstStyle>
          <a:p>
            <a:pPr lvl="0"/>
            <a:r>
              <a:rPr lang="en-US" smtClean="0"/>
              <a:t>Click to edit Master text styles</a:t>
            </a:r>
          </a:p>
        </p:txBody>
      </p:sp>
      <p:sp>
        <p:nvSpPr>
          <p:cNvPr id="7" name="Date Placeholder 19"/>
          <p:cNvSpPr>
            <a:spLocks noGrp="1"/>
          </p:cNvSpPr>
          <p:nvPr>
            <p:ph type="dt" sz="half" idx="18"/>
          </p:nvPr>
        </p:nvSpPr>
        <p:spPr/>
        <p:txBody>
          <a:bodyPr/>
          <a:lstStyle>
            <a:lvl1pPr>
              <a:defRPr/>
            </a:lvl1pPr>
          </a:lstStyle>
          <a:p>
            <a:pPr>
              <a:defRPr/>
            </a:pPr>
            <a:endParaRPr lang="en-US" dirty="0"/>
          </a:p>
        </p:txBody>
      </p:sp>
      <p:sp>
        <p:nvSpPr>
          <p:cNvPr id="8" name="Footer Placeholder 20"/>
          <p:cNvSpPr>
            <a:spLocks noGrp="1"/>
          </p:cNvSpPr>
          <p:nvPr>
            <p:ph type="ftr" sz="quarter" idx="19"/>
          </p:nvPr>
        </p:nvSpPr>
        <p:spPr/>
        <p:txBody>
          <a:bodyPr/>
          <a:lstStyle>
            <a:lvl1pPr>
              <a:defRPr/>
            </a:lvl1pPr>
          </a:lstStyle>
          <a:p>
            <a:pPr>
              <a:defRPr/>
            </a:pPr>
            <a:endParaRPr lang="en-US" dirty="0"/>
          </a:p>
        </p:txBody>
      </p:sp>
      <p:sp>
        <p:nvSpPr>
          <p:cNvPr id="9" name="Slide Number Placeholder 21"/>
          <p:cNvSpPr>
            <a:spLocks noGrp="1"/>
          </p:cNvSpPr>
          <p:nvPr>
            <p:ph type="sldNum" sz="quarter" idx="20"/>
          </p:nvPr>
        </p:nvSpPr>
        <p:spPr/>
        <p:txBody>
          <a:bodyPr/>
          <a:lstStyle>
            <a:lvl1pPr>
              <a:defRPr/>
            </a:lvl1pPr>
          </a:lstStyle>
          <a:p>
            <a:pPr>
              <a:defRPr/>
            </a:pPr>
            <a:fld id="{654C9F3D-6919-4162-998D-E5DF578D2325}"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cxnSp>
        <p:nvCxnSpPr>
          <p:cNvPr id="5" name="Straight Connector 4"/>
          <p:cNvCxnSpPr/>
          <p:nvPr userDrawn="1"/>
        </p:nvCxnSpPr>
        <p:spPr>
          <a:xfrm>
            <a:off x="0" y="990600"/>
            <a:ext cx="9144000" cy="0"/>
          </a:xfrm>
          <a:prstGeom prst="line">
            <a:avLst/>
          </a:prstGeom>
          <a:ln w="28575">
            <a:solidFill>
              <a:schemeClr val="bg2">
                <a:lumMod val="50000"/>
              </a:schemeClr>
            </a:solidFill>
          </a:ln>
        </p:spPr>
        <p:style>
          <a:lnRef idx="1">
            <a:schemeClr val="dk1"/>
          </a:lnRef>
          <a:fillRef idx="0">
            <a:schemeClr val="dk1"/>
          </a:fillRef>
          <a:effectRef idx="0">
            <a:schemeClr val="dk1"/>
          </a:effectRef>
          <a:fontRef idx="minor">
            <a:schemeClr val="tx1"/>
          </a:fontRef>
        </p:style>
      </p:cxnSp>
      <p:sp>
        <p:nvSpPr>
          <p:cNvPr id="11" name="Title 10"/>
          <p:cNvSpPr>
            <a:spLocks noGrp="1"/>
          </p:cNvSpPr>
          <p:nvPr>
            <p:ph type="title"/>
          </p:nvPr>
        </p:nvSpPr>
        <p:spPr>
          <a:xfrm>
            <a:off x="58738" y="0"/>
            <a:ext cx="7731124" cy="990600"/>
          </a:xfrm>
        </p:spPr>
        <p:txBody>
          <a:bodyPr>
            <a:normAutofit/>
          </a:bodyPr>
          <a:lstStyle>
            <a:lvl1pPr algn="l">
              <a:defRPr sz="2000" b="1" baseline="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19" name="Text Placeholder 18"/>
          <p:cNvSpPr>
            <a:spLocks noGrp="1"/>
          </p:cNvSpPr>
          <p:nvPr>
            <p:ph type="body" sz="quarter" idx="13"/>
          </p:nvPr>
        </p:nvSpPr>
        <p:spPr>
          <a:xfrm>
            <a:off x="304800" y="1219200"/>
            <a:ext cx="8610600" cy="4419600"/>
          </a:xfrm>
        </p:spPr>
        <p:txBody>
          <a:bodyPr>
            <a:normAutofit/>
          </a:bodyPr>
          <a:lstStyle>
            <a:lvl1pPr>
              <a:defRPr sz="1800" baseline="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ext Placeholder 23"/>
          <p:cNvSpPr>
            <a:spLocks noGrp="1"/>
          </p:cNvSpPr>
          <p:nvPr>
            <p:ph type="body" sz="quarter" idx="17"/>
          </p:nvPr>
        </p:nvSpPr>
        <p:spPr>
          <a:xfrm>
            <a:off x="304800" y="5777346"/>
            <a:ext cx="8610600" cy="484909"/>
          </a:xfrm>
          <a:noFill/>
          <a:ln>
            <a:solidFill>
              <a:srgbClr val="00853F"/>
            </a:solidFill>
          </a:ln>
        </p:spPr>
        <p:txBody>
          <a:bodyPr>
            <a:normAutofit/>
          </a:bodyPr>
          <a:lstStyle>
            <a:lvl1pPr marL="0" indent="0" algn="ctr">
              <a:buNone/>
              <a:defRPr sz="1800">
                <a:solidFill>
                  <a:schemeClr val="tx1"/>
                </a:solidFill>
                <a:latin typeface="Arial" pitchFamily="34" charset="0"/>
                <a:cs typeface="Arial" pitchFamily="34" charset="0"/>
              </a:defRPr>
            </a:lvl1pPr>
          </a:lstStyle>
          <a:p>
            <a:pPr lvl="0"/>
            <a:r>
              <a:rPr lang="en-US" smtClean="0"/>
              <a:t>Click to edit Master text styles</a:t>
            </a:r>
          </a:p>
        </p:txBody>
      </p:sp>
      <p:sp>
        <p:nvSpPr>
          <p:cNvPr id="7" name="Date Placeholder 19"/>
          <p:cNvSpPr>
            <a:spLocks noGrp="1"/>
          </p:cNvSpPr>
          <p:nvPr>
            <p:ph type="dt" sz="half" idx="18"/>
          </p:nvPr>
        </p:nvSpPr>
        <p:spPr/>
        <p:txBody>
          <a:bodyPr/>
          <a:lstStyle>
            <a:lvl1pPr>
              <a:defRPr/>
            </a:lvl1pPr>
          </a:lstStyle>
          <a:p>
            <a:pPr>
              <a:defRPr/>
            </a:pPr>
            <a:endParaRPr lang="en-US" dirty="0"/>
          </a:p>
        </p:txBody>
      </p:sp>
      <p:sp>
        <p:nvSpPr>
          <p:cNvPr id="8" name="Footer Placeholder 20"/>
          <p:cNvSpPr>
            <a:spLocks noGrp="1"/>
          </p:cNvSpPr>
          <p:nvPr>
            <p:ph type="ftr" sz="quarter" idx="19"/>
          </p:nvPr>
        </p:nvSpPr>
        <p:spPr/>
        <p:txBody>
          <a:bodyPr/>
          <a:lstStyle>
            <a:lvl1pPr>
              <a:defRPr/>
            </a:lvl1pPr>
          </a:lstStyle>
          <a:p>
            <a:pPr>
              <a:defRPr/>
            </a:pPr>
            <a:endParaRPr lang="en-US" dirty="0"/>
          </a:p>
        </p:txBody>
      </p:sp>
      <p:sp>
        <p:nvSpPr>
          <p:cNvPr id="9" name="Slide Number Placeholder 21"/>
          <p:cNvSpPr>
            <a:spLocks noGrp="1"/>
          </p:cNvSpPr>
          <p:nvPr>
            <p:ph type="sldNum" sz="quarter" idx="20"/>
          </p:nvPr>
        </p:nvSpPr>
        <p:spPr/>
        <p:txBody>
          <a:bodyPr/>
          <a:lstStyle>
            <a:lvl1pPr>
              <a:defRPr/>
            </a:lvl1pPr>
          </a:lstStyle>
          <a:p>
            <a:pPr>
              <a:defRPr/>
            </a:pPr>
            <a:fld id="{654C9F3D-6919-4162-998D-E5DF578D2325}"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cxnSp>
        <p:nvCxnSpPr>
          <p:cNvPr id="5" name="Straight Connector 4"/>
          <p:cNvCxnSpPr/>
          <p:nvPr userDrawn="1"/>
        </p:nvCxnSpPr>
        <p:spPr>
          <a:xfrm>
            <a:off x="0" y="990600"/>
            <a:ext cx="9144000" cy="0"/>
          </a:xfrm>
          <a:prstGeom prst="line">
            <a:avLst/>
          </a:prstGeom>
          <a:ln w="28575">
            <a:solidFill>
              <a:schemeClr val="bg2">
                <a:lumMod val="50000"/>
              </a:schemeClr>
            </a:solidFill>
          </a:ln>
        </p:spPr>
        <p:style>
          <a:lnRef idx="1">
            <a:schemeClr val="dk1"/>
          </a:lnRef>
          <a:fillRef idx="0">
            <a:schemeClr val="dk1"/>
          </a:fillRef>
          <a:effectRef idx="0">
            <a:schemeClr val="dk1"/>
          </a:effectRef>
          <a:fontRef idx="minor">
            <a:schemeClr val="tx1"/>
          </a:fontRef>
        </p:style>
      </p:cxnSp>
      <p:sp>
        <p:nvSpPr>
          <p:cNvPr id="11" name="Title 10"/>
          <p:cNvSpPr>
            <a:spLocks noGrp="1"/>
          </p:cNvSpPr>
          <p:nvPr>
            <p:ph type="title"/>
          </p:nvPr>
        </p:nvSpPr>
        <p:spPr>
          <a:xfrm>
            <a:off x="58738" y="0"/>
            <a:ext cx="7731124" cy="990600"/>
          </a:xfrm>
        </p:spPr>
        <p:txBody>
          <a:bodyPr>
            <a:normAutofit/>
          </a:bodyPr>
          <a:lstStyle>
            <a:lvl1pPr algn="l">
              <a:defRPr sz="2000" b="1" baseline="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19" name="Text Placeholder 18"/>
          <p:cNvSpPr>
            <a:spLocks noGrp="1"/>
          </p:cNvSpPr>
          <p:nvPr>
            <p:ph type="body" sz="quarter" idx="13"/>
          </p:nvPr>
        </p:nvSpPr>
        <p:spPr>
          <a:xfrm>
            <a:off x="304800" y="1219200"/>
            <a:ext cx="8610600" cy="4419600"/>
          </a:xfrm>
        </p:spPr>
        <p:txBody>
          <a:bodyPr>
            <a:normAutofit/>
          </a:bodyPr>
          <a:lstStyle>
            <a:lvl1pPr>
              <a:defRPr sz="1800" baseline="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ext Placeholder 23"/>
          <p:cNvSpPr>
            <a:spLocks noGrp="1"/>
          </p:cNvSpPr>
          <p:nvPr>
            <p:ph type="body" sz="quarter" idx="17"/>
          </p:nvPr>
        </p:nvSpPr>
        <p:spPr>
          <a:xfrm>
            <a:off x="304800" y="5777346"/>
            <a:ext cx="8610600" cy="484909"/>
          </a:xfrm>
          <a:noFill/>
          <a:ln>
            <a:solidFill>
              <a:srgbClr val="00853F"/>
            </a:solidFill>
          </a:ln>
        </p:spPr>
        <p:txBody>
          <a:bodyPr>
            <a:normAutofit/>
          </a:bodyPr>
          <a:lstStyle>
            <a:lvl1pPr marL="0" indent="0" algn="ctr">
              <a:buNone/>
              <a:defRPr sz="1800">
                <a:solidFill>
                  <a:schemeClr val="tx1"/>
                </a:solidFill>
                <a:latin typeface="Arial" pitchFamily="34" charset="0"/>
                <a:cs typeface="Arial" pitchFamily="34" charset="0"/>
              </a:defRPr>
            </a:lvl1pPr>
          </a:lstStyle>
          <a:p>
            <a:pPr lvl="0"/>
            <a:r>
              <a:rPr lang="en-US" smtClean="0"/>
              <a:t>Click to edit Master text styles</a:t>
            </a:r>
          </a:p>
        </p:txBody>
      </p:sp>
      <p:sp>
        <p:nvSpPr>
          <p:cNvPr id="7" name="Date Placeholder 19"/>
          <p:cNvSpPr>
            <a:spLocks noGrp="1"/>
          </p:cNvSpPr>
          <p:nvPr>
            <p:ph type="dt" sz="half" idx="18"/>
          </p:nvPr>
        </p:nvSpPr>
        <p:spPr/>
        <p:txBody>
          <a:bodyPr/>
          <a:lstStyle>
            <a:lvl1pPr>
              <a:defRPr/>
            </a:lvl1pPr>
          </a:lstStyle>
          <a:p>
            <a:pPr>
              <a:defRPr/>
            </a:pPr>
            <a:endParaRPr lang="en-US" dirty="0"/>
          </a:p>
        </p:txBody>
      </p:sp>
      <p:sp>
        <p:nvSpPr>
          <p:cNvPr id="8" name="Footer Placeholder 20"/>
          <p:cNvSpPr>
            <a:spLocks noGrp="1"/>
          </p:cNvSpPr>
          <p:nvPr>
            <p:ph type="ftr" sz="quarter" idx="19"/>
          </p:nvPr>
        </p:nvSpPr>
        <p:spPr/>
        <p:txBody>
          <a:bodyPr/>
          <a:lstStyle>
            <a:lvl1pPr>
              <a:defRPr/>
            </a:lvl1pPr>
          </a:lstStyle>
          <a:p>
            <a:pPr>
              <a:defRPr/>
            </a:pPr>
            <a:endParaRPr lang="en-US" dirty="0"/>
          </a:p>
        </p:txBody>
      </p:sp>
      <p:sp>
        <p:nvSpPr>
          <p:cNvPr id="9" name="Slide Number Placeholder 21"/>
          <p:cNvSpPr>
            <a:spLocks noGrp="1"/>
          </p:cNvSpPr>
          <p:nvPr>
            <p:ph type="sldNum" sz="quarter" idx="20"/>
          </p:nvPr>
        </p:nvSpPr>
        <p:spPr/>
        <p:txBody>
          <a:bodyPr/>
          <a:lstStyle>
            <a:lvl1pPr>
              <a:defRPr/>
            </a:lvl1pPr>
          </a:lstStyle>
          <a:p>
            <a:pPr>
              <a:defRPr/>
            </a:pPr>
            <a:fld id="{654C9F3D-6919-4162-998D-E5DF578D2325}"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cxnSp>
        <p:nvCxnSpPr>
          <p:cNvPr id="5" name="Straight Connector 4"/>
          <p:cNvCxnSpPr/>
          <p:nvPr userDrawn="1"/>
        </p:nvCxnSpPr>
        <p:spPr>
          <a:xfrm>
            <a:off x="0" y="990600"/>
            <a:ext cx="9144000" cy="0"/>
          </a:xfrm>
          <a:prstGeom prst="line">
            <a:avLst/>
          </a:prstGeom>
          <a:ln w="28575">
            <a:solidFill>
              <a:schemeClr val="bg2">
                <a:lumMod val="50000"/>
              </a:schemeClr>
            </a:solidFill>
          </a:ln>
        </p:spPr>
        <p:style>
          <a:lnRef idx="1">
            <a:schemeClr val="dk1"/>
          </a:lnRef>
          <a:fillRef idx="0">
            <a:schemeClr val="dk1"/>
          </a:fillRef>
          <a:effectRef idx="0">
            <a:schemeClr val="dk1"/>
          </a:effectRef>
          <a:fontRef idx="minor">
            <a:schemeClr val="tx1"/>
          </a:fontRef>
        </p:style>
      </p:cxnSp>
      <p:sp>
        <p:nvSpPr>
          <p:cNvPr id="11" name="Title 10"/>
          <p:cNvSpPr>
            <a:spLocks noGrp="1"/>
          </p:cNvSpPr>
          <p:nvPr>
            <p:ph type="title"/>
          </p:nvPr>
        </p:nvSpPr>
        <p:spPr>
          <a:xfrm>
            <a:off x="58738" y="0"/>
            <a:ext cx="7731124" cy="990600"/>
          </a:xfrm>
        </p:spPr>
        <p:txBody>
          <a:bodyPr>
            <a:normAutofit/>
          </a:bodyPr>
          <a:lstStyle>
            <a:lvl1pPr algn="l">
              <a:defRPr sz="2000" b="1" baseline="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19" name="Text Placeholder 18"/>
          <p:cNvSpPr>
            <a:spLocks noGrp="1"/>
          </p:cNvSpPr>
          <p:nvPr>
            <p:ph type="body" sz="quarter" idx="13"/>
          </p:nvPr>
        </p:nvSpPr>
        <p:spPr>
          <a:xfrm>
            <a:off x="304800" y="1219200"/>
            <a:ext cx="8610600" cy="4419600"/>
          </a:xfrm>
        </p:spPr>
        <p:txBody>
          <a:bodyPr>
            <a:normAutofit/>
          </a:bodyPr>
          <a:lstStyle>
            <a:lvl1pPr>
              <a:defRPr sz="1800" baseline="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ext Placeholder 23"/>
          <p:cNvSpPr>
            <a:spLocks noGrp="1"/>
          </p:cNvSpPr>
          <p:nvPr>
            <p:ph type="body" sz="quarter" idx="17"/>
          </p:nvPr>
        </p:nvSpPr>
        <p:spPr>
          <a:xfrm>
            <a:off x="304800" y="5777346"/>
            <a:ext cx="8610600" cy="484909"/>
          </a:xfrm>
          <a:noFill/>
          <a:ln>
            <a:solidFill>
              <a:srgbClr val="00853F"/>
            </a:solidFill>
          </a:ln>
        </p:spPr>
        <p:txBody>
          <a:bodyPr>
            <a:normAutofit/>
          </a:bodyPr>
          <a:lstStyle>
            <a:lvl1pPr marL="0" indent="0" algn="ctr">
              <a:buNone/>
              <a:defRPr sz="1800">
                <a:solidFill>
                  <a:schemeClr val="tx1"/>
                </a:solidFill>
                <a:latin typeface="Arial" pitchFamily="34" charset="0"/>
                <a:cs typeface="Arial" pitchFamily="34" charset="0"/>
              </a:defRPr>
            </a:lvl1pPr>
          </a:lstStyle>
          <a:p>
            <a:pPr lvl="0"/>
            <a:r>
              <a:rPr lang="en-US" smtClean="0"/>
              <a:t>Click to edit Master text styles</a:t>
            </a:r>
          </a:p>
        </p:txBody>
      </p:sp>
      <p:sp>
        <p:nvSpPr>
          <p:cNvPr id="7" name="Date Placeholder 19"/>
          <p:cNvSpPr>
            <a:spLocks noGrp="1"/>
          </p:cNvSpPr>
          <p:nvPr>
            <p:ph type="dt" sz="half" idx="18"/>
          </p:nvPr>
        </p:nvSpPr>
        <p:spPr/>
        <p:txBody>
          <a:bodyPr/>
          <a:lstStyle>
            <a:lvl1pPr>
              <a:defRPr/>
            </a:lvl1pPr>
          </a:lstStyle>
          <a:p>
            <a:pPr>
              <a:defRPr/>
            </a:pPr>
            <a:endParaRPr lang="en-US" dirty="0"/>
          </a:p>
        </p:txBody>
      </p:sp>
      <p:sp>
        <p:nvSpPr>
          <p:cNvPr id="8" name="Footer Placeholder 20"/>
          <p:cNvSpPr>
            <a:spLocks noGrp="1"/>
          </p:cNvSpPr>
          <p:nvPr>
            <p:ph type="ftr" sz="quarter" idx="19"/>
          </p:nvPr>
        </p:nvSpPr>
        <p:spPr/>
        <p:txBody>
          <a:bodyPr/>
          <a:lstStyle>
            <a:lvl1pPr>
              <a:defRPr/>
            </a:lvl1pPr>
          </a:lstStyle>
          <a:p>
            <a:pPr>
              <a:defRPr/>
            </a:pPr>
            <a:endParaRPr lang="en-US" dirty="0"/>
          </a:p>
        </p:txBody>
      </p:sp>
      <p:sp>
        <p:nvSpPr>
          <p:cNvPr id="9" name="Slide Number Placeholder 21"/>
          <p:cNvSpPr>
            <a:spLocks noGrp="1"/>
          </p:cNvSpPr>
          <p:nvPr>
            <p:ph type="sldNum" sz="quarter" idx="20"/>
          </p:nvPr>
        </p:nvSpPr>
        <p:spPr/>
        <p:txBody>
          <a:bodyPr/>
          <a:lstStyle>
            <a:lvl1pPr>
              <a:defRPr/>
            </a:lvl1pPr>
          </a:lstStyle>
          <a:p>
            <a:pPr>
              <a:defRPr/>
            </a:pPr>
            <a:fld id="{654C9F3D-6919-4162-998D-E5DF578D232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103AF19-0FD6-4079-83BC-2FF4E91DB11F}" type="datetimeFigureOut">
              <a:rPr lang="en-IN" smtClean="0"/>
              <a:pPr/>
              <a:t>12/20/2012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74A72A2-0D0E-4CAD-8479-AE41F835B44C}" type="slidenum">
              <a:rPr lang="en-IN" smtClean="0"/>
              <a:pPr/>
              <a:t>‹#›</a:t>
            </a:fld>
            <a:endParaRPr lang="en-IN"/>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cxnSp>
        <p:nvCxnSpPr>
          <p:cNvPr id="5" name="Straight Connector 4"/>
          <p:cNvCxnSpPr/>
          <p:nvPr userDrawn="1"/>
        </p:nvCxnSpPr>
        <p:spPr>
          <a:xfrm>
            <a:off x="0" y="990600"/>
            <a:ext cx="9144000" cy="0"/>
          </a:xfrm>
          <a:prstGeom prst="line">
            <a:avLst/>
          </a:prstGeom>
          <a:ln w="28575">
            <a:solidFill>
              <a:schemeClr val="bg2">
                <a:lumMod val="50000"/>
              </a:schemeClr>
            </a:solidFill>
          </a:ln>
        </p:spPr>
        <p:style>
          <a:lnRef idx="1">
            <a:schemeClr val="dk1"/>
          </a:lnRef>
          <a:fillRef idx="0">
            <a:schemeClr val="dk1"/>
          </a:fillRef>
          <a:effectRef idx="0">
            <a:schemeClr val="dk1"/>
          </a:effectRef>
          <a:fontRef idx="minor">
            <a:schemeClr val="tx1"/>
          </a:fontRef>
        </p:style>
      </p:cxnSp>
      <p:sp>
        <p:nvSpPr>
          <p:cNvPr id="11" name="Title 10"/>
          <p:cNvSpPr>
            <a:spLocks noGrp="1"/>
          </p:cNvSpPr>
          <p:nvPr>
            <p:ph type="title"/>
          </p:nvPr>
        </p:nvSpPr>
        <p:spPr>
          <a:xfrm>
            <a:off x="58738" y="0"/>
            <a:ext cx="7731124" cy="990600"/>
          </a:xfrm>
        </p:spPr>
        <p:txBody>
          <a:bodyPr>
            <a:normAutofit/>
          </a:bodyPr>
          <a:lstStyle>
            <a:lvl1pPr algn="l">
              <a:defRPr sz="2000" b="1" baseline="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19" name="Text Placeholder 18"/>
          <p:cNvSpPr>
            <a:spLocks noGrp="1"/>
          </p:cNvSpPr>
          <p:nvPr>
            <p:ph type="body" sz="quarter" idx="13"/>
          </p:nvPr>
        </p:nvSpPr>
        <p:spPr>
          <a:xfrm>
            <a:off x="304800" y="1219200"/>
            <a:ext cx="8610600" cy="4419600"/>
          </a:xfrm>
        </p:spPr>
        <p:txBody>
          <a:bodyPr>
            <a:normAutofit/>
          </a:bodyPr>
          <a:lstStyle>
            <a:lvl1pPr>
              <a:defRPr sz="1800" baseline="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ext Placeholder 23"/>
          <p:cNvSpPr>
            <a:spLocks noGrp="1"/>
          </p:cNvSpPr>
          <p:nvPr>
            <p:ph type="body" sz="quarter" idx="17"/>
          </p:nvPr>
        </p:nvSpPr>
        <p:spPr>
          <a:xfrm>
            <a:off x="304800" y="5777346"/>
            <a:ext cx="8610600" cy="484909"/>
          </a:xfrm>
          <a:noFill/>
          <a:ln>
            <a:solidFill>
              <a:srgbClr val="00853F"/>
            </a:solidFill>
          </a:ln>
        </p:spPr>
        <p:txBody>
          <a:bodyPr>
            <a:normAutofit/>
          </a:bodyPr>
          <a:lstStyle>
            <a:lvl1pPr marL="0" indent="0" algn="ctr">
              <a:buNone/>
              <a:defRPr sz="1800">
                <a:solidFill>
                  <a:schemeClr val="tx1"/>
                </a:solidFill>
                <a:latin typeface="Arial" pitchFamily="34" charset="0"/>
                <a:cs typeface="Arial" pitchFamily="34" charset="0"/>
              </a:defRPr>
            </a:lvl1pPr>
          </a:lstStyle>
          <a:p>
            <a:pPr lvl="0"/>
            <a:r>
              <a:rPr lang="en-US" smtClean="0"/>
              <a:t>Click to edit Master text styles</a:t>
            </a:r>
          </a:p>
        </p:txBody>
      </p:sp>
      <p:sp>
        <p:nvSpPr>
          <p:cNvPr id="7" name="Date Placeholder 19"/>
          <p:cNvSpPr>
            <a:spLocks noGrp="1"/>
          </p:cNvSpPr>
          <p:nvPr>
            <p:ph type="dt" sz="half" idx="18"/>
          </p:nvPr>
        </p:nvSpPr>
        <p:spPr/>
        <p:txBody>
          <a:bodyPr/>
          <a:lstStyle>
            <a:lvl1pPr>
              <a:defRPr/>
            </a:lvl1pPr>
          </a:lstStyle>
          <a:p>
            <a:pPr>
              <a:defRPr/>
            </a:pPr>
            <a:endParaRPr lang="en-US" dirty="0"/>
          </a:p>
        </p:txBody>
      </p:sp>
      <p:sp>
        <p:nvSpPr>
          <p:cNvPr id="8" name="Footer Placeholder 20"/>
          <p:cNvSpPr>
            <a:spLocks noGrp="1"/>
          </p:cNvSpPr>
          <p:nvPr>
            <p:ph type="ftr" sz="quarter" idx="19"/>
          </p:nvPr>
        </p:nvSpPr>
        <p:spPr/>
        <p:txBody>
          <a:bodyPr/>
          <a:lstStyle>
            <a:lvl1pPr>
              <a:defRPr/>
            </a:lvl1pPr>
          </a:lstStyle>
          <a:p>
            <a:pPr>
              <a:defRPr/>
            </a:pPr>
            <a:endParaRPr lang="en-US" dirty="0"/>
          </a:p>
        </p:txBody>
      </p:sp>
      <p:sp>
        <p:nvSpPr>
          <p:cNvPr id="9" name="Slide Number Placeholder 21"/>
          <p:cNvSpPr>
            <a:spLocks noGrp="1"/>
          </p:cNvSpPr>
          <p:nvPr>
            <p:ph type="sldNum" sz="quarter" idx="20"/>
          </p:nvPr>
        </p:nvSpPr>
        <p:spPr/>
        <p:txBody>
          <a:bodyPr/>
          <a:lstStyle>
            <a:lvl1pPr>
              <a:defRPr/>
            </a:lvl1pPr>
          </a:lstStyle>
          <a:p>
            <a:pPr>
              <a:defRPr/>
            </a:pPr>
            <a:fld id="{654C9F3D-6919-4162-998D-E5DF578D2325}"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cxnSp>
        <p:nvCxnSpPr>
          <p:cNvPr id="5" name="Straight Connector 4"/>
          <p:cNvCxnSpPr/>
          <p:nvPr userDrawn="1"/>
        </p:nvCxnSpPr>
        <p:spPr>
          <a:xfrm>
            <a:off x="0" y="990600"/>
            <a:ext cx="9144000" cy="0"/>
          </a:xfrm>
          <a:prstGeom prst="line">
            <a:avLst/>
          </a:prstGeom>
          <a:ln w="28575">
            <a:solidFill>
              <a:schemeClr val="bg2">
                <a:lumMod val="50000"/>
              </a:schemeClr>
            </a:solidFill>
          </a:ln>
        </p:spPr>
        <p:style>
          <a:lnRef idx="1">
            <a:schemeClr val="dk1"/>
          </a:lnRef>
          <a:fillRef idx="0">
            <a:schemeClr val="dk1"/>
          </a:fillRef>
          <a:effectRef idx="0">
            <a:schemeClr val="dk1"/>
          </a:effectRef>
          <a:fontRef idx="minor">
            <a:schemeClr val="tx1"/>
          </a:fontRef>
        </p:style>
      </p:cxnSp>
      <p:sp>
        <p:nvSpPr>
          <p:cNvPr id="11" name="Title 10"/>
          <p:cNvSpPr>
            <a:spLocks noGrp="1"/>
          </p:cNvSpPr>
          <p:nvPr>
            <p:ph type="title"/>
          </p:nvPr>
        </p:nvSpPr>
        <p:spPr>
          <a:xfrm>
            <a:off x="58738" y="0"/>
            <a:ext cx="7731124" cy="990600"/>
          </a:xfrm>
        </p:spPr>
        <p:txBody>
          <a:bodyPr>
            <a:normAutofit/>
          </a:bodyPr>
          <a:lstStyle>
            <a:lvl1pPr algn="l">
              <a:defRPr sz="2000" b="1" baseline="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19" name="Text Placeholder 18"/>
          <p:cNvSpPr>
            <a:spLocks noGrp="1"/>
          </p:cNvSpPr>
          <p:nvPr>
            <p:ph type="body" sz="quarter" idx="13"/>
          </p:nvPr>
        </p:nvSpPr>
        <p:spPr>
          <a:xfrm>
            <a:off x="304800" y="1219200"/>
            <a:ext cx="8610600" cy="4419600"/>
          </a:xfrm>
        </p:spPr>
        <p:txBody>
          <a:bodyPr>
            <a:normAutofit/>
          </a:bodyPr>
          <a:lstStyle>
            <a:lvl1pPr>
              <a:defRPr sz="1800" baseline="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ext Placeholder 23"/>
          <p:cNvSpPr>
            <a:spLocks noGrp="1"/>
          </p:cNvSpPr>
          <p:nvPr>
            <p:ph type="body" sz="quarter" idx="17"/>
          </p:nvPr>
        </p:nvSpPr>
        <p:spPr>
          <a:xfrm>
            <a:off x="304800" y="5777346"/>
            <a:ext cx="8610600" cy="484909"/>
          </a:xfrm>
          <a:noFill/>
          <a:ln>
            <a:solidFill>
              <a:srgbClr val="00853F"/>
            </a:solidFill>
          </a:ln>
        </p:spPr>
        <p:txBody>
          <a:bodyPr>
            <a:normAutofit/>
          </a:bodyPr>
          <a:lstStyle>
            <a:lvl1pPr marL="0" indent="0" algn="ctr">
              <a:buNone/>
              <a:defRPr sz="1800">
                <a:solidFill>
                  <a:schemeClr val="tx1"/>
                </a:solidFill>
                <a:latin typeface="Arial" pitchFamily="34" charset="0"/>
                <a:cs typeface="Arial" pitchFamily="34" charset="0"/>
              </a:defRPr>
            </a:lvl1pPr>
          </a:lstStyle>
          <a:p>
            <a:pPr lvl="0"/>
            <a:r>
              <a:rPr lang="en-US" smtClean="0"/>
              <a:t>Click to edit Master text styles</a:t>
            </a:r>
          </a:p>
        </p:txBody>
      </p:sp>
      <p:sp>
        <p:nvSpPr>
          <p:cNvPr id="7" name="Date Placeholder 19"/>
          <p:cNvSpPr>
            <a:spLocks noGrp="1"/>
          </p:cNvSpPr>
          <p:nvPr>
            <p:ph type="dt" sz="half" idx="18"/>
          </p:nvPr>
        </p:nvSpPr>
        <p:spPr/>
        <p:txBody>
          <a:bodyPr/>
          <a:lstStyle>
            <a:lvl1pPr>
              <a:defRPr/>
            </a:lvl1pPr>
          </a:lstStyle>
          <a:p>
            <a:pPr>
              <a:defRPr/>
            </a:pPr>
            <a:endParaRPr lang="en-US" dirty="0"/>
          </a:p>
        </p:txBody>
      </p:sp>
      <p:sp>
        <p:nvSpPr>
          <p:cNvPr id="8" name="Footer Placeholder 20"/>
          <p:cNvSpPr>
            <a:spLocks noGrp="1"/>
          </p:cNvSpPr>
          <p:nvPr>
            <p:ph type="ftr" sz="quarter" idx="19"/>
          </p:nvPr>
        </p:nvSpPr>
        <p:spPr/>
        <p:txBody>
          <a:bodyPr/>
          <a:lstStyle>
            <a:lvl1pPr>
              <a:defRPr/>
            </a:lvl1pPr>
          </a:lstStyle>
          <a:p>
            <a:pPr>
              <a:defRPr/>
            </a:pPr>
            <a:endParaRPr lang="en-US" dirty="0"/>
          </a:p>
        </p:txBody>
      </p:sp>
      <p:sp>
        <p:nvSpPr>
          <p:cNvPr id="9" name="Slide Number Placeholder 21"/>
          <p:cNvSpPr>
            <a:spLocks noGrp="1"/>
          </p:cNvSpPr>
          <p:nvPr>
            <p:ph type="sldNum" sz="quarter" idx="20"/>
          </p:nvPr>
        </p:nvSpPr>
        <p:spPr/>
        <p:txBody>
          <a:bodyPr/>
          <a:lstStyle>
            <a:lvl1pPr>
              <a:defRPr/>
            </a:lvl1pPr>
          </a:lstStyle>
          <a:p>
            <a:pPr>
              <a:defRPr/>
            </a:pPr>
            <a:fld id="{654C9F3D-6919-4162-998D-E5DF578D2325}"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cxnSp>
        <p:nvCxnSpPr>
          <p:cNvPr id="5" name="Straight Connector 4"/>
          <p:cNvCxnSpPr/>
          <p:nvPr userDrawn="1"/>
        </p:nvCxnSpPr>
        <p:spPr>
          <a:xfrm>
            <a:off x="0" y="990600"/>
            <a:ext cx="9144000" cy="0"/>
          </a:xfrm>
          <a:prstGeom prst="line">
            <a:avLst/>
          </a:prstGeom>
          <a:ln w="28575">
            <a:solidFill>
              <a:schemeClr val="bg2">
                <a:lumMod val="50000"/>
              </a:schemeClr>
            </a:solidFill>
          </a:ln>
        </p:spPr>
        <p:style>
          <a:lnRef idx="1">
            <a:schemeClr val="dk1"/>
          </a:lnRef>
          <a:fillRef idx="0">
            <a:schemeClr val="dk1"/>
          </a:fillRef>
          <a:effectRef idx="0">
            <a:schemeClr val="dk1"/>
          </a:effectRef>
          <a:fontRef idx="minor">
            <a:schemeClr val="tx1"/>
          </a:fontRef>
        </p:style>
      </p:cxnSp>
      <p:sp>
        <p:nvSpPr>
          <p:cNvPr id="11" name="Title 10"/>
          <p:cNvSpPr>
            <a:spLocks noGrp="1"/>
          </p:cNvSpPr>
          <p:nvPr>
            <p:ph type="title"/>
          </p:nvPr>
        </p:nvSpPr>
        <p:spPr>
          <a:xfrm>
            <a:off x="58738" y="0"/>
            <a:ext cx="7731124" cy="990600"/>
          </a:xfrm>
        </p:spPr>
        <p:txBody>
          <a:bodyPr>
            <a:normAutofit/>
          </a:bodyPr>
          <a:lstStyle>
            <a:lvl1pPr algn="l">
              <a:defRPr sz="2000" b="1" baseline="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19" name="Text Placeholder 18"/>
          <p:cNvSpPr>
            <a:spLocks noGrp="1"/>
          </p:cNvSpPr>
          <p:nvPr>
            <p:ph type="body" sz="quarter" idx="13"/>
          </p:nvPr>
        </p:nvSpPr>
        <p:spPr>
          <a:xfrm>
            <a:off x="304800" y="1219200"/>
            <a:ext cx="8610600" cy="4419600"/>
          </a:xfrm>
        </p:spPr>
        <p:txBody>
          <a:bodyPr>
            <a:normAutofit/>
          </a:bodyPr>
          <a:lstStyle>
            <a:lvl1pPr>
              <a:defRPr sz="1800" baseline="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ext Placeholder 23"/>
          <p:cNvSpPr>
            <a:spLocks noGrp="1"/>
          </p:cNvSpPr>
          <p:nvPr>
            <p:ph type="body" sz="quarter" idx="17"/>
          </p:nvPr>
        </p:nvSpPr>
        <p:spPr>
          <a:xfrm>
            <a:off x="304800" y="5777346"/>
            <a:ext cx="8610600" cy="484909"/>
          </a:xfrm>
          <a:noFill/>
          <a:ln>
            <a:solidFill>
              <a:srgbClr val="00853F"/>
            </a:solidFill>
          </a:ln>
        </p:spPr>
        <p:txBody>
          <a:bodyPr>
            <a:normAutofit/>
          </a:bodyPr>
          <a:lstStyle>
            <a:lvl1pPr marL="0" indent="0" algn="ctr">
              <a:buNone/>
              <a:defRPr sz="1800">
                <a:solidFill>
                  <a:schemeClr val="tx1"/>
                </a:solidFill>
                <a:latin typeface="Arial" pitchFamily="34" charset="0"/>
                <a:cs typeface="Arial" pitchFamily="34" charset="0"/>
              </a:defRPr>
            </a:lvl1pPr>
          </a:lstStyle>
          <a:p>
            <a:pPr lvl="0"/>
            <a:r>
              <a:rPr lang="en-US" smtClean="0"/>
              <a:t>Click to edit Master text styles</a:t>
            </a:r>
          </a:p>
        </p:txBody>
      </p:sp>
      <p:sp>
        <p:nvSpPr>
          <p:cNvPr id="7" name="Date Placeholder 19"/>
          <p:cNvSpPr>
            <a:spLocks noGrp="1"/>
          </p:cNvSpPr>
          <p:nvPr>
            <p:ph type="dt" sz="half" idx="18"/>
          </p:nvPr>
        </p:nvSpPr>
        <p:spPr/>
        <p:txBody>
          <a:bodyPr/>
          <a:lstStyle>
            <a:lvl1pPr>
              <a:defRPr/>
            </a:lvl1pPr>
          </a:lstStyle>
          <a:p>
            <a:pPr>
              <a:defRPr/>
            </a:pPr>
            <a:endParaRPr lang="en-US" dirty="0"/>
          </a:p>
        </p:txBody>
      </p:sp>
      <p:sp>
        <p:nvSpPr>
          <p:cNvPr id="8" name="Footer Placeholder 20"/>
          <p:cNvSpPr>
            <a:spLocks noGrp="1"/>
          </p:cNvSpPr>
          <p:nvPr>
            <p:ph type="ftr" sz="quarter" idx="19"/>
          </p:nvPr>
        </p:nvSpPr>
        <p:spPr/>
        <p:txBody>
          <a:bodyPr/>
          <a:lstStyle>
            <a:lvl1pPr>
              <a:defRPr/>
            </a:lvl1pPr>
          </a:lstStyle>
          <a:p>
            <a:pPr>
              <a:defRPr/>
            </a:pPr>
            <a:endParaRPr lang="en-US" dirty="0"/>
          </a:p>
        </p:txBody>
      </p:sp>
      <p:sp>
        <p:nvSpPr>
          <p:cNvPr id="9" name="Slide Number Placeholder 21"/>
          <p:cNvSpPr>
            <a:spLocks noGrp="1"/>
          </p:cNvSpPr>
          <p:nvPr>
            <p:ph type="sldNum" sz="quarter" idx="20"/>
          </p:nvPr>
        </p:nvSpPr>
        <p:spPr/>
        <p:txBody>
          <a:bodyPr/>
          <a:lstStyle>
            <a:lvl1pPr>
              <a:defRPr/>
            </a:lvl1pPr>
          </a:lstStyle>
          <a:p>
            <a:pPr>
              <a:defRPr/>
            </a:pPr>
            <a:fld id="{654C9F3D-6919-4162-998D-E5DF578D2325}"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cxnSp>
        <p:nvCxnSpPr>
          <p:cNvPr id="5" name="Straight Connector 4"/>
          <p:cNvCxnSpPr/>
          <p:nvPr userDrawn="1"/>
        </p:nvCxnSpPr>
        <p:spPr>
          <a:xfrm>
            <a:off x="0" y="990600"/>
            <a:ext cx="9144000" cy="0"/>
          </a:xfrm>
          <a:prstGeom prst="line">
            <a:avLst/>
          </a:prstGeom>
          <a:ln w="28575">
            <a:solidFill>
              <a:schemeClr val="bg2">
                <a:lumMod val="50000"/>
              </a:schemeClr>
            </a:solidFill>
          </a:ln>
        </p:spPr>
        <p:style>
          <a:lnRef idx="1">
            <a:schemeClr val="dk1"/>
          </a:lnRef>
          <a:fillRef idx="0">
            <a:schemeClr val="dk1"/>
          </a:fillRef>
          <a:effectRef idx="0">
            <a:schemeClr val="dk1"/>
          </a:effectRef>
          <a:fontRef idx="minor">
            <a:schemeClr val="tx1"/>
          </a:fontRef>
        </p:style>
      </p:cxnSp>
      <p:sp>
        <p:nvSpPr>
          <p:cNvPr id="11" name="Title 10"/>
          <p:cNvSpPr>
            <a:spLocks noGrp="1"/>
          </p:cNvSpPr>
          <p:nvPr>
            <p:ph type="title"/>
          </p:nvPr>
        </p:nvSpPr>
        <p:spPr>
          <a:xfrm>
            <a:off x="58738" y="0"/>
            <a:ext cx="7731124" cy="990600"/>
          </a:xfrm>
        </p:spPr>
        <p:txBody>
          <a:bodyPr>
            <a:normAutofit/>
          </a:bodyPr>
          <a:lstStyle>
            <a:lvl1pPr algn="l">
              <a:defRPr sz="2000" b="1" baseline="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19" name="Text Placeholder 18"/>
          <p:cNvSpPr>
            <a:spLocks noGrp="1"/>
          </p:cNvSpPr>
          <p:nvPr>
            <p:ph type="body" sz="quarter" idx="13"/>
          </p:nvPr>
        </p:nvSpPr>
        <p:spPr>
          <a:xfrm>
            <a:off x="304800" y="1219200"/>
            <a:ext cx="8610600" cy="4419600"/>
          </a:xfrm>
        </p:spPr>
        <p:txBody>
          <a:bodyPr>
            <a:normAutofit/>
          </a:bodyPr>
          <a:lstStyle>
            <a:lvl1pPr>
              <a:defRPr sz="1800" baseline="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ext Placeholder 23"/>
          <p:cNvSpPr>
            <a:spLocks noGrp="1"/>
          </p:cNvSpPr>
          <p:nvPr>
            <p:ph type="body" sz="quarter" idx="17"/>
          </p:nvPr>
        </p:nvSpPr>
        <p:spPr>
          <a:xfrm>
            <a:off x="304800" y="5777346"/>
            <a:ext cx="8610600" cy="484909"/>
          </a:xfrm>
          <a:noFill/>
          <a:ln>
            <a:solidFill>
              <a:srgbClr val="00853F"/>
            </a:solidFill>
          </a:ln>
        </p:spPr>
        <p:txBody>
          <a:bodyPr>
            <a:normAutofit/>
          </a:bodyPr>
          <a:lstStyle>
            <a:lvl1pPr marL="0" indent="0" algn="ctr">
              <a:buNone/>
              <a:defRPr sz="1800">
                <a:solidFill>
                  <a:schemeClr val="tx1"/>
                </a:solidFill>
                <a:latin typeface="Arial" pitchFamily="34" charset="0"/>
                <a:cs typeface="Arial" pitchFamily="34" charset="0"/>
              </a:defRPr>
            </a:lvl1pPr>
          </a:lstStyle>
          <a:p>
            <a:pPr lvl="0"/>
            <a:r>
              <a:rPr lang="en-US" smtClean="0"/>
              <a:t>Click to edit Master text styles</a:t>
            </a:r>
          </a:p>
        </p:txBody>
      </p:sp>
      <p:sp>
        <p:nvSpPr>
          <p:cNvPr id="7" name="Date Placeholder 19"/>
          <p:cNvSpPr>
            <a:spLocks noGrp="1"/>
          </p:cNvSpPr>
          <p:nvPr>
            <p:ph type="dt" sz="half" idx="18"/>
          </p:nvPr>
        </p:nvSpPr>
        <p:spPr/>
        <p:txBody>
          <a:bodyPr/>
          <a:lstStyle>
            <a:lvl1pPr>
              <a:defRPr/>
            </a:lvl1pPr>
          </a:lstStyle>
          <a:p>
            <a:pPr>
              <a:defRPr/>
            </a:pPr>
            <a:endParaRPr lang="en-US" dirty="0"/>
          </a:p>
        </p:txBody>
      </p:sp>
      <p:sp>
        <p:nvSpPr>
          <p:cNvPr id="8" name="Footer Placeholder 20"/>
          <p:cNvSpPr>
            <a:spLocks noGrp="1"/>
          </p:cNvSpPr>
          <p:nvPr>
            <p:ph type="ftr" sz="quarter" idx="19"/>
          </p:nvPr>
        </p:nvSpPr>
        <p:spPr/>
        <p:txBody>
          <a:bodyPr/>
          <a:lstStyle>
            <a:lvl1pPr>
              <a:defRPr/>
            </a:lvl1pPr>
          </a:lstStyle>
          <a:p>
            <a:pPr>
              <a:defRPr/>
            </a:pPr>
            <a:endParaRPr lang="en-US" dirty="0"/>
          </a:p>
        </p:txBody>
      </p:sp>
      <p:sp>
        <p:nvSpPr>
          <p:cNvPr id="9" name="Slide Number Placeholder 21"/>
          <p:cNvSpPr>
            <a:spLocks noGrp="1"/>
          </p:cNvSpPr>
          <p:nvPr>
            <p:ph type="sldNum" sz="quarter" idx="20"/>
          </p:nvPr>
        </p:nvSpPr>
        <p:spPr/>
        <p:txBody>
          <a:bodyPr/>
          <a:lstStyle>
            <a:lvl1pPr>
              <a:defRPr/>
            </a:lvl1pPr>
          </a:lstStyle>
          <a:p>
            <a:pPr>
              <a:defRPr/>
            </a:pPr>
            <a:fld id="{654C9F3D-6919-4162-998D-E5DF578D2325}"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cxnSp>
        <p:nvCxnSpPr>
          <p:cNvPr id="5" name="Straight Connector 4"/>
          <p:cNvCxnSpPr/>
          <p:nvPr userDrawn="1"/>
        </p:nvCxnSpPr>
        <p:spPr>
          <a:xfrm>
            <a:off x="0" y="990600"/>
            <a:ext cx="9144000" cy="0"/>
          </a:xfrm>
          <a:prstGeom prst="line">
            <a:avLst/>
          </a:prstGeom>
          <a:ln w="28575">
            <a:solidFill>
              <a:schemeClr val="bg2">
                <a:lumMod val="50000"/>
              </a:schemeClr>
            </a:solidFill>
          </a:ln>
        </p:spPr>
        <p:style>
          <a:lnRef idx="1">
            <a:schemeClr val="dk1"/>
          </a:lnRef>
          <a:fillRef idx="0">
            <a:schemeClr val="dk1"/>
          </a:fillRef>
          <a:effectRef idx="0">
            <a:schemeClr val="dk1"/>
          </a:effectRef>
          <a:fontRef idx="minor">
            <a:schemeClr val="tx1"/>
          </a:fontRef>
        </p:style>
      </p:cxnSp>
      <p:sp>
        <p:nvSpPr>
          <p:cNvPr id="11" name="Title 10"/>
          <p:cNvSpPr>
            <a:spLocks noGrp="1"/>
          </p:cNvSpPr>
          <p:nvPr>
            <p:ph type="title"/>
          </p:nvPr>
        </p:nvSpPr>
        <p:spPr>
          <a:xfrm>
            <a:off x="58738" y="0"/>
            <a:ext cx="7731124" cy="990600"/>
          </a:xfrm>
        </p:spPr>
        <p:txBody>
          <a:bodyPr>
            <a:normAutofit/>
          </a:bodyPr>
          <a:lstStyle>
            <a:lvl1pPr algn="l">
              <a:defRPr sz="2000" b="1" baseline="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19" name="Text Placeholder 18"/>
          <p:cNvSpPr>
            <a:spLocks noGrp="1"/>
          </p:cNvSpPr>
          <p:nvPr>
            <p:ph type="body" sz="quarter" idx="13"/>
          </p:nvPr>
        </p:nvSpPr>
        <p:spPr>
          <a:xfrm>
            <a:off x="304800" y="1219200"/>
            <a:ext cx="8610600" cy="4419600"/>
          </a:xfrm>
        </p:spPr>
        <p:txBody>
          <a:bodyPr>
            <a:normAutofit/>
          </a:bodyPr>
          <a:lstStyle>
            <a:lvl1pPr>
              <a:defRPr sz="1800" baseline="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ext Placeholder 23"/>
          <p:cNvSpPr>
            <a:spLocks noGrp="1"/>
          </p:cNvSpPr>
          <p:nvPr>
            <p:ph type="body" sz="quarter" idx="17"/>
          </p:nvPr>
        </p:nvSpPr>
        <p:spPr>
          <a:xfrm>
            <a:off x="304800" y="5777346"/>
            <a:ext cx="8610600" cy="484909"/>
          </a:xfrm>
          <a:noFill/>
          <a:ln>
            <a:solidFill>
              <a:srgbClr val="00853F"/>
            </a:solidFill>
          </a:ln>
        </p:spPr>
        <p:txBody>
          <a:bodyPr>
            <a:normAutofit/>
          </a:bodyPr>
          <a:lstStyle>
            <a:lvl1pPr marL="0" indent="0" algn="ctr">
              <a:buNone/>
              <a:defRPr sz="1800">
                <a:solidFill>
                  <a:schemeClr val="tx1"/>
                </a:solidFill>
                <a:latin typeface="Arial" pitchFamily="34" charset="0"/>
                <a:cs typeface="Arial" pitchFamily="34" charset="0"/>
              </a:defRPr>
            </a:lvl1pPr>
          </a:lstStyle>
          <a:p>
            <a:pPr lvl="0"/>
            <a:r>
              <a:rPr lang="en-US" smtClean="0"/>
              <a:t>Click to edit Master text styles</a:t>
            </a:r>
          </a:p>
        </p:txBody>
      </p:sp>
      <p:sp>
        <p:nvSpPr>
          <p:cNvPr id="7" name="Date Placeholder 19"/>
          <p:cNvSpPr>
            <a:spLocks noGrp="1"/>
          </p:cNvSpPr>
          <p:nvPr>
            <p:ph type="dt" sz="half" idx="18"/>
          </p:nvPr>
        </p:nvSpPr>
        <p:spPr/>
        <p:txBody>
          <a:bodyPr/>
          <a:lstStyle>
            <a:lvl1pPr>
              <a:defRPr/>
            </a:lvl1pPr>
          </a:lstStyle>
          <a:p>
            <a:pPr>
              <a:defRPr/>
            </a:pPr>
            <a:endParaRPr lang="en-US" dirty="0"/>
          </a:p>
        </p:txBody>
      </p:sp>
      <p:sp>
        <p:nvSpPr>
          <p:cNvPr id="8" name="Footer Placeholder 20"/>
          <p:cNvSpPr>
            <a:spLocks noGrp="1"/>
          </p:cNvSpPr>
          <p:nvPr>
            <p:ph type="ftr" sz="quarter" idx="19"/>
          </p:nvPr>
        </p:nvSpPr>
        <p:spPr/>
        <p:txBody>
          <a:bodyPr/>
          <a:lstStyle>
            <a:lvl1pPr>
              <a:defRPr/>
            </a:lvl1pPr>
          </a:lstStyle>
          <a:p>
            <a:pPr>
              <a:defRPr/>
            </a:pPr>
            <a:endParaRPr lang="en-US" dirty="0"/>
          </a:p>
        </p:txBody>
      </p:sp>
      <p:sp>
        <p:nvSpPr>
          <p:cNvPr id="9" name="Slide Number Placeholder 21"/>
          <p:cNvSpPr>
            <a:spLocks noGrp="1"/>
          </p:cNvSpPr>
          <p:nvPr>
            <p:ph type="sldNum" sz="quarter" idx="20"/>
          </p:nvPr>
        </p:nvSpPr>
        <p:spPr/>
        <p:txBody>
          <a:bodyPr/>
          <a:lstStyle>
            <a:lvl1pPr>
              <a:defRPr/>
            </a:lvl1pPr>
          </a:lstStyle>
          <a:p>
            <a:pPr>
              <a:defRPr/>
            </a:pPr>
            <a:fld id="{654C9F3D-6919-4162-998D-E5DF578D2325}"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cxnSp>
        <p:nvCxnSpPr>
          <p:cNvPr id="5" name="Straight Connector 4"/>
          <p:cNvCxnSpPr/>
          <p:nvPr userDrawn="1"/>
        </p:nvCxnSpPr>
        <p:spPr>
          <a:xfrm>
            <a:off x="0" y="990600"/>
            <a:ext cx="9144000" cy="0"/>
          </a:xfrm>
          <a:prstGeom prst="line">
            <a:avLst/>
          </a:prstGeom>
          <a:ln w="28575">
            <a:solidFill>
              <a:schemeClr val="bg2">
                <a:lumMod val="50000"/>
              </a:schemeClr>
            </a:solidFill>
          </a:ln>
        </p:spPr>
        <p:style>
          <a:lnRef idx="1">
            <a:schemeClr val="dk1"/>
          </a:lnRef>
          <a:fillRef idx="0">
            <a:schemeClr val="dk1"/>
          </a:fillRef>
          <a:effectRef idx="0">
            <a:schemeClr val="dk1"/>
          </a:effectRef>
          <a:fontRef idx="minor">
            <a:schemeClr val="tx1"/>
          </a:fontRef>
        </p:style>
      </p:cxnSp>
      <p:sp>
        <p:nvSpPr>
          <p:cNvPr id="11" name="Title 10"/>
          <p:cNvSpPr>
            <a:spLocks noGrp="1"/>
          </p:cNvSpPr>
          <p:nvPr>
            <p:ph type="title"/>
          </p:nvPr>
        </p:nvSpPr>
        <p:spPr>
          <a:xfrm>
            <a:off x="58738" y="0"/>
            <a:ext cx="7731124" cy="990600"/>
          </a:xfrm>
        </p:spPr>
        <p:txBody>
          <a:bodyPr>
            <a:normAutofit/>
          </a:bodyPr>
          <a:lstStyle>
            <a:lvl1pPr algn="l">
              <a:defRPr sz="2000" b="1" baseline="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19" name="Text Placeholder 18"/>
          <p:cNvSpPr>
            <a:spLocks noGrp="1"/>
          </p:cNvSpPr>
          <p:nvPr>
            <p:ph type="body" sz="quarter" idx="13"/>
          </p:nvPr>
        </p:nvSpPr>
        <p:spPr>
          <a:xfrm>
            <a:off x="304800" y="1219200"/>
            <a:ext cx="8610600" cy="4419600"/>
          </a:xfrm>
        </p:spPr>
        <p:txBody>
          <a:bodyPr>
            <a:normAutofit/>
          </a:bodyPr>
          <a:lstStyle>
            <a:lvl1pPr>
              <a:defRPr sz="1800" baseline="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ext Placeholder 23"/>
          <p:cNvSpPr>
            <a:spLocks noGrp="1"/>
          </p:cNvSpPr>
          <p:nvPr>
            <p:ph type="body" sz="quarter" idx="17"/>
          </p:nvPr>
        </p:nvSpPr>
        <p:spPr>
          <a:xfrm>
            <a:off x="304800" y="5777346"/>
            <a:ext cx="8610600" cy="484909"/>
          </a:xfrm>
          <a:noFill/>
          <a:ln>
            <a:solidFill>
              <a:srgbClr val="00853F"/>
            </a:solidFill>
          </a:ln>
        </p:spPr>
        <p:txBody>
          <a:bodyPr>
            <a:normAutofit/>
          </a:bodyPr>
          <a:lstStyle>
            <a:lvl1pPr marL="0" indent="0" algn="ctr">
              <a:buNone/>
              <a:defRPr sz="1800">
                <a:solidFill>
                  <a:schemeClr val="tx1"/>
                </a:solidFill>
                <a:latin typeface="Arial" pitchFamily="34" charset="0"/>
                <a:cs typeface="Arial" pitchFamily="34" charset="0"/>
              </a:defRPr>
            </a:lvl1pPr>
          </a:lstStyle>
          <a:p>
            <a:pPr lvl="0"/>
            <a:r>
              <a:rPr lang="en-US" smtClean="0"/>
              <a:t>Click to edit Master text styles</a:t>
            </a:r>
          </a:p>
        </p:txBody>
      </p:sp>
      <p:sp>
        <p:nvSpPr>
          <p:cNvPr id="7" name="Date Placeholder 19"/>
          <p:cNvSpPr>
            <a:spLocks noGrp="1"/>
          </p:cNvSpPr>
          <p:nvPr>
            <p:ph type="dt" sz="half" idx="18"/>
          </p:nvPr>
        </p:nvSpPr>
        <p:spPr/>
        <p:txBody>
          <a:bodyPr/>
          <a:lstStyle>
            <a:lvl1pPr>
              <a:defRPr/>
            </a:lvl1pPr>
          </a:lstStyle>
          <a:p>
            <a:pPr>
              <a:defRPr/>
            </a:pPr>
            <a:endParaRPr lang="en-US" dirty="0"/>
          </a:p>
        </p:txBody>
      </p:sp>
      <p:sp>
        <p:nvSpPr>
          <p:cNvPr id="8" name="Footer Placeholder 20"/>
          <p:cNvSpPr>
            <a:spLocks noGrp="1"/>
          </p:cNvSpPr>
          <p:nvPr>
            <p:ph type="ftr" sz="quarter" idx="19"/>
          </p:nvPr>
        </p:nvSpPr>
        <p:spPr/>
        <p:txBody>
          <a:bodyPr/>
          <a:lstStyle>
            <a:lvl1pPr>
              <a:defRPr/>
            </a:lvl1pPr>
          </a:lstStyle>
          <a:p>
            <a:pPr>
              <a:defRPr/>
            </a:pPr>
            <a:endParaRPr lang="en-US" dirty="0"/>
          </a:p>
        </p:txBody>
      </p:sp>
      <p:sp>
        <p:nvSpPr>
          <p:cNvPr id="9" name="Slide Number Placeholder 21"/>
          <p:cNvSpPr>
            <a:spLocks noGrp="1"/>
          </p:cNvSpPr>
          <p:nvPr>
            <p:ph type="sldNum" sz="quarter" idx="20"/>
          </p:nvPr>
        </p:nvSpPr>
        <p:spPr/>
        <p:txBody>
          <a:bodyPr/>
          <a:lstStyle>
            <a:lvl1pPr>
              <a:defRPr/>
            </a:lvl1pPr>
          </a:lstStyle>
          <a:p>
            <a:pPr>
              <a:defRPr/>
            </a:pPr>
            <a:fld id="{654C9F3D-6919-4162-998D-E5DF578D2325}"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cxnSp>
        <p:nvCxnSpPr>
          <p:cNvPr id="5" name="Straight Connector 4"/>
          <p:cNvCxnSpPr/>
          <p:nvPr userDrawn="1"/>
        </p:nvCxnSpPr>
        <p:spPr>
          <a:xfrm>
            <a:off x="0" y="990600"/>
            <a:ext cx="9144000" cy="0"/>
          </a:xfrm>
          <a:prstGeom prst="line">
            <a:avLst/>
          </a:prstGeom>
          <a:ln w="28575">
            <a:solidFill>
              <a:schemeClr val="bg2">
                <a:lumMod val="50000"/>
              </a:schemeClr>
            </a:solidFill>
          </a:ln>
        </p:spPr>
        <p:style>
          <a:lnRef idx="1">
            <a:schemeClr val="dk1"/>
          </a:lnRef>
          <a:fillRef idx="0">
            <a:schemeClr val="dk1"/>
          </a:fillRef>
          <a:effectRef idx="0">
            <a:schemeClr val="dk1"/>
          </a:effectRef>
          <a:fontRef idx="minor">
            <a:schemeClr val="tx1"/>
          </a:fontRef>
        </p:style>
      </p:cxnSp>
      <p:sp>
        <p:nvSpPr>
          <p:cNvPr id="11" name="Title 10"/>
          <p:cNvSpPr>
            <a:spLocks noGrp="1"/>
          </p:cNvSpPr>
          <p:nvPr>
            <p:ph type="title"/>
          </p:nvPr>
        </p:nvSpPr>
        <p:spPr>
          <a:xfrm>
            <a:off x="58738" y="0"/>
            <a:ext cx="7731124" cy="990600"/>
          </a:xfrm>
        </p:spPr>
        <p:txBody>
          <a:bodyPr>
            <a:normAutofit/>
          </a:bodyPr>
          <a:lstStyle>
            <a:lvl1pPr algn="l">
              <a:defRPr sz="2000" b="1" baseline="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19" name="Text Placeholder 18"/>
          <p:cNvSpPr>
            <a:spLocks noGrp="1"/>
          </p:cNvSpPr>
          <p:nvPr>
            <p:ph type="body" sz="quarter" idx="13"/>
          </p:nvPr>
        </p:nvSpPr>
        <p:spPr>
          <a:xfrm>
            <a:off x="304800" y="1219200"/>
            <a:ext cx="8610600" cy="4419600"/>
          </a:xfrm>
        </p:spPr>
        <p:txBody>
          <a:bodyPr>
            <a:normAutofit/>
          </a:bodyPr>
          <a:lstStyle>
            <a:lvl1pPr>
              <a:defRPr sz="1800" baseline="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ext Placeholder 23"/>
          <p:cNvSpPr>
            <a:spLocks noGrp="1"/>
          </p:cNvSpPr>
          <p:nvPr>
            <p:ph type="body" sz="quarter" idx="17"/>
          </p:nvPr>
        </p:nvSpPr>
        <p:spPr>
          <a:xfrm>
            <a:off x="304800" y="5777346"/>
            <a:ext cx="8610600" cy="484909"/>
          </a:xfrm>
          <a:noFill/>
          <a:ln>
            <a:solidFill>
              <a:srgbClr val="00853F"/>
            </a:solidFill>
          </a:ln>
        </p:spPr>
        <p:txBody>
          <a:bodyPr>
            <a:normAutofit/>
          </a:bodyPr>
          <a:lstStyle>
            <a:lvl1pPr marL="0" indent="0" algn="ctr">
              <a:buNone/>
              <a:defRPr sz="1800">
                <a:solidFill>
                  <a:schemeClr val="tx1"/>
                </a:solidFill>
                <a:latin typeface="Arial" pitchFamily="34" charset="0"/>
                <a:cs typeface="Arial" pitchFamily="34" charset="0"/>
              </a:defRPr>
            </a:lvl1pPr>
          </a:lstStyle>
          <a:p>
            <a:pPr lvl="0"/>
            <a:r>
              <a:rPr lang="en-US" smtClean="0"/>
              <a:t>Click to edit Master text styles</a:t>
            </a:r>
          </a:p>
        </p:txBody>
      </p:sp>
      <p:sp>
        <p:nvSpPr>
          <p:cNvPr id="7" name="Date Placeholder 19"/>
          <p:cNvSpPr>
            <a:spLocks noGrp="1"/>
          </p:cNvSpPr>
          <p:nvPr>
            <p:ph type="dt" sz="half" idx="18"/>
          </p:nvPr>
        </p:nvSpPr>
        <p:spPr/>
        <p:txBody>
          <a:bodyPr/>
          <a:lstStyle>
            <a:lvl1pPr>
              <a:defRPr/>
            </a:lvl1pPr>
          </a:lstStyle>
          <a:p>
            <a:pPr>
              <a:defRPr/>
            </a:pPr>
            <a:endParaRPr lang="en-US" dirty="0"/>
          </a:p>
        </p:txBody>
      </p:sp>
      <p:sp>
        <p:nvSpPr>
          <p:cNvPr id="8" name="Footer Placeholder 20"/>
          <p:cNvSpPr>
            <a:spLocks noGrp="1"/>
          </p:cNvSpPr>
          <p:nvPr>
            <p:ph type="ftr" sz="quarter" idx="19"/>
          </p:nvPr>
        </p:nvSpPr>
        <p:spPr/>
        <p:txBody>
          <a:bodyPr/>
          <a:lstStyle>
            <a:lvl1pPr>
              <a:defRPr/>
            </a:lvl1pPr>
          </a:lstStyle>
          <a:p>
            <a:pPr>
              <a:defRPr/>
            </a:pPr>
            <a:endParaRPr lang="en-US" dirty="0"/>
          </a:p>
        </p:txBody>
      </p:sp>
      <p:sp>
        <p:nvSpPr>
          <p:cNvPr id="9" name="Slide Number Placeholder 21"/>
          <p:cNvSpPr>
            <a:spLocks noGrp="1"/>
          </p:cNvSpPr>
          <p:nvPr>
            <p:ph type="sldNum" sz="quarter" idx="20"/>
          </p:nvPr>
        </p:nvSpPr>
        <p:spPr/>
        <p:txBody>
          <a:bodyPr/>
          <a:lstStyle>
            <a:lvl1pPr>
              <a:defRPr/>
            </a:lvl1pPr>
          </a:lstStyle>
          <a:p>
            <a:pPr>
              <a:defRPr/>
            </a:pPr>
            <a:fld id="{654C9F3D-6919-4162-998D-E5DF578D2325}"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cxnSp>
        <p:nvCxnSpPr>
          <p:cNvPr id="5" name="Straight Connector 4"/>
          <p:cNvCxnSpPr/>
          <p:nvPr userDrawn="1"/>
        </p:nvCxnSpPr>
        <p:spPr>
          <a:xfrm>
            <a:off x="0" y="990600"/>
            <a:ext cx="9144000" cy="0"/>
          </a:xfrm>
          <a:prstGeom prst="line">
            <a:avLst/>
          </a:prstGeom>
          <a:ln w="28575">
            <a:solidFill>
              <a:schemeClr val="bg2">
                <a:lumMod val="50000"/>
              </a:schemeClr>
            </a:solidFill>
          </a:ln>
        </p:spPr>
        <p:style>
          <a:lnRef idx="1">
            <a:schemeClr val="dk1"/>
          </a:lnRef>
          <a:fillRef idx="0">
            <a:schemeClr val="dk1"/>
          </a:fillRef>
          <a:effectRef idx="0">
            <a:schemeClr val="dk1"/>
          </a:effectRef>
          <a:fontRef idx="minor">
            <a:schemeClr val="tx1"/>
          </a:fontRef>
        </p:style>
      </p:cxnSp>
      <p:sp>
        <p:nvSpPr>
          <p:cNvPr id="11" name="Title 10"/>
          <p:cNvSpPr>
            <a:spLocks noGrp="1"/>
          </p:cNvSpPr>
          <p:nvPr>
            <p:ph type="title"/>
          </p:nvPr>
        </p:nvSpPr>
        <p:spPr>
          <a:xfrm>
            <a:off x="58738" y="0"/>
            <a:ext cx="7731124" cy="990600"/>
          </a:xfrm>
        </p:spPr>
        <p:txBody>
          <a:bodyPr>
            <a:normAutofit/>
          </a:bodyPr>
          <a:lstStyle>
            <a:lvl1pPr algn="l">
              <a:defRPr sz="2000" b="1" baseline="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19" name="Text Placeholder 18"/>
          <p:cNvSpPr>
            <a:spLocks noGrp="1"/>
          </p:cNvSpPr>
          <p:nvPr>
            <p:ph type="body" sz="quarter" idx="13"/>
          </p:nvPr>
        </p:nvSpPr>
        <p:spPr>
          <a:xfrm>
            <a:off x="304800" y="1219200"/>
            <a:ext cx="8610600" cy="4419600"/>
          </a:xfrm>
        </p:spPr>
        <p:txBody>
          <a:bodyPr>
            <a:normAutofit/>
          </a:bodyPr>
          <a:lstStyle>
            <a:lvl1pPr>
              <a:defRPr sz="1800" baseline="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ext Placeholder 23"/>
          <p:cNvSpPr>
            <a:spLocks noGrp="1"/>
          </p:cNvSpPr>
          <p:nvPr>
            <p:ph type="body" sz="quarter" idx="17"/>
          </p:nvPr>
        </p:nvSpPr>
        <p:spPr>
          <a:xfrm>
            <a:off x="304800" y="5777346"/>
            <a:ext cx="8610600" cy="484909"/>
          </a:xfrm>
          <a:noFill/>
          <a:ln>
            <a:solidFill>
              <a:srgbClr val="00853F"/>
            </a:solidFill>
          </a:ln>
        </p:spPr>
        <p:txBody>
          <a:bodyPr>
            <a:normAutofit/>
          </a:bodyPr>
          <a:lstStyle>
            <a:lvl1pPr marL="0" indent="0" algn="ctr">
              <a:buNone/>
              <a:defRPr sz="1800">
                <a:solidFill>
                  <a:schemeClr val="tx1"/>
                </a:solidFill>
                <a:latin typeface="Arial" pitchFamily="34" charset="0"/>
                <a:cs typeface="Arial" pitchFamily="34" charset="0"/>
              </a:defRPr>
            </a:lvl1pPr>
          </a:lstStyle>
          <a:p>
            <a:pPr lvl="0"/>
            <a:r>
              <a:rPr lang="en-US" smtClean="0"/>
              <a:t>Click to edit Master text styles</a:t>
            </a:r>
          </a:p>
        </p:txBody>
      </p:sp>
      <p:sp>
        <p:nvSpPr>
          <p:cNvPr id="7" name="Date Placeholder 19"/>
          <p:cNvSpPr>
            <a:spLocks noGrp="1"/>
          </p:cNvSpPr>
          <p:nvPr>
            <p:ph type="dt" sz="half" idx="18"/>
          </p:nvPr>
        </p:nvSpPr>
        <p:spPr/>
        <p:txBody>
          <a:bodyPr/>
          <a:lstStyle>
            <a:lvl1pPr>
              <a:defRPr/>
            </a:lvl1pPr>
          </a:lstStyle>
          <a:p>
            <a:pPr>
              <a:defRPr/>
            </a:pPr>
            <a:endParaRPr lang="en-US" dirty="0"/>
          </a:p>
        </p:txBody>
      </p:sp>
      <p:sp>
        <p:nvSpPr>
          <p:cNvPr id="8" name="Footer Placeholder 20"/>
          <p:cNvSpPr>
            <a:spLocks noGrp="1"/>
          </p:cNvSpPr>
          <p:nvPr>
            <p:ph type="ftr" sz="quarter" idx="19"/>
          </p:nvPr>
        </p:nvSpPr>
        <p:spPr/>
        <p:txBody>
          <a:bodyPr/>
          <a:lstStyle>
            <a:lvl1pPr>
              <a:defRPr/>
            </a:lvl1pPr>
          </a:lstStyle>
          <a:p>
            <a:pPr>
              <a:defRPr/>
            </a:pPr>
            <a:endParaRPr lang="en-US" dirty="0"/>
          </a:p>
        </p:txBody>
      </p:sp>
      <p:sp>
        <p:nvSpPr>
          <p:cNvPr id="9" name="Slide Number Placeholder 21"/>
          <p:cNvSpPr>
            <a:spLocks noGrp="1"/>
          </p:cNvSpPr>
          <p:nvPr>
            <p:ph type="sldNum" sz="quarter" idx="20"/>
          </p:nvPr>
        </p:nvSpPr>
        <p:spPr/>
        <p:txBody>
          <a:bodyPr/>
          <a:lstStyle>
            <a:lvl1pPr>
              <a:defRPr/>
            </a:lvl1pPr>
          </a:lstStyle>
          <a:p>
            <a:pPr>
              <a:defRPr/>
            </a:pPr>
            <a:fld id="{654C9F3D-6919-4162-998D-E5DF578D2325}"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cxnSp>
        <p:nvCxnSpPr>
          <p:cNvPr id="5" name="Straight Connector 4"/>
          <p:cNvCxnSpPr/>
          <p:nvPr userDrawn="1"/>
        </p:nvCxnSpPr>
        <p:spPr>
          <a:xfrm>
            <a:off x="0" y="990600"/>
            <a:ext cx="9144000" cy="0"/>
          </a:xfrm>
          <a:prstGeom prst="line">
            <a:avLst/>
          </a:prstGeom>
          <a:ln w="28575">
            <a:solidFill>
              <a:schemeClr val="bg2">
                <a:lumMod val="50000"/>
              </a:schemeClr>
            </a:solidFill>
          </a:ln>
        </p:spPr>
        <p:style>
          <a:lnRef idx="1">
            <a:schemeClr val="dk1"/>
          </a:lnRef>
          <a:fillRef idx="0">
            <a:schemeClr val="dk1"/>
          </a:fillRef>
          <a:effectRef idx="0">
            <a:schemeClr val="dk1"/>
          </a:effectRef>
          <a:fontRef idx="minor">
            <a:schemeClr val="tx1"/>
          </a:fontRef>
        </p:style>
      </p:cxnSp>
      <p:sp>
        <p:nvSpPr>
          <p:cNvPr id="11" name="Title 10"/>
          <p:cNvSpPr>
            <a:spLocks noGrp="1"/>
          </p:cNvSpPr>
          <p:nvPr>
            <p:ph type="title"/>
          </p:nvPr>
        </p:nvSpPr>
        <p:spPr>
          <a:xfrm>
            <a:off x="58738" y="0"/>
            <a:ext cx="7731124" cy="990600"/>
          </a:xfrm>
        </p:spPr>
        <p:txBody>
          <a:bodyPr>
            <a:normAutofit/>
          </a:bodyPr>
          <a:lstStyle>
            <a:lvl1pPr algn="l">
              <a:defRPr sz="2000" b="1" baseline="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19" name="Text Placeholder 18"/>
          <p:cNvSpPr>
            <a:spLocks noGrp="1"/>
          </p:cNvSpPr>
          <p:nvPr>
            <p:ph type="body" sz="quarter" idx="13"/>
          </p:nvPr>
        </p:nvSpPr>
        <p:spPr>
          <a:xfrm>
            <a:off x="304800" y="1219200"/>
            <a:ext cx="8610600" cy="4419600"/>
          </a:xfrm>
        </p:spPr>
        <p:txBody>
          <a:bodyPr>
            <a:normAutofit/>
          </a:bodyPr>
          <a:lstStyle>
            <a:lvl1pPr>
              <a:defRPr sz="1800" baseline="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ext Placeholder 23"/>
          <p:cNvSpPr>
            <a:spLocks noGrp="1"/>
          </p:cNvSpPr>
          <p:nvPr>
            <p:ph type="body" sz="quarter" idx="17"/>
          </p:nvPr>
        </p:nvSpPr>
        <p:spPr>
          <a:xfrm>
            <a:off x="304800" y="5777346"/>
            <a:ext cx="8610600" cy="484909"/>
          </a:xfrm>
          <a:noFill/>
          <a:ln>
            <a:solidFill>
              <a:srgbClr val="00853F"/>
            </a:solidFill>
          </a:ln>
        </p:spPr>
        <p:txBody>
          <a:bodyPr>
            <a:normAutofit/>
          </a:bodyPr>
          <a:lstStyle>
            <a:lvl1pPr marL="0" indent="0" algn="ctr">
              <a:buNone/>
              <a:defRPr sz="1800">
                <a:solidFill>
                  <a:schemeClr val="tx1"/>
                </a:solidFill>
                <a:latin typeface="Arial" pitchFamily="34" charset="0"/>
                <a:cs typeface="Arial" pitchFamily="34" charset="0"/>
              </a:defRPr>
            </a:lvl1pPr>
          </a:lstStyle>
          <a:p>
            <a:pPr lvl="0"/>
            <a:r>
              <a:rPr lang="en-US" smtClean="0"/>
              <a:t>Click to edit Master text styles</a:t>
            </a:r>
          </a:p>
        </p:txBody>
      </p:sp>
      <p:sp>
        <p:nvSpPr>
          <p:cNvPr id="7" name="Date Placeholder 19"/>
          <p:cNvSpPr>
            <a:spLocks noGrp="1"/>
          </p:cNvSpPr>
          <p:nvPr>
            <p:ph type="dt" sz="half" idx="18"/>
          </p:nvPr>
        </p:nvSpPr>
        <p:spPr/>
        <p:txBody>
          <a:bodyPr/>
          <a:lstStyle>
            <a:lvl1pPr>
              <a:defRPr/>
            </a:lvl1pPr>
          </a:lstStyle>
          <a:p>
            <a:pPr>
              <a:defRPr/>
            </a:pPr>
            <a:endParaRPr lang="en-US" dirty="0"/>
          </a:p>
        </p:txBody>
      </p:sp>
      <p:sp>
        <p:nvSpPr>
          <p:cNvPr id="8" name="Footer Placeholder 20"/>
          <p:cNvSpPr>
            <a:spLocks noGrp="1"/>
          </p:cNvSpPr>
          <p:nvPr>
            <p:ph type="ftr" sz="quarter" idx="19"/>
          </p:nvPr>
        </p:nvSpPr>
        <p:spPr/>
        <p:txBody>
          <a:bodyPr/>
          <a:lstStyle>
            <a:lvl1pPr>
              <a:defRPr/>
            </a:lvl1pPr>
          </a:lstStyle>
          <a:p>
            <a:pPr>
              <a:defRPr/>
            </a:pPr>
            <a:endParaRPr lang="en-US" dirty="0"/>
          </a:p>
        </p:txBody>
      </p:sp>
      <p:sp>
        <p:nvSpPr>
          <p:cNvPr id="9" name="Slide Number Placeholder 21"/>
          <p:cNvSpPr>
            <a:spLocks noGrp="1"/>
          </p:cNvSpPr>
          <p:nvPr>
            <p:ph type="sldNum" sz="quarter" idx="20"/>
          </p:nvPr>
        </p:nvSpPr>
        <p:spPr/>
        <p:txBody>
          <a:bodyPr/>
          <a:lstStyle>
            <a:lvl1pPr>
              <a:defRPr/>
            </a:lvl1pPr>
          </a:lstStyle>
          <a:p>
            <a:pPr>
              <a:defRPr/>
            </a:pPr>
            <a:fld id="{654C9F3D-6919-4162-998D-E5DF578D2325}"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cxnSp>
        <p:nvCxnSpPr>
          <p:cNvPr id="5" name="Straight Connector 4"/>
          <p:cNvCxnSpPr/>
          <p:nvPr userDrawn="1"/>
        </p:nvCxnSpPr>
        <p:spPr>
          <a:xfrm>
            <a:off x="0" y="990600"/>
            <a:ext cx="9144000" cy="0"/>
          </a:xfrm>
          <a:prstGeom prst="line">
            <a:avLst/>
          </a:prstGeom>
          <a:ln w="28575">
            <a:solidFill>
              <a:schemeClr val="bg2">
                <a:lumMod val="50000"/>
              </a:schemeClr>
            </a:solidFill>
          </a:ln>
        </p:spPr>
        <p:style>
          <a:lnRef idx="1">
            <a:schemeClr val="dk1"/>
          </a:lnRef>
          <a:fillRef idx="0">
            <a:schemeClr val="dk1"/>
          </a:fillRef>
          <a:effectRef idx="0">
            <a:schemeClr val="dk1"/>
          </a:effectRef>
          <a:fontRef idx="minor">
            <a:schemeClr val="tx1"/>
          </a:fontRef>
        </p:style>
      </p:cxnSp>
      <p:sp>
        <p:nvSpPr>
          <p:cNvPr id="11" name="Title 10"/>
          <p:cNvSpPr>
            <a:spLocks noGrp="1"/>
          </p:cNvSpPr>
          <p:nvPr>
            <p:ph type="title"/>
          </p:nvPr>
        </p:nvSpPr>
        <p:spPr>
          <a:xfrm>
            <a:off x="58738" y="0"/>
            <a:ext cx="7731124" cy="990600"/>
          </a:xfrm>
        </p:spPr>
        <p:txBody>
          <a:bodyPr>
            <a:normAutofit/>
          </a:bodyPr>
          <a:lstStyle>
            <a:lvl1pPr algn="l">
              <a:defRPr sz="2000" b="1" baseline="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19" name="Text Placeholder 18"/>
          <p:cNvSpPr>
            <a:spLocks noGrp="1"/>
          </p:cNvSpPr>
          <p:nvPr>
            <p:ph type="body" sz="quarter" idx="13"/>
          </p:nvPr>
        </p:nvSpPr>
        <p:spPr>
          <a:xfrm>
            <a:off x="304800" y="1219200"/>
            <a:ext cx="8610600" cy="4419600"/>
          </a:xfrm>
        </p:spPr>
        <p:txBody>
          <a:bodyPr>
            <a:normAutofit/>
          </a:bodyPr>
          <a:lstStyle>
            <a:lvl1pPr>
              <a:defRPr sz="1800" baseline="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ext Placeholder 23"/>
          <p:cNvSpPr>
            <a:spLocks noGrp="1"/>
          </p:cNvSpPr>
          <p:nvPr>
            <p:ph type="body" sz="quarter" idx="17"/>
          </p:nvPr>
        </p:nvSpPr>
        <p:spPr>
          <a:xfrm>
            <a:off x="304800" y="5777346"/>
            <a:ext cx="8610600" cy="484909"/>
          </a:xfrm>
          <a:noFill/>
          <a:ln>
            <a:solidFill>
              <a:srgbClr val="00853F"/>
            </a:solidFill>
          </a:ln>
        </p:spPr>
        <p:txBody>
          <a:bodyPr>
            <a:normAutofit/>
          </a:bodyPr>
          <a:lstStyle>
            <a:lvl1pPr marL="0" indent="0" algn="ctr">
              <a:buNone/>
              <a:defRPr sz="1800">
                <a:solidFill>
                  <a:schemeClr val="tx1"/>
                </a:solidFill>
                <a:latin typeface="Arial" pitchFamily="34" charset="0"/>
                <a:cs typeface="Arial" pitchFamily="34" charset="0"/>
              </a:defRPr>
            </a:lvl1pPr>
          </a:lstStyle>
          <a:p>
            <a:pPr lvl="0"/>
            <a:r>
              <a:rPr lang="en-US" smtClean="0"/>
              <a:t>Click to edit Master text styles</a:t>
            </a:r>
          </a:p>
        </p:txBody>
      </p:sp>
      <p:sp>
        <p:nvSpPr>
          <p:cNvPr id="7" name="Date Placeholder 19"/>
          <p:cNvSpPr>
            <a:spLocks noGrp="1"/>
          </p:cNvSpPr>
          <p:nvPr>
            <p:ph type="dt" sz="half" idx="18"/>
          </p:nvPr>
        </p:nvSpPr>
        <p:spPr/>
        <p:txBody>
          <a:bodyPr/>
          <a:lstStyle>
            <a:lvl1pPr>
              <a:defRPr/>
            </a:lvl1pPr>
          </a:lstStyle>
          <a:p>
            <a:pPr>
              <a:defRPr/>
            </a:pPr>
            <a:endParaRPr lang="en-US" dirty="0"/>
          </a:p>
        </p:txBody>
      </p:sp>
      <p:sp>
        <p:nvSpPr>
          <p:cNvPr id="8" name="Footer Placeholder 20"/>
          <p:cNvSpPr>
            <a:spLocks noGrp="1"/>
          </p:cNvSpPr>
          <p:nvPr>
            <p:ph type="ftr" sz="quarter" idx="19"/>
          </p:nvPr>
        </p:nvSpPr>
        <p:spPr/>
        <p:txBody>
          <a:bodyPr/>
          <a:lstStyle>
            <a:lvl1pPr>
              <a:defRPr/>
            </a:lvl1pPr>
          </a:lstStyle>
          <a:p>
            <a:pPr>
              <a:defRPr/>
            </a:pPr>
            <a:endParaRPr lang="en-US" dirty="0"/>
          </a:p>
        </p:txBody>
      </p:sp>
      <p:sp>
        <p:nvSpPr>
          <p:cNvPr id="9" name="Slide Number Placeholder 21"/>
          <p:cNvSpPr>
            <a:spLocks noGrp="1"/>
          </p:cNvSpPr>
          <p:nvPr>
            <p:ph type="sldNum" sz="quarter" idx="20"/>
          </p:nvPr>
        </p:nvSpPr>
        <p:spPr/>
        <p:txBody>
          <a:bodyPr/>
          <a:lstStyle>
            <a:lvl1pPr>
              <a:defRPr/>
            </a:lvl1pPr>
          </a:lstStyle>
          <a:p>
            <a:pPr>
              <a:defRPr/>
            </a:pPr>
            <a:fld id="{654C9F3D-6919-4162-998D-E5DF578D232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n-US" dirty="0" smtClean="0"/>
              <a:t>Click to edit Maser title style</a:t>
            </a:r>
            <a:endParaRPr lang="en-IN" dirty="0"/>
          </a:p>
        </p:txBody>
      </p:sp>
      <p:sp>
        <p:nvSpPr>
          <p:cNvPr id="4" name="Date Placeholder 3"/>
          <p:cNvSpPr>
            <a:spLocks noGrp="1"/>
          </p:cNvSpPr>
          <p:nvPr>
            <p:ph type="dt" sz="half" idx="10"/>
          </p:nvPr>
        </p:nvSpPr>
        <p:spPr/>
        <p:txBody>
          <a:bodyPr/>
          <a:lstStyle/>
          <a:p>
            <a:fld id="{6103AF19-0FD6-4079-83BC-2FF4E91DB11F}" type="datetimeFigureOut">
              <a:rPr lang="en-IN" smtClean="0"/>
              <a:pPr/>
              <a:t>12/20/2012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74A72A2-0D0E-4CAD-8479-AE41F835B44C}" type="slidenum">
              <a:rPr lang="en-IN" smtClean="0"/>
              <a:pPr/>
              <a:t>‹#›</a:t>
            </a:fld>
            <a:endParaRPr lang="en-IN"/>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cxnSp>
        <p:nvCxnSpPr>
          <p:cNvPr id="5" name="Straight Connector 4"/>
          <p:cNvCxnSpPr/>
          <p:nvPr userDrawn="1"/>
        </p:nvCxnSpPr>
        <p:spPr>
          <a:xfrm>
            <a:off x="0" y="990600"/>
            <a:ext cx="9144000" cy="0"/>
          </a:xfrm>
          <a:prstGeom prst="line">
            <a:avLst/>
          </a:prstGeom>
          <a:ln w="28575">
            <a:solidFill>
              <a:schemeClr val="bg2">
                <a:lumMod val="50000"/>
              </a:schemeClr>
            </a:solidFill>
          </a:ln>
        </p:spPr>
        <p:style>
          <a:lnRef idx="1">
            <a:schemeClr val="dk1"/>
          </a:lnRef>
          <a:fillRef idx="0">
            <a:schemeClr val="dk1"/>
          </a:fillRef>
          <a:effectRef idx="0">
            <a:schemeClr val="dk1"/>
          </a:effectRef>
          <a:fontRef idx="minor">
            <a:schemeClr val="tx1"/>
          </a:fontRef>
        </p:style>
      </p:cxnSp>
      <p:sp>
        <p:nvSpPr>
          <p:cNvPr id="11" name="Title 10"/>
          <p:cNvSpPr>
            <a:spLocks noGrp="1"/>
          </p:cNvSpPr>
          <p:nvPr>
            <p:ph type="title"/>
          </p:nvPr>
        </p:nvSpPr>
        <p:spPr>
          <a:xfrm>
            <a:off x="58738" y="0"/>
            <a:ext cx="7731124" cy="990600"/>
          </a:xfrm>
        </p:spPr>
        <p:txBody>
          <a:bodyPr>
            <a:normAutofit/>
          </a:bodyPr>
          <a:lstStyle>
            <a:lvl1pPr algn="l">
              <a:defRPr sz="2000" b="1" baseline="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19" name="Text Placeholder 18"/>
          <p:cNvSpPr>
            <a:spLocks noGrp="1"/>
          </p:cNvSpPr>
          <p:nvPr>
            <p:ph type="body" sz="quarter" idx="13"/>
          </p:nvPr>
        </p:nvSpPr>
        <p:spPr>
          <a:xfrm>
            <a:off x="304800" y="1219200"/>
            <a:ext cx="8610600" cy="4419600"/>
          </a:xfrm>
        </p:spPr>
        <p:txBody>
          <a:bodyPr>
            <a:normAutofit/>
          </a:bodyPr>
          <a:lstStyle>
            <a:lvl1pPr>
              <a:defRPr sz="1800" baseline="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ext Placeholder 23"/>
          <p:cNvSpPr>
            <a:spLocks noGrp="1"/>
          </p:cNvSpPr>
          <p:nvPr>
            <p:ph type="body" sz="quarter" idx="17"/>
          </p:nvPr>
        </p:nvSpPr>
        <p:spPr>
          <a:xfrm>
            <a:off x="304800" y="5777346"/>
            <a:ext cx="8610600" cy="484909"/>
          </a:xfrm>
          <a:noFill/>
          <a:ln>
            <a:solidFill>
              <a:srgbClr val="00853F"/>
            </a:solidFill>
          </a:ln>
        </p:spPr>
        <p:txBody>
          <a:bodyPr>
            <a:normAutofit/>
          </a:bodyPr>
          <a:lstStyle>
            <a:lvl1pPr marL="0" indent="0" algn="ctr">
              <a:buNone/>
              <a:defRPr sz="1800">
                <a:solidFill>
                  <a:schemeClr val="tx1"/>
                </a:solidFill>
                <a:latin typeface="Arial" pitchFamily="34" charset="0"/>
                <a:cs typeface="Arial" pitchFamily="34" charset="0"/>
              </a:defRPr>
            </a:lvl1pPr>
          </a:lstStyle>
          <a:p>
            <a:pPr lvl="0"/>
            <a:r>
              <a:rPr lang="en-US" smtClean="0"/>
              <a:t>Click to edit Master text styles</a:t>
            </a:r>
          </a:p>
        </p:txBody>
      </p:sp>
      <p:sp>
        <p:nvSpPr>
          <p:cNvPr id="7" name="Date Placeholder 19"/>
          <p:cNvSpPr>
            <a:spLocks noGrp="1"/>
          </p:cNvSpPr>
          <p:nvPr>
            <p:ph type="dt" sz="half" idx="18"/>
          </p:nvPr>
        </p:nvSpPr>
        <p:spPr/>
        <p:txBody>
          <a:bodyPr/>
          <a:lstStyle>
            <a:lvl1pPr>
              <a:defRPr/>
            </a:lvl1pPr>
          </a:lstStyle>
          <a:p>
            <a:pPr>
              <a:defRPr/>
            </a:pPr>
            <a:endParaRPr lang="en-US" dirty="0"/>
          </a:p>
        </p:txBody>
      </p:sp>
      <p:sp>
        <p:nvSpPr>
          <p:cNvPr id="8" name="Footer Placeholder 20"/>
          <p:cNvSpPr>
            <a:spLocks noGrp="1"/>
          </p:cNvSpPr>
          <p:nvPr>
            <p:ph type="ftr" sz="quarter" idx="19"/>
          </p:nvPr>
        </p:nvSpPr>
        <p:spPr/>
        <p:txBody>
          <a:bodyPr/>
          <a:lstStyle>
            <a:lvl1pPr>
              <a:defRPr/>
            </a:lvl1pPr>
          </a:lstStyle>
          <a:p>
            <a:pPr>
              <a:defRPr/>
            </a:pPr>
            <a:endParaRPr lang="en-US" dirty="0"/>
          </a:p>
        </p:txBody>
      </p:sp>
      <p:sp>
        <p:nvSpPr>
          <p:cNvPr id="9" name="Slide Number Placeholder 21"/>
          <p:cNvSpPr>
            <a:spLocks noGrp="1"/>
          </p:cNvSpPr>
          <p:nvPr>
            <p:ph type="sldNum" sz="quarter" idx="20"/>
          </p:nvPr>
        </p:nvSpPr>
        <p:spPr/>
        <p:txBody>
          <a:bodyPr/>
          <a:lstStyle>
            <a:lvl1pPr>
              <a:defRPr/>
            </a:lvl1pPr>
          </a:lstStyle>
          <a:p>
            <a:pPr>
              <a:defRPr/>
            </a:pPr>
            <a:fld id="{654C9F3D-6919-4162-998D-E5DF578D2325}"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cxnSp>
        <p:nvCxnSpPr>
          <p:cNvPr id="5" name="Straight Connector 4"/>
          <p:cNvCxnSpPr/>
          <p:nvPr userDrawn="1"/>
        </p:nvCxnSpPr>
        <p:spPr>
          <a:xfrm>
            <a:off x="0" y="990600"/>
            <a:ext cx="9144000" cy="0"/>
          </a:xfrm>
          <a:prstGeom prst="line">
            <a:avLst/>
          </a:prstGeom>
          <a:ln w="28575">
            <a:solidFill>
              <a:schemeClr val="bg2">
                <a:lumMod val="50000"/>
              </a:schemeClr>
            </a:solidFill>
          </a:ln>
        </p:spPr>
        <p:style>
          <a:lnRef idx="1">
            <a:schemeClr val="dk1"/>
          </a:lnRef>
          <a:fillRef idx="0">
            <a:schemeClr val="dk1"/>
          </a:fillRef>
          <a:effectRef idx="0">
            <a:schemeClr val="dk1"/>
          </a:effectRef>
          <a:fontRef idx="minor">
            <a:schemeClr val="tx1"/>
          </a:fontRef>
        </p:style>
      </p:cxnSp>
      <p:sp>
        <p:nvSpPr>
          <p:cNvPr id="11" name="Title 10"/>
          <p:cNvSpPr>
            <a:spLocks noGrp="1"/>
          </p:cNvSpPr>
          <p:nvPr>
            <p:ph type="title"/>
          </p:nvPr>
        </p:nvSpPr>
        <p:spPr>
          <a:xfrm>
            <a:off x="58738" y="0"/>
            <a:ext cx="7731124" cy="990600"/>
          </a:xfrm>
        </p:spPr>
        <p:txBody>
          <a:bodyPr>
            <a:normAutofit/>
          </a:bodyPr>
          <a:lstStyle>
            <a:lvl1pPr algn="l">
              <a:defRPr sz="2000" b="1" baseline="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19" name="Text Placeholder 18"/>
          <p:cNvSpPr>
            <a:spLocks noGrp="1"/>
          </p:cNvSpPr>
          <p:nvPr>
            <p:ph type="body" sz="quarter" idx="13"/>
          </p:nvPr>
        </p:nvSpPr>
        <p:spPr>
          <a:xfrm>
            <a:off x="304800" y="1219200"/>
            <a:ext cx="8610600" cy="4419600"/>
          </a:xfrm>
        </p:spPr>
        <p:txBody>
          <a:bodyPr>
            <a:normAutofit/>
          </a:bodyPr>
          <a:lstStyle>
            <a:lvl1pPr>
              <a:defRPr sz="1800" baseline="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ext Placeholder 23"/>
          <p:cNvSpPr>
            <a:spLocks noGrp="1"/>
          </p:cNvSpPr>
          <p:nvPr>
            <p:ph type="body" sz="quarter" idx="17"/>
          </p:nvPr>
        </p:nvSpPr>
        <p:spPr>
          <a:xfrm>
            <a:off x="304800" y="5777346"/>
            <a:ext cx="8610600" cy="484909"/>
          </a:xfrm>
          <a:noFill/>
          <a:ln>
            <a:solidFill>
              <a:srgbClr val="00853F"/>
            </a:solidFill>
          </a:ln>
        </p:spPr>
        <p:txBody>
          <a:bodyPr>
            <a:normAutofit/>
          </a:bodyPr>
          <a:lstStyle>
            <a:lvl1pPr marL="0" indent="0" algn="ctr">
              <a:buNone/>
              <a:defRPr sz="1800">
                <a:solidFill>
                  <a:schemeClr val="tx1"/>
                </a:solidFill>
                <a:latin typeface="Arial" pitchFamily="34" charset="0"/>
                <a:cs typeface="Arial" pitchFamily="34" charset="0"/>
              </a:defRPr>
            </a:lvl1pPr>
          </a:lstStyle>
          <a:p>
            <a:pPr lvl="0"/>
            <a:r>
              <a:rPr lang="en-US" smtClean="0"/>
              <a:t>Click to edit Master text styles</a:t>
            </a:r>
          </a:p>
        </p:txBody>
      </p:sp>
      <p:sp>
        <p:nvSpPr>
          <p:cNvPr id="7" name="Date Placeholder 19"/>
          <p:cNvSpPr>
            <a:spLocks noGrp="1"/>
          </p:cNvSpPr>
          <p:nvPr>
            <p:ph type="dt" sz="half" idx="18"/>
          </p:nvPr>
        </p:nvSpPr>
        <p:spPr/>
        <p:txBody>
          <a:bodyPr/>
          <a:lstStyle>
            <a:lvl1pPr>
              <a:defRPr/>
            </a:lvl1pPr>
          </a:lstStyle>
          <a:p>
            <a:pPr>
              <a:defRPr/>
            </a:pPr>
            <a:endParaRPr lang="en-US" dirty="0"/>
          </a:p>
        </p:txBody>
      </p:sp>
      <p:sp>
        <p:nvSpPr>
          <p:cNvPr id="8" name="Footer Placeholder 20"/>
          <p:cNvSpPr>
            <a:spLocks noGrp="1"/>
          </p:cNvSpPr>
          <p:nvPr>
            <p:ph type="ftr" sz="quarter" idx="19"/>
          </p:nvPr>
        </p:nvSpPr>
        <p:spPr/>
        <p:txBody>
          <a:bodyPr/>
          <a:lstStyle>
            <a:lvl1pPr>
              <a:defRPr/>
            </a:lvl1pPr>
          </a:lstStyle>
          <a:p>
            <a:pPr>
              <a:defRPr/>
            </a:pPr>
            <a:endParaRPr lang="en-US" dirty="0"/>
          </a:p>
        </p:txBody>
      </p:sp>
      <p:sp>
        <p:nvSpPr>
          <p:cNvPr id="9" name="Slide Number Placeholder 21"/>
          <p:cNvSpPr>
            <a:spLocks noGrp="1"/>
          </p:cNvSpPr>
          <p:nvPr>
            <p:ph type="sldNum" sz="quarter" idx="20"/>
          </p:nvPr>
        </p:nvSpPr>
        <p:spPr/>
        <p:txBody>
          <a:bodyPr/>
          <a:lstStyle>
            <a:lvl1pPr>
              <a:defRPr/>
            </a:lvl1pPr>
          </a:lstStyle>
          <a:p>
            <a:pPr>
              <a:defRPr/>
            </a:pPr>
            <a:fld id="{654C9F3D-6919-4162-998D-E5DF578D2325}"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cxnSp>
        <p:nvCxnSpPr>
          <p:cNvPr id="5" name="Straight Connector 4"/>
          <p:cNvCxnSpPr/>
          <p:nvPr userDrawn="1"/>
        </p:nvCxnSpPr>
        <p:spPr>
          <a:xfrm>
            <a:off x="0" y="990600"/>
            <a:ext cx="9144000" cy="0"/>
          </a:xfrm>
          <a:prstGeom prst="line">
            <a:avLst/>
          </a:prstGeom>
          <a:ln w="28575">
            <a:solidFill>
              <a:schemeClr val="bg2">
                <a:lumMod val="50000"/>
              </a:schemeClr>
            </a:solidFill>
          </a:ln>
        </p:spPr>
        <p:style>
          <a:lnRef idx="1">
            <a:schemeClr val="dk1"/>
          </a:lnRef>
          <a:fillRef idx="0">
            <a:schemeClr val="dk1"/>
          </a:fillRef>
          <a:effectRef idx="0">
            <a:schemeClr val="dk1"/>
          </a:effectRef>
          <a:fontRef idx="minor">
            <a:schemeClr val="tx1"/>
          </a:fontRef>
        </p:style>
      </p:cxnSp>
      <p:sp>
        <p:nvSpPr>
          <p:cNvPr id="11" name="Title 10"/>
          <p:cNvSpPr>
            <a:spLocks noGrp="1"/>
          </p:cNvSpPr>
          <p:nvPr>
            <p:ph type="title"/>
          </p:nvPr>
        </p:nvSpPr>
        <p:spPr>
          <a:xfrm>
            <a:off x="58738" y="0"/>
            <a:ext cx="7731124" cy="990600"/>
          </a:xfrm>
        </p:spPr>
        <p:txBody>
          <a:bodyPr>
            <a:normAutofit/>
          </a:bodyPr>
          <a:lstStyle>
            <a:lvl1pPr algn="l">
              <a:defRPr sz="2000" b="1" baseline="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19" name="Text Placeholder 18"/>
          <p:cNvSpPr>
            <a:spLocks noGrp="1"/>
          </p:cNvSpPr>
          <p:nvPr>
            <p:ph type="body" sz="quarter" idx="13"/>
          </p:nvPr>
        </p:nvSpPr>
        <p:spPr>
          <a:xfrm>
            <a:off x="304800" y="1219200"/>
            <a:ext cx="8610600" cy="4419600"/>
          </a:xfrm>
        </p:spPr>
        <p:txBody>
          <a:bodyPr>
            <a:normAutofit/>
          </a:bodyPr>
          <a:lstStyle>
            <a:lvl1pPr>
              <a:defRPr sz="1800" baseline="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ext Placeholder 23"/>
          <p:cNvSpPr>
            <a:spLocks noGrp="1"/>
          </p:cNvSpPr>
          <p:nvPr>
            <p:ph type="body" sz="quarter" idx="17"/>
          </p:nvPr>
        </p:nvSpPr>
        <p:spPr>
          <a:xfrm>
            <a:off x="304800" y="5777346"/>
            <a:ext cx="8610600" cy="484909"/>
          </a:xfrm>
          <a:noFill/>
          <a:ln>
            <a:solidFill>
              <a:srgbClr val="00853F"/>
            </a:solidFill>
          </a:ln>
        </p:spPr>
        <p:txBody>
          <a:bodyPr>
            <a:normAutofit/>
          </a:bodyPr>
          <a:lstStyle>
            <a:lvl1pPr marL="0" indent="0" algn="ctr">
              <a:buNone/>
              <a:defRPr sz="1800">
                <a:solidFill>
                  <a:schemeClr val="tx1"/>
                </a:solidFill>
                <a:latin typeface="Arial" pitchFamily="34" charset="0"/>
                <a:cs typeface="Arial" pitchFamily="34" charset="0"/>
              </a:defRPr>
            </a:lvl1pPr>
          </a:lstStyle>
          <a:p>
            <a:pPr lvl="0"/>
            <a:r>
              <a:rPr lang="en-US" smtClean="0"/>
              <a:t>Click to edit Master text styles</a:t>
            </a:r>
          </a:p>
        </p:txBody>
      </p:sp>
      <p:sp>
        <p:nvSpPr>
          <p:cNvPr id="7" name="Date Placeholder 19"/>
          <p:cNvSpPr>
            <a:spLocks noGrp="1"/>
          </p:cNvSpPr>
          <p:nvPr>
            <p:ph type="dt" sz="half" idx="18"/>
          </p:nvPr>
        </p:nvSpPr>
        <p:spPr/>
        <p:txBody>
          <a:bodyPr/>
          <a:lstStyle>
            <a:lvl1pPr>
              <a:defRPr/>
            </a:lvl1pPr>
          </a:lstStyle>
          <a:p>
            <a:pPr>
              <a:defRPr/>
            </a:pPr>
            <a:endParaRPr lang="en-US" dirty="0"/>
          </a:p>
        </p:txBody>
      </p:sp>
      <p:sp>
        <p:nvSpPr>
          <p:cNvPr id="8" name="Footer Placeholder 20"/>
          <p:cNvSpPr>
            <a:spLocks noGrp="1"/>
          </p:cNvSpPr>
          <p:nvPr>
            <p:ph type="ftr" sz="quarter" idx="19"/>
          </p:nvPr>
        </p:nvSpPr>
        <p:spPr/>
        <p:txBody>
          <a:bodyPr/>
          <a:lstStyle>
            <a:lvl1pPr>
              <a:defRPr/>
            </a:lvl1pPr>
          </a:lstStyle>
          <a:p>
            <a:pPr>
              <a:defRPr/>
            </a:pPr>
            <a:endParaRPr lang="en-US" dirty="0"/>
          </a:p>
        </p:txBody>
      </p:sp>
      <p:sp>
        <p:nvSpPr>
          <p:cNvPr id="9" name="Slide Number Placeholder 21"/>
          <p:cNvSpPr>
            <a:spLocks noGrp="1"/>
          </p:cNvSpPr>
          <p:nvPr>
            <p:ph type="sldNum" sz="quarter" idx="20"/>
          </p:nvPr>
        </p:nvSpPr>
        <p:spPr/>
        <p:txBody>
          <a:bodyPr/>
          <a:lstStyle>
            <a:lvl1pPr>
              <a:defRPr/>
            </a:lvl1pPr>
          </a:lstStyle>
          <a:p>
            <a:pPr>
              <a:defRPr/>
            </a:pPr>
            <a:fld id="{654C9F3D-6919-4162-998D-E5DF578D2325}"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cxnSp>
        <p:nvCxnSpPr>
          <p:cNvPr id="5" name="Straight Connector 4"/>
          <p:cNvCxnSpPr/>
          <p:nvPr userDrawn="1"/>
        </p:nvCxnSpPr>
        <p:spPr>
          <a:xfrm>
            <a:off x="0" y="990600"/>
            <a:ext cx="9144000" cy="0"/>
          </a:xfrm>
          <a:prstGeom prst="line">
            <a:avLst/>
          </a:prstGeom>
          <a:ln w="28575">
            <a:solidFill>
              <a:schemeClr val="bg2">
                <a:lumMod val="50000"/>
              </a:schemeClr>
            </a:solidFill>
          </a:ln>
        </p:spPr>
        <p:style>
          <a:lnRef idx="1">
            <a:schemeClr val="dk1"/>
          </a:lnRef>
          <a:fillRef idx="0">
            <a:schemeClr val="dk1"/>
          </a:fillRef>
          <a:effectRef idx="0">
            <a:schemeClr val="dk1"/>
          </a:effectRef>
          <a:fontRef idx="minor">
            <a:schemeClr val="tx1"/>
          </a:fontRef>
        </p:style>
      </p:cxnSp>
      <p:sp>
        <p:nvSpPr>
          <p:cNvPr id="11" name="Title 10"/>
          <p:cNvSpPr>
            <a:spLocks noGrp="1"/>
          </p:cNvSpPr>
          <p:nvPr>
            <p:ph type="title"/>
          </p:nvPr>
        </p:nvSpPr>
        <p:spPr>
          <a:xfrm>
            <a:off x="58738" y="0"/>
            <a:ext cx="7731124" cy="990600"/>
          </a:xfrm>
        </p:spPr>
        <p:txBody>
          <a:bodyPr>
            <a:normAutofit/>
          </a:bodyPr>
          <a:lstStyle>
            <a:lvl1pPr algn="l">
              <a:defRPr sz="2000" b="1" baseline="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19" name="Text Placeholder 18"/>
          <p:cNvSpPr>
            <a:spLocks noGrp="1"/>
          </p:cNvSpPr>
          <p:nvPr>
            <p:ph type="body" sz="quarter" idx="13"/>
          </p:nvPr>
        </p:nvSpPr>
        <p:spPr>
          <a:xfrm>
            <a:off x="304800" y="1219200"/>
            <a:ext cx="8610600" cy="4419600"/>
          </a:xfrm>
        </p:spPr>
        <p:txBody>
          <a:bodyPr>
            <a:normAutofit/>
          </a:bodyPr>
          <a:lstStyle>
            <a:lvl1pPr>
              <a:defRPr sz="1800" baseline="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ext Placeholder 23"/>
          <p:cNvSpPr>
            <a:spLocks noGrp="1"/>
          </p:cNvSpPr>
          <p:nvPr>
            <p:ph type="body" sz="quarter" idx="17"/>
          </p:nvPr>
        </p:nvSpPr>
        <p:spPr>
          <a:xfrm>
            <a:off x="304800" y="5777346"/>
            <a:ext cx="8610600" cy="484909"/>
          </a:xfrm>
          <a:noFill/>
          <a:ln>
            <a:solidFill>
              <a:srgbClr val="00853F"/>
            </a:solidFill>
          </a:ln>
        </p:spPr>
        <p:txBody>
          <a:bodyPr>
            <a:normAutofit/>
          </a:bodyPr>
          <a:lstStyle>
            <a:lvl1pPr marL="0" indent="0" algn="ctr">
              <a:buNone/>
              <a:defRPr sz="1800">
                <a:solidFill>
                  <a:schemeClr val="tx1"/>
                </a:solidFill>
                <a:latin typeface="Arial" pitchFamily="34" charset="0"/>
                <a:cs typeface="Arial" pitchFamily="34" charset="0"/>
              </a:defRPr>
            </a:lvl1pPr>
          </a:lstStyle>
          <a:p>
            <a:pPr lvl="0"/>
            <a:r>
              <a:rPr lang="en-US" smtClean="0"/>
              <a:t>Click to edit Master text styles</a:t>
            </a:r>
          </a:p>
        </p:txBody>
      </p:sp>
      <p:sp>
        <p:nvSpPr>
          <p:cNvPr id="7" name="Date Placeholder 19"/>
          <p:cNvSpPr>
            <a:spLocks noGrp="1"/>
          </p:cNvSpPr>
          <p:nvPr>
            <p:ph type="dt" sz="half" idx="18"/>
          </p:nvPr>
        </p:nvSpPr>
        <p:spPr/>
        <p:txBody>
          <a:bodyPr/>
          <a:lstStyle>
            <a:lvl1pPr>
              <a:defRPr/>
            </a:lvl1pPr>
          </a:lstStyle>
          <a:p>
            <a:pPr>
              <a:defRPr/>
            </a:pPr>
            <a:endParaRPr lang="en-US" dirty="0"/>
          </a:p>
        </p:txBody>
      </p:sp>
      <p:sp>
        <p:nvSpPr>
          <p:cNvPr id="8" name="Footer Placeholder 20"/>
          <p:cNvSpPr>
            <a:spLocks noGrp="1"/>
          </p:cNvSpPr>
          <p:nvPr>
            <p:ph type="ftr" sz="quarter" idx="19"/>
          </p:nvPr>
        </p:nvSpPr>
        <p:spPr/>
        <p:txBody>
          <a:bodyPr/>
          <a:lstStyle>
            <a:lvl1pPr>
              <a:defRPr/>
            </a:lvl1pPr>
          </a:lstStyle>
          <a:p>
            <a:pPr>
              <a:defRPr/>
            </a:pPr>
            <a:endParaRPr lang="en-US" dirty="0"/>
          </a:p>
        </p:txBody>
      </p:sp>
      <p:sp>
        <p:nvSpPr>
          <p:cNvPr id="9" name="Slide Number Placeholder 21"/>
          <p:cNvSpPr>
            <a:spLocks noGrp="1"/>
          </p:cNvSpPr>
          <p:nvPr>
            <p:ph type="sldNum" sz="quarter" idx="20"/>
          </p:nvPr>
        </p:nvSpPr>
        <p:spPr/>
        <p:txBody>
          <a:bodyPr/>
          <a:lstStyle>
            <a:lvl1pPr>
              <a:defRPr/>
            </a:lvl1pPr>
          </a:lstStyle>
          <a:p>
            <a:pPr>
              <a:defRPr/>
            </a:pPr>
            <a:fld id="{654C9F3D-6919-4162-998D-E5DF578D2325}"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cxnSp>
        <p:nvCxnSpPr>
          <p:cNvPr id="5" name="Straight Connector 4"/>
          <p:cNvCxnSpPr/>
          <p:nvPr userDrawn="1"/>
        </p:nvCxnSpPr>
        <p:spPr>
          <a:xfrm>
            <a:off x="0" y="990600"/>
            <a:ext cx="9144000" cy="0"/>
          </a:xfrm>
          <a:prstGeom prst="line">
            <a:avLst/>
          </a:prstGeom>
          <a:ln w="28575">
            <a:solidFill>
              <a:schemeClr val="bg2">
                <a:lumMod val="50000"/>
              </a:schemeClr>
            </a:solidFill>
          </a:ln>
        </p:spPr>
        <p:style>
          <a:lnRef idx="1">
            <a:schemeClr val="dk1"/>
          </a:lnRef>
          <a:fillRef idx="0">
            <a:schemeClr val="dk1"/>
          </a:fillRef>
          <a:effectRef idx="0">
            <a:schemeClr val="dk1"/>
          </a:effectRef>
          <a:fontRef idx="minor">
            <a:schemeClr val="tx1"/>
          </a:fontRef>
        </p:style>
      </p:cxnSp>
      <p:sp>
        <p:nvSpPr>
          <p:cNvPr id="11" name="Title 10"/>
          <p:cNvSpPr>
            <a:spLocks noGrp="1"/>
          </p:cNvSpPr>
          <p:nvPr>
            <p:ph type="title"/>
          </p:nvPr>
        </p:nvSpPr>
        <p:spPr>
          <a:xfrm>
            <a:off x="58738" y="0"/>
            <a:ext cx="7731124" cy="990600"/>
          </a:xfrm>
        </p:spPr>
        <p:txBody>
          <a:bodyPr>
            <a:normAutofit/>
          </a:bodyPr>
          <a:lstStyle>
            <a:lvl1pPr algn="l">
              <a:defRPr sz="2000" b="1" baseline="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19" name="Text Placeholder 18"/>
          <p:cNvSpPr>
            <a:spLocks noGrp="1"/>
          </p:cNvSpPr>
          <p:nvPr>
            <p:ph type="body" sz="quarter" idx="13"/>
          </p:nvPr>
        </p:nvSpPr>
        <p:spPr>
          <a:xfrm>
            <a:off x="304800" y="1219200"/>
            <a:ext cx="8610600" cy="4419600"/>
          </a:xfrm>
        </p:spPr>
        <p:txBody>
          <a:bodyPr>
            <a:normAutofit/>
          </a:bodyPr>
          <a:lstStyle>
            <a:lvl1pPr>
              <a:defRPr sz="1800" baseline="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ext Placeholder 23"/>
          <p:cNvSpPr>
            <a:spLocks noGrp="1"/>
          </p:cNvSpPr>
          <p:nvPr>
            <p:ph type="body" sz="quarter" idx="17"/>
          </p:nvPr>
        </p:nvSpPr>
        <p:spPr>
          <a:xfrm>
            <a:off x="304800" y="5777346"/>
            <a:ext cx="8610600" cy="484909"/>
          </a:xfrm>
          <a:noFill/>
          <a:ln>
            <a:solidFill>
              <a:srgbClr val="00853F"/>
            </a:solidFill>
          </a:ln>
        </p:spPr>
        <p:txBody>
          <a:bodyPr>
            <a:normAutofit/>
          </a:bodyPr>
          <a:lstStyle>
            <a:lvl1pPr marL="0" indent="0" algn="ctr">
              <a:buNone/>
              <a:defRPr sz="1800">
                <a:solidFill>
                  <a:schemeClr val="tx1"/>
                </a:solidFill>
                <a:latin typeface="Arial" pitchFamily="34" charset="0"/>
                <a:cs typeface="Arial" pitchFamily="34" charset="0"/>
              </a:defRPr>
            </a:lvl1pPr>
          </a:lstStyle>
          <a:p>
            <a:pPr lvl="0"/>
            <a:r>
              <a:rPr lang="en-US" smtClean="0"/>
              <a:t>Click to edit Master text styles</a:t>
            </a:r>
          </a:p>
        </p:txBody>
      </p:sp>
      <p:sp>
        <p:nvSpPr>
          <p:cNvPr id="7" name="Date Placeholder 19"/>
          <p:cNvSpPr>
            <a:spLocks noGrp="1"/>
          </p:cNvSpPr>
          <p:nvPr>
            <p:ph type="dt" sz="half" idx="18"/>
          </p:nvPr>
        </p:nvSpPr>
        <p:spPr/>
        <p:txBody>
          <a:bodyPr/>
          <a:lstStyle>
            <a:lvl1pPr>
              <a:defRPr/>
            </a:lvl1pPr>
          </a:lstStyle>
          <a:p>
            <a:pPr>
              <a:defRPr/>
            </a:pPr>
            <a:endParaRPr lang="en-US" dirty="0"/>
          </a:p>
        </p:txBody>
      </p:sp>
      <p:sp>
        <p:nvSpPr>
          <p:cNvPr id="8" name="Footer Placeholder 20"/>
          <p:cNvSpPr>
            <a:spLocks noGrp="1"/>
          </p:cNvSpPr>
          <p:nvPr>
            <p:ph type="ftr" sz="quarter" idx="19"/>
          </p:nvPr>
        </p:nvSpPr>
        <p:spPr/>
        <p:txBody>
          <a:bodyPr/>
          <a:lstStyle>
            <a:lvl1pPr>
              <a:defRPr/>
            </a:lvl1pPr>
          </a:lstStyle>
          <a:p>
            <a:pPr>
              <a:defRPr/>
            </a:pPr>
            <a:endParaRPr lang="en-US" dirty="0"/>
          </a:p>
        </p:txBody>
      </p:sp>
      <p:sp>
        <p:nvSpPr>
          <p:cNvPr id="9" name="Slide Number Placeholder 21"/>
          <p:cNvSpPr>
            <a:spLocks noGrp="1"/>
          </p:cNvSpPr>
          <p:nvPr>
            <p:ph type="sldNum" sz="quarter" idx="20"/>
          </p:nvPr>
        </p:nvSpPr>
        <p:spPr/>
        <p:txBody>
          <a:bodyPr/>
          <a:lstStyle>
            <a:lvl1pPr>
              <a:defRPr/>
            </a:lvl1pPr>
          </a:lstStyle>
          <a:p>
            <a:pPr>
              <a:defRPr/>
            </a:pPr>
            <a:fld id="{654C9F3D-6919-4162-998D-E5DF578D2325}"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cxnSp>
        <p:nvCxnSpPr>
          <p:cNvPr id="5" name="Straight Connector 4"/>
          <p:cNvCxnSpPr/>
          <p:nvPr userDrawn="1"/>
        </p:nvCxnSpPr>
        <p:spPr>
          <a:xfrm>
            <a:off x="0" y="990600"/>
            <a:ext cx="9144000" cy="0"/>
          </a:xfrm>
          <a:prstGeom prst="line">
            <a:avLst/>
          </a:prstGeom>
          <a:ln w="28575">
            <a:solidFill>
              <a:schemeClr val="bg2">
                <a:lumMod val="50000"/>
              </a:schemeClr>
            </a:solidFill>
          </a:ln>
        </p:spPr>
        <p:style>
          <a:lnRef idx="1">
            <a:schemeClr val="dk1"/>
          </a:lnRef>
          <a:fillRef idx="0">
            <a:schemeClr val="dk1"/>
          </a:fillRef>
          <a:effectRef idx="0">
            <a:schemeClr val="dk1"/>
          </a:effectRef>
          <a:fontRef idx="minor">
            <a:schemeClr val="tx1"/>
          </a:fontRef>
        </p:style>
      </p:cxnSp>
      <p:sp>
        <p:nvSpPr>
          <p:cNvPr id="11" name="Title 10"/>
          <p:cNvSpPr>
            <a:spLocks noGrp="1"/>
          </p:cNvSpPr>
          <p:nvPr>
            <p:ph type="title"/>
          </p:nvPr>
        </p:nvSpPr>
        <p:spPr>
          <a:xfrm>
            <a:off x="58738" y="0"/>
            <a:ext cx="7731124" cy="990600"/>
          </a:xfrm>
        </p:spPr>
        <p:txBody>
          <a:bodyPr>
            <a:normAutofit/>
          </a:bodyPr>
          <a:lstStyle>
            <a:lvl1pPr algn="l">
              <a:defRPr sz="2000" b="1" baseline="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19" name="Text Placeholder 18"/>
          <p:cNvSpPr>
            <a:spLocks noGrp="1"/>
          </p:cNvSpPr>
          <p:nvPr>
            <p:ph type="body" sz="quarter" idx="13"/>
          </p:nvPr>
        </p:nvSpPr>
        <p:spPr>
          <a:xfrm>
            <a:off x="304800" y="1219200"/>
            <a:ext cx="8610600" cy="4419600"/>
          </a:xfrm>
        </p:spPr>
        <p:txBody>
          <a:bodyPr>
            <a:normAutofit/>
          </a:bodyPr>
          <a:lstStyle>
            <a:lvl1pPr>
              <a:defRPr sz="1800" baseline="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ext Placeholder 23"/>
          <p:cNvSpPr>
            <a:spLocks noGrp="1"/>
          </p:cNvSpPr>
          <p:nvPr>
            <p:ph type="body" sz="quarter" idx="17"/>
          </p:nvPr>
        </p:nvSpPr>
        <p:spPr>
          <a:xfrm>
            <a:off x="304800" y="5777346"/>
            <a:ext cx="8610600" cy="484909"/>
          </a:xfrm>
          <a:noFill/>
          <a:ln>
            <a:solidFill>
              <a:srgbClr val="00853F"/>
            </a:solidFill>
          </a:ln>
        </p:spPr>
        <p:txBody>
          <a:bodyPr>
            <a:normAutofit/>
          </a:bodyPr>
          <a:lstStyle>
            <a:lvl1pPr marL="0" indent="0" algn="ctr">
              <a:buNone/>
              <a:defRPr sz="1800">
                <a:solidFill>
                  <a:schemeClr val="tx1"/>
                </a:solidFill>
                <a:latin typeface="Arial" pitchFamily="34" charset="0"/>
                <a:cs typeface="Arial" pitchFamily="34" charset="0"/>
              </a:defRPr>
            </a:lvl1pPr>
          </a:lstStyle>
          <a:p>
            <a:pPr lvl="0"/>
            <a:r>
              <a:rPr lang="en-US" smtClean="0"/>
              <a:t>Click to edit Master text styles</a:t>
            </a:r>
          </a:p>
        </p:txBody>
      </p:sp>
      <p:sp>
        <p:nvSpPr>
          <p:cNvPr id="7" name="Date Placeholder 19"/>
          <p:cNvSpPr>
            <a:spLocks noGrp="1"/>
          </p:cNvSpPr>
          <p:nvPr>
            <p:ph type="dt" sz="half" idx="18"/>
          </p:nvPr>
        </p:nvSpPr>
        <p:spPr/>
        <p:txBody>
          <a:bodyPr/>
          <a:lstStyle>
            <a:lvl1pPr>
              <a:defRPr/>
            </a:lvl1pPr>
          </a:lstStyle>
          <a:p>
            <a:pPr>
              <a:defRPr/>
            </a:pPr>
            <a:endParaRPr lang="en-US" dirty="0"/>
          </a:p>
        </p:txBody>
      </p:sp>
      <p:sp>
        <p:nvSpPr>
          <p:cNvPr id="8" name="Footer Placeholder 20"/>
          <p:cNvSpPr>
            <a:spLocks noGrp="1"/>
          </p:cNvSpPr>
          <p:nvPr>
            <p:ph type="ftr" sz="quarter" idx="19"/>
          </p:nvPr>
        </p:nvSpPr>
        <p:spPr/>
        <p:txBody>
          <a:bodyPr/>
          <a:lstStyle>
            <a:lvl1pPr>
              <a:defRPr/>
            </a:lvl1pPr>
          </a:lstStyle>
          <a:p>
            <a:pPr>
              <a:defRPr/>
            </a:pPr>
            <a:endParaRPr lang="en-US" dirty="0"/>
          </a:p>
        </p:txBody>
      </p:sp>
      <p:sp>
        <p:nvSpPr>
          <p:cNvPr id="9" name="Slide Number Placeholder 21"/>
          <p:cNvSpPr>
            <a:spLocks noGrp="1"/>
          </p:cNvSpPr>
          <p:nvPr>
            <p:ph type="sldNum" sz="quarter" idx="20"/>
          </p:nvPr>
        </p:nvSpPr>
        <p:spPr/>
        <p:txBody>
          <a:bodyPr/>
          <a:lstStyle>
            <a:lvl1pPr>
              <a:defRPr/>
            </a:lvl1pPr>
          </a:lstStyle>
          <a:p>
            <a:pPr>
              <a:defRPr/>
            </a:pPr>
            <a:fld id="{654C9F3D-6919-4162-998D-E5DF578D2325}"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cxnSp>
        <p:nvCxnSpPr>
          <p:cNvPr id="5" name="Straight Connector 4"/>
          <p:cNvCxnSpPr/>
          <p:nvPr userDrawn="1"/>
        </p:nvCxnSpPr>
        <p:spPr>
          <a:xfrm>
            <a:off x="0" y="990600"/>
            <a:ext cx="9144000" cy="0"/>
          </a:xfrm>
          <a:prstGeom prst="line">
            <a:avLst/>
          </a:prstGeom>
          <a:ln w="28575">
            <a:solidFill>
              <a:schemeClr val="bg2">
                <a:lumMod val="50000"/>
              </a:schemeClr>
            </a:solidFill>
          </a:ln>
        </p:spPr>
        <p:style>
          <a:lnRef idx="1">
            <a:schemeClr val="dk1"/>
          </a:lnRef>
          <a:fillRef idx="0">
            <a:schemeClr val="dk1"/>
          </a:fillRef>
          <a:effectRef idx="0">
            <a:schemeClr val="dk1"/>
          </a:effectRef>
          <a:fontRef idx="minor">
            <a:schemeClr val="tx1"/>
          </a:fontRef>
        </p:style>
      </p:cxnSp>
      <p:sp>
        <p:nvSpPr>
          <p:cNvPr id="11" name="Title 10"/>
          <p:cNvSpPr>
            <a:spLocks noGrp="1"/>
          </p:cNvSpPr>
          <p:nvPr>
            <p:ph type="title"/>
          </p:nvPr>
        </p:nvSpPr>
        <p:spPr>
          <a:xfrm>
            <a:off x="58738" y="0"/>
            <a:ext cx="7731124" cy="990600"/>
          </a:xfrm>
        </p:spPr>
        <p:txBody>
          <a:bodyPr>
            <a:normAutofit/>
          </a:bodyPr>
          <a:lstStyle>
            <a:lvl1pPr algn="l">
              <a:defRPr sz="2000" b="1" baseline="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19" name="Text Placeholder 18"/>
          <p:cNvSpPr>
            <a:spLocks noGrp="1"/>
          </p:cNvSpPr>
          <p:nvPr>
            <p:ph type="body" sz="quarter" idx="13"/>
          </p:nvPr>
        </p:nvSpPr>
        <p:spPr>
          <a:xfrm>
            <a:off x="304800" y="1219200"/>
            <a:ext cx="8610600" cy="4419600"/>
          </a:xfrm>
        </p:spPr>
        <p:txBody>
          <a:bodyPr>
            <a:normAutofit/>
          </a:bodyPr>
          <a:lstStyle>
            <a:lvl1pPr>
              <a:defRPr sz="1800" baseline="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ext Placeholder 23"/>
          <p:cNvSpPr>
            <a:spLocks noGrp="1"/>
          </p:cNvSpPr>
          <p:nvPr>
            <p:ph type="body" sz="quarter" idx="17"/>
          </p:nvPr>
        </p:nvSpPr>
        <p:spPr>
          <a:xfrm>
            <a:off x="304800" y="5777346"/>
            <a:ext cx="8610600" cy="484909"/>
          </a:xfrm>
          <a:noFill/>
          <a:ln>
            <a:solidFill>
              <a:srgbClr val="00853F"/>
            </a:solidFill>
          </a:ln>
        </p:spPr>
        <p:txBody>
          <a:bodyPr>
            <a:normAutofit/>
          </a:bodyPr>
          <a:lstStyle>
            <a:lvl1pPr marL="0" indent="0" algn="ctr">
              <a:buNone/>
              <a:defRPr sz="1800">
                <a:solidFill>
                  <a:schemeClr val="tx1"/>
                </a:solidFill>
                <a:latin typeface="Arial" pitchFamily="34" charset="0"/>
                <a:cs typeface="Arial" pitchFamily="34" charset="0"/>
              </a:defRPr>
            </a:lvl1pPr>
          </a:lstStyle>
          <a:p>
            <a:pPr lvl="0"/>
            <a:r>
              <a:rPr lang="en-US" smtClean="0"/>
              <a:t>Click to edit Master text styles</a:t>
            </a:r>
          </a:p>
        </p:txBody>
      </p:sp>
      <p:sp>
        <p:nvSpPr>
          <p:cNvPr id="7" name="Date Placeholder 19"/>
          <p:cNvSpPr>
            <a:spLocks noGrp="1"/>
          </p:cNvSpPr>
          <p:nvPr>
            <p:ph type="dt" sz="half" idx="18"/>
          </p:nvPr>
        </p:nvSpPr>
        <p:spPr/>
        <p:txBody>
          <a:bodyPr/>
          <a:lstStyle>
            <a:lvl1pPr>
              <a:defRPr/>
            </a:lvl1pPr>
          </a:lstStyle>
          <a:p>
            <a:pPr>
              <a:defRPr/>
            </a:pPr>
            <a:endParaRPr lang="en-US" dirty="0"/>
          </a:p>
        </p:txBody>
      </p:sp>
      <p:sp>
        <p:nvSpPr>
          <p:cNvPr id="8" name="Footer Placeholder 20"/>
          <p:cNvSpPr>
            <a:spLocks noGrp="1"/>
          </p:cNvSpPr>
          <p:nvPr>
            <p:ph type="ftr" sz="quarter" idx="19"/>
          </p:nvPr>
        </p:nvSpPr>
        <p:spPr/>
        <p:txBody>
          <a:bodyPr/>
          <a:lstStyle>
            <a:lvl1pPr>
              <a:defRPr/>
            </a:lvl1pPr>
          </a:lstStyle>
          <a:p>
            <a:pPr>
              <a:defRPr/>
            </a:pPr>
            <a:endParaRPr lang="en-US" dirty="0"/>
          </a:p>
        </p:txBody>
      </p:sp>
      <p:sp>
        <p:nvSpPr>
          <p:cNvPr id="9" name="Slide Number Placeholder 21"/>
          <p:cNvSpPr>
            <a:spLocks noGrp="1"/>
          </p:cNvSpPr>
          <p:nvPr>
            <p:ph type="sldNum" sz="quarter" idx="20"/>
          </p:nvPr>
        </p:nvSpPr>
        <p:spPr/>
        <p:txBody>
          <a:bodyPr/>
          <a:lstStyle>
            <a:lvl1pPr>
              <a:defRPr/>
            </a:lvl1pPr>
          </a:lstStyle>
          <a:p>
            <a:pPr>
              <a:defRPr/>
            </a:pPr>
            <a:fld id="{654C9F3D-6919-4162-998D-E5DF578D2325}"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cxnSp>
        <p:nvCxnSpPr>
          <p:cNvPr id="5" name="Straight Connector 4"/>
          <p:cNvCxnSpPr/>
          <p:nvPr userDrawn="1"/>
        </p:nvCxnSpPr>
        <p:spPr>
          <a:xfrm>
            <a:off x="0" y="990600"/>
            <a:ext cx="9144000" cy="0"/>
          </a:xfrm>
          <a:prstGeom prst="line">
            <a:avLst/>
          </a:prstGeom>
          <a:ln w="28575">
            <a:solidFill>
              <a:schemeClr val="bg2">
                <a:lumMod val="50000"/>
              </a:schemeClr>
            </a:solidFill>
          </a:ln>
        </p:spPr>
        <p:style>
          <a:lnRef idx="1">
            <a:schemeClr val="dk1"/>
          </a:lnRef>
          <a:fillRef idx="0">
            <a:schemeClr val="dk1"/>
          </a:fillRef>
          <a:effectRef idx="0">
            <a:schemeClr val="dk1"/>
          </a:effectRef>
          <a:fontRef idx="minor">
            <a:schemeClr val="tx1"/>
          </a:fontRef>
        </p:style>
      </p:cxnSp>
      <p:sp>
        <p:nvSpPr>
          <p:cNvPr id="11" name="Title 10"/>
          <p:cNvSpPr>
            <a:spLocks noGrp="1"/>
          </p:cNvSpPr>
          <p:nvPr>
            <p:ph type="title"/>
          </p:nvPr>
        </p:nvSpPr>
        <p:spPr>
          <a:xfrm>
            <a:off x="58738" y="0"/>
            <a:ext cx="7731124" cy="990600"/>
          </a:xfrm>
        </p:spPr>
        <p:txBody>
          <a:bodyPr>
            <a:normAutofit/>
          </a:bodyPr>
          <a:lstStyle>
            <a:lvl1pPr algn="l">
              <a:defRPr sz="2000" b="1" baseline="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19" name="Text Placeholder 18"/>
          <p:cNvSpPr>
            <a:spLocks noGrp="1"/>
          </p:cNvSpPr>
          <p:nvPr>
            <p:ph type="body" sz="quarter" idx="13"/>
          </p:nvPr>
        </p:nvSpPr>
        <p:spPr>
          <a:xfrm>
            <a:off x="304800" y="1219200"/>
            <a:ext cx="8610600" cy="4419600"/>
          </a:xfrm>
        </p:spPr>
        <p:txBody>
          <a:bodyPr>
            <a:normAutofit/>
          </a:bodyPr>
          <a:lstStyle>
            <a:lvl1pPr>
              <a:defRPr sz="1800" baseline="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ext Placeholder 23"/>
          <p:cNvSpPr>
            <a:spLocks noGrp="1"/>
          </p:cNvSpPr>
          <p:nvPr>
            <p:ph type="body" sz="quarter" idx="17"/>
          </p:nvPr>
        </p:nvSpPr>
        <p:spPr>
          <a:xfrm>
            <a:off x="304800" y="5777346"/>
            <a:ext cx="8610600" cy="484909"/>
          </a:xfrm>
          <a:noFill/>
          <a:ln>
            <a:solidFill>
              <a:srgbClr val="00853F"/>
            </a:solidFill>
          </a:ln>
        </p:spPr>
        <p:txBody>
          <a:bodyPr>
            <a:normAutofit/>
          </a:bodyPr>
          <a:lstStyle>
            <a:lvl1pPr marL="0" indent="0" algn="ctr">
              <a:buNone/>
              <a:defRPr sz="1800">
                <a:solidFill>
                  <a:schemeClr val="tx1"/>
                </a:solidFill>
                <a:latin typeface="Arial" pitchFamily="34" charset="0"/>
                <a:cs typeface="Arial" pitchFamily="34" charset="0"/>
              </a:defRPr>
            </a:lvl1pPr>
          </a:lstStyle>
          <a:p>
            <a:pPr lvl="0"/>
            <a:r>
              <a:rPr lang="en-US" smtClean="0"/>
              <a:t>Click to edit Master text styles</a:t>
            </a:r>
          </a:p>
        </p:txBody>
      </p:sp>
      <p:sp>
        <p:nvSpPr>
          <p:cNvPr id="7" name="Date Placeholder 19"/>
          <p:cNvSpPr>
            <a:spLocks noGrp="1"/>
          </p:cNvSpPr>
          <p:nvPr>
            <p:ph type="dt" sz="half" idx="18"/>
          </p:nvPr>
        </p:nvSpPr>
        <p:spPr/>
        <p:txBody>
          <a:bodyPr/>
          <a:lstStyle>
            <a:lvl1pPr>
              <a:defRPr/>
            </a:lvl1pPr>
          </a:lstStyle>
          <a:p>
            <a:pPr>
              <a:defRPr/>
            </a:pPr>
            <a:endParaRPr lang="en-US" dirty="0"/>
          </a:p>
        </p:txBody>
      </p:sp>
      <p:sp>
        <p:nvSpPr>
          <p:cNvPr id="8" name="Footer Placeholder 20"/>
          <p:cNvSpPr>
            <a:spLocks noGrp="1"/>
          </p:cNvSpPr>
          <p:nvPr>
            <p:ph type="ftr" sz="quarter" idx="19"/>
          </p:nvPr>
        </p:nvSpPr>
        <p:spPr/>
        <p:txBody>
          <a:bodyPr/>
          <a:lstStyle>
            <a:lvl1pPr>
              <a:defRPr/>
            </a:lvl1pPr>
          </a:lstStyle>
          <a:p>
            <a:pPr>
              <a:defRPr/>
            </a:pPr>
            <a:endParaRPr lang="en-US" dirty="0"/>
          </a:p>
        </p:txBody>
      </p:sp>
      <p:sp>
        <p:nvSpPr>
          <p:cNvPr id="9" name="Slide Number Placeholder 21"/>
          <p:cNvSpPr>
            <a:spLocks noGrp="1"/>
          </p:cNvSpPr>
          <p:nvPr>
            <p:ph type="sldNum" sz="quarter" idx="20"/>
          </p:nvPr>
        </p:nvSpPr>
        <p:spPr/>
        <p:txBody>
          <a:bodyPr/>
          <a:lstStyle>
            <a:lvl1pPr>
              <a:defRPr/>
            </a:lvl1pPr>
          </a:lstStyle>
          <a:p>
            <a:pPr>
              <a:defRPr/>
            </a:pPr>
            <a:fld id="{654C9F3D-6919-4162-998D-E5DF578D232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6103AF19-0FD6-4079-83BC-2FF4E91DB11F}" type="datetimeFigureOut">
              <a:rPr lang="en-IN" smtClean="0"/>
              <a:pPr/>
              <a:t>12/20/2012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74A72A2-0D0E-4CAD-8479-AE41F835B44C}" type="slidenum">
              <a:rPr lang="en-IN" smtClean="0"/>
              <a:pPr/>
              <a:t>‹#›</a:t>
            </a:fld>
            <a:endParaRPr lang="en-IN"/>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6103AF19-0FD6-4079-83BC-2FF4E91DB11F}" type="datetimeFigureOut">
              <a:rPr lang="en-IN" smtClean="0"/>
              <a:pPr/>
              <a:t>12/20/2012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74A72A2-0D0E-4CAD-8479-AE41F835B44C}" type="slidenum">
              <a:rPr lang="en-IN" smtClean="0"/>
              <a:pPr/>
              <a:t>‹#›</a:t>
            </a:fld>
            <a:endParaRPr lang="en-IN"/>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6103AF19-0FD6-4079-83BC-2FF4E91DB11F}" type="datetimeFigureOut">
              <a:rPr lang="en-IN" smtClean="0"/>
              <a:pPr/>
              <a:t>12/20/2012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74A72A2-0D0E-4CAD-8479-AE41F835B44C}" type="slidenum">
              <a:rPr lang="en-IN" smtClean="0"/>
              <a:pPr/>
              <a:t>‹#›</a:t>
            </a:fld>
            <a:endParaRPr lang="en-IN"/>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03AF19-0FD6-4079-83BC-2FF4E91DB11F}" type="datetimeFigureOut">
              <a:rPr lang="en-IN" smtClean="0"/>
              <a:pPr/>
              <a:t>12/20/2012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74A72A2-0D0E-4CAD-8479-AE41F835B44C}" type="slidenum">
              <a:rPr lang="en-IN" smtClean="0"/>
              <a:pPr/>
              <a:t>‹#›</a:t>
            </a:fld>
            <a:endParaRPr lang="en-IN"/>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03AF19-0FD6-4079-83BC-2FF4E91DB11F}" type="datetimeFigureOut">
              <a:rPr lang="en-IN" smtClean="0"/>
              <a:pPr/>
              <a:t>12/20/2012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74A72A2-0D0E-4CAD-8479-AE41F835B44C}" type="slidenum">
              <a:rPr lang="en-IN" smtClean="0"/>
              <a:pPr/>
              <a:t>‹#›</a:t>
            </a:fld>
            <a:endParaRPr lang="en-IN"/>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03AF19-0FD6-4079-83BC-2FF4E91DB11F}" type="datetimeFigureOut">
              <a:rPr lang="en-IN" smtClean="0"/>
              <a:pPr/>
              <a:t>12/20/2012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74A72A2-0D0E-4CAD-8479-AE41F835B44C}" type="slidenum">
              <a:rPr lang="en-IN" smtClean="0"/>
              <a:pPr/>
              <a:t>‹#›</a:t>
            </a:fld>
            <a:endParaRPr lang="en-IN"/>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2.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03AF19-0FD6-4079-83BC-2FF4E91DB11F}" type="datetimeFigureOut">
              <a:rPr lang="en-IN" smtClean="0"/>
              <a:pPr/>
              <a:t>12/20/2012</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4A72A2-0D0E-4CAD-8479-AE41F835B44C}" type="slidenum">
              <a:rPr lang="en-IN" smtClean="0"/>
              <a:pPr/>
              <a:t>‹#›</a:t>
            </a:fld>
            <a:endParaRPr lang="en-IN"/>
          </a:p>
        </p:txBody>
      </p:sp>
      <p:sp>
        <p:nvSpPr>
          <p:cNvPr id="10" name="Snip Single Corner Rectangle 9"/>
          <p:cNvSpPr/>
          <p:nvPr userDrawn="1"/>
        </p:nvSpPr>
        <p:spPr>
          <a:xfrm>
            <a:off x="0" y="0"/>
            <a:ext cx="9144000" cy="216024"/>
          </a:xfrm>
          <a:prstGeom prst="snip1Rect">
            <a:avLst/>
          </a:prstGeom>
          <a:blipFill>
            <a:blip r:embed="rId39" cstate="print"/>
            <a:tile tx="0" ty="0" sx="100000" sy="100000" flip="none" algn="tl"/>
          </a:blipFill>
          <a:scene3d>
            <a:camera prst="obliqueBottom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cap="none" spc="0">
              <a:ln w="31550" cmpd="sng">
                <a:gradFill>
                  <a:gsLst>
                    <a:gs pos="70000">
                      <a:schemeClr val="accent6">
                        <a:shade val="50000"/>
                        <a:satMod val="190000"/>
                      </a:schemeClr>
                    </a:gs>
                    <a:gs pos="0">
                      <a:schemeClr val="accent6">
                        <a:tint val="77000"/>
                        <a:satMod val="180000"/>
                      </a:schemeClr>
                    </a:gs>
                  </a:gsLst>
                  <a:lin ang="5400000"/>
                </a:gradFill>
                <a:prstDash val="solid"/>
              </a:ln>
              <a:blipFill>
                <a:blip r:embed="rId40"/>
                <a:tile tx="0" ty="0" sx="100000" sy="100000" flip="none" algn="tl"/>
              </a:blipFill>
              <a:effectLst>
                <a:outerShdw blurRad="50800" dist="40000" dir="5400000" algn="tl" rotWithShape="0">
                  <a:srgbClr val="000000">
                    <a:shade val="5000"/>
                    <a:satMod val="120000"/>
                    <a:alpha val="33000"/>
                  </a:srgbClr>
                </a:outerShdw>
              </a:effectLst>
            </a:endParaRPr>
          </a:p>
        </p:txBody>
      </p:sp>
      <p:pic>
        <p:nvPicPr>
          <p:cNvPr id="11" name="Picture 2" descr="Logo"/>
          <p:cNvPicPr>
            <a:picLocks noChangeAspect="1" noChangeArrowheads="1"/>
          </p:cNvPicPr>
          <p:nvPr userDrawn="1"/>
        </p:nvPicPr>
        <p:blipFill>
          <a:blip r:embed="rId41" cstate="print"/>
          <a:srcRect/>
          <a:stretch>
            <a:fillRect/>
          </a:stretch>
        </p:blipFill>
        <p:spPr bwMode="auto">
          <a:xfrm>
            <a:off x="7458432" y="265405"/>
            <a:ext cx="1619250" cy="701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 id="2147483682" r:id="rId32"/>
    <p:sldLayoutId id="2147483683" r:id="rId33"/>
    <p:sldLayoutId id="2147483684" r:id="rId34"/>
    <p:sldLayoutId id="2147483685" r:id="rId35"/>
    <p:sldLayoutId id="2147483686" r:id="rId36"/>
    <p:sldLayoutId id="2147483687" r:id="rId37"/>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3.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4.png"/><Relationship Id="rId7" Type="http://schemas.openxmlformats.org/officeDocument/2006/relationships/image" Target="../media/image27.jpeg"/><Relationship Id="rId2" Type="http://schemas.openxmlformats.org/officeDocument/2006/relationships/image" Target="../media/image23.png"/><Relationship Id="rId1" Type="http://schemas.openxmlformats.org/officeDocument/2006/relationships/slideLayout" Target="../slideLayouts/slideLayout28.xml"/><Relationship Id="rId6" Type="http://schemas.openxmlformats.org/officeDocument/2006/relationships/image" Target="../media/image26.png"/><Relationship Id="rId11" Type="http://schemas.openxmlformats.org/officeDocument/2006/relationships/image" Target="../media/image31.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hyperlink" Target="http://im.in.com/connect/images/profile/b_profile2/GTL_Infrastructure_300.jpg" TargetMode="External"/><Relationship Id="rId9"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Microsoft_Office_Excel_97-2003_Worksheet1.xls"/><Relationship Id="rId5" Type="http://schemas.openxmlformats.org/officeDocument/2006/relationships/image" Target="../media/image7.emf"/><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notesSlide" Target="../notesSlides/notesSlide18.xml"/><Relationship Id="rId3" Type="http://schemas.openxmlformats.org/officeDocument/2006/relationships/tags" Target="../tags/tag2.xml"/><Relationship Id="rId7" Type="http://schemas.openxmlformats.org/officeDocument/2006/relationships/tags" Target="../tags/tag6.xml"/><Relationship Id="rId12" Type="http://schemas.openxmlformats.org/officeDocument/2006/relationships/slideLayout" Target="../slideLayouts/slideLayout32.xml"/><Relationship Id="rId2" Type="http://schemas.openxmlformats.org/officeDocument/2006/relationships/tags" Target="../tags/tag1.xml"/><Relationship Id="rId1" Type="http://schemas.openxmlformats.org/officeDocument/2006/relationships/vmlDrawing" Target="../drawings/vmlDrawing4.vml"/><Relationship Id="rId6" Type="http://schemas.openxmlformats.org/officeDocument/2006/relationships/tags" Target="../tags/tag5.xml"/><Relationship Id="rId11" Type="http://schemas.openxmlformats.org/officeDocument/2006/relationships/tags" Target="../tags/tag10.xml"/><Relationship Id="rId5" Type="http://schemas.openxmlformats.org/officeDocument/2006/relationships/tags" Target="../tags/tag4.xml"/><Relationship Id="rId10" Type="http://schemas.openxmlformats.org/officeDocument/2006/relationships/tags" Target="../tags/tag9.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13" Type="http://schemas.microsoft.com/office/2007/relationships/diagramDrawing" Target="../diagrams/drawing3.xm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diagramColors" Target="../diagrams/colors3.xml"/><Relationship Id="rId2" Type="http://schemas.openxmlformats.org/officeDocument/2006/relationships/notesSlide" Target="../notesSlides/notesSlide19.xml"/><Relationship Id="rId1" Type="http://schemas.openxmlformats.org/officeDocument/2006/relationships/slideLayout" Target="../slideLayouts/slideLayout33.xml"/><Relationship Id="rId6" Type="http://schemas.openxmlformats.org/officeDocument/2006/relationships/diagramColors" Target="../diagrams/colors2.xml"/><Relationship Id="rId11" Type="http://schemas.openxmlformats.org/officeDocument/2006/relationships/diagramQuickStyle" Target="../diagrams/quickStyle3.xml"/><Relationship Id="rId5" Type="http://schemas.openxmlformats.org/officeDocument/2006/relationships/diagramQuickStyle" Target="../diagrams/quickStyle2.xml"/><Relationship Id="rId10" Type="http://schemas.openxmlformats.org/officeDocument/2006/relationships/diagramLayout" Target="../diagrams/layout3.xml"/><Relationship Id="rId4" Type="http://schemas.openxmlformats.org/officeDocument/2006/relationships/diagramLayout" Target="../diagrams/layout2.xml"/><Relationship Id="rId9" Type="http://schemas.openxmlformats.org/officeDocument/2006/relationships/diagramData" Target="../diagrams/data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35.xml"/><Relationship Id="rId5" Type="http://schemas.openxmlformats.org/officeDocument/2006/relationships/image" Target="../media/image36.jpeg"/><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vmlDrawing" Target="../drawings/vmlDrawing2.vml"/><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9.xml"/><Relationship Id="rId1" Type="http://schemas.openxmlformats.org/officeDocument/2006/relationships/vmlDrawing" Target="../drawings/vmlDrawing3.vml"/><Relationship Id="rId4" Type="http://schemas.openxmlformats.org/officeDocument/2006/relationships/oleObject" Target="../embeddings/Microsoft_Office_Excel_97-2003_Worksheet2.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1403648" y="924486"/>
            <a:ext cx="8317588" cy="1440160"/>
          </a:xfrm>
          <a:prstGeom prst="rect">
            <a:avLst/>
          </a:prstGeom>
          <a:noFill/>
          <a:ln w="9525">
            <a:noFill/>
            <a:miter lim="800000"/>
            <a:headEnd/>
            <a:tailEnd/>
          </a:ln>
          <a:effectLst>
            <a:glow rad="101600">
              <a:schemeClr val="accent2">
                <a:satMod val="175000"/>
                <a:alpha val="40000"/>
              </a:schemeClr>
            </a:glow>
          </a:effec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defRPr/>
            </a:pPr>
            <a:r>
              <a:rPr lang="en-GB" sz="3200" b="1" spc="50" dirty="0" smtClean="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rPr>
              <a:t>Global ICT Standardisation Forum </a:t>
            </a:r>
          </a:p>
          <a:p>
            <a:pPr algn="ctr" eaLnBrk="0" hangingPunct="0">
              <a:defRPr/>
            </a:pPr>
            <a:r>
              <a:rPr lang="en-GB" sz="3200" b="1" spc="50" dirty="0" smtClean="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rPr>
              <a:t>For India (GISFI)</a:t>
            </a:r>
            <a:endParaRPr lang="en-GB" sz="3200" b="1" spc="50" dirty="0">
              <a:ln w="11430"/>
              <a:solidFill>
                <a:srgbClr val="FF0000"/>
              </a:solidFill>
              <a:effectLst>
                <a:outerShdw blurRad="76200" dist="50800" dir="5400000" algn="tl" rotWithShape="0">
                  <a:srgbClr val="000000">
                    <a:alpha val="65000"/>
                  </a:srgbClr>
                </a:outerShdw>
              </a:effectLst>
            </a:endParaRPr>
          </a:p>
        </p:txBody>
      </p:sp>
      <p:sp>
        <p:nvSpPr>
          <p:cNvPr id="2" name="Rectangle 2"/>
          <p:cNvSpPr>
            <a:spLocks noChangeArrowheads="1"/>
          </p:cNvSpPr>
          <p:nvPr/>
        </p:nvSpPr>
        <p:spPr bwMode="auto">
          <a:xfrm>
            <a:off x="2774230" y="4725144"/>
            <a:ext cx="7918450" cy="1296144"/>
          </a:xfrm>
          <a:prstGeom prst="rect">
            <a:avLst/>
          </a:prstGeom>
          <a:noFill/>
          <a:ln w="9525">
            <a:noFill/>
            <a:miter lim="800000"/>
            <a:headEnd/>
            <a:tailEnd/>
          </a:ln>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eaLnBrk="0" hangingPunct="0">
              <a:defRPr/>
            </a:pPr>
            <a:r>
              <a:rPr lang="en-GB" sz="2800" b="1" spc="50" dirty="0">
                <a:ln w="11430"/>
                <a:solidFill>
                  <a:srgbClr val="0000FF"/>
                </a:solidFill>
                <a:effectLst>
                  <a:outerShdw blurRad="76200" dist="50800" dir="5400000" algn="tl" rotWithShape="0">
                    <a:srgbClr val="000000">
                      <a:alpha val="65000"/>
                    </a:srgbClr>
                  </a:outerShdw>
                </a:effectLst>
              </a:rPr>
              <a:t>    Presentation </a:t>
            </a:r>
            <a:r>
              <a:rPr lang="en-GB" sz="2800" b="1" spc="50" dirty="0" smtClean="0">
                <a:ln w="11430"/>
                <a:solidFill>
                  <a:srgbClr val="0000FF"/>
                </a:solidFill>
                <a:effectLst>
                  <a:outerShdw blurRad="76200" dist="50800" dir="5400000" algn="tl" rotWithShape="0">
                    <a:srgbClr val="000000">
                      <a:alpha val="65000"/>
                    </a:srgbClr>
                  </a:outerShdw>
                </a:effectLst>
              </a:rPr>
              <a:t>by: </a:t>
            </a:r>
            <a:r>
              <a:rPr lang="en-GB" sz="2800" b="1" spc="50" dirty="0" err="1" smtClean="0">
                <a:ln w="11430"/>
                <a:solidFill>
                  <a:srgbClr val="0000FF"/>
                </a:solidFill>
                <a:effectLst>
                  <a:outerShdw blurRad="76200" dist="50800" dir="5400000" algn="tl" rotWithShape="0">
                    <a:srgbClr val="000000">
                      <a:alpha val="65000"/>
                    </a:srgbClr>
                  </a:outerShdw>
                </a:effectLst>
              </a:rPr>
              <a:t>T.R.Dua</a:t>
            </a:r>
            <a:r>
              <a:rPr lang="en-GB" sz="2800" b="1" spc="50" dirty="0">
                <a:ln w="11430"/>
                <a:solidFill>
                  <a:srgbClr val="0000FF"/>
                </a:solidFill>
                <a:effectLst>
                  <a:outerShdw blurRad="76200" dist="50800" dir="5400000" algn="tl" rotWithShape="0">
                    <a:srgbClr val="000000">
                      <a:alpha val="65000"/>
                    </a:srgbClr>
                  </a:outerShdw>
                </a:effectLst>
              </a:rPr>
              <a:t/>
            </a:r>
            <a:br>
              <a:rPr lang="en-GB" sz="2800" b="1" spc="50" dirty="0">
                <a:ln w="11430"/>
                <a:solidFill>
                  <a:srgbClr val="0000FF"/>
                </a:solidFill>
                <a:effectLst>
                  <a:outerShdw blurRad="76200" dist="50800" dir="5400000" algn="tl" rotWithShape="0">
                    <a:srgbClr val="000000">
                      <a:alpha val="65000"/>
                    </a:srgbClr>
                  </a:outerShdw>
                </a:effectLst>
              </a:rPr>
            </a:br>
            <a:r>
              <a:rPr lang="en-GB" sz="2800" b="1" spc="50" dirty="0" smtClean="0">
                <a:ln w="11430"/>
                <a:solidFill>
                  <a:srgbClr val="0000FF"/>
                </a:solidFill>
                <a:effectLst>
                  <a:outerShdw blurRad="76200" dist="50800" dir="5400000" algn="tl" rotWithShape="0">
                    <a:srgbClr val="000000">
                      <a:alpha val="65000"/>
                    </a:srgbClr>
                  </a:outerShdw>
                </a:effectLst>
              </a:rPr>
              <a:t>			   Vice Chairman</a:t>
            </a:r>
          </a:p>
          <a:p>
            <a:pPr algn="l" eaLnBrk="0" hangingPunct="0">
              <a:defRPr/>
            </a:pPr>
            <a:r>
              <a:rPr lang="en-GB" sz="2800" b="1" spc="50" dirty="0">
                <a:ln w="11430"/>
                <a:solidFill>
                  <a:srgbClr val="0000FF"/>
                </a:solidFill>
                <a:effectLst>
                  <a:outerShdw blurRad="76200" dist="50800" dir="5400000" algn="tl" rotWithShape="0">
                    <a:srgbClr val="000000">
                      <a:alpha val="65000"/>
                    </a:srgbClr>
                  </a:outerShdw>
                </a:effectLst>
              </a:rPr>
              <a:t>		</a:t>
            </a:r>
            <a:r>
              <a:rPr lang="en-GB" sz="2800" b="1" spc="50" dirty="0" smtClean="0">
                <a:ln w="11430"/>
                <a:solidFill>
                  <a:srgbClr val="0000FF"/>
                </a:solidFill>
                <a:effectLst>
                  <a:outerShdw blurRad="76200" dist="50800" dir="5400000" algn="tl" rotWithShape="0">
                    <a:srgbClr val="000000">
                      <a:alpha val="65000"/>
                    </a:srgbClr>
                  </a:outerShdw>
                </a:effectLst>
              </a:rPr>
              <a:t>	   GISFI</a:t>
            </a:r>
            <a:endParaRPr lang="en-GB" sz="2800" b="1" spc="50" dirty="0">
              <a:ln w="11430"/>
              <a:solidFill>
                <a:srgbClr val="0000FF"/>
              </a:solidFill>
              <a:effectLst>
                <a:outerShdw blurRad="76200" dist="50800" dir="5400000" algn="tl" rotWithShape="0">
                  <a:srgbClr val="000000">
                    <a:alpha val="65000"/>
                  </a:srgbClr>
                </a:outerShdw>
              </a:effectLst>
            </a:endParaRPr>
          </a:p>
        </p:txBody>
      </p:sp>
      <p:sp>
        <p:nvSpPr>
          <p:cNvPr id="4" name="Rectangle 3"/>
          <p:cNvSpPr/>
          <p:nvPr/>
        </p:nvSpPr>
        <p:spPr bwMode="auto">
          <a:xfrm>
            <a:off x="0" y="6597650"/>
            <a:ext cx="9144000" cy="287338"/>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a:lstStyle/>
          <a:p>
            <a:pPr algn="l">
              <a:defRPr/>
            </a:pPr>
            <a:r>
              <a:rPr lang="en-US" sz="1200" b="1" dirty="0">
                <a:solidFill>
                  <a:schemeClr val="bg1"/>
                </a:solidFill>
                <a:latin typeface="+mj-lt"/>
              </a:rPr>
              <a:t>		</a:t>
            </a:r>
            <a:endParaRPr lang="en-IN" sz="1200" b="1" dirty="0">
              <a:solidFill>
                <a:schemeClr val="bg1"/>
              </a:solidFill>
              <a:latin typeface="+mj-lt"/>
            </a:endParaRPr>
          </a:p>
        </p:txBody>
      </p:sp>
      <p:pic>
        <p:nvPicPr>
          <p:cNvPr id="6" name="Picture 2" descr="E:\Old data\Pictures, Music\My Pictures\tow1.jpg"/>
          <p:cNvPicPr>
            <a:picLocks noChangeAspect="1" noChangeArrowheads="1"/>
          </p:cNvPicPr>
          <p:nvPr/>
        </p:nvPicPr>
        <p:blipFill>
          <a:blip r:embed="rId4" cstate="print"/>
          <a:srcRect/>
          <a:stretch>
            <a:fillRect/>
          </a:stretch>
        </p:blipFill>
        <p:spPr bwMode="auto">
          <a:xfrm>
            <a:off x="0" y="0"/>
            <a:ext cx="1981200" cy="6858000"/>
          </a:xfrm>
          <a:prstGeom prst="rect">
            <a:avLst/>
          </a:prstGeom>
          <a:noFill/>
        </p:spPr>
      </p:pic>
      <p:sp>
        <p:nvSpPr>
          <p:cNvPr id="5" name="Rounded Rectangle 4"/>
          <p:cNvSpPr/>
          <p:nvPr/>
        </p:nvSpPr>
        <p:spPr>
          <a:xfrm>
            <a:off x="2035954" y="2492896"/>
            <a:ext cx="7056784" cy="1804749"/>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fontAlgn="auto">
              <a:spcAft>
                <a:spcPts val="0"/>
              </a:spcAft>
              <a:defRPr/>
            </a:pPr>
            <a:r>
              <a:rPr lang="en-US" sz="3600" b="1" i="1" dirty="0" smtClean="0"/>
              <a:t>Sustainable Rural Communication - New Approach to Green Telecom</a:t>
            </a:r>
          </a:p>
          <a:p>
            <a:pPr algn="ctr" fontAlgn="auto">
              <a:spcAft>
                <a:spcPts val="0"/>
              </a:spcAft>
              <a:defRPr/>
            </a:pPr>
            <a:r>
              <a:rPr lang="en-US" sz="2800" b="1" i="1" dirty="0" smtClean="0"/>
              <a:t>17 December 2012</a:t>
            </a:r>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8830"/>
            <a:ext cx="6934200" cy="990600"/>
          </a:xfrm>
        </p:spPr>
        <p:txBody>
          <a:bodyPr>
            <a:normAutofit/>
          </a:bodyPr>
          <a:lstStyle/>
          <a:p>
            <a:pPr>
              <a:spcAft>
                <a:spcPct val="50000"/>
              </a:spcAft>
            </a:pPr>
            <a:r>
              <a:rPr lang="en-US" sz="2400" dirty="0"/>
              <a:t>The path to a Diesel-Free Telecommunication</a:t>
            </a:r>
            <a:endParaRPr lang="en-GB" sz="2400" b="0" dirty="0">
              <a:ea typeface="Verdan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86657" y="1066800"/>
            <a:ext cx="8630661" cy="4492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cap="flat" cmpd="sng" algn="ctr">
                <a:solidFill>
                  <a:srgbClr val="993300"/>
                </a:solidFill>
                <a:prstDash val="solid"/>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15" name="Rectangle 14"/>
          <p:cNvSpPr>
            <a:spLocks noGrp="1" noChangeArrowheads="1"/>
          </p:cNvSpPr>
          <p:nvPr/>
        </p:nvSpPr>
        <p:spPr bwMode="auto">
          <a:xfrm>
            <a:off x="4419600" y="4860925"/>
            <a:ext cx="4116387" cy="777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0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Arial" pitchFamily="34" charset="0"/>
                <a:cs typeface="Arial" pitchFamily="34" charset="0"/>
              </a:defRPr>
            </a:lvl2pPr>
            <a:lvl3pPr algn="l" rtl="0" eaLnBrk="0" fontAlgn="base" hangingPunct="0">
              <a:spcBef>
                <a:spcPct val="0"/>
              </a:spcBef>
              <a:spcAft>
                <a:spcPct val="0"/>
              </a:spcAft>
              <a:defRPr sz="2000" b="1">
                <a:solidFill>
                  <a:schemeClr val="tx2"/>
                </a:solidFill>
                <a:latin typeface="Arial" pitchFamily="34" charset="0"/>
                <a:cs typeface="Arial" pitchFamily="34" charset="0"/>
              </a:defRPr>
            </a:lvl3pPr>
            <a:lvl4pPr algn="l" rtl="0" eaLnBrk="0" fontAlgn="base" hangingPunct="0">
              <a:spcBef>
                <a:spcPct val="0"/>
              </a:spcBef>
              <a:spcAft>
                <a:spcPct val="0"/>
              </a:spcAft>
              <a:defRPr sz="2000" b="1">
                <a:solidFill>
                  <a:schemeClr val="tx2"/>
                </a:solidFill>
                <a:latin typeface="Arial" pitchFamily="34" charset="0"/>
                <a:cs typeface="Arial" pitchFamily="34" charset="0"/>
              </a:defRPr>
            </a:lvl4pPr>
            <a:lvl5pPr algn="l" rtl="0" eaLnBrk="0" fontAlgn="base" hangingPunct="0">
              <a:spcBef>
                <a:spcPct val="0"/>
              </a:spcBef>
              <a:spcAft>
                <a:spcPct val="0"/>
              </a:spcAft>
              <a:defRPr sz="2000" b="1">
                <a:solidFill>
                  <a:schemeClr val="tx2"/>
                </a:solidFill>
                <a:latin typeface="Arial" pitchFamily="34" charset="0"/>
                <a:cs typeface="Arial" pitchFamily="34" charset="0"/>
              </a:defRPr>
            </a:lvl5pPr>
            <a:lvl6pPr marL="457200" algn="l" rtl="0" eaLnBrk="0" fontAlgn="base" hangingPunct="0">
              <a:spcBef>
                <a:spcPct val="0"/>
              </a:spcBef>
              <a:spcAft>
                <a:spcPct val="0"/>
              </a:spcAft>
              <a:defRPr sz="2000" b="1">
                <a:solidFill>
                  <a:schemeClr val="tx2"/>
                </a:solidFill>
                <a:latin typeface="Arial" pitchFamily="34" charset="0"/>
                <a:cs typeface="Arial" pitchFamily="34" charset="0"/>
              </a:defRPr>
            </a:lvl6pPr>
            <a:lvl7pPr marL="914400" algn="l" rtl="0" eaLnBrk="0" fontAlgn="base" hangingPunct="0">
              <a:spcBef>
                <a:spcPct val="0"/>
              </a:spcBef>
              <a:spcAft>
                <a:spcPct val="0"/>
              </a:spcAft>
              <a:defRPr sz="2000" b="1">
                <a:solidFill>
                  <a:schemeClr val="tx2"/>
                </a:solidFill>
                <a:latin typeface="Arial" pitchFamily="34" charset="0"/>
                <a:cs typeface="Arial" pitchFamily="34" charset="0"/>
              </a:defRPr>
            </a:lvl7pPr>
            <a:lvl8pPr marL="1371600" algn="l" rtl="0" eaLnBrk="0" fontAlgn="base" hangingPunct="0">
              <a:spcBef>
                <a:spcPct val="0"/>
              </a:spcBef>
              <a:spcAft>
                <a:spcPct val="0"/>
              </a:spcAft>
              <a:defRPr sz="2000" b="1">
                <a:solidFill>
                  <a:schemeClr val="tx2"/>
                </a:solidFill>
                <a:latin typeface="Arial" pitchFamily="34" charset="0"/>
                <a:cs typeface="Arial" pitchFamily="34" charset="0"/>
              </a:defRPr>
            </a:lvl8pPr>
            <a:lvl9pPr marL="1828800" algn="l" rtl="0" eaLnBrk="0" fontAlgn="base" hangingPunct="0">
              <a:spcBef>
                <a:spcPct val="0"/>
              </a:spcBef>
              <a:spcAft>
                <a:spcPct val="0"/>
              </a:spcAft>
              <a:defRPr sz="2000" b="1">
                <a:solidFill>
                  <a:schemeClr val="tx2"/>
                </a:solidFill>
                <a:latin typeface="Arial" pitchFamily="34" charset="0"/>
                <a:cs typeface="Arial" pitchFamily="34" charset="0"/>
              </a:defRPr>
            </a:lvl9pPr>
          </a:lstStyle>
          <a:p>
            <a:pPr algn="ctr"/>
            <a:r>
              <a:rPr lang="en-US" i="1" dirty="0">
                <a:solidFill>
                  <a:schemeClr val="tx1"/>
                </a:solidFill>
                <a:latin typeface="Arial" pitchFamily="34" charset="0"/>
                <a:ea typeface="Verdana" pitchFamily="34" charset="0"/>
                <a:cs typeface="Arial" pitchFamily="34" charset="0"/>
              </a:rPr>
              <a:t>T</a:t>
            </a:r>
            <a:r>
              <a:rPr lang="en-US" i="1" dirty="0" smtClean="0">
                <a:solidFill>
                  <a:schemeClr val="tx1"/>
                </a:solidFill>
                <a:latin typeface="Arial" pitchFamily="34" charset="0"/>
                <a:ea typeface="Verdana" pitchFamily="34" charset="0"/>
                <a:cs typeface="Arial" pitchFamily="34" charset="0"/>
              </a:rPr>
              <a:t>here is no subsidy for telecom</a:t>
            </a:r>
          </a:p>
        </p:txBody>
      </p:sp>
      <p:grpSp>
        <p:nvGrpSpPr>
          <p:cNvPr id="3" name="Group 15"/>
          <p:cNvGrpSpPr/>
          <p:nvPr/>
        </p:nvGrpSpPr>
        <p:grpSpPr>
          <a:xfrm>
            <a:off x="76200" y="5714998"/>
            <a:ext cx="8916042" cy="980718"/>
            <a:chOff x="0" y="6093296"/>
            <a:chExt cx="9144000" cy="504056"/>
          </a:xfrm>
        </p:grpSpPr>
        <p:sp>
          <p:nvSpPr>
            <p:cNvPr id="17" name="Pentagon 16"/>
            <p:cNvSpPr/>
            <p:nvPr/>
          </p:nvSpPr>
          <p:spPr>
            <a:xfrm rot="10800000">
              <a:off x="0" y="6093296"/>
              <a:ext cx="9144000" cy="504056"/>
            </a:xfrm>
            <a:prstGeom prst="homePlate">
              <a:avLst>
                <a:gd name="adj" fmla="val 88481"/>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Arial" pitchFamily="34" charset="0"/>
                <a:cs typeface="Arial" pitchFamily="34" charset="0"/>
              </a:endParaRPr>
            </a:p>
          </p:txBody>
        </p:sp>
        <p:sp>
          <p:nvSpPr>
            <p:cNvPr id="18" name="TextBox 17"/>
            <p:cNvSpPr txBox="1"/>
            <p:nvPr/>
          </p:nvSpPr>
          <p:spPr>
            <a:xfrm>
              <a:off x="692356" y="6207246"/>
              <a:ext cx="8374804" cy="256565"/>
            </a:xfrm>
            <a:prstGeom prst="rect">
              <a:avLst/>
            </a:prstGeom>
            <a:noFill/>
          </p:spPr>
          <p:txBody>
            <a:bodyPr wrap="square" rtlCol="0">
              <a:spAutoFit/>
            </a:bodyPr>
            <a:lstStyle/>
            <a:p>
              <a:pPr marL="0" indent="0" algn="just">
                <a:buNone/>
              </a:pPr>
              <a:r>
                <a:rPr lang="en-US" sz="1300" b="1" dirty="0"/>
                <a:t>The close correlation between energy saving and money could motivate the corporations and business entities to pay more attention to their energy consumption, and work towards its reduction.</a:t>
              </a:r>
            </a:p>
          </p:txBody>
        </p:sp>
      </p:grpSp>
    </p:spTree>
    <p:extLst>
      <p:ext uri="{BB962C8B-B14F-4D97-AF65-F5344CB8AC3E}">
        <p14:creationId xmlns="" xmlns:p14="http://schemas.microsoft.com/office/powerpoint/2010/main" val="15390930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076" y="63064"/>
            <a:ext cx="5826124" cy="990600"/>
          </a:xfrm>
        </p:spPr>
        <p:txBody>
          <a:bodyPr>
            <a:normAutofit/>
          </a:bodyPr>
          <a:lstStyle/>
          <a:p>
            <a:r>
              <a:rPr lang="en-US" sz="2800" dirty="0" smtClean="0"/>
              <a:t>Solar Experience</a:t>
            </a:r>
            <a:endParaRPr lang="en-US" sz="2800" dirty="0"/>
          </a:p>
        </p:txBody>
      </p:sp>
      <p:sp>
        <p:nvSpPr>
          <p:cNvPr id="3" name="Text Placeholder 2"/>
          <p:cNvSpPr>
            <a:spLocks noGrp="1"/>
          </p:cNvSpPr>
          <p:nvPr>
            <p:ph type="body" sz="quarter" idx="13"/>
          </p:nvPr>
        </p:nvSpPr>
        <p:spPr>
          <a:xfrm>
            <a:off x="304800" y="1371600"/>
            <a:ext cx="8610600" cy="4038600"/>
          </a:xfrm>
        </p:spPr>
        <p:txBody>
          <a:bodyPr>
            <a:noAutofit/>
          </a:bodyPr>
          <a:lstStyle/>
          <a:p>
            <a:pPr marL="0" indent="0">
              <a:lnSpc>
                <a:spcPct val="150000"/>
              </a:lnSpc>
              <a:buNone/>
            </a:pPr>
            <a:r>
              <a:rPr lang="en-US" dirty="0" smtClean="0"/>
              <a:t>Basis 8000+ Solar installations @ telecom tower, experience / learning as below:</a:t>
            </a:r>
          </a:p>
          <a:p>
            <a:pPr marL="742950" lvl="2" indent="-342900">
              <a:lnSpc>
                <a:spcPct val="150000"/>
              </a:lnSpc>
            </a:pPr>
            <a:r>
              <a:rPr lang="en-US" dirty="0"/>
              <a:t>Sharp drop in Solar tariffs, still not DG </a:t>
            </a:r>
            <a:r>
              <a:rPr lang="en-US" dirty="0" smtClean="0"/>
              <a:t>parity</a:t>
            </a:r>
          </a:p>
          <a:p>
            <a:pPr marL="742950" lvl="2" indent="-342900">
              <a:lnSpc>
                <a:spcPct val="150000"/>
              </a:lnSpc>
            </a:pPr>
            <a:r>
              <a:rPr lang="en-US" dirty="0" smtClean="0"/>
              <a:t>Only capable to support low load outdoor sites</a:t>
            </a:r>
          </a:p>
          <a:p>
            <a:pPr marL="742950" lvl="2" indent="-342900">
              <a:lnSpc>
                <a:spcPct val="150000"/>
              </a:lnSpc>
            </a:pPr>
            <a:r>
              <a:rPr lang="en-US" dirty="0" smtClean="0"/>
              <a:t>Type of application of telecom (99.95% uptime) contrary to only day time operation. Resulting huge battery back-ups.</a:t>
            </a:r>
          </a:p>
          <a:p>
            <a:pPr marL="685800" lvl="1">
              <a:lnSpc>
                <a:spcPct val="150000"/>
              </a:lnSpc>
              <a:buFont typeface="Arial" pitchFamily="34" charset="0"/>
              <a:buChar char="•"/>
            </a:pPr>
            <a:r>
              <a:rPr lang="en-US" dirty="0"/>
              <a:t>Space required is high, with a concern towards clear sky in </a:t>
            </a:r>
            <a:r>
              <a:rPr lang="en-US" dirty="0" smtClean="0"/>
              <a:t>South</a:t>
            </a:r>
          </a:p>
          <a:p>
            <a:pPr marL="685800" lvl="1">
              <a:lnSpc>
                <a:spcPct val="150000"/>
              </a:lnSpc>
              <a:buFont typeface="Arial" pitchFamily="34" charset="0"/>
              <a:buChar char="•"/>
            </a:pPr>
            <a:r>
              <a:rPr lang="en-US" dirty="0" smtClean="0"/>
              <a:t>Rapid surrounding development shadowing solar installations is a greater challenge</a:t>
            </a:r>
            <a:endParaRPr lang="en-US" dirty="0"/>
          </a:p>
        </p:txBody>
      </p:sp>
    </p:spTree>
    <p:extLst>
      <p:ext uri="{BB962C8B-B14F-4D97-AF65-F5344CB8AC3E}">
        <p14:creationId xmlns="" xmlns:p14="http://schemas.microsoft.com/office/powerpoint/2010/main" val="2624875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Isosceles Triangle 41"/>
          <p:cNvSpPr/>
          <p:nvPr/>
        </p:nvSpPr>
        <p:spPr>
          <a:xfrm>
            <a:off x="4495800" y="1143000"/>
            <a:ext cx="4038600" cy="4888468"/>
          </a:xfrm>
          <a:prstGeom prst="triangle">
            <a:avLst/>
          </a:prstGeom>
          <a:solidFill>
            <a:schemeClr val="bg2">
              <a:alpha val="84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35"/>
          <p:cNvGrpSpPr/>
          <p:nvPr/>
        </p:nvGrpSpPr>
        <p:grpSpPr>
          <a:xfrm>
            <a:off x="6330988" y="4293108"/>
            <a:ext cx="2813012" cy="888492"/>
            <a:chOff x="5775198" y="1781479"/>
            <a:chExt cx="1136613" cy="888492"/>
          </a:xfrm>
        </p:grpSpPr>
        <p:sp>
          <p:nvSpPr>
            <p:cNvPr id="37" name="Rectangle 36"/>
            <p:cNvSpPr/>
            <p:nvPr/>
          </p:nvSpPr>
          <p:spPr>
            <a:xfrm>
              <a:off x="5775198" y="1781479"/>
              <a:ext cx="1136613" cy="88849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8" name="Rectangle 37"/>
            <p:cNvSpPr/>
            <p:nvPr/>
          </p:nvSpPr>
          <p:spPr>
            <a:xfrm>
              <a:off x="5775198" y="1781479"/>
              <a:ext cx="1136613" cy="88849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0490" tIns="0" rIns="110490" bIns="0" numCol="1" spcCol="1270" anchor="ctr" anchorCtr="0">
              <a:noAutofit/>
            </a:bodyPr>
            <a:lstStyle/>
            <a:p>
              <a:pPr lvl="0" defTabSz="1289050">
                <a:lnSpc>
                  <a:spcPct val="90000"/>
                </a:lnSpc>
                <a:spcBef>
                  <a:spcPct val="0"/>
                </a:spcBef>
                <a:spcAft>
                  <a:spcPct val="35000"/>
                </a:spcAft>
              </a:pPr>
              <a:r>
                <a:rPr lang="en-US" sz="2700" dirty="0" smtClean="0"/>
                <a:t>Geothermal </a:t>
              </a:r>
              <a:r>
                <a:rPr lang="en-US" sz="2700" dirty="0" smtClean="0">
                  <a:latin typeface="Arial" pitchFamily="34" charset="0"/>
                  <a:cs typeface="Arial" pitchFamily="34" charset="0"/>
                </a:rPr>
                <a:t>?</a:t>
              </a:r>
              <a:endParaRPr lang="en-US" sz="2700" dirty="0"/>
            </a:p>
          </p:txBody>
        </p:sp>
      </p:grpSp>
      <p:sp>
        <p:nvSpPr>
          <p:cNvPr id="8" name="Title 1"/>
          <p:cNvSpPr txBox="1">
            <a:spLocks/>
          </p:cNvSpPr>
          <p:nvPr/>
        </p:nvSpPr>
        <p:spPr>
          <a:xfrm>
            <a:off x="-7890" y="260132"/>
            <a:ext cx="7772400" cy="685800"/>
          </a:xfrm>
          <a:prstGeom prst="rect">
            <a:avLst/>
          </a:prstGeom>
        </p:spPr>
        <p:txBody>
          <a:bodyPr bIns="9144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000" b="1" dirty="0" smtClean="0">
                <a:latin typeface="Arial" pitchFamily="34" charset="0"/>
                <a:ea typeface="+mj-ea"/>
                <a:cs typeface="Arial" pitchFamily="34" charset="0"/>
              </a:rPr>
              <a:t>Which is the</a:t>
            </a:r>
            <a:r>
              <a:rPr lang="en-US" sz="2000" dirty="0" smtClean="0">
                <a:solidFill>
                  <a:schemeClr val="accent1"/>
                </a:solidFill>
                <a:latin typeface="Arial" pitchFamily="34" charset="0"/>
                <a:ea typeface="+mj-ea"/>
                <a:cs typeface="Arial" pitchFamily="34" charset="0"/>
              </a:rPr>
              <a:t> </a:t>
            </a:r>
            <a:r>
              <a:rPr lang="en-US" sz="2800" b="1" dirty="0" smtClean="0">
                <a:solidFill>
                  <a:srgbClr val="3333CC"/>
                </a:solidFill>
                <a:latin typeface="Arial" pitchFamily="34" charset="0"/>
                <a:ea typeface="+mj-ea"/>
                <a:cs typeface="Arial" pitchFamily="34" charset="0"/>
              </a:rPr>
              <a:t>Right</a:t>
            </a:r>
            <a:r>
              <a:rPr lang="en-US" sz="2000" dirty="0" smtClean="0">
                <a:solidFill>
                  <a:srgbClr val="3333CC"/>
                </a:solidFill>
                <a:latin typeface="Arial" pitchFamily="34" charset="0"/>
                <a:ea typeface="+mj-ea"/>
                <a:cs typeface="Arial" pitchFamily="34" charset="0"/>
              </a:rPr>
              <a:t> </a:t>
            </a:r>
            <a:r>
              <a:rPr lang="en-US" sz="2000" b="1" dirty="0" smtClean="0">
                <a:latin typeface="Arial" pitchFamily="34" charset="0"/>
                <a:ea typeface="+mj-ea"/>
                <a:cs typeface="Arial" pitchFamily="34" charset="0"/>
              </a:rPr>
              <a:t>Renewable </a:t>
            </a:r>
            <a:r>
              <a:rPr lang="en-US" sz="2000" b="1" dirty="0">
                <a:latin typeface="Arial" pitchFamily="34" charset="0"/>
                <a:ea typeface="+mj-ea"/>
                <a:cs typeface="Arial" pitchFamily="34" charset="0"/>
              </a:rPr>
              <a:t>Energy </a:t>
            </a:r>
            <a:r>
              <a:rPr lang="en-US" sz="2000" b="1" dirty="0" smtClean="0">
                <a:latin typeface="Arial" pitchFamily="34" charset="0"/>
                <a:ea typeface="+mj-ea"/>
                <a:cs typeface="Arial" pitchFamily="34" charset="0"/>
              </a:rPr>
              <a:t>Option </a:t>
            </a:r>
            <a:r>
              <a:rPr lang="en-US" sz="2000" b="1" dirty="0">
                <a:latin typeface="Arial" pitchFamily="34" charset="0"/>
                <a:ea typeface="+mj-ea"/>
                <a:cs typeface="Arial" pitchFamily="34" charset="0"/>
              </a:rPr>
              <a:t>for </a:t>
            </a:r>
            <a:r>
              <a:rPr lang="en-US" sz="2000" b="1" dirty="0" smtClean="0">
                <a:latin typeface="Arial" pitchFamily="34" charset="0"/>
                <a:ea typeface="+mj-ea"/>
                <a:cs typeface="Arial" pitchFamily="34" charset="0"/>
              </a:rPr>
              <a:t>Telecom? </a:t>
            </a:r>
            <a:endParaRPr lang="en-US" sz="2000" b="1" dirty="0">
              <a:latin typeface="Arial" pitchFamily="34" charset="0"/>
              <a:ea typeface="+mj-ea"/>
              <a:cs typeface="Arial" pitchFamily="34" charset="0"/>
            </a:endParaRPr>
          </a:p>
        </p:txBody>
      </p:sp>
      <p:sp>
        <p:nvSpPr>
          <p:cNvPr id="5" name="Oval 4"/>
          <p:cNvSpPr/>
          <p:nvPr/>
        </p:nvSpPr>
        <p:spPr>
          <a:xfrm>
            <a:off x="6172200" y="1219200"/>
            <a:ext cx="888492" cy="888492"/>
          </a:xfrm>
          <a:prstGeom prst="ellipse">
            <a:avLst/>
          </a:prstGeom>
          <a:blipFill>
            <a:blip r:embed="rId3" cstate="print">
              <a:extLst>
                <a:ext uri="{28A0092B-C50C-407E-A947-70E740481C1C}">
                  <a14:useLocalDpi xmlns=""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Oval 5"/>
          <p:cNvSpPr/>
          <p:nvPr/>
        </p:nvSpPr>
        <p:spPr>
          <a:xfrm>
            <a:off x="5562600" y="2209800"/>
            <a:ext cx="888492" cy="888492"/>
          </a:xfrm>
          <a:prstGeom prst="ellipse">
            <a:avLst/>
          </a:prstGeom>
          <a:blipFill>
            <a:blip r:embed="rId4" cstate="print">
              <a:extLst>
                <a:ext uri="{28A0092B-C50C-407E-A947-70E740481C1C}">
                  <a14:useLocalDpi xmlns="" xmlns:a14="http://schemas.microsoft.com/office/drawing/2010/main" val="0"/>
                </a:ext>
              </a:extLst>
            </a:blip>
            <a:srcRect/>
            <a:stretch>
              <a:fillRect t="-4000" b="-4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Oval 6"/>
          <p:cNvSpPr/>
          <p:nvPr/>
        </p:nvSpPr>
        <p:spPr>
          <a:xfrm>
            <a:off x="6121908" y="5105400"/>
            <a:ext cx="888492" cy="888492"/>
          </a:xfrm>
          <a:prstGeom prst="ellipse">
            <a:avLst/>
          </a:prstGeom>
          <a:blipFill>
            <a:blip r:embed="rId5" cstate="print">
              <a:extLst>
                <a:ext uri="{28A0092B-C50C-407E-A947-70E740481C1C}">
                  <a14:useLocalDpi xmlns="" xmlns:a14="http://schemas.microsoft.com/office/drawing/2010/main" val="0"/>
                </a:ext>
              </a:extLst>
            </a:blip>
            <a:srcRect/>
            <a:stretch>
              <a:fillRect l="-10000" r="-1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Oval 9"/>
          <p:cNvSpPr/>
          <p:nvPr/>
        </p:nvSpPr>
        <p:spPr>
          <a:xfrm>
            <a:off x="5562600" y="3200400"/>
            <a:ext cx="888492" cy="888492"/>
          </a:xfrm>
          <a:prstGeom prst="ellipse">
            <a:avLst/>
          </a:prstGeom>
          <a:blipFill>
            <a:blip r:embed="rId6" cstate="print">
              <a:extLst>
                <a:ext uri="{28A0092B-C50C-407E-A947-70E740481C1C}">
                  <a14:useLocalDpi xmlns=""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Oval 10"/>
          <p:cNvSpPr/>
          <p:nvPr/>
        </p:nvSpPr>
        <p:spPr>
          <a:xfrm>
            <a:off x="533400" y="1447800"/>
            <a:ext cx="4038600" cy="4419600"/>
          </a:xfrm>
          <a:prstGeom prst="ellipse">
            <a:avLst/>
          </a:prstGeom>
          <a:blipFill>
            <a:blip r:embed="rId7" cstate="print">
              <a:extLst>
                <a:ext uri="{28A0092B-C50C-407E-A947-70E740481C1C}">
                  <a14:useLocalDpi xmlns="" xmlns:a14="http://schemas.microsoft.com/office/drawing/2010/main" val="0"/>
                </a:ext>
              </a:extLst>
            </a:blip>
            <a:srcRect/>
            <a:stretch>
              <a:fillRect t="-36000" b="-36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cxnSp>
        <p:nvCxnSpPr>
          <p:cNvPr id="13" name="Straight Connector 12"/>
          <p:cNvCxnSpPr>
            <a:stCxn id="5" idx="2"/>
          </p:cNvCxnSpPr>
          <p:nvPr/>
        </p:nvCxnSpPr>
        <p:spPr>
          <a:xfrm rot="10800000" flipV="1">
            <a:off x="3505200" y="1663446"/>
            <a:ext cx="2667000" cy="129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6" idx="2"/>
          </p:cNvCxnSpPr>
          <p:nvPr/>
        </p:nvCxnSpPr>
        <p:spPr>
          <a:xfrm rot="10800000" flipV="1">
            <a:off x="4572000" y="2654046"/>
            <a:ext cx="990600" cy="129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7" idx="2"/>
          </p:cNvCxnSpPr>
          <p:nvPr/>
        </p:nvCxnSpPr>
        <p:spPr>
          <a:xfrm rot="10800000">
            <a:off x="3302508" y="5536692"/>
            <a:ext cx="2819401" cy="129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2"/>
            <a:endCxn id="11" idx="6"/>
          </p:cNvCxnSpPr>
          <p:nvPr/>
        </p:nvCxnSpPr>
        <p:spPr>
          <a:xfrm rot="10800000" flipV="1">
            <a:off x="4572000" y="3644646"/>
            <a:ext cx="990600" cy="12954"/>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Group 19"/>
          <p:cNvGrpSpPr/>
          <p:nvPr/>
        </p:nvGrpSpPr>
        <p:grpSpPr>
          <a:xfrm>
            <a:off x="1453896" y="5715000"/>
            <a:ext cx="2584704" cy="609600"/>
            <a:chOff x="754940" y="4306061"/>
            <a:chExt cx="2584704" cy="1332738"/>
          </a:xfrm>
        </p:grpSpPr>
        <p:sp>
          <p:nvSpPr>
            <p:cNvPr id="21" name="Rectangle 20"/>
            <p:cNvSpPr/>
            <p:nvPr/>
          </p:nvSpPr>
          <p:spPr>
            <a:xfrm>
              <a:off x="754940" y="4306061"/>
              <a:ext cx="2584704" cy="1332738"/>
            </a:xfrm>
            <a:prstGeom prst="rect">
              <a:avLst/>
            </a:pr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2" name="Rectangle 21"/>
            <p:cNvSpPr/>
            <p:nvPr/>
          </p:nvSpPr>
          <p:spPr>
            <a:xfrm>
              <a:off x="754940" y="4306061"/>
              <a:ext cx="2584704" cy="133273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b" anchorCtr="0">
              <a:noAutofit/>
            </a:bodyPr>
            <a:lstStyle/>
            <a:p>
              <a:pPr lvl="0" algn="ctr" defTabSz="1244600">
                <a:lnSpc>
                  <a:spcPct val="90000"/>
                </a:lnSpc>
                <a:spcBef>
                  <a:spcPct val="0"/>
                </a:spcBef>
                <a:spcAft>
                  <a:spcPct val="35000"/>
                </a:spcAft>
              </a:pPr>
              <a:r>
                <a:rPr lang="en-US" sz="2800" b="1" kern="1200" dirty="0" smtClean="0">
                  <a:solidFill>
                    <a:schemeClr val="tx1"/>
                  </a:solidFill>
                </a:rPr>
                <a:t>Telecom Tower</a:t>
              </a:r>
              <a:endParaRPr lang="en-US" sz="2800" b="1" kern="1200" dirty="0">
                <a:solidFill>
                  <a:schemeClr val="tx1"/>
                </a:solidFill>
              </a:endParaRPr>
            </a:p>
          </p:txBody>
        </p:sp>
      </p:grpSp>
      <p:grpSp>
        <p:nvGrpSpPr>
          <p:cNvPr id="4" name="Group 22"/>
          <p:cNvGrpSpPr/>
          <p:nvPr/>
        </p:nvGrpSpPr>
        <p:grpSpPr>
          <a:xfrm>
            <a:off x="7219568" y="1143000"/>
            <a:ext cx="1635093" cy="888492"/>
            <a:chOff x="6441566" y="800099"/>
            <a:chExt cx="1635093" cy="888492"/>
          </a:xfrm>
        </p:grpSpPr>
        <p:sp>
          <p:nvSpPr>
            <p:cNvPr id="33" name="Rectangle 32"/>
            <p:cNvSpPr/>
            <p:nvPr/>
          </p:nvSpPr>
          <p:spPr>
            <a:xfrm>
              <a:off x="6441566" y="800099"/>
              <a:ext cx="1635093" cy="88849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4" name="Rectangle 33"/>
            <p:cNvSpPr/>
            <p:nvPr/>
          </p:nvSpPr>
          <p:spPr>
            <a:xfrm>
              <a:off x="6441566" y="800099"/>
              <a:ext cx="1635093" cy="88849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0490" tIns="0" rIns="110490" bIns="0" numCol="1" spcCol="1270" anchor="ctr" anchorCtr="0">
              <a:noAutofit/>
            </a:bodyPr>
            <a:lstStyle/>
            <a:p>
              <a:pPr lvl="0" algn="l" defTabSz="1289050">
                <a:lnSpc>
                  <a:spcPct val="90000"/>
                </a:lnSpc>
                <a:spcBef>
                  <a:spcPct val="0"/>
                </a:spcBef>
                <a:spcAft>
                  <a:spcPct val="35000"/>
                </a:spcAft>
              </a:pPr>
              <a:r>
                <a:rPr lang="en-US" sz="2900" kern="1200" dirty="0" smtClean="0"/>
                <a:t>Solar</a:t>
              </a:r>
              <a:r>
                <a:rPr lang="en-US" sz="2900" kern="1200" dirty="0" smtClean="0">
                  <a:latin typeface="Arial" pitchFamily="34" charset="0"/>
                  <a:cs typeface="Arial" pitchFamily="34" charset="0"/>
                </a:rPr>
                <a:t>?</a:t>
              </a:r>
              <a:r>
                <a:rPr lang="en-US" sz="2900" kern="1200" dirty="0" smtClean="0"/>
                <a:t> </a:t>
              </a:r>
              <a:endParaRPr lang="en-US" sz="2900" kern="1200" dirty="0"/>
            </a:p>
          </p:txBody>
        </p:sp>
      </p:grpSp>
      <p:grpSp>
        <p:nvGrpSpPr>
          <p:cNvPr id="9" name="Group 23"/>
          <p:cNvGrpSpPr/>
          <p:nvPr/>
        </p:nvGrpSpPr>
        <p:grpSpPr>
          <a:xfrm>
            <a:off x="6705600" y="2238679"/>
            <a:ext cx="1447800" cy="888492"/>
            <a:chOff x="5775198" y="1781479"/>
            <a:chExt cx="1136613" cy="888492"/>
          </a:xfrm>
        </p:grpSpPr>
        <p:sp>
          <p:nvSpPr>
            <p:cNvPr id="31" name="Rectangle 30"/>
            <p:cNvSpPr/>
            <p:nvPr/>
          </p:nvSpPr>
          <p:spPr>
            <a:xfrm>
              <a:off x="5775198" y="1781479"/>
              <a:ext cx="1136613" cy="88849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2" name="Rectangle 31"/>
            <p:cNvSpPr/>
            <p:nvPr/>
          </p:nvSpPr>
          <p:spPr>
            <a:xfrm>
              <a:off x="5775198" y="1781479"/>
              <a:ext cx="1136613" cy="88849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0490" tIns="0" rIns="110490" bIns="0" numCol="1" spcCol="1270" anchor="ctr" anchorCtr="0">
              <a:noAutofit/>
            </a:bodyPr>
            <a:lstStyle/>
            <a:p>
              <a:pPr lvl="0" defTabSz="1289050">
                <a:lnSpc>
                  <a:spcPct val="90000"/>
                </a:lnSpc>
                <a:spcBef>
                  <a:spcPct val="0"/>
                </a:spcBef>
                <a:spcAft>
                  <a:spcPct val="35000"/>
                </a:spcAft>
              </a:pPr>
              <a:r>
                <a:rPr lang="en-US" sz="2900" kern="1200" dirty="0" smtClean="0"/>
                <a:t>Wind</a:t>
              </a:r>
              <a:r>
                <a:rPr lang="en-US" sz="2900" dirty="0" smtClean="0">
                  <a:latin typeface="Arial" pitchFamily="34" charset="0"/>
                  <a:cs typeface="Arial" pitchFamily="34" charset="0"/>
                </a:rPr>
                <a:t> ?</a:t>
              </a:r>
              <a:r>
                <a:rPr lang="en-US" sz="2900" kern="1200" dirty="0" smtClean="0"/>
                <a:t> </a:t>
              </a:r>
              <a:endParaRPr lang="en-US" sz="2900" kern="1200" dirty="0"/>
            </a:p>
          </p:txBody>
        </p:sp>
      </p:grpSp>
      <p:grpSp>
        <p:nvGrpSpPr>
          <p:cNvPr id="12" name="Group 24"/>
          <p:cNvGrpSpPr/>
          <p:nvPr/>
        </p:nvGrpSpPr>
        <p:grpSpPr>
          <a:xfrm>
            <a:off x="6934198" y="5055108"/>
            <a:ext cx="2438387" cy="888492"/>
            <a:chOff x="5511336" y="2968828"/>
            <a:chExt cx="1206244" cy="888492"/>
          </a:xfrm>
        </p:grpSpPr>
        <p:sp>
          <p:nvSpPr>
            <p:cNvPr id="29" name="Rectangle 28"/>
            <p:cNvSpPr/>
            <p:nvPr/>
          </p:nvSpPr>
          <p:spPr>
            <a:xfrm>
              <a:off x="5775198" y="2968828"/>
              <a:ext cx="942382" cy="88849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0" name="Rectangle 29"/>
            <p:cNvSpPr/>
            <p:nvPr/>
          </p:nvSpPr>
          <p:spPr>
            <a:xfrm>
              <a:off x="5511336" y="2968828"/>
              <a:ext cx="1130860" cy="88849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0490" tIns="0" rIns="110490" bIns="0" numCol="1" spcCol="1270" anchor="ctr" anchorCtr="0">
              <a:noAutofit/>
            </a:bodyPr>
            <a:lstStyle/>
            <a:p>
              <a:pPr lvl="0" algn="l" defTabSz="1289050">
                <a:lnSpc>
                  <a:spcPct val="90000"/>
                </a:lnSpc>
                <a:spcBef>
                  <a:spcPct val="0"/>
                </a:spcBef>
                <a:spcAft>
                  <a:spcPct val="35000"/>
                </a:spcAft>
              </a:pPr>
              <a:r>
                <a:rPr lang="en-US" sz="2600" kern="1200" dirty="0" smtClean="0"/>
                <a:t>Fuel Cell </a:t>
              </a:r>
              <a:r>
                <a:rPr lang="en-US" sz="2600" kern="1200" dirty="0" smtClean="0">
                  <a:latin typeface="Arial" pitchFamily="34" charset="0"/>
                  <a:cs typeface="Arial" pitchFamily="34" charset="0"/>
                </a:rPr>
                <a:t>?</a:t>
              </a:r>
              <a:endParaRPr lang="en-US" sz="2600" kern="1200" dirty="0">
                <a:latin typeface="Arial" pitchFamily="34" charset="0"/>
                <a:cs typeface="Arial" pitchFamily="34" charset="0"/>
              </a:endParaRPr>
            </a:p>
          </p:txBody>
        </p:sp>
      </p:grpSp>
      <p:grpSp>
        <p:nvGrpSpPr>
          <p:cNvPr id="14" name="Group 25"/>
          <p:cNvGrpSpPr/>
          <p:nvPr/>
        </p:nvGrpSpPr>
        <p:grpSpPr>
          <a:xfrm>
            <a:off x="6365367" y="3226308"/>
            <a:ext cx="2092833" cy="888492"/>
            <a:chOff x="6441566" y="3950208"/>
            <a:chExt cx="1836201" cy="888492"/>
          </a:xfrm>
        </p:grpSpPr>
        <p:sp>
          <p:nvSpPr>
            <p:cNvPr id="27" name="Rectangle 26"/>
            <p:cNvSpPr/>
            <p:nvPr/>
          </p:nvSpPr>
          <p:spPr>
            <a:xfrm>
              <a:off x="6441566" y="3950208"/>
              <a:ext cx="1635633" cy="88849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Rectangle 27"/>
            <p:cNvSpPr/>
            <p:nvPr/>
          </p:nvSpPr>
          <p:spPr>
            <a:xfrm>
              <a:off x="6441566" y="3950208"/>
              <a:ext cx="1836201" cy="88849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0490" tIns="0" rIns="110490" bIns="0" numCol="1" spcCol="1270" anchor="ctr" anchorCtr="0">
              <a:noAutofit/>
            </a:bodyPr>
            <a:lstStyle/>
            <a:p>
              <a:pPr lvl="0" defTabSz="1289050">
                <a:lnSpc>
                  <a:spcPct val="90000"/>
                </a:lnSpc>
                <a:spcBef>
                  <a:spcPct val="0"/>
                </a:spcBef>
                <a:spcAft>
                  <a:spcPct val="35000"/>
                </a:spcAft>
              </a:pPr>
              <a:r>
                <a:rPr lang="en-US" sz="2900" kern="1200" dirty="0" smtClean="0"/>
                <a:t>Biomass</a:t>
              </a:r>
              <a:r>
                <a:rPr lang="en-US" sz="2900" dirty="0" smtClean="0">
                  <a:latin typeface="Arial" pitchFamily="34" charset="0"/>
                  <a:cs typeface="Arial" pitchFamily="34" charset="0"/>
                </a:rPr>
                <a:t> ?</a:t>
              </a:r>
              <a:endParaRPr lang="en-US" sz="2900" kern="1200" dirty="0"/>
            </a:p>
          </p:txBody>
        </p:sp>
      </p:grpSp>
      <p:sp>
        <p:nvSpPr>
          <p:cNvPr id="35" name="Oval 34"/>
          <p:cNvSpPr/>
          <p:nvPr/>
        </p:nvSpPr>
        <p:spPr>
          <a:xfrm>
            <a:off x="5486401" y="4267200"/>
            <a:ext cx="914400" cy="914400"/>
          </a:xfrm>
          <a:prstGeom prst="ellipse">
            <a:avLst/>
          </a:prstGeom>
          <a:blipFill>
            <a:blip r:embed="rId8" cstate="print">
              <a:extLst>
                <a:ext uri="{28A0092B-C50C-407E-A947-70E740481C1C}">
                  <a14:useLocalDpi xmlns="" xmlns:a14="http://schemas.microsoft.com/office/drawing/2010/main" val="0"/>
                </a:ext>
              </a:extLst>
            </a:blip>
            <a:srcRect/>
            <a:stretch>
              <a:fillRect l="-6000" r="-6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cxnSp>
        <p:nvCxnSpPr>
          <p:cNvPr id="39" name="Straight Connector 38"/>
          <p:cNvCxnSpPr>
            <a:stCxn id="35" idx="2"/>
          </p:cNvCxnSpPr>
          <p:nvPr/>
        </p:nvCxnSpPr>
        <p:spPr>
          <a:xfrm rot="10800000">
            <a:off x="4419601" y="4724400"/>
            <a:ext cx="1066800" cy="1"/>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495800" y="6031468"/>
            <a:ext cx="4038600" cy="369332"/>
          </a:xfrm>
          <a:prstGeom prst="rect">
            <a:avLst/>
          </a:prstGeom>
          <a:gradFill>
            <a:gsLst>
              <a:gs pos="27000">
                <a:schemeClr val="bg2">
                  <a:lumMod val="75000"/>
                </a:schemeClr>
              </a:gs>
              <a:gs pos="100000">
                <a:schemeClr val="accent1">
                  <a:shade val="75000"/>
                  <a:satMod val="120000"/>
                  <a:lumMod val="90000"/>
                </a:schemeClr>
              </a:gs>
            </a:gsLst>
          </a:gra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solidFill>
                  <a:schemeClr val="tx1"/>
                </a:solidFill>
              </a:rPr>
              <a:t>Hybrid of Above ?</a:t>
            </a:r>
            <a:endParaRPr lang="en-US" b="1" dirty="0">
              <a:solidFill>
                <a:schemeClr val="tx1"/>
              </a:solidFill>
            </a:endParaRPr>
          </a:p>
        </p:txBody>
      </p:sp>
    </p:spTree>
    <p:extLst>
      <p:ext uri="{BB962C8B-B14F-4D97-AF65-F5344CB8AC3E}">
        <p14:creationId xmlns="" xmlns:p14="http://schemas.microsoft.com/office/powerpoint/2010/main" val="256344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1000"/>
                                        <p:tgtEl>
                                          <p:spTgt spid="5"/>
                                        </p:tgtEl>
                                      </p:cBhvr>
                                    </p:animEffect>
                                  </p:childTnLst>
                                </p:cTn>
                              </p:par>
                            </p:childTnLst>
                          </p:cTn>
                        </p:par>
                        <p:par>
                          <p:cTn id="11" fill="hold">
                            <p:stCondLst>
                              <p:cond delay="1000"/>
                            </p:stCondLst>
                            <p:childTnLst>
                              <p:par>
                                <p:cTn id="12" presetID="12" presetClass="entr" presetSubtype="2"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slide(fromRight)">
                                      <p:cBhvr>
                                        <p:cTn id="14" dur="1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1000"/>
                                        <p:tgtEl>
                                          <p:spTgt spid="9"/>
                                        </p:tgtEl>
                                      </p:cBhvr>
                                    </p:animEffect>
                                  </p:childTnLst>
                                </p:cTn>
                              </p:par>
                              <p:par>
                                <p:cTn id="20" presetID="9"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1000"/>
                                        <p:tgtEl>
                                          <p:spTgt spid="6"/>
                                        </p:tgtEl>
                                      </p:cBhvr>
                                    </p:animEffect>
                                  </p:childTnLst>
                                </p:cTn>
                              </p:par>
                            </p:childTnLst>
                          </p:cTn>
                        </p:par>
                        <p:par>
                          <p:cTn id="23" fill="hold">
                            <p:stCondLst>
                              <p:cond delay="1000"/>
                            </p:stCondLst>
                            <p:childTnLst>
                              <p:par>
                                <p:cTn id="24" presetID="12" presetClass="entr" presetSubtype="2"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slide(fromRight)">
                                      <p:cBhvr>
                                        <p:cTn id="26" dur="10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dissolve">
                                      <p:cBhvr>
                                        <p:cTn id="31" dur="1000"/>
                                        <p:tgtEl>
                                          <p:spTgt spid="14"/>
                                        </p:tgtEl>
                                      </p:cBhvr>
                                    </p:animEffect>
                                  </p:childTnLst>
                                </p:cTn>
                              </p:par>
                              <p:par>
                                <p:cTn id="32" presetID="9"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dissolve">
                                      <p:cBhvr>
                                        <p:cTn id="34" dur="1000"/>
                                        <p:tgtEl>
                                          <p:spTgt spid="10"/>
                                        </p:tgtEl>
                                      </p:cBhvr>
                                    </p:animEffect>
                                  </p:childTnLst>
                                </p:cTn>
                              </p:par>
                            </p:childTnLst>
                          </p:cTn>
                        </p:par>
                        <p:par>
                          <p:cTn id="35" fill="hold">
                            <p:stCondLst>
                              <p:cond delay="1000"/>
                            </p:stCondLst>
                            <p:childTnLst>
                              <p:par>
                                <p:cTn id="36" presetID="12" presetClass="entr" presetSubtype="2"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slide(fromRight)">
                                      <p:cBhvr>
                                        <p:cTn id="38" dur="10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dissolve">
                                      <p:cBhvr>
                                        <p:cTn id="43" dur="1000"/>
                                        <p:tgtEl>
                                          <p:spTgt spid="2"/>
                                        </p:tgtEl>
                                      </p:cBhvr>
                                    </p:animEffect>
                                  </p:childTnLst>
                                </p:cTn>
                              </p:par>
                              <p:par>
                                <p:cTn id="44" presetID="9" presetClass="entr" presetSubtype="0" fill="hold"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dissolve">
                                      <p:cBhvr>
                                        <p:cTn id="46" dur="1000"/>
                                        <p:tgtEl>
                                          <p:spTgt spid="35"/>
                                        </p:tgtEl>
                                      </p:cBhvr>
                                    </p:animEffect>
                                  </p:childTnLst>
                                </p:cTn>
                              </p:par>
                            </p:childTnLst>
                          </p:cTn>
                        </p:par>
                        <p:par>
                          <p:cTn id="47" fill="hold">
                            <p:stCondLst>
                              <p:cond delay="1000"/>
                            </p:stCondLst>
                            <p:childTnLst>
                              <p:par>
                                <p:cTn id="48" presetID="12" presetClass="entr" presetSubtype="2"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slide(fromRight)">
                                      <p:cBhvr>
                                        <p:cTn id="50" dur="1000"/>
                                        <p:tgtEl>
                                          <p:spTgt spid="39"/>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dissolve">
                                      <p:cBhvr>
                                        <p:cTn id="55" dur="1000"/>
                                        <p:tgtEl>
                                          <p:spTgt spid="12"/>
                                        </p:tgtEl>
                                      </p:cBhvr>
                                    </p:animEffect>
                                  </p:childTnLst>
                                </p:cTn>
                              </p:par>
                              <p:par>
                                <p:cTn id="56" presetID="9" presetClass="entr" presetSubtype="0" fill="hold" nodeType="with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dissolve">
                                      <p:cBhvr>
                                        <p:cTn id="58" dur="1000"/>
                                        <p:tgtEl>
                                          <p:spTgt spid="7"/>
                                        </p:tgtEl>
                                      </p:cBhvr>
                                    </p:animEffect>
                                  </p:childTnLst>
                                </p:cTn>
                              </p:par>
                            </p:childTnLst>
                          </p:cTn>
                        </p:par>
                        <p:par>
                          <p:cTn id="59" fill="hold">
                            <p:stCondLst>
                              <p:cond delay="1000"/>
                            </p:stCondLst>
                            <p:childTnLst>
                              <p:par>
                                <p:cTn id="60" presetID="12" presetClass="entr" presetSubtype="2" fill="hold"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slide(fromRight)">
                                      <p:cBhvr>
                                        <p:cTn id="62" dur="10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2000" fill="hold"/>
                                        <p:tgtEl>
                                          <p:spTgt spid="40"/>
                                        </p:tgtEl>
                                        <p:attrNameLst>
                                          <p:attrName>ppt_x</p:attrName>
                                        </p:attrNameLst>
                                      </p:cBhvr>
                                      <p:tavLst>
                                        <p:tav tm="0">
                                          <p:val>
                                            <p:strVal val="#ppt_x"/>
                                          </p:val>
                                        </p:tav>
                                        <p:tav tm="100000">
                                          <p:val>
                                            <p:strVal val="#ppt_x"/>
                                          </p:val>
                                        </p:tav>
                                      </p:tavLst>
                                    </p:anim>
                                    <p:anim calcmode="lin" valueType="num">
                                      <p:cBhvr additive="base">
                                        <p:cTn id="68" dur="2000" fill="hold"/>
                                        <p:tgtEl>
                                          <p:spTgt spid="40"/>
                                        </p:tgtEl>
                                        <p:attrNameLst>
                                          <p:attrName>ppt_y</p:attrName>
                                        </p:attrNameLst>
                                      </p:cBhvr>
                                      <p:tavLst>
                                        <p:tav tm="0">
                                          <p:val>
                                            <p:strVal val="0-#ppt_h/2"/>
                                          </p:val>
                                        </p:tav>
                                        <p:tav tm="100000">
                                          <p:val>
                                            <p:strVal val="#ppt_y"/>
                                          </p:val>
                                        </p:tav>
                                      </p:tavLst>
                                    </p:anim>
                                  </p:childTnLst>
                                </p:cTn>
                              </p:par>
                            </p:childTnLst>
                          </p:cTn>
                        </p:par>
                        <p:par>
                          <p:cTn id="69" fill="hold">
                            <p:stCondLst>
                              <p:cond delay="2000"/>
                            </p:stCondLst>
                            <p:childTnLst>
                              <p:par>
                                <p:cTn id="70" presetID="42" presetClass="entr" presetSubtype="0"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21" presetClass="entr" presetSubtype="1" fill="hold" grpId="1"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heel(1)">
                                      <p:cBhvr>
                                        <p:cTn id="77"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6172200" y="2057400"/>
            <a:ext cx="2066925" cy="1524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3352800" y="1981200"/>
            <a:ext cx="2357438" cy="1695450"/>
          </a:xfrm>
          <a:prstGeom prst="rect">
            <a:avLst/>
          </a:prstGeom>
          <a:noFill/>
          <a:ln w="9525">
            <a:noFill/>
            <a:miter lim="800000"/>
            <a:headEnd/>
            <a:tailEnd/>
          </a:ln>
          <a:effectLst/>
        </p:spPr>
      </p:pic>
      <p:pic>
        <p:nvPicPr>
          <p:cNvPr id="1026" name="Picture 2"/>
          <p:cNvPicPr>
            <a:picLocks noChangeAspect="1" noChangeArrowheads="1"/>
          </p:cNvPicPr>
          <p:nvPr/>
        </p:nvPicPr>
        <p:blipFill>
          <a:blip r:embed="rId5" cstate="print"/>
          <a:srcRect/>
          <a:stretch>
            <a:fillRect/>
          </a:stretch>
        </p:blipFill>
        <p:spPr bwMode="auto">
          <a:xfrm>
            <a:off x="714375" y="2009775"/>
            <a:ext cx="2333625" cy="1647825"/>
          </a:xfrm>
          <a:prstGeom prst="rect">
            <a:avLst/>
          </a:prstGeom>
          <a:noFill/>
          <a:ln w="9525">
            <a:noFill/>
            <a:miter lim="800000"/>
            <a:headEnd/>
            <a:tailEnd/>
          </a:ln>
          <a:effectLst/>
        </p:spPr>
      </p:pic>
      <p:sp>
        <p:nvSpPr>
          <p:cNvPr id="8" name="Title 1"/>
          <p:cNvSpPr txBox="1">
            <a:spLocks/>
          </p:cNvSpPr>
          <p:nvPr/>
        </p:nvSpPr>
        <p:spPr>
          <a:xfrm>
            <a:off x="457200" y="228600"/>
            <a:ext cx="7772400" cy="685800"/>
          </a:xfrm>
          <a:prstGeom prst="rect">
            <a:avLst/>
          </a:prstGeom>
        </p:spPr>
        <p:txBody>
          <a:bodyPr bIns="91440" anchor="b" anchorCtr="0">
            <a:noAutofit/>
          </a:bodyPr>
          <a:lstStyle/>
          <a:p>
            <a:pPr lvl="0">
              <a:spcBef>
                <a:spcPct val="0"/>
              </a:spcBef>
              <a:defRPr/>
            </a:pPr>
            <a:r>
              <a:rPr lang="en-US" sz="2200" b="1" dirty="0" smtClean="0">
                <a:latin typeface="Arial" pitchFamily="34" charset="0"/>
                <a:ea typeface="+mj-ea"/>
                <a:cs typeface="Arial" pitchFamily="34" charset="0"/>
              </a:rPr>
              <a:t>Which is the</a:t>
            </a:r>
            <a:r>
              <a:rPr lang="en-US" sz="2200" dirty="0" smtClean="0">
                <a:solidFill>
                  <a:schemeClr val="accent1"/>
                </a:solidFill>
                <a:latin typeface="Arial" pitchFamily="34" charset="0"/>
                <a:ea typeface="+mj-ea"/>
                <a:cs typeface="Arial" pitchFamily="34" charset="0"/>
              </a:rPr>
              <a:t> </a:t>
            </a:r>
            <a:r>
              <a:rPr lang="en-US" sz="2800" b="1" dirty="0">
                <a:solidFill>
                  <a:srgbClr val="0070C0"/>
                </a:solidFill>
                <a:latin typeface="Calibri" pitchFamily="34" charset="0"/>
                <a:cs typeface="Arial" pitchFamily="34" charset="0"/>
              </a:rPr>
              <a:t>Right</a:t>
            </a:r>
            <a:r>
              <a:rPr lang="en-US" sz="2200" dirty="0" smtClean="0">
                <a:solidFill>
                  <a:schemeClr val="accent1"/>
                </a:solidFill>
                <a:latin typeface="Arial" pitchFamily="34" charset="0"/>
                <a:ea typeface="+mj-ea"/>
                <a:cs typeface="Arial" pitchFamily="34" charset="0"/>
              </a:rPr>
              <a:t> </a:t>
            </a:r>
            <a:r>
              <a:rPr lang="en-US" sz="2200" b="1" dirty="0" smtClean="0">
                <a:latin typeface="Arial" pitchFamily="34" charset="0"/>
                <a:ea typeface="+mj-ea"/>
                <a:cs typeface="Arial" pitchFamily="34" charset="0"/>
              </a:rPr>
              <a:t>Solar technology?</a:t>
            </a:r>
            <a:r>
              <a:rPr lang="en-US" sz="2200" dirty="0" smtClean="0">
                <a:solidFill>
                  <a:schemeClr val="accent1"/>
                </a:solidFill>
                <a:latin typeface="Arial" pitchFamily="34" charset="0"/>
                <a:ea typeface="+mj-ea"/>
                <a:cs typeface="Arial" pitchFamily="34" charset="0"/>
              </a:rPr>
              <a:t> </a:t>
            </a:r>
            <a:endParaRPr lang="en-US" sz="2200" dirty="0">
              <a:solidFill>
                <a:schemeClr val="accent1"/>
              </a:solidFill>
              <a:latin typeface="Arial" pitchFamily="34" charset="0"/>
              <a:ea typeface="+mj-ea"/>
              <a:cs typeface="Arial" pitchFamily="34" charset="0"/>
            </a:endParaRPr>
          </a:p>
        </p:txBody>
      </p:sp>
      <p:sp>
        <p:nvSpPr>
          <p:cNvPr id="40" name="TextBox 39"/>
          <p:cNvSpPr txBox="1"/>
          <p:nvPr/>
        </p:nvSpPr>
        <p:spPr>
          <a:xfrm>
            <a:off x="533400" y="1240631"/>
            <a:ext cx="2590800" cy="4431983"/>
          </a:xfrm>
          <a:prstGeom prst="rect">
            <a:avLst/>
          </a:prstGeom>
          <a:noFill/>
        </p:spPr>
        <p:txBody>
          <a:bodyPr wrap="square" rtlCol="0">
            <a:spAutoFit/>
          </a:bodyPr>
          <a:lstStyle/>
          <a:p>
            <a:pPr algn="ctr"/>
            <a:r>
              <a:rPr lang="en-US" sz="1400" b="1" i="1" dirty="0" err="1" smtClean="0">
                <a:latin typeface="Arial" pitchFamily="34" charset="0"/>
                <a:cs typeface="Arial" pitchFamily="34" charset="0"/>
              </a:rPr>
              <a:t>Monocrystalline</a:t>
            </a:r>
            <a:r>
              <a:rPr lang="en-US" sz="1400" b="1" i="1" dirty="0" smtClean="0">
                <a:latin typeface="Arial" pitchFamily="34" charset="0"/>
                <a:cs typeface="Arial" pitchFamily="34" charset="0"/>
              </a:rPr>
              <a:t>?</a:t>
            </a:r>
            <a:endParaRPr lang="en-US" sz="1400" i="1" dirty="0" smtClean="0">
              <a:latin typeface="Arial" pitchFamily="34" charset="0"/>
              <a:cs typeface="Arial" pitchFamily="34" charset="0"/>
            </a:endParaRPr>
          </a:p>
          <a:p>
            <a:endParaRPr lang="en-US" sz="1400" i="1" dirty="0" smtClean="0">
              <a:latin typeface="Arial" pitchFamily="34" charset="0"/>
              <a:cs typeface="Arial" pitchFamily="34" charset="0"/>
            </a:endParaRPr>
          </a:p>
          <a:p>
            <a:pPr marL="109538" indent="-109538" algn="just">
              <a:buFont typeface="Wingdings" pitchFamily="2" charset="2"/>
              <a:buChar char="§"/>
            </a:pPr>
            <a:endParaRPr lang="en-US" sz="1200" dirty="0" smtClean="0">
              <a:latin typeface="Arial" pitchFamily="34" charset="0"/>
              <a:cs typeface="Arial" pitchFamily="34" charset="0"/>
            </a:endParaRPr>
          </a:p>
          <a:p>
            <a:pPr marL="109538" indent="-109538" algn="just">
              <a:buFont typeface="Wingdings" pitchFamily="2" charset="2"/>
              <a:buChar char="§"/>
            </a:pPr>
            <a:endParaRPr lang="en-US" sz="1200" dirty="0" smtClean="0">
              <a:latin typeface="Arial" pitchFamily="34" charset="0"/>
              <a:cs typeface="Arial" pitchFamily="34" charset="0"/>
            </a:endParaRPr>
          </a:p>
          <a:p>
            <a:pPr marL="109538" indent="-109538" algn="just">
              <a:buFont typeface="Wingdings" pitchFamily="2" charset="2"/>
              <a:buChar char="§"/>
            </a:pPr>
            <a:endParaRPr lang="en-US" sz="1200" dirty="0" smtClean="0">
              <a:latin typeface="Arial" pitchFamily="34" charset="0"/>
              <a:cs typeface="Arial" pitchFamily="34" charset="0"/>
            </a:endParaRPr>
          </a:p>
          <a:p>
            <a:pPr marL="109538" indent="-109538" algn="just">
              <a:buFont typeface="Wingdings" pitchFamily="2" charset="2"/>
              <a:buChar char="§"/>
            </a:pPr>
            <a:endParaRPr lang="en-US" sz="1200" dirty="0" smtClean="0">
              <a:latin typeface="Arial" pitchFamily="34" charset="0"/>
              <a:cs typeface="Arial" pitchFamily="34" charset="0"/>
            </a:endParaRPr>
          </a:p>
          <a:p>
            <a:pPr marL="109538" indent="-109538" algn="just">
              <a:buFont typeface="Wingdings" pitchFamily="2" charset="2"/>
              <a:buChar char="§"/>
            </a:pPr>
            <a:endParaRPr lang="en-US" sz="1200" dirty="0" smtClean="0">
              <a:latin typeface="Arial" pitchFamily="34" charset="0"/>
              <a:cs typeface="Arial" pitchFamily="34" charset="0"/>
            </a:endParaRPr>
          </a:p>
          <a:p>
            <a:pPr marL="109538" indent="-109538" algn="just">
              <a:buFont typeface="Wingdings" pitchFamily="2" charset="2"/>
              <a:buChar char="§"/>
            </a:pPr>
            <a:endParaRPr lang="en-US" sz="1200" dirty="0" smtClean="0">
              <a:latin typeface="Arial" pitchFamily="34" charset="0"/>
              <a:cs typeface="Arial" pitchFamily="34" charset="0"/>
            </a:endParaRPr>
          </a:p>
          <a:p>
            <a:pPr marL="109538" indent="-109538" algn="just">
              <a:buFont typeface="Wingdings" pitchFamily="2" charset="2"/>
              <a:buChar char="§"/>
            </a:pPr>
            <a:endParaRPr lang="en-US" sz="1200" dirty="0" smtClean="0">
              <a:latin typeface="Arial" pitchFamily="34" charset="0"/>
              <a:cs typeface="Arial" pitchFamily="34" charset="0"/>
            </a:endParaRPr>
          </a:p>
          <a:p>
            <a:pPr marL="109538" indent="-109538" algn="just">
              <a:buFont typeface="Wingdings" pitchFamily="2" charset="2"/>
              <a:buChar char="§"/>
            </a:pPr>
            <a:endParaRPr lang="en-US" sz="1200" dirty="0" smtClean="0">
              <a:latin typeface="Arial" pitchFamily="34" charset="0"/>
              <a:cs typeface="Arial" pitchFamily="34" charset="0"/>
            </a:endParaRPr>
          </a:p>
          <a:p>
            <a:pPr marL="109538" indent="-109538" algn="just">
              <a:buFont typeface="Wingdings" pitchFamily="2" charset="2"/>
              <a:buChar char="§"/>
            </a:pPr>
            <a:endParaRPr lang="en-US" sz="1200" dirty="0" smtClean="0">
              <a:latin typeface="Arial" pitchFamily="34" charset="0"/>
              <a:cs typeface="Arial" pitchFamily="34" charset="0"/>
            </a:endParaRPr>
          </a:p>
          <a:p>
            <a:pPr marL="109538" indent="-109538" algn="just">
              <a:buFont typeface="Wingdings" pitchFamily="2" charset="2"/>
              <a:buChar char="§"/>
            </a:pPr>
            <a:endParaRPr lang="en-US" sz="1200" dirty="0" smtClean="0">
              <a:latin typeface="Arial" pitchFamily="34" charset="0"/>
              <a:cs typeface="Arial" pitchFamily="34" charset="0"/>
            </a:endParaRPr>
          </a:p>
          <a:p>
            <a:pPr marL="109538" indent="-109538" algn="just">
              <a:buFont typeface="Wingdings" pitchFamily="2" charset="2"/>
              <a:buChar char="§"/>
            </a:pPr>
            <a:endParaRPr lang="en-US" sz="1200" dirty="0" smtClean="0">
              <a:latin typeface="Arial" pitchFamily="34" charset="0"/>
              <a:cs typeface="Arial" pitchFamily="34" charset="0"/>
            </a:endParaRPr>
          </a:p>
          <a:p>
            <a:pPr marL="109538" indent="-109538" algn="just">
              <a:buFont typeface="Wingdings" pitchFamily="2" charset="2"/>
              <a:buChar char="§"/>
            </a:pPr>
            <a:endParaRPr lang="en-US" sz="1200" dirty="0" smtClean="0">
              <a:latin typeface="Arial" pitchFamily="34" charset="0"/>
              <a:cs typeface="Arial" pitchFamily="34" charset="0"/>
            </a:endParaRPr>
          </a:p>
          <a:p>
            <a:pPr marL="109538" indent="-109538" algn="just">
              <a:buFont typeface="Wingdings" pitchFamily="2" charset="2"/>
              <a:buChar char="§"/>
            </a:pPr>
            <a:r>
              <a:rPr lang="en-US" sz="1200" dirty="0" smtClean="0">
                <a:latin typeface="Arial" pitchFamily="34" charset="0"/>
                <a:cs typeface="Arial" pitchFamily="34" charset="0"/>
              </a:rPr>
              <a:t>Cells are made from a single silicon crystal. </a:t>
            </a:r>
          </a:p>
          <a:p>
            <a:pPr marL="109538" indent="-109538" algn="just">
              <a:buFont typeface="Wingdings" pitchFamily="2" charset="2"/>
              <a:buChar char="§"/>
            </a:pPr>
            <a:r>
              <a:rPr lang="en-US" sz="1200" dirty="0" smtClean="0">
                <a:latin typeface="Arial" pitchFamily="34" charset="0"/>
                <a:cs typeface="Arial" pitchFamily="34" charset="0"/>
              </a:rPr>
              <a:t>This crystal is cut into wafers roughly 0.2mm thick </a:t>
            </a:r>
          </a:p>
          <a:p>
            <a:pPr marL="109538" indent="-109538" algn="just">
              <a:buFont typeface="Wingdings" pitchFamily="2" charset="2"/>
              <a:buChar char="§"/>
            </a:pPr>
            <a:r>
              <a:rPr lang="en-US" sz="1200" dirty="0" smtClean="0">
                <a:latin typeface="Arial" pitchFamily="34" charset="0"/>
                <a:cs typeface="Arial" pitchFamily="34" charset="0"/>
              </a:rPr>
              <a:t>The modules in production convert up to 15% of the energy from the sun into electricity, and test models over 20% </a:t>
            </a:r>
          </a:p>
          <a:p>
            <a:endParaRPr lang="en-US" sz="1400" dirty="0">
              <a:latin typeface="Arial" pitchFamily="34" charset="0"/>
              <a:cs typeface="Arial" pitchFamily="34" charset="0"/>
            </a:endParaRPr>
          </a:p>
        </p:txBody>
      </p:sp>
      <p:cxnSp>
        <p:nvCxnSpPr>
          <p:cNvPr id="10" name="Straight Connector 9"/>
          <p:cNvCxnSpPr/>
          <p:nvPr/>
        </p:nvCxnSpPr>
        <p:spPr>
          <a:xfrm rot="5400000">
            <a:off x="457200" y="3810000"/>
            <a:ext cx="5486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276600" y="1295400"/>
            <a:ext cx="2362200" cy="4031873"/>
          </a:xfrm>
          <a:prstGeom prst="rect">
            <a:avLst/>
          </a:prstGeom>
          <a:noFill/>
        </p:spPr>
        <p:txBody>
          <a:bodyPr wrap="square" rtlCol="0">
            <a:spAutoFit/>
          </a:bodyPr>
          <a:lstStyle/>
          <a:p>
            <a:pPr algn="ctr"/>
            <a:r>
              <a:rPr lang="en-US" sz="1400" b="1" i="1" dirty="0" smtClean="0">
                <a:latin typeface="Arial" pitchFamily="34" charset="0"/>
                <a:cs typeface="Arial" pitchFamily="34" charset="0"/>
              </a:rPr>
              <a:t>Polycrystalline?</a:t>
            </a:r>
            <a:endParaRPr lang="en-US" sz="1400" i="1" dirty="0" smtClean="0">
              <a:latin typeface="Arial" pitchFamily="34" charset="0"/>
              <a:cs typeface="Arial" pitchFamily="34" charset="0"/>
            </a:endParaRPr>
          </a:p>
          <a:p>
            <a:endParaRPr lang="en-US" sz="1400" i="1" dirty="0" smtClean="0">
              <a:latin typeface="Arial" pitchFamily="34" charset="0"/>
              <a:cs typeface="Arial" pitchFamily="34" charset="0"/>
            </a:endParaRPr>
          </a:p>
          <a:p>
            <a:pPr marL="109538" indent="-109538" algn="just">
              <a:buFont typeface="Wingdings" pitchFamily="2" charset="2"/>
              <a:buChar char="§"/>
            </a:pPr>
            <a:endParaRPr lang="en-US" sz="1200" dirty="0" smtClean="0">
              <a:latin typeface="Arial" pitchFamily="34" charset="0"/>
              <a:cs typeface="Arial" pitchFamily="34" charset="0"/>
            </a:endParaRPr>
          </a:p>
          <a:p>
            <a:pPr marL="109538" indent="-109538" algn="just">
              <a:buFont typeface="Wingdings" pitchFamily="2" charset="2"/>
              <a:buChar char="§"/>
            </a:pPr>
            <a:endParaRPr lang="en-US" sz="1200" dirty="0" smtClean="0">
              <a:latin typeface="Arial" pitchFamily="34" charset="0"/>
              <a:cs typeface="Arial" pitchFamily="34" charset="0"/>
            </a:endParaRPr>
          </a:p>
          <a:p>
            <a:pPr marL="109538" indent="-109538" algn="just">
              <a:buFont typeface="Wingdings" pitchFamily="2" charset="2"/>
              <a:buChar char="§"/>
            </a:pPr>
            <a:endParaRPr lang="en-US" sz="1200" dirty="0" smtClean="0">
              <a:latin typeface="Arial" pitchFamily="34" charset="0"/>
              <a:cs typeface="Arial" pitchFamily="34" charset="0"/>
            </a:endParaRPr>
          </a:p>
          <a:p>
            <a:pPr marL="109538" indent="-109538" algn="just">
              <a:buFont typeface="Wingdings" pitchFamily="2" charset="2"/>
              <a:buChar char="§"/>
            </a:pPr>
            <a:endParaRPr lang="en-US" sz="1200" dirty="0" smtClean="0">
              <a:latin typeface="Arial" pitchFamily="34" charset="0"/>
              <a:cs typeface="Arial" pitchFamily="34" charset="0"/>
            </a:endParaRPr>
          </a:p>
          <a:p>
            <a:pPr marL="109538" indent="-109538" algn="just">
              <a:buFont typeface="Wingdings" pitchFamily="2" charset="2"/>
              <a:buChar char="§"/>
            </a:pPr>
            <a:endParaRPr lang="en-US" sz="1200" dirty="0" smtClean="0">
              <a:latin typeface="Arial" pitchFamily="34" charset="0"/>
              <a:cs typeface="Arial" pitchFamily="34" charset="0"/>
            </a:endParaRPr>
          </a:p>
          <a:p>
            <a:pPr marL="109538" indent="-109538" algn="just">
              <a:buFont typeface="Wingdings" pitchFamily="2" charset="2"/>
              <a:buChar char="§"/>
            </a:pPr>
            <a:endParaRPr lang="en-US" sz="1200" dirty="0" smtClean="0">
              <a:latin typeface="Arial" pitchFamily="34" charset="0"/>
              <a:cs typeface="Arial" pitchFamily="34" charset="0"/>
            </a:endParaRPr>
          </a:p>
          <a:p>
            <a:pPr marL="109538" indent="-109538" algn="just">
              <a:buFont typeface="Wingdings" pitchFamily="2" charset="2"/>
              <a:buChar char="§"/>
            </a:pPr>
            <a:endParaRPr lang="en-US" sz="1200" dirty="0" smtClean="0">
              <a:latin typeface="Arial" pitchFamily="34" charset="0"/>
              <a:cs typeface="Arial" pitchFamily="34" charset="0"/>
            </a:endParaRPr>
          </a:p>
          <a:p>
            <a:pPr marL="109538" indent="-109538" algn="just">
              <a:buFont typeface="Wingdings" pitchFamily="2" charset="2"/>
              <a:buChar char="§"/>
            </a:pPr>
            <a:endParaRPr lang="en-US" sz="1200" dirty="0" smtClean="0">
              <a:latin typeface="Arial" pitchFamily="34" charset="0"/>
              <a:cs typeface="Arial" pitchFamily="34" charset="0"/>
            </a:endParaRPr>
          </a:p>
          <a:p>
            <a:pPr marL="109538" indent="-109538" algn="just">
              <a:buFont typeface="Wingdings" pitchFamily="2" charset="2"/>
              <a:buChar char="§"/>
            </a:pPr>
            <a:endParaRPr lang="en-US" sz="1200" dirty="0" smtClean="0">
              <a:latin typeface="Arial" pitchFamily="34" charset="0"/>
              <a:cs typeface="Arial" pitchFamily="34" charset="0"/>
            </a:endParaRPr>
          </a:p>
          <a:p>
            <a:pPr marL="109538" indent="-109538" algn="just">
              <a:buFont typeface="Wingdings" pitchFamily="2" charset="2"/>
              <a:buChar char="§"/>
            </a:pPr>
            <a:endParaRPr lang="en-US" sz="1200" dirty="0" smtClean="0">
              <a:latin typeface="Arial" pitchFamily="34" charset="0"/>
              <a:cs typeface="Arial" pitchFamily="34" charset="0"/>
            </a:endParaRPr>
          </a:p>
          <a:p>
            <a:pPr marL="109538" indent="-109538" algn="just">
              <a:buFont typeface="Wingdings" pitchFamily="2" charset="2"/>
              <a:buChar char="§"/>
            </a:pPr>
            <a:endParaRPr lang="en-US" sz="1200" dirty="0" smtClean="0">
              <a:latin typeface="Arial" pitchFamily="34" charset="0"/>
              <a:cs typeface="Arial" pitchFamily="34" charset="0"/>
            </a:endParaRPr>
          </a:p>
          <a:p>
            <a:pPr marL="109538" indent="-109538" algn="just">
              <a:buFont typeface="Wingdings" pitchFamily="2" charset="2"/>
              <a:buChar char="§"/>
            </a:pPr>
            <a:endParaRPr lang="en-US" sz="1200" dirty="0" smtClean="0">
              <a:latin typeface="Arial" pitchFamily="34" charset="0"/>
              <a:cs typeface="Arial" pitchFamily="34" charset="0"/>
            </a:endParaRPr>
          </a:p>
          <a:p>
            <a:pPr marL="109538" indent="-109538" algn="just">
              <a:buFont typeface="Wingdings" pitchFamily="2" charset="2"/>
              <a:buChar char="§"/>
            </a:pPr>
            <a:r>
              <a:rPr lang="en-US" sz="1200" dirty="0" smtClean="0">
                <a:latin typeface="Arial" pitchFamily="34" charset="0"/>
                <a:cs typeface="Arial" pitchFamily="34" charset="0"/>
              </a:rPr>
              <a:t>It is made from cells containing lots of small silicon crystals. </a:t>
            </a:r>
          </a:p>
          <a:p>
            <a:pPr marL="109538" indent="-109538" algn="just">
              <a:buFont typeface="Wingdings" pitchFamily="2" charset="2"/>
              <a:buChar char="§"/>
            </a:pPr>
            <a:r>
              <a:rPr lang="en-US" sz="1200" dirty="0" smtClean="0">
                <a:latin typeface="Arial" pitchFamily="34" charset="0"/>
                <a:cs typeface="Arial" pitchFamily="34" charset="0"/>
              </a:rPr>
              <a:t>This makes them cheaper to produce but also slightly less efficient than </a:t>
            </a:r>
            <a:r>
              <a:rPr lang="en-US" sz="1200" dirty="0" err="1" smtClean="0">
                <a:latin typeface="Arial" pitchFamily="34" charset="0"/>
                <a:cs typeface="Arial" pitchFamily="34" charset="0"/>
              </a:rPr>
              <a:t>monocrystalline</a:t>
            </a:r>
            <a:r>
              <a:rPr lang="en-US" sz="1200" dirty="0" smtClean="0">
                <a:latin typeface="Arial" pitchFamily="34" charset="0"/>
                <a:cs typeface="Arial" pitchFamily="34" charset="0"/>
              </a:rPr>
              <a:t> modules. </a:t>
            </a:r>
            <a:endParaRPr lang="en-US" sz="1400" dirty="0">
              <a:latin typeface="Arial" pitchFamily="34" charset="0"/>
              <a:cs typeface="Arial" pitchFamily="34" charset="0"/>
            </a:endParaRPr>
          </a:p>
        </p:txBody>
      </p:sp>
      <p:cxnSp>
        <p:nvCxnSpPr>
          <p:cNvPr id="12" name="Straight Connector 11"/>
          <p:cNvCxnSpPr/>
          <p:nvPr/>
        </p:nvCxnSpPr>
        <p:spPr>
          <a:xfrm rot="5400000">
            <a:off x="3048794" y="3809207"/>
            <a:ext cx="5486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872162" y="1270018"/>
            <a:ext cx="2667000" cy="4031873"/>
          </a:xfrm>
          <a:prstGeom prst="rect">
            <a:avLst/>
          </a:prstGeom>
          <a:noFill/>
        </p:spPr>
        <p:txBody>
          <a:bodyPr wrap="square" rtlCol="0">
            <a:spAutoFit/>
          </a:bodyPr>
          <a:lstStyle/>
          <a:p>
            <a:pPr algn="ctr"/>
            <a:r>
              <a:rPr lang="en-US" sz="1400" b="1" i="1" dirty="0" smtClean="0">
                <a:latin typeface="Arial" pitchFamily="34" charset="0"/>
                <a:cs typeface="Arial" pitchFamily="34" charset="0"/>
              </a:rPr>
              <a:t>Thin-film?</a:t>
            </a:r>
            <a:endParaRPr lang="en-US" sz="1400" i="1" dirty="0" smtClean="0">
              <a:latin typeface="Arial" pitchFamily="34" charset="0"/>
              <a:cs typeface="Arial" pitchFamily="34" charset="0"/>
            </a:endParaRPr>
          </a:p>
          <a:p>
            <a:endParaRPr lang="en-US" sz="1400" i="1" dirty="0" smtClean="0">
              <a:latin typeface="Arial" pitchFamily="34" charset="0"/>
              <a:cs typeface="Arial" pitchFamily="34" charset="0"/>
            </a:endParaRPr>
          </a:p>
          <a:p>
            <a:pPr marL="109538" indent="-109538" algn="just">
              <a:buFont typeface="Wingdings" pitchFamily="2" charset="2"/>
              <a:buChar char="§"/>
            </a:pPr>
            <a:endParaRPr lang="en-US" sz="1200" dirty="0" smtClean="0">
              <a:latin typeface="Arial" pitchFamily="34" charset="0"/>
              <a:cs typeface="Arial" pitchFamily="34" charset="0"/>
            </a:endParaRPr>
          </a:p>
          <a:p>
            <a:pPr marL="109538" indent="-109538" algn="just">
              <a:buFont typeface="Wingdings" pitchFamily="2" charset="2"/>
              <a:buChar char="§"/>
            </a:pPr>
            <a:endParaRPr lang="en-US" sz="1200" dirty="0" smtClean="0">
              <a:latin typeface="Arial" pitchFamily="34" charset="0"/>
              <a:cs typeface="Arial" pitchFamily="34" charset="0"/>
            </a:endParaRPr>
          </a:p>
          <a:p>
            <a:pPr marL="109538" indent="-109538" algn="just">
              <a:buFont typeface="Wingdings" pitchFamily="2" charset="2"/>
              <a:buChar char="§"/>
            </a:pPr>
            <a:endParaRPr lang="en-US" sz="1200" dirty="0" smtClean="0">
              <a:latin typeface="Arial" pitchFamily="34" charset="0"/>
              <a:cs typeface="Arial" pitchFamily="34" charset="0"/>
            </a:endParaRPr>
          </a:p>
          <a:p>
            <a:pPr marL="109538" indent="-109538" algn="just">
              <a:buFont typeface="Wingdings" pitchFamily="2" charset="2"/>
              <a:buChar char="§"/>
            </a:pPr>
            <a:endParaRPr lang="en-US" sz="1200" dirty="0" smtClean="0">
              <a:latin typeface="Arial" pitchFamily="34" charset="0"/>
              <a:cs typeface="Arial" pitchFamily="34" charset="0"/>
            </a:endParaRPr>
          </a:p>
          <a:p>
            <a:pPr marL="109538" indent="-109538" algn="just">
              <a:buFont typeface="Wingdings" pitchFamily="2" charset="2"/>
              <a:buChar char="§"/>
            </a:pPr>
            <a:endParaRPr lang="en-US" sz="1200" dirty="0" smtClean="0">
              <a:latin typeface="Arial" pitchFamily="34" charset="0"/>
              <a:cs typeface="Arial" pitchFamily="34" charset="0"/>
            </a:endParaRPr>
          </a:p>
          <a:p>
            <a:pPr marL="109538" indent="-109538" algn="just">
              <a:buFont typeface="Wingdings" pitchFamily="2" charset="2"/>
              <a:buChar char="§"/>
            </a:pPr>
            <a:endParaRPr lang="en-US" sz="1200" dirty="0" smtClean="0">
              <a:latin typeface="Arial" pitchFamily="34" charset="0"/>
              <a:cs typeface="Arial" pitchFamily="34" charset="0"/>
            </a:endParaRPr>
          </a:p>
          <a:p>
            <a:pPr marL="109538" indent="-109538" algn="just">
              <a:buFont typeface="Wingdings" pitchFamily="2" charset="2"/>
              <a:buChar char="§"/>
            </a:pPr>
            <a:endParaRPr lang="en-US" sz="1200" dirty="0" smtClean="0">
              <a:latin typeface="Arial" pitchFamily="34" charset="0"/>
              <a:cs typeface="Arial" pitchFamily="34" charset="0"/>
            </a:endParaRPr>
          </a:p>
          <a:p>
            <a:pPr marL="109538" indent="-109538" algn="just">
              <a:buFont typeface="Wingdings" pitchFamily="2" charset="2"/>
              <a:buChar char="§"/>
            </a:pPr>
            <a:endParaRPr lang="en-US" sz="1200" dirty="0" smtClean="0">
              <a:latin typeface="Arial" pitchFamily="34" charset="0"/>
              <a:cs typeface="Arial" pitchFamily="34" charset="0"/>
            </a:endParaRPr>
          </a:p>
          <a:p>
            <a:pPr marL="109538" indent="-109538" algn="just">
              <a:buFont typeface="Wingdings" pitchFamily="2" charset="2"/>
              <a:buChar char="§"/>
            </a:pPr>
            <a:endParaRPr lang="en-US" sz="1200" dirty="0" smtClean="0">
              <a:latin typeface="Arial" pitchFamily="34" charset="0"/>
              <a:cs typeface="Arial" pitchFamily="34" charset="0"/>
            </a:endParaRPr>
          </a:p>
          <a:p>
            <a:pPr marL="109538" indent="-109538" algn="just">
              <a:buFont typeface="Wingdings" pitchFamily="2" charset="2"/>
              <a:buChar char="§"/>
            </a:pPr>
            <a:endParaRPr lang="en-US" sz="1200" dirty="0" smtClean="0">
              <a:latin typeface="Arial" pitchFamily="34" charset="0"/>
              <a:cs typeface="Arial" pitchFamily="34" charset="0"/>
            </a:endParaRPr>
          </a:p>
          <a:p>
            <a:pPr marL="109538" indent="-109538" algn="just">
              <a:buFont typeface="Wingdings" pitchFamily="2" charset="2"/>
              <a:buChar char="§"/>
            </a:pPr>
            <a:endParaRPr lang="en-US" sz="1200" dirty="0" smtClean="0">
              <a:latin typeface="Arial" pitchFamily="34" charset="0"/>
              <a:cs typeface="Arial" pitchFamily="34" charset="0"/>
            </a:endParaRPr>
          </a:p>
          <a:p>
            <a:pPr marL="109538" indent="-109538" algn="just">
              <a:buFont typeface="Wingdings" pitchFamily="2" charset="2"/>
              <a:buChar char="§"/>
            </a:pPr>
            <a:endParaRPr lang="en-US" sz="1200" dirty="0" smtClean="0">
              <a:latin typeface="Arial" pitchFamily="34" charset="0"/>
              <a:cs typeface="Arial" pitchFamily="34" charset="0"/>
            </a:endParaRPr>
          </a:p>
          <a:p>
            <a:pPr marL="109538" indent="-109538" algn="just">
              <a:buFont typeface="Wingdings" pitchFamily="2" charset="2"/>
              <a:buChar char="§"/>
            </a:pPr>
            <a:r>
              <a:rPr lang="en-US" sz="1200" dirty="0" smtClean="0">
                <a:latin typeface="Arial" pitchFamily="34" charset="0"/>
                <a:cs typeface="Arial" pitchFamily="34" charset="0"/>
              </a:rPr>
              <a:t>The layers making it are about 40 times thinner than a strand of human hair, at just 2 microns. </a:t>
            </a:r>
          </a:p>
          <a:p>
            <a:pPr marL="109538" indent="-109538" algn="just">
              <a:buFont typeface="Wingdings" pitchFamily="2" charset="2"/>
              <a:buChar char="§"/>
            </a:pPr>
            <a:r>
              <a:rPr lang="en-US" sz="1200" dirty="0" smtClean="0">
                <a:latin typeface="Arial" pitchFamily="34" charset="0"/>
                <a:cs typeface="Arial" pitchFamily="34" charset="0"/>
              </a:rPr>
              <a:t>Although the efficiency of thin-film panels is only about 10%, they use less material and are cheaper than crystalline modules</a:t>
            </a:r>
            <a:endParaRPr lang="en-US" sz="1400" dirty="0">
              <a:latin typeface="Arial" pitchFamily="34" charset="0"/>
              <a:cs typeface="Arial" pitchFamily="34" charset="0"/>
            </a:endParaRPr>
          </a:p>
        </p:txBody>
      </p:sp>
    </p:spTree>
    <p:extLst>
      <p:ext uri="{BB962C8B-B14F-4D97-AF65-F5344CB8AC3E}">
        <p14:creationId xmlns="" xmlns:p14="http://schemas.microsoft.com/office/powerpoint/2010/main" val="14695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27"/>
                                        </p:tgtEl>
                                        <p:attrNameLst>
                                          <p:attrName>style.visibility</p:attrName>
                                        </p:attrNameLst>
                                      </p:cBhvr>
                                      <p:to>
                                        <p:strVal val="visible"/>
                                      </p:to>
                                    </p:set>
                                    <p:animEffect transition="in" filter="fade">
                                      <p:cBhvr>
                                        <p:cTn id="24" dur="1000"/>
                                        <p:tgtEl>
                                          <p:spTgt spid="1027"/>
                                        </p:tgtEl>
                                      </p:cBhvr>
                                    </p:animEffect>
                                    <p:anim calcmode="lin" valueType="num">
                                      <p:cBhvr>
                                        <p:cTn id="25" dur="1000" fill="hold"/>
                                        <p:tgtEl>
                                          <p:spTgt spid="1027"/>
                                        </p:tgtEl>
                                        <p:attrNameLst>
                                          <p:attrName>ppt_x</p:attrName>
                                        </p:attrNameLst>
                                      </p:cBhvr>
                                      <p:tavLst>
                                        <p:tav tm="0">
                                          <p:val>
                                            <p:strVal val="#ppt_x"/>
                                          </p:val>
                                        </p:tav>
                                        <p:tav tm="100000">
                                          <p:val>
                                            <p:strVal val="#ppt_x"/>
                                          </p:val>
                                        </p:tav>
                                      </p:tavLst>
                                    </p:anim>
                                    <p:anim calcmode="lin" valueType="num">
                                      <p:cBhvr>
                                        <p:cTn id="26"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028"/>
                                        </p:tgtEl>
                                        <p:attrNameLst>
                                          <p:attrName>style.visibility</p:attrName>
                                        </p:attrNameLst>
                                      </p:cBhvr>
                                      <p:to>
                                        <p:strVal val="visible"/>
                                      </p:to>
                                    </p:set>
                                    <p:animEffect transition="in" filter="fade">
                                      <p:cBhvr>
                                        <p:cTn id="36" dur="1000"/>
                                        <p:tgtEl>
                                          <p:spTgt spid="1028"/>
                                        </p:tgtEl>
                                      </p:cBhvr>
                                    </p:animEffect>
                                    <p:anim calcmode="lin" valueType="num">
                                      <p:cBhvr>
                                        <p:cTn id="37" dur="1000" fill="hold"/>
                                        <p:tgtEl>
                                          <p:spTgt spid="1028"/>
                                        </p:tgtEl>
                                        <p:attrNameLst>
                                          <p:attrName>ppt_x</p:attrName>
                                        </p:attrNameLst>
                                      </p:cBhvr>
                                      <p:tavLst>
                                        <p:tav tm="0">
                                          <p:val>
                                            <p:strVal val="#ppt_x"/>
                                          </p:val>
                                        </p:tav>
                                        <p:tav tm="100000">
                                          <p:val>
                                            <p:strVal val="#ppt_x"/>
                                          </p:val>
                                        </p:tav>
                                      </p:tavLst>
                                    </p:anim>
                                    <p:anim calcmode="lin" valueType="num">
                                      <p:cBhvr>
                                        <p:cTn id="38"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1"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676" y="91922"/>
            <a:ext cx="7731124" cy="990600"/>
          </a:xfrm>
        </p:spPr>
        <p:txBody>
          <a:bodyPr>
            <a:normAutofit/>
          </a:bodyPr>
          <a:lstStyle/>
          <a:p>
            <a:r>
              <a:rPr lang="en-US" sz="2400" dirty="0" smtClean="0"/>
              <a:t>The Road Ahead</a:t>
            </a:r>
            <a:endParaRPr lang="en-US" sz="2400" dirty="0"/>
          </a:p>
        </p:txBody>
      </p:sp>
      <p:sp>
        <p:nvSpPr>
          <p:cNvPr id="3" name="Text Placeholder 2"/>
          <p:cNvSpPr>
            <a:spLocks noGrp="1"/>
          </p:cNvSpPr>
          <p:nvPr>
            <p:ph type="body" sz="quarter" idx="13"/>
          </p:nvPr>
        </p:nvSpPr>
        <p:spPr>
          <a:xfrm>
            <a:off x="914400" y="1295400"/>
            <a:ext cx="7391400" cy="4343400"/>
          </a:xfrm>
        </p:spPr>
        <p:txBody>
          <a:bodyPr>
            <a:noAutofit/>
          </a:bodyPr>
          <a:lstStyle/>
          <a:p>
            <a:pPr marL="0" indent="0" algn="just">
              <a:buNone/>
            </a:pPr>
            <a:r>
              <a:rPr lang="en-US" sz="2400" dirty="0" smtClean="0"/>
              <a:t>Telecommunication in India needs to sustain high growth rates, address energy scarcity issues for rural penetration and adapt a road map for low carbon growth.</a:t>
            </a:r>
          </a:p>
          <a:p>
            <a:pPr marL="0" indent="0" algn="just">
              <a:buNone/>
            </a:pPr>
            <a:endParaRPr lang="en-US" sz="2400" dirty="0"/>
          </a:p>
          <a:p>
            <a:pPr marL="0" indent="0" algn="just">
              <a:buNone/>
            </a:pPr>
            <a:r>
              <a:rPr lang="en-US" sz="2400" dirty="0" smtClean="0"/>
              <a:t>An approach to integrate the demand for rural electrification to diesel replacement needs of the telecom tower segment shall create an opportunity to decentralized renewable energy providers.  It shall also open up vistas for private enterprise development and private capital participations.</a:t>
            </a:r>
          </a:p>
        </p:txBody>
      </p:sp>
    </p:spTree>
    <p:extLst>
      <p:ext uri="{BB962C8B-B14F-4D97-AF65-F5344CB8AC3E}">
        <p14:creationId xmlns="" xmlns:p14="http://schemas.microsoft.com/office/powerpoint/2010/main" val="267455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244" y="63064"/>
            <a:ext cx="7731124" cy="990600"/>
          </a:xfrm>
        </p:spPr>
        <p:txBody>
          <a:bodyPr>
            <a:normAutofit/>
          </a:bodyPr>
          <a:lstStyle/>
          <a:p>
            <a:r>
              <a:rPr lang="en-US" sz="2400" dirty="0" smtClean="0"/>
              <a:t>Requirements of Green </a:t>
            </a:r>
            <a:r>
              <a:rPr lang="en-US" sz="2400" dirty="0"/>
              <a:t>Telecom</a:t>
            </a:r>
          </a:p>
        </p:txBody>
      </p:sp>
      <p:sp>
        <p:nvSpPr>
          <p:cNvPr id="3" name="Text Placeholder 2"/>
          <p:cNvSpPr>
            <a:spLocks noGrp="1"/>
          </p:cNvSpPr>
          <p:nvPr>
            <p:ph type="body" sz="quarter" idx="13"/>
          </p:nvPr>
        </p:nvSpPr>
        <p:spPr>
          <a:xfrm>
            <a:off x="304800" y="1219200"/>
            <a:ext cx="8610600" cy="4572000"/>
          </a:xfrm>
        </p:spPr>
        <p:txBody>
          <a:bodyPr>
            <a:normAutofit fontScale="92500" lnSpcReduction="20000"/>
          </a:bodyPr>
          <a:lstStyle/>
          <a:p>
            <a:r>
              <a:rPr lang="en-US" b="1" dirty="0" smtClean="0"/>
              <a:t>Unity in Diversity </a:t>
            </a:r>
          </a:p>
          <a:p>
            <a:pPr lvl="1"/>
            <a:r>
              <a:rPr lang="en-US" sz="1500" dirty="0" smtClean="0"/>
              <a:t>Distributed micro-generation (0-20KW), cumulative in Million KW</a:t>
            </a:r>
          </a:p>
          <a:p>
            <a:pPr lvl="1"/>
            <a:r>
              <a:rPr lang="en-US" sz="1500" dirty="0">
                <a:solidFill>
                  <a:prstClr val="black"/>
                </a:solidFill>
              </a:rPr>
              <a:t>Cumulative 2000 MW of RET installation at app. 2 Lakh sites to meet DoT directive on Green Telecom</a:t>
            </a:r>
            <a:endParaRPr lang="en-US" sz="1500" dirty="0" smtClean="0"/>
          </a:p>
          <a:p>
            <a:pPr lvl="1"/>
            <a:endParaRPr lang="en-US" sz="1500" dirty="0" smtClean="0"/>
          </a:p>
          <a:p>
            <a:r>
              <a:rPr lang="en-US" b="1" dirty="0" smtClean="0"/>
              <a:t>Reliability</a:t>
            </a:r>
          </a:p>
          <a:p>
            <a:pPr lvl="1"/>
            <a:r>
              <a:rPr lang="en-US" sz="1500" dirty="0" smtClean="0"/>
              <a:t>24x7x365 power/fuel availability,</a:t>
            </a:r>
          </a:p>
          <a:p>
            <a:pPr lvl="1"/>
            <a:endParaRPr lang="en-US" sz="1500" dirty="0" smtClean="0"/>
          </a:p>
          <a:p>
            <a:pPr lvl="1"/>
            <a:endParaRPr lang="en-US" sz="1500" dirty="0" smtClean="0"/>
          </a:p>
          <a:p>
            <a:r>
              <a:rPr lang="en-US" b="1" dirty="0" smtClean="0"/>
              <a:t>Scalability</a:t>
            </a:r>
          </a:p>
          <a:p>
            <a:pPr lvl="1"/>
            <a:r>
              <a:rPr lang="en-US" sz="1500" dirty="0" smtClean="0"/>
              <a:t>Horizontal : To meet  countrywide </a:t>
            </a:r>
            <a:r>
              <a:rPr lang="en-US" sz="1500" dirty="0"/>
              <a:t> </a:t>
            </a:r>
            <a:r>
              <a:rPr lang="en-US" sz="1500" dirty="0" smtClean="0"/>
              <a:t>spread of Telecom, even up to un-electrified villages</a:t>
            </a:r>
          </a:p>
          <a:p>
            <a:pPr lvl="1"/>
            <a:r>
              <a:rPr lang="en-US" sz="1500" dirty="0" smtClean="0"/>
              <a:t>Vertical : Modular capacity addition to support strong  business model of increased sharing and data growth</a:t>
            </a:r>
          </a:p>
          <a:p>
            <a:pPr marL="457200" lvl="1" indent="0">
              <a:buNone/>
            </a:pPr>
            <a:endParaRPr lang="en-US" sz="1500" dirty="0" smtClean="0"/>
          </a:p>
          <a:p>
            <a:pPr lvl="1"/>
            <a:endParaRPr lang="en-US" sz="1500" dirty="0" smtClean="0"/>
          </a:p>
          <a:p>
            <a:r>
              <a:rPr lang="en-US" b="1" dirty="0" smtClean="0"/>
              <a:t>Operations &amp; Maintenance</a:t>
            </a:r>
          </a:p>
          <a:p>
            <a:pPr lvl="1"/>
            <a:r>
              <a:rPr lang="en-US" sz="1500" dirty="0" smtClean="0"/>
              <a:t>Robust Ecosystem for widely distributed O&amp;M : On site on time support</a:t>
            </a:r>
          </a:p>
          <a:p>
            <a:pPr lvl="1"/>
            <a:endParaRPr lang="en-US" sz="1500" dirty="0" smtClean="0"/>
          </a:p>
          <a:p>
            <a:r>
              <a:rPr lang="en-US" b="1" dirty="0"/>
              <a:t>Commercial </a:t>
            </a:r>
            <a:r>
              <a:rPr lang="en-US" b="1" dirty="0" smtClean="0"/>
              <a:t>Viability</a:t>
            </a:r>
          </a:p>
          <a:p>
            <a:pPr lvl="1"/>
            <a:r>
              <a:rPr lang="en-US" sz="1500" dirty="0" smtClean="0"/>
              <a:t>Sustainable &amp; commercially viable solution </a:t>
            </a:r>
            <a:endParaRPr lang="en-US" sz="1500" dirty="0"/>
          </a:p>
        </p:txBody>
      </p:sp>
      <p:sp>
        <p:nvSpPr>
          <p:cNvPr id="4" name="Text Placeholder 3"/>
          <p:cNvSpPr>
            <a:spLocks noGrp="1"/>
          </p:cNvSpPr>
          <p:nvPr>
            <p:ph type="body" sz="quarter" idx="17"/>
          </p:nvPr>
        </p:nvSpPr>
        <p:spPr>
          <a:xfrm>
            <a:off x="304800" y="5929745"/>
            <a:ext cx="8610600" cy="775855"/>
          </a:xfrm>
        </p:spPr>
        <p:style>
          <a:lnRef idx="1">
            <a:schemeClr val="accent4"/>
          </a:lnRef>
          <a:fillRef idx="2">
            <a:schemeClr val="accent4"/>
          </a:fillRef>
          <a:effectRef idx="1">
            <a:schemeClr val="accent4"/>
          </a:effectRef>
          <a:fontRef idx="minor">
            <a:schemeClr val="dk1"/>
          </a:fontRef>
        </p:style>
        <p:txBody>
          <a:bodyPr anchor="ctr">
            <a:normAutofit/>
          </a:bodyPr>
          <a:lstStyle/>
          <a:p>
            <a:r>
              <a:rPr lang="en-US" dirty="0" smtClean="0"/>
              <a:t>Multiple factors influencing the right and sustainable approach towards</a:t>
            </a:r>
          </a:p>
          <a:p>
            <a:r>
              <a:rPr lang="en-US" dirty="0" smtClean="0"/>
              <a:t>Greener Telecom</a:t>
            </a:r>
            <a:endParaRPr lang="en-US" dirty="0"/>
          </a:p>
        </p:txBody>
      </p:sp>
    </p:spTree>
    <p:extLst>
      <p:ext uri="{BB962C8B-B14F-4D97-AF65-F5344CB8AC3E}">
        <p14:creationId xmlns="" xmlns:p14="http://schemas.microsoft.com/office/powerpoint/2010/main" val="42526256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Title 1"/>
          <p:cNvSpPr>
            <a:spLocks noGrp="1"/>
          </p:cNvSpPr>
          <p:nvPr>
            <p:ph type="title"/>
          </p:nvPr>
        </p:nvSpPr>
        <p:spPr>
          <a:xfrm>
            <a:off x="58738" y="63064"/>
            <a:ext cx="7731124" cy="990600"/>
          </a:xfrm>
        </p:spPr>
        <p:txBody>
          <a:bodyPr>
            <a:normAutofit/>
          </a:bodyPr>
          <a:lstStyle/>
          <a:p>
            <a:pPr eaLnBrk="1" hangingPunct="1"/>
            <a:r>
              <a:rPr lang="en-US" sz="2400" dirty="0">
                <a:latin typeface="Arial" charset="0"/>
                <a:cs typeface="Arial" charset="0"/>
              </a:rPr>
              <a:t>Synopsis of Green Journey in Telecom</a:t>
            </a:r>
            <a:endParaRPr lang="en-US" sz="2400" dirty="0" smtClean="0">
              <a:latin typeface="Arial" charset="0"/>
              <a:cs typeface="Arial" charset="0"/>
            </a:endParaRPr>
          </a:p>
        </p:txBody>
      </p:sp>
      <p:sp>
        <p:nvSpPr>
          <p:cNvPr id="5" name="Slide Number Placeholder 4"/>
          <p:cNvSpPr>
            <a:spLocks noGrp="1"/>
          </p:cNvSpPr>
          <p:nvPr>
            <p:ph type="sldNum" sz="quarter" idx="20"/>
          </p:nvPr>
        </p:nvSpPr>
        <p:spPr/>
        <p:txBody>
          <a:bodyPr/>
          <a:lstStyle/>
          <a:p>
            <a:pPr>
              <a:defRPr/>
            </a:pPr>
            <a:fld id="{F8A48BA0-F7FC-474B-873C-FFF6CE8AB6A1}" type="slidenum">
              <a:rPr lang="en-US"/>
              <a:pPr>
                <a:defRPr/>
              </a:pPr>
              <a:t>16</a:t>
            </a:fld>
            <a:endParaRPr lang="en-US"/>
          </a:p>
        </p:txBody>
      </p:sp>
      <p:graphicFrame>
        <p:nvGraphicFramePr>
          <p:cNvPr id="7" name="Diagram 6"/>
          <p:cNvGraphicFramePr/>
          <p:nvPr>
            <p:extLst>
              <p:ext uri="{D42A27DB-BD31-4B8C-83A1-F6EECF244321}">
                <p14:modId xmlns="" xmlns:p14="http://schemas.microsoft.com/office/powerpoint/2010/main" val="3603468383"/>
              </p:ext>
            </p:extLst>
          </p:nvPr>
        </p:nvGraphicFramePr>
        <p:xfrm>
          <a:off x="323528" y="1183958"/>
          <a:ext cx="8424936" cy="1249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126" name="TextBox 2"/>
          <p:cNvSpPr txBox="1">
            <a:spLocks noChangeArrowheads="1"/>
          </p:cNvSpPr>
          <p:nvPr/>
        </p:nvSpPr>
        <p:spPr bwMode="auto">
          <a:xfrm>
            <a:off x="228599" y="2740759"/>
            <a:ext cx="2759075"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sz="1200" dirty="0"/>
              <a:t>B</a:t>
            </a:r>
            <a:r>
              <a:rPr lang="en-US" sz="1200" dirty="0" smtClean="0"/>
              <a:t>TS </a:t>
            </a:r>
            <a:endParaRPr lang="en-US" sz="1200" dirty="0"/>
          </a:p>
          <a:p>
            <a:pPr lvl="1" eaLnBrk="1" hangingPunct="1">
              <a:buFont typeface="Arial" charset="0"/>
              <a:buChar char="•"/>
            </a:pPr>
            <a:r>
              <a:rPr lang="en-US" sz="1200" dirty="0" smtClean="0"/>
              <a:t>Reduced from 2.5 to 1 KW</a:t>
            </a:r>
          </a:p>
          <a:p>
            <a:pPr lvl="1" eaLnBrk="1" hangingPunct="1">
              <a:buFont typeface="Arial" charset="0"/>
              <a:buChar char="•"/>
            </a:pPr>
            <a:r>
              <a:rPr lang="en-US" sz="1200" dirty="0" smtClean="0"/>
              <a:t>Improved temperature</a:t>
            </a:r>
            <a:endParaRPr lang="en-US" sz="1200" dirty="0"/>
          </a:p>
          <a:p>
            <a:pPr eaLnBrk="1" hangingPunct="1">
              <a:buFont typeface="Arial" charset="0"/>
              <a:buChar char="•"/>
            </a:pPr>
            <a:endParaRPr lang="en-US" sz="1200" dirty="0"/>
          </a:p>
          <a:p>
            <a:pPr eaLnBrk="1" hangingPunct="1">
              <a:buFont typeface="Arial" charset="0"/>
              <a:buChar char="•"/>
            </a:pPr>
            <a:r>
              <a:rPr lang="en-US" sz="1200" dirty="0" smtClean="0"/>
              <a:t>Air Con</a:t>
            </a:r>
          </a:p>
          <a:p>
            <a:pPr lvl="1" eaLnBrk="1" hangingPunct="1">
              <a:buFont typeface="Arial" charset="0"/>
              <a:buChar char="•"/>
            </a:pPr>
            <a:r>
              <a:rPr lang="en-US" sz="1200" dirty="0" smtClean="0"/>
              <a:t>Improved EER / </a:t>
            </a:r>
            <a:r>
              <a:rPr lang="en-US" sz="1200" dirty="0" err="1" smtClean="0"/>
              <a:t>CoP</a:t>
            </a:r>
            <a:endParaRPr lang="en-US" sz="1200" dirty="0" smtClean="0"/>
          </a:p>
          <a:p>
            <a:pPr marL="457200" lvl="1" indent="0" eaLnBrk="1" hangingPunct="1"/>
            <a:endParaRPr lang="en-US" sz="1200" dirty="0"/>
          </a:p>
          <a:p>
            <a:pPr eaLnBrk="1" hangingPunct="1">
              <a:buFont typeface="Arial" charset="0"/>
              <a:buChar char="•"/>
            </a:pPr>
            <a:r>
              <a:rPr lang="en-US" sz="1200" dirty="0" smtClean="0"/>
              <a:t>Sharing</a:t>
            </a:r>
          </a:p>
          <a:p>
            <a:pPr lvl="1" eaLnBrk="1" hangingPunct="1">
              <a:buFont typeface="Arial" charset="0"/>
              <a:buChar char="•"/>
            </a:pPr>
            <a:r>
              <a:rPr lang="en-US" sz="1200" dirty="0" smtClean="0"/>
              <a:t>Energy demand reduced by more than 25%</a:t>
            </a:r>
            <a:endParaRPr lang="en-US" sz="1200" dirty="0"/>
          </a:p>
        </p:txBody>
      </p:sp>
      <p:sp>
        <p:nvSpPr>
          <p:cNvPr id="5127" name="TextBox 9"/>
          <p:cNvSpPr txBox="1">
            <a:spLocks noChangeArrowheads="1"/>
          </p:cNvSpPr>
          <p:nvPr/>
        </p:nvSpPr>
        <p:spPr bwMode="auto">
          <a:xfrm>
            <a:off x="2987675" y="2708275"/>
            <a:ext cx="2663825" cy="2677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171450" indent="-1714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sz="1200" dirty="0" smtClean="0"/>
              <a:t>Rectifier efficiency</a:t>
            </a:r>
          </a:p>
          <a:p>
            <a:pPr lvl="1" eaLnBrk="1" hangingPunct="1">
              <a:buFont typeface="Arial" charset="0"/>
              <a:buChar char="•"/>
            </a:pPr>
            <a:r>
              <a:rPr lang="en-US" sz="1200" dirty="0" smtClean="0"/>
              <a:t>Improved from 90 to 95%</a:t>
            </a:r>
            <a:endParaRPr lang="en-US" sz="1200" dirty="0"/>
          </a:p>
          <a:p>
            <a:pPr eaLnBrk="1" hangingPunct="1">
              <a:buFont typeface="Arial" charset="0"/>
              <a:buChar char="•"/>
            </a:pPr>
            <a:endParaRPr lang="en-US" sz="1200" dirty="0"/>
          </a:p>
          <a:p>
            <a:pPr eaLnBrk="1" hangingPunct="1">
              <a:buFont typeface="Arial" charset="0"/>
              <a:buChar char="•"/>
            </a:pPr>
            <a:r>
              <a:rPr lang="en-US" sz="1200" dirty="0" smtClean="0"/>
              <a:t>Power </a:t>
            </a:r>
            <a:r>
              <a:rPr lang="en-US" sz="1200" dirty="0"/>
              <a:t>conversion </a:t>
            </a:r>
            <a:r>
              <a:rPr lang="en-US" sz="1200" dirty="0" smtClean="0"/>
              <a:t>losses</a:t>
            </a:r>
          </a:p>
          <a:p>
            <a:pPr lvl="1" eaLnBrk="1" hangingPunct="1">
              <a:buFont typeface="Arial" charset="0"/>
              <a:buChar char="•"/>
            </a:pPr>
            <a:r>
              <a:rPr lang="en-US" sz="1200" dirty="0" smtClean="0"/>
              <a:t>Reduced, </a:t>
            </a:r>
            <a:r>
              <a:rPr lang="en-US" sz="1200" dirty="0"/>
              <a:t>like DC DG sets etc. </a:t>
            </a:r>
          </a:p>
          <a:p>
            <a:pPr eaLnBrk="1" hangingPunct="1">
              <a:buFont typeface="Arial" charset="0"/>
              <a:buChar char="•"/>
            </a:pPr>
            <a:endParaRPr lang="en-US" sz="1200" dirty="0"/>
          </a:p>
          <a:p>
            <a:pPr eaLnBrk="1" hangingPunct="1">
              <a:buFont typeface="Arial" charset="0"/>
              <a:buChar char="•"/>
            </a:pPr>
            <a:r>
              <a:rPr lang="en-US" sz="1200" dirty="0" smtClean="0"/>
              <a:t>Losses </a:t>
            </a:r>
            <a:r>
              <a:rPr lang="en-US" sz="1200" dirty="0"/>
              <a:t>incurred for isolation and </a:t>
            </a:r>
            <a:r>
              <a:rPr lang="en-US" sz="1200" dirty="0" smtClean="0"/>
              <a:t>stabilization</a:t>
            </a:r>
          </a:p>
          <a:p>
            <a:pPr lvl="1" eaLnBrk="1" hangingPunct="1">
              <a:buFont typeface="Arial" charset="0"/>
              <a:buChar char="•"/>
            </a:pPr>
            <a:r>
              <a:rPr lang="en-US" sz="1200" dirty="0" smtClean="0"/>
              <a:t>Saving of </a:t>
            </a:r>
            <a:r>
              <a:rPr lang="en-US" sz="1200" dirty="0"/>
              <a:t>2% at 50 to 75% load and 3 to 5 % at load lesser than that by </a:t>
            </a:r>
            <a:r>
              <a:rPr lang="en-US" sz="1200" dirty="0" smtClean="0"/>
              <a:t>introduction </a:t>
            </a:r>
            <a:r>
              <a:rPr lang="en-US" sz="1200" dirty="0"/>
              <a:t>of SVR size </a:t>
            </a:r>
            <a:r>
              <a:rPr lang="en-US" sz="1200" dirty="0" smtClean="0"/>
              <a:t>optimization</a:t>
            </a:r>
            <a:endParaRPr lang="en-US" sz="1200" dirty="0"/>
          </a:p>
        </p:txBody>
      </p:sp>
      <p:sp>
        <p:nvSpPr>
          <p:cNvPr id="8" name="TextBox 10"/>
          <p:cNvSpPr txBox="1">
            <a:spLocks noChangeArrowheads="1"/>
          </p:cNvSpPr>
          <p:nvPr/>
        </p:nvSpPr>
        <p:spPr bwMode="auto">
          <a:xfrm>
            <a:off x="5867400" y="2708275"/>
            <a:ext cx="2665413" cy="1877437"/>
          </a:xfrm>
          <a:prstGeom prst="rect">
            <a:avLst/>
          </a:prstGeom>
          <a:solidFill>
            <a:srgbClr val="FFFF99"/>
          </a:solidFill>
          <a:ln>
            <a:noFill/>
          </a:ln>
        </p:spPr>
        <p:txBody>
          <a:bodyPr>
            <a:spAutoFit/>
          </a:bodyPr>
          <a:lstStyle>
            <a:lvl1pPr marL="171450" indent="-1714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sz="1200" dirty="0" smtClean="0"/>
              <a:t>Telecom adversely impacted due to </a:t>
            </a:r>
            <a:r>
              <a:rPr lang="en-US" sz="1200" dirty="0" err="1" smtClean="0"/>
              <a:t>Discom</a:t>
            </a:r>
            <a:r>
              <a:rPr lang="en-US" sz="1200" dirty="0" smtClean="0"/>
              <a:t> failure to support the growth</a:t>
            </a:r>
          </a:p>
          <a:p>
            <a:pPr eaLnBrk="1" hangingPunct="1">
              <a:buFont typeface="Arial" charset="0"/>
              <a:buChar char="•"/>
            </a:pPr>
            <a:endParaRPr lang="en-US" sz="1200" dirty="0" smtClean="0"/>
          </a:p>
          <a:p>
            <a:pPr eaLnBrk="1" hangingPunct="1">
              <a:buFont typeface="Arial" charset="0"/>
              <a:buChar char="•"/>
            </a:pPr>
            <a:r>
              <a:rPr lang="en-US" sz="1200" dirty="0" smtClean="0"/>
              <a:t>Produced Power at 2.5 times of Grid tariff</a:t>
            </a:r>
            <a:endParaRPr lang="en-US" sz="1200" dirty="0"/>
          </a:p>
          <a:p>
            <a:pPr eaLnBrk="1" hangingPunct="1">
              <a:buFont typeface="Arial" charset="0"/>
              <a:buChar char="•"/>
            </a:pPr>
            <a:endParaRPr lang="en-US" sz="1200" dirty="0"/>
          </a:p>
          <a:p>
            <a:pPr eaLnBrk="1" hangingPunct="1">
              <a:buFont typeface="Arial" charset="0"/>
              <a:buChar char="•"/>
            </a:pPr>
            <a:r>
              <a:rPr lang="en-US" sz="1600" b="1" dirty="0" smtClean="0"/>
              <a:t>Power Generation expertise required</a:t>
            </a:r>
            <a:endParaRPr lang="en-US" sz="1600" b="1" dirty="0"/>
          </a:p>
        </p:txBody>
      </p:sp>
    </p:spTree>
    <p:extLst>
      <p:ext uri="{BB962C8B-B14F-4D97-AF65-F5344CB8AC3E}">
        <p14:creationId xmlns="" xmlns:p14="http://schemas.microsoft.com/office/powerpoint/2010/main" val="199090060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876" y="78830"/>
            <a:ext cx="7045324" cy="990600"/>
          </a:xfrm>
        </p:spPr>
        <p:txBody>
          <a:bodyPr>
            <a:normAutofit/>
          </a:bodyPr>
          <a:lstStyle/>
          <a:p>
            <a:r>
              <a:rPr lang="en-US" sz="2400" dirty="0" smtClean="0"/>
              <a:t>A new approach</a:t>
            </a:r>
            <a:endParaRPr lang="en-US" sz="2400" dirty="0"/>
          </a:p>
        </p:txBody>
      </p:sp>
      <p:sp>
        <p:nvSpPr>
          <p:cNvPr id="3" name="Text Placeholder 2"/>
          <p:cNvSpPr>
            <a:spLocks noGrp="1"/>
          </p:cNvSpPr>
          <p:nvPr>
            <p:ph type="body" sz="quarter" idx="13"/>
          </p:nvPr>
        </p:nvSpPr>
        <p:spPr>
          <a:xfrm>
            <a:off x="304800" y="1066800"/>
            <a:ext cx="8610600" cy="5181600"/>
          </a:xfrm>
        </p:spPr>
        <p:txBody>
          <a:bodyPr>
            <a:normAutofit lnSpcReduction="10000"/>
          </a:bodyPr>
          <a:lstStyle/>
          <a:p>
            <a:pPr lvl="0" algn="just">
              <a:spcAft>
                <a:spcPts val="600"/>
              </a:spcAft>
            </a:pPr>
            <a:r>
              <a:rPr lang="en-IN" dirty="0"/>
              <a:t>Uniquely focused on bottleneck infrastructure,</a:t>
            </a:r>
          </a:p>
          <a:p>
            <a:pPr lvl="0" algn="just">
              <a:spcAft>
                <a:spcPts val="600"/>
              </a:spcAft>
            </a:pPr>
            <a:r>
              <a:rPr lang="en-IN" dirty="0" smtClean="0"/>
              <a:t>Would </a:t>
            </a:r>
            <a:r>
              <a:rPr lang="en-IN" dirty="0"/>
              <a:t>cover several areas/people who would otherwise wait indefinitely for Broadband and basic telecom connectivity – faster roll-out</a:t>
            </a:r>
            <a:endParaRPr lang="en-IN" dirty="0" smtClean="0"/>
          </a:p>
          <a:p>
            <a:pPr lvl="0" algn="just">
              <a:spcAft>
                <a:spcPts val="600"/>
              </a:spcAft>
            </a:pPr>
            <a:r>
              <a:rPr lang="en-IN" dirty="0"/>
              <a:t>Making the largest investments to provide the best-in-class infrastructure,</a:t>
            </a:r>
            <a:endParaRPr lang="en-IN" dirty="0" smtClean="0"/>
          </a:p>
          <a:p>
            <a:pPr lvl="0" algn="just">
              <a:spcAft>
                <a:spcPts val="600"/>
              </a:spcAft>
            </a:pPr>
            <a:r>
              <a:rPr lang="en-IN" b="1" i="1" dirty="0" smtClean="0"/>
              <a:t>Determined </a:t>
            </a:r>
            <a:r>
              <a:rPr lang="en-IN" b="1" i="1" dirty="0"/>
              <a:t>to tackle environmental issues with Green Energy &amp; thereby reduce Diesel and </a:t>
            </a:r>
            <a:r>
              <a:rPr lang="en-IN" b="1" i="1" dirty="0" smtClean="0"/>
              <a:t>Kerosene </a:t>
            </a:r>
            <a:r>
              <a:rPr lang="en-IN" b="1" i="1" dirty="0"/>
              <a:t>consumption.</a:t>
            </a:r>
          </a:p>
          <a:p>
            <a:pPr lvl="0" algn="just">
              <a:spcAft>
                <a:spcPts val="600"/>
              </a:spcAft>
            </a:pPr>
            <a:r>
              <a:rPr lang="en-IN" b="1" i="1" dirty="0" smtClean="0"/>
              <a:t>Ease </a:t>
            </a:r>
            <a:r>
              <a:rPr lang="en-IN" b="1" i="1" dirty="0"/>
              <a:t>out the pressure on environment and improve the sky-lines</a:t>
            </a:r>
            <a:r>
              <a:rPr lang="en-IN" b="1" i="1" dirty="0" smtClean="0"/>
              <a:t>,</a:t>
            </a:r>
          </a:p>
          <a:p>
            <a:pPr lvl="0" algn="just">
              <a:spcAft>
                <a:spcPts val="600"/>
              </a:spcAft>
            </a:pPr>
            <a:r>
              <a:rPr lang="en-IN" b="1" i="1" dirty="0" smtClean="0"/>
              <a:t>National reduction of Carbon foot-print in line with International standards,</a:t>
            </a:r>
            <a:endParaRPr lang="en-IN" b="1" i="1" dirty="0"/>
          </a:p>
          <a:p>
            <a:pPr lvl="0" algn="just">
              <a:spcAft>
                <a:spcPts val="600"/>
              </a:spcAft>
            </a:pPr>
            <a:r>
              <a:rPr lang="en-IN" dirty="0"/>
              <a:t>Uniquely positioned to partner with Government Agencies to :</a:t>
            </a:r>
          </a:p>
          <a:p>
            <a:pPr lvl="1" algn="just">
              <a:spcAft>
                <a:spcPts val="600"/>
              </a:spcAft>
            </a:pPr>
            <a:r>
              <a:rPr lang="en-IN" dirty="0" smtClean="0"/>
              <a:t>Provide </a:t>
            </a:r>
            <a:r>
              <a:rPr lang="en-IN" dirty="0"/>
              <a:t>surveillance services for security checks and traffic control</a:t>
            </a:r>
          </a:p>
          <a:p>
            <a:pPr lvl="1" algn="just">
              <a:spcAft>
                <a:spcPts val="600"/>
              </a:spcAft>
            </a:pPr>
            <a:r>
              <a:rPr lang="en-IN" dirty="0"/>
              <a:t>Phone charging stations in rural areas</a:t>
            </a:r>
          </a:p>
          <a:p>
            <a:pPr lvl="1" algn="just">
              <a:spcAft>
                <a:spcPts val="600"/>
              </a:spcAft>
            </a:pPr>
            <a:r>
              <a:rPr lang="en-IN" dirty="0"/>
              <a:t>Community Emergency Lighting in rural areas in case of power-cuts</a:t>
            </a:r>
          </a:p>
          <a:p>
            <a:pPr lvl="1" algn="just">
              <a:spcAft>
                <a:spcPts val="600"/>
              </a:spcAft>
            </a:pPr>
            <a:r>
              <a:rPr lang="en-IN" dirty="0"/>
              <a:t>Provide Green and Clean Energy.</a:t>
            </a:r>
          </a:p>
        </p:txBody>
      </p:sp>
    </p:spTree>
    <p:extLst>
      <p:ext uri="{BB962C8B-B14F-4D97-AF65-F5344CB8AC3E}">
        <p14:creationId xmlns="" xmlns:p14="http://schemas.microsoft.com/office/powerpoint/2010/main" val="32435083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2136"/>
            <a:ext cx="7731124" cy="990600"/>
          </a:xfrm>
        </p:spPr>
        <p:txBody>
          <a:bodyPr>
            <a:normAutofit/>
          </a:bodyPr>
          <a:lstStyle/>
          <a:p>
            <a:r>
              <a:rPr lang="en-US" sz="2400" dirty="0" smtClean="0"/>
              <a:t>Energy Sharing – RESCO concept</a:t>
            </a:r>
            <a:endParaRPr lang="en-US" sz="2400" dirty="0"/>
          </a:p>
        </p:txBody>
      </p:sp>
      <p:sp>
        <p:nvSpPr>
          <p:cNvPr id="7" name="Oval 6"/>
          <p:cNvSpPr/>
          <p:nvPr/>
        </p:nvSpPr>
        <p:spPr>
          <a:xfrm>
            <a:off x="3733800" y="3276600"/>
            <a:ext cx="1371600" cy="1295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 name="TextBox 7"/>
          <p:cNvSpPr txBox="1">
            <a:spLocks noChangeArrowheads="1"/>
          </p:cNvSpPr>
          <p:nvPr/>
        </p:nvSpPr>
        <p:spPr bwMode="auto">
          <a:xfrm>
            <a:off x="3886200" y="3638490"/>
            <a:ext cx="1143000" cy="400110"/>
          </a:xfrm>
          <a:prstGeom prst="rect">
            <a:avLst/>
          </a:prstGeom>
          <a:noFill/>
          <a:ln w="9525">
            <a:noFill/>
            <a:miter lim="800000"/>
            <a:headEnd/>
            <a:tailEnd/>
          </a:ln>
        </p:spPr>
        <p:txBody>
          <a:bodyPr>
            <a:spAutoFit/>
          </a:bodyPr>
          <a:lstStyle/>
          <a:p>
            <a:pPr algn="ctr"/>
            <a:r>
              <a:rPr lang="en-US" sz="2000" b="1" dirty="0" smtClean="0">
                <a:solidFill>
                  <a:schemeClr val="bg1"/>
                </a:solidFill>
              </a:rPr>
              <a:t>RESCO</a:t>
            </a:r>
            <a:endParaRPr lang="en-US" sz="2000" b="1" dirty="0">
              <a:solidFill>
                <a:schemeClr val="bg1"/>
              </a:solidFill>
            </a:endParaRPr>
          </a:p>
        </p:txBody>
      </p:sp>
      <p:pic>
        <p:nvPicPr>
          <p:cNvPr id="9" name="Picture 2" descr="C:\Documents and Settings\gaurav.kala\My Documents\My Pictures\1216179845405336349jcartier_antenna_square_svg_hi.png"/>
          <p:cNvPicPr>
            <a:picLocks noChangeAspect="1" noChangeArrowheads="1"/>
          </p:cNvPicPr>
          <p:nvPr/>
        </p:nvPicPr>
        <p:blipFill>
          <a:blip r:embed="rId2" cstate="print"/>
          <a:srcRect/>
          <a:stretch>
            <a:fillRect/>
          </a:stretch>
        </p:blipFill>
        <p:spPr bwMode="auto">
          <a:xfrm>
            <a:off x="7620000" y="1371600"/>
            <a:ext cx="471488" cy="1143000"/>
          </a:xfrm>
          <a:prstGeom prst="rect">
            <a:avLst/>
          </a:prstGeom>
          <a:noFill/>
          <a:ln w="9525">
            <a:noFill/>
            <a:miter lim="800000"/>
            <a:headEnd/>
            <a:tailEnd/>
          </a:ln>
        </p:spPr>
      </p:pic>
      <p:pic>
        <p:nvPicPr>
          <p:cNvPr id="10" name="Picture 2" descr="C:\Documents and Settings\gaurav.kala\My Documents\My Pictures\1216179845405336349jcartier_antenna_square_svg_hi.png"/>
          <p:cNvPicPr>
            <a:picLocks noChangeAspect="1" noChangeArrowheads="1"/>
          </p:cNvPicPr>
          <p:nvPr/>
        </p:nvPicPr>
        <p:blipFill>
          <a:blip r:embed="rId2" cstate="print"/>
          <a:srcRect/>
          <a:stretch>
            <a:fillRect/>
          </a:stretch>
        </p:blipFill>
        <p:spPr bwMode="auto">
          <a:xfrm>
            <a:off x="4183063" y="1524000"/>
            <a:ext cx="473075" cy="1143000"/>
          </a:xfrm>
          <a:prstGeom prst="rect">
            <a:avLst/>
          </a:prstGeom>
          <a:noFill/>
          <a:ln w="9525">
            <a:noFill/>
            <a:miter lim="800000"/>
            <a:headEnd/>
            <a:tailEnd/>
          </a:ln>
        </p:spPr>
      </p:pic>
      <p:pic>
        <p:nvPicPr>
          <p:cNvPr id="11" name="Picture 2" descr="C:\Documents and Settings\gaurav.kala\My Documents\My Pictures\1216179845405336349jcartier_antenna_square_svg_hi.png"/>
          <p:cNvPicPr>
            <a:picLocks noChangeAspect="1" noChangeArrowheads="1"/>
          </p:cNvPicPr>
          <p:nvPr/>
        </p:nvPicPr>
        <p:blipFill>
          <a:blip r:embed="rId2" cstate="print"/>
          <a:srcRect/>
          <a:stretch>
            <a:fillRect/>
          </a:stretch>
        </p:blipFill>
        <p:spPr bwMode="auto">
          <a:xfrm>
            <a:off x="6440016" y="4432920"/>
            <a:ext cx="471488" cy="1143000"/>
          </a:xfrm>
          <a:prstGeom prst="rect">
            <a:avLst/>
          </a:prstGeom>
          <a:noFill/>
          <a:ln w="9525">
            <a:noFill/>
            <a:miter lim="800000"/>
            <a:headEnd/>
            <a:tailEnd/>
          </a:ln>
        </p:spPr>
      </p:pic>
      <p:pic>
        <p:nvPicPr>
          <p:cNvPr id="12" name="Picture 2" descr="C:\Documents and Settings\gaurav.kala\My Documents\My Pictures\1216179845405336349jcartier_antenna_square_svg_hi.png"/>
          <p:cNvPicPr>
            <a:picLocks noChangeAspect="1" noChangeArrowheads="1"/>
          </p:cNvPicPr>
          <p:nvPr/>
        </p:nvPicPr>
        <p:blipFill>
          <a:blip r:embed="rId2" cstate="print"/>
          <a:srcRect/>
          <a:stretch>
            <a:fillRect/>
          </a:stretch>
        </p:blipFill>
        <p:spPr bwMode="auto">
          <a:xfrm>
            <a:off x="1236663" y="3124200"/>
            <a:ext cx="471487" cy="1143000"/>
          </a:xfrm>
          <a:prstGeom prst="rect">
            <a:avLst/>
          </a:prstGeom>
          <a:noFill/>
          <a:ln w="9525">
            <a:noFill/>
            <a:miter lim="800000"/>
            <a:headEnd/>
            <a:tailEnd/>
          </a:ln>
        </p:spPr>
      </p:pic>
      <p:pic>
        <p:nvPicPr>
          <p:cNvPr id="13" name="Picture 2" descr="C:\Documents and Settings\gaurav.kala\My Documents\My Pictures\1216179845405336349jcartier_antenna_square_svg_hi.png"/>
          <p:cNvPicPr>
            <a:picLocks noChangeAspect="1" noChangeArrowheads="1"/>
          </p:cNvPicPr>
          <p:nvPr/>
        </p:nvPicPr>
        <p:blipFill>
          <a:blip r:embed="rId2" cstate="print"/>
          <a:srcRect/>
          <a:stretch>
            <a:fillRect/>
          </a:stretch>
        </p:blipFill>
        <p:spPr bwMode="auto">
          <a:xfrm>
            <a:off x="1317625" y="1390650"/>
            <a:ext cx="473075" cy="1143000"/>
          </a:xfrm>
          <a:prstGeom prst="rect">
            <a:avLst/>
          </a:prstGeom>
          <a:noFill/>
          <a:ln w="9525">
            <a:noFill/>
            <a:miter lim="800000"/>
            <a:headEnd/>
            <a:tailEnd/>
          </a:ln>
        </p:spPr>
      </p:pic>
      <p:pic>
        <p:nvPicPr>
          <p:cNvPr id="14" name="Picture 2" descr="C:\Documents and Settings\gaurav.kala\My Documents\My Pictures\1216179845405336349jcartier_antenna_square_svg_hi.png"/>
          <p:cNvPicPr>
            <a:picLocks noChangeAspect="1" noChangeArrowheads="1"/>
          </p:cNvPicPr>
          <p:nvPr/>
        </p:nvPicPr>
        <p:blipFill>
          <a:blip r:embed="rId2" cstate="print"/>
          <a:srcRect/>
          <a:stretch>
            <a:fillRect/>
          </a:stretch>
        </p:blipFill>
        <p:spPr bwMode="auto">
          <a:xfrm>
            <a:off x="7620000" y="3048000"/>
            <a:ext cx="471488" cy="1143000"/>
          </a:xfrm>
          <a:prstGeom prst="rect">
            <a:avLst/>
          </a:prstGeom>
          <a:noFill/>
          <a:ln w="9525">
            <a:noFill/>
            <a:miter lim="800000"/>
            <a:headEnd/>
            <a:tailEnd/>
          </a:ln>
        </p:spPr>
      </p:pic>
      <p:pic>
        <p:nvPicPr>
          <p:cNvPr id="15" name="Picture 12" descr="http://sitefinder.industowers.com/UI/Images/IndusLogo.jpg"/>
          <p:cNvPicPr>
            <a:picLocks noChangeAspect="1" noChangeArrowheads="1"/>
          </p:cNvPicPr>
          <p:nvPr/>
        </p:nvPicPr>
        <p:blipFill>
          <a:blip r:embed="rId3" cstate="print"/>
          <a:srcRect/>
          <a:stretch>
            <a:fillRect/>
          </a:stretch>
        </p:blipFill>
        <p:spPr bwMode="auto">
          <a:xfrm>
            <a:off x="1828800" y="1600200"/>
            <a:ext cx="342900" cy="457200"/>
          </a:xfrm>
          <a:prstGeom prst="rect">
            <a:avLst/>
          </a:prstGeom>
          <a:noFill/>
          <a:ln w="9525">
            <a:noFill/>
            <a:miter lim="800000"/>
            <a:headEnd/>
            <a:tailEnd/>
          </a:ln>
        </p:spPr>
      </p:pic>
      <p:pic>
        <p:nvPicPr>
          <p:cNvPr id="16" name="Picture 12" descr="http://sitefinder.industowers.com/UI/Images/IndusLogo.jpg"/>
          <p:cNvPicPr>
            <a:picLocks noChangeAspect="1" noChangeArrowheads="1"/>
          </p:cNvPicPr>
          <p:nvPr/>
        </p:nvPicPr>
        <p:blipFill>
          <a:blip r:embed="rId3" cstate="print"/>
          <a:srcRect/>
          <a:stretch>
            <a:fillRect/>
          </a:stretch>
        </p:blipFill>
        <p:spPr bwMode="auto">
          <a:xfrm>
            <a:off x="6944072" y="4504928"/>
            <a:ext cx="342900" cy="457200"/>
          </a:xfrm>
          <a:prstGeom prst="rect">
            <a:avLst/>
          </a:prstGeom>
          <a:noFill/>
          <a:ln w="9525">
            <a:noFill/>
            <a:miter lim="800000"/>
            <a:headEnd/>
            <a:tailEnd/>
          </a:ln>
        </p:spPr>
      </p:pic>
      <p:cxnSp>
        <p:nvCxnSpPr>
          <p:cNvPr id="17" name="Straight Connector 16"/>
          <p:cNvCxnSpPr/>
          <p:nvPr/>
        </p:nvCxnSpPr>
        <p:spPr>
          <a:xfrm>
            <a:off x="1676400" y="2590800"/>
            <a:ext cx="2057400" cy="990600"/>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18" name="Straight Connector 17"/>
          <p:cNvCxnSpPr/>
          <p:nvPr/>
        </p:nvCxnSpPr>
        <p:spPr>
          <a:xfrm flipV="1">
            <a:off x="5105400" y="2362200"/>
            <a:ext cx="2362200" cy="1219200"/>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20" name="Straight Connector 19"/>
          <p:cNvCxnSpPr/>
          <p:nvPr/>
        </p:nvCxnSpPr>
        <p:spPr>
          <a:xfrm rot="10800000">
            <a:off x="5105400" y="4191000"/>
            <a:ext cx="1262608" cy="673968"/>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21" name="Straight Connector 20"/>
          <p:cNvCxnSpPr/>
          <p:nvPr/>
        </p:nvCxnSpPr>
        <p:spPr>
          <a:xfrm rot="5400000" flipH="1" flipV="1">
            <a:off x="4191000" y="2971800"/>
            <a:ext cx="457200" cy="0"/>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22" name="Straight Connector 21"/>
          <p:cNvCxnSpPr/>
          <p:nvPr/>
        </p:nvCxnSpPr>
        <p:spPr>
          <a:xfrm flipH="1">
            <a:off x="1790700" y="3886200"/>
            <a:ext cx="1790700" cy="38100"/>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334000" y="3886200"/>
            <a:ext cx="1981200" cy="0"/>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pic>
        <p:nvPicPr>
          <p:cNvPr id="24" name="Picture 2" descr="C:\Documents and Settings\gaurav.kala\My Documents\My Pictures\1216179845405336349jcartier_antenna_square_svg_hi.png"/>
          <p:cNvPicPr>
            <a:picLocks noChangeAspect="1" noChangeArrowheads="1"/>
          </p:cNvPicPr>
          <p:nvPr/>
        </p:nvPicPr>
        <p:blipFill>
          <a:blip r:embed="rId2" cstate="print"/>
          <a:srcRect/>
          <a:stretch>
            <a:fillRect/>
          </a:stretch>
        </p:blipFill>
        <p:spPr bwMode="auto">
          <a:xfrm>
            <a:off x="1828800" y="4876800"/>
            <a:ext cx="471488" cy="1143000"/>
          </a:xfrm>
          <a:prstGeom prst="rect">
            <a:avLst/>
          </a:prstGeom>
          <a:noFill/>
          <a:ln w="9525">
            <a:noFill/>
            <a:miter lim="800000"/>
            <a:headEnd/>
            <a:tailEnd/>
          </a:ln>
        </p:spPr>
      </p:pic>
      <p:pic>
        <p:nvPicPr>
          <p:cNvPr id="25" name="Picture 2" descr="See full size image">
            <a:hlinkClick r:id="rId4"/>
          </p:cNvPr>
          <p:cNvPicPr>
            <a:picLocks noChangeAspect="1" noChangeArrowheads="1"/>
          </p:cNvPicPr>
          <p:nvPr/>
        </p:nvPicPr>
        <p:blipFill>
          <a:blip r:embed="rId5" cstate="print"/>
          <a:srcRect/>
          <a:stretch>
            <a:fillRect/>
          </a:stretch>
        </p:blipFill>
        <p:spPr bwMode="auto">
          <a:xfrm>
            <a:off x="2206625" y="4283075"/>
            <a:ext cx="565150" cy="685800"/>
          </a:xfrm>
          <a:prstGeom prst="rect">
            <a:avLst/>
          </a:prstGeom>
          <a:noFill/>
          <a:ln w="9525">
            <a:noFill/>
            <a:miter lim="800000"/>
            <a:headEnd/>
            <a:tailEnd/>
          </a:ln>
        </p:spPr>
      </p:pic>
      <p:cxnSp>
        <p:nvCxnSpPr>
          <p:cNvPr id="26" name="Straight Connector 25"/>
          <p:cNvCxnSpPr/>
          <p:nvPr/>
        </p:nvCxnSpPr>
        <p:spPr>
          <a:xfrm flipV="1">
            <a:off x="2362200" y="4283075"/>
            <a:ext cx="1371600" cy="1203325"/>
          </a:xfrm>
          <a:prstGeom prst="line">
            <a:avLst/>
          </a:prstGeom>
          <a:ln/>
        </p:spPr>
        <p:style>
          <a:lnRef idx="2">
            <a:schemeClr val="accent4"/>
          </a:lnRef>
          <a:fillRef idx="0">
            <a:schemeClr val="accent4"/>
          </a:fillRef>
          <a:effectRef idx="1">
            <a:schemeClr val="accent4"/>
          </a:effectRef>
          <a:fontRef idx="minor">
            <a:schemeClr val="tx1"/>
          </a:fontRef>
        </p:style>
      </p:cxnSp>
      <p:pic>
        <p:nvPicPr>
          <p:cNvPr id="27" name="Picture 4" descr="http://www.topnews.in/files/Bharti-Infratel1.jpg"/>
          <p:cNvPicPr>
            <a:picLocks noChangeAspect="1" noChangeArrowheads="1"/>
          </p:cNvPicPr>
          <p:nvPr/>
        </p:nvPicPr>
        <p:blipFill>
          <a:blip r:embed="rId6" cstate="print"/>
          <a:srcRect/>
          <a:stretch>
            <a:fillRect/>
          </a:stretch>
        </p:blipFill>
        <p:spPr bwMode="auto">
          <a:xfrm>
            <a:off x="4794250" y="1463675"/>
            <a:ext cx="927100" cy="781050"/>
          </a:xfrm>
          <a:prstGeom prst="rect">
            <a:avLst/>
          </a:prstGeom>
          <a:noFill/>
          <a:ln w="9525">
            <a:noFill/>
            <a:miter lim="800000"/>
            <a:headEnd/>
            <a:tailEnd/>
          </a:ln>
        </p:spPr>
      </p:pic>
      <p:pic>
        <p:nvPicPr>
          <p:cNvPr id="28" name="Picture 6" descr="http://www.broadbandindiamagazine.com/wp-content/uploads/2010/11/viom_networks.jpg"/>
          <p:cNvPicPr>
            <a:picLocks noChangeAspect="1" noChangeArrowheads="1"/>
          </p:cNvPicPr>
          <p:nvPr/>
        </p:nvPicPr>
        <p:blipFill>
          <a:blip r:embed="rId7" cstate="print"/>
          <a:srcRect/>
          <a:stretch>
            <a:fillRect/>
          </a:stretch>
        </p:blipFill>
        <p:spPr bwMode="auto">
          <a:xfrm>
            <a:off x="6934200" y="3128963"/>
            <a:ext cx="609600" cy="452437"/>
          </a:xfrm>
          <a:prstGeom prst="rect">
            <a:avLst/>
          </a:prstGeom>
          <a:noFill/>
          <a:ln w="9525">
            <a:noFill/>
            <a:miter lim="800000"/>
            <a:headEnd/>
            <a:tailEnd/>
          </a:ln>
        </p:spPr>
      </p:pic>
      <p:pic>
        <p:nvPicPr>
          <p:cNvPr id="29" name="Picture 8" descr="http://www.atharvatel.com/control/photo/4~1~2009~7~00~57~AM~American_Tower_Corporation_Logo.jpg"/>
          <p:cNvPicPr>
            <a:picLocks noChangeAspect="1" noChangeArrowheads="1"/>
          </p:cNvPicPr>
          <p:nvPr/>
        </p:nvPicPr>
        <p:blipFill>
          <a:blip r:embed="rId8" cstate="print"/>
          <a:srcRect/>
          <a:stretch>
            <a:fillRect/>
          </a:stretch>
        </p:blipFill>
        <p:spPr bwMode="auto">
          <a:xfrm>
            <a:off x="1741488" y="3352800"/>
            <a:ext cx="687387" cy="365125"/>
          </a:xfrm>
          <a:prstGeom prst="rect">
            <a:avLst/>
          </a:prstGeom>
          <a:noFill/>
          <a:ln w="9525">
            <a:noFill/>
            <a:miter lim="800000"/>
            <a:headEnd/>
            <a:tailEnd/>
          </a:ln>
        </p:spPr>
      </p:pic>
      <p:pic>
        <p:nvPicPr>
          <p:cNvPr id="1026" name="Picture 2"/>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6942139" y="1371600"/>
            <a:ext cx="754061" cy="3476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4" name="Picture 2" descr="C:\Users\sarfraz.khan\Downloads\hut.jp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2971800" y="5181600"/>
            <a:ext cx="838200" cy="700104"/>
          </a:xfrm>
          <a:prstGeom prst="rect">
            <a:avLst/>
          </a:prstGeom>
          <a:noFill/>
          <a:extLst>
            <a:ext uri="{909E8E84-426E-40DD-AFC4-6F175D3DCCD1}">
              <a14:hiddenFill xmlns="" xmlns:a14="http://schemas.microsoft.com/office/drawing/2010/main">
                <a:solidFill>
                  <a:srgbClr val="FFFFFF"/>
                </a:solidFill>
              </a14:hiddenFill>
            </a:ext>
          </a:extLst>
        </p:spPr>
      </p:pic>
      <p:pic>
        <p:nvPicPr>
          <p:cNvPr id="31" name="Picture 2" descr="C:\Users\sarfraz.khan\Downloads\hut.jp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7620000" y="5105400"/>
            <a:ext cx="838200" cy="700104"/>
          </a:xfrm>
          <a:prstGeom prst="rect">
            <a:avLst/>
          </a:prstGeom>
          <a:noFill/>
          <a:extLst>
            <a:ext uri="{909E8E84-426E-40DD-AFC4-6F175D3DCCD1}">
              <a14:hiddenFill xmlns="" xmlns:a14="http://schemas.microsoft.com/office/drawing/2010/main">
                <a:solidFill>
                  <a:srgbClr val="FFFFFF"/>
                </a:solidFill>
              </a14:hiddenFill>
            </a:ext>
          </a:extLst>
        </p:spPr>
      </p:pic>
      <p:pic>
        <p:nvPicPr>
          <p:cNvPr id="32" name="Picture 2" descr="C:\Users\sarfraz.khan\Downloads\hut.jp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5791200" y="3429000"/>
            <a:ext cx="838200" cy="700104"/>
          </a:xfrm>
          <a:prstGeom prst="rect">
            <a:avLst/>
          </a:prstGeom>
          <a:noFill/>
          <a:extLst>
            <a:ext uri="{909E8E84-426E-40DD-AFC4-6F175D3DCCD1}">
              <a14:hiddenFill xmlns="" xmlns:a14="http://schemas.microsoft.com/office/drawing/2010/main">
                <a:solidFill>
                  <a:srgbClr val="FFFFFF"/>
                </a:solidFill>
              </a14:hiddenFill>
            </a:ext>
          </a:extLst>
        </p:spPr>
      </p:pic>
      <p:pic>
        <p:nvPicPr>
          <p:cNvPr id="33" name="Picture 2" descr="C:\Users\sarfraz.khan\Downloads\hut.jp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5334000" y="2133600"/>
            <a:ext cx="838200" cy="700104"/>
          </a:xfrm>
          <a:prstGeom prst="rect">
            <a:avLst/>
          </a:prstGeom>
          <a:noFill/>
          <a:extLst>
            <a:ext uri="{909E8E84-426E-40DD-AFC4-6F175D3DCCD1}">
              <a14:hiddenFill xmlns="" xmlns:a14="http://schemas.microsoft.com/office/drawing/2010/main">
                <a:solidFill>
                  <a:srgbClr val="FFFFFF"/>
                </a:solidFill>
              </a14:hiddenFill>
            </a:ext>
          </a:extLst>
        </p:spPr>
      </p:pic>
      <p:pic>
        <p:nvPicPr>
          <p:cNvPr id="34" name="Picture 2" descr="C:\Users\sarfraz.khan\Downloads\hut.jp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228600" y="4252896"/>
            <a:ext cx="838200" cy="700104"/>
          </a:xfrm>
          <a:prstGeom prst="rect">
            <a:avLst/>
          </a:prstGeom>
          <a:noFill/>
          <a:extLst>
            <a:ext uri="{909E8E84-426E-40DD-AFC4-6F175D3DCCD1}">
              <a14:hiddenFill xmlns="" xmlns:a14="http://schemas.microsoft.com/office/drawing/2010/main">
                <a:solidFill>
                  <a:srgbClr val="FFFFFF"/>
                </a:solidFill>
              </a14:hiddenFill>
            </a:ext>
          </a:extLst>
        </p:spPr>
      </p:pic>
      <p:pic>
        <p:nvPicPr>
          <p:cNvPr id="35" name="Picture 2" descr="C:\Users\sarfraz.khan\Downloads\hut.jp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3048000" y="2057400"/>
            <a:ext cx="838200" cy="700104"/>
          </a:xfrm>
          <a:prstGeom prst="rect">
            <a:avLst/>
          </a:prstGeom>
          <a:noFill/>
          <a:extLst>
            <a:ext uri="{909E8E84-426E-40DD-AFC4-6F175D3DCCD1}">
              <a14:hiddenFill xmlns="" xmlns:a14="http://schemas.microsoft.com/office/drawing/2010/main">
                <a:solidFill>
                  <a:srgbClr val="FFFFFF"/>
                </a:solidFill>
              </a14:hiddenFill>
            </a:ext>
          </a:extLst>
        </p:spPr>
      </p:pic>
      <p:pic>
        <p:nvPicPr>
          <p:cNvPr id="36" name="Picture 2" descr="C:\Users\sarfraz.khan\Downloads\hut.jp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4953000" y="5257800"/>
            <a:ext cx="838200" cy="700104"/>
          </a:xfrm>
          <a:prstGeom prst="rect">
            <a:avLst/>
          </a:prstGeom>
          <a:noFill/>
          <a:extLst>
            <a:ext uri="{909E8E84-426E-40DD-AFC4-6F175D3DCCD1}">
              <a14:hiddenFill xmlns="" xmlns:a14="http://schemas.microsoft.com/office/drawing/2010/main">
                <a:solidFill>
                  <a:srgbClr val="FFFFFF"/>
                </a:solidFill>
              </a14:hiddenFill>
            </a:ext>
          </a:extLst>
        </p:spPr>
      </p:pic>
      <p:cxnSp>
        <p:nvCxnSpPr>
          <p:cNvPr id="44" name="Straight Connector 43"/>
          <p:cNvCxnSpPr/>
          <p:nvPr/>
        </p:nvCxnSpPr>
        <p:spPr>
          <a:xfrm flipV="1">
            <a:off x="3581400" y="4527984"/>
            <a:ext cx="457200" cy="577416"/>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828800" y="3810000"/>
            <a:ext cx="1828800" cy="0"/>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6" name="Straight Connector 45"/>
          <p:cNvCxnSpPr/>
          <p:nvPr/>
        </p:nvCxnSpPr>
        <p:spPr>
          <a:xfrm flipH="1" flipV="1">
            <a:off x="4876800" y="4602948"/>
            <a:ext cx="381000" cy="578652"/>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flipV="1">
            <a:off x="3733800" y="2833704"/>
            <a:ext cx="304800" cy="486912"/>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181600" y="3884964"/>
            <a:ext cx="609600" cy="1236"/>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4953000" y="2851584"/>
            <a:ext cx="381000" cy="469032"/>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5181600" y="3695700"/>
            <a:ext cx="2286000" cy="38100"/>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61" name="Straight Connector 60"/>
          <p:cNvCxnSpPr/>
          <p:nvPr/>
        </p:nvCxnSpPr>
        <p:spPr>
          <a:xfrm flipV="1">
            <a:off x="1143000" y="3962400"/>
            <a:ext cx="2492375" cy="663575"/>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257800" y="4114800"/>
            <a:ext cx="2209800" cy="114300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3" name="Picture 1" descr="Description: http://www.washing-machine-wizard.com/images/world180.jpg"/>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3238500" y="2743200"/>
            <a:ext cx="2095500" cy="2095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Oval 4"/>
          <p:cNvSpPr/>
          <p:nvPr/>
        </p:nvSpPr>
        <p:spPr>
          <a:xfrm>
            <a:off x="3467100" y="2209800"/>
            <a:ext cx="1790700" cy="66675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dirty="0" smtClean="0"/>
              <a:t>RESCO</a:t>
            </a:r>
            <a:endParaRPr lang="en-US" sz="2400" dirty="0"/>
          </a:p>
        </p:txBody>
      </p:sp>
      <p:sp>
        <p:nvSpPr>
          <p:cNvPr id="50" name="Oval 49"/>
          <p:cNvSpPr/>
          <p:nvPr/>
        </p:nvSpPr>
        <p:spPr>
          <a:xfrm>
            <a:off x="1828800" y="3676650"/>
            <a:ext cx="1790700" cy="66675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dirty="0" smtClean="0"/>
              <a:t>IP1</a:t>
            </a:r>
            <a:endParaRPr lang="en-US" sz="2400" dirty="0"/>
          </a:p>
        </p:txBody>
      </p:sp>
      <p:sp>
        <p:nvSpPr>
          <p:cNvPr id="51" name="Oval 50"/>
          <p:cNvSpPr/>
          <p:nvPr/>
        </p:nvSpPr>
        <p:spPr>
          <a:xfrm>
            <a:off x="4762500" y="4191000"/>
            <a:ext cx="2149004" cy="66675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200" dirty="0" smtClean="0"/>
              <a:t>Community</a:t>
            </a:r>
            <a:endParaRPr lang="en-US" sz="2200" dirty="0"/>
          </a:p>
        </p:txBody>
      </p:sp>
      <p:sp>
        <p:nvSpPr>
          <p:cNvPr id="53" name="Text Placeholder 3"/>
          <p:cNvSpPr>
            <a:spLocks noGrp="1"/>
          </p:cNvSpPr>
          <p:nvPr>
            <p:ph type="body" sz="quarter" idx="17"/>
          </p:nvPr>
        </p:nvSpPr>
        <p:spPr>
          <a:xfrm>
            <a:off x="304800" y="6172200"/>
            <a:ext cx="8610600" cy="484909"/>
          </a:xfrm>
          <a:ln/>
        </p:spPr>
        <p:style>
          <a:lnRef idx="1">
            <a:schemeClr val="accent4"/>
          </a:lnRef>
          <a:fillRef idx="2">
            <a:schemeClr val="accent4"/>
          </a:fillRef>
          <a:effectRef idx="1">
            <a:schemeClr val="accent4"/>
          </a:effectRef>
          <a:fontRef idx="minor">
            <a:schemeClr val="dk1"/>
          </a:fontRef>
        </p:style>
        <p:txBody>
          <a:bodyPr anchor="ctr"/>
          <a:lstStyle/>
          <a:p>
            <a:r>
              <a:rPr lang="en-US" dirty="0"/>
              <a:t>A Collaborative Approach</a:t>
            </a:r>
          </a:p>
        </p:txBody>
      </p:sp>
    </p:spTree>
    <p:extLst>
      <p:ext uri="{BB962C8B-B14F-4D97-AF65-F5344CB8AC3E}">
        <p14:creationId xmlns="" xmlns:p14="http://schemas.microsoft.com/office/powerpoint/2010/main" val="354980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par>
                                <p:cTn id="31" presetID="10" presetClass="entr" presetSubtype="0" fill="hold" nodeType="withEffect">
                                  <p:stCondLst>
                                    <p:cond delay="0"/>
                                  </p:stCondLst>
                                  <p:childTnLst>
                                    <p:set>
                                      <p:cBhvr>
                                        <p:cTn id="32" dur="1" fill="hold">
                                          <p:stCondLst>
                                            <p:cond delay="0"/>
                                          </p:stCondLst>
                                        </p:cTn>
                                        <p:tgtEl>
                                          <p:spTgt spid="1026"/>
                                        </p:tgtEl>
                                        <p:attrNameLst>
                                          <p:attrName>style.visibility</p:attrName>
                                        </p:attrNameLst>
                                      </p:cBhvr>
                                      <p:to>
                                        <p:strVal val="visible"/>
                                      </p:to>
                                    </p:set>
                                    <p:animEffect transition="in" filter="fade">
                                      <p:cBhvr>
                                        <p:cTn id="33" dur="500"/>
                                        <p:tgtEl>
                                          <p:spTgt spid="1026"/>
                                        </p:tgtEl>
                                      </p:cBhvr>
                                    </p:animEffect>
                                  </p:childTnLst>
                                </p:cTn>
                              </p:par>
                              <p:par>
                                <p:cTn id="34" presetID="1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par>
                                <p:cTn id="37" presetID="10"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0"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par>
                                <p:cTn id="46" presetID="10" presetClass="entr" presetSubtype="0" fill="hold" nodeType="with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fade">
                                      <p:cBhvr>
                                        <p:cTn id="48" dur="500"/>
                                        <p:tgtEl>
                                          <p:spTgt spid="54"/>
                                        </p:tgtEl>
                                      </p:cBhvr>
                                    </p:animEffect>
                                  </p:childTnLst>
                                </p:cTn>
                              </p:par>
                              <p:par>
                                <p:cTn id="49" presetID="10" presetClass="entr" presetSubtype="0"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par>
                                <p:cTn id="52" presetID="10" presetClass="entr" presetSubtype="0" fill="hold"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par>
                                <p:cTn id="61" presetID="10" presetClass="entr" presetSubtype="0"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par>
                                <p:cTn id="64" presetID="10" presetClass="entr" presetSubtype="0" fill="hold"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par>
                                <p:cTn id="67" presetID="10" presetClass="entr" presetSubtype="0" fill="hold" nodeType="with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500"/>
                                        <p:tgtEl>
                                          <p:spTgt spid="12"/>
                                        </p:tgtEl>
                                      </p:cBhvr>
                                    </p:animEffect>
                                  </p:childTnLst>
                                </p:cTn>
                              </p:par>
                              <p:par>
                                <p:cTn id="70" presetID="10" presetClass="entr" presetSubtype="0" fill="hold"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500"/>
                                        <p:tgtEl>
                                          <p:spTgt spid="29"/>
                                        </p:tgtEl>
                                      </p:cBhvr>
                                    </p:animEffect>
                                  </p:childTnLst>
                                </p:cTn>
                              </p:par>
                              <p:par>
                                <p:cTn id="73" presetID="10" presetClass="entr" presetSubtype="0" fill="hold" nodeType="with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fade">
                                      <p:cBhvr>
                                        <p:cTn id="75" dur="500"/>
                                        <p:tgtEl>
                                          <p:spTgt spid="45"/>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nodeType="clickEffect">
                                  <p:stCondLst>
                                    <p:cond delay="0"/>
                                  </p:stCondLst>
                                  <p:childTnLst>
                                    <p:set>
                                      <p:cBhvr>
                                        <p:cTn id="79" dur="1" fill="hold">
                                          <p:stCondLst>
                                            <p:cond delay="0"/>
                                          </p:stCondLst>
                                        </p:cTn>
                                        <p:tgtEl>
                                          <p:spTgt spid="61"/>
                                        </p:tgtEl>
                                        <p:attrNameLst>
                                          <p:attrName>style.visibility</p:attrName>
                                        </p:attrNameLst>
                                      </p:cBhvr>
                                      <p:to>
                                        <p:strVal val="visible"/>
                                      </p:to>
                                    </p:set>
                                    <p:animEffect transition="in" filter="wipe(down)">
                                      <p:cBhvr>
                                        <p:cTn id="80" dur="500"/>
                                        <p:tgtEl>
                                          <p:spTgt spid="61"/>
                                        </p:tgtEl>
                                      </p:cBhvr>
                                    </p:animEffect>
                                  </p:childTnLst>
                                </p:cTn>
                              </p:par>
                              <p:par>
                                <p:cTn id="81" presetID="22" presetClass="entr" presetSubtype="4" fill="hold" nodeType="withEffect">
                                  <p:stCondLst>
                                    <p:cond delay="0"/>
                                  </p:stCondLst>
                                  <p:childTnLst>
                                    <p:set>
                                      <p:cBhvr>
                                        <p:cTn id="82" dur="1" fill="hold">
                                          <p:stCondLst>
                                            <p:cond delay="0"/>
                                          </p:stCondLst>
                                        </p:cTn>
                                        <p:tgtEl>
                                          <p:spTgt spid="62"/>
                                        </p:tgtEl>
                                        <p:attrNameLst>
                                          <p:attrName>style.visibility</p:attrName>
                                        </p:attrNameLst>
                                      </p:cBhvr>
                                      <p:to>
                                        <p:strVal val="visible"/>
                                      </p:to>
                                    </p:set>
                                    <p:animEffect transition="in" filter="wipe(down)">
                                      <p:cBhvr>
                                        <p:cTn id="83" dur="500"/>
                                        <p:tgtEl>
                                          <p:spTgt spid="62"/>
                                        </p:tgtEl>
                                      </p:cBhvr>
                                    </p:animEffect>
                                  </p:childTnLst>
                                </p:cTn>
                              </p:par>
                              <p:par>
                                <p:cTn id="84" presetID="22" presetClass="entr" presetSubtype="4" fill="hold" nodeType="with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wipe(down)">
                                      <p:cBhvr>
                                        <p:cTn id="86" dur="500"/>
                                        <p:tgtEl>
                                          <p:spTgt spid="35"/>
                                        </p:tgtEl>
                                      </p:cBhvr>
                                    </p:animEffect>
                                  </p:childTnLst>
                                </p:cTn>
                              </p:par>
                              <p:par>
                                <p:cTn id="87" presetID="22" presetClass="entr" presetSubtype="4" fill="hold" nodeType="withEffect">
                                  <p:stCondLst>
                                    <p:cond delay="0"/>
                                  </p:stCondLst>
                                  <p:childTnLst>
                                    <p:set>
                                      <p:cBhvr>
                                        <p:cTn id="88" dur="1" fill="hold">
                                          <p:stCondLst>
                                            <p:cond delay="0"/>
                                          </p:stCondLst>
                                        </p:cTn>
                                        <p:tgtEl>
                                          <p:spTgt spid="47"/>
                                        </p:tgtEl>
                                        <p:attrNameLst>
                                          <p:attrName>style.visibility</p:attrName>
                                        </p:attrNameLst>
                                      </p:cBhvr>
                                      <p:to>
                                        <p:strVal val="visible"/>
                                      </p:to>
                                    </p:set>
                                    <p:animEffect transition="in" filter="wipe(down)">
                                      <p:cBhvr>
                                        <p:cTn id="89" dur="500"/>
                                        <p:tgtEl>
                                          <p:spTgt spid="47"/>
                                        </p:tgtEl>
                                      </p:cBhvr>
                                    </p:animEffect>
                                  </p:childTnLst>
                                </p:cTn>
                              </p:par>
                              <p:par>
                                <p:cTn id="90" presetID="22" presetClass="entr" presetSubtype="4" fill="hold" nodeType="with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down)">
                                      <p:cBhvr>
                                        <p:cTn id="92" dur="500"/>
                                        <p:tgtEl>
                                          <p:spTgt spid="49"/>
                                        </p:tgtEl>
                                      </p:cBhvr>
                                    </p:animEffect>
                                  </p:childTnLst>
                                </p:cTn>
                              </p:par>
                              <p:par>
                                <p:cTn id="93" presetID="22" presetClass="entr" presetSubtype="4" fill="hold" nodeType="with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wipe(down)">
                                      <p:cBhvr>
                                        <p:cTn id="95" dur="500"/>
                                        <p:tgtEl>
                                          <p:spTgt spid="33"/>
                                        </p:tgtEl>
                                      </p:cBhvr>
                                    </p:animEffect>
                                  </p:childTnLst>
                                </p:cTn>
                              </p:par>
                              <p:par>
                                <p:cTn id="96" presetID="22" presetClass="entr" presetSubtype="4" fill="hold" nodeType="with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wipe(down)">
                                      <p:cBhvr>
                                        <p:cTn id="98" dur="500"/>
                                        <p:tgtEl>
                                          <p:spTgt spid="32"/>
                                        </p:tgtEl>
                                      </p:cBhvr>
                                    </p:animEffect>
                                  </p:childTnLst>
                                </p:cTn>
                              </p:par>
                              <p:par>
                                <p:cTn id="99" presetID="22" presetClass="entr" presetSubtype="4" fill="hold" nodeType="withEffect">
                                  <p:stCondLst>
                                    <p:cond delay="0"/>
                                  </p:stCondLst>
                                  <p:childTnLst>
                                    <p:set>
                                      <p:cBhvr>
                                        <p:cTn id="100" dur="1" fill="hold">
                                          <p:stCondLst>
                                            <p:cond delay="0"/>
                                          </p:stCondLst>
                                        </p:cTn>
                                        <p:tgtEl>
                                          <p:spTgt spid="48"/>
                                        </p:tgtEl>
                                        <p:attrNameLst>
                                          <p:attrName>style.visibility</p:attrName>
                                        </p:attrNameLst>
                                      </p:cBhvr>
                                      <p:to>
                                        <p:strVal val="visible"/>
                                      </p:to>
                                    </p:set>
                                    <p:animEffect transition="in" filter="wipe(down)">
                                      <p:cBhvr>
                                        <p:cTn id="101" dur="500"/>
                                        <p:tgtEl>
                                          <p:spTgt spid="48"/>
                                        </p:tgtEl>
                                      </p:cBhvr>
                                    </p:animEffect>
                                  </p:childTnLst>
                                </p:cTn>
                              </p:par>
                              <p:par>
                                <p:cTn id="102" presetID="22" presetClass="entr" presetSubtype="4" fill="hold" nodeType="withEffect">
                                  <p:stCondLst>
                                    <p:cond delay="0"/>
                                  </p:stCondLst>
                                  <p:childTnLst>
                                    <p:set>
                                      <p:cBhvr>
                                        <p:cTn id="103" dur="1" fill="hold">
                                          <p:stCondLst>
                                            <p:cond delay="0"/>
                                          </p:stCondLst>
                                        </p:cTn>
                                        <p:tgtEl>
                                          <p:spTgt spid="31"/>
                                        </p:tgtEl>
                                        <p:attrNameLst>
                                          <p:attrName>style.visibility</p:attrName>
                                        </p:attrNameLst>
                                      </p:cBhvr>
                                      <p:to>
                                        <p:strVal val="visible"/>
                                      </p:to>
                                    </p:set>
                                    <p:animEffect transition="in" filter="wipe(down)">
                                      <p:cBhvr>
                                        <p:cTn id="104" dur="500"/>
                                        <p:tgtEl>
                                          <p:spTgt spid="31"/>
                                        </p:tgtEl>
                                      </p:cBhvr>
                                    </p:animEffect>
                                  </p:childTnLst>
                                </p:cTn>
                              </p:par>
                              <p:par>
                                <p:cTn id="105" presetID="22" presetClass="entr" presetSubtype="4" fill="hold" nodeType="withEffect">
                                  <p:stCondLst>
                                    <p:cond delay="0"/>
                                  </p:stCondLst>
                                  <p:childTnLst>
                                    <p:set>
                                      <p:cBhvr>
                                        <p:cTn id="106" dur="1" fill="hold">
                                          <p:stCondLst>
                                            <p:cond delay="0"/>
                                          </p:stCondLst>
                                        </p:cTn>
                                        <p:tgtEl>
                                          <p:spTgt spid="36"/>
                                        </p:tgtEl>
                                        <p:attrNameLst>
                                          <p:attrName>style.visibility</p:attrName>
                                        </p:attrNameLst>
                                      </p:cBhvr>
                                      <p:to>
                                        <p:strVal val="visible"/>
                                      </p:to>
                                    </p:set>
                                    <p:animEffect transition="in" filter="wipe(down)">
                                      <p:cBhvr>
                                        <p:cTn id="107" dur="500"/>
                                        <p:tgtEl>
                                          <p:spTgt spid="36"/>
                                        </p:tgtEl>
                                      </p:cBhvr>
                                    </p:animEffect>
                                  </p:childTnLst>
                                </p:cTn>
                              </p:par>
                              <p:par>
                                <p:cTn id="108" presetID="22" presetClass="entr" presetSubtype="4" fill="hold" nodeType="withEffect">
                                  <p:stCondLst>
                                    <p:cond delay="0"/>
                                  </p:stCondLst>
                                  <p:childTnLst>
                                    <p:set>
                                      <p:cBhvr>
                                        <p:cTn id="109" dur="1" fill="hold">
                                          <p:stCondLst>
                                            <p:cond delay="0"/>
                                          </p:stCondLst>
                                        </p:cTn>
                                        <p:tgtEl>
                                          <p:spTgt spid="46"/>
                                        </p:tgtEl>
                                        <p:attrNameLst>
                                          <p:attrName>style.visibility</p:attrName>
                                        </p:attrNameLst>
                                      </p:cBhvr>
                                      <p:to>
                                        <p:strVal val="visible"/>
                                      </p:to>
                                    </p:set>
                                    <p:animEffect transition="in" filter="wipe(down)">
                                      <p:cBhvr>
                                        <p:cTn id="110" dur="500"/>
                                        <p:tgtEl>
                                          <p:spTgt spid="46"/>
                                        </p:tgtEl>
                                      </p:cBhvr>
                                    </p:animEffect>
                                  </p:childTnLst>
                                </p:cTn>
                              </p:par>
                              <p:par>
                                <p:cTn id="111" presetID="22" presetClass="entr" presetSubtype="4" fill="hold" nodeType="withEffect">
                                  <p:stCondLst>
                                    <p:cond delay="0"/>
                                  </p:stCondLst>
                                  <p:childTnLst>
                                    <p:set>
                                      <p:cBhvr>
                                        <p:cTn id="112" dur="1" fill="hold">
                                          <p:stCondLst>
                                            <p:cond delay="0"/>
                                          </p:stCondLst>
                                        </p:cTn>
                                        <p:tgtEl>
                                          <p:spTgt spid="44"/>
                                        </p:tgtEl>
                                        <p:attrNameLst>
                                          <p:attrName>style.visibility</p:attrName>
                                        </p:attrNameLst>
                                      </p:cBhvr>
                                      <p:to>
                                        <p:strVal val="visible"/>
                                      </p:to>
                                    </p:set>
                                    <p:animEffect transition="in" filter="wipe(down)">
                                      <p:cBhvr>
                                        <p:cTn id="113" dur="500"/>
                                        <p:tgtEl>
                                          <p:spTgt spid="44"/>
                                        </p:tgtEl>
                                      </p:cBhvr>
                                    </p:animEffect>
                                  </p:childTnLst>
                                </p:cTn>
                              </p:par>
                              <p:par>
                                <p:cTn id="114" presetID="22" presetClass="entr" presetSubtype="4" fill="hold" nodeType="withEffect">
                                  <p:stCondLst>
                                    <p:cond delay="0"/>
                                  </p:stCondLst>
                                  <p:childTnLst>
                                    <p:set>
                                      <p:cBhvr>
                                        <p:cTn id="115" dur="1" fill="hold">
                                          <p:stCondLst>
                                            <p:cond delay="0"/>
                                          </p:stCondLst>
                                        </p:cTn>
                                        <p:tgtEl>
                                          <p:spTgt spid="3074"/>
                                        </p:tgtEl>
                                        <p:attrNameLst>
                                          <p:attrName>style.visibility</p:attrName>
                                        </p:attrNameLst>
                                      </p:cBhvr>
                                      <p:to>
                                        <p:strVal val="visible"/>
                                      </p:to>
                                    </p:set>
                                    <p:animEffect transition="in" filter="wipe(down)">
                                      <p:cBhvr>
                                        <p:cTn id="116" dur="500"/>
                                        <p:tgtEl>
                                          <p:spTgt spid="3074"/>
                                        </p:tgtEl>
                                      </p:cBhvr>
                                    </p:animEffect>
                                  </p:childTnLst>
                                </p:cTn>
                              </p:par>
                              <p:par>
                                <p:cTn id="117" presetID="22" presetClass="entr" presetSubtype="4" fill="hold" nodeType="withEffect">
                                  <p:stCondLst>
                                    <p:cond delay="0"/>
                                  </p:stCondLst>
                                  <p:childTnLst>
                                    <p:set>
                                      <p:cBhvr>
                                        <p:cTn id="118" dur="1" fill="hold">
                                          <p:stCondLst>
                                            <p:cond delay="0"/>
                                          </p:stCondLst>
                                        </p:cTn>
                                        <p:tgtEl>
                                          <p:spTgt spid="34"/>
                                        </p:tgtEl>
                                        <p:attrNameLst>
                                          <p:attrName>style.visibility</p:attrName>
                                        </p:attrNameLst>
                                      </p:cBhvr>
                                      <p:to>
                                        <p:strVal val="visible"/>
                                      </p:to>
                                    </p:set>
                                    <p:animEffect transition="in" filter="wipe(down)">
                                      <p:cBhvr>
                                        <p:cTn id="119" dur="500"/>
                                        <p:tgtEl>
                                          <p:spTgt spid="34"/>
                                        </p:tgtEl>
                                      </p:cBhvr>
                                    </p:animEffect>
                                  </p:childTnLst>
                                </p:cTn>
                              </p:par>
                            </p:childTnLst>
                          </p:cTn>
                        </p:par>
                      </p:childTnLst>
                    </p:cTn>
                  </p:par>
                  <p:par>
                    <p:cTn id="120" fill="hold">
                      <p:stCondLst>
                        <p:cond delay="indefinite"/>
                      </p:stCondLst>
                      <p:childTnLst>
                        <p:par>
                          <p:cTn id="121" fill="hold">
                            <p:stCondLst>
                              <p:cond delay="0"/>
                            </p:stCondLst>
                            <p:childTnLst>
                              <p:par>
                                <p:cTn id="122" presetID="53" presetClass="entr" presetSubtype="16" fill="hold" grpId="0" nodeType="clickEffect">
                                  <p:stCondLst>
                                    <p:cond delay="0"/>
                                  </p:stCondLst>
                                  <p:childTnLst>
                                    <p:set>
                                      <p:cBhvr>
                                        <p:cTn id="123" dur="1" fill="hold">
                                          <p:stCondLst>
                                            <p:cond delay="0"/>
                                          </p:stCondLst>
                                        </p:cTn>
                                        <p:tgtEl>
                                          <p:spTgt spid="50"/>
                                        </p:tgtEl>
                                        <p:attrNameLst>
                                          <p:attrName>style.visibility</p:attrName>
                                        </p:attrNameLst>
                                      </p:cBhvr>
                                      <p:to>
                                        <p:strVal val="visible"/>
                                      </p:to>
                                    </p:set>
                                    <p:anim calcmode="lin" valueType="num">
                                      <p:cBhvr>
                                        <p:cTn id="124" dur="500" fill="hold"/>
                                        <p:tgtEl>
                                          <p:spTgt spid="50"/>
                                        </p:tgtEl>
                                        <p:attrNameLst>
                                          <p:attrName>ppt_w</p:attrName>
                                        </p:attrNameLst>
                                      </p:cBhvr>
                                      <p:tavLst>
                                        <p:tav tm="0">
                                          <p:val>
                                            <p:fltVal val="0"/>
                                          </p:val>
                                        </p:tav>
                                        <p:tav tm="100000">
                                          <p:val>
                                            <p:strVal val="#ppt_w"/>
                                          </p:val>
                                        </p:tav>
                                      </p:tavLst>
                                    </p:anim>
                                    <p:anim calcmode="lin" valueType="num">
                                      <p:cBhvr>
                                        <p:cTn id="125" dur="500" fill="hold"/>
                                        <p:tgtEl>
                                          <p:spTgt spid="50"/>
                                        </p:tgtEl>
                                        <p:attrNameLst>
                                          <p:attrName>ppt_h</p:attrName>
                                        </p:attrNameLst>
                                      </p:cBhvr>
                                      <p:tavLst>
                                        <p:tav tm="0">
                                          <p:val>
                                            <p:fltVal val="0"/>
                                          </p:val>
                                        </p:tav>
                                        <p:tav tm="100000">
                                          <p:val>
                                            <p:strVal val="#ppt_h"/>
                                          </p:val>
                                        </p:tav>
                                      </p:tavLst>
                                    </p:anim>
                                    <p:animEffect transition="in" filter="fade">
                                      <p:cBhvr>
                                        <p:cTn id="126" dur="500"/>
                                        <p:tgtEl>
                                          <p:spTgt spid="50"/>
                                        </p:tgtEl>
                                      </p:cBhvr>
                                    </p:animEffect>
                                  </p:childTnLst>
                                </p:cTn>
                              </p:par>
                              <p:par>
                                <p:cTn id="127" presetID="53" presetClass="entr" presetSubtype="16" fill="hold" grpId="0" nodeType="withEffect">
                                  <p:stCondLst>
                                    <p:cond delay="0"/>
                                  </p:stCondLst>
                                  <p:childTnLst>
                                    <p:set>
                                      <p:cBhvr>
                                        <p:cTn id="128" dur="1" fill="hold">
                                          <p:stCondLst>
                                            <p:cond delay="0"/>
                                          </p:stCondLst>
                                        </p:cTn>
                                        <p:tgtEl>
                                          <p:spTgt spid="5"/>
                                        </p:tgtEl>
                                        <p:attrNameLst>
                                          <p:attrName>style.visibility</p:attrName>
                                        </p:attrNameLst>
                                      </p:cBhvr>
                                      <p:to>
                                        <p:strVal val="visible"/>
                                      </p:to>
                                    </p:set>
                                    <p:anim calcmode="lin" valueType="num">
                                      <p:cBhvr>
                                        <p:cTn id="129" dur="500" fill="hold"/>
                                        <p:tgtEl>
                                          <p:spTgt spid="5"/>
                                        </p:tgtEl>
                                        <p:attrNameLst>
                                          <p:attrName>ppt_w</p:attrName>
                                        </p:attrNameLst>
                                      </p:cBhvr>
                                      <p:tavLst>
                                        <p:tav tm="0">
                                          <p:val>
                                            <p:fltVal val="0"/>
                                          </p:val>
                                        </p:tav>
                                        <p:tav tm="100000">
                                          <p:val>
                                            <p:strVal val="#ppt_w"/>
                                          </p:val>
                                        </p:tav>
                                      </p:tavLst>
                                    </p:anim>
                                    <p:anim calcmode="lin" valueType="num">
                                      <p:cBhvr>
                                        <p:cTn id="130" dur="500" fill="hold"/>
                                        <p:tgtEl>
                                          <p:spTgt spid="5"/>
                                        </p:tgtEl>
                                        <p:attrNameLst>
                                          <p:attrName>ppt_h</p:attrName>
                                        </p:attrNameLst>
                                      </p:cBhvr>
                                      <p:tavLst>
                                        <p:tav tm="0">
                                          <p:val>
                                            <p:fltVal val="0"/>
                                          </p:val>
                                        </p:tav>
                                        <p:tav tm="100000">
                                          <p:val>
                                            <p:strVal val="#ppt_h"/>
                                          </p:val>
                                        </p:tav>
                                      </p:tavLst>
                                    </p:anim>
                                    <p:animEffect transition="in" filter="fade">
                                      <p:cBhvr>
                                        <p:cTn id="131" dur="500"/>
                                        <p:tgtEl>
                                          <p:spTgt spid="5"/>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p:cTn id="134" dur="500" fill="hold"/>
                                        <p:tgtEl>
                                          <p:spTgt spid="51"/>
                                        </p:tgtEl>
                                        <p:attrNameLst>
                                          <p:attrName>ppt_w</p:attrName>
                                        </p:attrNameLst>
                                      </p:cBhvr>
                                      <p:tavLst>
                                        <p:tav tm="0">
                                          <p:val>
                                            <p:fltVal val="0"/>
                                          </p:val>
                                        </p:tav>
                                        <p:tav tm="100000">
                                          <p:val>
                                            <p:strVal val="#ppt_w"/>
                                          </p:val>
                                        </p:tav>
                                      </p:tavLst>
                                    </p:anim>
                                    <p:anim calcmode="lin" valueType="num">
                                      <p:cBhvr>
                                        <p:cTn id="135" dur="500" fill="hold"/>
                                        <p:tgtEl>
                                          <p:spTgt spid="51"/>
                                        </p:tgtEl>
                                        <p:attrNameLst>
                                          <p:attrName>ppt_h</p:attrName>
                                        </p:attrNameLst>
                                      </p:cBhvr>
                                      <p:tavLst>
                                        <p:tav tm="0">
                                          <p:val>
                                            <p:fltVal val="0"/>
                                          </p:val>
                                        </p:tav>
                                        <p:tav tm="100000">
                                          <p:val>
                                            <p:strVal val="#ppt_h"/>
                                          </p:val>
                                        </p:tav>
                                      </p:tavLst>
                                    </p:anim>
                                    <p:animEffect transition="in" filter="fade">
                                      <p:cBhvr>
                                        <p:cTn id="136" dur="500"/>
                                        <p:tgtEl>
                                          <p:spTgt spid="51"/>
                                        </p:tgtEl>
                                      </p:cBhvr>
                                    </p:animEffect>
                                  </p:childTnLst>
                                </p:cTn>
                              </p:par>
                              <p:par>
                                <p:cTn id="137" presetID="53" presetClass="entr" presetSubtype="16" fill="hold" nodeType="withEffect">
                                  <p:stCondLst>
                                    <p:cond delay="0"/>
                                  </p:stCondLst>
                                  <p:childTnLst>
                                    <p:set>
                                      <p:cBhvr>
                                        <p:cTn id="138" dur="1" fill="hold">
                                          <p:stCondLst>
                                            <p:cond delay="0"/>
                                          </p:stCondLst>
                                        </p:cTn>
                                        <p:tgtEl>
                                          <p:spTgt spid="3"/>
                                        </p:tgtEl>
                                        <p:attrNameLst>
                                          <p:attrName>style.visibility</p:attrName>
                                        </p:attrNameLst>
                                      </p:cBhvr>
                                      <p:to>
                                        <p:strVal val="visible"/>
                                      </p:to>
                                    </p:set>
                                    <p:anim calcmode="lin" valueType="num">
                                      <p:cBhvr>
                                        <p:cTn id="139" dur="500" fill="hold"/>
                                        <p:tgtEl>
                                          <p:spTgt spid="3"/>
                                        </p:tgtEl>
                                        <p:attrNameLst>
                                          <p:attrName>ppt_w</p:attrName>
                                        </p:attrNameLst>
                                      </p:cBhvr>
                                      <p:tavLst>
                                        <p:tav tm="0">
                                          <p:val>
                                            <p:fltVal val="0"/>
                                          </p:val>
                                        </p:tav>
                                        <p:tav tm="100000">
                                          <p:val>
                                            <p:strVal val="#ppt_w"/>
                                          </p:val>
                                        </p:tav>
                                      </p:tavLst>
                                    </p:anim>
                                    <p:anim calcmode="lin" valueType="num">
                                      <p:cBhvr>
                                        <p:cTn id="140" dur="500" fill="hold"/>
                                        <p:tgtEl>
                                          <p:spTgt spid="3"/>
                                        </p:tgtEl>
                                        <p:attrNameLst>
                                          <p:attrName>ppt_h</p:attrName>
                                        </p:attrNameLst>
                                      </p:cBhvr>
                                      <p:tavLst>
                                        <p:tav tm="0">
                                          <p:val>
                                            <p:fltVal val="0"/>
                                          </p:val>
                                        </p:tav>
                                        <p:tav tm="100000">
                                          <p:val>
                                            <p:strVal val="#ppt_h"/>
                                          </p:val>
                                        </p:tav>
                                      </p:tavLst>
                                    </p:anim>
                                    <p:animEffect transition="in" filter="fade">
                                      <p:cBhvr>
                                        <p:cTn id="141" dur="500"/>
                                        <p:tgtEl>
                                          <p:spTgt spid="3"/>
                                        </p:tgtEl>
                                      </p:cBhvr>
                                    </p:animEffect>
                                  </p:childTnLst>
                                </p:cTn>
                              </p:par>
                            </p:childTnLst>
                          </p:cTn>
                        </p:par>
                      </p:childTnLst>
                    </p:cTn>
                  </p:par>
                  <p:par>
                    <p:cTn id="142" fill="hold">
                      <p:stCondLst>
                        <p:cond delay="indefinite"/>
                      </p:stCondLst>
                      <p:childTnLst>
                        <p:par>
                          <p:cTn id="143" fill="hold">
                            <p:stCondLst>
                              <p:cond delay="0"/>
                            </p:stCondLst>
                            <p:childTnLst>
                              <p:par>
                                <p:cTn id="144" presetID="2" presetClass="entr" presetSubtype="4" fill="hold" grpId="0" nodeType="clickEffect">
                                  <p:stCondLst>
                                    <p:cond delay="0"/>
                                  </p:stCondLst>
                                  <p:childTnLst>
                                    <p:set>
                                      <p:cBhvr>
                                        <p:cTn id="145" dur="1" fill="hold">
                                          <p:stCondLst>
                                            <p:cond delay="0"/>
                                          </p:stCondLst>
                                        </p:cTn>
                                        <p:tgtEl>
                                          <p:spTgt spid="53">
                                            <p:bg/>
                                          </p:spTgt>
                                        </p:tgtEl>
                                        <p:attrNameLst>
                                          <p:attrName>style.visibility</p:attrName>
                                        </p:attrNameLst>
                                      </p:cBhvr>
                                      <p:to>
                                        <p:strVal val="visible"/>
                                      </p:to>
                                    </p:set>
                                    <p:anim calcmode="lin" valueType="num">
                                      <p:cBhvr additive="base">
                                        <p:cTn id="146" dur="500" fill="hold"/>
                                        <p:tgtEl>
                                          <p:spTgt spid="53">
                                            <p:bg/>
                                          </p:spTgt>
                                        </p:tgtEl>
                                        <p:attrNameLst>
                                          <p:attrName>ppt_x</p:attrName>
                                        </p:attrNameLst>
                                      </p:cBhvr>
                                      <p:tavLst>
                                        <p:tav tm="0">
                                          <p:val>
                                            <p:strVal val="#ppt_x"/>
                                          </p:val>
                                        </p:tav>
                                        <p:tav tm="100000">
                                          <p:val>
                                            <p:strVal val="#ppt_x"/>
                                          </p:val>
                                        </p:tav>
                                      </p:tavLst>
                                    </p:anim>
                                    <p:anim calcmode="lin" valueType="num">
                                      <p:cBhvr additive="base">
                                        <p:cTn id="147" dur="500" fill="hold"/>
                                        <p:tgtEl>
                                          <p:spTgt spid="53">
                                            <p:bg/>
                                          </p:spTgt>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3">
                                            <p:txEl>
                                              <p:pRg st="0" end="0"/>
                                            </p:txEl>
                                          </p:spTgt>
                                        </p:tgtEl>
                                        <p:attrNameLst>
                                          <p:attrName>style.visibility</p:attrName>
                                        </p:attrNameLst>
                                      </p:cBhvr>
                                      <p:to>
                                        <p:strVal val="visible"/>
                                      </p:to>
                                    </p:set>
                                    <p:anim calcmode="lin" valueType="num">
                                      <p:cBhvr additive="base">
                                        <p:cTn id="150"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additive="base">
                                        <p:cTn id="151" dur="500" fill="hold"/>
                                        <p:tgtEl>
                                          <p:spTgt spid="5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5" grpId="0" animBg="1"/>
      <p:bldP spid="50" grpId="0" animBg="1"/>
      <p:bldP spid="51" grpId="0" animBg="1"/>
      <p:bldP spid="5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3064"/>
            <a:ext cx="7731124" cy="990600"/>
          </a:xfrm>
        </p:spPr>
        <p:txBody>
          <a:bodyPr>
            <a:normAutofit/>
          </a:bodyPr>
          <a:lstStyle/>
          <a:p>
            <a:r>
              <a:rPr lang="en-US" sz="2800" dirty="0" smtClean="0"/>
              <a:t>RESCO Evolution</a:t>
            </a:r>
            <a:endParaRPr lang="en-US" sz="2800" dirty="0"/>
          </a:p>
        </p:txBody>
      </p:sp>
      <p:sp>
        <p:nvSpPr>
          <p:cNvPr id="3" name="Text Placeholder 2"/>
          <p:cNvSpPr>
            <a:spLocks noGrp="1"/>
          </p:cNvSpPr>
          <p:nvPr>
            <p:ph type="body" sz="quarter" idx="13"/>
          </p:nvPr>
        </p:nvSpPr>
        <p:spPr>
          <a:xfrm>
            <a:off x="304800" y="1052736"/>
            <a:ext cx="8610600" cy="4419600"/>
          </a:xfrm>
        </p:spPr>
        <p:txBody>
          <a:bodyPr>
            <a:noAutofit/>
          </a:bodyPr>
          <a:lstStyle/>
          <a:p>
            <a:pPr marL="0" indent="0" algn="just">
              <a:buNone/>
            </a:pPr>
            <a:r>
              <a:rPr lang="en-US" sz="1450" dirty="0" smtClean="0"/>
              <a:t>Telecom has become a part of our life. 24x7. Telecom penetration in our country is much deeper than power. Telecom industry countered the power deficit with huge financial impact and delivered one of the fastest growing telecom in world.</a:t>
            </a:r>
          </a:p>
          <a:p>
            <a:pPr marL="0" indent="0" algn="just">
              <a:buNone/>
            </a:pPr>
            <a:endParaRPr lang="en-US" sz="1450" dirty="0"/>
          </a:p>
          <a:p>
            <a:pPr marL="0" indent="0" algn="just">
              <a:buNone/>
            </a:pPr>
            <a:r>
              <a:rPr lang="en-US" sz="1450" dirty="0" smtClean="0"/>
              <a:t>Few years back, the concept of infrastructure sharing was introduced to maximized the asset utilization. While it helped new players for rural penetration, this has also far reaching impact upon energy consumption of all the sharing operators.</a:t>
            </a:r>
          </a:p>
          <a:p>
            <a:pPr marL="0" indent="0" algn="just">
              <a:buNone/>
            </a:pPr>
            <a:endParaRPr lang="en-US" sz="1450" dirty="0" smtClean="0"/>
          </a:p>
          <a:p>
            <a:pPr marL="0" indent="0" algn="ctr">
              <a:buNone/>
            </a:pPr>
            <a:r>
              <a:rPr lang="en-US" sz="1450" b="1" dirty="0" smtClean="0">
                <a:solidFill>
                  <a:srgbClr val="006600"/>
                </a:solidFill>
              </a:rPr>
              <a:t>“</a:t>
            </a:r>
            <a:r>
              <a:rPr lang="en-US" sz="1450" b="1" dirty="0" err="1" smtClean="0">
                <a:solidFill>
                  <a:srgbClr val="006600"/>
                </a:solidFill>
              </a:rPr>
              <a:t>Sanjha</a:t>
            </a:r>
            <a:r>
              <a:rPr lang="en-US" sz="1450" b="1" dirty="0" smtClean="0">
                <a:solidFill>
                  <a:srgbClr val="006600"/>
                </a:solidFill>
              </a:rPr>
              <a:t> </a:t>
            </a:r>
            <a:r>
              <a:rPr lang="en-US" sz="1450" b="1" dirty="0" err="1" smtClean="0">
                <a:solidFill>
                  <a:srgbClr val="006600"/>
                </a:solidFill>
              </a:rPr>
              <a:t>Chulha</a:t>
            </a:r>
            <a:r>
              <a:rPr lang="en-US" sz="1450" b="1" dirty="0" smtClean="0">
                <a:solidFill>
                  <a:srgbClr val="006600"/>
                </a:solidFill>
              </a:rPr>
              <a:t>” is our tradition.</a:t>
            </a:r>
          </a:p>
          <a:p>
            <a:pPr marL="0" indent="0" algn="ctr">
              <a:buNone/>
            </a:pPr>
            <a:r>
              <a:rPr lang="en-US" sz="1450" b="1" dirty="0" smtClean="0">
                <a:solidFill>
                  <a:srgbClr val="006600"/>
                </a:solidFill>
              </a:rPr>
              <a:t>“Energy Sharing” is our future.</a:t>
            </a:r>
            <a:endParaRPr lang="en-US" sz="1450" b="1" dirty="0">
              <a:solidFill>
                <a:srgbClr val="006600"/>
              </a:solidFill>
            </a:endParaRPr>
          </a:p>
          <a:p>
            <a:pPr marL="0" indent="0" algn="just">
              <a:buNone/>
            </a:pPr>
            <a:endParaRPr lang="en-US" sz="1450" dirty="0"/>
          </a:p>
          <a:p>
            <a:pPr marL="0" indent="0" algn="just">
              <a:buNone/>
            </a:pPr>
            <a:r>
              <a:rPr lang="en-US" sz="1450" dirty="0" smtClean="0"/>
              <a:t>In the next phase the concept of energy sharing was introduced. Telecom towers industry jointly decided to pool in expert organizations to power up their towers through Renewable Energy Technology. Thus got incubated the </a:t>
            </a:r>
            <a:r>
              <a:rPr lang="en-US" sz="1450" b="1" dirty="0" smtClean="0">
                <a:solidFill>
                  <a:srgbClr val="006600"/>
                </a:solidFill>
              </a:rPr>
              <a:t>RESCO</a:t>
            </a:r>
            <a:r>
              <a:rPr lang="en-US" sz="1450" dirty="0" smtClean="0"/>
              <a:t>:  Renewable Energy Services Co., an enabler to </a:t>
            </a:r>
            <a:r>
              <a:rPr lang="en-US" sz="1450" b="1" dirty="0" smtClean="0">
                <a:solidFill>
                  <a:srgbClr val="006600"/>
                </a:solidFill>
              </a:rPr>
              <a:t>“</a:t>
            </a:r>
            <a:r>
              <a:rPr lang="en-US" sz="1450" b="1" dirty="0" err="1" smtClean="0">
                <a:solidFill>
                  <a:srgbClr val="006600"/>
                </a:solidFill>
              </a:rPr>
              <a:t>Sanjha</a:t>
            </a:r>
            <a:r>
              <a:rPr lang="en-US" sz="1450" b="1" dirty="0" smtClean="0">
                <a:solidFill>
                  <a:srgbClr val="006600"/>
                </a:solidFill>
              </a:rPr>
              <a:t> </a:t>
            </a:r>
            <a:r>
              <a:rPr lang="en-US" sz="1450" b="1" dirty="0" err="1" smtClean="0">
                <a:solidFill>
                  <a:srgbClr val="006600"/>
                </a:solidFill>
              </a:rPr>
              <a:t>Chulha</a:t>
            </a:r>
            <a:r>
              <a:rPr lang="en-US" sz="1450" b="1" dirty="0" smtClean="0">
                <a:solidFill>
                  <a:srgbClr val="006600"/>
                </a:solidFill>
              </a:rPr>
              <a:t>”</a:t>
            </a:r>
          </a:p>
          <a:p>
            <a:pPr marL="0" indent="0" algn="just">
              <a:buNone/>
            </a:pPr>
            <a:endParaRPr lang="en-US" sz="1450" dirty="0"/>
          </a:p>
          <a:p>
            <a:pPr marL="0" indent="0" algn="just">
              <a:buNone/>
            </a:pPr>
            <a:r>
              <a:rPr lang="en-US" sz="1450" dirty="0" smtClean="0"/>
              <a:t>Towers falling into cluster owned by multiple tower companies were offered to RESCOs for Green Power supplies with committed long term PPA. RESCOs are encouraged to supply surplus power to community. </a:t>
            </a:r>
          </a:p>
          <a:p>
            <a:pPr marL="0" indent="0" algn="just">
              <a:buNone/>
            </a:pPr>
            <a:endParaRPr lang="en-US" sz="1450" dirty="0"/>
          </a:p>
          <a:p>
            <a:pPr marL="0" indent="0" algn="just">
              <a:buNone/>
            </a:pPr>
            <a:r>
              <a:rPr lang="en-US" sz="1450" dirty="0" smtClean="0"/>
              <a:t>Starting journey from diesel abatement to achieve target of grid parity.</a:t>
            </a:r>
            <a:endParaRPr lang="en-US" sz="1450" dirty="0"/>
          </a:p>
        </p:txBody>
      </p:sp>
      <p:sp>
        <p:nvSpPr>
          <p:cNvPr id="4" name="Text Placeholder 3"/>
          <p:cNvSpPr>
            <a:spLocks noGrp="1"/>
          </p:cNvSpPr>
          <p:nvPr>
            <p:ph type="body" sz="quarter" idx="17"/>
          </p:nvPr>
        </p:nvSpPr>
        <p:spPr/>
        <p:style>
          <a:lnRef idx="1">
            <a:schemeClr val="accent4"/>
          </a:lnRef>
          <a:fillRef idx="2">
            <a:schemeClr val="accent4"/>
          </a:fillRef>
          <a:effectRef idx="1">
            <a:schemeClr val="accent4"/>
          </a:effectRef>
          <a:fontRef idx="minor">
            <a:schemeClr val="dk1"/>
          </a:fontRef>
        </p:style>
        <p:txBody>
          <a:bodyPr anchor="ctr"/>
          <a:lstStyle/>
          <a:p>
            <a:r>
              <a:rPr lang="en-US" b="1" dirty="0" smtClean="0">
                <a:solidFill>
                  <a:srgbClr val="006600"/>
                </a:solidFill>
              </a:rPr>
              <a:t>RESCO</a:t>
            </a:r>
            <a:r>
              <a:rPr lang="en-US" dirty="0" smtClean="0"/>
              <a:t>: An Indian Telecom Revolution - Guiding The World</a:t>
            </a:r>
            <a:endParaRPr lang="en-US" dirty="0"/>
          </a:p>
        </p:txBody>
      </p:sp>
    </p:spTree>
    <p:extLst>
      <p:ext uri="{BB962C8B-B14F-4D97-AF65-F5344CB8AC3E}">
        <p14:creationId xmlns="" xmlns:p14="http://schemas.microsoft.com/office/powerpoint/2010/main" val="17508534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970" y="63064"/>
            <a:ext cx="7256462" cy="990600"/>
          </a:xfrm>
        </p:spPr>
        <p:txBody>
          <a:bodyPr>
            <a:normAutofit/>
          </a:bodyPr>
          <a:lstStyle/>
          <a:p>
            <a:r>
              <a:rPr lang="en-US" sz="2400" dirty="0" smtClean="0">
                <a:solidFill>
                  <a:srgbClr val="000000"/>
                </a:solidFill>
              </a:rPr>
              <a:t>India </a:t>
            </a:r>
            <a:r>
              <a:rPr lang="en-US" sz="2400" dirty="0">
                <a:solidFill>
                  <a:srgbClr val="000000"/>
                </a:solidFill>
              </a:rPr>
              <a:t>is the fastest growing telecom market…</a:t>
            </a:r>
            <a:endParaRPr lang="en-US" sz="2400" dirty="0"/>
          </a:p>
        </p:txBody>
      </p:sp>
      <p:pic>
        <p:nvPicPr>
          <p:cNvPr id="5" name="Picture 19"/>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895600" y="1524000"/>
            <a:ext cx="2689225" cy="2808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pic>
        <p:nvPicPr>
          <p:cNvPr id="6" name="Picture 20"/>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765800" y="1524000"/>
            <a:ext cx="2944813" cy="2808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graphicFrame>
        <p:nvGraphicFramePr>
          <p:cNvPr id="7" name="Chart 13"/>
          <p:cNvGraphicFramePr>
            <a:graphicFrameLocks/>
          </p:cNvGraphicFramePr>
          <p:nvPr/>
        </p:nvGraphicFramePr>
        <p:xfrm>
          <a:off x="254000" y="1473200"/>
          <a:ext cx="2559050" cy="2909888"/>
        </p:xfrm>
        <a:graphic>
          <a:graphicData uri="http://schemas.openxmlformats.org/presentationml/2006/ole">
            <p:oleObj spid="_x0000_s1026" r:id="rId6" imgW="2554445" imgH="2908044" progId="Excel.Sheet.8">
              <p:embed/>
            </p:oleObj>
          </a:graphicData>
        </a:graphic>
      </p:graphicFrame>
      <p:sp>
        <p:nvSpPr>
          <p:cNvPr id="8" name="Rectangle 1"/>
          <p:cNvSpPr>
            <a:spLocks noChangeArrowheads="1"/>
          </p:cNvSpPr>
          <p:nvPr/>
        </p:nvSpPr>
        <p:spPr bwMode="auto">
          <a:xfrm>
            <a:off x="2260600" y="4572000"/>
            <a:ext cx="4622800" cy="14465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p>
            <a:pPr marL="285750" indent="-285750" algn="just">
              <a:buClr>
                <a:schemeClr val="tx1">
                  <a:lumMod val="95000"/>
                  <a:lumOff val="5000"/>
                </a:schemeClr>
              </a:buClr>
              <a:buFont typeface="Wingdings" pitchFamily="2" charset="2"/>
              <a:buChar char="§"/>
              <a:defRPr/>
            </a:pPr>
            <a:r>
              <a:rPr lang="en-US" sz="1600" dirty="0"/>
              <a:t>Mobile </a:t>
            </a:r>
            <a:r>
              <a:rPr lang="en-US" sz="1600" dirty="0" err="1" smtClean="0"/>
              <a:t>tele</a:t>
            </a:r>
            <a:r>
              <a:rPr lang="en-US" sz="1600" dirty="0"/>
              <a:t>-</a:t>
            </a:r>
            <a:r>
              <a:rPr lang="en-US" sz="1600" dirty="0" smtClean="0"/>
              <a:t>density </a:t>
            </a:r>
            <a:r>
              <a:rPr lang="en-US" sz="1600" dirty="0"/>
              <a:t>of ~77%</a:t>
            </a:r>
          </a:p>
          <a:p>
            <a:pPr marL="171450" indent="-171450" algn="just">
              <a:buClr>
                <a:schemeClr val="tx1">
                  <a:lumMod val="95000"/>
                  <a:lumOff val="5000"/>
                </a:schemeClr>
              </a:buClr>
              <a:buFont typeface="Wingdings" pitchFamily="2" charset="2"/>
              <a:buChar char="§"/>
              <a:defRPr/>
            </a:pPr>
            <a:endParaRPr lang="en-US" sz="800" dirty="0"/>
          </a:p>
          <a:p>
            <a:pPr marL="285750" indent="-285750" algn="just">
              <a:buClr>
                <a:schemeClr val="tx1">
                  <a:lumMod val="95000"/>
                  <a:lumOff val="5000"/>
                </a:schemeClr>
              </a:buClr>
              <a:buFont typeface="Wingdings" pitchFamily="2" charset="2"/>
              <a:buChar char="§"/>
              <a:defRPr/>
            </a:pPr>
            <a:r>
              <a:rPr lang="en-US" sz="1600" dirty="0"/>
              <a:t>World’s second largest wireless market</a:t>
            </a:r>
          </a:p>
          <a:p>
            <a:pPr marL="628650" lvl="1" indent="-171450" algn="just">
              <a:buClr>
                <a:schemeClr val="tx1">
                  <a:lumMod val="95000"/>
                  <a:lumOff val="5000"/>
                </a:schemeClr>
              </a:buClr>
              <a:buFont typeface="Wingdings" pitchFamily="2" charset="2"/>
              <a:buChar char="§"/>
              <a:defRPr/>
            </a:pPr>
            <a:endParaRPr lang="en-US" sz="800" dirty="0"/>
          </a:p>
          <a:p>
            <a:pPr marL="285750" indent="-285750" algn="just">
              <a:buClr>
                <a:schemeClr val="tx1">
                  <a:lumMod val="95000"/>
                  <a:lumOff val="5000"/>
                </a:schemeClr>
              </a:buClr>
              <a:buFont typeface="Wingdings" pitchFamily="2" charset="2"/>
              <a:buChar char="§"/>
              <a:defRPr/>
            </a:pPr>
            <a:r>
              <a:rPr lang="en-US" sz="1600" dirty="0" smtClean="0"/>
              <a:t>3G </a:t>
            </a:r>
            <a:r>
              <a:rPr lang="en-US" sz="1600" dirty="0"/>
              <a:t>and BWA Auction conducted in 2010</a:t>
            </a:r>
          </a:p>
          <a:p>
            <a:pPr marL="171450" indent="-171450" algn="just">
              <a:buClr>
                <a:schemeClr val="tx1">
                  <a:lumMod val="95000"/>
                  <a:lumOff val="5000"/>
                </a:schemeClr>
              </a:buClr>
              <a:buFont typeface="Wingdings" pitchFamily="2" charset="2"/>
              <a:buChar char="§"/>
              <a:defRPr/>
            </a:pPr>
            <a:endParaRPr lang="en-US" sz="800" dirty="0"/>
          </a:p>
          <a:p>
            <a:pPr marL="285750" indent="-285750" algn="just">
              <a:buClr>
                <a:schemeClr val="tx1">
                  <a:lumMod val="95000"/>
                  <a:lumOff val="5000"/>
                </a:schemeClr>
              </a:buClr>
              <a:buFont typeface="Wingdings" pitchFamily="2" charset="2"/>
              <a:buChar char="§"/>
              <a:defRPr/>
            </a:pPr>
            <a:r>
              <a:rPr lang="en-US" sz="1600" dirty="0"/>
              <a:t>3G &amp; LTE services launched in 2010/2011</a:t>
            </a:r>
          </a:p>
        </p:txBody>
      </p:sp>
    </p:spTree>
    <p:extLst>
      <p:ext uri="{BB962C8B-B14F-4D97-AF65-F5344CB8AC3E}">
        <p14:creationId xmlns="" xmlns:p14="http://schemas.microsoft.com/office/powerpoint/2010/main" val="9719328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3064"/>
            <a:ext cx="7485062" cy="990600"/>
          </a:xfrm>
        </p:spPr>
        <p:txBody>
          <a:bodyPr>
            <a:normAutofit/>
          </a:bodyPr>
          <a:lstStyle/>
          <a:p>
            <a:r>
              <a:rPr lang="en-US" sz="2400" dirty="0">
                <a:ea typeface="Verdana" pitchFamily="34" charset="0"/>
              </a:rPr>
              <a:t>RESCO Model</a:t>
            </a:r>
          </a:p>
        </p:txBody>
      </p:sp>
      <p:sp>
        <p:nvSpPr>
          <p:cNvPr id="3" name="Text Placeholder 2"/>
          <p:cNvSpPr>
            <a:spLocks noGrp="1"/>
          </p:cNvSpPr>
          <p:nvPr>
            <p:ph type="body" sz="quarter" idx="13"/>
          </p:nvPr>
        </p:nvSpPr>
        <p:spPr>
          <a:xfrm>
            <a:off x="304800" y="1295400"/>
            <a:ext cx="8610600" cy="4648200"/>
          </a:xfrm>
        </p:spPr>
        <p:txBody>
          <a:bodyPr>
            <a:normAutofit/>
          </a:bodyPr>
          <a:lstStyle/>
          <a:p>
            <a:pPr marL="285750" indent="-285750" algn="just">
              <a:buFont typeface="Wingdings" pitchFamily="2" charset="2"/>
              <a:buChar char="v"/>
            </a:pPr>
            <a:r>
              <a:rPr lang="en-US" dirty="0"/>
              <a:t>Plants are set up and managed by solution providers, who are experts in the solar solution unlike telecom companies, who do not view this as a core competence.</a:t>
            </a:r>
          </a:p>
          <a:p>
            <a:pPr marL="285750" indent="-285750" algn="just">
              <a:buFont typeface="Wingdings" pitchFamily="2" charset="2"/>
              <a:buChar char="v"/>
            </a:pPr>
            <a:endParaRPr lang="en-US" dirty="0"/>
          </a:p>
          <a:p>
            <a:pPr marL="285750" indent="-285750" algn="just">
              <a:buFont typeface="Wingdings" pitchFamily="2" charset="2"/>
              <a:buChar char="v"/>
            </a:pPr>
            <a:r>
              <a:rPr lang="en-US" dirty="0"/>
              <a:t>Defining the standard solar solution based on the type of tower site will result in more efficient solutions being adopted by players across the industry and can also drive down capital cost for solar solution.</a:t>
            </a:r>
          </a:p>
          <a:p>
            <a:pPr marL="285750" indent="-285750" algn="just">
              <a:buFont typeface="Wingdings" pitchFamily="2" charset="2"/>
              <a:buChar char="v"/>
            </a:pPr>
            <a:endParaRPr lang="en-US" dirty="0"/>
          </a:p>
          <a:p>
            <a:pPr marL="285750" indent="-285750" algn="just">
              <a:buFont typeface="Wingdings" pitchFamily="2" charset="2"/>
              <a:buChar char="v"/>
            </a:pPr>
            <a:r>
              <a:rPr lang="en-US" dirty="0"/>
              <a:t>Identification of telecom sites </a:t>
            </a:r>
            <a:r>
              <a:rPr lang="en-US" dirty="0" smtClean="0"/>
              <a:t>by the infrastructure providers would help broad base of the solar energy as an </a:t>
            </a:r>
            <a:r>
              <a:rPr lang="en-US" dirty="0"/>
              <a:t>option across the country.</a:t>
            </a:r>
          </a:p>
          <a:p>
            <a:pPr marL="285750" indent="-285750" algn="just">
              <a:buFont typeface="Wingdings" pitchFamily="2" charset="2"/>
              <a:buChar char="v"/>
            </a:pPr>
            <a:endParaRPr lang="en-US" dirty="0"/>
          </a:p>
          <a:p>
            <a:pPr marL="285750" indent="-285750" algn="just">
              <a:buFont typeface="Wingdings" pitchFamily="2" charset="2"/>
              <a:buChar char="v"/>
            </a:pPr>
            <a:r>
              <a:rPr lang="en-US" dirty="0"/>
              <a:t>Number of towers selected for the solar solution, makes it more viable for the solution providers as well.</a:t>
            </a:r>
          </a:p>
        </p:txBody>
      </p:sp>
    </p:spTree>
    <p:extLst>
      <p:ext uri="{BB962C8B-B14F-4D97-AF65-F5344CB8AC3E}">
        <p14:creationId xmlns="" xmlns:p14="http://schemas.microsoft.com/office/powerpoint/2010/main" val="6172335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8830"/>
            <a:ext cx="7485062" cy="990600"/>
          </a:xfrm>
        </p:spPr>
        <p:txBody>
          <a:bodyPr>
            <a:normAutofit/>
          </a:bodyPr>
          <a:lstStyle/>
          <a:p>
            <a:r>
              <a:rPr lang="en-US" sz="2800" dirty="0">
                <a:ea typeface="Verdana" pitchFamily="34" charset="0"/>
              </a:rPr>
              <a:t>Drivers for RESCO model</a:t>
            </a:r>
          </a:p>
        </p:txBody>
      </p:sp>
      <p:sp>
        <p:nvSpPr>
          <p:cNvPr id="3" name="Text Placeholder 2"/>
          <p:cNvSpPr>
            <a:spLocks noGrp="1"/>
          </p:cNvSpPr>
          <p:nvPr>
            <p:ph type="body" sz="quarter" idx="13"/>
          </p:nvPr>
        </p:nvSpPr>
        <p:spPr>
          <a:xfrm>
            <a:off x="381000" y="1143000"/>
            <a:ext cx="8534400" cy="5029200"/>
          </a:xfrm>
        </p:spPr>
        <p:txBody>
          <a:bodyPr>
            <a:noAutofit/>
          </a:bodyPr>
          <a:lstStyle/>
          <a:p>
            <a:pPr marL="285750" indent="-285750" algn="just">
              <a:buFont typeface="Wingdings" pitchFamily="2" charset="2"/>
              <a:buChar char="§"/>
            </a:pPr>
            <a:r>
              <a:rPr lang="en-US" sz="2000" dirty="0"/>
              <a:t>Non expertise in power generation &amp; maintenance. </a:t>
            </a:r>
          </a:p>
          <a:p>
            <a:pPr marL="285750" indent="-285750" algn="just">
              <a:buFont typeface="Wingdings" pitchFamily="2" charset="2"/>
              <a:buChar char="§"/>
            </a:pPr>
            <a:endParaRPr lang="en-US" sz="2000" dirty="0"/>
          </a:p>
          <a:p>
            <a:pPr marL="285750" indent="-285750" algn="just">
              <a:buFont typeface="Wingdings" pitchFamily="2" charset="2"/>
              <a:buChar char="§"/>
            </a:pPr>
            <a:r>
              <a:rPr lang="en-US" sz="2000" dirty="0"/>
              <a:t>Focus on improved Network footprint. </a:t>
            </a:r>
          </a:p>
          <a:p>
            <a:pPr marL="285750" indent="-285750" algn="just">
              <a:buFont typeface="Wingdings" pitchFamily="2" charset="2"/>
              <a:buChar char="§"/>
            </a:pPr>
            <a:endParaRPr lang="en-US" sz="2000" dirty="0"/>
          </a:p>
          <a:p>
            <a:pPr marL="285750" indent="-285750" algn="just">
              <a:buFont typeface="Wingdings" pitchFamily="2" charset="2"/>
              <a:buChar char="§"/>
            </a:pPr>
            <a:r>
              <a:rPr lang="en-US" sz="2000" dirty="0"/>
              <a:t>Isolated &amp; distributed network with limited scale. </a:t>
            </a:r>
          </a:p>
          <a:p>
            <a:pPr marL="285750" indent="-285750" algn="just">
              <a:buFont typeface="Wingdings" pitchFamily="2" charset="2"/>
              <a:buChar char="§"/>
            </a:pPr>
            <a:endParaRPr lang="en-US" sz="2000" dirty="0"/>
          </a:p>
          <a:p>
            <a:pPr marL="285750" indent="-285750" algn="just">
              <a:buFont typeface="Wingdings" pitchFamily="2" charset="2"/>
              <a:buChar char="§"/>
            </a:pPr>
            <a:r>
              <a:rPr lang="en-US" sz="2000" dirty="0"/>
              <a:t>Can act as a Anchor load for a RESCO who can support other customers in vicinity. </a:t>
            </a:r>
          </a:p>
          <a:p>
            <a:pPr marL="285750" indent="-285750" algn="just">
              <a:buFont typeface="Wingdings" pitchFamily="2" charset="2"/>
              <a:buChar char="§"/>
            </a:pPr>
            <a:endParaRPr lang="en-US" sz="2000" dirty="0"/>
          </a:p>
          <a:p>
            <a:pPr marL="285750" indent="-285750" algn="just">
              <a:buFont typeface="Wingdings" pitchFamily="2" charset="2"/>
              <a:buChar char="§"/>
            </a:pPr>
            <a:r>
              <a:rPr lang="en-US" sz="2000" dirty="0"/>
              <a:t>Coordination with regulatory bodies to utilize available support like subsidy etc. </a:t>
            </a:r>
          </a:p>
          <a:p>
            <a:pPr marL="285750" indent="-285750" algn="just">
              <a:buFont typeface="Wingdings" pitchFamily="2" charset="2"/>
              <a:buChar char="§"/>
            </a:pPr>
            <a:endParaRPr lang="en-US" sz="2000" dirty="0"/>
          </a:p>
          <a:p>
            <a:pPr marL="285750" indent="-285750" algn="just">
              <a:buFont typeface="Wingdings" pitchFamily="2" charset="2"/>
              <a:buChar char="§"/>
            </a:pPr>
            <a:r>
              <a:rPr lang="en-US" sz="2000" dirty="0"/>
              <a:t>RESCO can bring better technology expertise &amp; innovation in alternate energy sources. </a:t>
            </a:r>
          </a:p>
        </p:txBody>
      </p:sp>
    </p:spTree>
    <p:extLst>
      <p:ext uri="{BB962C8B-B14F-4D97-AF65-F5344CB8AC3E}">
        <p14:creationId xmlns="" xmlns:p14="http://schemas.microsoft.com/office/powerpoint/2010/main" val="9336732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extLst>
              <p:ext uri="{D42A27DB-BD31-4B8C-83A1-F6EECF244321}">
                <p14:modId xmlns="" xmlns:p14="http://schemas.microsoft.com/office/powerpoint/2010/main" val="1741342377"/>
              </p:ext>
            </p:extLst>
          </p:nvPr>
        </p:nvGraphicFramePr>
        <p:xfrm>
          <a:off x="1472" y="1599"/>
          <a:ext cx="1465" cy="1587"/>
        </p:xfrm>
        <a:graphic>
          <a:graphicData uri="http://schemas.openxmlformats.org/presentationml/2006/ole">
            <p:oleObj spid="_x0000_s4098" name="think-cell Slide" r:id="rId14" imgW="360" imgH="360" progId="">
              <p:embed/>
            </p:oleObj>
          </a:graphicData>
        </a:graphic>
      </p:graphicFrame>
      <p:sp>
        <p:nvSpPr>
          <p:cNvPr id="70" name="Rectangle 4"/>
          <p:cNvSpPr>
            <a:spLocks noChangeArrowheads="1"/>
          </p:cNvSpPr>
          <p:nvPr>
            <p:custDataLst>
              <p:tags r:id="rId2"/>
            </p:custDataLst>
          </p:nvPr>
        </p:nvSpPr>
        <p:spPr bwMode="auto">
          <a:xfrm>
            <a:off x="3136141" y="3165491"/>
            <a:ext cx="2925568" cy="1453807"/>
          </a:xfrm>
          <a:prstGeom prst="rect">
            <a:avLst/>
          </a:prstGeom>
          <a:solidFill>
            <a:srgbClr val="FFFFFF"/>
          </a:solidFill>
          <a:ln w="9525">
            <a:noFill/>
            <a:miter lim="800000"/>
            <a:headEnd/>
            <a:tailEnd/>
          </a:ln>
        </p:spPr>
        <p:txBody>
          <a:bodyPr lIns="45720" tIns="45720" rIns="45720" bIns="45720" anchor="t"/>
          <a:lstStyle/>
          <a:p>
            <a:pPr marL="119063" indent="-119063" fontAlgn="auto">
              <a:spcBef>
                <a:spcPts val="300"/>
              </a:spcBef>
              <a:spcAft>
                <a:spcPts val="300"/>
              </a:spcAft>
              <a:buClr>
                <a:srgbClr val="000000"/>
              </a:buClr>
              <a:buFont typeface="Wingdings" pitchFamily="2" charset="2"/>
              <a:buChar char="§"/>
              <a:defRPr/>
            </a:pPr>
            <a:r>
              <a:rPr lang="en-US" sz="1400" kern="0" dirty="0" smtClean="0">
                <a:solidFill>
                  <a:sysClr val="windowText" lastClr="000000"/>
                </a:solidFill>
                <a:cs typeface="Arial" pitchFamily="34" charset="0"/>
              </a:rPr>
              <a:t>Industry joined hands to jointly Engage the RESCOs to offer their towers to supply  RE power </a:t>
            </a:r>
          </a:p>
          <a:p>
            <a:pPr marL="119063" lvl="0" indent="-119063">
              <a:spcBef>
                <a:spcPts val="300"/>
              </a:spcBef>
              <a:spcAft>
                <a:spcPts val="300"/>
              </a:spcAft>
              <a:buClr>
                <a:srgbClr val="000000"/>
              </a:buClr>
              <a:buFont typeface="Wingdings" pitchFamily="2" charset="2"/>
              <a:buChar char="§"/>
              <a:defRPr/>
            </a:pPr>
            <a:r>
              <a:rPr lang="en-US" sz="1400" kern="0" dirty="0" smtClean="0">
                <a:solidFill>
                  <a:sysClr val="windowText" lastClr="000000"/>
                </a:solidFill>
                <a:cs typeface="Arial" pitchFamily="34" charset="0"/>
              </a:rPr>
              <a:t>Interacting with the possible RESCOs</a:t>
            </a:r>
          </a:p>
          <a:p>
            <a:pPr marL="119063" indent="-119063" fontAlgn="auto">
              <a:spcBef>
                <a:spcPts val="300"/>
              </a:spcBef>
              <a:spcAft>
                <a:spcPts val="300"/>
              </a:spcAft>
              <a:buClr>
                <a:srgbClr val="000000"/>
              </a:buClr>
              <a:buFont typeface="Wingdings" pitchFamily="2" charset="2"/>
              <a:buChar char="§"/>
              <a:defRPr/>
            </a:pPr>
            <a:r>
              <a:rPr lang="en-US" sz="1400" kern="0" dirty="0" smtClean="0">
                <a:solidFill>
                  <a:sysClr val="windowText" lastClr="000000"/>
                </a:solidFill>
                <a:cs typeface="Arial" pitchFamily="34" charset="0"/>
              </a:rPr>
              <a:t>Long term -10 years PPA</a:t>
            </a:r>
            <a:endParaRPr lang="en-US" sz="1400" kern="0" dirty="0">
              <a:solidFill>
                <a:sysClr val="windowText" lastClr="000000"/>
              </a:solidFill>
              <a:cs typeface="Arial" pitchFamily="34" charset="0"/>
            </a:endParaRPr>
          </a:p>
        </p:txBody>
      </p:sp>
      <p:sp>
        <p:nvSpPr>
          <p:cNvPr id="72" name="Rectangle 4"/>
          <p:cNvSpPr>
            <a:spLocks noChangeArrowheads="1"/>
          </p:cNvSpPr>
          <p:nvPr>
            <p:custDataLst>
              <p:tags r:id="rId3"/>
            </p:custDataLst>
          </p:nvPr>
        </p:nvSpPr>
        <p:spPr bwMode="auto">
          <a:xfrm>
            <a:off x="6218432" y="2294093"/>
            <a:ext cx="2925568" cy="2286000"/>
          </a:xfrm>
          <a:prstGeom prst="rect">
            <a:avLst/>
          </a:prstGeom>
          <a:solidFill>
            <a:srgbClr val="FFFFFF"/>
          </a:solidFill>
          <a:ln w="9525">
            <a:noFill/>
            <a:miter lim="800000"/>
            <a:headEnd/>
            <a:tailEnd/>
          </a:ln>
        </p:spPr>
        <p:txBody>
          <a:bodyPr lIns="45720" tIns="45720" rIns="45720" bIns="45720" anchor="t"/>
          <a:lstStyle/>
          <a:p>
            <a:pPr marL="119063" indent="-119063" fontAlgn="auto">
              <a:spcBef>
                <a:spcPts val="300"/>
              </a:spcBef>
              <a:spcAft>
                <a:spcPts val="300"/>
              </a:spcAft>
              <a:buClr>
                <a:srgbClr val="000000"/>
              </a:buClr>
              <a:buFont typeface="Wingdings" pitchFamily="2" charset="2"/>
              <a:buChar char="§"/>
              <a:defRPr/>
            </a:pPr>
            <a:r>
              <a:rPr lang="en-US" sz="1400" kern="0" dirty="0" err="1" smtClean="0">
                <a:solidFill>
                  <a:sysClr val="windowText" lastClr="000000"/>
                </a:solidFill>
                <a:cs typeface="Arial" pitchFamily="34" charset="0"/>
              </a:rPr>
              <a:t>TowerCos</a:t>
            </a:r>
            <a:r>
              <a:rPr lang="en-US" sz="1400" kern="0" dirty="0" smtClean="0">
                <a:solidFill>
                  <a:sysClr val="windowText" lastClr="000000"/>
                </a:solidFill>
                <a:cs typeface="Arial" pitchFamily="34" charset="0"/>
              </a:rPr>
              <a:t> offering towers for Collaborative Approach</a:t>
            </a:r>
            <a:endParaRPr lang="en-US" sz="1400" kern="0" dirty="0">
              <a:solidFill>
                <a:sysClr val="windowText" lastClr="000000"/>
              </a:solidFill>
              <a:cs typeface="Arial" pitchFamily="34" charset="0"/>
            </a:endParaRPr>
          </a:p>
        </p:txBody>
      </p:sp>
      <p:sp>
        <p:nvSpPr>
          <p:cNvPr id="64" name="Rectangle 4"/>
          <p:cNvSpPr>
            <a:spLocks noChangeArrowheads="1"/>
          </p:cNvSpPr>
          <p:nvPr>
            <p:custDataLst>
              <p:tags r:id="rId4"/>
            </p:custDataLst>
          </p:nvPr>
        </p:nvSpPr>
        <p:spPr bwMode="auto">
          <a:xfrm>
            <a:off x="145591" y="4129422"/>
            <a:ext cx="2925568" cy="1940461"/>
          </a:xfrm>
          <a:prstGeom prst="rect">
            <a:avLst/>
          </a:prstGeom>
          <a:solidFill>
            <a:srgbClr val="FFFFFF"/>
          </a:solidFill>
          <a:ln w="9525">
            <a:noFill/>
            <a:miter lim="800000"/>
            <a:headEnd/>
            <a:tailEnd/>
          </a:ln>
        </p:spPr>
        <p:txBody>
          <a:bodyPr lIns="45720" tIns="45720" rIns="45720" bIns="45720" anchor="t"/>
          <a:lstStyle/>
          <a:p>
            <a:pPr marL="166688" lvl="0" indent="-166688" defTabSz="457200" fontAlgn="auto">
              <a:spcBef>
                <a:spcPts val="0"/>
              </a:spcBef>
              <a:spcAft>
                <a:spcPts val="0"/>
              </a:spcAft>
              <a:buFont typeface="Wingdings" pitchFamily="2" charset="2"/>
              <a:buChar char="§"/>
            </a:pPr>
            <a:r>
              <a:rPr lang="en-US" sz="1400" dirty="0" smtClean="0">
                <a:solidFill>
                  <a:prstClr val="black"/>
                </a:solidFill>
                <a:cs typeface="Arial" pitchFamily="34" charset="0"/>
              </a:rPr>
              <a:t>Conceptualized RESCO model to meet power deficit while making the network Green</a:t>
            </a:r>
          </a:p>
          <a:p>
            <a:pPr marL="166688" lvl="0" indent="-166688" defTabSz="457200" fontAlgn="auto">
              <a:spcBef>
                <a:spcPts val="0"/>
              </a:spcBef>
              <a:spcAft>
                <a:spcPts val="0"/>
              </a:spcAft>
              <a:buFont typeface="Wingdings" pitchFamily="2" charset="2"/>
              <a:buChar char="§"/>
            </a:pPr>
            <a:r>
              <a:rPr lang="en-US" sz="1400" dirty="0" smtClean="0">
                <a:solidFill>
                  <a:prstClr val="black"/>
                </a:solidFill>
                <a:cs typeface="Arial" pitchFamily="34" charset="0"/>
              </a:rPr>
              <a:t>Telecom anchor customer while surplus power to community</a:t>
            </a:r>
          </a:p>
          <a:p>
            <a:pPr marL="166688" lvl="0" indent="-166688" defTabSz="457200" fontAlgn="auto">
              <a:spcBef>
                <a:spcPts val="0"/>
              </a:spcBef>
              <a:spcAft>
                <a:spcPts val="0"/>
              </a:spcAft>
              <a:buFont typeface="Wingdings" pitchFamily="2" charset="2"/>
              <a:buChar char="§"/>
            </a:pPr>
            <a:endParaRPr lang="en-US" sz="1400" dirty="0" smtClean="0">
              <a:solidFill>
                <a:prstClr val="black"/>
              </a:solidFill>
              <a:cs typeface="Arial" pitchFamily="34" charset="0"/>
            </a:endParaRPr>
          </a:p>
        </p:txBody>
      </p:sp>
      <p:grpSp>
        <p:nvGrpSpPr>
          <p:cNvPr id="7" name="Group 11"/>
          <p:cNvGrpSpPr/>
          <p:nvPr>
            <p:custDataLst>
              <p:tags r:id="rId5"/>
            </p:custDataLst>
          </p:nvPr>
        </p:nvGrpSpPr>
        <p:grpSpPr>
          <a:xfrm>
            <a:off x="117451" y="2179505"/>
            <a:ext cx="9017465" cy="1722834"/>
            <a:chOff x="41221" y="1418134"/>
            <a:chExt cx="9765789" cy="1722834"/>
          </a:xfrm>
        </p:grpSpPr>
        <p:grpSp>
          <p:nvGrpSpPr>
            <p:cNvPr id="9" name="Group 8"/>
            <p:cNvGrpSpPr/>
            <p:nvPr/>
          </p:nvGrpSpPr>
          <p:grpSpPr>
            <a:xfrm>
              <a:off x="41221" y="2279551"/>
              <a:ext cx="3168350" cy="861417"/>
              <a:chOff x="41221" y="2279551"/>
              <a:chExt cx="3168350" cy="861417"/>
            </a:xfrm>
          </p:grpSpPr>
          <p:cxnSp>
            <p:nvCxnSpPr>
              <p:cNvPr id="6" name="Straight Connector 5"/>
              <p:cNvCxnSpPr/>
              <p:nvPr/>
            </p:nvCxnSpPr>
            <p:spPr>
              <a:xfrm>
                <a:off x="41221" y="3140968"/>
                <a:ext cx="3168349"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3209570" y="2279551"/>
                <a:ext cx="1" cy="861417"/>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20"/>
            <p:cNvGrpSpPr/>
            <p:nvPr/>
          </p:nvGrpSpPr>
          <p:grpSpPr>
            <a:xfrm>
              <a:off x="3209570" y="1418134"/>
              <a:ext cx="3312367" cy="861417"/>
              <a:chOff x="41221" y="2279551"/>
              <a:chExt cx="3168350" cy="861417"/>
            </a:xfrm>
          </p:grpSpPr>
          <p:cxnSp>
            <p:nvCxnSpPr>
              <p:cNvPr id="22" name="Straight Connector 21"/>
              <p:cNvCxnSpPr/>
              <p:nvPr/>
            </p:nvCxnSpPr>
            <p:spPr>
              <a:xfrm>
                <a:off x="41221" y="3140968"/>
                <a:ext cx="3168349"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3209570" y="2279551"/>
                <a:ext cx="1" cy="861417"/>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p:nvCxnSpPr>
          <p:spPr>
            <a:xfrm>
              <a:off x="6521938" y="1418134"/>
              <a:ext cx="3285072"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27" name="Freeform 40"/>
          <p:cNvSpPr>
            <a:spLocks/>
          </p:cNvSpPr>
          <p:nvPr>
            <p:custDataLst>
              <p:tags r:id="rId6"/>
            </p:custDataLst>
          </p:nvPr>
        </p:nvSpPr>
        <p:spPr bwMode="gray">
          <a:xfrm>
            <a:off x="5183306" y="2174147"/>
            <a:ext cx="855234" cy="818176"/>
          </a:xfrm>
          <a:custGeom>
            <a:avLst/>
            <a:gdLst/>
            <a:ahLst/>
            <a:cxnLst>
              <a:cxn ang="0">
                <a:pos x="434" y="221"/>
              </a:cxn>
              <a:cxn ang="0">
                <a:pos x="434" y="0"/>
              </a:cxn>
              <a:cxn ang="0">
                <a:pos x="0" y="81"/>
              </a:cxn>
              <a:cxn ang="0">
                <a:pos x="0" y="221"/>
              </a:cxn>
            </a:cxnLst>
            <a:rect l="0" t="0" r="r" b="b"/>
            <a:pathLst>
              <a:path w="435" h="222">
                <a:moveTo>
                  <a:pt x="434" y="221"/>
                </a:moveTo>
                <a:lnTo>
                  <a:pt x="434" y="0"/>
                </a:lnTo>
                <a:lnTo>
                  <a:pt x="0" y="81"/>
                </a:lnTo>
                <a:lnTo>
                  <a:pt x="0" y="221"/>
                </a:lnTo>
              </a:path>
            </a:pathLst>
          </a:custGeom>
          <a:solidFill>
            <a:schemeClr val="tx2">
              <a:lumMod val="20000"/>
              <a:lumOff val="80000"/>
            </a:schemeClr>
          </a:solidFill>
          <a:ln w="9525" cap="rnd">
            <a:noFill/>
            <a:round/>
            <a:headEnd type="none" w="sm" len="sm"/>
            <a:tailEnd type="none" w="sm" len="sm"/>
          </a:ln>
          <a:effectLst/>
        </p:spPr>
        <p:txBody>
          <a:bodyPr/>
          <a:lstStyle/>
          <a:p>
            <a:pPr fontAlgn="auto">
              <a:spcBef>
                <a:spcPts val="0"/>
              </a:spcBef>
              <a:spcAft>
                <a:spcPts val="0"/>
              </a:spcAft>
              <a:defRPr/>
            </a:pPr>
            <a:endParaRPr lang="en-US" kern="0">
              <a:solidFill>
                <a:sysClr val="windowText" lastClr="000000"/>
              </a:solidFill>
              <a:latin typeface="Calibri"/>
              <a:cs typeface="Arial"/>
            </a:endParaRPr>
          </a:p>
        </p:txBody>
      </p:sp>
      <p:sp>
        <p:nvSpPr>
          <p:cNvPr id="28" name="Freeform 40"/>
          <p:cNvSpPr>
            <a:spLocks/>
          </p:cNvSpPr>
          <p:nvPr>
            <p:custDataLst>
              <p:tags r:id="rId7"/>
            </p:custDataLst>
          </p:nvPr>
        </p:nvSpPr>
        <p:spPr bwMode="gray">
          <a:xfrm>
            <a:off x="2143256" y="3028005"/>
            <a:ext cx="855234" cy="818176"/>
          </a:xfrm>
          <a:custGeom>
            <a:avLst/>
            <a:gdLst/>
            <a:ahLst/>
            <a:cxnLst>
              <a:cxn ang="0">
                <a:pos x="434" y="221"/>
              </a:cxn>
              <a:cxn ang="0">
                <a:pos x="434" y="0"/>
              </a:cxn>
              <a:cxn ang="0">
                <a:pos x="0" y="81"/>
              </a:cxn>
              <a:cxn ang="0">
                <a:pos x="0" y="221"/>
              </a:cxn>
            </a:cxnLst>
            <a:rect l="0" t="0" r="r" b="b"/>
            <a:pathLst>
              <a:path w="435" h="222">
                <a:moveTo>
                  <a:pt x="434" y="221"/>
                </a:moveTo>
                <a:lnTo>
                  <a:pt x="434" y="0"/>
                </a:lnTo>
                <a:lnTo>
                  <a:pt x="0" y="81"/>
                </a:lnTo>
                <a:lnTo>
                  <a:pt x="0" y="221"/>
                </a:lnTo>
              </a:path>
            </a:pathLst>
          </a:custGeom>
          <a:solidFill>
            <a:schemeClr val="tx2">
              <a:lumMod val="20000"/>
              <a:lumOff val="80000"/>
            </a:schemeClr>
          </a:solidFill>
          <a:ln w="9525" cap="rnd">
            <a:noFill/>
            <a:round/>
            <a:headEnd type="none" w="sm" len="sm"/>
            <a:tailEnd type="none" w="sm" len="sm"/>
          </a:ln>
          <a:effectLst/>
        </p:spPr>
        <p:txBody>
          <a:bodyPr/>
          <a:lstStyle/>
          <a:p>
            <a:pPr fontAlgn="auto">
              <a:spcBef>
                <a:spcPts val="0"/>
              </a:spcBef>
              <a:spcAft>
                <a:spcPts val="0"/>
              </a:spcAft>
              <a:defRPr/>
            </a:pPr>
            <a:endParaRPr lang="en-US" kern="0">
              <a:solidFill>
                <a:sysClr val="windowText" lastClr="000000"/>
              </a:solidFill>
              <a:latin typeface="Calibri"/>
              <a:cs typeface="Arial"/>
            </a:endParaRPr>
          </a:p>
        </p:txBody>
      </p:sp>
      <p:grpSp>
        <p:nvGrpSpPr>
          <p:cNvPr id="12" name="Group 6"/>
          <p:cNvGrpSpPr/>
          <p:nvPr>
            <p:custDataLst>
              <p:tags r:id="rId8"/>
            </p:custDataLst>
          </p:nvPr>
        </p:nvGrpSpPr>
        <p:grpSpPr>
          <a:xfrm>
            <a:off x="3131165" y="1954116"/>
            <a:ext cx="1956936" cy="1012130"/>
            <a:chOff x="3439244" y="1988840"/>
            <a:chExt cx="2119334" cy="1012130"/>
          </a:xfrm>
        </p:grpSpPr>
        <p:sp>
          <p:nvSpPr>
            <p:cNvPr id="3" name="Oval 2"/>
            <p:cNvSpPr/>
            <p:nvPr/>
          </p:nvSpPr>
          <p:spPr>
            <a:xfrm>
              <a:off x="3439244" y="1988840"/>
              <a:ext cx="2119334" cy="101213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fontAlgn="auto">
                <a:spcBef>
                  <a:spcPts val="0"/>
                </a:spcBef>
                <a:spcAft>
                  <a:spcPts val="0"/>
                </a:spcAft>
              </a:pPr>
              <a:endParaRPr lang="en-US" b="1" dirty="0">
                <a:solidFill>
                  <a:prstClr val="white"/>
                </a:solidFill>
              </a:endParaRPr>
            </a:p>
          </p:txBody>
        </p:sp>
        <p:sp>
          <p:nvSpPr>
            <p:cNvPr id="5" name="TextBox 4"/>
            <p:cNvSpPr txBox="1"/>
            <p:nvPr/>
          </p:nvSpPr>
          <p:spPr>
            <a:xfrm>
              <a:off x="3439244" y="2302002"/>
              <a:ext cx="2119334" cy="307777"/>
            </a:xfrm>
            <a:prstGeom prst="rect">
              <a:avLst/>
            </a:prstGeom>
            <a:noFill/>
          </p:spPr>
          <p:txBody>
            <a:bodyPr wrap="square" rtlCol="0">
              <a:spAutoFit/>
            </a:bodyPr>
            <a:lstStyle/>
            <a:p>
              <a:pPr algn="ctr" fontAlgn="auto">
                <a:spcBef>
                  <a:spcPts val="0"/>
                </a:spcBef>
                <a:spcAft>
                  <a:spcPts val="0"/>
                </a:spcAft>
              </a:pPr>
              <a:r>
                <a:rPr lang="en-US" sz="1400" b="1" dirty="0" smtClean="0">
                  <a:solidFill>
                    <a:prstClr val="white"/>
                  </a:solidFill>
                  <a:cs typeface="Arial" pitchFamily="34" charset="0"/>
                </a:rPr>
                <a:t>Engagement  </a:t>
              </a:r>
              <a:endParaRPr lang="en-US" sz="1400" b="1" dirty="0">
                <a:solidFill>
                  <a:prstClr val="white"/>
                </a:solidFill>
                <a:cs typeface="Arial" pitchFamily="34" charset="0"/>
              </a:endParaRPr>
            </a:p>
          </p:txBody>
        </p:sp>
      </p:grpSp>
      <p:grpSp>
        <p:nvGrpSpPr>
          <p:cNvPr id="13" name="Group 28"/>
          <p:cNvGrpSpPr/>
          <p:nvPr>
            <p:custDataLst>
              <p:tags r:id="rId9"/>
            </p:custDataLst>
          </p:nvPr>
        </p:nvGrpSpPr>
        <p:grpSpPr>
          <a:xfrm>
            <a:off x="139100" y="2746193"/>
            <a:ext cx="1956936" cy="1012130"/>
            <a:chOff x="3439244" y="1988840"/>
            <a:chExt cx="2119334" cy="1012130"/>
          </a:xfrm>
        </p:grpSpPr>
        <p:sp>
          <p:nvSpPr>
            <p:cNvPr id="30" name="Oval 29"/>
            <p:cNvSpPr/>
            <p:nvPr/>
          </p:nvSpPr>
          <p:spPr>
            <a:xfrm>
              <a:off x="3439244" y="1988840"/>
              <a:ext cx="2119334" cy="101213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fontAlgn="auto">
                <a:spcBef>
                  <a:spcPts val="0"/>
                </a:spcBef>
                <a:spcAft>
                  <a:spcPts val="0"/>
                </a:spcAft>
              </a:pPr>
              <a:endParaRPr lang="en-US" b="1" dirty="0">
                <a:solidFill>
                  <a:prstClr val="white"/>
                </a:solidFill>
                <a:latin typeface="Arial" pitchFamily="34" charset="0"/>
                <a:cs typeface="Arial" pitchFamily="34" charset="0"/>
              </a:endParaRPr>
            </a:p>
          </p:txBody>
        </p:sp>
        <p:sp>
          <p:nvSpPr>
            <p:cNvPr id="31" name="TextBox 30"/>
            <p:cNvSpPr txBox="1"/>
            <p:nvPr/>
          </p:nvSpPr>
          <p:spPr>
            <a:xfrm>
              <a:off x="3439244" y="2334968"/>
              <a:ext cx="2119334" cy="307777"/>
            </a:xfrm>
            <a:prstGeom prst="rect">
              <a:avLst/>
            </a:prstGeom>
            <a:noFill/>
          </p:spPr>
          <p:txBody>
            <a:bodyPr wrap="square" rtlCol="0">
              <a:spAutoFit/>
            </a:bodyPr>
            <a:lstStyle/>
            <a:p>
              <a:pPr algn="ctr" fontAlgn="auto">
                <a:spcBef>
                  <a:spcPts val="0"/>
                </a:spcBef>
                <a:spcAft>
                  <a:spcPts val="0"/>
                </a:spcAft>
              </a:pPr>
              <a:r>
                <a:rPr lang="en-US" sz="1400" b="1" dirty="0" smtClean="0">
                  <a:solidFill>
                    <a:prstClr val="white"/>
                  </a:solidFill>
                  <a:cs typeface="Arial" pitchFamily="34" charset="0"/>
                </a:rPr>
                <a:t> Concept </a:t>
              </a:r>
              <a:endParaRPr lang="en-US" sz="1400" b="1" dirty="0">
                <a:solidFill>
                  <a:prstClr val="white"/>
                </a:solidFill>
                <a:cs typeface="Arial" pitchFamily="34" charset="0"/>
              </a:endParaRPr>
            </a:p>
          </p:txBody>
        </p:sp>
      </p:grpSp>
      <p:grpSp>
        <p:nvGrpSpPr>
          <p:cNvPr id="14" name="Group 31"/>
          <p:cNvGrpSpPr/>
          <p:nvPr>
            <p:custDataLst>
              <p:tags r:id="rId10"/>
            </p:custDataLst>
          </p:nvPr>
        </p:nvGrpSpPr>
        <p:grpSpPr>
          <a:xfrm>
            <a:off x="6655143" y="1073241"/>
            <a:ext cx="1956936" cy="1012130"/>
            <a:chOff x="3439244" y="1988840"/>
            <a:chExt cx="2119334" cy="1012130"/>
          </a:xfrm>
        </p:grpSpPr>
        <p:sp>
          <p:nvSpPr>
            <p:cNvPr id="33" name="Oval 32"/>
            <p:cNvSpPr/>
            <p:nvPr/>
          </p:nvSpPr>
          <p:spPr>
            <a:xfrm>
              <a:off x="3439244" y="1988840"/>
              <a:ext cx="2119334" cy="101213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fontAlgn="auto">
                <a:spcBef>
                  <a:spcPts val="0"/>
                </a:spcBef>
                <a:spcAft>
                  <a:spcPts val="0"/>
                </a:spcAft>
              </a:pPr>
              <a:endParaRPr lang="en-US" b="1" dirty="0">
                <a:solidFill>
                  <a:prstClr val="white"/>
                </a:solidFill>
              </a:endParaRPr>
            </a:p>
          </p:txBody>
        </p:sp>
        <p:sp>
          <p:nvSpPr>
            <p:cNvPr id="34" name="TextBox 33"/>
            <p:cNvSpPr txBox="1"/>
            <p:nvPr/>
          </p:nvSpPr>
          <p:spPr>
            <a:xfrm>
              <a:off x="3439244" y="2205433"/>
              <a:ext cx="2119334" cy="307777"/>
            </a:xfrm>
            <a:prstGeom prst="rect">
              <a:avLst/>
            </a:prstGeom>
            <a:noFill/>
          </p:spPr>
          <p:txBody>
            <a:bodyPr wrap="square" rtlCol="0">
              <a:spAutoFit/>
            </a:bodyPr>
            <a:lstStyle/>
            <a:p>
              <a:pPr algn="ctr" fontAlgn="auto">
                <a:spcBef>
                  <a:spcPts val="0"/>
                </a:spcBef>
                <a:spcAft>
                  <a:spcPts val="0"/>
                </a:spcAft>
              </a:pPr>
              <a:r>
                <a:rPr lang="en-US" sz="1400" b="1" dirty="0" smtClean="0">
                  <a:solidFill>
                    <a:prstClr val="white"/>
                  </a:solidFill>
                  <a:cs typeface="Arial" pitchFamily="34" charset="0"/>
                </a:rPr>
                <a:t>Implementation </a:t>
              </a:r>
              <a:endParaRPr lang="en-US" sz="1400" b="1" dirty="0">
                <a:solidFill>
                  <a:prstClr val="white"/>
                </a:solidFill>
                <a:cs typeface="Arial" pitchFamily="34" charset="0"/>
              </a:endParaRPr>
            </a:p>
          </p:txBody>
        </p:sp>
      </p:grpSp>
      <p:sp>
        <p:nvSpPr>
          <p:cNvPr id="39" name="Rectangle 21"/>
          <p:cNvSpPr>
            <a:spLocks noChangeArrowheads="1"/>
          </p:cNvSpPr>
          <p:nvPr>
            <p:custDataLst>
              <p:tags r:id="rId11"/>
            </p:custDataLst>
          </p:nvPr>
        </p:nvSpPr>
        <p:spPr bwMode="auto">
          <a:xfrm>
            <a:off x="0" y="6069883"/>
            <a:ext cx="9144000" cy="759226"/>
          </a:xfrm>
          <a:prstGeom prst="rect">
            <a:avLst/>
          </a:prstGeom>
          <a:solidFill>
            <a:srgbClr val="003300"/>
          </a:solidFill>
          <a:ln>
            <a:noFill/>
          </a:ln>
          <a:effectLst/>
        </p:spPr>
        <p:txBody>
          <a:bodyPr wrap="square" lIns="0" anchor="ctr">
            <a:noAutofit/>
          </a:bodyPr>
          <a:lstStyle/>
          <a:p>
            <a:pPr algn="ctr" fontAlgn="auto">
              <a:spcBef>
                <a:spcPts val="0"/>
              </a:spcBef>
              <a:spcAft>
                <a:spcPts val="0"/>
              </a:spcAft>
            </a:pPr>
            <a:r>
              <a:rPr lang="en-US" sz="1600" b="1" dirty="0" smtClean="0">
                <a:solidFill>
                  <a:prstClr val="white"/>
                </a:solidFill>
                <a:cs typeface="Arial" pitchFamily="34" charset="0"/>
              </a:rPr>
              <a:t>Grow along with experts </a:t>
            </a:r>
            <a:endParaRPr lang="en-US" sz="1600" b="1" dirty="0">
              <a:solidFill>
                <a:prstClr val="white"/>
              </a:solidFill>
              <a:cs typeface="Arial" pitchFamily="34" charset="0"/>
            </a:endParaRPr>
          </a:p>
        </p:txBody>
      </p:sp>
      <p:sp>
        <p:nvSpPr>
          <p:cNvPr id="15" name="Title 14"/>
          <p:cNvSpPr>
            <a:spLocks noGrp="1"/>
          </p:cNvSpPr>
          <p:nvPr>
            <p:ph type="title"/>
          </p:nvPr>
        </p:nvSpPr>
        <p:spPr>
          <a:xfrm>
            <a:off x="193676" y="126128"/>
            <a:ext cx="7731124" cy="990600"/>
          </a:xfrm>
        </p:spPr>
        <p:txBody>
          <a:bodyPr>
            <a:normAutofit/>
          </a:bodyPr>
          <a:lstStyle/>
          <a:p>
            <a:r>
              <a:rPr lang="en-US" sz="2400" dirty="0" smtClean="0"/>
              <a:t>RESCO : Industry Innovation to Grow together </a:t>
            </a:r>
            <a:endParaRPr lang="en-US" sz="2400" dirty="0"/>
          </a:p>
        </p:txBody>
      </p:sp>
      <p:sp>
        <p:nvSpPr>
          <p:cNvPr id="2" name="Down Arrow 1"/>
          <p:cNvSpPr/>
          <p:nvPr/>
        </p:nvSpPr>
        <p:spPr>
          <a:xfrm>
            <a:off x="3967567" y="1289834"/>
            <a:ext cx="299633" cy="510064"/>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269103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p:cTn id="12" dur="500" fill="hold"/>
                                        <p:tgtEl>
                                          <p:spTgt spid="64"/>
                                        </p:tgtEl>
                                        <p:attrNameLst>
                                          <p:attrName>ppt_w</p:attrName>
                                        </p:attrNameLst>
                                      </p:cBhvr>
                                      <p:tavLst>
                                        <p:tav tm="0">
                                          <p:val>
                                            <p:fltVal val="0"/>
                                          </p:val>
                                        </p:tav>
                                        <p:tav tm="100000">
                                          <p:val>
                                            <p:strVal val="#ppt_w"/>
                                          </p:val>
                                        </p:tav>
                                      </p:tavLst>
                                    </p:anim>
                                    <p:anim calcmode="lin" valueType="num">
                                      <p:cBhvr>
                                        <p:cTn id="13" dur="500" fill="hold"/>
                                        <p:tgtEl>
                                          <p:spTgt spid="64"/>
                                        </p:tgtEl>
                                        <p:attrNameLst>
                                          <p:attrName>ppt_h</p:attrName>
                                        </p:attrNameLst>
                                      </p:cBhvr>
                                      <p:tavLst>
                                        <p:tav tm="0">
                                          <p:val>
                                            <p:fltVal val="0"/>
                                          </p:val>
                                        </p:tav>
                                        <p:tav tm="100000">
                                          <p:val>
                                            <p:strVal val="#ppt_h"/>
                                          </p:val>
                                        </p:tav>
                                      </p:tavLst>
                                    </p:anim>
                                    <p:animEffect transition="in" filter="fade">
                                      <p:cBhvr>
                                        <p:cTn id="14" dur="500"/>
                                        <p:tgtEl>
                                          <p:spTgt spid="64"/>
                                        </p:tgtEl>
                                      </p:cBhvr>
                                    </p:animEffect>
                                  </p:childTnLst>
                                </p:cTn>
                              </p:par>
                              <p:par>
                                <p:cTn id="15" presetID="53" presetClass="entr" presetSubtype="16"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0"/>
                                        </p:tgtEl>
                                        <p:attrNameLst>
                                          <p:attrName>style.visibility</p:attrName>
                                        </p:attrNameLst>
                                      </p:cBhvr>
                                      <p:to>
                                        <p:strVal val="visible"/>
                                      </p:to>
                                    </p:set>
                                    <p:anim calcmode="lin" valueType="num">
                                      <p:cBhvr>
                                        <p:cTn id="22" dur="500" fill="hold"/>
                                        <p:tgtEl>
                                          <p:spTgt spid="70"/>
                                        </p:tgtEl>
                                        <p:attrNameLst>
                                          <p:attrName>ppt_w</p:attrName>
                                        </p:attrNameLst>
                                      </p:cBhvr>
                                      <p:tavLst>
                                        <p:tav tm="0">
                                          <p:val>
                                            <p:fltVal val="0"/>
                                          </p:val>
                                        </p:tav>
                                        <p:tav tm="100000">
                                          <p:val>
                                            <p:strVal val="#ppt_w"/>
                                          </p:val>
                                        </p:tav>
                                      </p:tavLst>
                                    </p:anim>
                                    <p:anim calcmode="lin" valueType="num">
                                      <p:cBhvr>
                                        <p:cTn id="23" dur="500" fill="hold"/>
                                        <p:tgtEl>
                                          <p:spTgt spid="70"/>
                                        </p:tgtEl>
                                        <p:attrNameLst>
                                          <p:attrName>ppt_h</p:attrName>
                                        </p:attrNameLst>
                                      </p:cBhvr>
                                      <p:tavLst>
                                        <p:tav tm="0">
                                          <p:val>
                                            <p:fltVal val="0"/>
                                          </p:val>
                                        </p:tav>
                                        <p:tav tm="100000">
                                          <p:val>
                                            <p:strVal val="#ppt_h"/>
                                          </p:val>
                                        </p:tav>
                                      </p:tavLst>
                                    </p:anim>
                                    <p:animEffect transition="in" filter="fade">
                                      <p:cBhvr>
                                        <p:cTn id="24" dur="500"/>
                                        <p:tgtEl>
                                          <p:spTgt spid="70"/>
                                        </p:tgtEl>
                                      </p:cBhvr>
                                    </p:animEffect>
                                  </p:childTnLst>
                                </p:cTn>
                              </p:par>
                              <p:par>
                                <p:cTn id="25" presetID="53" presetClass="entr" presetSubtype="16"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2"/>
                                        </p:tgtEl>
                                        <p:attrNameLst>
                                          <p:attrName>style.visibility</p:attrName>
                                        </p:attrNameLst>
                                      </p:cBhvr>
                                      <p:to>
                                        <p:strVal val="visible"/>
                                      </p:to>
                                    </p:set>
                                    <p:anim calcmode="lin" valueType="num">
                                      <p:cBhvr>
                                        <p:cTn id="32" dur="500" fill="hold"/>
                                        <p:tgtEl>
                                          <p:spTgt spid="72"/>
                                        </p:tgtEl>
                                        <p:attrNameLst>
                                          <p:attrName>ppt_w</p:attrName>
                                        </p:attrNameLst>
                                      </p:cBhvr>
                                      <p:tavLst>
                                        <p:tav tm="0">
                                          <p:val>
                                            <p:fltVal val="0"/>
                                          </p:val>
                                        </p:tav>
                                        <p:tav tm="100000">
                                          <p:val>
                                            <p:strVal val="#ppt_w"/>
                                          </p:val>
                                        </p:tav>
                                      </p:tavLst>
                                    </p:anim>
                                    <p:anim calcmode="lin" valueType="num">
                                      <p:cBhvr>
                                        <p:cTn id="33" dur="500" fill="hold"/>
                                        <p:tgtEl>
                                          <p:spTgt spid="72"/>
                                        </p:tgtEl>
                                        <p:attrNameLst>
                                          <p:attrName>ppt_h</p:attrName>
                                        </p:attrNameLst>
                                      </p:cBhvr>
                                      <p:tavLst>
                                        <p:tav tm="0">
                                          <p:val>
                                            <p:fltVal val="0"/>
                                          </p:val>
                                        </p:tav>
                                        <p:tav tm="100000">
                                          <p:val>
                                            <p:strVal val="#ppt_h"/>
                                          </p:val>
                                        </p:tav>
                                      </p:tavLst>
                                    </p:anim>
                                    <p:animEffect transition="in" filter="fade">
                                      <p:cBhvr>
                                        <p:cTn id="34" dur="500"/>
                                        <p:tgtEl>
                                          <p:spTgt spid="72"/>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Effect transition="in" filter="fade">
                                      <p:cBhvr>
                                        <p:cTn id="41" dur="500"/>
                                        <p:tgtEl>
                                          <p:spTgt spid="39"/>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500" fill="hold"/>
                                        <p:tgtEl>
                                          <p:spTgt spid="2"/>
                                        </p:tgtEl>
                                        <p:attrNameLst>
                                          <p:attrName>ppt_w</p:attrName>
                                        </p:attrNameLst>
                                      </p:cBhvr>
                                      <p:tavLst>
                                        <p:tav tm="0">
                                          <p:val>
                                            <p:fltVal val="0"/>
                                          </p:val>
                                        </p:tav>
                                        <p:tav tm="100000">
                                          <p:val>
                                            <p:strVal val="#ppt_w"/>
                                          </p:val>
                                        </p:tav>
                                      </p:tavLst>
                                    </p:anim>
                                    <p:anim calcmode="lin" valueType="num">
                                      <p:cBhvr>
                                        <p:cTn id="47" dur="500" fill="hold"/>
                                        <p:tgtEl>
                                          <p:spTgt spid="2"/>
                                        </p:tgtEl>
                                        <p:attrNameLst>
                                          <p:attrName>ppt_h</p:attrName>
                                        </p:attrNameLst>
                                      </p:cBhvr>
                                      <p:tavLst>
                                        <p:tav tm="0">
                                          <p:val>
                                            <p:fltVal val="0"/>
                                          </p:val>
                                        </p:tav>
                                        <p:tav tm="100000">
                                          <p:val>
                                            <p:strVal val="#ppt_h"/>
                                          </p:val>
                                        </p:tav>
                                      </p:tavLst>
                                    </p:anim>
                                    <p:animEffect transition="in" filter="fade">
                                      <p:cBhvr>
                                        <p:cTn id="4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2" grpId="0" animBg="1"/>
      <p:bldP spid="64" grpId="0" animBg="1"/>
      <p:bldP spid="39" grpId="0" animBg="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3"/>
          <p:cNvSpPr>
            <a:spLocks noGrp="1"/>
          </p:cNvSpPr>
          <p:nvPr>
            <p:ph type="body" sz="quarter" idx="17"/>
          </p:nvPr>
        </p:nvSpPr>
        <p:spPr>
          <a:xfrm>
            <a:off x="257502" y="6296891"/>
            <a:ext cx="8610600" cy="484909"/>
          </a:xfrm>
          <a:ln/>
        </p:spPr>
        <p:style>
          <a:lnRef idx="1">
            <a:schemeClr val="accent4"/>
          </a:lnRef>
          <a:fillRef idx="2">
            <a:schemeClr val="accent4"/>
          </a:fillRef>
          <a:effectRef idx="1">
            <a:schemeClr val="accent4"/>
          </a:effectRef>
          <a:fontRef idx="minor">
            <a:schemeClr val="dk1"/>
          </a:fontRef>
        </p:style>
        <p:txBody>
          <a:bodyPr anchor="ctr"/>
          <a:lstStyle/>
          <a:p>
            <a:r>
              <a:rPr lang="en-US" dirty="0"/>
              <a:t>Telecom Tower          RESCO          </a:t>
            </a:r>
            <a:r>
              <a:rPr lang="en-US" dirty="0" smtClean="0"/>
              <a:t> Community</a:t>
            </a:r>
            <a:endParaRPr lang="en-US" dirty="0"/>
          </a:p>
        </p:txBody>
      </p:sp>
      <p:graphicFrame>
        <p:nvGraphicFramePr>
          <p:cNvPr id="3" name="Diagram 2"/>
          <p:cNvGraphicFramePr/>
          <p:nvPr>
            <p:extLst>
              <p:ext uri="{D42A27DB-BD31-4B8C-83A1-F6EECF244321}">
                <p14:modId xmlns="" xmlns:p14="http://schemas.microsoft.com/office/powerpoint/2010/main" val="2021698500"/>
              </p:ext>
            </p:extLst>
          </p:nvPr>
        </p:nvGraphicFramePr>
        <p:xfrm>
          <a:off x="2786050" y="2071678"/>
          <a:ext cx="5929354" cy="4214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Oval 15"/>
          <p:cNvSpPr/>
          <p:nvPr/>
        </p:nvSpPr>
        <p:spPr>
          <a:xfrm>
            <a:off x="1142976" y="1905000"/>
            <a:ext cx="1447824" cy="847724"/>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smtClean="0">
                <a:solidFill>
                  <a:schemeClr val="bg1"/>
                </a:solidFill>
              </a:rPr>
              <a:t>Fuel Cell</a:t>
            </a:r>
            <a:endParaRPr lang="en-US" sz="1700" b="1" dirty="0">
              <a:solidFill>
                <a:schemeClr val="bg1"/>
              </a:solidFill>
            </a:endParaRPr>
          </a:p>
        </p:txBody>
      </p:sp>
      <p:pic>
        <p:nvPicPr>
          <p:cNvPr id="1026" name="Picture 2"/>
          <p:cNvPicPr>
            <a:picLocks noChangeAspect="1" noChangeArrowheads="1"/>
          </p:cNvPicPr>
          <p:nvPr/>
        </p:nvPicPr>
        <p:blipFill>
          <a:blip r:embed="rId8" cstate="print"/>
          <a:srcRect/>
          <a:stretch>
            <a:fillRect/>
          </a:stretch>
        </p:blipFill>
        <p:spPr bwMode="auto">
          <a:xfrm>
            <a:off x="7315200" y="1071547"/>
            <a:ext cx="1857356" cy="1862693"/>
          </a:xfrm>
          <a:prstGeom prst="rect">
            <a:avLst/>
          </a:prstGeom>
          <a:noFill/>
          <a:ln w="9525">
            <a:noFill/>
            <a:miter lim="800000"/>
            <a:headEnd/>
            <a:tailEnd/>
          </a:ln>
          <a:effectLst/>
        </p:spPr>
      </p:pic>
      <p:graphicFrame>
        <p:nvGraphicFramePr>
          <p:cNvPr id="2" name="Diagram 1"/>
          <p:cNvGraphicFramePr/>
          <p:nvPr>
            <p:extLst>
              <p:ext uri="{D42A27DB-BD31-4B8C-83A1-F6EECF244321}">
                <p14:modId xmlns="" xmlns:p14="http://schemas.microsoft.com/office/powerpoint/2010/main" val="3822846663"/>
              </p:ext>
            </p:extLst>
          </p:nvPr>
        </p:nvGraphicFramePr>
        <p:xfrm>
          <a:off x="-500098" y="1066800"/>
          <a:ext cx="5048264" cy="442915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4" name="Bent-Up Arrow 3"/>
          <p:cNvSpPr/>
          <p:nvPr/>
        </p:nvSpPr>
        <p:spPr>
          <a:xfrm rot="5400000">
            <a:off x="2575168" y="3697026"/>
            <a:ext cx="850392" cy="214314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142976" y="5181600"/>
            <a:ext cx="3243314"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t>RESCOs using the right RET mix</a:t>
            </a:r>
            <a:endParaRPr lang="en-US" dirty="0"/>
          </a:p>
        </p:txBody>
      </p:sp>
      <p:sp>
        <p:nvSpPr>
          <p:cNvPr id="6" name="Title 1"/>
          <p:cNvSpPr txBox="1">
            <a:spLocks/>
          </p:cNvSpPr>
          <p:nvPr/>
        </p:nvSpPr>
        <p:spPr>
          <a:xfrm>
            <a:off x="180972" y="114528"/>
            <a:ext cx="7515228" cy="857256"/>
          </a:xfrm>
          <a:prstGeom prst="rect">
            <a:avLst/>
          </a:prstGeom>
        </p:spPr>
        <p:txBody>
          <a:bodyPr anchor="ctr" anchorCtr="0">
            <a:noAutofit/>
          </a:bodyPr>
          <a:lstStyle/>
          <a:p>
            <a:pPr>
              <a:spcBef>
                <a:spcPct val="0"/>
              </a:spcBef>
            </a:pPr>
            <a:r>
              <a:rPr lang="en-US" sz="2400" b="1" dirty="0" smtClean="0">
                <a:solidFill>
                  <a:prstClr val="black"/>
                </a:solidFill>
                <a:latin typeface="Arial" pitchFamily="34" charset="0"/>
                <a:cs typeface="Arial" pitchFamily="34" charset="0"/>
              </a:rPr>
              <a:t>RESCO Model</a:t>
            </a:r>
            <a:endParaRPr lang="en-US" sz="2400" b="1" dirty="0">
              <a:solidFill>
                <a:prstClr val="black"/>
              </a:solidFill>
              <a:latin typeface="Arial" pitchFamily="34" charset="0"/>
              <a:cs typeface="Arial" pitchFamily="34" charset="0"/>
            </a:endParaRPr>
          </a:p>
        </p:txBody>
      </p:sp>
      <p:cxnSp>
        <p:nvCxnSpPr>
          <p:cNvPr id="11" name="Straight Connector 10"/>
          <p:cNvCxnSpPr>
            <a:stCxn id="9" idx="1"/>
          </p:cNvCxnSpPr>
          <p:nvPr/>
        </p:nvCxnSpPr>
        <p:spPr>
          <a:xfrm rot="16200000" flipH="1" flipV="1">
            <a:off x="6062220" y="660060"/>
            <a:ext cx="778638" cy="21398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9" idx="5"/>
          </p:cNvCxnSpPr>
          <p:nvPr/>
        </p:nvCxnSpPr>
        <p:spPr>
          <a:xfrm rot="5400000">
            <a:off x="6772690" y="3364254"/>
            <a:ext cx="2721824" cy="1503452"/>
          </a:xfrm>
          <a:prstGeom prst="line">
            <a:avLst/>
          </a:prstGeom>
        </p:spPr>
        <p:style>
          <a:lnRef idx="1">
            <a:schemeClr val="accent1"/>
          </a:lnRef>
          <a:fillRef idx="0">
            <a:schemeClr val="accent1"/>
          </a:fillRef>
          <a:effectRef idx="0">
            <a:schemeClr val="accent1"/>
          </a:effectRef>
          <a:fontRef idx="minor">
            <a:schemeClr val="tx1"/>
          </a:fontRef>
        </p:style>
      </p:cxnSp>
      <p:sp>
        <p:nvSpPr>
          <p:cNvPr id="12" name="Oval 11"/>
          <p:cNvSpPr/>
          <p:nvPr/>
        </p:nvSpPr>
        <p:spPr>
          <a:xfrm rot="18999252">
            <a:off x="5799093" y="2855265"/>
            <a:ext cx="2310958" cy="1428760"/>
          </a:xfrm>
          <a:prstGeom prst="ellipse">
            <a:avLst/>
          </a:prstGeom>
          <a:solidFill>
            <a:schemeClr val="bg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rot="19013858">
            <a:off x="5865315" y="3263316"/>
            <a:ext cx="2370246" cy="738664"/>
          </a:xfrm>
          <a:prstGeom prst="rect">
            <a:avLst/>
          </a:prstGeom>
          <a:noFill/>
        </p:spPr>
        <p:txBody>
          <a:bodyPr wrap="square" rtlCol="0">
            <a:spAutoFit/>
          </a:bodyPr>
          <a:lstStyle/>
          <a:p>
            <a:pPr lvl="0" algn="ctr"/>
            <a:r>
              <a:rPr lang="en-US" sz="1400" b="1" dirty="0" smtClean="0"/>
              <a:t>Low Carbon</a:t>
            </a:r>
          </a:p>
          <a:p>
            <a:pPr lvl="0" algn="ctr"/>
            <a:r>
              <a:rPr lang="en-US" sz="1400" b="1" dirty="0" smtClean="0"/>
              <a:t>Socio-economic </a:t>
            </a:r>
            <a:r>
              <a:rPr lang="en-US" sz="1400" b="1" dirty="0"/>
              <a:t>Growth</a:t>
            </a:r>
            <a:endParaRPr lang="en-US" sz="1200" dirty="0"/>
          </a:p>
          <a:p>
            <a:pPr algn="ctr"/>
            <a:endParaRPr lang="en-US" sz="1400" b="1" dirty="0"/>
          </a:p>
        </p:txBody>
      </p:sp>
      <p:sp>
        <p:nvSpPr>
          <p:cNvPr id="9" name="Oval 8"/>
          <p:cNvSpPr/>
          <p:nvPr/>
        </p:nvSpPr>
        <p:spPr>
          <a:xfrm>
            <a:off x="7239000" y="1047736"/>
            <a:ext cx="1928794" cy="2000264"/>
          </a:xfrm>
          <a:prstGeom prst="ellipse">
            <a:avLst/>
          </a:prstGeom>
          <a:solidFill>
            <a:schemeClr val="tx2">
              <a:lumMod val="40000"/>
              <a:lumOff val="6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Right Arrow 7"/>
          <p:cNvSpPr/>
          <p:nvPr/>
        </p:nvSpPr>
        <p:spPr>
          <a:xfrm>
            <a:off x="3765530" y="6430807"/>
            <a:ext cx="427304" cy="184666"/>
          </a:xfrm>
          <a:prstGeom prst="leftRightArrow">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Right Arrow 16"/>
          <p:cNvSpPr/>
          <p:nvPr/>
        </p:nvSpPr>
        <p:spPr>
          <a:xfrm>
            <a:off x="5287696" y="6432332"/>
            <a:ext cx="427304" cy="184666"/>
          </a:xfrm>
          <a:prstGeom prst="leftRightArrow">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6542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graphicEl>
                                              <a:dgm id="{06CAA89E-B59E-4C65-B8F1-4ADE37CD828F}"/>
                                            </p:graphicEl>
                                          </p:spTgt>
                                        </p:tgtEl>
                                        <p:attrNameLst>
                                          <p:attrName>style.visibility</p:attrName>
                                        </p:attrNameLst>
                                      </p:cBhvr>
                                      <p:to>
                                        <p:strVal val="visible"/>
                                      </p:to>
                                    </p:set>
                                    <p:anim calcmode="lin" valueType="num">
                                      <p:cBhvr additive="base">
                                        <p:cTn id="7" dur="500" fill="hold"/>
                                        <p:tgtEl>
                                          <p:spTgt spid="2">
                                            <p:graphicEl>
                                              <a:dgm id="{06CAA89E-B59E-4C65-B8F1-4ADE37CD828F}"/>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06CAA89E-B59E-4C65-B8F1-4ADE37CD828F}"/>
                                            </p:graphic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
                                            <p:graphicEl>
                                              <a:dgm id="{0533CC15-0F38-4CA5-B0E5-F8FC7E63A8F4}"/>
                                            </p:graphicEl>
                                          </p:spTgt>
                                        </p:tgtEl>
                                        <p:attrNameLst>
                                          <p:attrName>style.visibility</p:attrName>
                                        </p:attrNameLst>
                                      </p:cBhvr>
                                      <p:to>
                                        <p:strVal val="visible"/>
                                      </p:to>
                                    </p:set>
                                    <p:anim calcmode="lin" valueType="num">
                                      <p:cBhvr additive="base">
                                        <p:cTn id="11" dur="500" fill="hold"/>
                                        <p:tgtEl>
                                          <p:spTgt spid="2">
                                            <p:graphicEl>
                                              <a:dgm id="{0533CC15-0F38-4CA5-B0E5-F8FC7E63A8F4}"/>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graphicEl>
                                              <a:dgm id="{0533CC15-0F38-4CA5-B0E5-F8FC7E63A8F4}"/>
                                            </p:graphic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
                                            <p:graphicEl>
                                              <a:dgm id="{9E2A37D8-70EC-4E99-BB55-45775044AE30}"/>
                                            </p:graphicEl>
                                          </p:spTgt>
                                        </p:tgtEl>
                                        <p:attrNameLst>
                                          <p:attrName>style.visibility</p:attrName>
                                        </p:attrNameLst>
                                      </p:cBhvr>
                                      <p:to>
                                        <p:strVal val="visible"/>
                                      </p:to>
                                    </p:set>
                                    <p:anim calcmode="lin" valueType="num">
                                      <p:cBhvr additive="base">
                                        <p:cTn id="15" dur="500" fill="hold"/>
                                        <p:tgtEl>
                                          <p:spTgt spid="2">
                                            <p:graphicEl>
                                              <a:dgm id="{9E2A37D8-70EC-4E99-BB55-45775044AE30}"/>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graphicEl>
                                              <a:dgm id="{9E2A37D8-70EC-4E99-BB55-45775044AE30}"/>
                                            </p:graphicEl>
                                          </p:spTgt>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grpId="0" nodeType="clickEffect">
                                  <p:stCondLst>
                                    <p:cond delay="0"/>
                                  </p:stCondLst>
                                  <p:childTnLst>
                                    <p:set>
                                      <p:cBhvr>
                                        <p:cTn id="20" dur="1" fill="hold">
                                          <p:stCondLst>
                                            <p:cond delay="0"/>
                                          </p:stCondLst>
                                        </p:cTn>
                                        <p:tgtEl>
                                          <p:spTgt spid="2">
                                            <p:graphicEl>
                                              <a:dgm id="{2FFB3EDC-7DA3-4F09-AF8C-C0521EEFCEA1}"/>
                                            </p:graphicEl>
                                          </p:spTgt>
                                        </p:tgtEl>
                                        <p:attrNameLst>
                                          <p:attrName>style.visibility</p:attrName>
                                        </p:attrNameLst>
                                      </p:cBhvr>
                                      <p:to>
                                        <p:strVal val="visible"/>
                                      </p:to>
                                    </p:set>
                                    <p:anim calcmode="lin" valueType="num">
                                      <p:cBhvr additive="base">
                                        <p:cTn id="21" dur="500" fill="hold"/>
                                        <p:tgtEl>
                                          <p:spTgt spid="2">
                                            <p:graphicEl>
                                              <a:dgm id="{2FFB3EDC-7DA3-4F09-AF8C-C0521EEFCEA1}"/>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graphicEl>
                                              <a:dgm id="{2FFB3EDC-7DA3-4F09-AF8C-C0521EEFCEA1}"/>
                                            </p:graphicEl>
                                          </p:spTgt>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2">
                                            <p:graphicEl>
                                              <a:dgm id="{1FCB17DD-A92E-418D-97ED-76B0268328F6}"/>
                                            </p:graphicEl>
                                          </p:spTgt>
                                        </p:tgtEl>
                                        <p:attrNameLst>
                                          <p:attrName>style.visibility</p:attrName>
                                        </p:attrNameLst>
                                      </p:cBhvr>
                                      <p:to>
                                        <p:strVal val="visible"/>
                                      </p:to>
                                    </p:set>
                                    <p:anim calcmode="lin" valueType="num">
                                      <p:cBhvr additive="base">
                                        <p:cTn id="27" dur="500" fill="hold"/>
                                        <p:tgtEl>
                                          <p:spTgt spid="2">
                                            <p:graphicEl>
                                              <a:dgm id="{1FCB17DD-A92E-418D-97ED-76B0268328F6}"/>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graphicEl>
                                              <a:dgm id="{1FCB17DD-A92E-418D-97ED-76B0268328F6}"/>
                                            </p:graphicEl>
                                          </p:spTgt>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grpId="0" nodeType="clickEffect">
                                  <p:stCondLst>
                                    <p:cond delay="0"/>
                                  </p:stCondLst>
                                  <p:childTnLst>
                                    <p:set>
                                      <p:cBhvr>
                                        <p:cTn id="32" dur="1" fill="hold">
                                          <p:stCondLst>
                                            <p:cond delay="0"/>
                                          </p:stCondLst>
                                        </p:cTn>
                                        <p:tgtEl>
                                          <p:spTgt spid="2">
                                            <p:graphicEl>
                                              <a:dgm id="{89FBE46E-C4C1-41A0-9AA3-2C6118946645}"/>
                                            </p:graphicEl>
                                          </p:spTgt>
                                        </p:tgtEl>
                                        <p:attrNameLst>
                                          <p:attrName>style.visibility</p:attrName>
                                        </p:attrNameLst>
                                      </p:cBhvr>
                                      <p:to>
                                        <p:strVal val="visible"/>
                                      </p:to>
                                    </p:set>
                                    <p:anim calcmode="lin" valueType="num">
                                      <p:cBhvr additive="base">
                                        <p:cTn id="33" dur="500" fill="hold"/>
                                        <p:tgtEl>
                                          <p:spTgt spid="2">
                                            <p:graphicEl>
                                              <a:dgm id="{89FBE46E-C4C1-41A0-9AA3-2C6118946645}"/>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graphicEl>
                                              <a:dgm id="{89FBE46E-C4C1-41A0-9AA3-2C6118946645}"/>
                                            </p:graphicEl>
                                          </p:spTgt>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grpId="0" nodeType="clickEffect">
                                  <p:stCondLst>
                                    <p:cond delay="0"/>
                                  </p:stCondLst>
                                  <p:childTnLst>
                                    <p:set>
                                      <p:cBhvr>
                                        <p:cTn id="38" dur="1" fill="hold">
                                          <p:stCondLst>
                                            <p:cond delay="0"/>
                                          </p:stCondLst>
                                        </p:cTn>
                                        <p:tgtEl>
                                          <p:spTgt spid="2">
                                            <p:graphicEl>
                                              <a:dgm id="{88B83C73-AAB4-48D7-82E9-F6C65CDFFC34}"/>
                                            </p:graphicEl>
                                          </p:spTgt>
                                        </p:tgtEl>
                                        <p:attrNameLst>
                                          <p:attrName>style.visibility</p:attrName>
                                        </p:attrNameLst>
                                      </p:cBhvr>
                                      <p:to>
                                        <p:strVal val="visible"/>
                                      </p:to>
                                    </p:set>
                                    <p:anim calcmode="lin" valueType="num">
                                      <p:cBhvr additive="base">
                                        <p:cTn id="39" dur="500" fill="hold"/>
                                        <p:tgtEl>
                                          <p:spTgt spid="2">
                                            <p:graphicEl>
                                              <a:dgm id="{88B83C73-AAB4-48D7-82E9-F6C65CDFFC34}"/>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graphicEl>
                                              <a:dgm id="{88B83C73-AAB4-48D7-82E9-F6C65CDFFC34}"/>
                                            </p:graphicEl>
                                          </p:spTgt>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1"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500"/>
                                        <p:tgtEl>
                                          <p:spTgt spid="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500"/>
                                        <p:tgtEl>
                                          <p:spTgt spid="5"/>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graphicEl>
                                              <a:dgm id="{4CBFBB79-9941-40F5-8566-DDC6C224182E}"/>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graphicEl>
                                              <a:dgm id="{A01E0561-BB8F-46B4-B455-6CAFA4C2BB40}"/>
                                            </p:graphic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graphicEl>
                                              <a:dgm id="{E57F3018-965D-4C47-8890-E75948834794}"/>
                                            </p:graphic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wipe(down)">
                                      <p:cBhvr>
                                        <p:cTn id="71" dur="500"/>
                                        <p:tgtEl>
                                          <p:spTgt spid="12"/>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wipe(down)">
                                      <p:cBhvr>
                                        <p:cTn id="74" dur="500"/>
                                        <p:tgtEl>
                                          <p:spTgt spid="15"/>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wipe(down)">
                                      <p:cBhvr>
                                        <p:cTn id="77" dur="500"/>
                                        <p:tgtEl>
                                          <p:spTgt spid="9"/>
                                        </p:tgtEl>
                                      </p:cBhvr>
                                    </p:animEffect>
                                  </p:childTnLst>
                                </p:cTn>
                              </p:par>
                              <p:par>
                                <p:cTn id="78" presetID="22" presetClass="entr" presetSubtype="4" fill="hold" nodeType="with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down)">
                                      <p:cBhvr>
                                        <p:cTn id="80" dur="500"/>
                                        <p:tgtEl>
                                          <p:spTgt spid="11"/>
                                        </p:tgtEl>
                                      </p:cBhvr>
                                    </p:animEffect>
                                  </p:childTnLst>
                                </p:cTn>
                              </p:par>
                              <p:par>
                                <p:cTn id="81" presetID="22" presetClass="entr" presetSubtype="4" fill="hold" nodeType="with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wipe(down)">
                                      <p:cBhvr>
                                        <p:cTn id="83" dur="500"/>
                                        <p:tgtEl>
                                          <p:spTgt spid="13"/>
                                        </p:tgtEl>
                                      </p:cBhvr>
                                    </p:animEffect>
                                  </p:childTnLst>
                                </p:cTn>
                              </p:par>
                              <p:par>
                                <p:cTn id="84" presetID="2" presetClass="entr" presetSubtype="12" fill="hold" nodeType="withEffect">
                                  <p:stCondLst>
                                    <p:cond delay="0"/>
                                  </p:stCondLst>
                                  <p:childTnLst>
                                    <p:set>
                                      <p:cBhvr>
                                        <p:cTn id="85" dur="1" fill="hold">
                                          <p:stCondLst>
                                            <p:cond delay="0"/>
                                          </p:stCondLst>
                                        </p:cTn>
                                        <p:tgtEl>
                                          <p:spTgt spid="1026"/>
                                        </p:tgtEl>
                                        <p:attrNameLst>
                                          <p:attrName>style.visibility</p:attrName>
                                        </p:attrNameLst>
                                      </p:cBhvr>
                                      <p:to>
                                        <p:strVal val="visible"/>
                                      </p:to>
                                    </p:set>
                                    <p:anim calcmode="lin" valueType="num">
                                      <p:cBhvr additive="base">
                                        <p:cTn id="86" dur="500" fill="hold"/>
                                        <p:tgtEl>
                                          <p:spTgt spid="1026"/>
                                        </p:tgtEl>
                                        <p:attrNameLst>
                                          <p:attrName>ppt_x</p:attrName>
                                        </p:attrNameLst>
                                      </p:cBhvr>
                                      <p:tavLst>
                                        <p:tav tm="0">
                                          <p:val>
                                            <p:strVal val="0-#ppt_w/2"/>
                                          </p:val>
                                        </p:tav>
                                        <p:tav tm="100000">
                                          <p:val>
                                            <p:strVal val="#ppt_x"/>
                                          </p:val>
                                        </p:tav>
                                      </p:tavLst>
                                    </p:anim>
                                    <p:anim calcmode="lin" valueType="num">
                                      <p:cBhvr additive="base">
                                        <p:cTn id="87"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18">
                                            <p:bg/>
                                          </p:spTgt>
                                        </p:tgtEl>
                                        <p:attrNameLst>
                                          <p:attrName>style.visibility</p:attrName>
                                        </p:attrNameLst>
                                      </p:cBhvr>
                                      <p:to>
                                        <p:strVal val="visible"/>
                                      </p:to>
                                    </p:set>
                                    <p:anim calcmode="lin" valueType="num">
                                      <p:cBhvr additive="base">
                                        <p:cTn id="92"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93" dur="500" fill="hold"/>
                                        <p:tgtEl>
                                          <p:spTgt spid="18">
                                            <p:bg/>
                                          </p:spTgt>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18">
                                            <p:txEl>
                                              <p:pRg st="0" end="0"/>
                                            </p:txEl>
                                          </p:spTgt>
                                        </p:tgtEl>
                                        <p:attrNameLst>
                                          <p:attrName>style.visibility</p:attrName>
                                        </p:attrNameLst>
                                      </p:cBhvr>
                                      <p:to>
                                        <p:strVal val="visible"/>
                                      </p:to>
                                    </p:set>
                                    <p:anim calcmode="lin" valueType="num">
                                      <p:cBhvr additive="base">
                                        <p:cTn id="9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
                                        </p:tgtEl>
                                        <p:attrNameLst>
                                          <p:attrName>style.visibility</p:attrName>
                                        </p:attrNameLst>
                                      </p:cBhvr>
                                      <p:to>
                                        <p:strVal val="visible"/>
                                      </p:to>
                                    </p:set>
                                    <p:anim calcmode="lin" valueType="num">
                                      <p:cBhvr additive="base">
                                        <p:cTn id="102" dur="500" fill="hold"/>
                                        <p:tgtEl>
                                          <p:spTgt spid="8"/>
                                        </p:tgtEl>
                                        <p:attrNameLst>
                                          <p:attrName>ppt_x</p:attrName>
                                        </p:attrNameLst>
                                      </p:cBhvr>
                                      <p:tavLst>
                                        <p:tav tm="0">
                                          <p:val>
                                            <p:strVal val="#ppt_x"/>
                                          </p:val>
                                        </p:tav>
                                        <p:tav tm="100000">
                                          <p:val>
                                            <p:strVal val="#ppt_x"/>
                                          </p:val>
                                        </p:tav>
                                      </p:tavLst>
                                    </p:anim>
                                    <p:anim calcmode="lin" valueType="num">
                                      <p:cBhvr additive="base">
                                        <p:cTn id="103" dur="500" fill="hold"/>
                                        <p:tgtEl>
                                          <p:spTgt spid="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7"/>
                                        </p:tgtEl>
                                        <p:attrNameLst>
                                          <p:attrName>style.visibility</p:attrName>
                                        </p:attrNameLst>
                                      </p:cBhvr>
                                      <p:to>
                                        <p:strVal val="visible"/>
                                      </p:to>
                                    </p:set>
                                    <p:anim calcmode="lin" valueType="num">
                                      <p:cBhvr additive="base">
                                        <p:cTn id="106" dur="500" fill="hold"/>
                                        <p:tgtEl>
                                          <p:spTgt spid="17"/>
                                        </p:tgtEl>
                                        <p:attrNameLst>
                                          <p:attrName>ppt_x</p:attrName>
                                        </p:attrNameLst>
                                      </p:cBhvr>
                                      <p:tavLst>
                                        <p:tav tm="0">
                                          <p:val>
                                            <p:strVal val="#ppt_x"/>
                                          </p:val>
                                        </p:tav>
                                        <p:tav tm="100000">
                                          <p:val>
                                            <p:strVal val="#ppt_x"/>
                                          </p:val>
                                        </p:tav>
                                      </p:tavLst>
                                    </p:anim>
                                    <p:anim calcmode="lin" valueType="num">
                                      <p:cBhvr additive="base">
                                        <p:cTn id="10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Graphic spid="3" grpId="0">
        <p:bldSub>
          <a:bldDgm bld="one" rev="1"/>
        </p:bldSub>
      </p:bldGraphic>
      <p:bldP spid="16" grpId="0" animBg="1"/>
      <p:bldGraphic spid="2" grpId="0">
        <p:bldSub>
          <a:bldDgm bld="one"/>
        </p:bldSub>
      </p:bldGraphic>
      <p:bldP spid="4" grpId="0" animBg="1"/>
      <p:bldP spid="5" grpId="0" animBg="1"/>
      <p:bldP spid="12" grpId="0" animBg="1"/>
      <p:bldP spid="15" grpId="0"/>
      <p:bldP spid="9" grpId="0" animBg="1"/>
      <p:bldP spid="8"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676" y="47298"/>
            <a:ext cx="7731124" cy="990600"/>
          </a:xfrm>
        </p:spPr>
        <p:txBody>
          <a:bodyPr>
            <a:normAutofit/>
          </a:bodyPr>
          <a:lstStyle/>
          <a:p>
            <a:r>
              <a:rPr lang="en-US" sz="2400" dirty="0"/>
              <a:t>RESCO : </a:t>
            </a:r>
            <a:r>
              <a:rPr lang="en-US" sz="2400" dirty="0" smtClean="0"/>
              <a:t>Journey so far </a:t>
            </a:r>
            <a:endParaRPr lang="en-US" sz="2400" dirty="0"/>
          </a:p>
        </p:txBody>
      </p:sp>
      <p:graphicFrame>
        <p:nvGraphicFramePr>
          <p:cNvPr id="6" name="Diagram 5"/>
          <p:cNvGraphicFramePr/>
          <p:nvPr>
            <p:extLst>
              <p:ext uri="{D42A27DB-BD31-4B8C-83A1-F6EECF244321}">
                <p14:modId xmlns="" xmlns:p14="http://schemas.microsoft.com/office/powerpoint/2010/main" val="3656360492"/>
              </p:ext>
            </p:extLst>
          </p:nvPr>
        </p:nvGraphicFramePr>
        <p:xfrm>
          <a:off x="304800" y="1219200"/>
          <a:ext cx="86106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p:cNvSpPr>
            <a:spLocks noGrp="1"/>
          </p:cNvSpPr>
          <p:nvPr>
            <p:ph type="body" sz="quarter" idx="17"/>
          </p:nvPr>
        </p:nvSpPr>
        <p:spPr>
          <a:xfrm>
            <a:off x="304800" y="5805264"/>
            <a:ext cx="8610600" cy="720080"/>
          </a:xfrm>
          <a:ln/>
        </p:spPr>
        <p:style>
          <a:lnRef idx="1">
            <a:schemeClr val="accent4"/>
          </a:lnRef>
          <a:fillRef idx="2">
            <a:schemeClr val="accent4"/>
          </a:fillRef>
          <a:effectRef idx="1">
            <a:schemeClr val="accent4"/>
          </a:effectRef>
          <a:fontRef idx="minor">
            <a:schemeClr val="dk1"/>
          </a:fontRef>
        </p:style>
        <p:txBody>
          <a:bodyPr anchor="ctr">
            <a:normAutofit/>
          </a:bodyPr>
          <a:lstStyle/>
          <a:p>
            <a:r>
              <a:rPr lang="en-US" b="1" dirty="0" smtClean="0"/>
              <a:t>Its just a beginning; miles to go</a:t>
            </a:r>
          </a:p>
          <a:p>
            <a:r>
              <a:rPr lang="en-US" b="1" dirty="0" smtClean="0"/>
              <a:t>Many RESCOs in Wait and Watch mode</a:t>
            </a:r>
          </a:p>
        </p:txBody>
      </p:sp>
      <p:sp>
        <p:nvSpPr>
          <p:cNvPr id="3" name="TextBox 2"/>
          <p:cNvSpPr txBox="1"/>
          <p:nvPr/>
        </p:nvSpPr>
        <p:spPr>
          <a:xfrm>
            <a:off x="1295400" y="3581400"/>
            <a:ext cx="1371600" cy="369332"/>
          </a:xfrm>
          <a:prstGeom prst="rect">
            <a:avLst/>
          </a:prstGeom>
          <a:noFill/>
        </p:spPr>
        <p:txBody>
          <a:bodyPr wrap="square" rtlCol="0">
            <a:spAutoFit/>
          </a:bodyPr>
          <a:lstStyle/>
          <a:p>
            <a:r>
              <a:rPr lang="en-US" b="1" dirty="0" smtClean="0"/>
              <a:t>CONCEPT</a:t>
            </a:r>
            <a:endParaRPr lang="en-US" b="1" dirty="0"/>
          </a:p>
        </p:txBody>
      </p:sp>
      <p:sp>
        <p:nvSpPr>
          <p:cNvPr id="7" name="TextBox 6"/>
          <p:cNvSpPr txBox="1"/>
          <p:nvPr/>
        </p:nvSpPr>
        <p:spPr>
          <a:xfrm>
            <a:off x="2895600" y="2133600"/>
            <a:ext cx="1905000" cy="369332"/>
          </a:xfrm>
          <a:prstGeom prst="rect">
            <a:avLst/>
          </a:prstGeom>
          <a:noFill/>
        </p:spPr>
        <p:txBody>
          <a:bodyPr wrap="square" rtlCol="0">
            <a:spAutoFit/>
          </a:bodyPr>
          <a:lstStyle/>
          <a:p>
            <a:r>
              <a:rPr lang="en-US" b="1" dirty="0" smtClean="0"/>
              <a:t>ENGAGEMENT</a:t>
            </a:r>
            <a:endParaRPr lang="en-US" b="1" dirty="0"/>
          </a:p>
        </p:txBody>
      </p:sp>
      <p:sp>
        <p:nvSpPr>
          <p:cNvPr id="8" name="TextBox 7"/>
          <p:cNvSpPr txBox="1"/>
          <p:nvPr/>
        </p:nvSpPr>
        <p:spPr>
          <a:xfrm>
            <a:off x="4800600" y="1447800"/>
            <a:ext cx="2209800" cy="369332"/>
          </a:xfrm>
          <a:prstGeom prst="rect">
            <a:avLst/>
          </a:prstGeom>
          <a:noFill/>
        </p:spPr>
        <p:txBody>
          <a:bodyPr wrap="square" rtlCol="0">
            <a:spAutoFit/>
          </a:bodyPr>
          <a:lstStyle/>
          <a:p>
            <a:r>
              <a:rPr lang="en-US" b="1" dirty="0" smtClean="0"/>
              <a:t>IMPLEMENTATION</a:t>
            </a:r>
            <a:endParaRPr lang="en-US" b="1" dirty="0"/>
          </a:p>
        </p:txBody>
      </p:sp>
    </p:spTree>
    <p:extLst>
      <p:ext uri="{BB962C8B-B14F-4D97-AF65-F5344CB8AC3E}">
        <p14:creationId xmlns="" xmlns:p14="http://schemas.microsoft.com/office/powerpoint/2010/main" val="131687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graphicEl>
                                              <a:dgm id="{1CC8B5CB-1B99-475F-AEE2-1026F3F31BED}"/>
                                            </p:graphicEl>
                                          </p:spTgt>
                                        </p:tgtEl>
                                        <p:attrNameLst>
                                          <p:attrName>style.visibility</p:attrName>
                                        </p:attrNameLst>
                                      </p:cBhvr>
                                      <p:to>
                                        <p:strVal val="visible"/>
                                      </p:to>
                                    </p:set>
                                    <p:anim calcmode="lin" valueType="num">
                                      <p:cBhvr>
                                        <p:cTn id="7" dur="500" fill="hold"/>
                                        <p:tgtEl>
                                          <p:spTgt spid="6">
                                            <p:graphicEl>
                                              <a:dgm id="{1CC8B5CB-1B99-475F-AEE2-1026F3F31BED}"/>
                                            </p:graphicEl>
                                          </p:spTgt>
                                        </p:tgtEl>
                                        <p:attrNameLst>
                                          <p:attrName>ppt_w</p:attrName>
                                        </p:attrNameLst>
                                      </p:cBhvr>
                                      <p:tavLst>
                                        <p:tav tm="0">
                                          <p:val>
                                            <p:fltVal val="0"/>
                                          </p:val>
                                        </p:tav>
                                        <p:tav tm="100000">
                                          <p:val>
                                            <p:strVal val="#ppt_w"/>
                                          </p:val>
                                        </p:tav>
                                      </p:tavLst>
                                    </p:anim>
                                    <p:anim calcmode="lin" valueType="num">
                                      <p:cBhvr>
                                        <p:cTn id="8" dur="500" fill="hold"/>
                                        <p:tgtEl>
                                          <p:spTgt spid="6">
                                            <p:graphicEl>
                                              <a:dgm id="{1CC8B5CB-1B99-475F-AEE2-1026F3F31BED}"/>
                                            </p:graphicEl>
                                          </p:spTgt>
                                        </p:tgtEl>
                                        <p:attrNameLst>
                                          <p:attrName>ppt_h</p:attrName>
                                        </p:attrNameLst>
                                      </p:cBhvr>
                                      <p:tavLst>
                                        <p:tav tm="0">
                                          <p:val>
                                            <p:fltVal val="0"/>
                                          </p:val>
                                        </p:tav>
                                        <p:tav tm="100000">
                                          <p:val>
                                            <p:strVal val="#ppt_h"/>
                                          </p:val>
                                        </p:tav>
                                      </p:tavLst>
                                    </p:anim>
                                    <p:animEffect transition="in" filter="fade">
                                      <p:cBhvr>
                                        <p:cTn id="9" dur="500"/>
                                        <p:tgtEl>
                                          <p:spTgt spid="6">
                                            <p:graphicEl>
                                              <a:dgm id="{1CC8B5CB-1B99-475F-AEE2-1026F3F31BED}"/>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graphicEl>
                                              <a:dgm id="{CDA0CAC9-80B1-4358-8059-1164D41BA538}"/>
                                            </p:graphicEl>
                                          </p:spTgt>
                                        </p:tgtEl>
                                        <p:attrNameLst>
                                          <p:attrName>style.visibility</p:attrName>
                                        </p:attrNameLst>
                                      </p:cBhvr>
                                      <p:to>
                                        <p:strVal val="visible"/>
                                      </p:to>
                                    </p:set>
                                    <p:anim calcmode="lin" valueType="num">
                                      <p:cBhvr>
                                        <p:cTn id="14" dur="500" fill="hold"/>
                                        <p:tgtEl>
                                          <p:spTgt spid="6">
                                            <p:graphicEl>
                                              <a:dgm id="{CDA0CAC9-80B1-4358-8059-1164D41BA538}"/>
                                            </p:graphicEl>
                                          </p:spTgt>
                                        </p:tgtEl>
                                        <p:attrNameLst>
                                          <p:attrName>ppt_w</p:attrName>
                                        </p:attrNameLst>
                                      </p:cBhvr>
                                      <p:tavLst>
                                        <p:tav tm="0">
                                          <p:val>
                                            <p:fltVal val="0"/>
                                          </p:val>
                                        </p:tav>
                                        <p:tav tm="100000">
                                          <p:val>
                                            <p:strVal val="#ppt_w"/>
                                          </p:val>
                                        </p:tav>
                                      </p:tavLst>
                                    </p:anim>
                                    <p:anim calcmode="lin" valueType="num">
                                      <p:cBhvr>
                                        <p:cTn id="15" dur="500" fill="hold"/>
                                        <p:tgtEl>
                                          <p:spTgt spid="6">
                                            <p:graphicEl>
                                              <a:dgm id="{CDA0CAC9-80B1-4358-8059-1164D41BA538}"/>
                                            </p:graphicEl>
                                          </p:spTgt>
                                        </p:tgtEl>
                                        <p:attrNameLst>
                                          <p:attrName>ppt_h</p:attrName>
                                        </p:attrNameLst>
                                      </p:cBhvr>
                                      <p:tavLst>
                                        <p:tav tm="0">
                                          <p:val>
                                            <p:fltVal val="0"/>
                                          </p:val>
                                        </p:tav>
                                        <p:tav tm="100000">
                                          <p:val>
                                            <p:strVal val="#ppt_h"/>
                                          </p:val>
                                        </p:tav>
                                      </p:tavLst>
                                    </p:anim>
                                    <p:animEffect transition="in" filter="fade">
                                      <p:cBhvr>
                                        <p:cTn id="16" dur="500"/>
                                        <p:tgtEl>
                                          <p:spTgt spid="6">
                                            <p:graphicEl>
                                              <a:dgm id="{CDA0CAC9-80B1-4358-8059-1164D41BA538}"/>
                                            </p:graphicEl>
                                          </p:spTgt>
                                        </p:tgtEl>
                                      </p:cBhvr>
                                    </p:animEffec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childTnLst>
                                </p:cTn>
                              </p:par>
                              <p:par>
                                <p:cTn id="20" presetID="53" presetClass="entr" presetSubtype="16" fill="hold" grpId="0" nodeType="withEffect">
                                  <p:stCondLst>
                                    <p:cond delay="0"/>
                                  </p:stCondLst>
                                  <p:childTnLst>
                                    <p:set>
                                      <p:cBhvr>
                                        <p:cTn id="21" dur="1" fill="hold">
                                          <p:stCondLst>
                                            <p:cond delay="0"/>
                                          </p:stCondLst>
                                        </p:cTn>
                                        <p:tgtEl>
                                          <p:spTgt spid="6">
                                            <p:graphicEl>
                                              <a:dgm id="{C6CBD599-F27E-477E-BFEB-6B51F8BB0EB4}"/>
                                            </p:graphicEl>
                                          </p:spTgt>
                                        </p:tgtEl>
                                        <p:attrNameLst>
                                          <p:attrName>style.visibility</p:attrName>
                                        </p:attrNameLst>
                                      </p:cBhvr>
                                      <p:to>
                                        <p:strVal val="visible"/>
                                      </p:to>
                                    </p:set>
                                    <p:anim calcmode="lin" valueType="num">
                                      <p:cBhvr>
                                        <p:cTn id="22" dur="500" fill="hold"/>
                                        <p:tgtEl>
                                          <p:spTgt spid="6">
                                            <p:graphicEl>
                                              <a:dgm id="{C6CBD599-F27E-477E-BFEB-6B51F8BB0EB4}"/>
                                            </p:graphicEl>
                                          </p:spTgt>
                                        </p:tgtEl>
                                        <p:attrNameLst>
                                          <p:attrName>ppt_w</p:attrName>
                                        </p:attrNameLst>
                                      </p:cBhvr>
                                      <p:tavLst>
                                        <p:tav tm="0">
                                          <p:val>
                                            <p:fltVal val="0"/>
                                          </p:val>
                                        </p:tav>
                                        <p:tav tm="100000">
                                          <p:val>
                                            <p:strVal val="#ppt_w"/>
                                          </p:val>
                                        </p:tav>
                                      </p:tavLst>
                                    </p:anim>
                                    <p:anim calcmode="lin" valueType="num">
                                      <p:cBhvr>
                                        <p:cTn id="23" dur="500" fill="hold"/>
                                        <p:tgtEl>
                                          <p:spTgt spid="6">
                                            <p:graphicEl>
                                              <a:dgm id="{C6CBD599-F27E-477E-BFEB-6B51F8BB0EB4}"/>
                                            </p:graphicEl>
                                          </p:spTgt>
                                        </p:tgtEl>
                                        <p:attrNameLst>
                                          <p:attrName>ppt_h</p:attrName>
                                        </p:attrNameLst>
                                      </p:cBhvr>
                                      <p:tavLst>
                                        <p:tav tm="0">
                                          <p:val>
                                            <p:fltVal val="0"/>
                                          </p:val>
                                        </p:tav>
                                        <p:tav tm="100000">
                                          <p:val>
                                            <p:strVal val="#ppt_h"/>
                                          </p:val>
                                        </p:tav>
                                      </p:tavLst>
                                    </p:anim>
                                    <p:animEffect transition="in" filter="fade">
                                      <p:cBhvr>
                                        <p:cTn id="24" dur="500"/>
                                        <p:tgtEl>
                                          <p:spTgt spid="6">
                                            <p:graphicEl>
                                              <a:dgm id="{C6CBD599-F27E-477E-BFEB-6B51F8BB0EB4}"/>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6">
                                            <p:graphicEl>
                                              <a:dgm id="{17B92811-596A-4123-B0B1-D8148483E723}"/>
                                            </p:graphicEl>
                                          </p:spTgt>
                                        </p:tgtEl>
                                        <p:attrNameLst>
                                          <p:attrName>style.visibility</p:attrName>
                                        </p:attrNameLst>
                                      </p:cBhvr>
                                      <p:to>
                                        <p:strVal val="visible"/>
                                      </p:to>
                                    </p:set>
                                    <p:anim calcmode="lin" valueType="num">
                                      <p:cBhvr>
                                        <p:cTn id="29" dur="500" fill="hold"/>
                                        <p:tgtEl>
                                          <p:spTgt spid="6">
                                            <p:graphicEl>
                                              <a:dgm id="{17B92811-596A-4123-B0B1-D8148483E723}"/>
                                            </p:graphicEl>
                                          </p:spTgt>
                                        </p:tgtEl>
                                        <p:attrNameLst>
                                          <p:attrName>ppt_w</p:attrName>
                                        </p:attrNameLst>
                                      </p:cBhvr>
                                      <p:tavLst>
                                        <p:tav tm="0">
                                          <p:val>
                                            <p:fltVal val="0"/>
                                          </p:val>
                                        </p:tav>
                                        <p:tav tm="100000">
                                          <p:val>
                                            <p:strVal val="#ppt_w"/>
                                          </p:val>
                                        </p:tav>
                                      </p:tavLst>
                                    </p:anim>
                                    <p:anim calcmode="lin" valueType="num">
                                      <p:cBhvr>
                                        <p:cTn id="30" dur="500" fill="hold"/>
                                        <p:tgtEl>
                                          <p:spTgt spid="6">
                                            <p:graphicEl>
                                              <a:dgm id="{17B92811-596A-4123-B0B1-D8148483E723}"/>
                                            </p:graphicEl>
                                          </p:spTgt>
                                        </p:tgtEl>
                                        <p:attrNameLst>
                                          <p:attrName>ppt_h</p:attrName>
                                        </p:attrNameLst>
                                      </p:cBhvr>
                                      <p:tavLst>
                                        <p:tav tm="0">
                                          <p:val>
                                            <p:fltVal val="0"/>
                                          </p:val>
                                        </p:tav>
                                        <p:tav tm="100000">
                                          <p:val>
                                            <p:strVal val="#ppt_h"/>
                                          </p:val>
                                        </p:tav>
                                      </p:tavLst>
                                    </p:anim>
                                    <p:animEffect transition="in" filter="fade">
                                      <p:cBhvr>
                                        <p:cTn id="31" dur="500"/>
                                        <p:tgtEl>
                                          <p:spTgt spid="6">
                                            <p:graphicEl>
                                              <a:dgm id="{17B92811-596A-4123-B0B1-D8148483E723}"/>
                                            </p:graphicEl>
                                          </p:spTgt>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childTnLst>
                                </p:cTn>
                              </p:par>
                              <p:par>
                                <p:cTn id="34" presetID="53" presetClass="entr" presetSubtype="16" fill="hold" grpId="0" nodeType="withEffect">
                                  <p:stCondLst>
                                    <p:cond delay="0"/>
                                  </p:stCondLst>
                                  <p:childTnLst>
                                    <p:set>
                                      <p:cBhvr>
                                        <p:cTn id="35" dur="1" fill="hold">
                                          <p:stCondLst>
                                            <p:cond delay="0"/>
                                          </p:stCondLst>
                                        </p:cTn>
                                        <p:tgtEl>
                                          <p:spTgt spid="6">
                                            <p:graphicEl>
                                              <a:dgm id="{2C914B4B-2527-4BE0-AC30-0097E80051C3}"/>
                                            </p:graphicEl>
                                          </p:spTgt>
                                        </p:tgtEl>
                                        <p:attrNameLst>
                                          <p:attrName>style.visibility</p:attrName>
                                        </p:attrNameLst>
                                      </p:cBhvr>
                                      <p:to>
                                        <p:strVal val="visible"/>
                                      </p:to>
                                    </p:set>
                                    <p:anim calcmode="lin" valueType="num">
                                      <p:cBhvr>
                                        <p:cTn id="36" dur="500" fill="hold"/>
                                        <p:tgtEl>
                                          <p:spTgt spid="6">
                                            <p:graphicEl>
                                              <a:dgm id="{2C914B4B-2527-4BE0-AC30-0097E80051C3}"/>
                                            </p:graphicEl>
                                          </p:spTgt>
                                        </p:tgtEl>
                                        <p:attrNameLst>
                                          <p:attrName>ppt_w</p:attrName>
                                        </p:attrNameLst>
                                      </p:cBhvr>
                                      <p:tavLst>
                                        <p:tav tm="0">
                                          <p:val>
                                            <p:fltVal val="0"/>
                                          </p:val>
                                        </p:tav>
                                        <p:tav tm="100000">
                                          <p:val>
                                            <p:strVal val="#ppt_w"/>
                                          </p:val>
                                        </p:tav>
                                      </p:tavLst>
                                    </p:anim>
                                    <p:anim calcmode="lin" valueType="num">
                                      <p:cBhvr>
                                        <p:cTn id="37" dur="500" fill="hold"/>
                                        <p:tgtEl>
                                          <p:spTgt spid="6">
                                            <p:graphicEl>
                                              <a:dgm id="{2C914B4B-2527-4BE0-AC30-0097E80051C3}"/>
                                            </p:graphicEl>
                                          </p:spTgt>
                                        </p:tgtEl>
                                        <p:attrNameLst>
                                          <p:attrName>ppt_h</p:attrName>
                                        </p:attrNameLst>
                                      </p:cBhvr>
                                      <p:tavLst>
                                        <p:tav tm="0">
                                          <p:val>
                                            <p:fltVal val="0"/>
                                          </p:val>
                                        </p:tav>
                                        <p:tav tm="100000">
                                          <p:val>
                                            <p:strVal val="#ppt_h"/>
                                          </p:val>
                                        </p:tav>
                                      </p:tavLst>
                                    </p:anim>
                                    <p:animEffect transition="in" filter="fade">
                                      <p:cBhvr>
                                        <p:cTn id="38" dur="500"/>
                                        <p:tgtEl>
                                          <p:spTgt spid="6">
                                            <p:graphicEl>
                                              <a:dgm id="{2C914B4B-2527-4BE0-AC30-0097E80051C3}"/>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6">
                                            <p:graphicEl>
                                              <a:dgm id="{A5711EF8-6E33-45F7-8ED4-A1661C56EA25}"/>
                                            </p:graphicEl>
                                          </p:spTgt>
                                        </p:tgtEl>
                                        <p:attrNameLst>
                                          <p:attrName>style.visibility</p:attrName>
                                        </p:attrNameLst>
                                      </p:cBhvr>
                                      <p:to>
                                        <p:strVal val="visible"/>
                                      </p:to>
                                    </p:set>
                                    <p:anim calcmode="lin" valueType="num">
                                      <p:cBhvr>
                                        <p:cTn id="43" dur="500" fill="hold"/>
                                        <p:tgtEl>
                                          <p:spTgt spid="6">
                                            <p:graphicEl>
                                              <a:dgm id="{A5711EF8-6E33-45F7-8ED4-A1661C56EA25}"/>
                                            </p:graphicEl>
                                          </p:spTgt>
                                        </p:tgtEl>
                                        <p:attrNameLst>
                                          <p:attrName>ppt_w</p:attrName>
                                        </p:attrNameLst>
                                      </p:cBhvr>
                                      <p:tavLst>
                                        <p:tav tm="0">
                                          <p:val>
                                            <p:fltVal val="0"/>
                                          </p:val>
                                        </p:tav>
                                        <p:tav tm="100000">
                                          <p:val>
                                            <p:strVal val="#ppt_w"/>
                                          </p:val>
                                        </p:tav>
                                      </p:tavLst>
                                    </p:anim>
                                    <p:anim calcmode="lin" valueType="num">
                                      <p:cBhvr>
                                        <p:cTn id="44" dur="500" fill="hold"/>
                                        <p:tgtEl>
                                          <p:spTgt spid="6">
                                            <p:graphicEl>
                                              <a:dgm id="{A5711EF8-6E33-45F7-8ED4-A1661C56EA25}"/>
                                            </p:graphicEl>
                                          </p:spTgt>
                                        </p:tgtEl>
                                        <p:attrNameLst>
                                          <p:attrName>ppt_h</p:attrName>
                                        </p:attrNameLst>
                                      </p:cBhvr>
                                      <p:tavLst>
                                        <p:tav tm="0">
                                          <p:val>
                                            <p:fltVal val="0"/>
                                          </p:val>
                                        </p:tav>
                                        <p:tav tm="100000">
                                          <p:val>
                                            <p:strVal val="#ppt_h"/>
                                          </p:val>
                                        </p:tav>
                                      </p:tavLst>
                                    </p:anim>
                                    <p:animEffect transition="in" filter="fade">
                                      <p:cBhvr>
                                        <p:cTn id="45" dur="500"/>
                                        <p:tgtEl>
                                          <p:spTgt spid="6">
                                            <p:graphicEl>
                                              <a:dgm id="{A5711EF8-6E33-45F7-8ED4-A1661C56EA25}"/>
                                            </p:graphicEl>
                                          </p:spTgt>
                                        </p:tgtEl>
                                      </p:cBhvr>
                                    </p:animEffect>
                                  </p:childTnLst>
                                  <p:subTnLst>
                                    <p:animClr>
                                      <p:cBhvr override="childStyle">
                                        <p:cTn dur="1" fill="hold" display="0" masterRel="nextClick" afterEffect="1"/>
                                        <p:tgtEl>
                                          <p:spTgt spid="6">
                                            <p:graphicEl>
                                              <a:dgm id="{A5711EF8-6E33-45F7-8ED4-A1661C56EA25}"/>
                                            </p:graphicEl>
                                          </p:spTgt>
                                        </p:tgtEl>
                                        <p:attrNameLst>
                                          <p:attrName>ppt_c</p:attrName>
                                        </p:attrNameLst>
                                      </p:cBhvr>
                                      <p:to>
                                        <a:srgbClr val="336600"/>
                                      </p:to>
                                    </p:animClr>
                                  </p:subTnLst>
                                </p:cTn>
                              </p:par>
                              <p:par>
                                <p:cTn id="46" presetID="1"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childTnLst>
                                </p:cTn>
                              </p:par>
                              <p:par>
                                <p:cTn id="48" presetID="53" presetClass="entr" presetSubtype="16" fill="hold" grpId="0" nodeType="withEffect">
                                  <p:stCondLst>
                                    <p:cond delay="0"/>
                                  </p:stCondLst>
                                  <p:childTnLst>
                                    <p:set>
                                      <p:cBhvr>
                                        <p:cTn id="49" dur="1" fill="hold">
                                          <p:stCondLst>
                                            <p:cond delay="0"/>
                                          </p:stCondLst>
                                        </p:cTn>
                                        <p:tgtEl>
                                          <p:spTgt spid="6">
                                            <p:graphicEl>
                                              <a:dgm id="{DCFE84AA-67FD-4229-B374-F9B0A465B054}"/>
                                            </p:graphicEl>
                                          </p:spTgt>
                                        </p:tgtEl>
                                        <p:attrNameLst>
                                          <p:attrName>style.visibility</p:attrName>
                                        </p:attrNameLst>
                                      </p:cBhvr>
                                      <p:to>
                                        <p:strVal val="visible"/>
                                      </p:to>
                                    </p:set>
                                    <p:anim calcmode="lin" valueType="num">
                                      <p:cBhvr>
                                        <p:cTn id="50" dur="500" fill="hold"/>
                                        <p:tgtEl>
                                          <p:spTgt spid="6">
                                            <p:graphicEl>
                                              <a:dgm id="{DCFE84AA-67FD-4229-B374-F9B0A465B054}"/>
                                            </p:graphicEl>
                                          </p:spTgt>
                                        </p:tgtEl>
                                        <p:attrNameLst>
                                          <p:attrName>ppt_w</p:attrName>
                                        </p:attrNameLst>
                                      </p:cBhvr>
                                      <p:tavLst>
                                        <p:tav tm="0">
                                          <p:val>
                                            <p:fltVal val="0"/>
                                          </p:val>
                                        </p:tav>
                                        <p:tav tm="100000">
                                          <p:val>
                                            <p:strVal val="#ppt_w"/>
                                          </p:val>
                                        </p:tav>
                                      </p:tavLst>
                                    </p:anim>
                                    <p:anim calcmode="lin" valueType="num">
                                      <p:cBhvr>
                                        <p:cTn id="51" dur="500" fill="hold"/>
                                        <p:tgtEl>
                                          <p:spTgt spid="6">
                                            <p:graphicEl>
                                              <a:dgm id="{DCFE84AA-67FD-4229-B374-F9B0A465B054}"/>
                                            </p:graphicEl>
                                          </p:spTgt>
                                        </p:tgtEl>
                                        <p:attrNameLst>
                                          <p:attrName>ppt_h</p:attrName>
                                        </p:attrNameLst>
                                      </p:cBhvr>
                                      <p:tavLst>
                                        <p:tav tm="0">
                                          <p:val>
                                            <p:fltVal val="0"/>
                                          </p:val>
                                        </p:tav>
                                        <p:tav tm="100000">
                                          <p:val>
                                            <p:strVal val="#ppt_h"/>
                                          </p:val>
                                        </p:tav>
                                      </p:tavLst>
                                    </p:anim>
                                    <p:animEffect transition="in" filter="fade">
                                      <p:cBhvr>
                                        <p:cTn id="52" dur="500"/>
                                        <p:tgtEl>
                                          <p:spTgt spid="6">
                                            <p:graphicEl>
                                              <a:dgm id="{DCFE84AA-67FD-4229-B374-F9B0A465B054}"/>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
                                            <p:bg/>
                                          </p:spTgt>
                                        </p:tgtEl>
                                        <p:attrNameLst>
                                          <p:attrName>style.visibility</p:attrName>
                                        </p:attrNameLst>
                                      </p:cBhvr>
                                      <p:to>
                                        <p:strVal val="visible"/>
                                      </p:to>
                                    </p:set>
                                    <p:anim calcmode="lin" valueType="num">
                                      <p:cBhvr additive="base">
                                        <p:cTn id="5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58" dur="500" fill="hold"/>
                                        <p:tgtEl>
                                          <p:spTgt spid="4">
                                            <p:bg/>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
                                            <p:txEl>
                                              <p:pRg st="0" end="0"/>
                                            </p:txEl>
                                          </p:spTgt>
                                        </p:tgtEl>
                                        <p:attrNameLst>
                                          <p:attrName>style.visibility</p:attrName>
                                        </p:attrNameLst>
                                      </p:cBhvr>
                                      <p:to>
                                        <p:strVal val="visible"/>
                                      </p:to>
                                    </p:set>
                                    <p:anim calcmode="lin" valueType="num">
                                      <p:cBhvr additive="base">
                                        <p:cTn id="6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xEl>
                                              <p:pRg st="1" end="1"/>
                                            </p:txEl>
                                          </p:spTgt>
                                        </p:tgtEl>
                                        <p:attrNameLst>
                                          <p:attrName>style.visibility</p:attrName>
                                        </p:attrNameLst>
                                      </p:cBhvr>
                                      <p:to>
                                        <p:strVal val="visible"/>
                                      </p:to>
                                    </p:set>
                                    <p:anim calcmode="lin" valueType="num">
                                      <p:cBhvr additive="base">
                                        <p:cTn id="6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4" grpId="0" build="p" animBg="1"/>
      <p:bldP spid="3"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8" y="63064"/>
            <a:ext cx="7332662" cy="990600"/>
          </a:xfrm>
        </p:spPr>
        <p:txBody>
          <a:bodyPr>
            <a:normAutofit/>
          </a:bodyPr>
          <a:lstStyle/>
          <a:p>
            <a:r>
              <a:rPr lang="en-US" sz="2400" dirty="0" smtClean="0"/>
              <a:t>Its Possible, Boss !</a:t>
            </a:r>
            <a:endParaRPr lang="en-US" sz="2400" dirty="0"/>
          </a:p>
        </p:txBody>
      </p:sp>
      <p:sp>
        <p:nvSpPr>
          <p:cNvPr id="3" name="Text Placeholder 2"/>
          <p:cNvSpPr>
            <a:spLocks noGrp="1"/>
          </p:cNvSpPr>
          <p:nvPr>
            <p:ph type="body" sz="quarter" idx="13"/>
          </p:nvPr>
        </p:nvSpPr>
        <p:spPr>
          <a:xfrm>
            <a:off x="304800" y="1600200"/>
            <a:ext cx="4724400" cy="1447800"/>
          </a:xfrm>
        </p:spPr>
        <p:txBody>
          <a:bodyPr>
            <a:noAutofit/>
          </a:bodyPr>
          <a:lstStyle/>
          <a:p>
            <a:pPr marL="0" indent="0" algn="just">
              <a:buNone/>
            </a:pPr>
            <a:r>
              <a:rPr lang="en-US" sz="2000" dirty="0" smtClean="0"/>
              <a:t>Finding an alternative for traditional energy sources to run telecom towers is no more a CSR activity for Indian telecom industry, it’s a must now.</a:t>
            </a:r>
          </a:p>
        </p:txBody>
      </p:sp>
      <p:pic>
        <p:nvPicPr>
          <p:cNvPr id="4" name="Picture 3"/>
          <p:cNvPicPr>
            <a:picLocks noChangeAspect="1" noChangeArrowheads="1"/>
          </p:cNvPicPr>
          <p:nvPr/>
        </p:nvPicPr>
        <p:blipFill>
          <a:blip r:embed="rId3" cstate="print"/>
          <a:srcRect/>
          <a:stretch>
            <a:fillRect/>
          </a:stretch>
        </p:blipFill>
        <p:spPr bwMode="auto">
          <a:xfrm>
            <a:off x="5334000" y="1371600"/>
            <a:ext cx="3343324" cy="2286000"/>
          </a:xfrm>
          <a:prstGeom prst="rect">
            <a:avLst/>
          </a:prstGeom>
          <a:noFill/>
          <a:ln w="9525">
            <a:noFill/>
            <a:miter lim="800000"/>
            <a:headEnd/>
            <a:tailEnd/>
          </a:ln>
        </p:spPr>
      </p:pic>
      <p:pic>
        <p:nvPicPr>
          <p:cNvPr id="5" name="Picture 2" descr="C:\Users\vn000223\AppData\Local\Temp\wz85f0\Italy Fuel Cell\DSC_0975.JPG"/>
          <p:cNvPicPr>
            <a:picLocks noChangeAspect="1" noChangeArrowheads="1"/>
          </p:cNvPicPr>
          <p:nvPr/>
        </p:nvPicPr>
        <p:blipFill>
          <a:blip r:embed="rId4" cstate="print"/>
          <a:srcRect/>
          <a:stretch>
            <a:fillRect/>
          </a:stretch>
        </p:blipFill>
        <p:spPr bwMode="auto">
          <a:xfrm>
            <a:off x="3810000" y="4114800"/>
            <a:ext cx="4876800" cy="2143140"/>
          </a:xfrm>
          <a:prstGeom prst="rect">
            <a:avLst/>
          </a:prstGeom>
          <a:noFill/>
        </p:spPr>
      </p:pic>
      <p:pic>
        <p:nvPicPr>
          <p:cNvPr id="6" name="Picture 5" descr="100_6985.JPG"/>
          <p:cNvPicPr>
            <a:picLocks noChangeAspect="1"/>
          </p:cNvPicPr>
          <p:nvPr/>
        </p:nvPicPr>
        <p:blipFill>
          <a:blip r:embed="rId5" cstate="print"/>
          <a:srcRect/>
          <a:stretch>
            <a:fillRect/>
          </a:stretch>
        </p:blipFill>
        <p:spPr bwMode="auto">
          <a:xfrm>
            <a:off x="762000" y="3891920"/>
            <a:ext cx="2761589" cy="2508880"/>
          </a:xfrm>
          <a:prstGeom prst="rect">
            <a:avLst/>
          </a:prstGeom>
          <a:noFill/>
          <a:ln w="9525">
            <a:noFill/>
            <a:miter lim="800000"/>
            <a:headEnd/>
            <a:tailEnd/>
          </a:ln>
        </p:spPr>
      </p:pic>
    </p:spTree>
    <p:extLst>
      <p:ext uri="{BB962C8B-B14F-4D97-AF65-F5344CB8AC3E}">
        <p14:creationId xmlns="" xmlns:p14="http://schemas.microsoft.com/office/powerpoint/2010/main" val="23226446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6" descr="http://www.ioe.ucla.edu/media/images/go_green_leaves_320.jpg"/>
          <p:cNvPicPr>
            <a:picLocks noChangeAspect="1" noChangeArrowheads="1"/>
          </p:cNvPicPr>
          <p:nvPr/>
        </p:nvPicPr>
        <p:blipFill>
          <a:blip r:embed="rId2" cstate="print"/>
          <a:srcRect/>
          <a:stretch>
            <a:fillRect/>
          </a:stretch>
        </p:blipFill>
        <p:spPr bwMode="auto">
          <a:xfrm>
            <a:off x="0" y="2060575"/>
            <a:ext cx="9144000" cy="4824413"/>
          </a:xfrm>
          <a:prstGeom prst="rect">
            <a:avLst/>
          </a:prstGeom>
          <a:noFill/>
          <a:ln w="9525">
            <a:noFill/>
            <a:miter lim="800000"/>
            <a:headEnd/>
            <a:tailEnd/>
          </a:ln>
        </p:spPr>
      </p:pic>
      <p:sp>
        <p:nvSpPr>
          <p:cNvPr id="4" name="WordArt 5"/>
          <p:cNvSpPr>
            <a:spLocks noChangeArrowheads="1" noChangeShapeType="1" noTextEdit="1"/>
          </p:cNvSpPr>
          <p:nvPr/>
        </p:nvSpPr>
        <p:spPr bwMode="auto">
          <a:xfrm>
            <a:off x="1258888" y="1066800"/>
            <a:ext cx="4267200" cy="914400"/>
          </a:xfrm>
          <a:prstGeom prst="rect">
            <a:avLst/>
          </a:prstGeom>
        </p:spPr>
        <p:txBody>
          <a:bodyPr wrap="none" fromWordArt="1">
            <a:prstTxWarp prst="textPlain">
              <a:avLst>
                <a:gd name="adj" fmla="val 50000"/>
              </a:avLst>
            </a:prstTxWarp>
          </a:bodyPr>
          <a:lstStyle/>
          <a:p>
            <a:r>
              <a:rPr lang="en-IN" sz="3600" b="1" kern="10" dirty="0" smtClean="0">
                <a:ln w="19050">
                  <a:solidFill>
                    <a:srgbClr val="99CCFF"/>
                  </a:solidFill>
                  <a:round/>
                  <a:headEnd/>
                  <a:tailEnd/>
                </a:ln>
                <a:solidFill>
                  <a:srgbClr val="008000"/>
                </a:solidFill>
                <a:effectLst>
                  <a:outerShdw dist="35921" dir="2700000" algn="ctr" rotWithShape="0">
                    <a:srgbClr val="990000"/>
                  </a:outerShdw>
                </a:effectLst>
                <a:latin typeface="Impact"/>
              </a:rPr>
              <a:t>Thanks</a:t>
            </a:r>
            <a:endParaRPr lang="en-IN" sz="3600" b="1" kern="10" dirty="0">
              <a:ln w="19050">
                <a:solidFill>
                  <a:srgbClr val="99CCFF"/>
                </a:solidFill>
                <a:round/>
                <a:headEnd/>
                <a:tailEnd/>
              </a:ln>
              <a:solidFill>
                <a:srgbClr val="008000"/>
              </a:solidFill>
              <a:effectLst>
                <a:outerShdw dist="35921" dir="2700000" algn="ctr" rotWithShape="0">
                  <a:srgbClr val="990000"/>
                </a:outerShdw>
              </a:effectLst>
              <a:latin typeface="Impact"/>
            </a:endParaRPr>
          </a:p>
        </p:txBody>
      </p:sp>
      <p:sp>
        <p:nvSpPr>
          <p:cNvPr id="5" name="Rectangle 6"/>
          <p:cNvSpPr>
            <a:spLocks noChangeArrowheads="1"/>
          </p:cNvSpPr>
          <p:nvPr/>
        </p:nvSpPr>
        <p:spPr bwMode="auto">
          <a:xfrm>
            <a:off x="4067944" y="4437112"/>
            <a:ext cx="4932040" cy="1261884"/>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a:tabLst>
                <a:tab pos="0" algn="l"/>
              </a:tabLst>
              <a:defRPr/>
            </a:pPr>
            <a:r>
              <a:rPr lang="en-US" sz="2000" b="1" spc="50" dirty="0">
                <a:ln w="11430"/>
                <a:solidFill>
                  <a:srgbClr val="0000FF"/>
                </a:solidFill>
                <a:effectLst>
                  <a:outerShdw blurRad="76200" dist="50800" dir="5400000" algn="tl" rotWithShape="0">
                    <a:srgbClr val="000000">
                      <a:alpha val="65000"/>
                    </a:srgbClr>
                  </a:outerShdw>
                </a:effectLst>
                <a:latin typeface="Verdana" pitchFamily="34" charset="0"/>
                <a:cs typeface="Arial" charset="0"/>
              </a:rPr>
              <a:t>E-mail: tilakrajdua@gmail.com</a:t>
            </a:r>
          </a:p>
          <a:p>
            <a:pPr>
              <a:defRPr/>
            </a:pPr>
            <a:endParaRPr lang="en-US" sz="800" b="1" spc="50" dirty="0">
              <a:ln w="11430"/>
              <a:solidFill>
                <a:srgbClr val="0000FF"/>
              </a:solidFill>
              <a:effectLst>
                <a:outerShdw blurRad="76200" dist="50800" dir="5400000" algn="tl" rotWithShape="0">
                  <a:srgbClr val="000000">
                    <a:alpha val="65000"/>
                  </a:srgbClr>
                </a:outerShdw>
              </a:effectLst>
              <a:latin typeface="Verdana" pitchFamily="34" charset="0"/>
              <a:cs typeface="Arial" charset="0"/>
            </a:endParaRPr>
          </a:p>
          <a:p>
            <a:pPr algn="l">
              <a:defRPr/>
            </a:pPr>
            <a:r>
              <a:rPr lang="en-US" sz="2000" b="1" spc="50" dirty="0">
                <a:ln w="11430"/>
                <a:solidFill>
                  <a:srgbClr val="0000FF"/>
                </a:solidFill>
                <a:effectLst>
                  <a:outerShdw blurRad="76200" dist="50800" dir="5400000" algn="tl" rotWithShape="0">
                    <a:srgbClr val="000000">
                      <a:alpha val="65000"/>
                    </a:srgbClr>
                  </a:outerShdw>
                </a:effectLst>
                <a:latin typeface="Verdana" pitchFamily="34" charset="0"/>
                <a:cs typeface="Arial" charset="0"/>
              </a:rPr>
              <a:t>Mobile: +91 9810150000</a:t>
            </a:r>
          </a:p>
          <a:p>
            <a:pPr algn="l">
              <a:defRPr/>
            </a:pPr>
            <a:endParaRPr lang="en-US" sz="800" b="1" spc="50" dirty="0">
              <a:ln w="11430"/>
              <a:solidFill>
                <a:srgbClr val="0000FF"/>
              </a:solidFill>
              <a:effectLst>
                <a:outerShdw blurRad="76200" dist="50800" dir="5400000" algn="tl" rotWithShape="0">
                  <a:srgbClr val="000000">
                    <a:alpha val="65000"/>
                  </a:srgbClr>
                </a:outerShdw>
              </a:effectLst>
              <a:latin typeface="Verdana" pitchFamily="34" charset="0"/>
              <a:cs typeface="Arial" charset="0"/>
            </a:endParaRPr>
          </a:p>
          <a:p>
            <a:pPr algn="l">
              <a:defRPr/>
            </a:pPr>
            <a:r>
              <a:rPr lang="en-US" sz="2000" b="1" spc="50" dirty="0">
                <a:ln w="11430"/>
                <a:solidFill>
                  <a:srgbClr val="0000FF"/>
                </a:solidFill>
                <a:effectLst>
                  <a:outerShdw blurRad="76200" dist="50800" dir="5400000" algn="tl" rotWithShape="0">
                    <a:srgbClr val="000000">
                      <a:alpha val="65000"/>
                    </a:srgbClr>
                  </a:outerShdw>
                </a:effectLst>
                <a:latin typeface="Verdana" pitchFamily="34" charset="0"/>
                <a:cs typeface="Arial" charset="0"/>
              </a:rPr>
              <a:t>Website: www.gisfi.org</a:t>
            </a:r>
          </a:p>
        </p:txBody>
      </p:sp>
      <p:sp>
        <p:nvSpPr>
          <p:cNvPr id="6" name="Text Box 7"/>
          <p:cNvSpPr txBox="1">
            <a:spLocks noChangeArrowheads="1"/>
          </p:cNvSpPr>
          <p:nvPr/>
        </p:nvSpPr>
        <p:spPr bwMode="auto">
          <a:xfrm>
            <a:off x="2124075" y="2708275"/>
            <a:ext cx="5111750" cy="647700"/>
          </a:xfrm>
          <a:prstGeom prst="rect">
            <a:avLst/>
          </a:prstGeom>
          <a:noFill/>
          <a:ln w="9525">
            <a:noFill/>
            <a:miter lim="800000"/>
            <a:headEnd/>
            <a:tailEnd/>
          </a:ln>
        </p:spPr>
        <p:txBody>
          <a:bodyPr>
            <a:spAutoFit/>
          </a:bodyPr>
          <a:lstStyle/>
          <a:p>
            <a:pPr algn="l">
              <a:spcBef>
                <a:spcPct val="50000"/>
              </a:spcBef>
            </a:pPr>
            <a:r>
              <a:rPr lang="en-US" sz="3600" b="1">
                <a:solidFill>
                  <a:srgbClr val="FF0000"/>
                </a:solidFill>
                <a:latin typeface="Algerian" pitchFamily="82" charset="0"/>
              </a:rPr>
              <a:t>For your attention:</a:t>
            </a:r>
          </a:p>
        </p:txBody>
      </p:sp>
    </p:spTree>
    <p:extLst>
      <p:ext uri="{BB962C8B-B14F-4D97-AF65-F5344CB8AC3E}">
        <p14:creationId xmlns="" xmlns:p14="http://schemas.microsoft.com/office/powerpoint/2010/main" val="18080927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676" y="0"/>
            <a:ext cx="7731124" cy="990600"/>
          </a:xfrm>
        </p:spPr>
        <p:txBody>
          <a:bodyPr>
            <a:normAutofit/>
          </a:bodyPr>
          <a:lstStyle/>
          <a:p>
            <a:r>
              <a:rPr lang="en-US" sz="2400" dirty="0" smtClean="0"/>
              <a:t>RESCO: Update</a:t>
            </a:r>
            <a:endParaRPr lang="en-US" sz="2400" dirty="0"/>
          </a:p>
        </p:txBody>
      </p:sp>
      <p:sp>
        <p:nvSpPr>
          <p:cNvPr id="3" name="Text Placeholder 2"/>
          <p:cNvSpPr>
            <a:spLocks noGrp="1"/>
          </p:cNvSpPr>
          <p:nvPr>
            <p:ph type="body" sz="quarter" idx="13"/>
          </p:nvPr>
        </p:nvSpPr>
        <p:spPr>
          <a:xfrm>
            <a:off x="381000" y="1219200"/>
            <a:ext cx="8382000" cy="4191000"/>
          </a:xfrm>
        </p:spPr>
        <p:txBody>
          <a:bodyPr>
            <a:noAutofit/>
          </a:bodyPr>
          <a:lstStyle/>
          <a:p>
            <a:r>
              <a:rPr lang="en-US" dirty="0" smtClean="0"/>
              <a:t>RESCOs engaged : 		~75 nos.</a:t>
            </a:r>
          </a:p>
          <a:p>
            <a:endParaRPr lang="en-US" dirty="0"/>
          </a:p>
          <a:p>
            <a:r>
              <a:rPr lang="en-US" dirty="0" smtClean="0"/>
              <a:t>Technical bids received :	25 nos. </a:t>
            </a:r>
          </a:p>
          <a:p>
            <a:endParaRPr lang="en-US" dirty="0"/>
          </a:p>
          <a:p>
            <a:r>
              <a:rPr lang="en-US" dirty="0" smtClean="0"/>
              <a:t>Commercial Bids received : 	16 nos.</a:t>
            </a:r>
            <a:endParaRPr lang="en-US" dirty="0"/>
          </a:p>
          <a:p>
            <a:endParaRPr lang="en-US" dirty="0"/>
          </a:p>
          <a:p>
            <a:pPr algn="just"/>
            <a:r>
              <a:rPr lang="en-US" dirty="0" smtClean="0"/>
              <a:t>Mahindra &amp; Mahindra (Bio-CNG) and CMES (Bio-mass) shortlisted for first 1100 sites pilot project</a:t>
            </a:r>
          </a:p>
          <a:p>
            <a:pPr marL="0" indent="0">
              <a:buNone/>
            </a:pPr>
            <a:endParaRPr lang="en-US" dirty="0" smtClean="0"/>
          </a:p>
          <a:p>
            <a:pPr algn="just"/>
            <a:r>
              <a:rPr lang="en-US" dirty="0" smtClean="0"/>
              <a:t>Other technologies like Solar, Wind, </a:t>
            </a:r>
            <a:r>
              <a:rPr lang="en-US" dirty="0" err="1" smtClean="0"/>
              <a:t>etc</a:t>
            </a:r>
            <a:r>
              <a:rPr lang="en-US" dirty="0" smtClean="0"/>
              <a:t> under discussion for early implementation</a:t>
            </a:r>
          </a:p>
        </p:txBody>
      </p:sp>
      <p:sp>
        <p:nvSpPr>
          <p:cNvPr id="4" name="Rectangle 3"/>
          <p:cNvSpPr/>
          <p:nvPr/>
        </p:nvSpPr>
        <p:spPr>
          <a:xfrm>
            <a:off x="304800" y="5791200"/>
            <a:ext cx="8534400" cy="838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000" b="1" dirty="0"/>
          </a:p>
        </p:txBody>
      </p:sp>
    </p:spTree>
    <p:extLst>
      <p:ext uri="{BB962C8B-B14F-4D97-AF65-F5344CB8AC3E}">
        <p14:creationId xmlns="" xmlns:p14="http://schemas.microsoft.com/office/powerpoint/2010/main" val="4190410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38" y="134144"/>
            <a:ext cx="7731124" cy="990600"/>
          </a:xfrm>
        </p:spPr>
        <p:txBody>
          <a:bodyPr>
            <a:normAutofit/>
          </a:bodyPr>
          <a:lstStyle/>
          <a:p>
            <a:r>
              <a:rPr lang="en-US" sz="2400" dirty="0" smtClean="0"/>
              <a:t>Overview of the Indian Power Sector &amp; the Grid problem</a:t>
            </a:r>
            <a:endParaRPr lang="en-US" sz="2400" dirty="0"/>
          </a:p>
        </p:txBody>
      </p:sp>
      <p:sp>
        <p:nvSpPr>
          <p:cNvPr id="3" name="Text Placeholder 2"/>
          <p:cNvSpPr>
            <a:spLocks noGrp="1"/>
          </p:cNvSpPr>
          <p:nvPr>
            <p:ph type="body" sz="quarter" idx="13"/>
          </p:nvPr>
        </p:nvSpPr>
        <p:spPr>
          <a:xfrm>
            <a:off x="609600" y="1354832"/>
            <a:ext cx="8001000" cy="4306416"/>
          </a:xfrm>
        </p:spPr>
        <p:txBody>
          <a:bodyPr>
            <a:noAutofit/>
          </a:bodyPr>
          <a:lstStyle/>
          <a:p>
            <a:pPr marL="0" indent="0" algn="just">
              <a:buNone/>
            </a:pPr>
            <a:r>
              <a:rPr lang="en-US" sz="3600" dirty="0">
                <a:solidFill>
                  <a:srgbClr val="000000"/>
                </a:solidFill>
              </a:rPr>
              <a:t>One of the biggest challenge of the twenty-first century - </a:t>
            </a:r>
            <a:r>
              <a:rPr lang="en-US" sz="3600" b="1" dirty="0">
                <a:solidFill>
                  <a:srgbClr val="007635"/>
                </a:solidFill>
              </a:rPr>
              <a:t>…going green</a:t>
            </a:r>
          </a:p>
          <a:p>
            <a:pPr marL="0" indent="0" algn="just">
              <a:buNone/>
            </a:pPr>
            <a:endParaRPr lang="en-US" sz="3600" dirty="0" smtClean="0"/>
          </a:p>
          <a:p>
            <a:pPr marL="0" indent="0" algn="just">
              <a:buNone/>
            </a:pPr>
            <a:r>
              <a:rPr lang="en-US" sz="3600" dirty="0" smtClean="0"/>
              <a:t>Over 300 million people, i.e. roughly 20% of our population don’t have access to grid electricity.</a:t>
            </a:r>
          </a:p>
        </p:txBody>
      </p:sp>
    </p:spTree>
    <p:extLst>
      <p:ext uri="{BB962C8B-B14F-4D97-AF65-F5344CB8AC3E}">
        <p14:creationId xmlns="" xmlns:p14="http://schemas.microsoft.com/office/powerpoint/2010/main" val="30672426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9434"/>
            <a:ext cx="7315200" cy="990600"/>
          </a:xfrm>
        </p:spPr>
        <p:txBody>
          <a:bodyPr>
            <a:normAutofit/>
          </a:bodyPr>
          <a:lstStyle/>
          <a:p>
            <a:r>
              <a:rPr lang="en-US" sz="2400" dirty="0" smtClean="0"/>
              <a:t>Telecom </a:t>
            </a:r>
            <a:r>
              <a:rPr lang="en-US" sz="2400" dirty="0"/>
              <a:t>energy consumption is 1% of global energy consumption</a:t>
            </a:r>
            <a:endParaRPr lang="en-US" dirty="0"/>
          </a:p>
        </p:txBody>
      </p:sp>
      <p:grpSp>
        <p:nvGrpSpPr>
          <p:cNvPr id="3" name="Group 4"/>
          <p:cNvGrpSpPr/>
          <p:nvPr/>
        </p:nvGrpSpPr>
        <p:grpSpPr>
          <a:xfrm>
            <a:off x="457362" y="1295400"/>
            <a:ext cx="3904488" cy="3821700"/>
            <a:chOff x="520700" y="2355076"/>
            <a:chExt cx="3904488" cy="3177025"/>
          </a:xfrm>
        </p:grpSpPr>
        <p:pic>
          <p:nvPicPr>
            <p:cNvPr id="6" name="Picture 7"/>
            <p:cNvPicPr>
              <a:picLocks noChangeAspect="1" noChangeArrowheads="1"/>
            </p:cNvPicPr>
            <p:nvPr/>
          </p:nvPicPr>
          <p:blipFill>
            <a:blip r:embed="rId3" cstate="print">
              <a:grayscl/>
            </a:blip>
            <a:srcRect/>
            <a:stretch>
              <a:fillRect/>
            </a:stretch>
          </p:blipFill>
          <p:spPr bwMode="auto">
            <a:xfrm>
              <a:off x="530225" y="2614285"/>
              <a:ext cx="3886200" cy="2917816"/>
            </a:xfrm>
            <a:prstGeom prst="rect">
              <a:avLst/>
            </a:prstGeom>
            <a:noFill/>
            <a:ln w="3175">
              <a:solidFill>
                <a:schemeClr val="tx1"/>
              </a:solidFill>
              <a:miter lim="800000"/>
              <a:headEnd/>
              <a:tailEnd/>
            </a:ln>
          </p:spPr>
        </p:pic>
        <p:sp>
          <p:nvSpPr>
            <p:cNvPr id="7" name="TextBox 6"/>
            <p:cNvSpPr txBox="1"/>
            <p:nvPr/>
          </p:nvSpPr>
          <p:spPr>
            <a:xfrm>
              <a:off x="520700" y="2355076"/>
              <a:ext cx="3904488" cy="261610"/>
            </a:xfrm>
            <a:prstGeom prst="rect">
              <a:avLst/>
            </a:prstGeom>
            <a:solidFill>
              <a:schemeClr val="tx1"/>
            </a:solidFill>
            <a:ln w="9525">
              <a:solidFill>
                <a:schemeClr val="tx1"/>
              </a:solidFill>
            </a:ln>
          </p:spPr>
          <p:txBody>
            <a:bodyPr wrap="square" rtlCol="0">
              <a:spAutoFit/>
            </a:bodyPr>
            <a:lstStyle/>
            <a:p>
              <a:r>
                <a:rPr lang="en-US" sz="1100" b="1" dirty="0">
                  <a:solidFill>
                    <a:schemeClr val="bg1"/>
                  </a:solidFill>
                </a:rPr>
                <a:t>Overall annual network energy consumption</a:t>
              </a:r>
              <a:endParaRPr lang="en-US" sz="1100" dirty="0">
                <a:solidFill>
                  <a:schemeClr val="bg1"/>
                </a:solidFill>
              </a:endParaRPr>
            </a:p>
          </p:txBody>
        </p:sp>
      </p:grpSp>
      <p:grpSp>
        <p:nvGrpSpPr>
          <p:cNvPr id="4" name="Group 7"/>
          <p:cNvGrpSpPr/>
          <p:nvPr/>
        </p:nvGrpSpPr>
        <p:grpSpPr>
          <a:xfrm>
            <a:off x="4754944" y="1295400"/>
            <a:ext cx="3904488" cy="3793583"/>
            <a:chOff x="4800600" y="2352675"/>
            <a:chExt cx="3904488" cy="3190875"/>
          </a:xfrm>
        </p:grpSpPr>
        <p:pic>
          <p:nvPicPr>
            <p:cNvPr id="9" name="Picture 2"/>
            <p:cNvPicPr>
              <a:picLocks noChangeAspect="1" noChangeArrowheads="1"/>
            </p:cNvPicPr>
            <p:nvPr/>
          </p:nvPicPr>
          <p:blipFill>
            <a:blip r:embed="rId4" cstate="print">
              <a:grayscl/>
            </a:blip>
            <a:srcRect/>
            <a:stretch>
              <a:fillRect/>
            </a:stretch>
          </p:blipFill>
          <p:spPr bwMode="auto">
            <a:xfrm>
              <a:off x="4810125" y="2616199"/>
              <a:ext cx="3886200" cy="2927351"/>
            </a:xfrm>
            <a:prstGeom prst="rect">
              <a:avLst/>
            </a:prstGeom>
            <a:noFill/>
            <a:ln w="3175">
              <a:solidFill>
                <a:schemeClr val="tx1"/>
              </a:solidFill>
              <a:miter lim="800000"/>
              <a:headEnd/>
              <a:tailEnd/>
            </a:ln>
          </p:spPr>
        </p:pic>
        <p:sp>
          <p:nvSpPr>
            <p:cNvPr id="10" name="TextBox 9"/>
            <p:cNvSpPr txBox="1"/>
            <p:nvPr/>
          </p:nvSpPr>
          <p:spPr>
            <a:xfrm>
              <a:off x="4800600" y="2352675"/>
              <a:ext cx="3904488" cy="261610"/>
            </a:xfrm>
            <a:prstGeom prst="rect">
              <a:avLst/>
            </a:prstGeom>
            <a:solidFill>
              <a:schemeClr val="tx1"/>
            </a:solidFill>
            <a:ln w="9525">
              <a:solidFill>
                <a:schemeClr val="tx1"/>
              </a:solidFill>
            </a:ln>
          </p:spPr>
          <p:txBody>
            <a:bodyPr wrap="square" rtlCol="0">
              <a:spAutoFit/>
            </a:bodyPr>
            <a:lstStyle/>
            <a:p>
              <a:r>
                <a:rPr lang="en-US" sz="1100" b="1" dirty="0">
                  <a:solidFill>
                    <a:schemeClr val="bg1"/>
                  </a:solidFill>
                </a:rPr>
                <a:t>Operator’s energy consumption share</a:t>
              </a:r>
              <a:endParaRPr lang="en-US" sz="1100" dirty="0">
                <a:solidFill>
                  <a:schemeClr val="bg1"/>
                </a:solidFill>
              </a:endParaRPr>
            </a:p>
          </p:txBody>
        </p:sp>
      </p:grpSp>
      <p:grpSp>
        <p:nvGrpSpPr>
          <p:cNvPr id="5" name="Group 10"/>
          <p:cNvGrpSpPr/>
          <p:nvPr/>
        </p:nvGrpSpPr>
        <p:grpSpPr>
          <a:xfrm>
            <a:off x="255968" y="5327848"/>
            <a:ext cx="8659432" cy="728684"/>
            <a:chOff x="0" y="6093296"/>
            <a:chExt cx="9144000" cy="504056"/>
          </a:xfrm>
          <a:solidFill>
            <a:schemeClr val="accent3">
              <a:lumMod val="60000"/>
              <a:lumOff val="40000"/>
            </a:schemeClr>
          </a:solidFill>
        </p:grpSpPr>
        <p:sp>
          <p:nvSpPr>
            <p:cNvPr id="12" name="Pentagon 11"/>
            <p:cNvSpPr/>
            <p:nvPr/>
          </p:nvSpPr>
          <p:spPr>
            <a:xfrm rot="10800000">
              <a:off x="0" y="6093296"/>
              <a:ext cx="9144000" cy="504056"/>
            </a:xfrm>
            <a:prstGeom prst="homePlate">
              <a:avLst>
                <a:gd name="adj" fmla="val 88481"/>
              </a:avLst>
            </a:prstGeom>
            <a:grp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TextBox 12"/>
            <p:cNvSpPr txBox="1"/>
            <p:nvPr/>
          </p:nvSpPr>
          <p:spPr>
            <a:xfrm>
              <a:off x="445868" y="6202972"/>
              <a:ext cx="8698132" cy="255480"/>
            </a:xfrm>
            <a:prstGeom prst="rect">
              <a:avLst/>
            </a:prstGeom>
            <a:grpFill/>
          </p:spPr>
          <p:txBody>
            <a:bodyPr wrap="square" rtlCol="0">
              <a:spAutoFit/>
            </a:bodyPr>
            <a:lstStyle/>
            <a:p>
              <a:pPr algn="ctr">
                <a:spcBef>
                  <a:spcPts val="200"/>
                </a:spcBef>
                <a:spcAft>
                  <a:spcPts val="200"/>
                </a:spcAft>
              </a:pPr>
              <a:r>
                <a:rPr lang="en-US" dirty="0">
                  <a:latin typeface="Arial" pitchFamily="34" charset="0"/>
                  <a:cs typeface="Arial" pitchFamily="34" charset="0"/>
                </a:rPr>
                <a:t>Global telecom industry energy consumption is estimated at 164 </a:t>
              </a:r>
              <a:r>
                <a:rPr lang="en-US" dirty="0" err="1">
                  <a:latin typeface="Arial" pitchFamily="34" charset="0"/>
                  <a:cs typeface="Arial" pitchFamily="34" charset="0"/>
                </a:rPr>
                <a:t>TWh</a:t>
              </a:r>
              <a:r>
                <a:rPr lang="en-US" dirty="0">
                  <a:latin typeface="Arial" pitchFamily="34" charset="0"/>
                  <a:cs typeface="Arial" pitchFamily="34" charset="0"/>
                </a:rPr>
                <a:t>/year</a:t>
              </a:r>
            </a:p>
          </p:txBody>
        </p:sp>
      </p:grpSp>
      <p:sp>
        <p:nvSpPr>
          <p:cNvPr id="14" name="TextBox 13"/>
          <p:cNvSpPr txBox="1"/>
          <p:nvPr/>
        </p:nvSpPr>
        <p:spPr>
          <a:xfrm>
            <a:off x="238287" y="6165304"/>
            <a:ext cx="8229600" cy="246221"/>
          </a:xfrm>
          <a:prstGeom prst="rect">
            <a:avLst/>
          </a:prstGeom>
          <a:noFill/>
        </p:spPr>
        <p:txBody>
          <a:bodyPr wrap="square" rtlCol="0">
            <a:spAutoFit/>
          </a:bodyPr>
          <a:lstStyle/>
          <a:p>
            <a:r>
              <a:rPr lang="en-US" sz="1000" dirty="0">
                <a:solidFill>
                  <a:srgbClr val="000000"/>
                </a:solidFill>
                <a:latin typeface="Arial" pitchFamily="34" charset="0"/>
                <a:cs typeface="Arial" pitchFamily="34" charset="0"/>
              </a:rPr>
              <a:t>Source: Emerson Network Power – Energy Logic for </a:t>
            </a:r>
            <a:r>
              <a:rPr lang="en-US" sz="1000" dirty="0" smtClean="0">
                <a:solidFill>
                  <a:srgbClr val="000000"/>
                </a:solidFill>
                <a:latin typeface="Arial" pitchFamily="34" charset="0"/>
                <a:cs typeface="Arial" pitchFamily="34" charset="0"/>
              </a:rPr>
              <a:t>Telecom</a:t>
            </a:r>
            <a:endParaRPr lang="en-US" sz="1000" dirty="0">
              <a:solidFill>
                <a:srgbClr val="000000"/>
              </a:solidFill>
              <a:latin typeface="Arial" pitchFamily="34" charset="0"/>
              <a:cs typeface="Arial" pitchFamily="34" charset="0"/>
            </a:endParaRPr>
          </a:p>
        </p:txBody>
      </p:sp>
    </p:spTree>
    <p:extLst>
      <p:ext uri="{BB962C8B-B14F-4D97-AF65-F5344CB8AC3E}">
        <p14:creationId xmlns="" xmlns:p14="http://schemas.microsoft.com/office/powerpoint/2010/main" val="14121912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0362"/>
            <a:ext cx="7315200" cy="990600"/>
          </a:xfrm>
        </p:spPr>
        <p:txBody>
          <a:bodyPr>
            <a:normAutofit/>
          </a:bodyPr>
          <a:lstStyle/>
          <a:p>
            <a:r>
              <a:rPr lang="en-US" sz="2400" dirty="0"/>
              <a:t>ICT sector emissions are expected to be 2-3% of total emissions by 2020</a:t>
            </a:r>
          </a:p>
        </p:txBody>
      </p:sp>
      <p:graphicFrame>
        <p:nvGraphicFramePr>
          <p:cNvPr id="15" name="Chart 14"/>
          <p:cNvGraphicFramePr/>
          <p:nvPr>
            <p:extLst>
              <p:ext uri="{D42A27DB-BD31-4B8C-83A1-F6EECF244321}">
                <p14:modId xmlns="" xmlns:p14="http://schemas.microsoft.com/office/powerpoint/2010/main" val="3550110150"/>
              </p:ext>
            </p:extLst>
          </p:nvPr>
        </p:nvGraphicFramePr>
        <p:xfrm>
          <a:off x="467544" y="1143000"/>
          <a:ext cx="4038600" cy="4154016"/>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p:nvPr/>
        </p:nvSpPr>
        <p:spPr>
          <a:xfrm>
            <a:off x="4724400" y="1143000"/>
            <a:ext cx="4038600" cy="41540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285750">
              <a:spcBef>
                <a:spcPts val="200"/>
              </a:spcBef>
              <a:spcAft>
                <a:spcPts val="200"/>
              </a:spcAft>
              <a:buFont typeface="Wingdings" pitchFamily="2" charset="2"/>
              <a:buChar char="§"/>
            </a:pPr>
            <a:r>
              <a:rPr lang="en-US" sz="1600" dirty="0" smtClean="0">
                <a:solidFill>
                  <a:srgbClr val="000000"/>
                </a:solidFill>
                <a:latin typeface="Arial" pitchFamily="34" charset="0"/>
                <a:cs typeface="Arial" pitchFamily="34" charset="0"/>
              </a:rPr>
              <a:t>ICT sector emissions are expected to increase from 0.53 billion tones carbon dioxide equivalent (CO</a:t>
            </a:r>
            <a:r>
              <a:rPr lang="en-US" sz="1600" baseline="-25000" dirty="0" smtClean="0">
                <a:solidFill>
                  <a:srgbClr val="000000"/>
                </a:solidFill>
                <a:latin typeface="Arial" pitchFamily="34" charset="0"/>
                <a:cs typeface="Arial" pitchFamily="34" charset="0"/>
              </a:rPr>
              <a:t>2</a:t>
            </a:r>
            <a:r>
              <a:rPr lang="en-US" sz="1600" dirty="0" smtClean="0">
                <a:solidFill>
                  <a:srgbClr val="000000"/>
                </a:solidFill>
                <a:latin typeface="Arial" pitchFamily="34" charset="0"/>
                <a:cs typeface="Arial" pitchFamily="34" charset="0"/>
              </a:rPr>
              <a:t>e) in 2002 to 1.43 billion tones CO</a:t>
            </a:r>
            <a:r>
              <a:rPr lang="en-US" sz="1600" baseline="-25000" dirty="0" smtClean="0">
                <a:solidFill>
                  <a:srgbClr val="000000"/>
                </a:solidFill>
                <a:latin typeface="Arial" pitchFamily="34" charset="0"/>
                <a:cs typeface="Arial" pitchFamily="34" charset="0"/>
              </a:rPr>
              <a:t>2</a:t>
            </a:r>
            <a:r>
              <a:rPr lang="en-US" sz="1600" dirty="0" smtClean="0">
                <a:solidFill>
                  <a:srgbClr val="000000"/>
                </a:solidFill>
                <a:latin typeface="Arial" pitchFamily="34" charset="0"/>
                <a:cs typeface="Arial" pitchFamily="34" charset="0"/>
              </a:rPr>
              <a:t>e in 2020</a:t>
            </a:r>
          </a:p>
          <a:p>
            <a:pPr marL="514350" indent="-285750">
              <a:spcBef>
                <a:spcPts val="200"/>
              </a:spcBef>
              <a:spcAft>
                <a:spcPts val="200"/>
              </a:spcAft>
              <a:buFont typeface="Wingdings" pitchFamily="2" charset="2"/>
              <a:buChar char="§"/>
            </a:pPr>
            <a:r>
              <a:rPr lang="en-IN" sz="1600" dirty="0" smtClean="0">
                <a:solidFill>
                  <a:srgbClr val="000000"/>
                </a:solidFill>
                <a:latin typeface="Arial" pitchFamily="34" charset="0"/>
                <a:cs typeface="Arial" pitchFamily="34" charset="0"/>
              </a:rPr>
              <a:t>The </a:t>
            </a:r>
            <a:r>
              <a:rPr lang="en-IN" sz="1600" dirty="0">
                <a:solidFill>
                  <a:srgbClr val="000000"/>
                </a:solidFill>
                <a:latin typeface="Arial" pitchFamily="34" charset="0"/>
                <a:cs typeface="Arial" pitchFamily="34" charset="0"/>
              </a:rPr>
              <a:t>contribution from global telecommunication systems is 230 million tons CO2 </a:t>
            </a:r>
            <a:endParaRPr lang="en-IN" sz="1600" dirty="0" smtClean="0">
              <a:solidFill>
                <a:srgbClr val="000000"/>
              </a:solidFill>
              <a:latin typeface="Arial" pitchFamily="34" charset="0"/>
              <a:cs typeface="Arial" pitchFamily="34" charset="0"/>
            </a:endParaRPr>
          </a:p>
          <a:p>
            <a:pPr marL="514350" indent="-285750">
              <a:spcBef>
                <a:spcPts val="200"/>
              </a:spcBef>
              <a:spcAft>
                <a:spcPts val="200"/>
              </a:spcAft>
              <a:buFont typeface="Wingdings" pitchFamily="2" charset="2"/>
              <a:buChar char="§"/>
            </a:pPr>
            <a:r>
              <a:rPr lang="en-US" sz="1600" dirty="0" smtClean="0">
                <a:solidFill>
                  <a:srgbClr val="000000"/>
                </a:solidFill>
                <a:latin typeface="Arial" pitchFamily="34" charset="0"/>
                <a:cs typeface="Arial" pitchFamily="34" charset="0"/>
              </a:rPr>
              <a:t>If no action is taken, the overall costs and risks of climate change will be equivalent to losing at least 5% of global gross domestic product (GDP) each year.</a:t>
            </a:r>
            <a:endParaRPr lang="en-US" sz="1600" dirty="0">
              <a:solidFill>
                <a:srgbClr val="000000"/>
              </a:solidFill>
              <a:latin typeface="Arial" pitchFamily="34" charset="0"/>
              <a:cs typeface="Arial" pitchFamily="34" charset="0"/>
            </a:endParaRPr>
          </a:p>
        </p:txBody>
      </p:sp>
      <p:grpSp>
        <p:nvGrpSpPr>
          <p:cNvPr id="3" name="Group 16"/>
          <p:cNvGrpSpPr/>
          <p:nvPr/>
        </p:nvGrpSpPr>
        <p:grpSpPr>
          <a:xfrm>
            <a:off x="165392" y="5539681"/>
            <a:ext cx="8750008" cy="792088"/>
            <a:chOff x="0" y="6093296"/>
            <a:chExt cx="9144000" cy="504056"/>
          </a:xfrm>
          <a:solidFill>
            <a:schemeClr val="accent3">
              <a:lumMod val="60000"/>
              <a:lumOff val="40000"/>
            </a:schemeClr>
          </a:solidFill>
        </p:grpSpPr>
        <p:sp>
          <p:nvSpPr>
            <p:cNvPr id="18" name="Pentagon 17"/>
            <p:cNvSpPr/>
            <p:nvPr/>
          </p:nvSpPr>
          <p:spPr>
            <a:xfrm rot="10800000">
              <a:off x="0" y="6093296"/>
              <a:ext cx="9144000" cy="504056"/>
            </a:xfrm>
            <a:prstGeom prst="homePlate">
              <a:avLst>
                <a:gd name="adj" fmla="val 88481"/>
              </a:avLst>
            </a:prstGeom>
            <a:grp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Arial" pitchFamily="34" charset="0"/>
                <a:cs typeface="Arial" pitchFamily="34" charset="0"/>
              </a:endParaRPr>
            </a:p>
          </p:txBody>
        </p:sp>
        <p:sp>
          <p:nvSpPr>
            <p:cNvPr id="19" name="TextBox 18"/>
            <p:cNvSpPr txBox="1"/>
            <p:nvPr/>
          </p:nvSpPr>
          <p:spPr>
            <a:xfrm>
              <a:off x="384579" y="6204863"/>
              <a:ext cx="8676456" cy="235029"/>
            </a:xfrm>
            <a:prstGeom prst="rect">
              <a:avLst/>
            </a:prstGeom>
            <a:grpFill/>
          </p:spPr>
          <p:txBody>
            <a:bodyPr wrap="square" rtlCol="0">
              <a:spAutoFit/>
            </a:bodyPr>
            <a:lstStyle/>
            <a:p>
              <a:pPr algn="ctr"/>
              <a:r>
                <a:rPr lang="en-US" b="1" dirty="0" smtClean="0">
                  <a:solidFill>
                    <a:srgbClr val="000000"/>
                  </a:solidFill>
                  <a:latin typeface="Arial" pitchFamily="34" charset="0"/>
                  <a:cs typeface="Arial" pitchFamily="34" charset="0"/>
                </a:rPr>
                <a:t>Telecom </a:t>
              </a:r>
              <a:r>
                <a:rPr lang="en-US" b="1" dirty="0">
                  <a:solidFill>
                    <a:srgbClr val="000000"/>
                  </a:solidFill>
                  <a:latin typeface="Arial" pitchFamily="34" charset="0"/>
                  <a:cs typeface="Arial" pitchFamily="34" charset="0"/>
                </a:rPr>
                <a:t>sector is responsible for </a:t>
              </a:r>
              <a:r>
                <a:rPr lang="en-US" b="1" dirty="0" smtClean="0">
                  <a:solidFill>
                    <a:srgbClr val="000000"/>
                  </a:solidFill>
                  <a:latin typeface="Arial" pitchFamily="34" charset="0"/>
                  <a:cs typeface="Arial" pitchFamily="34" charset="0"/>
                </a:rPr>
                <a:t>0.6% </a:t>
              </a:r>
              <a:r>
                <a:rPr lang="en-US" b="1" dirty="0">
                  <a:solidFill>
                    <a:srgbClr val="000000"/>
                  </a:solidFill>
                  <a:latin typeface="Arial" pitchFamily="34" charset="0"/>
                  <a:cs typeface="Arial" pitchFamily="34" charset="0"/>
                </a:rPr>
                <a:t>of </a:t>
              </a:r>
              <a:r>
                <a:rPr lang="en-US" b="1" dirty="0" smtClean="0">
                  <a:solidFill>
                    <a:srgbClr val="000000"/>
                  </a:solidFill>
                  <a:latin typeface="Arial" pitchFamily="34" charset="0"/>
                  <a:cs typeface="Arial" pitchFamily="34" charset="0"/>
                </a:rPr>
                <a:t>global carbon </a:t>
              </a:r>
              <a:r>
                <a:rPr lang="en-US" b="1" dirty="0">
                  <a:solidFill>
                    <a:srgbClr val="000000"/>
                  </a:solidFill>
                  <a:latin typeface="Arial" pitchFamily="34" charset="0"/>
                  <a:cs typeface="Arial" pitchFamily="34" charset="0"/>
                </a:rPr>
                <a:t>emissions</a:t>
              </a:r>
              <a:endParaRPr lang="en-IN" b="1" dirty="0">
                <a:latin typeface="Arial" pitchFamily="34" charset="0"/>
                <a:cs typeface="Arial" pitchFamily="34" charset="0"/>
              </a:endParaRPr>
            </a:p>
          </p:txBody>
        </p:sp>
      </p:grpSp>
      <p:sp>
        <p:nvSpPr>
          <p:cNvPr id="20" name="TextBox 19"/>
          <p:cNvSpPr txBox="1"/>
          <p:nvPr/>
        </p:nvSpPr>
        <p:spPr>
          <a:xfrm>
            <a:off x="323528" y="6383179"/>
            <a:ext cx="8229600" cy="246221"/>
          </a:xfrm>
          <a:prstGeom prst="rect">
            <a:avLst/>
          </a:prstGeom>
          <a:noFill/>
        </p:spPr>
        <p:txBody>
          <a:bodyPr wrap="square" rtlCol="0">
            <a:spAutoFit/>
          </a:bodyPr>
          <a:lstStyle/>
          <a:p>
            <a:r>
              <a:rPr lang="en-US" sz="1000" dirty="0">
                <a:solidFill>
                  <a:srgbClr val="000000"/>
                </a:solidFill>
                <a:latin typeface="Arial" pitchFamily="34" charset="0"/>
                <a:cs typeface="Arial" pitchFamily="34" charset="0"/>
              </a:rPr>
              <a:t>Source: SMART 2020: Enabling the low carbon economy in the information age</a:t>
            </a:r>
          </a:p>
        </p:txBody>
      </p:sp>
    </p:spTree>
    <p:extLst>
      <p:ext uri="{BB962C8B-B14F-4D97-AF65-F5344CB8AC3E}">
        <p14:creationId xmlns="" xmlns:p14="http://schemas.microsoft.com/office/powerpoint/2010/main" val="7291279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0362"/>
            <a:ext cx="6934200" cy="990600"/>
          </a:xfrm>
        </p:spPr>
        <p:txBody>
          <a:bodyPr>
            <a:normAutofit/>
          </a:bodyPr>
          <a:lstStyle/>
          <a:p>
            <a:r>
              <a:rPr lang="en-US" sz="2400" dirty="0"/>
              <a:t>9% of ICT emission is due to mobile communication</a:t>
            </a:r>
          </a:p>
        </p:txBody>
      </p:sp>
      <p:pic>
        <p:nvPicPr>
          <p:cNvPr id="9"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7544" y="1484784"/>
            <a:ext cx="8280920" cy="460645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mpd="sng">
            <a:solidFill>
              <a:schemeClr val="tx1"/>
            </a:solidFill>
            <a:miter lim="800000"/>
            <a:headEnd/>
            <a:tailEnd/>
          </a:ln>
          <a:effectLst/>
        </p:spPr>
      </p:pic>
    </p:spTree>
    <p:extLst>
      <p:ext uri="{BB962C8B-B14F-4D97-AF65-F5344CB8AC3E}">
        <p14:creationId xmlns="" xmlns:p14="http://schemas.microsoft.com/office/powerpoint/2010/main" val="5691647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4596"/>
            <a:ext cx="6934200" cy="990600"/>
          </a:xfrm>
        </p:spPr>
        <p:txBody>
          <a:bodyPr>
            <a:normAutofit fontScale="90000"/>
          </a:bodyPr>
          <a:lstStyle/>
          <a:p>
            <a:r>
              <a:rPr lang="en-US" sz="2400" dirty="0">
                <a:solidFill>
                  <a:srgbClr val="000000"/>
                </a:solidFill>
              </a:rPr>
              <a:t>Telecom emissions from infrastructure and devices are expected to more than double by 2020</a:t>
            </a:r>
            <a:endParaRPr lang="en-US" sz="2400" dirty="0"/>
          </a:p>
        </p:txBody>
      </p:sp>
      <p:graphicFrame>
        <p:nvGraphicFramePr>
          <p:cNvPr id="4" name="Chart 3"/>
          <p:cNvGraphicFramePr/>
          <p:nvPr>
            <p:extLst>
              <p:ext uri="{D42A27DB-BD31-4B8C-83A1-F6EECF244321}">
                <p14:modId xmlns="" xmlns:p14="http://schemas.microsoft.com/office/powerpoint/2010/main" val="3455706044"/>
              </p:ext>
            </p:extLst>
          </p:nvPr>
        </p:nvGraphicFramePr>
        <p:xfrm>
          <a:off x="41564" y="1608438"/>
          <a:ext cx="4267200" cy="447339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1066800"/>
            <a:ext cx="4114800" cy="461665"/>
          </a:xfrm>
          <a:prstGeom prst="rect">
            <a:avLst/>
          </a:prstGeom>
          <a:noFill/>
        </p:spPr>
        <p:txBody>
          <a:bodyPr wrap="square" rtlCol="0">
            <a:spAutoFit/>
          </a:bodyPr>
          <a:lstStyle/>
          <a:p>
            <a:r>
              <a:rPr lang="en-US" sz="1200" b="1" dirty="0">
                <a:solidFill>
                  <a:srgbClr val="000000"/>
                </a:solidFill>
                <a:latin typeface="Arial" pitchFamily="34" charset="0"/>
                <a:cs typeface="Arial" pitchFamily="34" charset="0"/>
              </a:rPr>
              <a:t>Global telecoms footprint (infrastructure and devices)</a:t>
            </a:r>
          </a:p>
          <a:p>
            <a:r>
              <a:rPr lang="en-US" sz="1200" dirty="0">
                <a:solidFill>
                  <a:srgbClr val="000000"/>
                </a:solidFill>
                <a:latin typeface="Arial" pitchFamily="34" charset="0"/>
                <a:cs typeface="Arial" pitchFamily="34" charset="0"/>
              </a:rPr>
              <a:t>(Global telecom emissions %)</a:t>
            </a:r>
          </a:p>
        </p:txBody>
      </p:sp>
      <p:sp>
        <p:nvSpPr>
          <p:cNvPr id="6" name="TextBox 5"/>
          <p:cNvSpPr txBox="1"/>
          <p:nvPr/>
        </p:nvSpPr>
        <p:spPr>
          <a:xfrm>
            <a:off x="4572000" y="1066800"/>
            <a:ext cx="4464496" cy="5061178"/>
          </a:xfrm>
          <a:prstGeom prst="rect">
            <a:avLst/>
          </a:prstGeom>
          <a:noFill/>
          <a:ln w="3175">
            <a:solidFill>
              <a:srgbClr val="000000"/>
            </a:solidFill>
            <a:prstDash val="dash"/>
          </a:ln>
        </p:spPr>
        <p:txBody>
          <a:bodyPr wrap="square" rtlCol="0" anchor="ctr">
            <a:noAutofit/>
          </a:bodyPr>
          <a:lstStyle/>
          <a:p>
            <a:pPr marL="285750" indent="-285750">
              <a:lnSpc>
                <a:spcPct val="114000"/>
              </a:lnSpc>
              <a:spcBef>
                <a:spcPts val="600"/>
              </a:spcBef>
              <a:spcAft>
                <a:spcPts val="600"/>
              </a:spcAft>
              <a:buFont typeface="Wingdings" pitchFamily="2" charset="2"/>
              <a:buChar char="§"/>
            </a:pPr>
            <a:r>
              <a:rPr lang="en-US" sz="1600" dirty="0">
                <a:solidFill>
                  <a:srgbClr val="000000"/>
                </a:solidFill>
                <a:latin typeface="Arial" pitchFamily="34" charset="0"/>
                <a:cs typeface="Arial" pitchFamily="34" charset="0"/>
              </a:rPr>
              <a:t>The global telecom emissions are expected to grow at a compounded annual growth rate (CAGR) of 4.8% to reach 349 million </a:t>
            </a:r>
            <a:r>
              <a:rPr lang="en-US" sz="1600" dirty="0" err="1">
                <a:solidFill>
                  <a:srgbClr val="000000"/>
                </a:solidFill>
                <a:latin typeface="Arial" pitchFamily="34" charset="0"/>
                <a:cs typeface="Arial" pitchFamily="34" charset="0"/>
              </a:rPr>
              <a:t>tonnes</a:t>
            </a:r>
            <a:r>
              <a:rPr lang="en-US" sz="1600" dirty="0">
                <a:solidFill>
                  <a:srgbClr val="000000"/>
                </a:solidFill>
                <a:latin typeface="Arial" pitchFamily="34" charset="0"/>
                <a:cs typeface="Arial" pitchFamily="34" charset="0"/>
              </a:rPr>
              <a:t> (Mt) CO</a:t>
            </a:r>
            <a:r>
              <a:rPr lang="en-US" sz="1600" baseline="-25000" dirty="0">
                <a:solidFill>
                  <a:srgbClr val="000000"/>
                </a:solidFill>
                <a:latin typeface="Arial" pitchFamily="34" charset="0"/>
                <a:cs typeface="Arial" pitchFamily="34" charset="0"/>
              </a:rPr>
              <a:t>2</a:t>
            </a:r>
            <a:r>
              <a:rPr lang="en-US" sz="1600" dirty="0">
                <a:solidFill>
                  <a:srgbClr val="000000"/>
                </a:solidFill>
                <a:latin typeface="Arial" pitchFamily="34" charset="0"/>
                <a:cs typeface="Arial" pitchFamily="34" charset="0"/>
              </a:rPr>
              <a:t> in 2020 from 151 MtCO</a:t>
            </a:r>
            <a:r>
              <a:rPr lang="en-US" sz="1600" baseline="-25000" dirty="0">
                <a:solidFill>
                  <a:srgbClr val="000000"/>
                </a:solidFill>
                <a:latin typeface="Arial" pitchFamily="34" charset="0"/>
                <a:cs typeface="Arial" pitchFamily="34" charset="0"/>
              </a:rPr>
              <a:t>2</a:t>
            </a:r>
            <a:r>
              <a:rPr lang="en-US" sz="1600" dirty="0">
                <a:solidFill>
                  <a:srgbClr val="000000"/>
                </a:solidFill>
                <a:latin typeface="Arial" pitchFamily="34" charset="0"/>
                <a:cs typeface="Arial" pitchFamily="34" charset="0"/>
              </a:rPr>
              <a:t>e in 2002.</a:t>
            </a:r>
          </a:p>
          <a:p>
            <a:pPr marL="285750" indent="-285750">
              <a:lnSpc>
                <a:spcPct val="114000"/>
              </a:lnSpc>
              <a:spcBef>
                <a:spcPts val="600"/>
              </a:spcBef>
              <a:spcAft>
                <a:spcPts val="600"/>
              </a:spcAft>
              <a:buFont typeface="Wingdings" pitchFamily="2" charset="2"/>
              <a:buChar char="§"/>
            </a:pPr>
            <a:r>
              <a:rPr lang="en-US" sz="1600" dirty="0" smtClean="0">
                <a:solidFill>
                  <a:srgbClr val="000000"/>
                </a:solidFill>
                <a:latin typeface="Arial" pitchFamily="34" charset="0"/>
                <a:cs typeface="Arial" pitchFamily="34" charset="0"/>
              </a:rPr>
              <a:t>Increased mobile </a:t>
            </a:r>
            <a:r>
              <a:rPr lang="en-US" sz="1600" dirty="0">
                <a:solidFill>
                  <a:srgbClr val="000000"/>
                </a:solidFill>
                <a:latin typeface="Arial" pitchFamily="34" charset="0"/>
                <a:cs typeface="Arial" pitchFamily="34" charset="0"/>
              </a:rPr>
              <a:t>phone and internet usage </a:t>
            </a:r>
            <a:r>
              <a:rPr lang="en-US" sz="1600" dirty="0" smtClean="0">
                <a:solidFill>
                  <a:srgbClr val="000000"/>
                </a:solidFill>
                <a:latin typeface="Arial" pitchFamily="34" charset="0"/>
                <a:cs typeface="Arial" pitchFamily="34" charset="0"/>
              </a:rPr>
              <a:t>is driving </a:t>
            </a:r>
            <a:r>
              <a:rPr lang="en-US" sz="1600" dirty="0">
                <a:solidFill>
                  <a:srgbClr val="000000"/>
                </a:solidFill>
                <a:latin typeface="Arial" pitchFamily="34" charset="0"/>
                <a:cs typeface="Arial" pitchFamily="34" charset="0"/>
              </a:rPr>
              <a:t>the increase in telecom infrastructure. Fixed–line narrowband is expected to remain fairly constant, however, the number of mobile and broadband accounts are expected to more than double by 2020.</a:t>
            </a:r>
          </a:p>
          <a:p>
            <a:pPr marL="285750" indent="-285750">
              <a:lnSpc>
                <a:spcPct val="114000"/>
              </a:lnSpc>
              <a:spcBef>
                <a:spcPts val="600"/>
              </a:spcBef>
              <a:spcAft>
                <a:spcPts val="600"/>
              </a:spcAft>
              <a:buFont typeface="Wingdings" pitchFamily="2" charset="2"/>
              <a:buChar char="§"/>
            </a:pPr>
            <a:r>
              <a:rPr lang="en-US" sz="1600" dirty="0">
                <a:solidFill>
                  <a:srgbClr val="000000"/>
                </a:solidFill>
                <a:latin typeface="Arial" pitchFamily="34" charset="0"/>
                <a:cs typeface="Arial" pitchFamily="34" charset="0"/>
              </a:rPr>
              <a:t>By 2020, the relative share of telecoms devices is expected to remain fairly constant, but the mobile network is expected to dominate the overall telecom carbon footprint.</a:t>
            </a:r>
          </a:p>
        </p:txBody>
      </p:sp>
      <p:sp>
        <p:nvSpPr>
          <p:cNvPr id="7" name="TextBox 6"/>
          <p:cNvSpPr txBox="1"/>
          <p:nvPr/>
        </p:nvSpPr>
        <p:spPr>
          <a:xfrm>
            <a:off x="191003" y="6272301"/>
            <a:ext cx="8229600" cy="246221"/>
          </a:xfrm>
          <a:prstGeom prst="rect">
            <a:avLst/>
          </a:prstGeom>
          <a:noFill/>
        </p:spPr>
        <p:txBody>
          <a:bodyPr wrap="square" rtlCol="0">
            <a:spAutoFit/>
          </a:bodyPr>
          <a:lstStyle/>
          <a:p>
            <a:r>
              <a:rPr lang="en-US" sz="1000" dirty="0">
                <a:solidFill>
                  <a:srgbClr val="000000"/>
                </a:solidFill>
                <a:latin typeface="Arial" pitchFamily="34" charset="0"/>
                <a:cs typeface="Arial" pitchFamily="34" charset="0"/>
              </a:rPr>
              <a:t>Source: SMART 2020: Enabling the low carbon economy in the information age</a:t>
            </a:r>
          </a:p>
        </p:txBody>
      </p:sp>
    </p:spTree>
    <p:extLst>
      <p:ext uri="{BB962C8B-B14F-4D97-AF65-F5344CB8AC3E}">
        <p14:creationId xmlns="" xmlns:p14="http://schemas.microsoft.com/office/powerpoint/2010/main" val="1110577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8830"/>
            <a:ext cx="6934200" cy="990600"/>
          </a:xfrm>
        </p:spPr>
        <p:txBody>
          <a:bodyPr>
            <a:normAutofit/>
          </a:bodyPr>
          <a:lstStyle/>
          <a:p>
            <a:r>
              <a:rPr lang="en-US" sz="2400" dirty="0">
                <a:solidFill>
                  <a:srgbClr val="000000"/>
                </a:solidFill>
              </a:rPr>
              <a:t>India’s share in the global ICT footprint is low</a:t>
            </a:r>
            <a:endParaRPr lang="en-US" sz="2400" dirty="0"/>
          </a:p>
        </p:txBody>
      </p:sp>
      <p:sp>
        <p:nvSpPr>
          <p:cNvPr id="4" name="Rectangle 4"/>
          <p:cNvSpPr>
            <a:spLocks noChangeArrowheads="1"/>
          </p:cNvSpPr>
          <p:nvPr/>
        </p:nvSpPr>
        <p:spPr bwMode="auto">
          <a:xfrm>
            <a:off x="4788024" y="1689769"/>
            <a:ext cx="4056385" cy="3508653"/>
          </a:xfrm>
          <a:prstGeom prst="rect">
            <a:avLst/>
          </a:prstGeom>
          <a:noFill/>
          <a:ln>
            <a:solidFill>
              <a:schemeClr val="tx1"/>
            </a:solidFill>
            <a:prstDash val="dash"/>
          </a:ln>
          <a:extLst/>
        </p:spPr>
        <p:txBody>
          <a:bodyPr wrap="square">
            <a:spAutoFit/>
          </a:bodyPr>
          <a:lstStyle/>
          <a:p>
            <a:pPr marL="285750" indent="-285750">
              <a:buFont typeface="Wingdings" pitchFamily="2" charset="2"/>
              <a:buChar char="§"/>
              <a:tabLst>
                <a:tab pos="2743200" algn="l"/>
              </a:tabLst>
            </a:pPr>
            <a:endParaRPr lang="en-US" sz="1400" dirty="0">
              <a:solidFill>
                <a:schemeClr val="accent2"/>
              </a:solidFill>
              <a:latin typeface="Arial" pitchFamily="34" charset="0"/>
              <a:cs typeface="Arial" pitchFamily="34" charset="0"/>
            </a:endParaRPr>
          </a:p>
          <a:p>
            <a:pPr marL="285750" indent="-285750" algn="just">
              <a:buFont typeface="Wingdings" pitchFamily="2" charset="2"/>
              <a:buChar char="§"/>
            </a:pPr>
            <a:r>
              <a:rPr lang="en-US" sz="2000" b="0" dirty="0">
                <a:solidFill>
                  <a:schemeClr val="tx1"/>
                </a:solidFill>
                <a:latin typeface="Arial" pitchFamily="34" charset="0"/>
                <a:cs typeface="Arial" pitchFamily="34" charset="0"/>
              </a:rPr>
              <a:t>India is included in RoW with other countries, with the </a:t>
            </a:r>
            <a:r>
              <a:rPr lang="en-US" sz="2000" dirty="0">
                <a:latin typeface="Arial" pitchFamily="34" charset="0"/>
                <a:cs typeface="Arial" pitchFamily="34" charset="0"/>
              </a:rPr>
              <a:t>share being only 27% of 1.43%. This amounts to only 0.38%. </a:t>
            </a:r>
            <a:endParaRPr lang="en-US" sz="2000" dirty="0" smtClean="0">
              <a:latin typeface="Arial" pitchFamily="34" charset="0"/>
              <a:cs typeface="Arial" pitchFamily="34" charset="0"/>
            </a:endParaRPr>
          </a:p>
          <a:p>
            <a:pPr algn="just"/>
            <a:endParaRPr lang="en-US" sz="2000" dirty="0" smtClean="0">
              <a:latin typeface="Arial" pitchFamily="34" charset="0"/>
              <a:cs typeface="Arial" pitchFamily="34" charset="0"/>
            </a:endParaRPr>
          </a:p>
          <a:p>
            <a:pPr marL="285750" indent="-285750" algn="just">
              <a:buFont typeface="Wingdings" pitchFamily="2" charset="2"/>
              <a:buChar char="§"/>
            </a:pPr>
            <a:r>
              <a:rPr lang="en-US" sz="2000" dirty="0" smtClean="0">
                <a:latin typeface="Arial" pitchFamily="34" charset="0"/>
                <a:cs typeface="Arial" pitchFamily="34" charset="0"/>
              </a:rPr>
              <a:t>The US </a:t>
            </a:r>
            <a:r>
              <a:rPr lang="en-US" sz="2000" dirty="0">
                <a:latin typeface="Arial" pitchFamily="34" charset="0"/>
                <a:cs typeface="Arial" pitchFamily="34" charset="0"/>
              </a:rPr>
              <a:t>and China collectively </a:t>
            </a:r>
            <a:r>
              <a:rPr lang="en-US" sz="2000" dirty="0" smtClean="0">
                <a:latin typeface="Arial" pitchFamily="34" charset="0"/>
                <a:cs typeface="Arial" pitchFamily="34" charset="0"/>
              </a:rPr>
              <a:t>contribute </a:t>
            </a:r>
            <a:r>
              <a:rPr lang="en-US" sz="2000" dirty="0">
                <a:latin typeface="Arial" pitchFamily="34" charset="0"/>
                <a:cs typeface="Arial" pitchFamily="34" charset="0"/>
              </a:rPr>
              <a:t>around four times more emission than India does</a:t>
            </a:r>
            <a:r>
              <a:rPr lang="en-US" sz="2000" dirty="0" smtClean="0">
                <a:latin typeface="Arial" pitchFamily="34" charset="0"/>
                <a:cs typeface="Arial" pitchFamily="34" charset="0"/>
              </a:rPr>
              <a:t>.</a:t>
            </a:r>
          </a:p>
          <a:p>
            <a:pPr algn="just"/>
            <a:r>
              <a:rPr lang="en-US" sz="2000" dirty="0" smtClean="0">
                <a:latin typeface="Arial" pitchFamily="34" charset="0"/>
                <a:cs typeface="Arial" pitchFamily="34" charset="0"/>
              </a:rPr>
              <a:t> </a:t>
            </a:r>
            <a:endParaRPr lang="en-US" sz="2000" dirty="0">
              <a:latin typeface="Arial" pitchFamily="34" charset="0"/>
              <a:cs typeface="Arial" pitchFamily="34" charset="0"/>
            </a:endParaRPr>
          </a:p>
          <a:p>
            <a:pPr marL="285750" indent="-285750" algn="just">
              <a:buFont typeface="Wingdings" pitchFamily="2" charset="2"/>
              <a:buChar char="§"/>
              <a:tabLst>
                <a:tab pos="2743200" algn="l"/>
              </a:tabLst>
            </a:pPr>
            <a:endParaRPr lang="en-IN" sz="1400" dirty="0">
              <a:latin typeface="Arial" pitchFamily="34" charset="0"/>
              <a:cs typeface="Arial" pitchFamily="34" charset="0"/>
            </a:endParaRPr>
          </a:p>
          <a:p>
            <a:pPr>
              <a:tabLst>
                <a:tab pos="2743200" algn="l"/>
              </a:tabLst>
            </a:pPr>
            <a:endParaRPr lang="en-IN" sz="1400" dirty="0">
              <a:solidFill>
                <a:srgbClr val="FF3300"/>
              </a:solidFill>
              <a:latin typeface="Arial" pitchFamily="34" charset="0"/>
              <a:cs typeface="Arial" pitchFamily="34" charset="0"/>
            </a:endParaRPr>
          </a:p>
        </p:txBody>
      </p:sp>
      <p:graphicFrame>
        <p:nvGraphicFramePr>
          <p:cNvPr id="5" name="Object 8"/>
          <p:cNvGraphicFramePr>
            <a:graphicFrameLocks noChangeAspect="1"/>
          </p:cNvGraphicFramePr>
          <p:nvPr>
            <p:extLst>
              <p:ext uri="{D42A27DB-BD31-4B8C-83A1-F6EECF244321}">
                <p14:modId xmlns="" xmlns:p14="http://schemas.microsoft.com/office/powerpoint/2010/main" val="3865631194"/>
              </p:ext>
            </p:extLst>
          </p:nvPr>
        </p:nvGraphicFramePr>
        <p:xfrm>
          <a:off x="-324544" y="1181359"/>
          <a:ext cx="5112568" cy="4923969"/>
        </p:xfrm>
        <a:graphic>
          <a:graphicData uri="http://schemas.openxmlformats.org/presentationml/2006/ole">
            <p:oleObj spid="_x0000_s2050" name="Chart" r:id="rId4" imgW="6096075" imgH="4067089" progId="">
              <p:embed followColorScheme="full"/>
            </p:oleObj>
          </a:graphicData>
        </a:graphic>
      </p:graphicFrame>
      <p:sp>
        <p:nvSpPr>
          <p:cNvPr id="6" name="Text Box 4"/>
          <p:cNvSpPr txBox="1">
            <a:spLocks noChangeArrowheads="1"/>
          </p:cNvSpPr>
          <p:nvPr/>
        </p:nvSpPr>
        <p:spPr bwMode="auto">
          <a:xfrm>
            <a:off x="323528" y="5876925"/>
            <a:ext cx="3163045"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200" b="1">
                <a:solidFill>
                  <a:srgbClr val="000099"/>
                </a:solidFill>
                <a:latin typeface="Arial Narrow" pitchFamily="34" charset="0"/>
              </a:defRPr>
            </a:lvl1pPr>
            <a:lvl2pPr marL="742950" indent="-285750" eaLnBrk="0" hangingPunct="0">
              <a:defRPr sz="2200" b="1">
                <a:solidFill>
                  <a:srgbClr val="000099"/>
                </a:solidFill>
                <a:latin typeface="Arial Narrow" pitchFamily="34" charset="0"/>
              </a:defRPr>
            </a:lvl2pPr>
            <a:lvl3pPr marL="1143000" indent="-228600" eaLnBrk="0" hangingPunct="0">
              <a:defRPr sz="2200" b="1">
                <a:solidFill>
                  <a:srgbClr val="000099"/>
                </a:solidFill>
                <a:latin typeface="Arial Narrow" pitchFamily="34" charset="0"/>
              </a:defRPr>
            </a:lvl3pPr>
            <a:lvl4pPr marL="1600200" indent="-228600" eaLnBrk="0" hangingPunct="0">
              <a:defRPr sz="2200" b="1">
                <a:solidFill>
                  <a:srgbClr val="000099"/>
                </a:solidFill>
                <a:latin typeface="Arial Narrow" pitchFamily="34" charset="0"/>
              </a:defRPr>
            </a:lvl4pPr>
            <a:lvl5pPr marL="2057400" indent="-228600" eaLnBrk="0" hangingPunct="0">
              <a:defRPr sz="2200" b="1">
                <a:solidFill>
                  <a:srgbClr val="000099"/>
                </a:solidFill>
                <a:latin typeface="Arial Narrow" pitchFamily="34" charset="0"/>
              </a:defRPr>
            </a:lvl5pPr>
            <a:lvl6pPr marL="2514600" indent="-228600" algn="ctr" eaLnBrk="0" fontAlgn="base" hangingPunct="0">
              <a:spcBef>
                <a:spcPct val="20000"/>
              </a:spcBef>
              <a:spcAft>
                <a:spcPct val="0"/>
              </a:spcAft>
              <a:buClr>
                <a:srgbClr val="008000"/>
              </a:buClr>
              <a:buFont typeface="Wingdings" pitchFamily="2" charset="2"/>
              <a:defRPr sz="2200" b="1">
                <a:solidFill>
                  <a:srgbClr val="000099"/>
                </a:solidFill>
                <a:latin typeface="Arial Narrow" pitchFamily="34" charset="0"/>
              </a:defRPr>
            </a:lvl6pPr>
            <a:lvl7pPr marL="2971800" indent="-228600" algn="ctr" eaLnBrk="0" fontAlgn="base" hangingPunct="0">
              <a:spcBef>
                <a:spcPct val="20000"/>
              </a:spcBef>
              <a:spcAft>
                <a:spcPct val="0"/>
              </a:spcAft>
              <a:buClr>
                <a:srgbClr val="008000"/>
              </a:buClr>
              <a:buFont typeface="Wingdings" pitchFamily="2" charset="2"/>
              <a:defRPr sz="2200" b="1">
                <a:solidFill>
                  <a:srgbClr val="000099"/>
                </a:solidFill>
                <a:latin typeface="Arial Narrow" pitchFamily="34" charset="0"/>
              </a:defRPr>
            </a:lvl7pPr>
            <a:lvl8pPr marL="3429000" indent="-228600" algn="ctr" eaLnBrk="0" fontAlgn="base" hangingPunct="0">
              <a:spcBef>
                <a:spcPct val="20000"/>
              </a:spcBef>
              <a:spcAft>
                <a:spcPct val="0"/>
              </a:spcAft>
              <a:buClr>
                <a:srgbClr val="008000"/>
              </a:buClr>
              <a:buFont typeface="Wingdings" pitchFamily="2" charset="2"/>
              <a:defRPr sz="2200" b="1">
                <a:solidFill>
                  <a:srgbClr val="000099"/>
                </a:solidFill>
                <a:latin typeface="Arial Narrow" pitchFamily="34" charset="0"/>
              </a:defRPr>
            </a:lvl8pPr>
            <a:lvl9pPr marL="3886200" indent="-228600" algn="ctr" eaLnBrk="0" fontAlgn="base" hangingPunct="0">
              <a:spcBef>
                <a:spcPct val="20000"/>
              </a:spcBef>
              <a:spcAft>
                <a:spcPct val="0"/>
              </a:spcAft>
              <a:buClr>
                <a:srgbClr val="008000"/>
              </a:buClr>
              <a:buFont typeface="Wingdings" pitchFamily="2" charset="2"/>
              <a:defRPr sz="2200" b="1">
                <a:solidFill>
                  <a:srgbClr val="000099"/>
                </a:solidFill>
                <a:latin typeface="Arial Narrow" pitchFamily="34" charset="0"/>
              </a:defRPr>
            </a:lvl9pPr>
          </a:lstStyle>
          <a:p>
            <a:pPr eaLnBrk="1" hangingPunct="1"/>
            <a:r>
              <a:rPr lang="en-US" sz="1000" b="0" dirty="0">
                <a:solidFill>
                  <a:schemeClr val="tx1"/>
                </a:solidFill>
                <a:latin typeface="Arial" charset="0"/>
                <a:cs typeface="Arial" charset="0"/>
              </a:rPr>
              <a:t>Source: SMART 2020; Report by The Climate Group</a:t>
            </a:r>
          </a:p>
        </p:txBody>
      </p:sp>
      <p:sp>
        <p:nvSpPr>
          <p:cNvPr id="7" name="Text Box 6"/>
          <p:cNvSpPr txBox="1">
            <a:spLocks noChangeArrowheads="1"/>
          </p:cNvSpPr>
          <p:nvPr/>
        </p:nvSpPr>
        <p:spPr bwMode="auto">
          <a:xfrm>
            <a:off x="210024" y="5229200"/>
            <a:ext cx="4938041"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rgbClr val="000099"/>
                </a:solidFill>
                <a:latin typeface="Arial Narrow" pitchFamily="34" charset="0"/>
              </a:defRPr>
            </a:lvl1pPr>
            <a:lvl2pPr marL="742950" indent="-285750" eaLnBrk="0" hangingPunct="0">
              <a:defRPr sz="2200" b="1">
                <a:solidFill>
                  <a:srgbClr val="000099"/>
                </a:solidFill>
                <a:latin typeface="Arial Narrow" pitchFamily="34" charset="0"/>
              </a:defRPr>
            </a:lvl2pPr>
            <a:lvl3pPr marL="1143000" indent="-228600" eaLnBrk="0" hangingPunct="0">
              <a:defRPr sz="2200" b="1">
                <a:solidFill>
                  <a:srgbClr val="000099"/>
                </a:solidFill>
                <a:latin typeface="Arial Narrow" pitchFamily="34" charset="0"/>
              </a:defRPr>
            </a:lvl3pPr>
            <a:lvl4pPr marL="1600200" indent="-228600" eaLnBrk="0" hangingPunct="0">
              <a:defRPr sz="2200" b="1">
                <a:solidFill>
                  <a:srgbClr val="000099"/>
                </a:solidFill>
                <a:latin typeface="Arial Narrow" pitchFamily="34" charset="0"/>
              </a:defRPr>
            </a:lvl4pPr>
            <a:lvl5pPr marL="2057400" indent="-228600" eaLnBrk="0" hangingPunct="0">
              <a:defRPr sz="2200" b="1">
                <a:solidFill>
                  <a:srgbClr val="000099"/>
                </a:solidFill>
                <a:latin typeface="Arial Narrow" pitchFamily="34" charset="0"/>
              </a:defRPr>
            </a:lvl5pPr>
            <a:lvl6pPr marL="2514600" indent="-228600" algn="ctr" eaLnBrk="0" fontAlgn="base" hangingPunct="0">
              <a:spcBef>
                <a:spcPct val="20000"/>
              </a:spcBef>
              <a:spcAft>
                <a:spcPct val="0"/>
              </a:spcAft>
              <a:buClr>
                <a:srgbClr val="008000"/>
              </a:buClr>
              <a:buFont typeface="Wingdings" pitchFamily="2" charset="2"/>
              <a:defRPr sz="2200" b="1">
                <a:solidFill>
                  <a:srgbClr val="000099"/>
                </a:solidFill>
                <a:latin typeface="Arial Narrow" pitchFamily="34" charset="0"/>
              </a:defRPr>
            </a:lvl6pPr>
            <a:lvl7pPr marL="2971800" indent="-228600" algn="ctr" eaLnBrk="0" fontAlgn="base" hangingPunct="0">
              <a:spcBef>
                <a:spcPct val="20000"/>
              </a:spcBef>
              <a:spcAft>
                <a:spcPct val="0"/>
              </a:spcAft>
              <a:buClr>
                <a:srgbClr val="008000"/>
              </a:buClr>
              <a:buFont typeface="Wingdings" pitchFamily="2" charset="2"/>
              <a:defRPr sz="2200" b="1">
                <a:solidFill>
                  <a:srgbClr val="000099"/>
                </a:solidFill>
                <a:latin typeface="Arial Narrow" pitchFamily="34" charset="0"/>
              </a:defRPr>
            </a:lvl7pPr>
            <a:lvl8pPr marL="3429000" indent="-228600" algn="ctr" eaLnBrk="0" fontAlgn="base" hangingPunct="0">
              <a:spcBef>
                <a:spcPct val="20000"/>
              </a:spcBef>
              <a:spcAft>
                <a:spcPct val="0"/>
              </a:spcAft>
              <a:buClr>
                <a:srgbClr val="008000"/>
              </a:buClr>
              <a:buFont typeface="Wingdings" pitchFamily="2" charset="2"/>
              <a:defRPr sz="2200" b="1">
                <a:solidFill>
                  <a:srgbClr val="000099"/>
                </a:solidFill>
                <a:latin typeface="Arial Narrow" pitchFamily="34" charset="0"/>
              </a:defRPr>
            </a:lvl8pPr>
            <a:lvl9pPr marL="3886200" indent="-228600" algn="ctr" eaLnBrk="0" fontAlgn="base" hangingPunct="0">
              <a:spcBef>
                <a:spcPct val="20000"/>
              </a:spcBef>
              <a:spcAft>
                <a:spcPct val="0"/>
              </a:spcAft>
              <a:buClr>
                <a:srgbClr val="008000"/>
              </a:buClr>
              <a:buFont typeface="Wingdings" pitchFamily="2" charset="2"/>
              <a:defRPr sz="2200" b="1">
                <a:solidFill>
                  <a:srgbClr val="000099"/>
                </a:solidFill>
                <a:latin typeface="Arial Narrow" pitchFamily="34" charset="0"/>
              </a:defRPr>
            </a:lvl9pPr>
          </a:lstStyle>
          <a:p>
            <a:pPr eaLnBrk="1" hangingPunct="1"/>
            <a:r>
              <a:rPr lang="en-US" sz="1000" b="0" dirty="0">
                <a:solidFill>
                  <a:schemeClr val="tx1"/>
                </a:solidFill>
                <a:latin typeface="Arial" charset="0"/>
                <a:cs typeface="Arial" charset="0"/>
              </a:rPr>
              <a:t>RoW = Rest of World ( includes, India Brazil, South Africa, Indonesia and Egypt</a:t>
            </a:r>
          </a:p>
          <a:p>
            <a:pPr eaLnBrk="1" hangingPunct="1"/>
            <a:r>
              <a:rPr lang="en-US" sz="1000" b="0" dirty="0">
                <a:solidFill>
                  <a:schemeClr val="tx1"/>
                </a:solidFill>
                <a:latin typeface="Arial" charset="0"/>
                <a:cs typeface="Arial" charset="0"/>
              </a:rPr>
              <a:t>EiT = Economies in transition. (includes Russia and non-OECD Eastern Europe countries</a:t>
            </a:r>
          </a:p>
        </p:txBody>
      </p:sp>
    </p:spTree>
    <p:extLst>
      <p:ext uri="{BB962C8B-B14F-4D97-AF65-F5344CB8AC3E}">
        <p14:creationId xmlns="" xmlns:p14="http://schemas.microsoft.com/office/powerpoint/2010/main" val="23467467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6128"/>
            <a:ext cx="6934200" cy="990600"/>
          </a:xfrm>
        </p:spPr>
        <p:txBody>
          <a:bodyPr>
            <a:normAutofit/>
          </a:bodyPr>
          <a:lstStyle/>
          <a:p>
            <a:pPr>
              <a:spcAft>
                <a:spcPct val="50000"/>
              </a:spcAft>
            </a:pPr>
            <a:r>
              <a:rPr lang="en-GB" sz="2400" dirty="0">
                <a:ea typeface="Verdana" pitchFamily="34" charset="0"/>
              </a:rPr>
              <a:t>Telecom sector in India contributes to negligible amount of GHG emission</a:t>
            </a:r>
          </a:p>
        </p:txBody>
      </p:sp>
      <p:sp>
        <p:nvSpPr>
          <p:cNvPr id="8" name="Rectangle 2"/>
          <p:cNvSpPr txBox="1">
            <a:spLocks noChangeArrowheads="1"/>
          </p:cNvSpPr>
          <p:nvPr/>
        </p:nvSpPr>
        <p:spPr bwMode="auto">
          <a:xfrm>
            <a:off x="217944" y="1306132"/>
            <a:ext cx="4998839" cy="55780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1800" smtClean="0">
                <a:latin typeface="Arial" charset="0"/>
                <a:cs typeface="Arial" charset="0"/>
              </a:rPr>
              <a:t>Sector-wise CO2e emissions in India</a:t>
            </a:r>
            <a:endParaRPr lang="en-US" sz="1800" dirty="0" smtClean="0">
              <a:latin typeface="Arial" charset="0"/>
              <a:cs typeface="Arial" charset="0"/>
            </a:endParaRPr>
          </a:p>
        </p:txBody>
      </p:sp>
      <p:graphicFrame>
        <p:nvGraphicFramePr>
          <p:cNvPr id="9" name="Object 3"/>
          <p:cNvGraphicFramePr>
            <a:graphicFrameLocks noChangeAspect="1"/>
          </p:cNvGraphicFramePr>
          <p:nvPr>
            <p:extLst>
              <p:ext uri="{D42A27DB-BD31-4B8C-83A1-F6EECF244321}">
                <p14:modId xmlns="" xmlns:p14="http://schemas.microsoft.com/office/powerpoint/2010/main" val="786750043"/>
              </p:ext>
            </p:extLst>
          </p:nvPr>
        </p:nvGraphicFramePr>
        <p:xfrm>
          <a:off x="-324544" y="1603375"/>
          <a:ext cx="6264696" cy="4417913"/>
        </p:xfrm>
        <a:graphic>
          <a:graphicData uri="http://schemas.openxmlformats.org/presentationml/2006/ole">
            <p:oleObj spid="_x0000_s3074" name="Chart" r:id="rId4" imgW="7400849" imgH="4076700" progId="Excel.Sheet.8">
              <p:embed/>
            </p:oleObj>
          </a:graphicData>
        </a:graphic>
      </p:graphicFrame>
      <p:sp>
        <p:nvSpPr>
          <p:cNvPr id="10" name="Text Box 4"/>
          <p:cNvSpPr txBox="1">
            <a:spLocks noChangeArrowheads="1"/>
          </p:cNvSpPr>
          <p:nvPr/>
        </p:nvSpPr>
        <p:spPr bwMode="auto">
          <a:xfrm>
            <a:off x="459052" y="6324600"/>
            <a:ext cx="3308919"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200" b="1">
                <a:solidFill>
                  <a:srgbClr val="000099"/>
                </a:solidFill>
                <a:latin typeface="Arial Narrow" pitchFamily="34" charset="0"/>
              </a:defRPr>
            </a:lvl1pPr>
            <a:lvl2pPr marL="742950" indent="-285750" eaLnBrk="0" hangingPunct="0">
              <a:defRPr sz="2200" b="1">
                <a:solidFill>
                  <a:srgbClr val="000099"/>
                </a:solidFill>
                <a:latin typeface="Arial Narrow" pitchFamily="34" charset="0"/>
              </a:defRPr>
            </a:lvl2pPr>
            <a:lvl3pPr marL="1143000" indent="-228600" eaLnBrk="0" hangingPunct="0">
              <a:defRPr sz="2200" b="1">
                <a:solidFill>
                  <a:srgbClr val="000099"/>
                </a:solidFill>
                <a:latin typeface="Arial Narrow" pitchFamily="34" charset="0"/>
              </a:defRPr>
            </a:lvl3pPr>
            <a:lvl4pPr marL="1600200" indent="-228600" eaLnBrk="0" hangingPunct="0">
              <a:defRPr sz="2200" b="1">
                <a:solidFill>
                  <a:srgbClr val="000099"/>
                </a:solidFill>
                <a:latin typeface="Arial Narrow" pitchFamily="34" charset="0"/>
              </a:defRPr>
            </a:lvl4pPr>
            <a:lvl5pPr marL="2057400" indent="-228600" eaLnBrk="0" hangingPunct="0">
              <a:defRPr sz="2200" b="1">
                <a:solidFill>
                  <a:srgbClr val="000099"/>
                </a:solidFill>
                <a:latin typeface="Arial Narrow" pitchFamily="34" charset="0"/>
              </a:defRPr>
            </a:lvl5pPr>
            <a:lvl6pPr marL="2514600" indent="-228600" algn="ctr" eaLnBrk="0" fontAlgn="base" hangingPunct="0">
              <a:spcBef>
                <a:spcPct val="20000"/>
              </a:spcBef>
              <a:spcAft>
                <a:spcPct val="0"/>
              </a:spcAft>
              <a:buClr>
                <a:srgbClr val="008000"/>
              </a:buClr>
              <a:buFont typeface="Wingdings" pitchFamily="2" charset="2"/>
              <a:defRPr sz="2200" b="1">
                <a:solidFill>
                  <a:srgbClr val="000099"/>
                </a:solidFill>
                <a:latin typeface="Arial Narrow" pitchFamily="34" charset="0"/>
              </a:defRPr>
            </a:lvl6pPr>
            <a:lvl7pPr marL="2971800" indent="-228600" algn="ctr" eaLnBrk="0" fontAlgn="base" hangingPunct="0">
              <a:spcBef>
                <a:spcPct val="20000"/>
              </a:spcBef>
              <a:spcAft>
                <a:spcPct val="0"/>
              </a:spcAft>
              <a:buClr>
                <a:srgbClr val="008000"/>
              </a:buClr>
              <a:buFont typeface="Wingdings" pitchFamily="2" charset="2"/>
              <a:defRPr sz="2200" b="1">
                <a:solidFill>
                  <a:srgbClr val="000099"/>
                </a:solidFill>
                <a:latin typeface="Arial Narrow" pitchFamily="34" charset="0"/>
              </a:defRPr>
            </a:lvl7pPr>
            <a:lvl8pPr marL="3429000" indent="-228600" algn="ctr" eaLnBrk="0" fontAlgn="base" hangingPunct="0">
              <a:spcBef>
                <a:spcPct val="20000"/>
              </a:spcBef>
              <a:spcAft>
                <a:spcPct val="0"/>
              </a:spcAft>
              <a:buClr>
                <a:srgbClr val="008000"/>
              </a:buClr>
              <a:buFont typeface="Wingdings" pitchFamily="2" charset="2"/>
              <a:defRPr sz="2200" b="1">
                <a:solidFill>
                  <a:srgbClr val="000099"/>
                </a:solidFill>
                <a:latin typeface="Arial Narrow" pitchFamily="34" charset="0"/>
              </a:defRPr>
            </a:lvl8pPr>
            <a:lvl9pPr marL="3886200" indent="-228600" algn="ctr" eaLnBrk="0" fontAlgn="base" hangingPunct="0">
              <a:spcBef>
                <a:spcPct val="20000"/>
              </a:spcBef>
              <a:spcAft>
                <a:spcPct val="0"/>
              </a:spcAft>
              <a:buClr>
                <a:srgbClr val="008000"/>
              </a:buClr>
              <a:buFont typeface="Wingdings" pitchFamily="2" charset="2"/>
              <a:defRPr sz="2200" b="1">
                <a:solidFill>
                  <a:srgbClr val="000099"/>
                </a:solidFill>
                <a:latin typeface="Arial Narrow" pitchFamily="34" charset="0"/>
              </a:defRPr>
            </a:lvl9pPr>
          </a:lstStyle>
          <a:p>
            <a:pPr eaLnBrk="1" hangingPunct="1"/>
            <a:r>
              <a:rPr lang="en-US" sz="1000" b="0" dirty="0">
                <a:solidFill>
                  <a:schemeClr val="tx1"/>
                </a:solidFill>
                <a:latin typeface="Arial" charset="0"/>
                <a:cs typeface="Arial" charset="0"/>
              </a:rPr>
              <a:t>Source: INCCA – India GHG Emission, 2007 - MOEF</a:t>
            </a:r>
          </a:p>
        </p:txBody>
      </p:sp>
      <p:sp>
        <p:nvSpPr>
          <p:cNvPr id="11" name="Rectangle 4"/>
          <p:cNvSpPr>
            <a:spLocks noChangeArrowheads="1"/>
          </p:cNvSpPr>
          <p:nvPr/>
        </p:nvSpPr>
        <p:spPr bwMode="auto">
          <a:xfrm>
            <a:off x="4995129" y="995696"/>
            <a:ext cx="3866856" cy="5693866"/>
          </a:xfrm>
          <a:prstGeom prst="rect">
            <a:avLst/>
          </a:prstGeom>
          <a:noFill/>
          <a:ln>
            <a:solidFill>
              <a:schemeClr val="tx1"/>
            </a:solidFill>
            <a:prstDash val="dash"/>
          </a:ln>
          <a:extLst/>
        </p:spPr>
        <p:txBody>
          <a:bodyPr wrap="square">
            <a:spAutoFit/>
          </a:bodyPr>
          <a:lstStyle/>
          <a:p>
            <a:pPr marL="171450" indent="-171450">
              <a:buFont typeface="Wingdings" pitchFamily="2" charset="2"/>
              <a:buChar char="§"/>
              <a:tabLst>
                <a:tab pos="2743200" algn="l"/>
              </a:tabLst>
            </a:pPr>
            <a:endParaRPr lang="en-US" sz="1400" dirty="0">
              <a:solidFill>
                <a:srgbClr val="3333CC"/>
              </a:solidFill>
              <a:latin typeface="Arial" pitchFamily="34" charset="0"/>
              <a:cs typeface="Arial" pitchFamily="34" charset="0"/>
            </a:endParaRPr>
          </a:p>
          <a:p>
            <a:pPr marL="285750" indent="-285750">
              <a:buFont typeface="Wingdings" pitchFamily="2" charset="2"/>
              <a:buChar char="§"/>
            </a:pPr>
            <a:r>
              <a:rPr lang="en-US" sz="1600" dirty="0">
                <a:latin typeface="Arial" pitchFamily="34" charset="0"/>
                <a:cs typeface="Arial" pitchFamily="34" charset="0"/>
              </a:rPr>
              <a:t>ICT in India accounts for 1.5% of the country’s total energy bill. This is expected to increase to 2.7% by 2020.</a:t>
            </a:r>
          </a:p>
          <a:p>
            <a:pPr marL="285750" indent="-285750">
              <a:buFont typeface="Wingdings" pitchFamily="2" charset="2"/>
              <a:buChar char="§"/>
            </a:pPr>
            <a:endParaRPr lang="en-US" sz="1600" dirty="0">
              <a:latin typeface="Arial" pitchFamily="34" charset="0"/>
              <a:cs typeface="Arial" pitchFamily="34" charset="0"/>
            </a:endParaRPr>
          </a:p>
          <a:p>
            <a:pPr marL="285750" indent="-285750">
              <a:buFont typeface="Wingdings" pitchFamily="2" charset="2"/>
              <a:buChar char="§"/>
            </a:pPr>
            <a:r>
              <a:rPr lang="en-US" sz="1600" dirty="0">
                <a:latin typeface="Arial" pitchFamily="34" charset="0"/>
                <a:cs typeface="Arial" pitchFamily="34" charset="0"/>
              </a:rPr>
              <a:t>Energy expenses range from 15% to 30% of all operational expenses.  </a:t>
            </a:r>
            <a:endParaRPr lang="en-IN" sz="1600" dirty="0">
              <a:latin typeface="Arial" pitchFamily="34" charset="0"/>
              <a:cs typeface="Arial" pitchFamily="34" charset="0"/>
            </a:endParaRPr>
          </a:p>
          <a:p>
            <a:pPr marL="285750" indent="-285750" algn="just">
              <a:buFont typeface="Wingdings" pitchFamily="2" charset="2"/>
              <a:buChar char="§"/>
              <a:tabLst>
                <a:tab pos="2743200" algn="l"/>
              </a:tabLst>
            </a:pPr>
            <a:endParaRPr lang="en-US" sz="1600" dirty="0" smtClean="0">
              <a:latin typeface="Arial" charset="0"/>
              <a:cs typeface="Arial" charset="0"/>
            </a:endParaRPr>
          </a:p>
          <a:p>
            <a:pPr marL="285750" indent="-285750" algn="just">
              <a:buFont typeface="Wingdings" pitchFamily="2" charset="2"/>
              <a:buChar char="§"/>
              <a:tabLst>
                <a:tab pos="2743200" algn="l"/>
              </a:tabLst>
            </a:pPr>
            <a:r>
              <a:rPr lang="en-US" sz="1600" dirty="0" smtClean="0">
                <a:latin typeface="Arial" charset="0"/>
                <a:cs typeface="Arial" charset="0"/>
              </a:rPr>
              <a:t>Sector-Wise </a:t>
            </a:r>
            <a:r>
              <a:rPr lang="en-US" sz="1600" dirty="0">
                <a:latin typeface="Arial" charset="0"/>
                <a:cs typeface="Arial" charset="0"/>
              </a:rPr>
              <a:t>CO2 (</a:t>
            </a:r>
            <a:r>
              <a:rPr lang="en-US" sz="1600" dirty="0" smtClean="0">
                <a:latin typeface="Arial" charset="0"/>
                <a:cs typeface="Arial" charset="0"/>
              </a:rPr>
              <a:t>e) </a:t>
            </a:r>
            <a:r>
              <a:rPr lang="en-US" sz="1600" dirty="0">
                <a:latin typeface="Arial" charset="0"/>
                <a:cs typeface="Arial" charset="0"/>
              </a:rPr>
              <a:t>emissions in India </a:t>
            </a:r>
            <a:r>
              <a:rPr lang="en-US" sz="1600" dirty="0" smtClean="0">
                <a:latin typeface="Arial" charset="0"/>
                <a:cs typeface="Arial" charset="0"/>
              </a:rPr>
              <a:t>are </a:t>
            </a:r>
            <a:r>
              <a:rPr lang="en-US" sz="1600" dirty="0">
                <a:latin typeface="Arial" charset="0"/>
                <a:cs typeface="Arial" charset="0"/>
              </a:rPr>
              <a:t>almost similar to Global </a:t>
            </a:r>
            <a:r>
              <a:rPr lang="en-US" sz="1600" dirty="0" smtClean="0">
                <a:latin typeface="Arial" charset="0"/>
                <a:cs typeface="Arial" charset="0"/>
              </a:rPr>
              <a:t>pattern</a:t>
            </a:r>
          </a:p>
          <a:p>
            <a:pPr marL="285750" indent="-285750" algn="just">
              <a:buFont typeface="Wingdings" pitchFamily="2" charset="2"/>
              <a:buChar char="§"/>
              <a:tabLst>
                <a:tab pos="2743200" algn="l"/>
              </a:tabLst>
            </a:pPr>
            <a:endParaRPr lang="en-US" sz="1600" b="0" dirty="0">
              <a:solidFill>
                <a:schemeClr val="tx1"/>
              </a:solidFill>
              <a:latin typeface="Arial" charset="0"/>
              <a:cs typeface="Arial" charset="0"/>
            </a:endParaRPr>
          </a:p>
          <a:p>
            <a:pPr marL="285750" indent="-285750" algn="just">
              <a:buFont typeface="Wingdings" pitchFamily="2" charset="2"/>
              <a:buChar char="§"/>
              <a:tabLst>
                <a:tab pos="2743200" algn="l"/>
              </a:tabLst>
            </a:pPr>
            <a:r>
              <a:rPr lang="en-US" sz="1600" b="0" dirty="0" smtClean="0">
                <a:solidFill>
                  <a:schemeClr val="tx1"/>
                </a:solidFill>
                <a:latin typeface="Arial" pitchFamily="34" charset="0"/>
                <a:cs typeface="Arial" pitchFamily="34" charset="0"/>
              </a:rPr>
              <a:t>Agriculture</a:t>
            </a:r>
            <a:r>
              <a:rPr lang="en-US" sz="1600" b="0" dirty="0">
                <a:solidFill>
                  <a:schemeClr val="tx1"/>
                </a:solidFill>
                <a:latin typeface="Arial" pitchFamily="34" charset="0"/>
                <a:cs typeface="Arial" pitchFamily="34" charset="0"/>
              </a:rPr>
              <a:t>, Electricity, Transport and Cement account for  </a:t>
            </a:r>
            <a:r>
              <a:rPr lang="en-US" sz="1600" dirty="0">
                <a:solidFill>
                  <a:schemeClr val="tx1"/>
                </a:solidFill>
                <a:latin typeface="Arial" pitchFamily="34" charset="0"/>
                <a:cs typeface="Arial" pitchFamily="34" charset="0"/>
              </a:rPr>
              <a:t>70% of CO2 </a:t>
            </a:r>
            <a:r>
              <a:rPr lang="en-US" sz="1600" b="0" dirty="0">
                <a:solidFill>
                  <a:schemeClr val="tx1"/>
                </a:solidFill>
                <a:latin typeface="Arial" pitchFamily="34" charset="0"/>
                <a:cs typeface="Arial" pitchFamily="34" charset="0"/>
              </a:rPr>
              <a:t>emissions in India.</a:t>
            </a:r>
          </a:p>
          <a:p>
            <a:pPr marL="285750" indent="-285750" algn="just">
              <a:buFont typeface="Wingdings" pitchFamily="2" charset="2"/>
              <a:buChar char="§"/>
              <a:tabLst>
                <a:tab pos="2743200" algn="l"/>
              </a:tabLst>
            </a:pPr>
            <a:endParaRPr lang="en-US" sz="1600" b="0" dirty="0">
              <a:solidFill>
                <a:schemeClr val="tx1"/>
              </a:solidFill>
              <a:latin typeface="Arial" pitchFamily="34" charset="0"/>
              <a:cs typeface="Arial" pitchFamily="34" charset="0"/>
            </a:endParaRPr>
          </a:p>
          <a:p>
            <a:pPr marL="285750" indent="-285750" algn="just">
              <a:buFont typeface="Wingdings" pitchFamily="2" charset="2"/>
              <a:buChar char="§"/>
              <a:tabLst>
                <a:tab pos="2743200" algn="l"/>
              </a:tabLst>
            </a:pPr>
            <a:r>
              <a:rPr lang="en-US" sz="1600" dirty="0">
                <a:latin typeface="Arial" pitchFamily="34" charset="0"/>
                <a:cs typeface="Arial" pitchFamily="34" charset="0"/>
              </a:rPr>
              <a:t>Telecom included in “Other Industry”  with a share of just 9</a:t>
            </a:r>
            <a:r>
              <a:rPr lang="en-US" sz="1600" dirty="0" smtClean="0">
                <a:latin typeface="Arial" pitchFamily="34" charset="0"/>
                <a:cs typeface="Arial" pitchFamily="34" charset="0"/>
              </a:rPr>
              <a:t>%.</a:t>
            </a:r>
          </a:p>
          <a:p>
            <a:pPr algn="just">
              <a:tabLst>
                <a:tab pos="2743200" algn="l"/>
              </a:tabLst>
            </a:pPr>
            <a:endParaRPr lang="en-US" sz="1600" dirty="0">
              <a:latin typeface="Arial" pitchFamily="34" charset="0"/>
              <a:cs typeface="Arial" pitchFamily="34" charset="0"/>
            </a:endParaRPr>
          </a:p>
          <a:p>
            <a:pPr marL="285750" indent="-285750" algn="just">
              <a:buFont typeface="Wingdings" pitchFamily="2" charset="2"/>
              <a:buChar char="§"/>
              <a:tabLst>
                <a:tab pos="2743200" algn="l"/>
              </a:tabLst>
            </a:pPr>
            <a:r>
              <a:rPr lang="en-US" sz="1600" b="0" dirty="0" smtClean="0">
                <a:solidFill>
                  <a:schemeClr val="tx1"/>
                </a:solidFill>
                <a:latin typeface="Arial" pitchFamily="34" charset="0"/>
                <a:cs typeface="Arial" pitchFamily="34" charset="0"/>
              </a:rPr>
              <a:t>Share </a:t>
            </a:r>
            <a:r>
              <a:rPr lang="en-US" sz="1600" b="0" dirty="0">
                <a:solidFill>
                  <a:schemeClr val="tx1"/>
                </a:solidFill>
                <a:latin typeface="Arial" pitchFamily="34" charset="0"/>
                <a:cs typeface="Arial" pitchFamily="34" charset="0"/>
              </a:rPr>
              <a:t>of Telecom sector in the overall CO2 emissions is negligible</a:t>
            </a:r>
            <a:r>
              <a:rPr lang="en-US" sz="1600" b="0" dirty="0" smtClean="0">
                <a:solidFill>
                  <a:schemeClr val="tx1"/>
                </a:solidFill>
                <a:latin typeface="Arial" pitchFamily="34" charset="0"/>
                <a:cs typeface="Arial" pitchFamily="34" charset="0"/>
              </a:rPr>
              <a:t>.</a:t>
            </a:r>
            <a:endParaRPr lang="en-US" sz="1400" b="0" dirty="0" smtClean="0">
              <a:solidFill>
                <a:schemeClr val="tx1"/>
              </a:solidFill>
              <a:latin typeface="Arial" pitchFamily="34" charset="0"/>
              <a:cs typeface="Arial" pitchFamily="34" charset="0"/>
            </a:endParaRPr>
          </a:p>
        </p:txBody>
      </p:sp>
    </p:spTree>
    <p:extLst>
      <p:ext uri="{BB962C8B-B14F-4D97-AF65-F5344CB8AC3E}">
        <p14:creationId xmlns="" xmlns:p14="http://schemas.microsoft.com/office/powerpoint/2010/main" val="16348424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TMn1WV6RREKh3q3SWPk9B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hiAkSGVtM02BFguRJI_oH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sYm_uL2uTUq84CQKS66l4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2FVM1EOQK0qQV3YRvcJ7e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ZilSpXVOqUehPZLxQpLCQ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0pxtSqaRNU.jQI3Q30hzo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NqqDLqE4AUiO9RNxH8A29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lkcVnDXNXESB8fojb852d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5DPeqttz_02ks8XBqxpl6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mZheaiEhQEW2aEBQXvT8v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C73987495FE848A4C5F33FA31CCA48" ma:contentTypeVersion="3" ma:contentTypeDescription="Create a new document." ma:contentTypeScope="" ma:versionID="63fd3d02deb80d1793575095d89c7fce">
  <xsd:schema xmlns:xsd="http://www.w3.org/2001/XMLSchema" xmlns:xs="http://www.w3.org/2001/XMLSchema" xmlns:p="http://schemas.microsoft.com/office/2006/metadata/properties" xmlns:ns1="http://schemas.microsoft.com/sharepoint/v3" targetNamespace="http://schemas.microsoft.com/office/2006/metadata/properties" ma:root="true" ma:fieldsID="49dd530e3df1f86ebe7020055b57088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B142DBD-E713-45D9-88EB-B5A784A1172A}"/>
</file>

<file path=customXml/itemProps2.xml><?xml version="1.0" encoding="utf-8"?>
<ds:datastoreItem xmlns:ds="http://schemas.openxmlformats.org/officeDocument/2006/customXml" ds:itemID="{B8BAF714-B1A1-472A-B010-5DFC755763CC}"/>
</file>

<file path=customXml/itemProps3.xml><?xml version="1.0" encoding="utf-8"?>
<ds:datastoreItem xmlns:ds="http://schemas.openxmlformats.org/officeDocument/2006/customXml" ds:itemID="{AF64C2BD-93B8-4E16-80CE-7FAE2C7216BB}"/>
</file>

<file path=docProps/app.xml><?xml version="1.0" encoding="utf-8"?>
<Properties xmlns="http://schemas.openxmlformats.org/officeDocument/2006/extended-properties" xmlns:vt="http://schemas.openxmlformats.org/officeDocument/2006/docPropsVTypes">
  <TotalTime>1762</TotalTime>
  <Words>1953</Words>
  <Application>Microsoft Office PowerPoint</Application>
  <PresentationFormat>On-screen Show (4:3)</PresentationFormat>
  <Paragraphs>313</Paragraphs>
  <Slides>27</Slides>
  <Notes>21</Notes>
  <HiddenSlides>1</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27</vt:i4>
      </vt:variant>
    </vt:vector>
  </HeadingPairs>
  <TitlesOfParts>
    <vt:vector size="31" baseType="lpstr">
      <vt:lpstr>Office Theme</vt:lpstr>
      <vt:lpstr>Microsoft Office Excel 97-2003 Worksheet</vt:lpstr>
      <vt:lpstr>Chart</vt:lpstr>
      <vt:lpstr>think-cell Slide</vt:lpstr>
      <vt:lpstr>Slide 1</vt:lpstr>
      <vt:lpstr>India is the fastest growing telecom market…</vt:lpstr>
      <vt:lpstr>Overview of the Indian Power Sector &amp; the Grid problem</vt:lpstr>
      <vt:lpstr>Telecom energy consumption is 1% of global energy consumption</vt:lpstr>
      <vt:lpstr>ICT sector emissions are expected to be 2-3% of total emissions by 2020</vt:lpstr>
      <vt:lpstr>9% of ICT emission is due to mobile communication</vt:lpstr>
      <vt:lpstr>Telecom emissions from infrastructure and devices are expected to more than double by 2020</vt:lpstr>
      <vt:lpstr>India’s share in the global ICT footprint is low</vt:lpstr>
      <vt:lpstr>Telecom sector in India contributes to negligible amount of GHG emission</vt:lpstr>
      <vt:lpstr>The path to a Diesel-Free Telecommunication</vt:lpstr>
      <vt:lpstr>Solar Experience</vt:lpstr>
      <vt:lpstr>Slide 12</vt:lpstr>
      <vt:lpstr>Slide 13</vt:lpstr>
      <vt:lpstr>The Road Ahead</vt:lpstr>
      <vt:lpstr>Requirements of Green Telecom</vt:lpstr>
      <vt:lpstr>Synopsis of Green Journey in Telecom</vt:lpstr>
      <vt:lpstr>A new approach</vt:lpstr>
      <vt:lpstr>Energy Sharing – RESCO concept</vt:lpstr>
      <vt:lpstr>RESCO Evolution</vt:lpstr>
      <vt:lpstr>RESCO Model</vt:lpstr>
      <vt:lpstr>Drivers for RESCO model</vt:lpstr>
      <vt:lpstr>RESCO : Industry Innovation to Grow together </vt:lpstr>
      <vt:lpstr>Slide 23</vt:lpstr>
      <vt:lpstr>RESCO : Journey so far </vt:lpstr>
      <vt:lpstr>Its Possible, Boss !</vt:lpstr>
      <vt:lpstr>Slide 26</vt:lpstr>
      <vt:lpstr>RESCO: Update</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Willson</dc:creator>
  <cp:lastModifiedBy>Christin Chevalley</cp:lastModifiedBy>
  <cp:revision>172</cp:revision>
  <dcterms:created xsi:type="dcterms:W3CDTF">2011-07-16T04:08:57Z</dcterms:created>
  <dcterms:modified xsi:type="dcterms:W3CDTF">2012-12-20T09:59:55Z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0x01010006C73987495FE848A4C5F33FA31CCA48</vt:lpwstr>
  </property>
</Properties>
</file>