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charts/chart8.xml" ContentType="application/vnd.openxmlformats-officedocument.drawingml.chart+xml"/>
  <Override PartName="/ppt/charts/chart7.xml" ContentType="application/vnd.openxmlformats-officedocument.drawingml.chart+xml"/>
  <Override PartName="/ppt/charts/chart6.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01" r:id="rId2"/>
    <p:sldId id="335" r:id="rId3"/>
    <p:sldId id="304" r:id="rId4"/>
    <p:sldId id="305" r:id="rId5"/>
    <p:sldId id="306" r:id="rId6"/>
    <p:sldId id="310" r:id="rId7"/>
    <p:sldId id="329" r:id="rId8"/>
    <p:sldId id="330" r:id="rId9"/>
    <p:sldId id="307" r:id="rId10"/>
    <p:sldId id="308" r:id="rId11"/>
    <p:sldId id="309" r:id="rId12"/>
    <p:sldId id="315" r:id="rId13"/>
    <p:sldId id="317" r:id="rId14"/>
    <p:sldId id="319" r:id="rId15"/>
    <p:sldId id="318" r:id="rId16"/>
    <p:sldId id="331" r:id="rId17"/>
    <p:sldId id="332" r:id="rId18"/>
    <p:sldId id="333" r:id="rId19"/>
    <p:sldId id="322" r:id="rId20"/>
    <p:sldId id="334" r:id="rId21"/>
    <p:sldId id="323" r:id="rId22"/>
    <p:sldId id="324" r:id="rId23"/>
    <p:sldId id="336" r:id="rId24"/>
    <p:sldId id="337" r:id="rId25"/>
    <p:sldId id="325" r:id="rId26"/>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9216" autoAdjust="0"/>
    <p:restoredTop sz="95345"/>
  </p:normalViewPr>
  <p:slideViewPr>
    <p:cSldViewPr snapToGrid="0" snapToObjects="1" showGuides="1">
      <p:cViewPr varScale="1">
        <p:scale>
          <a:sx n="100" d="100"/>
          <a:sy n="100" d="100"/>
        </p:scale>
        <p:origin x="216" y="16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 Type="http://schemas.openxmlformats.org/officeDocument/2006/relationships/slide" Target="slides/slide2.xml"/><Relationship Id="rId34" Type="http://schemas.openxmlformats.org/officeDocument/2006/relationships/customXml" Target="../customXml/item2.xml"/><Relationship Id="rId25" Type="http://schemas.openxmlformats.org/officeDocument/2006/relationships/slide" Target="slides/slide24.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33" Type="http://schemas.openxmlformats.org/officeDocument/2006/relationships/customXml" Target="../customXml/item1.xml"/><Relationship Id="rId20" Type="http://schemas.openxmlformats.org/officeDocument/2006/relationships/slide" Target="slides/slide19.xml"/><Relationship Id="rId29" Type="http://schemas.openxmlformats.org/officeDocument/2006/relationships/presProps" Target="presProps.xml"/><Relationship Id="rId16" Type="http://schemas.openxmlformats.org/officeDocument/2006/relationships/slide" Target="slides/slide15.xml"/><Relationship Id="rId2" Type="http://schemas.openxmlformats.org/officeDocument/2006/relationships/slide" Target="slides/slide1.xml"/><Relationship Id="rId24" Type="http://schemas.openxmlformats.org/officeDocument/2006/relationships/slide" Target="slides/slide23.xml"/><Relationship Id="rId32" Type="http://schemas.openxmlformats.org/officeDocument/2006/relationships/tableStyles" Target="tableStyles.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handoutMaster" Target="handoutMasters/handoutMaster1.xml"/><Relationship Id="rId15" Type="http://schemas.openxmlformats.org/officeDocument/2006/relationships/slide" Target="slides/slide14.xml"/><Relationship Id="rId5" Type="http://schemas.openxmlformats.org/officeDocument/2006/relationships/slide" Target="slides/slide4.xml"/><Relationship Id="rId3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14" Type="http://schemas.openxmlformats.org/officeDocument/2006/relationships/slide" Target="slides/slide13.xml"/><Relationship Id="rId4" Type="http://schemas.openxmlformats.org/officeDocument/2006/relationships/slide" Target="slides/slide3.xml"/><Relationship Id="rId35" Type="http://schemas.openxmlformats.org/officeDocument/2006/relationships/customXml" Target="../customXml/item3.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riscila\Documents\CBCs\FG%20Servi&#231;os%20Financeiros\Dad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riscila\Documents\CBCs\FG%20Servi&#231;os%20Financeiros\Dad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Zanonale:Dropbox:Documentos:Anatel:18_UIT_Qualidade:Estati&#769;stic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riscila\Documents\CBCs\FG%20Servi&#231;os%20Financeiros\Dado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riscila\Documents\CBCs\FG%20Servi&#231;os%20Financeiros\Dado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riscila\Documents\CBCs\FG%20Servi&#231;os%20Financeiros\Dado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priscila\Documents\CBCs\FG%20Servi&#231;os%20Financeiros\Dado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priscila\Documents\CBCs\FG%20Servi&#231;os%20Financeiros\Dad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Plan4!$A$3</c:f>
              <c:strCache>
                <c:ptCount val="1"/>
                <c:pt idx="0">
                  <c:v>Prepaid</c:v>
                </c:pt>
              </c:strCache>
            </c:strRef>
          </c:tx>
          <c:spPr>
            <a:solidFill>
              <a:schemeClr val="accent5">
                <a:lumMod val="75000"/>
              </a:schemeClr>
            </a:solidFill>
          </c:spPr>
          <c:invertIfNegative val="0"/>
          <c:dLbls>
            <c:delete val="1"/>
          </c:dLbls>
          <c:cat>
            <c:strRef>
              <c:f>Plan4!$B$2:$G$2</c:f>
              <c:strCache>
                <c:ptCount val="6"/>
                <c:pt idx="0">
                  <c:v>2009-12</c:v>
                </c:pt>
                <c:pt idx="1">
                  <c:v>2010-12</c:v>
                </c:pt>
                <c:pt idx="2">
                  <c:v>2011-12</c:v>
                </c:pt>
                <c:pt idx="3">
                  <c:v>2012-12</c:v>
                </c:pt>
                <c:pt idx="4">
                  <c:v>2013-12</c:v>
                </c:pt>
                <c:pt idx="5">
                  <c:v>2014-09</c:v>
                </c:pt>
              </c:strCache>
            </c:strRef>
          </c:cat>
          <c:val>
            <c:numRef>
              <c:f>Plan4!$B$3:$G$3</c:f>
              <c:numCache>
                <c:formatCode>_-* #,##0_-;\-* #,##0_-;_-* "-"??_-;_-@_-</c:formatCode>
                <c:ptCount val="6"/>
                <c:pt idx="0">
                  <c:v>143.600507</c:v>
                </c:pt>
                <c:pt idx="1">
                  <c:v>167.097347</c:v>
                </c:pt>
                <c:pt idx="2">
                  <c:v>198.168285</c:v>
                </c:pt>
                <c:pt idx="3">
                  <c:v>210.877855</c:v>
                </c:pt>
                <c:pt idx="4">
                  <c:v>211.582767</c:v>
                </c:pt>
                <c:pt idx="5">
                  <c:v>213.01591</c:v>
                </c:pt>
              </c:numCache>
            </c:numRef>
          </c:val>
        </c:ser>
        <c:ser>
          <c:idx val="1"/>
          <c:order val="1"/>
          <c:tx>
            <c:strRef>
              <c:f>Plan4!$A$4</c:f>
              <c:strCache>
                <c:ptCount val="1"/>
                <c:pt idx="0">
                  <c:v>Pospaid</c:v>
                </c:pt>
              </c:strCache>
            </c:strRef>
          </c:tx>
          <c:spPr>
            <a:solidFill>
              <a:schemeClr val="accent3">
                <a:lumMod val="75000"/>
              </a:schemeClr>
            </a:solidFill>
          </c:spPr>
          <c:invertIfNegative val="0"/>
          <c:dLbls>
            <c:delete val="1"/>
          </c:dLbls>
          <c:cat>
            <c:strRef>
              <c:f>Plan4!$B$2:$G$2</c:f>
              <c:strCache>
                <c:ptCount val="6"/>
                <c:pt idx="0">
                  <c:v>2009-12</c:v>
                </c:pt>
                <c:pt idx="1">
                  <c:v>2010-12</c:v>
                </c:pt>
                <c:pt idx="2">
                  <c:v>2011-12</c:v>
                </c:pt>
                <c:pt idx="3">
                  <c:v>2012-12</c:v>
                </c:pt>
                <c:pt idx="4">
                  <c:v>2013-12</c:v>
                </c:pt>
                <c:pt idx="5">
                  <c:v>2014-09</c:v>
                </c:pt>
              </c:strCache>
            </c:strRef>
          </c:cat>
          <c:val>
            <c:numRef>
              <c:f>Plan4!$B$4:$G$4</c:f>
              <c:numCache>
                <c:formatCode>_-* #,##0_-;\-* #,##0_-;_-* "-"??_-;_-@_-</c:formatCode>
                <c:ptCount val="6"/>
                <c:pt idx="0">
                  <c:v>30.358861</c:v>
                </c:pt>
                <c:pt idx="1">
                  <c:v>35.846686</c:v>
                </c:pt>
                <c:pt idx="2">
                  <c:v>44.063218</c:v>
                </c:pt>
                <c:pt idx="3">
                  <c:v>50.930048</c:v>
                </c:pt>
                <c:pt idx="4">
                  <c:v>59.517032</c:v>
                </c:pt>
                <c:pt idx="5">
                  <c:v>65.466215</c:v>
                </c:pt>
              </c:numCache>
            </c:numRef>
          </c:val>
        </c:ser>
        <c:dLbls>
          <c:dLblPos val="inEnd"/>
          <c:showLegendKey val="0"/>
          <c:showVal val="1"/>
          <c:showCatName val="0"/>
          <c:showSerName val="0"/>
          <c:showPercent val="0"/>
          <c:showBubbleSize val="0"/>
        </c:dLbls>
        <c:gapWidth val="53"/>
        <c:overlap val="100"/>
        <c:axId val="-2108007792"/>
        <c:axId val="-2107081168"/>
      </c:barChart>
      <c:barChart>
        <c:barDir val="col"/>
        <c:grouping val="stacked"/>
        <c:varyColors val="0"/>
        <c:ser>
          <c:idx val="2"/>
          <c:order val="2"/>
          <c:tx>
            <c:strRef>
              <c:f>Plan4!$A$5</c:f>
              <c:strCache>
                <c:ptCount val="1"/>
              </c:strCache>
            </c:strRef>
          </c:tx>
          <c:spPr>
            <a:noFill/>
          </c:spPr>
          <c:invertIfNegative val="0"/>
          <c:dLbls>
            <c:dLbl>
              <c:idx val="0"/>
              <c:layout>
                <c:manualLayout>
                  <c:x val="0.00632911287266805"/>
                  <c:y val="-0.25703290027093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
                  <c:y val="-0.28602729813887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
                  <c:y val="-0.34188444801720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
                  <c:y val="-0.36482099861587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
                  <c:y val="-0.380526833546095"/>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
                  <c:y val="-0.39694467524694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Plan4!$B$2:$G$2</c:f>
              <c:strCache>
                <c:ptCount val="6"/>
                <c:pt idx="0">
                  <c:v>2009-12</c:v>
                </c:pt>
                <c:pt idx="1">
                  <c:v>2010-12</c:v>
                </c:pt>
                <c:pt idx="2">
                  <c:v>2011-12</c:v>
                </c:pt>
                <c:pt idx="3">
                  <c:v>2012-12</c:v>
                </c:pt>
                <c:pt idx="4">
                  <c:v>2013-12</c:v>
                </c:pt>
                <c:pt idx="5">
                  <c:v>2014-09</c:v>
                </c:pt>
              </c:strCache>
            </c:strRef>
          </c:cat>
          <c:val>
            <c:numRef>
              <c:f>Plan4!$B$5:$G$5</c:f>
              <c:numCache>
                <c:formatCode>_-* #,##0_-;\-* #,##0_-;_-* "-"??_-;_-@_-</c:formatCode>
                <c:ptCount val="6"/>
                <c:pt idx="0">
                  <c:v>173.959368</c:v>
                </c:pt>
                <c:pt idx="1">
                  <c:v>202.944033</c:v>
                </c:pt>
                <c:pt idx="2">
                  <c:v>242.231503</c:v>
                </c:pt>
                <c:pt idx="3">
                  <c:v>261.807903</c:v>
                </c:pt>
                <c:pt idx="4">
                  <c:v>271.099799</c:v>
                </c:pt>
                <c:pt idx="5">
                  <c:v>278.4821249999994</c:v>
                </c:pt>
              </c:numCache>
            </c:numRef>
          </c:val>
        </c:ser>
        <c:dLbls>
          <c:showLegendKey val="0"/>
          <c:showVal val="0"/>
          <c:showCatName val="0"/>
          <c:showSerName val="0"/>
          <c:showPercent val="0"/>
          <c:showBubbleSize val="0"/>
        </c:dLbls>
        <c:gapWidth val="53"/>
        <c:overlap val="100"/>
        <c:axId val="2071586016"/>
        <c:axId val="2126690672"/>
      </c:barChart>
      <c:catAx>
        <c:axId val="-2108007792"/>
        <c:scaling>
          <c:orientation val="minMax"/>
        </c:scaling>
        <c:delete val="0"/>
        <c:axPos val="b"/>
        <c:numFmt formatCode="General" sourceLinked="0"/>
        <c:majorTickMark val="out"/>
        <c:minorTickMark val="none"/>
        <c:tickLblPos val="nextTo"/>
        <c:crossAx val="-2107081168"/>
        <c:crosses val="autoZero"/>
        <c:auto val="1"/>
        <c:lblAlgn val="ctr"/>
        <c:lblOffset val="100"/>
        <c:noMultiLvlLbl val="0"/>
      </c:catAx>
      <c:valAx>
        <c:axId val="-2107081168"/>
        <c:scaling>
          <c:orientation val="minMax"/>
        </c:scaling>
        <c:delete val="0"/>
        <c:axPos val="l"/>
        <c:numFmt formatCode="_-* #,##0_-;\-* #,##0_-;_-* &quot;-&quot;??_-;_-@_-" sourceLinked="1"/>
        <c:majorTickMark val="out"/>
        <c:minorTickMark val="none"/>
        <c:tickLblPos val="nextTo"/>
        <c:crossAx val="-2108007792"/>
        <c:crosses val="autoZero"/>
        <c:crossBetween val="between"/>
      </c:valAx>
      <c:valAx>
        <c:axId val="2126690672"/>
        <c:scaling>
          <c:orientation val="minMax"/>
        </c:scaling>
        <c:delete val="1"/>
        <c:axPos val="r"/>
        <c:numFmt formatCode="_-* #,##0_-;\-* #,##0_-;_-* &quot;-&quot;??_-;_-@_-" sourceLinked="1"/>
        <c:majorTickMark val="out"/>
        <c:minorTickMark val="none"/>
        <c:tickLblPos val="nextTo"/>
        <c:crossAx val="2071586016"/>
        <c:crosses val="max"/>
        <c:crossBetween val="between"/>
      </c:valAx>
      <c:catAx>
        <c:axId val="2071586016"/>
        <c:scaling>
          <c:orientation val="minMax"/>
        </c:scaling>
        <c:delete val="1"/>
        <c:axPos val="b"/>
        <c:numFmt formatCode="General" sourceLinked="0"/>
        <c:majorTickMark val="out"/>
        <c:minorTickMark val="none"/>
        <c:tickLblPos val="nextTo"/>
        <c:crossAx val="2126690672"/>
        <c:crosses val="autoZero"/>
        <c:auto val="1"/>
        <c:lblAlgn val="ctr"/>
        <c:lblOffset val="100"/>
        <c:noMultiLvlLbl val="0"/>
      </c:catAx>
    </c:plotArea>
    <c:legend>
      <c:legendPos val="b"/>
      <c:layout/>
      <c:overlay val="0"/>
    </c:legend>
    <c:plotVisOnly val="1"/>
    <c:dispBlanksAs val="gap"/>
    <c:showDLblsOverMax val="0"/>
  </c:chart>
  <c:txPr>
    <a:bodyPr/>
    <a:lstStyle/>
    <a:p>
      <a:pPr>
        <a:defRPr sz="1800">
          <a:solidFill>
            <a:schemeClr val="tx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5">
                <a:lumMod val="75000"/>
              </a:schemeClr>
            </a:solidFill>
          </c:spPr>
          <c:invertIfNegative val="0"/>
          <c:dPt>
            <c:idx val="1"/>
            <c:invertIfNegative val="0"/>
            <c:bubble3D val="0"/>
            <c:spPr>
              <a:solidFill>
                <a:schemeClr val="accent3">
                  <a:lumMod val="75000"/>
                </a:schemeClr>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Plan4!$A$3:$A$4</c:f>
              <c:strCache>
                <c:ptCount val="2"/>
                <c:pt idx="0">
                  <c:v>Prepaid</c:v>
                </c:pt>
                <c:pt idx="1">
                  <c:v>Pospaid</c:v>
                </c:pt>
              </c:strCache>
            </c:strRef>
          </c:cat>
          <c:val>
            <c:numRef>
              <c:f>Plan4!$G$3:$G$4</c:f>
              <c:numCache>
                <c:formatCode>_-* #,##0_-;\-* #,##0_-;_-* "-"??_-;_-@_-</c:formatCode>
                <c:ptCount val="2"/>
                <c:pt idx="0">
                  <c:v>213.01591</c:v>
                </c:pt>
                <c:pt idx="1">
                  <c:v>65.466215</c:v>
                </c:pt>
              </c:numCache>
            </c:numRef>
          </c:val>
        </c:ser>
        <c:dLbls>
          <c:showLegendKey val="0"/>
          <c:showVal val="0"/>
          <c:showCatName val="0"/>
          <c:showSerName val="0"/>
          <c:showPercent val="0"/>
          <c:showBubbleSize val="0"/>
        </c:dLbls>
        <c:gapWidth val="89"/>
        <c:axId val="-2035693056"/>
        <c:axId val="-2106930592"/>
      </c:barChart>
      <c:catAx>
        <c:axId val="-2035693056"/>
        <c:scaling>
          <c:orientation val="minMax"/>
        </c:scaling>
        <c:delete val="0"/>
        <c:axPos val="b"/>
        <c:title>
          <c:tx>
            <c:rich>
              <a:bodyPr/>
              <a:lstStyle/>
              <a:p>
                <a:pPr>
                  <a:defRPr/>
                </a:pPr>
                <a:r>
                  <a:rPr lang="en-US"/>
                  <a:t>2014-09</a:t>
                </a:r>
              </a:p>
            </c:rich>
          </c:tx>
          <c:layout/>
          <c:overlay val="0"/>
        </c:title>
        <c:numFmt formatCode="General" sourceLinked="0"/>
        <c:majorTickMark val="out"/>
        <c:minorTickMark val="none"/>
        <c:tickLblPos val="nextTo"/>
        <c:crossAx val="-2106930592"/>
        <c:crosses val="autoZero"/>
        <c:auto val="1"/>
        <c:lblAlgn val="ctr"/>
        <c:lblOffset val="100"/>
        <c:noMultiLvlLbl val="0"/>
      </c:catAx>
      <c:valAx>
        <c:axId val="-2106930592"/>
        <c:scaling>
          <c:orientation val="minMax"/>
        </c:scaling>
        <c:delete val="1"/>
        <c:axPos val="l"/>
        <c:numFmt formatCode="_-* #,##0_-;\-* #,##0_-;_-* &quot;-&quot;??_-;_-@_-" sourceLinked="1"/>
        <c:majorTickMark val="out"/>
        <c:minorTickMark val="none"/>
        <c:tickLblPos val="nextTo"/>
        <c:crossAx val="-2035693056"/>
        <c:crosses val="autoZero"/>
        <c:crossBetween val="between"/>
      </c:valAx>
    </c:plotArea>
    <c:plotVisOnly val="1"/>
    <c:dispBlanksAs val="gap"/>
    <c:showDLblsOverMax val="0"/>
  </c:chart>
  <c:txPr>
    <a:bodyPr/>
    <a:lstStyle/>
    <a:p>
      <a:pPr>
        <a:defRPr sz="1600">
          <a:solidFill>
            <a:schemeClr val="tx2"/>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48727954923819"/>
          <c:y val="0.0510143127941511"/>
          <c:w val="0.621189119726296"/>
          <c:h val="0.811828720367831"/>
        </c:manualLayout>
      </c:layout>
      <c:pieChart>
        <c:varyColors val="1"/>
        <c:ser>
          <c:idx val="0"/>
          <c:order val="0"/>
          <c:explosion val="25"/>
          <c:dLbls>
            <c:dLbl>
              <c:idx val="0"/>
              <c:layout/>
              <c:tx>
                <c:rich>
                  <a:bodyPr/>
                  <a:lstStyle/>
                  <a:p>
                    <a:r>
                      <a:rPr lang="hr-HR" sz="1600" b="1"/>
                      <a:t>VIVO
</a:t>
                    </a:r>
                    <a:r>
                      <a:rPr lang="hr-HR" sz="1600" b="1" smtClean="0"/>
                      <a:t>28.66%</a:t>
                    </a:r>
                    <a:endParaRPr lang="hr-HR"/>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tx>
                <c:rich>
                  <a:bodyPr/>
                  <a:lstStyle/>
                  <a:p>
                    <a:r>
                      <a:rPr lang="tr-TR" sz="1600" b="1"/>
                      <a:t>CLARO
</a:t>
                    </a:r>
                    <a:r>
                      <a:rPr lang="tr-TR" sz="1600" b="1" smtClean="0"/>
                      <a:t>25.01%</a:t>
                    </a:r>
                    <a:endParaRPr lang="tr-TR"/>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tx>
                <c:rich>
                  <a:bodyPr/>
                  <a:lstStyle/>
                  <a:p>
                    <a:r>
                      <a:rPr lang="hr-HR" sz="1600" b="1"/>
                      <a:t>TIM
</a:t>
                    </a:r>
                    <a:r>
                      <a:rPr lang="hr-HR" sz="1600" b="1" smtClean="0"/>
                      <a:t>26.89%</a:t>
                    </a:r>
                    <a:endParaRPr lang="hr-HR"/>
                  </a:p>
                </c:rich>
              </c:tx>
              <c:showLegendKey val="0"/>
              <c:showVal val="0"/>
              <c:showCatName val="1"/>
              <c:showSerName val="0"/>
              <c:showPercent val="1"/>
              <c:showBubbleSize val="0"/>
              <c:extLst>
                <c:ext xmlns:c15="http://schemas.microsoft.com/office/drawing/2012/chart" uri="{CE6537A1-D6FC-4f65-9D91-7224C49458BB}">
                  <c15:layout/>
                </c:ext>
              </c:extLst>
            </c:dLbl>
            <c:dLbl>
              <c:idx val="3"/>
              <c:layout/>
              <c:tx>
                <c:rich>
                  <a:bodyPr/>
                  <a:lstStyle/>
                  <a:p>
                    <a:r>
                      <a:rPr lang="hr-HR" sz="1600" b="1"/>
                      <a:t>OI
</a:t>
                    </a:r>
                    <a:r>
                      <a:rPr lang="hr-HR" sz="1600" b="1" smtClean="0"/>
                      <a:t>18.47%</a:t>
                    </a:r>
                    <a:endParaRPr lang="hr-HR"/>
                  </a:p>
                </c:rich>
              </c:tx>
              <c:showLegendKey val="0"/>
              <c:showVal val="0"/>
              <c:showCatName val="1"/>
              <c:showSerName val="0"/>
              <c:showPercent val="1"/>
              <c:showBubbleSize val="0"/>
              <c:extLst>
                <c:ext xmlns:c15="http://schemas.microsoft.com/office/drawing/2012/chart" uri="{CE6537A1-D6FC-4f65-9D91-7224C49458BB}">
                  <c15:layout/>
                </c:ext>
              </c:extLst>
            </c:dLbl>
            <c:dLbl>
              <c:idx val="4"/>
              <c:layout/>
              <c:tx>
                <c:rich>
                  <a:bodyPr/>
                  <a:lstStyle/>
                  <a:p>
                    <a:r>
                      <a:rPr lang="en-US" sz="1600" b="1" dirty="0" smtClean="0"/>
                      <a:t>Others</a:t>
                    </a:r>
                    <a:r>
                      <a:rPr lang="en-US" sz="1600" b="1" dirty="0"/>
                      <a:t>
</a:t>
                    </a:r>
                    <a:r>
                      <a:rPr lang="en-US" sz="1600" b="1" dirty="0" smtClean="0"/>
                      <a:t>0.97%</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numFmt formatCode="0.00%" sourceLinked="0"/>
            <c:spPr>
              <a:noFill/>
              <a:ln>
                <a:noFill/>
              </a:ln>
              <a:effectLst/>
            </c:spPr>
            <c:txPr>
              <a:bodyPr/>
              <a:lstStyle/>
              <a:p>
                <a:pPr>
                  <a:defRPr sz="1600" b="1">
                    <a:solidFill>
                      <a:schemeClr val="tx2"/>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Sheet1!$E$39:$E$46</c:f>
              <c:strCache>
                <c:ptCount val="8"/>
                <c:pt idx="0">
                  <c:v>VIVO</c:v>
                </c:pt>
                <c:pt idx="1">
                  <c:v>CLARO</c:v>
                </c:pt>
                <c:pt idx="2">
                  <c:v>TIM</c:v>
                </c:pt>
                <c:pt idx="3">
                  <c:v>OI</c:v>
                </c:pt>
                <c:pt idx="4">
                  <c:v>ALGAR</c:v>
                </c:pt>
                <c:pt idx="5">
                  <c:v>SERCOMTEL</c:v>
                </c:pt>
                <c:pt idx="6">
                  <c:v>NEXTEL</c:v>
                </c:pt>
                <c:pt idx="7">
                  <c:v>PORTO SEGURO</c:v>
                </c:pt>
              </c:strCache>
            </c:strRef>
          </c:cat>
          <c:val>
            <c:numRef>
              <c:f>Sheet1!$F$39:$F$46</c:f>
              <c:numCache>
                <c:formatCode>_(* #,##0.00_);_(* \(#,##0.00\);_(* "-"??_);_(@_)</c:formatCode>
                <c:ptCount val="8"/>
                <c:pt idx="0">
                  <c:v>28.78</c:v>
                </c:pt>
                <c:pt idx="1">
                  <c:v>24.95</c:v>
                </c:pt>
                <c:pt idx="2">
                  <c:v>26.91</c:v>
                </c:pt>
                <c:pt idx="3">
                  <c:v>18.53</c:v>
                </c:pt>
                <c:pt idx="4">
                  <c:v>0.4</c:v>
                </c:pt>
                <c:pt idx="5">
                  <c:v>0.0229337779549169</c:v>
                </c:pt>
                <c:pt idx="6">
                  <c:v>0.37</c:v>
                </c:pt>
                <c:pt idx="7">
                  <c:v>0.04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5">
                  <a:lumMod val="75000"/>
                </a:schemeClr>
              </a:solidFill>
            </c:spPr>
          </c:dPt>
          <c:dPt>
            <c:idx val="1"/>
            <c:invertIfNegative val="0"/>
            <c:bubble3D val="0"/>
            <c:spPr>
              <a:solidFill>
                <a:schemeClr val="accent3">
                  <a:lumMod val="75000"/>
                </a:schemeClr>
              </a:solidFill>
            </c:spPr>
          </c:dPt>
          <c:dPt>
            <c:idx val="2"/>
            <c:invertIfNegative val="0"/>
            <c:bubble3D val="0"/>
            <c:spPr>
              <a:solidFill>
                <a:schemeClr val="accent6">
                  <a:lumMod val="40000"/>
                  <a:lumOff val="60000"/>
                </a:schemeClr>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Plan4!$B$33:$B$35</c:f>
              <c:strCache>
                <c:ptCount val="3"/>
                <c:pt idx="0">
                  <c:v>Mobile Subscription</c:v>
                </c:pt>
                <c:pt idx="1">
                  <c:v>Population</c:v>
                </c:pt>
                <c:pt idx="2">
                  <c:v>Mobile Broadband Subscription</c:v>
                </c:pt>
              </c:strCache>
            </c:strRef>
          </c:cat>
          <c:val>
            <c:numRef>
              <c:f>Plan4!$C$33:$C$35</c:f>
              <c:numCache>
                <c:formatCode>_-* #,##0_-;\-* #,##0_-;_-* "-"??_-;_-@_-</c:formatCode>
                <c:ptCount val="3"/>
                <c:pt idx="0">
                  <c:v>278.4821249999994</c:v>
                </c:pt>
                <c:pt idx="1">
                  <c:v>202.768562</c:v>
                </c:pt>
                <c:pt idx="2">
                  <c:v>132.89345</c:v>
                </c:pt>
              </c:numCache>
            </c:numRef>
          </c:val>
        </c:ser>
        <c:dLbls>
          <c:showLegendKey val="0"/>
          <c:showVal val="0"/>
          <c:showCatName val="0"/>
          <c:showSerName val="0"/>
          <c:showPercent val="0"/>
          <c:showBubbleSize val="0"/>
        </c:dLbls>
        <c:gapWidth val="67"/>
        <c:axId val="-2106917776"/>
        <c:axId val="-2107323840"/>
      </c:barChart>
      <c:catAx>
        <c:axId val="-2106917776"/>
        <c:scaling>
          <c:orientation val="minMax"/>
        </c:scaling>
        <c:delete val="0"/>
        <c:axPos val="l"/>
        <c:numFmt formatCode="General" sourceLinked="0"/>
        <c:majorTickMark val="out"/>
        <c:minorTickMark val="none"/>
        <c:tickLblPos val="nextTo"/>
        <c:crossAx val="-2107323840"/>
        <c:crosses val="autoZero"/>
        <c:auto val="1"/>
        <c:lblAlgn val="ctr"/>
        <c:lblOffset val="100"/>
        <c:noMultiLvlLbl val="0"/>
      </c:catAx>
      <c:valAx>
        <c:axId val="-2107323840"/>
        <c:scaling>
          <c:orientation val="minMax"/>
        </c:scaling>
        <c:delete val="0"/>
        <c:axPos val="b"/>
        <c:numFmt formatCode="_-* #,##0_-;\-* #,##0_-;_-* &quot;-&quot;??_-;_-@_-" sourceLinked="1"/>
        <c:majorTickMark val="out"/>
        <c:minorTickMark val="none"/>
        <c:tickLblPos val="nextTo"/>
        <c:crossAx val="-2106917776"/>
        <c:crosses val="autoZero"/>
        <c:crossBetween val="between"/>
      </c:valAx>
    </c:plotArea>
    <c:plotVisOnly val="1"/>
    <c:dispBlanksAs val="gap"/>
    <c:showDLblsOverMax val="0"/>
  </c:chart>
  <c:txPr>
    <a:bodyPr/>
    <a:lstStyle/>
    <a:p>
      <a:pPr>
        <a:defRPr sz="1600" b="1">
          <a:solidFill>
            <a:schemeClr val="tx2"/>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Population with bank account (%)</a:t>
            </a:r>
            <a:endParaRPr lang="pt-BR"/>
          </a:p>
        </c:rich>
      </c:tx>
      <c:layout>
        <c:manualLayout>
          <c:xMode val="edge"/>
          <c:yMode val="edge"/>
          <c:x val="0.123812554680665"/>
          <c:y val="0.0"/>
        </c:manualLayout>
      </c:layout>
      <c:overlay val="0"/>
    </c:title>
    <c:autoTitleDeleted val="0"/>
    <c:plotArea>
      <c:layout/>
      <c:barChart>
        <c:barDir val="col"/>
        <c:grouping val="clustered"/>
        <c:varyColors val="0"/>
        <c:ser>
          <c:idx val="0"/>
          <c:order val="0"/>
          <c:tx>
            <c:strRef>
              <c:f>Plan1!$A$3</c:f>
              <c:strCache>
                <c:ptCount val="1"/>
                <c:pt idx="0">
                  <c:v>Classes A/B (Upper Class)</c:v>
                </c:pt>
              </c:strCache>
            </c:strRef>
          </c:tx>
          <c:spPr>
            <a:solidFill>
              <a:schemeClr val="accent5">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Plan1!$B$2:$D$2</c:f>
              <c:numCache>
                <c:formatCode>General</c:formatCode>
                <c:ptCount val="3"/>
                <c:pt idx="0">
                  <c:v>2005.0</c:v>
                </c:pt>
                <c:pt idx="1">
                  <c:v>2007.0</c:v>
                </c:pt>
                <c:pt idx="2">
                  <c:v>2010.0</c:v>
                </c:pt>
              </c:numCache>
            </c:numRef>
          </c:cat>
          <c:val>
            <c:numRef>
              <c:f>Plan1!$B$3:$D$3</c:f>
              <c:numCache>
                <c:formatCode>0%</c:formatCode>
                <c:ptCount val="3"/>
                <c:pt idx="0">
                  <c:v>0.63</c:v>
                </c:pt>
                <c:pt idx="1">
                  <c:v>0.64</c:v>
                </c:pt>
                <c:pt idx="2">
                  <c:v>0.7</c:v>
                </c:pt>
              </c:numCache>
            </c:numRef>
          </c:val>
        </c:ser>
        <c:ser>
          <c:idx val="1"/>
          <c:order val="1"/>
          <c:tx>
            <c:strRef>
              <c:f>Plan1!$A$4</c:f>
              <c:strCache>
                <c:ptCount val="1"/>
                <c:pt idx="0">
                  <c:v>Classe C (Middle Class)</c:v>
                </c:pt>
              </c:strCache>
            </c:strRef>
          </c:tx>
          <c:spPr>
            <a:solidFill>
              <a:schemeClr val="accent3">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Plan1!$B$2:$D$2</c:f>
              <c:numCache>
                <c:formatCode>General</c:formatCode>
                <c:ptCount val="3"/>
                <c:pt idx="0">
                  <c:v>2005.0</c:v>
                </c:pt>
                <c:pt idx="1">
                  <c:v>2007.0</c:v>
                </c:pt>
                <c:pt idx="2">
                  <c:v>2010.0</c:v>
                </c:pt>
              </c:numCache>
            </c:numRef>
          </c:cat>
          <c:val>
            <c:numRef>
              <c:f>Plan1!$B$4:$D$4</c:f>
              <c:numCache>
                <c:formatCode>0%</c:formatCode>
                <c:ptCount val="3"/>
                <c:pt idx="0">
                  <c:v>0.39</c:v>
                </c:pt>
                <c:pt idx="1">
                  <c:v>0.46</c:v>
                </c:pt>
                <c:pt idx="2">
                  <c:v>0.52</c:v>
                </c:pt>
              </c:numCache>
            </c:numRef>
          </c:val>
        </c:ser>
        <c:ser>
          <c:idx val="2"/>
          <c:order val="2"/>
          <c:tx>
            <c:strRef>
              <c:f>Plan1!$A$5</c:f>
              <c:strCache>
                <c:ptCount val="1"/>
                <c:pt idx="0">
                  <c:v>Classes D/E (Lower Class)</c:v>
                </c:pt>
              </c:strCache>
            </c:strRef>
          </c:tx>
          <c:spPr>
            <a:solidFill>
              <a:schemeClr val="accent6">
                <a:lumMod val="60000"/>
                <a:lumOff val="4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Plan1!$B$2:$D$2</c:f>
              <c:numCache>
                <c:formatCode>General</c:formatCode>
                <c:ptCount val="3"/>
                <c:pt idx="0">
                  <c:v>2005.0</c:v>
                </c:pt>
                <c:pt idx="1">
                  <c:v>2007.0</c:v>
                </c:pt>
                <c:pt idx="2">
                  <c:v>2010.0</c:v>
                </c:pt>
              </c:numCache>
            </c:numRef>
          </c:cat>
          <c:val>
            <c:numRef>
              <c:f>Plan1!$B$5:$D$5</c:f>
              <c:numCache>
                <c:formatCode>0%</c:formatCode>
                <c:ptCount val="3"/>
                <c:pt idx="0">
                  <c:v>0.16</c:v>
                </c:pt>
                <c:pt idx="1">
                  <c:v>0.27</c:v>
                </c:pt>
                <c:pt idx="2">
                  <c:v>0.29</c:v>
                </c:pt>
              </c:numCache>
            </c:numRef>
          </c:val>
        </c:ser>
        <c:dLbls>
          <c:dLblPos val="outEnd"/>
          <c:showLegendKey val="0"/>
          <c:showVal val="1"/>
          <c:showCatName val="0"/>
          <c:showSerName val="0"/>
          <c:showPercent val="0"/>
          <c:showBubbleSize val="0"/>
        </c:dLbls>
        <c:gapWidth val="150"/>
        <c:axId val="-2041610528"/>
        <c:axId val="-2041615552"/>
      </c:barChart>
      <c:catAx>
        <c:axId val="-2041610528"/>
        <c:scaling>
          <c:orientation val="minMax"/>
        </c:scaling>
        <c:delete val="0"/>
        <c:axPos val="b"/>
        <c:numFmt formatCode="General" sourceLinked="1"/>
        <c:majorTickMark val="out"/>
        <c:minorTickMark val="none"/>
        <c:tickLblPos val="nextTo"/>
        <c:crossAx val="-2041615552"/>
        <c:crosses val="autoZero"/>
        <c:auto val="1"/>
        <c:lblAlgn val="ctr"/>
        <c:lblOffset val="100"/>
        <c:noMultiLvlLbl val="0"/>
      </c:catAx>
      <c:valAx>
        <c:axId val="-2041615552"/>
        <c:scaling>
          <c:orientation val="minMax"/>
        </c:scaling>
        <c:delete val="0"/>
        <c:axPos val="l"/>
        <c:numFmt formatCode="0%" sourceLinked="1"/>
        <c:majorTickMark val="out"/>
        <c:minorTickMark val="none"/>
        <c:tickLblPos val="nextTo"/>
        <c:crossAx val="-2041610528"/>
        <c:crosses val="autoZero"/>
        <c:crossBetween val="between"/>
      </c:valAx>
    </c:plotArea>
    <c:legend>
      <c:legendPos val="b"/>
      <c:layout/>
      <c:overlay val="0"/>
    </c:legend>
    <c:plotVisOnly val="1"/>
    <c:dispBlanksAs val="gap"/>
    <c:showDLblsOverMax val="0"/>
  </c:chart>
  <c:txPr>
    <a:bodyPr/>
    <a:lstStyle/>
    <a:p>
      <a:pPr>
        <a:defRPr sz="1800">
          <a:solidFill>
            <a:schemeClr val="tx2"/>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a:t>Classes A/B (Upper Class)</a:t>
            </a:r>
          </a:p>
        </c:rich>
      </c:tx>
      <c:layout/>
      <c:overlay val="0"/>
    </c:title>
    <c:autoTitleDeleted val="0"/>
    <c:plotArea>
      <c:layout/>
      <c:barChart>
        <c:barDir val="col"/>
        <c:grouping val="clustered"/>
        <c:varyColors val="0"/>
        <c:ser>
          <c:idx val="0"/>
          <c:order val="0"/>
          <c:tx>
            <c:strRef>
              <c:f>Plan1!$B$25</c:f>
              <c:strCache>
                <c:ptCount val="1"/>
                <c:pt idx="0">
                  <c:v>2007</c:v>
                </c:pt>
              </c:strCache>
            </c:strRef>
          </c:tx>
          <c:spPr>
            <a:solidFill>
              <a:schemeClr val="accent5">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Plan1!$A$26:$A$30</c:f>
              <c:strCache>
                <c:ptCount val="5"/>
                <c:pt idx="0">
                  <c:v>Cash</c:v>
                </c:pt>
                <c:pt idx="1">
                  <c:v>Credit card</c:v>
                </c:pt>
                <c:pt idx="2">
                  <c:v>Debit card</c:v>
                </c:pt>
                <c:pt idx="3">
                  <c:v>Cheque</c:v>
                </c:pt>
                <c:pt idx="4">
                  <c:v>Direct Debit</c:v>
                </c:pt>
              </c:strCache>
            </c:strRef>
          </c:cat>
          <c:val>
            <c:numRef>
              <c:f>Plan1!$B$26:$B$30</c:f>
              <c:numCache>
                <c:formatCode>0%</c:formatCode>
                <c:ptCount val="5"/>
                <c:pt idx="0">
                  <c:v>0.66</c:v>
                </c:pt>
                <c:pt idx="1">
                  <c:v>0.15</c:v>
                </c:pt>
                <c:pt idx="2">
                  <c:v>0.18</c:v>
                </c:pt>
                <c:pt idx="3">
                  <c:v>0.0</c:v>
                </c:pt>
                <c:pt idx="4">
                  <c:v>0.01</c:v>
                </c:pt>
              </c:numCache>
            </c:numRef>
          </c:val>
        </c:ser>
        <c:ser>
          <c:idx val="1"/>
          <c:order val="1"/>
          <c:tx>
            <c:strRef>
              <c:f>Plan1!$C$25</c:f>
              <c:strCache>
                <c:ptCount val="1"/>
                <c:pt idx="0">
                  <c:v>2010</c:v>
                </c:pt>
              </c:strCache>
            </c:strRef>
          </c:tx>
          <c:spPr>
            <a:solidFill>
              <a:schemeClr val="accent3">
                <a:lumMod val="75000"/>
              </a:schemeClr>
            </a:solidFill>
          </c:spPr>
          <c:invertIfNegative val="0"/>
          <c:dLbls>
            <c:dLbl>
              <c:idx val="0"/>
              <c:layout>
                <c:manualLayout>
                  <c:x val="0.0164609053497942"/>
                  <c:y val="0.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246913580246914"/>
                  <c:y val="-0.0040712474718995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Plan1!$A$26:$A$30</c:f>
              <c:strCache>
                <c:ptCount val="5"/>
                <c:pt idx="0">
                  <c:v>Cash</c:v>
                </c:pt>
                <c:pt idx="1">
                  <c:v>Credit card</c:v>
                </c:pt>
                <c:pt idx="2">
                  <c:v>Debit card</c:v>
                </c:pt>
                <c:pt idx="3">
                  <c:v>Cheque</c:v>
                </c:pt>
                <c:pt idx="4">
                  <c:v>Direct Debit</c:v>
                </c:pt>
              </c:strCache>
            </c:strRef>
          </c:cat>
          <c:val>
            <c:numRef>
              <c:f>Plan1!$C$26:$C$30</c:f>
              <c:numCache>
                <c:formatCode>0%</c:formatCode>
                <c:ptCount val="5"/>
                <c:pt idx="0">
                  <c:v>0.57</c:v>
                </c:pt>
                <c:pt idx="1">
                  <c:v>0.17</c:v>
                </c:pt>
                <c:pt idx="2">
                  <c:v>0.25</c:v>
                </c:pt>
                <c:pt idx="3">
                  <c:v>0.0</c:v>
                </c:pt>
                <c:pt idx="4">
                  <c:v>0.01</c:v>
                </c:pt>
              </c:numCache>
            </c:numRef>
          </c:val>
        </c:ser>
        <c:dLbls>
          <c:dLblPos val="outEnd"/>
          <c:showLegendKey val="0"/>
          <c:showVal val="1"/>
          <c:showCatName val="0"/>
          <c:showSerName val="0"/>
          <c:showPercent val="0"/>
          <c:showBubbleSize val="0"/>
        </c:dLbls>
        <c:gapWidth val="150"/>
        <c:axId val="-2041632784"/>
        <c:axId val="-2041743648"/>
      </c:barChart>
      <c:catAx>
        <c:axId val="-2041632784"/>
        <c:scaling>
          <c:orientation val="minMax"/>
        </c:scaling>
        <c:delete val="0"/>
        <c:axPos val="b"/>
        <c:numFmt formatCode="General" sourceLinked="0"/>
        <c:majorTickMark val="out"/>
        <c:minorTickMark val="none"/>
        <c:tickLblPos val="nextTo"/>
        <c:txPr>
          <a:bodyPr rot="-5400000" vert="horz"/>
          <a:lstStyle/>
          <a:p>
            <a:pPr>
              <a:defRPr sz="1200"/>
            </a:pPr>
            <a:endParaRPr lang="en-US"/>
          </a:p>
        </c:txPr>
        <c:crossAx val="-2041743648"/>
        <c:crosses val="autoZero"/>
        <c:auto val="1"/>
        <c:lblAlgn val="ctr"/>
        <c:lblOffset val="100"/>
        <c:noMultiLvlLbl val="0"/>
      </c:catAx>
      <c:valAx>
        <c:axId val="-2041743648"/>
        <c:scaling>
          <c:orientation val="minMax"/>
        </c:scaling>
        <c:delete val="0"/>
        <c:axPos val="l"/>
        <c:numFmt formatCode="0%" sourceLinked="1"/>
        <c:majorTickMark val="out"/>
        <c:minorTickMark val="none"/>
        <c:tickLblPos val="nextTo"/>
        <c:crossAx val="-2041632784"/>
        <c:crosses val="autoZero"/>
        <c:crossBetween val="between"/>
      </c:valAx>
    </c:plotArea>
    <c:legend>
      <c:legendPos val="b"/>
      <c:layout/>
      <c:overlay val="0"/>
    </c:legend>
    <c:plotVisOnly val="1"/>
    <c:dispBlanksAs val="gap"/>
    <c:showDLblsOverMax val="0"/>
  </c:chart>
  <c:spPr>
    <a:noFill/>
  </c:spPr>
  <c:txPr>
    <a:bodyPr/>
    <a:lstStyle/>
    <a:p>
      <a:pPr>
        <a:defRPr sz="1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pt-BR" sz="1200"/>
              <a:t>Classe C (Middle Class)</a:t>
            </a:r>
          </a:p>
        </c:rich>
      </c:tx>
      <c:layout/>
      <c:overlay val="0"/>
      <c:spPr>
        <a:noFill/>
      </c:spPr>
    </c:title>
    <c:autoTitleDeleted val="0"/>
    <c:plotArea>
      <c:layout/>
      <c:barChart>
        <c:barDir val="col"/>
        <c:grouping val="clustered"/>
        <c:varyColors val="0"/>
        <c:ser>
          <c:idx val="0"/>
          <c:order val="0"/>
          <c:tx>
            <c:strRef>
              <c:f>Plan1!$F$25</c:f>
              <c:strCache>
                <c:ptCount val="1"/>
                <c:pt idx="0">
                  <c:v>2007</c:v>
                </c:pt>
              </c:strCache>
            </c:strRef>
          </c:tx>
          <c:spPr>
            <a:solidFill>
              <a:schemeClr val="accent5">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Plan1!$A$26:$A$30</c:f>
              <c:strCache>
                <c:ptCount val="5"/>
                <c:pt idx="0">
                  <c:v>Cash</c:v>
                </c:pt>
                <c:pt idx="1">
                  <c:v>Credit card</c:v>
                </c:pt>
                <c:pt idx="2">
                  <c:v>Debit card</c:v>
                </c:pt>
                <c:pt idx="3">
                  <c:v>Cheque</c:v>
                </c:pt>
                <c:pt idx="4">
                  <c:v>Direct Debit</c:v>
                </c:pt>
              </c:strCache>
            </c:strRef>
          </c:cat>
          <c:val>
            <c:numRef>
              <c:f>Plan1!$F$26:$F$30</c:f>
              <c:numCache>
                <c:formatCode>0%</c:formatCode>
                <c:ptCount val="5"/>
                <c:pt idx="0">
                  <c:v>0.77</c:v>
                </c:pt>
                <c:pt idx="1">
                  <c:v>0.09</c:v>
                </c:pt>
                <c:pt idx="2">
                  <c:v>0.1</c:v>
                </c:pt>
                <c:pt idx="3">
                  <c:v>0.03</c:v>
                </c:pt>
                <c:pt idx="4">
                  <c:v>0.01</c:v>
                </c:pt>
              </c:numCache>
            </c:numRef>
          </c:val>
        </c:ser>
        <c:ser>
          <c:idx val="1"/>
          <c:order val="1"/>
          <c:tx>
            <c:strRef>
              <c:f>Plan1!$G$25</c:f>
              <c:strCache>
                <c:ptCount val="1"/>
                <c:pt idx="0">
                  <c:v>2010</c:v>
                </c:pt>
              </c:strCache>
            </c:strRef>
          </c:tx>
          <c:spPr>
            <a:solidFill>
              <a:schemeClr val="accent3">
                <a:lumMod val="75000"/>
              </a:schemeClr>
            </a:solidFill>
          </c:spPr>
          <c:invertIfNegative val="0"/>
          <c:dLbls>
            <c:dLbl>
              <c:idx val="0"/>
              <c:layout>
                <c:manualLayout>
                  <c:x val="0.0246913580246914"/>
                  <c:y val="0.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23456790123457"/>
                  <c:y val="-0.0040712474718995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05761316872428"/>
                  <c:y val="-0.0040712474718995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Plan1!$A$26:$A$30</c:f>
              <c:strCache>
                <c:ptCount val="5"/>
                <c:pt idx="0">
                  <c:v>Cash</c:v>
                </c:pt>
                <c:pt idx="1">
                  <c:v>Credit card</c:v>
                </c:pt>
                <c:pt idx="2">
                  <c:v>Debit card</c:v>
                </c:pt>
                <c:pt idx="3">
                  <c:v>Cheque</c:v>
                </c:pt>
                <c:pt idx="4">
                  <c:v>Direct Debit</c:v>
                </c:pt>
              </c:strCache>
            </c:strRef>
          </c:cat>
          <c:val>
            <c:numRef>
              <c:f>Plan1!$G$26:$G$30</c:f>
              <c:numCache>
                <c:formatCode>0%</c:formatCode>
                <c:ptCount val="5"/>
                <c:pt idx="0">
                  <c:v>0.75</c:v>
                </c:pt>
                <c:pt idx="1">
                  <c:v>0.13</c:v>
                </c:pt>
                <c:pt idx="2">
                  <c:v>0.12</c:v>
                </c:pt>
                <c:pt idx="3">
                  <c:v>0.0</c:v>
                </c:pt>
                <c:pt idx="4">
                  <c:v>0.0</c:v>
                </c:pt>
              </c:numCache>
            </c:numRef>
          </c:val>
        </c:ser>
        <c:dLbls>
          <c:dLblPos val="outEnd"/>
          <c:showLegendKey val="0"/>
          <c:showVal val="1"/>
          <c:showCatName val="0"/>
          <c:showSerName val="0"/>
          <c:showPercent val="0"/>
          <c:showBubbleSize val="0"/>
        </c:dLbls>
        <c:gapWidth val="150"/>
        <c:axId val="-2042869696"/>
        <c:axId val="-2042852496"/>
      </c:barChart>
      <c:catAx>
        <c:axId val="-2042869696"/>
        <c:scaling>
          <c:orientation val="minMax"/>
        </c:scaling>
        <c:delete val="0"/>
        <c:axPos val="b"/>
        <c:numFmt formatCode="General" sourceLinked="0"/>
        <c:majorTickMark val="out"/>
        <c:minorTickMark val="none"/>
        <c:tickLblPos val="nextTo"/>
        <c:txPr>
          <a:bodyPr rot="-5400000" vert="horz"/>
          <a:lstStyle/>
          <a:p>
            <a:pPr>
              <a:defRPr sz="1200"/>
            </a:pPr>
            <a:endParaRPr lang="en-US"/>
          </a:p>
        </c:txPr>
        <c:crossAx val="-2042852496"/>
        <c:crosses val="autoZero"/>
        <c:auto val="1"/>
        <c:lblAlgn val="ctr"/>
        <c:lblOffset val="100"/>
        <c:noMultiLvlLbl val="0"/>
      </c:catAx>
      <c:valAx>
        <c:axId val="-2042852496"/>
        <c:scaling>
          <c:orientation val="minMax"/>
        </c:scaling>
        <c:delete val="0"/>
        <c:axPos val="l"/>
        <c:numFmt formatCode="0%" sourceLinked="1"/>
        <c:majorTickMark val="out"/>
        <c:minorTickMark val="none"/>
        <c:tickLblPos val="nextTo"/>
        <c:crossAx val="-204286969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pt-BR" sz="1200"/>
              <a:t>Classes D/E (Lower Class)</a:t>
            </a:r>
          </a:p>
        </c:rich>
      </c:tx>
      <c:layout/>
      <c:overlay val="0"/>
    </c:title>
    <c:autoTitleDeleted val="0"/>
    <c:plotArea>
      <c:layout/>
      <c:barChart>
        <c:barDir val="col"/>
        <c:grouping val="clustered"/>
        <c:varyColors val="0"/>
        <c:ser>
          <c:idx val="0"/>
          <c:order val="0"/>
          <c:tx>
            <c:strRef>
              <c:f>Plan1!$J$25</c:f>
              <c:strCache>
                <c:ptCount val="1"/>
                <c:pt idx="0">
                  <c:v>2007</c:v>
                </c:pt>
              </c:strCache>
            </c:strRef>
          </c:tx>
          <c:spPr>
            <a:solidFill>
              <a:schemeClr val="accent5">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Plan1!$A$26:$A$30</c:f>
              <c:strCache>
                <c:ptCount val="5"/>
                <c:pt idx="0">
                  <c:v>Cash</c:v>
                </c:pt>
                <c:pt idx="1">
                  <c:v>Credit card</c:v>
                </c:pt>
                <c:pt idx="2">
                  <c:v>Debit card</c:v>
                </c:pt>
                <c:pt idx="3">
                  <c:v>Cheque</c:v>
                </c:pt>
                <c:pt idx="4">
                  <c:v>Direct Debit</c:v>
                </c:pt>
              </c:strCache>
            </c:strRef>
          </c:cat>
          <c:val>
            <c:numRef>
              <c:f>Plan1!$J$26:$J$30</c:f>
              <c:numCache>
                <c:formatCode>0%</c:formatCode>
                <c:ptCount val="5"/>
                <c:pt idx="0">
                  <c:v>0.91</c:v>
                </c:pt>
                <c:pt idx="1">
                  <c:v>0.05</c:v>
                </c:pt>
                <c:pt idx="2">
                  <c:v>0.03</c:v>
                </c:pt>
                <c:pt idx="3">
                  <c:v>0.01</c:v>
                </c:pt>
                <c:pt idx="4">
                  <c:v>0.0</c:v>
                </c:pt>
              </c:numCache>
            </c:numRef>
          </c:val>
        </c:ser>
        <c:ser>
          <c:idx val="1"/>
          <c:order val="1"/>
          <c:tx>
            <c:strRef>
              <c:f>Plan1!$K$25</c:f>
              <c:strCache>
                <c:ptCount val="1"/>
                <c:pt idx="0">
                  <c:v>2010</c:v>
                </c:pt>
              </c:strCache>
            </c:strRef>
          </c:tx>
          <c:spPr>
            <a:solidFill>
              <a:schemeClr val="accent3">
                <a:lumMod val="75000"/>
              </a:schemeClr>
            </a:solidFill>
          </c:spPr>
          <c:invertIfNegative val="0"/>
          <c:dLbls>
            <c:dLbl>
              <c:idx val="0"/>
              <c:layout>
                <c:manualLayout>
                  <c:x val="0.0246913580246914"/>
                  <c:y val="0.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Plan1!$A$26:$A$30</c:f>
              <c:strCache>
                <c:ptCount val="5"/>
                <c:pt idx="0">
                  <c:v>Cash</c:v>
                </c:pt>
                <c:pt idx="1">
                  <c:v>Credit card</c:v>
                </c:pt>
                <c:pt idx="2">
                  <c:v>Debit card</c:v>
                </c:pt>
                <c:pt idx="3">
                  <c:v>Cheque</c:v>
                </c:pt>
                <c:pt idx="4">
                  <c:v>Direct Debit</c:v>
                </c:pt>
              </c:strCache>
            </c:strRef>
          </c:cat>
          <c:val>
            <c:numRef>
              <c:f>Plan1!$K$26:$K$30</c:f>
              <c:numCache>
                <c:formatCode>0%</c:formatCode>
                <c:ptCount val="5"/>
                <c:pt idx="0">
                  <c:v>0.86</c:v>
                </c:pt>
                <c:pt idx="1">
                  <c:v>0.08</c:v>
                </c:pt>
                <c:pt idx="2">
                  <c:v>0.06</c:v>
                </c:pt>
                <c:pt idx="3">
                  <c:v>0.0</c:v>
                </c:pt>
                <c:pt idx="4">
                  <c:v>0.0</c:v>
                </c:pt>
              </c:numCache>
            </c:numRef>
          </c:val>
        </c:ser>
        <c:dLbls>
          <c:dLblPos val="outEnd"/>
          <c:showLegendKey val="0"/>
          <c:showVal val="1"/>
          <c:showCatName val="0"/>
          <c:showSerName val="0"/>
          <c:showPercent val="0"/>
          <c:showBubbleSize val="0"/>
        </c:dLbls>
        <c:gapWidth val="150"/>
        <c:axId val="-2041783264"/>
        <c:axId val="-2041787936"/>
      </c:barChart>
      <c:catAx>
        <c:axId val="-2041783264"/>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2041787936"/>
        <c:crosses val="autoZero"/>
        <c:auto val="1"/>
        <c:lblAlgn val="ctr"/>
        <c:lblOffset val="100"/>
        <c:noMultiLvlLbl val="0"/>
      </c:catAx>
      <c:valAx>
        <c:axId val="-2041787936"/>
        <c:scaling>
          <c:orientation val="minMax"/>
        </c:scaling>
        <c:delete val="0"/>
        <c:axPos val="l"/>
        <c:numFmt formatCode="0%" sourceLinked="1"/>
        <c:majorTickMark val="out"/>
        <c:minorTickMark val="none"/>
        <c:tickLblPos val="nextTo"/>
        <c:crossAx val="-2041783264"/>
        <c:crosses val="autoZero"/>
        <c:crossBetween val="between"/>
      </c:valAx>
      <c:spPr>
        <a:noFill/>
        <a:ln w="25400">
          <a:noFill/>
        </a:ln>
      </c:spPr>
    </c:plotArea>
    <c:legend>
      <c:legendPos val="b"/>
      <c:layout/>
      <c:overlay val="0"/>
    </c:legend>
    <c:plotVisOnly val="1"/>
    <c:dispBlanksAs val="gap"/>
    <c:showDLblsOverMax val="0"/>
  </c:chart>
  <c:spPr>
    <a:noFill/>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DEEE00-D551-43D7-A4BB-1B11E01A612C}"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pt-BR"/>
        </a:p>
      </dgm:t>
    </dgm:pt>
    <dgm:pt modelId="{494F3FC4-10A8-4190-A6E9-2950A5B99210}">
      <dgm:prSet phldrT="[Texto]" custT="1"/>
      <dgm:spPr/>
      <dgm:t>
        <a:bodyPr/>
        <a:lstStyle/>
        <a:p>
          <a:r>
            <a:rPr lang="pt-BR" sz="1200" dirty="0" err="1" smtClean="0"/>
            <a:t>Interoperability</a:t>
          </a:r>
          <a:endParaRPr lang="pt-BR" sz="1200" dirty="0"/>
        </a:p>
      </dgm:t>
    </dgm:pt>
    <dgm:pt modelId="{481DE4BA-42A4-48FC-ABC6-57662568E57B}" type="parTrans" cxnId="{C9F9D702-89EF-477F-8741-25EA520C16B0}">
      <dgm:prSet/>
      <dgm:spPr/>
      <dgm:t>
        <a:bodyPr/>
        <a:lstStyle/>
        <a:p>
          <a:endParaRPr lang="pt-BR" sz="1800"/>
        </a:p>
      </dgm:t>
    </dgm:pt>
    <dgm:pt modelId="{ED571DBE-45CE-466C-A313-68CF3D8E2841}" type="sibTrans" cxnId="{C9F9D702-89EF-477F-8741-25EA520C16B0}">
      <dgm:prSet custT="1"/>
      <dgm:spPr/>
      <dgm:t>
        <a:bodyPr/>
        <a:lstStyle/>
        <a:p>
          <a:endParaRPr lang="pt-BR" sz="900"/>
        </a:p>
      </dgm:t>
    </dgm:pt>
    <dgm:pt modelId="{31A08D5D-E56A-4B69-8DCF-E33AC4581EAE}">
      <dgm:prSet phldrT="[Texto]" custT="1"/>
      <dgm:spPr/>
      <dgm:t>
        <a:bodyPr/>
        <a:lstStyle/>
        <a:p>
          <a:r>
            <a:rPr lang="pt-BR" sz="1200" dirty="0" err="1" smtClean="0"/>
            <a:t>Innovation</a:t>
          </a:r>
          <a:endParaRPr lang="pt-BR" sz="1200" dirty="0"/>
        </a:p>
      </dgm:t>
    </dgm:pt>
    <dgm:pt modelId="{01B15ACB-8B0C-4B3D-936F-BD572D16309D}" type="parTrans" cxnId="{ABACB456-6CB9-4FC8-BEBE-A6F9B6F7C593}">
      <dgm:prSet/>
      <dgm:spPr/>
      <dgm:t>
        <a:bodyPr/>
        <a:lstStyle/>
        <a:p>
          <a:endParaRPr lang="pt-BR" sz="1800"/>
        </a:p>
      </dgm:t>
    </dgm:pt>
    <dgm:pt modelId="{4CE38341-BE4C-4C8C-85B9-14AFE1790B12}" type="sibTrans" cxnId="{ABACB456-6CB9-4FC8-BEBE-A6F9B6F7C593}">
      <dgm:prSet custT="1"/>
      <dgm:spPr/>
      <dgm:t>
        <a:bodyPr/>
        <a:lstStyle/>
        <a:p>
          <a:endParaRPr lang="pt-BR" sz="900"/>
        </a:p>
      </dgm:t>
    </dgm:pt>
    <dgm:pt modelId="{57C09863-8F05-49DC-BE7B-C152F8091DD0}">
      <dgm:prSet phldrT="[Texto]" custT="1"/>
      <dgm:spPr/>
      <dgm:t>
        <a:bodyPr/>
        <a:lstStyle/>
        <a:p>
          <a:r>
            <a:rPr lang="pt-BR" sz="1200" dirty="0" err="1" smtClean="0"/>
            <a:t>Eficiency</a:t>
          </a:r>
          <a:endParaRPr lang="pt-BR" sz="1200" dirty="0"/>
        </a:p>
      </dgm:t>
    </dgm:pt>
    <dgm:pt modelId="{D8C89232-A87E-4E40-97CD-D5B27A9AA41D}" type="parTrans" cxnId="{D2D9FA6D-7EDA-45D8-8425-08A150C3FA79}">
      <dgm:prSet/>
      <dgm:spPr/>
      <dgm:t>
        <a:bodyPr/>
        <a:lstStyle/>
        <a:p>
          <a:endParaRPr lang="pt-BR" sz="1800"/>
        </a:p>
      </dgm:t>
    </dgm:pt>
    <dgm:pt modelId="{1923FE54-6663-4903-92E2-5A62F9B2F292}" type="sibTrans" cxnId="{D2D9FA6D-7EDA-45D8-8425-08A150C3FA79}">
      <dgm:prSet custT="1"/>
      <dgm:spPr/>
      <dgm:t>
        <a:bodyPr/>
        <a:lstStyle/>
        <a:p>
          <a:endParaRPr lang="pt-BR" sz="900"/>
        </a:p>
      </dgm:t>
    </dgm:pt>
    <dgm:pt modelId="{426254D2-CC1A-4E59-8220-BF5C5C281AB6}">
      <dgm:prSet phldrT="[Texto]" custT="1"/>
      <dgm:spPr/>
      <dgm:t>
        <a:bodyPr/>
        <a:lstStyle/>
        <a:p>
          <a:r>
            <a:rPr lang="pt-BR" sz="1200" dirty="0" smtClean="0"/>
            <a:t>Non-</a:t>
          </a:r>
          <a:r>
            <a:rPr lang="pt-BR" sz="1200" dirty="0" err="1" smtClean="0"/>
            <a:t>discriminatory</a:t>
          </a:r>
          <a:r>
            <a:rPr lang="pt-BR" sz="1200" dirty="0" smtClean="0"/>
            <a:t> </a:t>
          </a:r>
          <a:r>
            <a:rPr lang="pt-BR" sz="1200" dirty="0" err="1" smtClean="0"/>
            <a:t>treatment</a:t>
          </a:r>
          <a:endParaRPr lang="pt-BR" sz="1200" dirty="0"/>
        </a:p>
      </dgm:t>
    </dgm:pt>
    <dgm:pt modelId="{78001E9E-6372-4242-9C3B-E86462658036}" type="parTrans" cxnId="{E536F691-6A38-4F22-B797-1F6E00E6BC4D}">
      <dgm:prSet/>
      <dgm:spPr/>
      <dgm:t>
        <a:bodyPr/>
        <a:lstStyle/>
        <a:p>
          <a:endParaRPr lang="pt-BR" sz="1800"/>
        </a:p>
      </dgm:t>
    </dgm:pt>
    <dgm:pt modelId="{770FBC5A-233A-44DB-98AC-F92687F89C47}" type="sibTrans" cxnId="{E536F691-6A38-4F22-B797-1F6E00E6BC4D}">
      <dgm:prSet custT="1"/>
      <dgm:spPr/>
      <dgm:t>
        <a:bodyPr/>
        <a:lstStyle/>
        <a:p>
          <a:endParaRPr lang="pt-BR" sz="900"/>
        </a:p>
      </dgm:t>
    </dgm:pt>
    <dgm:pt modelId="{92939C3D-F3DA-4D84-A3F8-3A8363549C19}">
      <dgm:prSet phldrT="[Texto]" custT="1"/>
      <dgm:spPr/>
      <dgm:t>
        <a:bodyPr/>
        <a:lstStyle/>
        <a:p>
          <a:r>
            <a:rPr lang="pt-BR" sz="1200" dirty="0" err="1" smtClean="0"/>
            <a:t>Reliability</a:t>
          </a:r>
          <a:r>
            <a:rPr lang="pt-BR" sz="1200" dirty="0" smtClean="0"/>
            <a:t>, </a:t>
          </a:r>
          <a:r>
            <a:rPr lang="pt-BR" sz="1200" dirty="0" err="1" smtClean="0"/>
            <a:t>quality</a:t>
          </a:r>
          <a:r>
            <a:rPr lang="pt-BR" sz="1200" dirty="0" smtClean="0"/>
            <a:t> </a:t>
          </a:r>
          <a:r>
            <a:rPr lang="pt-BR" sz="1200" dirty="0" err="1" smtClean="0"/>
            <a:t>and</a:t>
          </a:r>
          <a:r>
            <a:rPr lang="pt-BR" sz="1200" dirty="0" smtClean="0"/>
            <a:t> </a:t>
          </a:r>
          <a:r>
            <a:rPr lang="pt-BR" sz="1200" dirty="0" err="1" smtClean="0"/>
            <a:t>safety</a:t>
          </a:r>
          <a:endParaRPr lang="pt-BR" sz="1200" dirty="0"/>
        </a:p>
      </dgm:t>
    </dgm:pt>
    <dgm:pt modelId="{44C3E16C-908D-45D1-A904-5F7E9EC5F023}" type="parTrans" cxnId="{70A8CE40-CC15-4E2F-AB01-2A537C8FF690}">
      <dgm:prSet/>
      <dgm:spPr/>
      <dgm:t>
        <a:bodyPr/>
        <a:lstStyle/>
        <a:p>
          <a:endParaRPr lang="pt-BR" sz="1800"/>
        </a:p>
      </dgm:t>
    </dgm:pt>
    <dgm:pt modelId="{B9F002C3-8DB6-4EF2-BCE5-E409776C276D}" type="sibTrans" cxnId="{70A8CE40-CC15-4E2F-AB01-2A537C8FF690}">
      <dgm:prSet custT="1"/>
      <dgm:spPr/>
      <dgm:t>
        <a:bodyPr/>
        <a:lstStyle/>
        <a:p>
          <a:endParaRPr lang="pt-BR" sz="900"/>
        </a:p>
      </dgm:t>
    </dgm:pt>
    <dgm:pt modelId="{7AE97F50-DAE2-4D49-9B22-1B7907167B9E}" type="pres">
      <dgm:prSet presAssocID="{D7DEEE00-D551-43D7-A4BB-1B11E01A612C}" presName="cycle" presStyleCnt="0">
        <dgm:presLayoutVars>
          <dgm:dir/>
          <dgm:resizeHandles val="exact"/>
        </dgm:presLayoutVars>
      </dgm:prSet>
      <dgm:spPr/>
      <dgm:t>
        <a:bodyPr/>
        <a:lstStyle/>
        <a:p>
          <a:endParaRPr lang="en-US"/>
        </a:p>
      </dgm:t>
    </dgm:pt>
    <dgm:pt modelId="{61D1CE13-9E01-484D-938D-D5AE67B39751}" type="pres">
      <dgm:prSet presAssocID="{494F3FC4-10A8-4190-A6E9-2950A5B99210}" presName="node" presStyleLbl="node1" presStyleIdx="0" presStyleCnt="5">
        <dgm:presLayoutVars>
          <dgm:bulletEnabled val="1"/>
        </dgm:presLayoutVars>
      </dgm:prSet>
      <dgm:spPr/>
      <dgm:t>
        <a:bodyPr/>
        <a:lstStyle/>
        <a:p>
          <a:endParaRPr lang="en-US"/>
        </a:p>
      </dgm:t>
    </dgm:pt>
    <dgm:pt modelId="{C0D49B4E-9313-4C8C-90E7-2AD8E6910A21}" type="pres">
      <dgm:prSet presAssocID="{ED571DBE-45CE-466C-A313-68CF3D8E2841}" presName="sibTrans" presStyleLbl="sibTrans2D1" presStyleIdx="0" presStyleCnt="5"/>
      <dgm:spPr/>
      <dgm:t>
        <a:bodyPr/>
        <a:lstStyle/>
        <a:p>
          <a:endParaRPr lang="en-US"/>
        </a:p>
      </dgm:t>
    </dgm:pt>
    <dgm:pt modelId="{F2F71725-BA71-4135-83F9-79686DF63810}" type="pres">
      <dgm:prSet presAssocID="{ED571DBE-45CE-466C-A313-68CF3D8E2841}" presName="connectorText" presStyleLbl="sibTrans2D1" presStyleIdx="0" presStyleCnt="5"/>
      <dgm:spPr/>
      <dgm:t>
        <a:bodyPr/>
        <a:lstStyle/>
        <a:p>
          <a:endParaRPr lang="en-US"/>
        </a:p>
      </dgm:t>
    </dgm:pt>
    <dgm:pt modelId="{E6C60F5E-D9D8-40E1-B8F5-1F640180D2AD}" type="pres">
      <dgm:prSet presAssocID="{31A08D5D-E56A-4B69-8DCF-E33AC4581EAE}" presName="node" presStyleLbl="node1" presStyleIdx="1" presStyleCnt="5">
        <dgm:presLayoutVars>
          <dgm:bulletEnabled val="1"/>
        </dgm:presLayoutVars>
      </dgm:prSet>
      <dgm:spPr/>
      <dgm:t>
        <a:bodyPr/>
        <a:lstStyle/>
        <a:p>
          <a:endParaRPr lang="en-US"/>
        </a:p>
      </dgm:t>
    </dgm:pt>
    <dgm:pt modelId="{FE56F9BD-8427-48A2-9285-23B00104B5B4}" type="pres">
      <dgm:prSet presAssocID="{4CE38341-BE4C-4C8C-85B9-14AFE1790B12}" presName="sibTrans" presStyleLbl="sibTrans2D1" presStyleIdx="1" presStyleCnt="5"/>
      <dgm:spPr/>
      <dgm:t>
        <a:bodyPr/>
        <a:lstStyle/>
        <a:p>
          <a:endParaRPr lang="en-US"/>
        </a:p>
      </dgm:t>
    </dgm:pt>
    <dgm:pt modelId="{0BD5505C-E052-462F-B318-2589E8D36499}" type="pres">
      <dgm:prSet presAssocID="{4CE38341-BE4C-4C8C-85B9-14AFE1790B12}" presName="connectorText" presStyleLbl="sibTrans2D1" presStyleIdx="1" presStyleCnt="5"/>
      <dgm:spPr/>
      <dgm:t>
        <a:bodyPr/>
        <a:lstStyle/>
        <a:p>
          <a:endParaRPr lang="en-US"/>
        </a:p>
      </dgm:t>
    </dgm:pt>
    <dgm:pt modelId="{51247481-FD5B-4EC2-8AD8-545CB1D341A8}" type="pres">
      <dgm:prSet presAssocID="{57C09863-8F05-49DC-BE7B-C152F8091DD0}" presName="node" presStyleLbl="node1" presStyleIdx="2" presStyleCnt="5">
        <dgm:presLayoutVars>
          <dgm:bulletEnabled val="1"/>
        </dgm:presLayoutVars>
      </dgm:prSet>
      <dgm:spPr/>
      <dgm:t>
        <a:bodyPr/>
        <a:lstStyle/>
        <a:p>
          <a:endParaRPr lang="en-US"/>
        </a:p>
      </dgm:t>
    </dgm:pt>
    <dgm:pt modelId="{B80D3E82-4582-4407-8E57-5CD269D82C81}" type="pres">
      <dgm:prSet presAssocID="{1923FE54-6663-4903-92E2-5A62F9B2F292}" presName="sibTrans" presStyleLbl="sibTrans2D1" presStyleIdx="2" presStyleCnt="5"/>
      <dgm:spPr/>
      <dgm:t>
        <a:bodyPr/>
        <a:lstStyle/>
        <a:p>
          <a:endParaRPr lang="en-US"/>
        </a:p>
      </dgm:t>
    </dgm:pt>
    <dgm:pt modelId="{C6B70F59-435E-4018-9D0D-AAE2FBC2870B}" type="pres">
      <dgm:prSet presAssocID="{1923FE54-6663-4903-92E2-5A62F9B2F292}" presName="connectorText" presStyleLbl="sibTrans2D1" presStyleIdx="2" presStyleCnt="5"/>
      <dgm:spPr/>
      <dgm:t>
        <a:bodyPr/>
        <a:lstStyle/>
        <a:p>
          <a:endParaRPr lang="en-US"/>
        </a:p>
      </dgm:t>
    </dgm:pt>
    <dgm:pt modelId="{2E0B6DCB-7AD1-4285-8E44-70F01E8AC7AB}" type="pres">
      <dgm:prSet presAssocID="{426254D2-CC1A-4E59-8220-BF5C5C281AB6}" presName="node" presStyleLbl="node1" presStyleIdx="3" presStyleCnt="5">
        <dgm:presLayoutVars>
          <dgm:bulletEnabled val="1"/>
        </dgm:presLayoutVars>
      </dgm:prSet>
      <dgm:spPr/>
      <dgm:t>
        <a:bodyPr/>
        <a:lstStyle/>
        <a:p>
          <a:endParaRPr lang="pt-BR"/>
        </a:p>
      </dgm:t>
    </dgm:pt>
    <dgm:pt modelId="{78544344-58C7-46C1-99FD-8F3D68F9E564}" type="pres">
      <dgm:prSet presAssocID="{770FBC5A-233A-44DB-98AC-F92687F89C47}" presName="sibTrans" presStyleLbl="sibTrans2D1" presStyleIdx="3" presStyleCnt="5"/>
      <dgm:spPr/>
      <dgm:t>
        <a:bodyPr/>
        <a:lstStyle/>
        <a:p>
          <a:endParaRPr lang="en-US"/>
        </a:p>
      </dgm:t>
    </dgm:pt>
    <dgm:pt modelId="{78683CB0-20B8-44CC-A84C-C56CFADF5AA4}" type="pres">
      <dgm:prSet presAssocID="{770FBC5A-233A-44DB-98AC-F92687F89C47}" presName="connectorText" presStyleLbl="sibTrans2D1" presStyleIdx="3" presStyleCnt="5"/>
      <dgm:spPr/>
      <dgm:t>
        <a:bodyPr/>
        <a:lstStyle/>
        <a:p>
          <a:endParaRPr lang="en-US"/>
        </a:p>
      </dgm:t>
    </dgm:pt>
    <dgm:pt modelId="{2F3CD6C9-CBF4-4B9C-8024-084A36B732C9}" type="pres">
      <dgm:prSet presAssocID="{92939C3D-F3DA-4D84-A3F8-3A8363549C19}" presName="node" presStyleLbl="node1" presStyleIdx="4" presStyleCnt="5">
        <dgm:presLayoutVars>
          <dgm:bulletEnabled val="1"/>
        </dgm:presLayoutVars>
      </dgm:prSet>
      <dgm:spPr/>
      <dgm:t>
        <a:bodyPr/>
        <a:lstStyle/>
        <a:p>
          <a:endParaRPr lang="pt-BR"/>
        </a:p>
      </dgm:t>
    </dgm:pt>
    <dgm:pt modelId="{4E13B260-F304-4BD5-A289-85788C03A973}" type="pres">
      <dgm:prSet presAssocID="{B9F002C3-8DB6-4EF2-BCE5-E409776C276D}" presName="sibTrans" presStyleLbl="sibTrans2D1" presStyleIdx="4" presStyleCnt="5"/>
      <dgm:spPr/>
      <dgm:t>
        <a:bodyPr/>
        <a:lstStyle/>
        <a:p>
          <a:endParaRPr lang="en-US"/>
        </a:p>
      </dgm:t>
    </dgm:pt>
    <dgm:pt modelId="{EEC487DF-D9D4-438D-BDF1-D962FBD51AF6}" type="pres">
      <dgm:prSet presAssocID="{B9F002C3-8DB6-4EF2-BCE5-E409776C276D}" presName="connectorText" presStyleLbl="sibTrans2D1" presStyleIdx="4" presStyleCnt="5"/>
      <dgm:spPr/>
      <dgm:t>
        <a:bodyPr/>
        <a:lstStyle/>
        <a:p>
          <a:endParaRPr lang="en-US"/>
        </a:p>
      </dgm:t>
    </dgm:pt>
  </dgm:ptLst>
  <dgm:cxnLst>
    <dgm:cxn modelId="{D2D9FA6D-7EDA-45D8-8425-08A150C3FA79}" srcId="{D7DEEE00-D551-43D7-A4BB-1B11E01A612C}" destId="{57C09863-8F05-49DC-BE7B-C152F8091DD0}" srcOrd="2" destOrd="0" parTransId="{D8C89232-A87E-4E40-97CD-D5B27A9AA41D}" sibTransId="{1923FE54-6663-4903-92E2-5A62F9B2F292}"/>
    <dgm:cxn modelId="{6AC72A8B-899F-0E40-AFBD-DAA2C0EFF8B4}" type="presOf" srcId="{B9F002C3-8DB6-4EF2-BCE5-E409776C276D}" destId="{4E13B260-F304-4BD5-A289-85788C03A973}" srcOrd="0" destOrd="0" presId="urn:microsoft.com/office/officeart/2005/8/layout/cycle2"/>
    <dgm:cxn modelId="{214ADFA0-7A32-7D47-8F78-5075E0589E87}" type="presOf" srcId="{ED571DBE-45CE-466C-A313-68CF3D8E2841}" destId="{C0D49B4E-9313-4C8C-90E7-2AD8E6910A21}" srcOrd="0" destOrd="0" presId="urn:microsoft.com/office/officeart/2005/8/layout/cycle2"/>
    <dgm:cxn modelId="{1832F5B9-6021-9D4D-BB73-4B7F41A6126E}" type="presOf" srcId="{4CE38341-BE4C-4C8C-85B9-14AFE1790B12}" destId="{0BD5505C-E052-462F-B318-2589E8D36499}" srcOrd="1" destOrd="0" presId="urn:microsoft.com/office/officeart/2005/8/layout/cycle2"/>
    <dgm:cxn modelId="{BF82D53F-7F8E-3840-B847-BEFEA6B75CD8}" type="presOf" srcId="{B9F002C3-8DB6-4EF2-BCE5-E409776C276D}" destId="{EEC487DF-D9D4-438D-BDF1-D962FBD51AF6}" srcOrd="1" destOrd="0" presId="urn:microsoft.com/office/officeart/2005/8/layout/cycle2"/>
    <dgm:cxn modelId="{14699B3A-D61B-314A-91EA-EF933A715E06}" type="presOf" srcId="{426254D2-CC1A-4E59-8220-BF5C5C281AB6}" destId="{2E0B6DCB-7AD1-4285-8E44-70F01E8AC7AB}" srcOrd="0" destOrd="0" presId="urn:microsoft.com/office/officeart/2005/8/layout/cycle2"/>
    <dgm:cxn modelId="{28AD9E28-967B-7344-9FD4-96EC98D70B1A}" type="presOf" srcId="{31A08D5D-E56A-4B69-8DCF-E33AC4581EAE}" destId="{E6C60F5E-D9D8-40E1-B8F5-1F640180D2AD}" srcOrd="0" destOrd="0" presId="urn:microsoft.com/office/officeart/2005/8/layout/cycle2"/>
    <dgm:cxn modelId="{F832414D-BA22-FD43-8B61-41188D16CDCE}" type="presOf" srcId="{494F3FC4-10A8-4190-A6E9-2950A5B99210}" destId="{61D1CE13-9E01-484D-938D-D5AE67B39751}" srcOrd="0" destOrd="0" presId="urn:microsoft.com/office/officeart/2005/8/layout/cycle2"/>
    <dgm:cxn modelId="{14A64F8C-5AEC-B34B-8D3E-655D8FF91A2F}" type="presOf" srcId="{4CE38341-BE4C-4C8C-85B9-14AFE1790B12}" destId="{FE56F9BD-8427-48A2-9285-23B00104B5B4}" srcOrd="0" destOrd="0" presId="urn:microsoft.com/office/officeart/2005/8/layout/cycle2"/>
    <dgm:cxn modelId="{E536F691-6A38-4F22-B797-1F6E00E6BC4D}" srcId="{D7DEEE00-D551-43D7-A4BB-1B11E01A612C}" destId="{426254D2-CC1A-4E59-8220-BF5C5C281AB6}" srcOrd="3" destOrd="0" parTransId="{78001E9E-6372-4242-9C3B-E86462658036}" sibTransId="{770FBC5A-233A-44DB-98AC-F92687F89C47}"/>
    <dgm:cxn modelId="{5C4F50FC-8433-3F49-817B-3DB7BAFF310D}" type="presOf" srcId="{D7DEEE00-D551-43D7-A4BB-1B11E01A612C}" destId="{7AE97F50-DAE2-4D49-9B22-1B7907167B9E}" srcOrd="0" destOrd="0" presId="urn:microsoft.com/office/officeart/2005/8/layout/cycle2"/>
    <dgm:cxn modelId="{6C93D4A1-3F1E-6E4D-94E2-53984BE9ED32}" type="presOf" srcId="{770FBC5A-233A-44DB-98AC-F92687F89C47}" destId="{78683CB0-20B8-44CC-A84C-C56CFADF5AA4}" srcOrd="1" destOrd="0" presId="urn:microsoft.com/office/officeart/2005/8/layout/cycle2"/>
    <dgm:cxn modelId="{301BE29A-0876-504B-8165-6A73A431559B}" type="presOf" srcId="{770FBC5A-233A-44DB-98AC-F92687F89C47}" destId="{78544344-58C7-46C1-99FD-8F3D68F9E564}" srcOrd="0" destOrd="0" presId="urn:microsoft.com/office/officeart/2005/8/layout/cycle2"/>
    <dgm:cxn modelId="{70A8CE40-CC15-4E2F-AB01-2A537C8FF690}" srcId="{D7DEEE00-D551-43D7-A4BB-1B11E01A612C}" destId="{92939C3D-F3DA-4D84-A3F8-3A8363549C19}" srcOrd="4" destOrd="0" parTransId="{44C3E16C-908D-45D1-A904-5F7E9EC5F023}" sibTransId="{B9F002C3-8DB6-4EF2-BCE5-E409776C276D}"/>
    <dgm:cxn modelId="{51587EC0-1219-2A4F-BC4B-5B9ACAD94113}" type="presOf" srcId="{92939C3D-F3DA-4D84-A3F8-3A8363549C19}" destId="{2F3CD6C9-CBF4-4B9C-8024-084A36B732C9}" srcOrd="0" destOrd="0" presId="urn:microsoft.com/office/officeart/2005/8/layout/cycle2"/>
    <dgm:cxn modelId="{C981EDB4-F8B8-134F-9B38-DE44A2210308}" type="presOf" srcId="{1923FE54-6663-4903-92E2-5A62F9B2F292}" destId="{C6B70F59-435E-4018-9D0D-AAE2FBC2870B}" srcOrd="1" destOrd="0" presId="urn:microsoft.com/office/officeart/2005/8/layout/cycle2"/>
    <dgm:cxn modelId="{ABACB456-6CB9-4FC8-BEBE-A6F9B6F7C593}" srcId="{D7DEEE00-D551-43D7-A4BB-1B11E01A612C}" destId="{31A08D5D-E56A-4B69-8DCF-E33AC4581EAE}" srcOrd="1" destOrd="0" parTransId="{01B15ACB-8B0C-4B3D-936F-BD572D16309D}" sibTransId="{4CE38341-BE4C-4C8C-85B9-14AFE1790B12}"/>
    <dgm:cxn modelId="{C9F9D702-89EF-477F-8741-25EA520C16B0}" srcId="{D7DEEE00-D551-43D7-A4BB-1B11E01A612C}" destId="{494F3FC4-10A8-4190-A6E9-2950A5B99210}" srcOrd="0" destOrd="0" parTransId="{481DE4BA-42A4-48FC-ABC6-57662568E57B}" sibTransId="{ED571DBE-45CE-466C-A313-68CF3D8E2841}"/>
    <dgm:cxn modelId="{F5E7A71E-3ED5-AF49-8469-5ED22251952F}" type="presOf" srcId="{1923FE54-6663-4903-92E2-5A62F9B2F292}" destId="{B80D3E82-4582-4407-8E57-5CD269D82C81}" srcOrd="0" destOrd="0" presId="urn:microsoft.com/office/officeart/2005/8/layout/cycle2"/>
    <dgm:cxn modelId="{D55BD34E-D4D4-D945-9E38-0E35A32BF2D4}" type="presOf" srcId="{ED571DBE-45CE-466C-A313-68CF3D8E2841}" destId="{F2F71725-BA71-4135-83F9-79686DF63810}" srcOrd="1" destOrd="0" presId="urn:microsoft.com/office/officeart/2005/8/layout/cycle2"/>
    <dgm:cxn modelId="{8882C3DE-D422-4340-B783-94464BD41439}" type="presOf" srcId="{57C09863-8F05-49DC-BE7B-C152F8091DD0}" destId="{51247481-FD5B-4EC2-8AD8-545CB1D341A8}" srcOrd="0" destOrd="0" presId="urn:microsoft.com/office/officeart/2005/8/layout/cycle2"/>
    <dgm:cxn modelId="{EDF2B2D0-215F-3D49-9E58-49AF1268C216}" type="presParOf" srcId="{7AE97F50-DAE2-4D49-9B22-1B7907167B9E}" destId="{61D1CE13-9E01-484D-938D-D5AE67B39751}" srcOrd="0" destOrd="0" presId="urn:microsoft.com/office/officeart/2005/8/layout/cycle2"/>
    <dgm:cxn modelId="{54087804-5776-3044-9191-8CDEED2B58C4}" type="presParOf" srcId="{7AE97F50-DAE2-4D49-9B22-1B7907167B9E}" destId="{C0D49B4E-9313-4C8C-90E7-2AD8E6910A21}" srcOrd="1" destOrd="0" presId="urn:microsoft.com/office/officeart/2005/8/layout/cycle2"/>
    <dgm:cxn modelId="{244FB62B-C8A7-444A-9608-66681576AE9D}" type="presParOf" srcId="{C0D49B4E-9313-4C8C-90E7-2AD8E6910A21}" destId="{F2F71725-BA71-4135-83F9-79686DF63810}" srcOrd="0" destOrd="0" presId="urn:microsoft.com/office/officeart/2005/8/layout/cycle2"/>
    <dgm:cxn modelId="{B24E48A4-F70B-4F42-9CDF-79EB619B4ABE}" type="presParOf" srcId="{7AE97F50-DAE2-4D49-9B22-1B7907167B9E}" destId="{E6C60F5E-D9D8-40E1-B8F5-1F640180D2AD}" srcOrd="2" destOrd="0" presId="urn:microsoft.com/office/officeart/2005/8/layout/cycle2"/>
    <dgm:cxn modelId="{CDF330F5-B231-A940-BB2C-4AE2D822798F}" type="presParOf" srcId="{7AE97F50-DAE2-4D49-9B22-1B7907167B9E}" destId="{FE56F9BD-8427-48A2-9285-23B00104B5B4}" srcOrd="3" destOrd="0" presId="urn:microsoft.com/office/officeart/2005/8/layout/cycle2"/>
    <dgm:cxn modelId="{BE712F4F-6D20-3844-95D7-1EE86A08ED65}" type="presParOf" srcId="{FE56F9BD-8427-48A2-9285-23B00104B5B4}" destId="{0BD5505C-E052-462F-B318-2589E8D36499}" srcOrd="0" destOrd="0" presId="urn:microsoft.com/office/officeart/2005/8/layout/cycle2"/>
    <dgm:cxn modelId="{7B8F477B-BF7D-E64F-9326-155998566311}" type="presParOf" srcId="{7AE97F50-DAE2-4D49-9B22-1B7907167B9E}" destId="{51247481-FD5B-4EC2-8AD8-545CB1D341A8}" srcOrd="4" destOrd="0" presId="urn:microsoft.com/office/officeart/2005/8/layout/cycle2"/>
    <dgm:cxn modelId="{5ABD76EA-F906-C44C-B328-380DBD6B9DA4}" type="presParOf" srcId="{7AE97F50-DAE2-4D49-9B22-1B7907167B9E}" destId="{B80D3E82-4582-4407-8E57-5CD269D82C81}" srcOrd="5" destOrd="0" presId="urn:microsoft.com/office/officeart/2005/8/layout/cycle2"/>
    <dgm:cxn modelId="{20C0DFC6-AF01-0C48-968B-F8C2C38DD4E9}" type="presParOf" srcId="{B80D3E82-4582-4407-8E57-5CD269D82C81}" destId="{C6B70F59-435E-4018-9D0D-AAE2FBC2870B}" srcOrd="0" destOrd="0" presId="urn:microsoft.com/office/officeart/2005/8/layout/cycle2"/>
    <dgm:cxn modelId="{069AC964-3E0B-AC43-9915-4D2B11D53156}" type="presParOf" srcId="{7AE97F50-DAE2-4D49-9B22-1B7907167B9E}" destId="{2E0B6DCB-7AD1-4285-8E44-70F01E8AC7AB}" srcOrd="6" destOrd="0" presId="urn:microsoft.com/office/officeart/2005/8/layout/cycle2"/>
    <dgm:cxn modelId="{5FF249F6-89AD-D942-9FF1-B71E37AC4AFB}" type="presParOf" srcId="{7AE97F50-DAE2-4D49-9B22-1B7907167B9E}" destId="{78544344-58C7-46C1-99FD-8F3D68F9E564}" srcOrd="7" destOrd="0" presId="urn:microsoft.com/office/officeart/2005/8/layout/cycle2"/>
    <dgm:cxn modelId="{DC52A1F7-C9BD-EC4E-9651-5F98C18204D4}" type="presParOf" srcId="{78544344-58C7-46C1-99FD-8F3D68F9E564}" destId="{78683CB0-20B8-44CC-A84C-C56CFADF5AA4}" srcOrd="0" destOrd="0" presId="urn:microsoft.com/office/officeart/2005/8/layout/cycle2"/>
    <dgm:cxn modelId="{ECD9D66A-74ED-EC4E-AA63-02BE9569EFA4}" type="presParOf" srcId="{7AE97F50-DAE2-4D49-9B22-1B7907167B9E}" destId="{2F3CD6C9-CBF4-4B9C-8024-084A36B732C9}" srcOrd="8" destOrd="0" presId="urn:microsoft.com/office/officeart/2005/8/layout/cycle2"/>
    <dgm:cxn modelId="{30D7647B-5326-894D-A096-145811AD3127}" type="presParOf" srcId="{7AE97F50-DAE2-4D49-9B22-1B7907167B9E}" destId="{4E13B260-F304-4BD5-A289-85788C03A973}" srcOrd="9" destOrd="0" presId="urn:microsoft.com/office/officeart/2005/8/layout/cycle2"/>
    <dgm:cxn modelId="{79DEFDCF-B44B-D942-9503-D71BDEE87B99}" type="presParOf" srcId="{4E13B260-F304-4BD5-A289-85788C03A973}" destId="{EEC487DF-D9D4-438D-BDF1-D962FBD51AF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1CE13-9E01-484D-938D-D5AE67B39751}">
      <dsp:nvSpPr>
        <dsp:cNvPr id="0" name=""/>
        <dsp:cNvSpPr/>
      </dsp:nvSpPr>
      <dsp:spPr>
        <a:xfrm>
          <a:off x="2424150" y="1388"/>
          <a:ext cx="1440059" cy="144005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err="1" smtClean="0"/>
            <a:t>Interoperability</a:t>
          </a:r>
          <a:endParaRPr lang="pt-BR" sz="1200" kern="1200" dirty="0"/>
        </a:p>
      </dsp:txBody>
      <dsp:txXfrm>
        <a:off x="2635042" y="212280"/>
        <a:ext cx="1018275" cy="1018275"/>
      </dsp:txXfrm>
    </dsp:sp>
    <dsp:sp modelId="{C0D49B4E-9313-4C8C-90E7-2AD8E6910A21}">
      <dsp:nvSpPr>
        <dsp:cNvPr id="0" name=""/>
        <dsp:cNvSpPr/>
      </dsp:nvSpPr>
      <dsp:spPr>
        <a:xfrm rot="2160000">
          <a:off x="3818527" y="1107159"/>
          <a:ext cx="382109" cy="48601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t-BR" sz="900" kern="1200"/>
        </a:p>
      </dsp:txBody>
      <dsp:txXfrm>
        <a:off x="3829473" y="1170673"/>
        <a:ext cx="267476" cy="291611"/>
      </dsp:txXfrm>
    </dsp:sp>
    <dsp:sp modelId="{E6C60F5E-D9D8-40E1-B8F5-1F640180D2AD}">
      <dsp:nvSpPr>
        <dsp:cNvPr id="0" name=""/>
        <dsp:cNvSpPr/>
      </dsp:nvSpPr>
      <dsp:spPr>
        <a:xfrm>
          <a:off x="4172452" y="1271604"/>
          <a:ext cx="1440059" cy="1440059"/>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err="1" smtClean="0"/>
            <a:t>Innovation</a:t>
          </a:r>
          <a:endParaRPr lang="pt-BR" sz="1200" kern="1200" dirty="0"/>
        </a:p>
      </dsp:txBody>
      <dsp:txXfrm>
        <a:off x="4383344" y="1482496"/>
        <a:ext cx="1018275" cy="1018275"/>
      </dsp:txXfrm>
    </dsp:sp>
    <dsp:sp modelId="{FE56F9BD-8427-48A2-9285-23B00104B5B4}">
      <dsp:nvSpPr>
        <dsp:cNvPr id="0" name=""/>
        <dsp:cNvSpPr/>
      </dsp:nvSpPr>
      <dsp:spPr>
        <a:xfrm rot="6480000">
          <a:off x="4370872" y="2765964"/>
          <a:ext cx="382109" cy="486019"/>
        </a:xfrm>
        <a:prstGeom prst="rightArrow">
          <a:avLst>
            <a:gd name="adj1" fmla="val 60000"/>
            <a:gd name="adj2" fmla="val 50000"/>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t-BR" sz="900" kern="1200"/>
        </a:p>
      </dsp:txBody>
      <dsp:txXfrm rot="10800000">
        <a:off x="4445900" y="2808657"/>
        <a:ext cx="267476" cy="291611"/>
      </dsp:txXfrm>
    </dsp:sp>
    <dsp:sp modelId="{51247481-FD5B-4EC2-8AD8-545CB1D341A8}">
      <dsp:nvSpPr>
        <dsp:cNvPr id="0" name=""/>
        <dsp:cNvSpPr/>
      </dsp:nvSpPr>
      <dsp:spPr>
        <a:xfrm>
          <a:off x="3504660" y="3326856"/>
          <a:ext cx="1440059" cy="1440059"/>
        </a:xfrm>
        <a:prstGeom prst="ellipse">
          <a:avLst/>
        </a:prstGeom>
        <a:solidFill>
          <a:schemeClr val="accent3">
            <a:hueOff val="5625133"/>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err="1" smtClean="0"/>
            <a:t>Eficiency</a:t>
          </a:r>
          <a:endParaRPr lang="pt-BR" sz="1200" kern="1200" dirty="0"/>
        </a:p>
      </dsp:txBody>
      <dsp:txXfrm>
        <a:off x="3715552" y="3537748"/>
        <a:ext cx="1018275" cy="1018275"/>
      </dsp:txXfrm>
    </dsp:sp>
    <dsp:sp modelId="{B80D3E82-4582-4407-8E57-5CD269D82C81}">
      <dsp:nvSpPr>
        <dsp:cNvPr id="0" name=""/>
        <dsp:cNvSpPr/>
      </dsp:nvSpPr>
      <dsp:spPr>
        <a:xfrm rot="10800000">
          <a:off x="2963939" y="3803875"/>
          <a:ext cx="382109" cy="486019"/>
        </a:xfrm>
        <a:prstGeom prst="rightArrow">
          <a:avLst>
            <a:gd name="adj1" fmla="val 60000"/>
            <a:gd name="adj2" fmla="val 50000"/>
          </a:avLst>
        </a:prstGeom>
        <a:solidFill>
          <a:schemeClr val="accent3">
            <a:hueOff val="5625133"/>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t-BR" sz="900" kern="1200"/>
        </a:p>
      </dsp:txBody>
      <dsp:txXfrm rot="10800000">
        <a:off x="3078572" y="3901079"/>
        <a:ext cx="267476" cy="291611"/>
      </dsp:txXfrm>
    </dsp:sp>
    <dsp:sp modelId="{2E0B6DCB-7AD1-4285-8E44-70F01E8AC7AB}">
      <dsp:nvSpPr>
        <dsp:cNvPr id="0" name=""/>
        <dsp:cNvSpPr/>
      </dsp:nvSpPr>
      <dsp:spPr>
        <a:xfrm>
          <a:off x="1343640" y="3326856"/>
          <a:ext cx="1440059" cy="1440059"/>
        </a:xfrm>
        <a:prstGeom prst="ellipse">
          <a:avLst/>
        </a:prstGeom>
        <a:solidFill>
          <a:schemeClr val="accent3">
            <a:hueOff val="8437700"/>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t>Non-</a:t>
          </a:r>
          <a:r>
            <a:rPr lang="pt-BR" sz="1200" kern="1200" dirty="0" err="1" smtClean="0"/>
            <a:t>discriminatory</a:t>
          </a:r>
          <a:r>
            <a:rPr lang="pt-BR" sz="1200" kern="1200" dirty="0" smtClean="0"/>
            <a:t> </a:t>
          </a:r>
          <a:r>
            <a:rPr lang="pt-BR" sz="1200" kern="1200" dirty="0" err="1" smtClean="0"/>
            <a:t>treatment</a:t>
          </a:r>
          <a:endParaRPr lang="pt-BR" sz="1200" kern="1200" dirty="0"/>
        </a:p>
      </dsp:txBody>
      <dsp:txXfrm>
        <a:off x="1554532" y="3537748"/>
        <a:ext cx="1018275" cy="1018275"/>
      </dsp:txXfrm>
    </dsp:sp>
    <dsp:sp modelId="{78544344-58C7-46C1-99FD-8F3D68F9E564}">
      <dsp:nvSpPr>
        <dsp:cNvPr id="0" name=""/>
        <dsp:cNvSpPr/>
      </dsp:nvSpPr>
      <dsp:spPr>
        <a:xfrm rot="15120000">
          <a:off x="1542061" y="2786534"/>
          <a:ext cx="382109" cy="486019"/>
        </a:xfrm>
        <a:prstGeom prst="rightArrow">
          <a:avLst>
            <a:gd name="adj1" fmla="val 60000"/>
            <a:gd name="adj2" fmla="val 50000"/>
          </a:avLst>
        </a:prstGeom>
        <a:solidFill>
          <a:schemeClr val="accent3">
            <a:hueOff val="8437700"/>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t-BR" sz="900" kern="1200"/>
        </a:p>
      </dsp:txBody>
      <dsp:txXfrm rot="10800000">
        <a:off x="1617089" y="2938249"/>
        <a:ext cx="267476" cy="291611"/>
      </dsp:txXfrm>
    </dsp:sp>
    <dsp:sp modelId="{2F3CD6C9-CBF4-4B9C-8024-084A36B732C9}">
      <dsp:nvSpPr>
        <dsp:cNvPr id="0" name=""/>
        <dsp:cNvSpPr/>
      </dsp:nvSpPr>
      <dsp:spPr>
        <a:xfrm>
          <a:off x="675848" y="1271604"/>
          <a:ext cx="1440059" cy="1440059"/>
        </a:xfrm>
        <a:prstGeom prst="ellipse">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err="1" smtClean="0"/>
            <a:t>Reliability</a:t>
          </a:r>
          <a:r>
            <a:rPr lang="pt-BR" sz="1200" kern="1200" dirty="0" smtClean="0"/>
            <a:t>, </a:t>
          </a:r>
          <a:r>
            <a:rPr lang="pt-BR" sz="1200" kern="1200" dirty="0" err="1" smtClean="0"/>
            <a:t>quality</a:t>
          </a:r>
          <a:r>
            <a:rPr lang="pt-BR" sz="1200" kern="1200" dirty="0" smtClean="0"/>
            <a:t> </a:t>
          </a:r>
          <a:r>
            <a:rPr lang="pt-BR" sz="1200" kern="1200" dirty="0" err="1" smtClean="0"/>
            <a:t>and</a:t>
          </a:r>
          <a:r>
            <a:rPr lang="pt-BR" sz="1200" kern="1200" dirty="0" smtClean="0"/>
            <a:t> </a:t>
          </a:r>
          <a:r>
            <a:rPr lang="pt-BR" sz="1200" kern="1200" dirty="0" err="1" smtClean="0"/>
            <a:t>safety</a:t>
          </a:r>
          <a:endParaRPr lang="pt-BR" sz="1200" kern="1200" dirty="0"/>
        </a:p>
      </dsp:txBody>
      <dsp:txXfrm>
        <a:off x="886740" y="1482496"/>
        <a:ext cx="1018275" cy="1018275"/>
      </dsp:txXfrm>
    </dsp:sp>
    <dsp:sp modelId="{4E13B260-F304-4BD5-A289-85788C03A973}">
      <dsp:nvSpPr>
        <dsp:cNvPr id="0" name=""/>
        <dsp:cNvSpPr/>
      </dsp:nvSpPr>
      <dsp:spPr>
        <a:xfrm rot="19440000">
          <a:off x="2070225" y="1119872"/>
          <a:ext cx="382109" cy="486019"/>
        </a:xfrm>
        <a:prstGeom prst="rightArrow">
          <a:avLst>
            <a:gd name="adj1" fmla="val 60000"/>
            <a:gd name="adj2" fmla="val 50000"/>
          </a:avLst>
        </a:prstGeom>
        <a:solidFill>
          <a:schemeClr val="accent3">
            <a:hueOff val="11250266"/>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t-BR" sz="900" kern="1200"/>
        </a:p>
      </dsp:txBody>
      <dsp:txXfrm>
        <a:off x="2081171" y="1250766"/>
        <a:ext cx="267476" cy="29161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t>9/19/15</a:t>
            </a:fld>
            <a:endParaRPr lang="en-US"/>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t>9/19/15</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FBD6316-7A76-4181-824F-9D499B2A0AD0}" type="slidenum">
              <a:rPr lang="pt-BR" smtClean="0"/>
              <a:pPr/>
              <a:t>19</a:t>
            </a:fld>
            <a:endParaRPr lang="pt-BR"/>
          </a:p>
        </p:txBody>
      </p:sp>
    </p:spTree>
    <p:extLst>
      <p:ext uri="{BB962C8B-B14F-4D97-AF65-F5344CB8AC3E}">
        <p14:creationId xmlns:p14="http://schemas.microsoft.com/office/powerpoint/2010/main" val="112185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FBD6316-7A76-4181-824F-9D499B2A0AD0}" type="slidenum">
              <a:rPr lang="pt-BR" smtClean="0"/>
              <a:pPr/>
              <a:t>21</a:t>
            </a:fld>
            <a:endParaRPr lang="pt-BR"/>
          </a:p>
        </p:txBody>
      </p:sp>
    </p:spTree>
    <p:extLst>
      <p:ext uri="{BB962C8B-B14F-4D97-AF65-F5344CB8AC3E}">
        <p14:creationId xmlns:p14="http://schemas.microsoft.com/office/powerpoint/2010/main" val="1632654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FBD6316-7A76-4181-824F-9D499B2A0AD0}" type="slidenum">
              <a:rPr lang="pt-BR" smtClean="0"/>
              <a:pPr/>
              <a:t>22</a:t>
            </a:fld>
            <a:endParaRPr lang="pt-BR"/>
          </a:p>
        </p:txBody>
      </p:sp>
    </p:spTree>
    <p:extLst>
      <p:ext uri="{BB962C8B-B14F-4D97-AF65-F5344CB8AC3E}">
        <p14:creationId xmlns:p14="http://schemas.microsoft.com/office/powerpoint/2010/main" val="1925679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FBD6316-7A76-4181-824F-9D499B2A0AD0}" type="slidenum">
              <a:rPr lang="pt-BR" smtClean="0"/>
              <a:pPr/>
              <a:t>23</a:t>
            </a:fld>
            <a:endParaRPr lang="pt-BR"/>
          </a:p>
        </p:txBody>
      </p:sp>
    </p:spTree>
    <p:extLst>
      <p:ext uri="{BB962C8B-B14F-4D97-AF65-F5344CB8AC3E}">
        <p14:creationId xmlns:p14="http://schemas.microsoft.com/office/powerpoint/2010/main" val="1360562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FBD6316-7A76-4181-824F-9D499B2A0AD0}" type="slidenum">
              <a:rPr lang="pt-BR" smtClean="0"/>
              <a:pPr/>
              <a:t>25</a:t>
            </a:fld>
            <a:endParaRPr lang="pt-BR"/>
          </a:p>
        </p:txBody>
      </p:sp>
    </p:spTree>
    <p:extLst>
      <p:ext uri="{BB962C8B-B14F-4D97-AF65-F5344CB8AC3E}">
        <p14:creationId xmlns:p14="http://schemas.microsoft.com/office/powerpoint/2010/main" val="157660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FBD6316-7A76-4181-824F-9D499B2A0AD0}" type="slidenum">
              <a:rPr lang="pt-BR" smtClean="0"/>
              <a:pPr/>
              <a:t>3</a:t>
            </a:fld>
            <a:endParaRPr lang="pt-BR"/>
          </a:p>
        </p:txBody>
      </p:sp>
    </p:spTree>
    <p:extLst>
      <p:ext uri="{BB962C8B-B14F-4D97-AF65-F5344CB8AC3E}">
        <p14:creationId xmlns:p14="http://schemas.microsoft.com/office/powerpoint/2010/main" val="155951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FBD6316-7A76-4181-824F-9D499B2A0AD0}" type="slidenum">
              <a:rPr lang="pt-BR" smtClean="0"/>
              <a:pPr/>
              <a:t>5</a:t>
            </a:fld>
            <a:endParaRPr lang="pt-BR"/>
          </a:p>
        </p:txBody>
      </p:sp>
    </p:spTree>
    <p:extLst>
      <p:ext uri="{BB962C8B-B14F-4D97-AF65-F5344CB8AC3E}">
        <p14:creationId xmlns:p14="http://schemas.microsoft.com/office/powerpoint/2010/main" val="75656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FBD6316-7A76-4181-824F-9D499B2A0AD0}" type="slidenum">
              <a:rPr lang="pt-BR" smtClean="0"/>
              <a:pPr/>
              <a:t>6</a:t>
            </a:fld>
            <a:endParaRPr lang="pt-BR"/>
          </a:p>
        </p:txBody>
      </p:sp>
    </p:spTree>
    <p:extLst>
      <p:ext uri="{BB962C8B-B14F-4D97-AF65-F5344CB8AC3E}">
        <p14:creationId xmlns:p14="http://schemas.microsoft.com/office/powerpoint/2010/main" val="369568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FBD6316-7A76-4181-824F-9D499B2A0AD0}" type="slidenum">
              <a:rPr lang="pt-BR" smtClean="0"/>
              <a:pPr/>
              <a:t>9</a:t>
            </a:fld>
            <a:endParaRPr lang="pt-BR"/>
          </a:p>
        </p:txBody>
      </p:sp>
    </p:spTree>
    <p:extLst>
      <p:ext uri="{BB962C8B-B14F-4D97-AF65-F5344CB8AC3E}">
        <p14:creationId xmlns:p14="http://schemas.microsoft.com/office/powerpoint/2010/main" val="319210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FBD6316-7A76-4181-824F-9D499B2A0AD0}" type="slidenum">
              <a:rPr lang="pt-BR" smtClean="0"/>
              <a:pPr/>
              <a:t>10</a:t>
            </a:fld>
            <a:endParaRPr lang="pt-BR"/>
          </a:p>
        </p:txBody>
      </p:sp>
    </p:spTree>
    <p:extLst>
      <p:ext uri="{BB962C8B-B14F-4D97-AF65-F5344CB8AC3E}">
        <p14:creationId xmlns:p14="http://schemas.microsoft.com/office/powerpoint/2010/main" val="1402129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FBD6316-7A76-4181-824F-9D499B2A0AD0}" type="slidenum">
              <a:rPr lang="pt-BR" smtClean="0"/>
              <a:pPr/>
              <a:t>13</a:t>
            </a:fld>
            <a:endParaRPr lang="pt-BR"/>
          </a:p>
        </p:txBody>
      </p:sp>
    </p:spTree>
    <p:extLst>
      <p:ext uri="{BB962C8B-B14F-4D97-AF65-F5344CB8AC3E}">
        <p14:creationId xmlns:p14="http://schemas.microsoft.com/office/powerpoint/2010/main" val="418142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FBD6316-7A76-4181-824F-9D499B2A0AD0}" type="slidenum">
              <a:rPr lang="pt-BR" smtClean="0"/>
              <a:pPr/>
              <a:t>16</a:t>
            </a:fld>
            <a:endParaRPr lang="pt-BR"/>
          </a:p>
        </p:txBody>
      </p:sp>
    </p:spTree>
    <p:extLst>
      <p:ext uri="{BB962C8B-B14F-4D97-AF65-F5344CB8AC3E}">
        <p14:creationId xmlns:p14="http://schemas.microsoft.com/office/powerpoint/2010/main" val="2008543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FBD6316-7A76-4181-824F-9D499B2A0AD0}" type="slidenum">
              <a:rPr lang="pt-BR" smtClean="0"/>
              <a:pPr/>
              <a:t>18</a:t>
            </a:fld>
            <a:endParaRPr lang="pt-BR"/>
          </a:p>
        </p:txBody>
      </p:sp>
    </p:spTree>
    <p:extLst>
      <p:ext uri="{BB962C8B-B14F-4D97-AF65-F5344CB8AC3E}">
        <p14:creationId xmlns:p14="http://schemas.microsoft.com/office/powerpoint/2010/main" val="705182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28596" y="5619765"/>
            <a:ext cx="8229600" cy="571496"/>
          </a:xfrm>
          <a:prstGeom prst="rect">
            <a:avLst/>
          </a:prstGeom>
        </p:spPr>
        <p:txBody>
          <a:bodyPr/>
          <a:lstStyle>
            <a:lvl1pPr>
              <a:defRPr sz="2400">
                <a:solidFill>
                  <a:srgbClr val="000000"/>
                </a:solidFill>
                <a:latin typeface="Arial" pitchFamily="34" charset="0"/>
                <a:cs typeface="Arial" pitchFamily="34" charset="0"/>
              </a:defRPr>
            </a:lvl1pPr>
          </a:lstStyle>
          <a:p>
            <a:r>
              <a:rPr lang="pt-BR" dirty="0" smtClean="0"/>
              <a:t>Clique para editar o estilo do título mestre</a:t>
            </a:r>
            <a:endParaRPr lang="pt-BR" dirty="0"/>
          </a:p>
        </p:txBody>
      </p:sp>
      <p:sp>
        <p:nvSpPr>
          <p:cNvPr id="5" name="Espaço Reservado para Tabela 4"/>
          <p:cNvSpPr>
            <a:spLocks noGrp="1"/>
          </p:cNvSpPr>
          <p:nvPr>
            <p:ph type="tbl" sz="quarter" idx="12"/>
          </p:nvPr>
        </p:nvSpPr>
        <p:spPr>
          <a:xfrm>
            <a:off x="1643064" y="1905013"/>
            <a:ext cx="5857875" cy="3333751"/>
          </a:xfrm>
          <a:prstGeom prst="rect">
            <a:avLst/>
          </a:prstGeom>
        </p:spPr>
        <p:txBody>
          <a:bodyPr/>
          <a:lstStyle>
            <a:lvl1pPr>
              <a:defRPr>
                <a:solidFill>
                  <a:srgbClr val="000000"/>
                </a:solidFill>
              </a:defRPr>
            </a:lvl1pPr>
          </a:lstStyle>
          <a:p>
            <a:endParaRPr lang="pt-BR" dirty="0"/>
          </a:p>
        </p:txBody>
      </p:sp>
    </p:spTree>
    <p:extLst>
      <p:ext uri="{BB962C8B-B14F-4D97-AF65-F5344CB8AC3E}">
        <p14:creationId xmlns:p14="http://schemas.microsoft.com/office/powerpoint/2010/main" val="879553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Layout Personalizado">
    <p:spTree>
      <p:nvGrpSpPr>
        <p:cNvPr id="1" name=""/>
        <p:cNvGrpSpPr/>
        <p:nvPr/>
      </p:nvGrpSpPr>
      <p:grpSpPr>
        <a:xfrm>
          <a:off x="0" y="0"/>
          <a:ext cx="0" cy="0"/>
          <a:chOff x="0" y="0"/>
          <a:chExt cx="0" cy="0"/>
        </a:xfrm>
      </p:grpSpPr>
      <p:sp>
        <p:nvSpPr>
          <p:cNvPr id="4" name="Título 1"/>
          <p:cNvSpPr>
            <a:spLocks noGrp="1"/>
          </p:cNvSpPr>
          <p:nvPr>
            <p:ph type="ctrTitle"/>
          </p:nvPr>
        </p:nvSpPr>
        <p:spPr>
          <a:xfrm>
            <a:off x="928662" y="2381258"/>
            <a:ext cx="3429024" cy="1107015"/>
          </a:xfrm>
          <a:prstGeom prst="rect">
            <a:avLst/>
          </a:prstGeom>
        </p:spPr>
        <p:txBody>
          <a:bodyPr/>
          <a:lstStyle>
            <a:lvl1pPr>
              <a:defRPr sz="2400">
                <a:latin typeface="Arial" pitchFamily="34" charset="0"/>
                <a:cs typeface="Arial" pitchFamily="34" charset="0"/>
              </a:defRPr>
            </a:lvl1pPr>
          </a:lstStyle>
          <a:p>
            <a:r>
              <a:rPr lang="pt-BR" dirty="0" smtClean="0"/>
              <a:t>Clique para editar o estilo do título mestre</a:t>
            </a:r>
            <a:endParaRPr lang="pt-BR" dirty="0"/>
          </a:p>
        </p:txBody>
      </p:sp>
      <p:sp>
        <p:nvSpPr>
          <p:cNvPr id="10" name="Espaço Reservado para Texto 9"/>
          <p:cNvSpPr>
            <a:spLocks noGrp="1"/>
          </p:cNvSpPr>
          <p:nvPr>
            <p:ph type="body" sz="quarter" idx="10"/>
          </p:nvPr>
        </p:nvSpPr>
        <p:spPr>
          <a:xfrm>
            <a:off x="4643439" y="3714766"/>
            <a:ext cx="3500437" cy="2190751"/>
          </a:xfrm>
          <a:prstGeom prst="rect">
            <a:avLst/>
          </a:prstGeom>
        </p:spPr>
        <p:txBody>
          <a:bodyPr/>
          <a:lstStyle>
            <a:lvl1pPr>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3" name="Espaço Reservado para Texto 9"/>
          <p:cNvSpPr>
            <a:spLocks noGrp="1"/>
          </p:cNvSpPr>
          <p:nvPr>
            <p:ph type="body" sz="quarter" idx="11"/>
          </p:nvPr>
        </p:nvSpPr>
        <p:spPr>
          <a:xfrm>
            <a:off x="928686" y="3714767"/>
            <a:ext cx="3429000" cy="2190751"/>
          </a:xfrm>
          <a:prstGeom prst="rect">
            <a:avLst/>
          </a:prstGeom>
        </p:spPr>
        <p:txBody>
          <a:bodyPr/>
          <a:lstStyle>
            <a:lvl1pPr>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5" name="Espaço Reservado para Texto 14"/>
          <p:cNvSpPr>
            <a:spLocks noGrp="1"/>
          </p:cNvSpPr>
          <p:nvPr>
            <p:ph type="body" sz="quarter" idx="12"/>
          </p:nvPr>
        </p:nvSpPr>
        <p:spPr>
          <a:xfrm>
            <a:off x="4643439" y="2381265"/>
            <a:ext cx="3500437" cy="1143000"/>
          </a:xfrm>
          <a:prstGeom prst="rect">
            <a:avLst/>
          </a:prstGeom>
        </p:spPr>
        <p:txBody>
          <a:bodyPr/>
          <a:lstStyle>
            <a:lvl1pPr marL="0" algn="ctr">
              <a:spcBef>
                <a:spcPts val="0"/>
              </a:spcBef>
              <a:buFontTx/>
              <a:buNone/>
              <a:defRPr sz="2400">
                <a:latin typeface="Arial" pitchFamily="34" charset="0"/>
                <a:cs typeface="Arial" pitchFamily="34" charset="0"/>
              </a:defRPr>
            </a:lvl1pPr>
          </a:lstStyle>
          <a:p>
            <a:pPr lvl="0"/>
            <a:r>
              <a:rPr lang="pt-BR" dirty="0" smtClean="0"/>
              <a:t>Clique para editar os estilos do texto mestre</a:t>
            </a:r>
          </a:p>
        </p:txBody>
      </p:sp>
    </p:spTree>
    <p:extLst>
      <p:ext uri="{BB962C8B-B14F-4D97-AF65-F5344CB8AC3E}">
        <p14:creationId xmlns:p14="http://schemas.microsoft.com/office/powerpoint/2010/main" val="1254027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Layout Personalizado">
    <p:spTree>
      <p:nvGrpSpPr>
        <p:cNvPr id="1" name=""/>
        <p:cNvGrpSpPr/>
        <p:nvPr/>
      </p:nvGrpSpPr>
      <p:grpSpPr>
        <a:xfrm>
          <a:off x="0" y="0"/>
          <a:ext cx="0" cy="0"/>
          <a:chOff x="0" y="0"/>
          <a:chExt cx="0" cy="0"/>
        </a:xfrm>
      </p:grpSpPr>
      <p:sp>
        <p:nvSpPr>
          <p:cNvPr id="22" name="Espaço Reservado para Texto 21"/>
          <p:cNvSpPr>
            <a:spLocks noGrp="1"/>
          </p:cNvSpPr>
          <p:nvPr>
            <p:ph type="body" sz="quarter" idx="10"/>
          </p:nvPr>
        </p:nvSpPr>
        <p:spPr>
          <a:xfrm>
            <a:off x="1143000" y="3333750"/>
            <a:ext cx="6929438" cy="2476517"/>
          </a:xfrm>
          <a:prstGeom prst="rect">
            <a:avLst/>
          </a:prstGeom>
        </p:spPr>
        <p:txBody>
          <a:bodyPr/>
          <a:lstStyle>
            <a:lvl1pPr>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27" name="Espaço Reservado para Texto 26"/>
          <p:cNvSpPr>
            <a:spLocks noGrp="1"/>
          </p:cNvSpPr>
          <p:nvPr>
            <p:ph type="body" sz="quarter" idx="11" hasCustomPrompt="1"/>
          </p:nvPr>
        </p:nvSpPr>
        <p:spPr>
          <a:xfrm>
            <a:off x="1143000" y="2285992"/>
            <a:ext cx="6929438" cy="762005"/>
          </a:xfrm>
          <a:prstGeom prst="rect">
            <a:avLst/>
          </a:prstGeom>
        </p:spPr>
        <p:txBody>
          <a:bodyPr/>
          <a:lstStyle>
            <a:lvl1pPr>
              <a:buFontTx/>
              <a:buNone/>
              <a:defRPr sz="2400">
                <a:latin typeface="+mj-lt"/>
              </a:defRPr>
            </a:lvl1pPr>
          </a:lstStyle>
          <a:p>
            <a:pPr lvl="0"/>
            <a:r>
              <a:rPr lang="pt-BR" dirty="0" smtClean="0"/>
              <a:t>Clique para editar os estilos do título mestre</a:t>
            </a:r>
          </a:p>
        </p:txBody>
      </p:sp>
    </p:spTree>
    <p:extLst>
      <p:ext uri="{BB962C8B-B14F-4D97-AF65-F5344CB8AC3E}">
        <p14:creationId xmlns:p14="http://schemas.microsoft.com/office/powerpoint/2010/main" val="522590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14362" y="2190742"/>
            <a:ext cx="3529010" cy="1107015"/>
          </a:xfrm>
          <a:prstGeom prst="rect">
            <a:avLst/>
          </a:prstGeom>
        </p:spPr>
        <p:txBody>
          <a:bodyPr/>
          <a:lstStyle>
            <a:lvl1pPr>
              <a:defRPr sz="2400">
                <a:latin typeface="Arial" pitchFamily="34" charset="0"/>
                <a:cs typeface="Arial" pitchFamily="34" charset="0"/>
              </a:defRPr>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642910" y="3505216"/>
            <a:ext cx="3500462" cy="2209800"/>
          </a:xfrm>
          <a:prstGeom prst="rect">
            <a:avLst/>
          </a:prstGeom>
        </p:spPr>
        <p:txBody>
          <a:bodyPr/>
          <a:lstStyle>
            <a:lvl1pPr marL="0" indent="0" algn="ctr">
              <a:buNone/>
              <a:defRPr sz="14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8" name="Espaço Reservado para Imagem 7"/>
          <p:cNvSpPr>
            <a:spLocks noGrp="1"/>
          </p:cNvSpPr>
          <p:nvPr>
            <p:ph type="pic" sz="quarter" idx="10"/>
          </p:nvPr>
        </p:nvSpPr>
        <p:spPr>
          <a:xfrm>
            <a:off x="4429124" y="2190751"/>
            <a:ext cx="4071938" cy="3524251"/>
          </a:xfrm>
          <a:prstGeom prst="rect">
            <a:avLst/>
          </a:prstGeom>
        </p:spPr>
        <p:txBody>
          <a:bodyPr/>
          <a:lstStyle/>
          <a:p>
            <a:endParaRPr lang="pt-BR" dirty="0"/>
          </a:p>
        </p:txBody>
      </p:sp>
    </p:spTree>
    <p:extLst>
      <p:ext uri="{BB962C8B-B14F-4D97-AF65-F5344CB8AC3E}">
        <p14:creationId xmlns:p14="http://schemas.microsoft.com/office/powerpoint/2010/main" val="1154756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14362" y="2190742"/>
            <a:ext cx="3529010" cy="1107015"/>
          </a:xfrm>
          <a:prstGeom prst="rect">
            <a:avLst/>
          </a:prstGeom>
        </p:spPr>
        <p:txBody>
          <a:bodyPr/>
          <a:lstStyle>
            <a:lvl1pPr>
              <a:defRPr sz="2400">
                <a:latin typeface="Arial" pitchFamily="34" charset="0"/>
                <a:cs typeface="Arial" pitchFamily="34" charset="0"/>
              </a:defRPr>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642910" y="3505216"/>
            <a:ext cx="3500462" cy="2209800"/>
          </a:xfrm>
          <a:prstGeom prst="rect">
            <a:avLst/>
          </a:prstGeom>
        </p:spPr>
        <p:txBody>
          <a:bodyPr/>
          <a:lstStyle>
            <a:lvl1pPr marL="0" indent="0" algn="ctr">
              <a:buNone/>
              <a:defRPr sz="14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8" name="Espaço Reservado para Imagem 7"/>
          <p:cNvSpPr>
            <a:spLocks noGrp="1"/>
          </p:cNvSpPr>
          <p:nvPr>
            <p:ph type="pic" sz="quarter" idx="10"/>
          </p:nvPr>
        </p:nvSpPr>
        <p:spPr>
          <a:xfrm>
            <a:off x="4429124" y="2190751"/>
            <a:ext cx="4071938" cy="3524251"/>
          </a:xfrm>
          <a:prstGeom prst="rect">
            <a:avLst/>
          </a:prstGeom>
        </p:spPr>
        <p:txBody>
          <a:bodyPr/>
          <a:lstStyle/>
          <a:p>
            <a:endParaRPr lang="pt-BR" dirty="0"/>
          </a:p>
        </p:txBody>
      </p:sp>
    </p:spTree>
    <p:extLst>
      <p:ext uri="{BB962C8B-B14F-4D97-AF65-F5344CB8AC3E}">
        <p14:creationId xmlns:p14="http://schemas.microsoft.com/office/powerpoint/2010/main" val="150366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png"/><Relationship Id="rId8"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png"/><Relationship Id="rId1" Type="http://schemas.openxmlformats.org/officeDocument/2006/relationships/slideLayout" Target="../slideLayouts/slideLayout15.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1" Type="http://schemas.microsoft.com/office/2007/relationships/hdphoto" Target="../media/hdphoto3.wdp"/><Relationship Id="rId12" Type="http://schemas.openxmlformats.org/officeDocument/2006/relationships/image" Target="../media/image23.png"/><Relationship Id="rId13" Type="http://schemas.microsoft.com/office/2007/relationships/hdphoto" Target="../media/hdphoto4.wdp"/><Relationship Id="rId1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image" Target="../media/image16.png"/><Relationship Id="rId3" Type="http://schemas.openxmlformats.org/officeDocument/2006/relationships/image" Target="../media/image17.png"/><Relationship Id="rId4" Type="http://schemas.microsoft.com/office/2007/relationships/hdphoto" Target="../media/hdphoto1.wdp"/><Relationship Id="rId5" Type="http://schemas.openxmlformats.org/officeDocument/2006/relationships/image" Target="../media/image18.png"/><Relationship Id="rId6" Type="http://schemas.openxmlformats.org/officeDocument/2006/relationships/image" Target="../media/image19.png"/><Relationship Id="rId7" Type="http://schemas.microsoft.com/office/2007/relationships/hdphoto" Target="../media/hdphoto2.wdp"/><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s>
</file>

<file path=ppt/slides/_rels/slide18.xml.rels><?xml version="1.0" encoding="UTF-8" standalone="yes"?>
<Relationships xmlns="http://schemas.openxmlformats.org/package/2006/relationships"><Relationship Id="rId9" Type="http://schemas.openxmlformats.org/officeDocument/2006/relationships/image" Target="../media/image3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2.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jpe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jpeg"/><Relationship Id="rId17" Type="http://schemas.openxmlformats.org/officeDocument/2006/relationships/image" Target="../media/image38.png"/><Relationship Id="rId18" Type="http://schemas.openxmlformats.org/officeDocument/2006/relationships/image" Target="../media/image39.gif"/><Relationship Id="rId19" Type="http://schemas.openxmlformats.org/officeDocument/2006/relationships/image" Target="../media/image40.png"/><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gif"/><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5.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5"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chemeClr val="accent1"/>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accent1"/>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881309"/>
            <a:ext cx="8229600" cy="1828800"/>
          </a:xfrm>
        </p:spPr>
        <p:txBody>
          <a:bodyPr>
            <a:noAutofit/>
          </a:bodyPr>
          <a:lstStyle/>
          <a:p>
            <a:r>
              <a:rPr lang="en-US" sz="2800" dirty="0" smtClean="0">
                <a:solidFill>
                  <a:schemeClr val="accent1"/>
                </a:solidFill>
              </a:rPr>
              <a:t>ITU Regional Standardization Forum for Americas </a:t>
            </a:r>
            <a:br>
              <a:rPr lang="en-US" sz="2800" dirty="0" smtClean="0">
                <a:solidFill>
                  <a:schemeClr val="accent1"/>
                </a:solidFill>
              </a:rPr>
            </a:br>
            <a:r>
              <a:rPr lang="en-US" sz="2800" dirty="0" smtClean="0">
                <a:solidFill>
                  <a:schemeClr val="accent1"/>
                </a:solidFill>
              </a:rPr>
              <a:t>(Washington D.C., United States, </a:t>
            </a:r>
            <a:br>
              <a:rPr lang="en-US" sz="2800" dirty="0" smtClean="0">
                <a:solidFill>
                  <a:schemeClr val="accent1"/>
                </a:solidFill>
              </a:rPr>
            </a:br>
            <a:r>
              <a:rPr lang="en-US" sz="2800" dirty="0" smtClean="0">
                <a:solidFill>
                  <a:schemeClr val="accent1"/>
                </a:solidFill>
              </a:rPr>
              <a:t>21 September 2015)</a:t>
            </a:r>
            <a:endParaRPr lang="en-US" sz="2400" i="1" dirty="0">
              <a:solidFill>
                <a:schemeClr val="accent1"/>
              </a:solidFill>
            </a:endParaRPr>
          </a:p>
        </p:txBody>
      </p:sp>
      <p:sp>
        <p:nvSpPr>
          <p:cNvPr id="9" name="Content Placeholder 8"/>
          <p:cNvSpPr>
            <a:spLocks noGrp="1"/>
          </p:cNvSpPr>
          <p:nvPr>
            <p:ph idx="1"/>
          </p:nvPr>
        </p:nvSpPr>
        <p:spPr>
          <a:xfrm>
            <a:off x="457200" y="2451886"/>
            <a:ext cx="8229600" cy="3202433"/>
          </a:xfrm>
        </p:spPr>
        <p:txBody>
          <a:bodyPr>
            <a:normAutofit fontScale="25000" lnSpcReduction="20000"/>
          </a:bodyPr>
          <a:lstStyle/>
          <a:p>
            <a:pPr marL="0" indent="0" algn="ctr">
              <a:buNone/>
            </a:pPr>
            <a:r>
              <a:rPr lang="en-US" sz="16000" b="1" dirty="0" smtClean="0">
                <a:solidFill>
                  <a:schemeClr val="accent1"/>
                </a:solidFill>
              </a:rPr>
              <a:t/>
            </a:r>
            <a:br>
              <a:rPr lang="en-US" sz="16000" b="1" dirty="0" smtClean="0">
                <a:solidFill>
                  <a:schemeClr val="accent1"/>
                </a:solidFill>
              </a:rPr>
            </a:br>
            <a:r>
              <a:rPr lang="en-US" sz="12800" b="1" dirty="0" smtClean="0">
                <a:solidFill>
                  <a:schemeClr val="accent1"/>
                </a:solidFill>
              </a:rPr>
              <a:t>Digital Financial Services</a:t>
            </a:r>
            <a:r>
              <a:rPr lang="en-US" sz="12800" b="1" dirty="0">
                <a:solidFill>
                  <a:schemeClr val="accent1"/>
                </a:solidFill>
              </a:rPr>
              <a:t/>
            </a:r>
            <a:br>
              <a:rPr lang="en-US" sz="12800" b="1" dirty="0">
                <a:solidFill>
                  <a:schemeClr val="accent1"/>
                </a:solidFill>
              </a:rPr>
            </a:br>
            <a:r>
              <a:rPr lang="en-US" sz="12800" b="1" dirty="0">
                <a:solidFill>
                  <a:schemeClr val="accent1"/>
                </a:solidFill>
              </a:rPr>
              <a:t>in Brazil</a:t>
            </a:r>
          </a:p>
          <a:p>
            <a:pPr marL="0" indent="0" algn="ctr">
              <a:buNone/>
            </a:pPr>
            <a:endParaRPr lang="en-US" sz="16000" b="1" dirty="0">
              <a:solidFill>
                <a:schemeClr val="accent1"/>
              </a:solidFill>
            </a:endParaRPr>
          </a:p>
          <a:p>
            <a:pPr marL="0" indent="0" algn="ctr">
              <a:buNone/>
            </a:pPr>
            <a:r>
              <a:rPr lang="en-US" sz="11200" b="1" dirty="0" err="1" smtClean="0">
                <a:solidFill>
                  <a:schemeClr val="accent1"/>
                </a:solidFill>
              </a:rPr>
              <a:t>João</a:t>
            </a:r>
            <a:r>
              <a:rPr lang="en-US" sz="11200" b="1" dirty="0" smtClean="0">
                <a:solidFill>
                  <a:schemeClr val="accent1"/>
                </a:solidFill>
              </a:rPr>
              <a:t> Alexandre ZANON,</a:t>
            </a:r>
            <a:endParaRPr lang="en-US" sz="11200" b="1" dirty="0">
              <a:solidFill>
                <a:schemeClr val="accent1"/>
              </a:solidFill>
            </a:endParaRPr>
          </a:p>
          <a:p>
            <a:pPr marL="0" indent="0" algn="ctr">
              <a:buNone/>
            </a:pPr>
            <a:r>
              <a:rPr lang="en-US" sz="11200" b="1" dirty="0" smtClean="0">
                <a:solidFill>
                  <a:schemeClr val="accent1"/>
                </a:solidFill>
              </a:rPr>
              <a:t>Regulatory Specialist, PRRE/SPR/ANATEL</a:t>
            </a:r>
          </a:p>
          <a:p>
            <a:pPr marL="0" indent="0" algn="ctr">
              <a:buNone/>
            </a:pPr>
            <a:r>
              <a:rPr lang="en-US" sz="11200" b="1" dirty="0" err="1" smtClean="0">
                <a:solidFill>
                  <a:schemeClr val="accent1"/>
                </a:solidFill>
              </a:rPr>
              <a:t>zanon@anatel.gov.br</a:t>
            </a:r>
            <a:endParaRPr lang="en-US" sz="11200" b="1" dirty="0">
              <a:solidFill>
                <a:schemeClr val="accent1"/>
              </a:solidFill>
            </a:endParaRPr>
          </a:p>
          <a:p>
            <a:pPr marL="0" indent="0" algn="ctr">
              <a:buNone/>
            </a:pPr>
            <a:endParaRPr lang="en-US" sz="16000" b="1" i="1" dirty="0">
              <a:solidFill>
                <a:schemeClr val="accent1"/>
              </a:solidFill>
            </a:endParaRPr>
          </a:p>
          <a:p>
            <a:pPr marL="0" indent="0" algn="ctr">
              <a:buNone/>
            </a:pPr>
            <a:r>
              <a:rPr lang="en-US" sz="16000" b="1" i="1" dirty="0" smtClean="0">
                <a:solidFill>
                  <a:schemeClr val="accent1"/>
                </a:solidFill>
              </a:rPr>
              <a:t/>
            </a:r>
            <a:br>
              <a:rPr lang="en-US" sz="16000" b="1" i="1" dirty="0" smtClean="0">
                <a:solidFill>
                  <a:schemeClr val="accent1"/>
                </a:solidFill>
              </a:rPr>
            </a:br>
            <a:r>
              <a:rPr lang="en-US" sz="2000" b="1" i="1" dirty="0" smtClean="0">
                <a:solidFill>
                  <a:schemeClr val="accent1"/>
                </a:solidFill>
              </a:rPr>
              <a:t/>
            </a:r>
            <a:br>
              <a:rPr lang="en-US" sz="2000" b="1" i="1" dirty="0" smtClean="0">
                <a:solidFill>
                  <a:schemeClr val="accent1"/>
                </a:solidFill>
              </a:rPr>
            </a:br>
            <a:r>
              <a:rPr lang="en-US" sz="2000" b="1" i="1" dirty="0" smtClean="0">
                <a:solidFill>
                  <a:schemeClr val="accent1"/>
                </a:solidFill>
              </a:rPr>
              <a:t/>
            </a:r>
            <a:br>
              <a:rPr lang="en-US" sz="2000" b="1" i="1" dirty="0" smtClean="0">
                <a:solidFill>
                  <a:schemeClr val="accent1"/>
                </a:solidFill>
              </a:rPr>
            </a:br>
            <a:r>
              <a:rPr lang="en-US" b="1" i="1" dirty="0" smtClean="0">
                <a:solidFill>
                  <a:schemeClr val="accent1"/>
                </a:solidFill>
              </a:rPr>
              <a:t> </a:t>
            </a:r>
            <a:r>
              <a:rPr lang="en-US" dirty="0">
                <a:solidFill>
                  <a:schemeClr val="accent1"/>
                </a:solidFill>
                <a:latin typeface="Calibri" panose="020F0502020204030204" pitchFamily="34" charset="0"/>
                <a:cs typeface="Arial" panose="020B0604020202020204" pitchFamily="34" charset="0"/>
              </a:rPr>
              <a:t/>
            </a:r>
            <a:br>
              <a:rPr lang="en-US" dirty="0">
                <a:solidFill>
                  <a:schemeClr val="accent1"/>
                </a:solidFill>
                <a:latin typeface="Calibri" panose="020F0502020204030204" pitchFamily="34" charset="0"/>
                <a:cs typeface="Arial" panose="020B0604020202020204" pitchFamily="34" charset="0"/>
              </a:rPr>
            </a:br>
            <a:r>
              <a:rPr lang="en-US" dirty="0" smtClean="0">
                <a:solidFill>
                  <a:schemeClr val="accent1"/>
                </a:solidFill>
                <a:latin typeface="Calibri" panose="020F0502020204030204" pitchFamily="34" charset="0"/>
                <a:cs typeface="Arial" panose="020B0604020202020204" pitchFamily="34" charset="0"/>
              </a:rPr>
              <a:t>								</a:t>
            </a:r>
            <a:endParaRPr lang="en-US" dirty="0">
              <a:solidFill>
                <a:schemeClr val="accent1"/>
              </a:solidFill>
              <a:latin typeface="Calibri" panose="020F0502020204030204" pitchFamily="34" charset="0"/>
              <a:ea typeface="Calibri" panose="020F0502020204030204" pitchFamily="34" charset="0"/>
              <a:cs typeface="Arial" panose="020B0604020202020204" pitchFamily="34" charset="0"/>
            </a:endParaRPr>
          </a:p>
          <a:p>
            <a:endParaRPr lang="en-US" dirty="0">
              <a:solidFill>
                <a:schemeClr val="accent1"/>
              </a:solidFill>
              <a:latin typeface="Calibri" panose="020F0502020204030204" pitchFamily="34" charset="0"/>
              <a:ea typeface="Calibri" panose="020F0502020204030204" pitchFamily="34" charset="0"/>
              <a:cs typeface="Arial" panose="020B0604020202020204" pitchFamily="34" charset="0"/>
            </a:endParaRPr>
          </a:p>
          <a:p>
            <a:endParaRPr lang="en-US" dirty="0">
              <a:solidFill>
                <a:schemeClr val="accent1"/>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6790" y="734048"/>
            <a:ext cx="5615914" cy="1938992"/>
          </a:xfrm>
          <a:prstGeom prst="rect">
            <a:avLst/>
          </a:prstGeom>
          <a:noFill/>
        </p:spPr>
        <p:txBody>
          <a:bodyPr wrap="square" rtlCol="0">
            <a:spAutoFit/>
          </a:bodyPr>
          <a:lstStyle/>
          <a:p>
            <a:pPr lvl="1" algn="just"/>
            <a:r>
              <a:rPr lang="en-US" sz="2000" b="1" dirty="0" smtClean="0">
                <a:solidFill>
                  <a:schemeClr val="tx2"/>
                </a:solidFill>
              </a:rPr>
              <a:t>Smartphone – Huge Innovation on solutions:</a:t>
            </a:r>
          </a:p>
          <a:p>
            <a:pPr marL="1200150" lvl="2" indent="-285750" algn="just">
              <a:buFont typeface="Arial" pitchFamily="34" charset="0"/>
              <a:buChar char="•"/>
            </a:pPr>
            <a:r>
              <a:rPr lang="en-US" sz="2000" dirty="0" smtClean="0">
                <a:solidFill>
                  <a:schemeClr val="tx2"/>
                </a:solidFill>
              </a:rPr>
              <a:t>Mobile Money e Digital Wallet.</a:t>
            </a:r>
          </a:p>
          <a:p>
            <a:pPr marL="1200150" lvl="2" indent="-285750" algn="just">
              <a:buFont typeface="Arial" pitchFamily="34" charset="0"/>
              <a:buChar char="•"/>
            </a:pPr>
            <a:r>
              <a:rPr lang="en-US" sz="2000" dirty="0" smtClean="0">
                <a:solidFill>
                  <a:schemeClr val="tx2"/>
                </a:solidFill>
              </a:rPr>
              <a:t>Internet banking at Mobile Terminal.</a:t>
            </a:r>
          </a:p>
          <a:p>
            <a:pPr marL="1200150" lvl="2" indent="-285750" algn="just">
              <a:buFont typeface="Arial" pitchFamily="34" charset="0"/>
              <a:buChar char="•"/>
            </a:pPr>
            <a:r>
              <a:rPr lang="en-US" sz="2000" dirty="0" smtClean="0">
                <a:solidFill>
                  <a:schemeClr val="tx2"/>
                </a:solidFill>
              </a:rPr>
              <a:t>E-Payment service providers.</a:t>
            </a:r>
          </a:p>
          <a:p>
            <a:pPr marL="1200150" lvl="2" indent="-285750" algn="just">
              <a:buFont typeface="Arial" pitchFamily="34" charset="0"/>
              <a:buChar char="•"/>
            </a:pPr>
            <a:r>
              <a:rPr lang="en-US" sz="2000" dirty="0" smtClean="0">
                <a:solidFill>
                  <a:schemeClr val="tx2"/>
                </a:solidFill>
              </a:rPr>
              <a:t>In-app Payments.</a:t>
            </a:r>
          </a:p>
          <a:p>
            <a:pPr marL="1200150" lvl="2" indent="-285750" algn="just">
              <a:buFont typeface="Arial" pitchFamily="34" charset="0"/>
              <a:buChar char="•"/>
            </a:pPr>
            <a:r>
              <a:rPr lang="en-US" sz="2000" dirty="0" smtClean="0">
                <a:solidFill>
                  <a:schemeClr val="tx2"/>
                </a:solidFill>
              </a:rPr>
              <a:t>Mobile Point of Sale (</a:t>
            </a:r>
            <a:r>
              <a:rPr lang="en-US" sz="2000" dirty="0" err="1" smtClean="0">
                <a:solidFill>
                  <a:schemeClr val="tx2"/>
                </a:solidFill>
              </a:rPr>
              <a:t>mPOS</a:t>
            </a:r>
            <a:r>
              <a:rPr lang="en-US" sz="2000" dirty="0" smtClean="0">
                <a:solidFill>
                  <a:schemeClr val="tx2"/>
                </a:solidFill>
              </a:rPr>
              <a:t>).</a:t>
            </a:r>
          </a:p>
        </p:txBody>
      </p:sp>
      <p:sp>
        <p:nvSpPr>
          <p:cNvPr id="11" name="Título 1"/>
          <p:cNvSpPr txBox="1">
            <a:spLocks/>
          </p:cNvSpPr>
          <p:nvPr/>
        </p:nvSpPr>
        <p:spPr>
          <a:xfrm>
            <a:off x="514777" y="-17749"/>
            <a:ext cx="7473713" cy="5107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dirty="0" smtClean="0">
                <a:solidFill>
                  <a:schemeClr val="accent1"/>
                </a:solidFill>
                <a:ea typeface="+mn-ea"/>
                <a:cs typeface="+mn-cs"/>
              </a:rPr>
              <a:t>Today – Different setups and payment Technologies</a:t>
            </a:r>
            <a:endParaRPr lang="en-US" sz="2400" b="1" dirty="0">
              <a:solidFill>
                <a:schemeClr val="accent1"/>
              </a:solidFill>
              <a:ea typeface="+mn-ea"/>
              <a:cs typeface="+mn-cs"/>
            </a:endParaRPr>
          </a:p>
        </p:txBody>
      </p:sp>
      <p:pic>
        <p:nvPicPr>
          <p:cNvPr id="1030" name="Picture 6" descr="http://t1.gstatic.com/images?q=tbn:ANd9GcTOfTb15HGYGZHKgRy5feDSB_JwR4T9xISxDjJxMS-qTXDusYW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502" y="3441255"/>
            <a:ext cx="1239050" cy="10354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729" y="3502621"/>
            <a:ext cx="1136433" cy="97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descr="https://encrypted-tbn2.google.com/images?q=tbn:ANd9GcRyTac1XuAwS__TwD5qNyTRk4o3aCmPfu-ULoOhYxVpcSUgw2Xsz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131" y="4781003"/>
            <a:ext cx="607153" cy="85019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big_wirelessmon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97" y="4781003"/>
            <a:ext cx="769783" cy="1117427"/>
          </a:xfrm>
          <a:prstGeom prst="rect">
            <a:avLst/>
          </a:prstGeom>
          <a:noFill/>
          <a:extLst>
            <a:ext uri="{909E8E84-426E-40DD-AFC4-6F175D3DCCD1}">
              <a14:hiddenFill xmlns:a14="http://schemas.microsoft.com/office/drawing/2010/main">
                <a:solidFill>
                  <a:srgbClr val="FFFFFF"/>
                </a:solidFill>
              </a14:hiddenFill>
            </a:ext>
          </a:extLst>
        </p:spPr>
      </p:pic>
      <p:pic>
        <p:nvPicPr>
          <p:cNvPr id="21" name="Content Placeholder 11"/>
          <p:cNvPicPr>
            <a:picLocks noChangeAspect="1"/>
          </p:cNvPicPr>
          <p:nvPr/>
        </p:nvPicPr>
        <p:blipFill rotWithShape="1">
          <a:blip r:embed="rId7"/>
          <a:srcRect t="14645" r="626" b="4025"/>
          <a:stretch/>
        </p:blipFill>
        <p:spPr>
          <a:xfrm>
            <a:off x="5892837" y="1284158"/>
            <a:ext cx="2384379" cy="1743493"/>
          </a:xfrm>
          <a:prstGeom prst="rect">
            <a:avLst/>
          </a:prstGeom>
        </p:spPr>
      </p:pic>
      <p:sp>
        <p:nvSpPr>
          <p:cNvPr id="9" name="Rectangle 8"/>
          <p:cNvSpPr/>
          <p:nvPr/>
        </p:nvSpPr>
        <p:spPr>
          <a:xfrm>
            <a:off x="3184162" y="3168655"/>
            <a:ext cx="5835110" cy="2554545"/>
          </a:xfrm>
          <a:prstGeom prst="rect">
            <a:avLst/>
          </a:prstGeom>
        </p:spPr>
        <p:txBody>
          <a:bodyPr wrap="square">
            <a:spAutoFit/>
          </a:bodyPr>
          <a:lstStyle/>
          <a:p>
            <a:pPr lvl="1" algn="just"/>
            <a:r>
              <a:rPr lang="en-US" sz="2000" b="1" dirty="0" smtClean="0">
                <a:solidFill>
                  <a:schemeClr val="tx2"/>
                </a:solidFill>
              </a:rPr>
              <a:t>Access Technologies:</a:t>
            </a:r>
          </a:p>
          <a:p>
            <a:pPr marL="1200150" lvl="2" indent="-285750" algn="just">
              <a:buFont typeface="Arial" pitchFamily="34" charset="0"/>
              <a:buChar char="•"/>
            </a:pPr>
            <a:r>
              <a:rPr lang="en-US" sz="2000" dirty="0" smtClean="0">
                <a:solidFill>
                  <a:schemeClr val="tx2"/>
                </a:solidFill>
              </a:rPr>
              <a:t>Mobile Network based (SMS, USSD).</a:t>
            </a:r>
          </a:p>
          <a:p>
            <a:pPr marL="1200150" lvl="2" indent="-285750" algn="just">
              <a:buFont typeface="Arial" pitchFamily="34" charset="0"/>
              <a:buChar char="•"/>
            </a:pPr>
            <a:r>
              <a:rPr lang="en-US" sz="2000" dirty="0" smtClean="0">
                <a:solidFill>
                  <a:schemeClr val="tx2"/>
                </a:solidFill>
              </a:rPr>
              <a:t>Close Contact (NFC).</a:t>
            </a:r>
          </a:p>
          <a:p>
            <a:pPr marL="1200150" lvl="2" indent="-285750" algn="just">
              <a:buFont typeface="Arial" pitchFamily="34" charset="0"/>
              <a:buChar char="•"/>
            </a:pPr>
            <a:r>
              <a:rPr lang="en-US" sz="2000" dirty="0" smtClean="0">
                <a:solidFill>
                  <a:schemeClr val="tx2"/>
                </a:solidFill>
              </a:rPr>
              <a:t>Based on Cloud/Internet.</a:t>
            </a:r>
          </a:p>
          <a:p>
            <a:pPr lvl="1" algn="just"/>
            <a:r>
              <a:rPr lang="en-US" sz="2000" b="1" dirty="0" smtClean="0">
                <a:solidFill>
                  <a:schemeClr val="tx2"/>
                </a:solidFill>
              </a:rPr>
              <a:t>Payment Models:</a:t>
            </a:r>
          </a:p>
          <a:p>
            <a:pPr marL="1200150" lvl="2" indent="-285750" algn="just">
              <a:buFont typeface="Arial" pitchFamily="34" charset="0"/>
              <a:buChar char="•"/>
            </a:pPr>
            <a:r>
              <a:rPr lang="en-US" sz="2000" dirty="0" smtClean="0">
                <a:solidFill>
                  <a:schemeClr val="tx2"/>
                </a:solidFill>
              </a:rPr>
              <a:t>Credit card Based.</a:t>
            </a:r>
          </a:p>
          <a:p>
            <a:pPr marL="1200150" lvl="2" indent="-285750" algn="just">
              <a:buFont typeface="Arial" pitchFamily="34" charset="0"/>
              <a:buChar char="•"/>
            </a:pPr>
            <a:r>
              <a:rPr lang="en-US" sz="2000" dirty="0" smtClean="0">
                <a:solidFill>
                  <a:schemeClr val="tx2"/>
                </a:solidFill>
              </a:rPr>
              <a:t>Pre-Paid </a:t>
            </a:r>
            <a:r>
              <a:rPr lang="en-US" sz="2000" dirty="0" smtClean="0">
                <a:solidFill>
                  <a:schemeClr val="tx2"/>
                </a:solidFill>
              </a:rPr>
              <a:t>Account.</a:t>
            </a:r>
          </a:p>
          <a:p>
            <a:pPr marL="1200150" lvl="2" indent="-285750" algn="just">
              <a:buFont typeface="Arial" pitchFamily="34" charset="0"/>
              <a:buChar char="•"/>
            </a:pPr>
            <a:r>
              <a:rPr lang="en-US" sz="2000" dirty="0" smtClean="0">
                <a:solidFill>
                  <a:schemeClr val="tx2"/>
                </a:solidFill>
              </a:rPr>
              <a:t>With or without pr</a:t>
            </a:r>
            <a:r>
              <a:rPr lang="en-US" sz="2000" dirty="0">
                <a:solidFill>
                  <a:schemeClr val="tx2"/>
                </a:solidFill>
              </a:rPr>
              <a:t>e</a:t>
            </a:r>
            <a:r>
              <a:rPr lang="en-US" sz="2000" dirty="0" smtClean="0">
                <a:solidFill>
                  <a:schemeClr val="tx2"/>
                </a:solidFill>
              </a:rPr>
              <a:t>-approved credit.</a:t>
            </a:r>
            <a:endParaRPr lang="en-US" sz="2000" dirty="0">
              <a:solidFill>
                <a:schemeClr val="tx2"/>
              </a:solidFill>
            </a:endParaRPr>
          </a:p>
        </p:txBody>
      </p:sp>
      <p:pic>
        <p:nvPicPr>
          <p:cNvPr id="1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87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32"/>
          <p:cNvSpPr txBox="1"/>
          <p:nvPr/>
        </p:nvSpPr>
        <p:spPr bwMode="gray">
          <a:xfrm>
            <a:off x="2078182" y="3795162"/>
            <a:ext cx="6332222" cy="230832"/>
          </a:xfrm>
          <a:prstGeom prst="rect">
            <a:avLst/>
          </a:prstGeom>
          <a:noFill/>
          <a:ln w="12700" algn="ctr">
            <a:miter lim="800000"/>
            <a:headEnd/>
            <a:tailEnd/>
          </a:ln>
        </p:spPr>
        <p:txBody>
          <a:bodyPr wrap="square" lIns="76200" tIns="38100" rIns="76200" bIns="38100" rtlCol="0">
            <a:spAutoFit/>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eaLnBrk="0" hangingPunct="0">
              <a:spcBef>
                <a:spcPts val="0"/>
              </a:spcBef>
            </a:pPr>
            <a:r>
              <a:rPr lang="en-US" sz="1000" b="1" kern="0" dirty="0" smtClean="0">
                <a:solidFill>
                  <a:schemeClr val="tx2"/>
                </a:solidFill>
                <a:latin typeface="+mj-lt"/>
                <a:ea typeface="+mj-ea"/>
                <a:cs typeface="Arial" pitchFamily="34" charset="0"/>
              </a:rPr>
              <a:t>Source: Gartner “Market Insight: The Outlook on Mobile Payment ” (2010) - </a:t>
            </a:r>
            <a:r>
              <a:rPr lang="en-US" sz="1000" b="1" kern="0" dirty="0" err="1" smtClean="0">
                <a:solidFill>
                  <a:schemeClr val="tx2"/>
                </a:solidFill>
                <a:latin typeface="+mj-lt"/>
                <a:ea typeface="+mj-ea"/>
                <a:cs typeface="Arial" pitchFamily="34" charset="0"/>
              </a:rPr>
              <a:t>Telefônica</a:t>
            </a:r>
            <a:endParaRPr lang="en-US" sz="1000" b="1" kern="0" dirty="0" smtClean="0">
              <a:solidFill>
                <a:schemeClr val="tx2"/>
              </a:solidFill>
              <a:latin typeface="+mj-lt"/>
              <a:ea typeface="+mj-ea"/>
              <a:cs typeface="Arial" pitchFamily="34" charset="0"/>
            </a:endParaRPr>
          </a:p>
        </p:txBody>
      </p:sp>
      <p:sp>
        <p:nvSpPr>
          <p:cNvPr id="9" name="Rectangle 4"/>
          <p:cNvSpPr txBox="1">
            <a:spLocks noChangeArrowheads="1"/>
          </p:cNvSpPr>
          <p:nvPr/>
        </p:nvSpPr>
        <p:spPr bwMode="gray">
          <a:xfrm>
            <a:off x="546279" y="-19085"/>
            <a:ext cx="7421194" cy="461665"/>
          </a:xfrm>
          <a:prstGeom prst="rect">
            <a:avLst/>
          </a:prstGeom>
          <a:noFill/>
          <a:ln>
            <a:miter lim="800000"/>
            <a:headEnd/>
            <a:tailEnd/>
          </a:ln>
        </p:spPr>
        <p:txBody>
          <a:bodyPr wrap="square">
            <a:spAutoFit/>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eaLnBrk="0" hangingPunct="0">
              <a:spcBef>
                <a:spcPts val="0"/>
              </a:spcBef>
            </a:pPr>
            <a:r>
              <a:rPr lang="en-US" sz="2400" dirty="0" smtClean="0">
                <a:solidFill>
                  <a:schemeClr val="accent1"/>
                </a:solidFill>
                <a:latin typeface="+mj-lt"/>
                <a:ea typeface="+mn-ea"/>
                <a:cs typeface="+mn-cs"/>
              </a:rPr>
              <a:t>Main Payment Technologies </a:t>
            </a:r>
            <a:endParaRPr lang="en-US" sz="2400" dirty="0">
              <a:solidFill>
                <a:schemeClr val="accent1"/>
              </a:solidFill>
              <a:latin typeface="+mj-lt"/>
              <a:ea typeface="+mn-ea"/>
              <a:cs typeface="+mn-cs"/>
            </a:endParaRPr>
          </a:p>
        </p:txBody>
      </p:sp>
      <p:sp>
        <p:nvSpPr>
          <p:cNvPr id="10" name="Retângulo de cantos arredondados 9"/>
          <p:cNvSpPr/>
          <p:nvPr/>
        </p:nvSpPr>
        <p:spPr>
          <a:xfrm>
            <a:off x="368937" y="1083502"/>
            <a:ext cx="8079645" cy="6101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200" b="1" kern="1200">
                <a:solidFill>
                  <a:schemeClr val="lt1"/>
                </a:solidFill>
                <a:latin typeface="+mn-lt"/>
                <a:ea typeface="+mn-ea"/>
                <a:cs typeface="+mn-cs"/>
              </a:defRPr>
            </a:lvl1pPr>
            <a:lvl2pPr marL="457200" algn="l" rtl="0" fontAlgn="base">
              <a:spcBef>
                <a:spcPct val="0"/>
              </a:spcBef>
              <a:spcAft>
                <a:spcPct val="0"/>
              </a:spcAft>
              <a:defRPr sz="1200" b="1" kern="1200">
                <a:solidFill>
                  <a:schemeClr val="lt1"/>
                </a:solidFill>
                <a:latin typeface="+mn-lt"/>
                <a:ea typeface="+mn-ea"/>
                <a:cs typeface="+mn-cs"/>
              </a:defRPr>
            </a:lvl2pPr>
            <a:lvl3pPr marL="914400" algn="l" rtl="0" fontAlgn="base">
              <a:spcBef>
                <a:spcPct val="0"/>
              </a:spcBef>
              <a:spcAft>
                <a:spcPct val="0"/>
              </a:spcAft>
              <a:defRPr sz="1200" b="1" kern="1200">
                <a:solidFill>
                  <a:schemeClr val="lt1"/>
                </a:solidFill>
                <a:latin typeface="+mn-lt"/>
                <a:ea typeface="+mn-ea"/>
                <a:cs typeface="+mn-cs"/>
              </a:defRPr>
            </a:lvl3pPr>
            <a:lvl4pPr marL="1371600" algn="l" rtl="0" fontAlgn="base">
              <a:spcBef>
                <a:spcPct val="0"/>
              </a:spcBef>
              <a:spcAft>
                <a:spcPct val="0"/>
              </a:spcAft>
              <a:defRPr sz="1200" b="1" kern="1200">
                <a:solidFill>
                  <a:schemeClr val="lt1"/>
                </a:solidFill>
                <a:latin typeface="+mn-lt"/>
                <a:ea typeface="+mn-ea"/>
                <a:cs typeface="+mn-cs"/>
              </a:defRPr>
            </a:lvl4pPr>
            <a:lvl5pPr marL="1828800" algn="l" rtl="0" fontAlgn="base">
              <a:spcBef>
                <a:spcPct val="0"/>
              </a:spcBef>
              <a:spcAft>
                <a:spcPct val="0"/>
              </a:spcAft>
              <a:defRPr sz="1200" b="1" kern="1200">
                <a:solidFill>
                  <a:schemeClr val="lt1"/>
                </a:solidFill>
                <a:latin typeface="+mn-lt"/>
                <a:ea typeface="+mn-ea"/>
                <a:cs typeface="+mn-cs"/>
              </a:defRPr>
            </a:lvl5pPr>
            <a:lvl6pPr marL="2286000" algn="l" defTabSz="914400" rtl="0" eaLnBrk="1" latinLnBrk="0" hangingPunct="1">
              <a:defRPr sz="1200" b="1" kern="1200">
                <a:solidFill>
                  <a:schemeClr val="lt1"/>
                </a:solidFill>
                <a:latin typeface="+mn-lt"/>
                <a:ea typeface="+mn-ea"/>
                <a:cs typeface="+mn-cs"/>
              </a:defRPr>
            </a:lvl6pPr>
            <a:lvl7pPr marL="2743200" algn="l" defTabSz="914400" rtl="0" eaLnBrk="1" latinLnBrk="0" hangingPunct="1">
              <a:defRPr sz="1200" b="1" kern="1200">
                <a:solidFill>
                  <a:schemeClr val="lt1"/>
                </a:solidFill>
                <a:latin typeface="+mn-lt"/>
                <a:ea typeface="+mn-ea"/>
                <a:cs typeface="+mn-cs"/>
              </a:defRPr>
            </a:lvl7pPr>
            <a:lvl8pPr marL="3200400" algn="l" defTabSz="914400" rtl="0" eaLnBrk="1" latinLnBrk="0" hangingPunct="1">
              <a:defRPr sz="1200" b="1" kern="1200">
                <a:solidFill>
                  <a:schemeClr val="lt1"/>
                </a:solidFill>
                <a:latin typeface="+mn-lt"/>
                <a:ea typeface="+mn-ea"/>
                <a:cs typeface="+mn-cs"/>
              </a:defRPr>
            </a:lvl8pPr>
            <a:lvl9pPr marL="3657600" algn="l" defTabSz="914400" rtl="0" eaLnBrk="1" latinLnBrk="0" hangingPunct="1">
              <a:defRPr sz="1200" b="1" kern="1200">
                <a:solidFill>
                  <a:schemeClr val="lt1"/>
                </a:solidFill>
                <a:latin typeface="+mn-lt"/>
                <a:ea typeface="+mn-ea"/>
                <a:cs typeface="+mn-cs"/>
              </a:defRPr>
            </a:lvl9pPr>
          </a:lstStyle>
          <a:p>
            <a:pPr algn="r"/>
            <a:endParaRPr lang="en-US" dirty="0"/>
          </a:p>
        </p:txBody>
      </p:sp>
      <p:sp>
        <p:nvSpPr>
          <p:cNvPr id="11" name="CaixaDeTexto 30"/>
          <p:cNvSpPr txBox="1"/>
          <p:nvPr/>
        </p:nvSpPr>
        <p:spPr bwMode="gray">
          <a:xfrm>
            <a:off x="668644" y="1221911"/>
            <a:ext cx="599743" cy="323165"/>
          </a:xfrm>
          <a:prstGeom prst="rect">
            <a:avLst/>
          </a:prstGeom>
          <a:noFill/>
          <a:ln w="12700" algn="ctr">
            <a:miter lim="800000"/>
            <a:headEnd/>
            <a:tailEnd/>
          </a:ln>
        </p:spPr>
        <p:txBody>
          <a:bodyPr wrap="square" lIns="76200" tIns="38100" rIns="76200" bIns="38100" rtlCol="0">
            <a:spAutoFit/>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eaLnBrk="0" hangingPunct="0">
              <a:spcBef>
                <a:spcPts val="0"/>
              </a:spcBef>
            </a:pPr>
            <a:r>
              <a:rPr lang="en-US" sz="1600" b="1" kern="0" dirty="0" smtClean="0">
                <a:solidFill>
                  <a:schemeClr val="tx2"/>
                </a:solidFill>
                <a:latin typeface="+mj-lt"/>
                <a:ea typeface="+mj-ea"/>
                <a:cs typeface="+mj-cs"/>
              </a:rPr>
              <a:t>SMS</a:t>
            </a:r>
          </a:p>
        </p:txBody>
      </p:sp>
      <p:sp>
        <p:nvSpPr>
          <p:cNvPr id="12" name="CaixaDeTexto 49"/>
          <p:cNvSpPr txBox="1"/>
          <p:nvPr/>
        </p:nvSpPr>
        <p:spPr bwMode="gray">
          <a:xfrm>
            <a:off x="385120" y="1850840"/>
            <a:ext cx="2002371" cy="323165"/>
          </a:xfrm>
          <a:prstGeom prst="rect">
            <a:avLst/>
          </a:prstGeom>
          <a:noFill/>
          <a:ln w="12700" algn="ctr">
            <a:miter lim="800000"/>
            <a:headEnd/>
            <a:tailEnd/>
          </a:ln>
        </p:spPr>
        <p:txBody>
          <a:bodyPr wrap="square" lIns="76200" tIns="38100" rIns="76200" bIns="38100" rtlCol="0">
            <a:spAutoFit/>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eaLnBrk="0" hangingPunct="0">
              <a:spcBef>
                <a:spcPts val="0"/>
              </a:spcBef>
            </a:pPr>
            <a:r>
              <a:rPr lang="en-US" sz="1600" b="1" kern="0" dirty="0" smtClean="0">
                <a:solidFill>
                  <a:schemeClr val="tx2"/>
                </a:solidFill>
                <a:latin typeface="+mj-lt"/>
                <a:ea typeface="+mj-ea"/>
                <a:cs typeface="+mj-cs"/>
              </a:rPr>
              <a:t>WAP/Web/HTTPS </a:t>
            </a:r>
          </a:p>
        </p:txBody>
      </p:sp>
      <p:sp>
        <p:nvSpPr>
          <p:cNvPr id="13" name="CaixaDeTexto 50"/>
          <p:cNvSpPr txBox="1"/>
          <p:nvPr/>
        </p:nvSpPr>
        <p:spPr bwMode="gray">
          <a:xfrm>
            <a:off x="597661" y="2545227"/>
            <a:ext cx="735544" cy="323165"/>
          </a:xfrm>
          <a:prstGeom prst="rect">
            <a:avLst/>
          </a:prstGeom>
          <a:noFill/>
          <a:ln w="12700" algn="ctr">
            <a:miter lim="800000"/>
            <a:headEnd/>
            <a:tailEnd/>
          </a:ln>
        </p:spPr>
        <p:txBody>
          <a:bodyPr wrap="square" lIns="76200" tIns="38100" rIns="76200" bIns="38100" rtlCol="0">
            <a:spAutoFit/>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eaLnBrk="0" hangingPunct="0">
              <a:spcBef>
                <a:spcPts val="0"/>
              </a:spcBef>
            </a:pPr>
            <a:r>
              <a:rPr lang="en-US" sz="1600" b="1" kern="0" dirty="0" smtClean="0">
                <a:solidFill>
                  <a:schemeClr val="tx2"/>
                </a:solidFill>
                <a:latin typeface="+mj-lt"/>
                <a:ea typeface="+mj-ea"/>
                <a:cs typeface="+mj-cs"/>
              </a:rPr>
              <a:t>USSD</a:t>
            </a:r>
          </a:p>
        </p:txBody>
      </p:sp>
      <p:sp>
        <p:nvSpPr>
          <p:cNvPr id="14" name="CaixaDeTexto 51"/>
          <p:cNvSpPr txBox="1"/>
          <p:nvPr/>
        </p:nvSpPr>
        <p:spPr bwMode="gray">
          <a:xfrm>
            <a:off x="597661" y="3215120"/>
            <a:ext cx="716374" cy="323165"/>
          </a:xfrm>
          <a:prstGeom prst="rect">
            <a:avLst/>
          </a:prstGeom>
          <a:noFill/>
          <a:ln w="12700" algn="ctr">
            <a:miter lim="800000"/>
            <a:headEnd/>
            <a:tailEnd/>
          </a:ln>
        </p:spPr>
        <p:txBody>
          <a:bodyPr wrap="square" lIns="76200" tIns="38100" rIns="76200" bIns="38100" rtlCol="0">
            <a:spAutoFit/>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eaLnBrk="0" hangingPunct="0">
              <a:spcBef>
                <a:spcPts val="0"/>
              </a:spcBef>
            </a:pPr>
            <a:r>
              <a:rPr lang="en-US" sz="1600" b="1" kern="0" dirty="0" smtClean="0">
                <a:solidFill>
                  <a:schemeClr val="tx2"/>
                </a:solidFill>
                <a:latin typeface="+mj-lt"/>
                <a:ea typeface="+mj-ea"/>
                <a:cs typeface="+mj-cs"/>
              </a:rPr>
              <a:t>NFC</a:t>
            </a:r>
            <a:endParaRPr lang="en-US" sz="1400" b="1" kern="0" dirty="0" smtClean="0">
              <a:solidFill>
                <a:schemeClr val="tx2"/>
              </a:solidFill>
              <a:latin typeface="+mj-lt"/>
              <a:ea typeface="+mj-ea"/>
              <a:cs typeface="+mj-cs"/>
            </a:endParaRPr>
          </a:p>
        </p:txBody>
      </p:sp>
      <p:sp>
        <p:nvSpPr>
          <p:cNvPr id="15" name="Retângulo de cantos arredondados 14"/>
          <p:cNvSpPr/>
          <p:nvPr/>
        </p:nvSpPr>
        <p:spPr>
          <a:xfrm>
            <a:off x="368773" y="588472"/>
            <a:ext cx="8073950" cy="491067"/>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200" b="1" kern="1200">
                <a:solidFill>
                  <a:schemeClr val="lt1"/>
                </a:solidFill>
                <a:latin typeface="+mn-lt"/>
                <a:ea typeface="+mn-ea"/>
                <a:cs typeface="+mn-cs"/>
              </a:defRPr>
            </a:lvl1pPr>
            <a:lvl2pPr marL="457200" algn="l" rtl="0" fontAlgn="base">
              <a:spcBef>
                <a:spcPct val="0"/>
              </a:spcBef>
              <a:spcAft>
                <a:spcPct val="0"/>
              </a:spcAft>
              <a:defRPr sz="1200" b="1" kern="1200">
                <a:solidFill>
                  <a:schemeClr val="lt1"/>
                </a:solidFill>
                <a:latin typeface="+mn-lt"/>
                <a:ea typeface="+mn-ea"/>
                <a:cs typeface="+mn-cs"/>
              </a:defRPr>
            </a:lvl2pPr>
            <a:lvl3pPr marL="914400" algn="l" rtl="0" fontAlgn="base">
              <a:spcBef>
                <a:spcPct val="0"/>
              </a:spcBef>
              <a:spcAft>
                <a:spcPct val="0"/>
              </a:spcAft>
              <a:defRPr sz="1200" b="1" kern="1200">
                <a:solidFill>
                  <a:schemeClr val="lt1"/>
                </a:solidFill>
                <a:latin typeface="+mn-lt"/>
                <a:ea typeface="+mn-ea"/>
                <a:cs typeface="+mn-cs"/>
              </a:defRPr>
            </a:lvl3pPr>
            <a:lvl4pPr marL="1371600" algn="l" rtl="0" fontAlgn="base">
              <a:spcBef>
                <a:spcPct val="0"/>
              </a:spcBef>
              <a:spcAft>
                <a:spcPct val="0"/>
              </a:spcAft>
              <a:defRPr sz="1200" b="1" kern="1200">
                <a:solidFill>
                  <a:schemeClr val="lt1"/>
                </a:solidFill>
                <a:latin typeface="+mn-lt"/>
                <a:ea typeface="+mn-ea"/>
                <a:cs typeface="+mn-cs"/>
              </a:defRPr>
            </a:lvl4pPr>
            <a:lvl5pPr marL="1828800" algn="l" rtl="0" fontAlgn="base">
              <a:spcBef>
                <a:spcPct val="0"/>
              </a:spcBef>
              <a:spcAft>
                <a:spcPct val="0"/>
              </a:spcAft>
              <a:defRPr sz="1200" b="1" kern="1200">
                <a:solidFill>
                  <a:schemeClr val="lt1"/>
                </a:solidFill>
                <a:latin typeface="+mn-lt"/>
                <a:ea typeface="+mn-ea"/>
                <a:cs typeface="+mn-cs"/>
              </a:defRPr>
            </a:lvl5pPr>
            <a:lvl6pPr marL="2286000" algn="l" defTabSz="914400" rtl="0" eaLnBrk="1" latinLnBrk="0" hangingPunct="1">
              <a:defRPr sz="1200" b="1" kern="1200">
                <a:solidFill>
                  <a:schemeClr val="lt1"/>
                </a:solidFill>
                <a:latin typeface="+mn-lt"/>
                <a:ea typeface="+mn-ea"/>
                <a:cs typeface="+mn-cs"/>
              </a:defRPr>
            </a:lvl6pPr>
            <a:lvl7pPr marL="2743200" algn="l" defTabSz="914400" rtl="0" eaLnBrk="1" latinLnBrk="0" hangingPunct="1">
              <a:defRPr sz="1200" b="1" kern="1200">
                <a:solidFill>
                  <a:schemeClr val="lt1"/>
                </a:solidFill>
                <a:latin typeface="+mn-lt"/>
                <a:ea typeface="+mn-ea"/>
                <a:cs typeface="+mn-cs"/>
              </a:defRPr>
            </a:lvl7pPr>
            <a:lvl8pPr marL="3200400" algn="l" defTabSz="914400" rtl="0" eaLnBrk="1" latinLnBrk="0" hangingPunct="1">
              <a:defRPr sz="1200" b="1" kern="1200">
                <a:solidFill>
                  <a:schemeClr val="lt1"/>
                </a:solidFill>
                <a:latin typeface="+mn-lt"/>
                <a:ea typeface="+mn-ea"/>
                <a:cs typeface="+mn-cs"/>
              </a:defRPr>
            </a:lvl8pPr>
            <a:lvl9pPr marL="3657600" algn="l" defTabSz="914400" rtl="0" eaLnBrk="1" latinLnBrk="0" hangingPunct="1">
              <a:defRPr sz="1200" b="1" kern="1200">
                <a:solidFill>
                  <a:schemeClr val="lt1"/>
                </a:solidFill>
                <a:latin typeface="+mn-lt"/>
                <a:ea typeface="+mn-ea"/>
                <a:cs typeface="+mn-cs"/>
              </a:defRPr>
            </a:lvl9pPr>
          </a:lstStyle>
          <a:p>
            <a:pPr algn="r"/>
            <a:endParaRPr lang="en-US" sz="1100" dirty="0"/>
          </a:p>
        </p:txBody>
      </p:sp>
      <p:sp>
        <p:nvSpPr>
          <p:cNvPr id="16" name="CaixaDeTexto 42"/>
          <p:cNvSpPr txBox="1"/>
          <p:nvPr/>
        </p:nvSpPr>
        <p:spPr bwMode="gray">
          <a:xfrm>
            <a:off x="2284589" y="597209"/>
            <a:ext cx="1018454" cy="415498"/>
          </a:xfrm>
          <a:prstGeom prst="rect">
            <a:avLst/>
          </a:prstGeom>
          <a:noFill/>
          <a:ln w="12700" algn="ctr">
            <a:miter lim="800000"/>
            <a:headEnd/>
            <a:tailEnd/>
          </a:ln>
        </p:spPr>
        <p:txBody>
          <a:bodyPr wrap="square" lIns="76200" tIns="38100" rIns="76200" bIns="38100" rtlCol="0">
            <a:spAutoFit/>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ctr" eaLnBrk="0" hangingPunct="0">
              <a:spcBef>
                <a:spcPts val="0"/>
              </a:spcBef>
            </a:pPr>
            <a:r>
              <a:rPr lang="en-US" sz="1100" kern="0" dirty="0" smtClean="0">
                <a:latin typeface="+mj-lt"/>
                <a:ea typeface="+mj-ea"/>
                <a:cs typeface="+mj-cs"/>
              </a:rPr>
              <a:t>Device Acceptance</a:t>
            </a:r>
            <a:endParaRPr lang="en-US" sz="1100" b="1" kern="0" dirty="0" smtClean="0">
              <a:latin typeface="+mj-lt"/>
              <a:ea typeface="+mj-ea"/>
              <a:cs typeface="+mj-cs"/>
            </a:endParaRPr>
          </a:p>
        </p:txBody>
      </p:sp>
      <p:sp>
        <p:nvSpPr>
          <p:cNvPr id="17" name="CaixaDeTexto 58"/>
          <p:cNvSpPr txBox="1"/>
          <p:nvPr/>
        </p:nvSpPr>
        <p:spPr bwMode="gray">
          <a:xfrm>
            <a:off x="7095090" y="553804"/>
            <a:ext cx="1300036" cy="400110"/>
          </a:xfrm>
          <a:prstGeom prst="rect">
            <a:avLst/>
          </a:prstGeom>
          <a:noFill/>
          <a:ln w="12700" algn="ctr">
            <a:miter lim="800000"/>
            <a:headEnd/>
            <a:tailEnd/>
          </a:ln>
        </p:spPr>
        <p:txBody>
          <a:bodyPr wrap="none" lIns="76200" tIns="38100" rIns="76200" bIns="38100" rtlCol="0">
            <a:spAutoFit/>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eaLnBrk="0" hangingPunct="0">
              <a:spcBef>
                <a:spcPts val="0"/>
              </a:spcBef>
            </a:pPr>
            <a:r>
              <a:rPr lang="en-US" sz="1050" kern="0" dirty="0" smtClean="0">
                <a:latin typeface="+mj-lt"/>
                <a:ea typeface="+mj-ea"/>
                <a:cs typeface="+mj-cs"/>
              </a:rPr>
              <a:t>Market </a:t>
            </a:r>
            <a:r>
              <a:rPr lang="en-US" sz="1050" b="1" kern="0" dirty="0" smtClean="0">
                <a:latin typeface="+mj-lt"/>
                <a:ea typeface="+mj-ea"/>
                <a:cs typeface="+mj-cs"/>
              </a:rPr>
              <a:t>Share (2009)</a:t>
            </a:r>
          </a:p>
          <a:p>
            <a:pPr algn="r" eaLnBrk="0" hangingPunct="0">
              <a:spcBef>
                <a:spcPts val="0"/>
              </a:spcBef>
            </a:pPr>
            <a:r>
              <a:rPr lang="en-US" sz="1050" b="1" kern="0" dirty="0" smtClean="0">
                <a:latin typeface="+mj-lt"/>
                <a:ea typeface="+mj-ea"/>
                <a:cs typeface="+mj-cs"/>
              </a:rPr>
              <a:t>Volume and Valor</a:t>
            </a:r>
          </a:p>
        </p:txBody>
      </p:sp>
      <p:sp>
        <p:nvSpPr>
          <p:cNvPr id="18" name="CaixaDeTexto 65"/>
          <p:cNvSpPr txBox="1"/>
          <p:nvPr/>
        </p:nvSpPr>
        <p:spPr bwMode="gray">
          <a:xfrm>
            <a:off x="413082" y="635878"/>
            <a:ext cx="993863" cy="261610"/>
          </a:xfrm>
          <a:prstGeom prst="rect">
            <a:avLst/>
          </a:prstGeom>
          <a:noFill/>
          <a:ln w="12700" algn="ctr">
            <a:miter lim="800000"/>
            <a:headEnd/>
            <a:tailEnd/>
          </a:ln>
        </p:spPr>
        <p:txBody>
          <a:bodyPr wrap="none" lIns="76200" tIns="38100" rIns="76200" bIns="38100" rtlCol="0">
            <a:spAutoFit/>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eaLnBrk="0" hangingPunct="0">
              <a:spcBef>
                <a:spcPct val="50000"/>
              </a:spcBef>
            </a:pPr>
            <a:r>
              <a:rPr lang="en-US" b="1" kern="0" dirty="0" smtClean="0">
                <a:latin typeface="+mj-lt"/>
                <a:ea typeface="+mj-ea"/>
                <a:cs typeface="+mj-cs"/>
              </a:rPr>
              <a:t>Technologies</a:t>
            </a:r>
          </a:p>
        </p:txBody>
      </p:sp>
      <p:sp>
        <p:nvSpPr>
          <p:cNvPr id="19" name="CaixaDeTexto 53"/>
          <p:cNvSpPr txBox="1"/>
          <p:nvPr/>
        </p:nvSpPr>
        <p:spPr bwMode="gray">
          <a:xfrm>
            <a:off x="3456746" y="674153"/>
            <a:ext cx="714939" cy="261610"/>
          </a:xfrm>
          <a:prstGeom prst="rect">
            <a:avLst/>
          </a:prstGeom>
          <a:noFill/>
          <a:ln w="12700" algn="ctr">
            <a:miter lim="800000"/>
            <a:headEnd/>
            <a:tailEnd/>
          </a:ln>
        </p:spPr>
        <p:txBody>
          <a:bodyPr wrap="none" lIns="76200" tIns="38100" rIns="76200" bIns="38100" rtlCol="0">
            <a:spAutoFit/>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eaLnBrk="0" hangingPunct="0">
              <a:spcBef>
                <a:spcPct val="50000"/>
              </a:spcBef>
            </a:pPr>
            <a:r>
              <a:rPr lang="en-US" b="1" kern="0" dirty="0" smtClean="0">
                <a:latin typeface="+mj-lt"/>
                <a:ea typeface="+mj-ea"/>
                <a:cs typeface="+mj-cs"/>
              </a:rPr>
              <a:t>Usability</a:t>
            </a:r>
          </a:p>
        </p:txBody>
      </p:sp>
      <p:sp>
        <p:nvSpPr>
          <p:cNvPr id="20" name="CaixaDeTexto 55"/>
          <p:cNvSpPr txBox="1"/>
          <p:nvPr/>
        </p:nvSpPr>
        <p:spPr bwMode="gray">
          <a:xfrm>
            <a:off x="4542703" y="610478"/>
            <a:ext cx="1008643" cy="443661"/>
          </a:xfrm>
          <a:prstGeom prst="rect">
            <a:avLst/>
          </a:prstGeom>
          <a:noFill/>
          <a:ln w="12700" algn="ctr">
            <a:miter lim="800000"/>
            <a:headEnd/>
            <a:tailEnd/>
          </a:ln>
        </p:spPr>
        <p:txBody>
          <a:bodyPr wrap="square" lIns="76200" tIns="38100" rIns="76200" bIns="38100" rtlCol="0">
            <a:spAutoFit/>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ctr" eaLnBrk="0" hangingPunct="0">
              <a:spcBef>
                <a:spcPct val="50000"/>
              </a:spcBef>
            </a:pPr>
            <a:r>
              <a:rPr lang="en-US" kern="0" smtClean="0">
                <a:latin typeface="+mj-lt"/>
                <a:ea typeface="+mj-ea"/>
                <a:cs typeface="+mj-cs"/>
              </a:rPr>
              <a:t>User Interaction</a:t>
            </a:r>
            <a:endParaRPr lang="en-US" b="1" kern="0" dirty="0" smtClean="0">
              <a:latin typeface="+mj-lt"/>
              <a:ea typeface="+mj-ea"/>
              <a:cs typeface="+mj-cs"/>
            </a:endParaRPr>
          </a:p>
        </p:txBody>
      </p:sp>
      <p:sp>
        <p:nvSpPr>
          <p:cNvPr id="21" name="CaixaDeTexto 56"/>
          <p:cNvSpPr txBox="1"/>
          <p:nvPr/>
        </p:nvSpPr>
        <p:spPr bwMode="gray">
          <a:xfrm>
            <a:off x="5877689" y="635878"/>
            <a:ext cx="668453" cy="261610"/>
          </a:xfrm>
          <a:prstGeom prst="rect">
            <a:avLst/>
          </a:prstGeom>
          <a:noFill/>
          <a:ln w="12700" algn="ctr">
            <a:miter lim="800000"/>
            <a:headEnd/>
            <a:tailEnd/>
          </a:ln>
        </p:spPr>
        <p:txBody>
          <a:bodyPr wrap="none" lIns="76200" tIns="38100" rIns="76200" bIns="38100" rtlCol="0">
            <a:spAutoFit/>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eaLnBrk="0" hangingPunct="0">
              <a:spcBef>
                <a:spcPct val="50000"/>
              </a:spcBef>
            </a:pPr>
            <a:r>
              <a:rPr lang="en-US" b="1" kern="0" dirty="0" smtClean="0">
                <a:latin typeface="+mj-lt"/>
                <a:ea typeface="+mj-ea"/>
                <a:cs typeface="+mj-cs"/>
              </a:rPr>
              <a:t>Security</a:t>
            </a:r>
          </a:p>
        </p:txBody>
      </p:sp>
      <p:sp>
        <p:nvSpPr>
          <p:cNvPr id="32" name="Retângulo de cantos arredondados 31"/>
          <p:cNvSpPr/>
          <p:nvPr/>
        </p:nvSpPr>
        <p:spPr>
          <a:xfrm>
            <a:off x="370923" y="1693618"/>
            <a:ext cx="8079645" cy="6435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200" b="1" kern="1200">
                <a:solidFill>
                  <a:schemeClr val="lt1"/>
                </a:solidFill>
                <a:latin typeface="+mn-lt"/>
                <a:ea typeface="+mn-ea"/>
                <a:cs typeface="+mn-cs"/>
              </a:defRPr>
            </a:lvl1pPr>
            <a:lvl2pPr marL="457200" algn="l" rtl="0" fontAlgn="base">
              <a:spcBef>
                <a:spcPct val="0"/>
              </a:spcBef>
              <a:spcAft>
                <a:spcPct val="0"/>
              </a:spcAft>
              <a:defRPr sz="1200" b="1" kern="1200">
                <a:solidFill>
                  <a:schemeClr val="lt1"/>
                </a:solidFill>
                <a:latin typeface="+mn-lt"/>
                <a:ea typeface="+mn-ea"/>
                <a:cs typeface="+mn-cs"/>
              </a:defRPr>
            </a:lvl2pPr>
            <a:lvl3pPr marL="914400" algn="l" rtl="0" fontAlgn="base">
              <a:spcBef>
                <a:spcPct val="0"/>
              </a:spcBef>
              <a:spcAft>
                <a:spcPct val="0"/>
              </a:spcAft>
              <a:defRPr sz="1200" b="1" kern="1200">
                <a:solidFill>
                  <a:schemeClr val="lt1"/>
                </a:solidFill>
                <a:latin typeface="+mn-lt"/>
                <a:ea typeface="+mn-ea"/>
                <a:cs typeface="+mn-cs"/>
              </a:defRPr>
            </a:lvl3pPr>
            <a:lvl4pPr marL="1371600" algn="l" rtl="0" fontAlgn="base">
              <a:spcBef>
                <a:spcPct val="0"/>
              </a:spcBef>
              <a:spcAft>
                <a:spcPct val="0"/>
              </a:spcAft>
              <a:defRPr sz="1200" b="1" kern="1200">
                <a:solidFill>
                  <a:schemeClr val="lt1"/>
                </a:solidFill>
                <a:latin typeface="+mn-lt"/>
                <a:ea typeface="+mn-ea"/>
                <a:cs typeface="+mn-cs"/>
              </a:defRPr>
            </a:lvl4pPr>
            <a:lvl5pPr marL="1828800" algn="l" rtl="0" fontAlgn="base">
              <a:spcBef>
                <a:spcPct val="0"/>
              </a:spcBef>
              <a:spcAft>
                <a:spcPct val="0"/>
              </a:spcAft>
              <a:defRPr sz="1200" b="1" kern="1200">
                <a:solidFill>
                  <a:schemeClr val="lt1"/>
                </a:solidFill>
                <a:latin typeface="+mn-lt"/>
                <a:ea typeface="+mn-ea"/>
                <a:cs typeface="+mn-cs"/>
              </a:defRPr>
            </a:lvl5pPr>
            <a:lvl6pPr marL="2286000" algn="l" defTabSz="914400" rtl="0" eaLnBrk="1" latinLnBrk="0" hangingPunct="1">
              <a:defRPr sz="1200" b="1" kern="1200">
                <a:solidFill>
                  <a:schemeClr val="lt1"/>
                </a:solidFill>
                <a:latin typeface="+mn-lt"/>
                <a:ea typeface="+mn-ea"/>
                <a:cs typeface="+mn-cs"/>
              </a:defRPr>
            </a:lvl6pPr>
            <a:lvl7pPr marL="2743200" algn="l" defTabSz="914400" rtl="0" eaLnBrk="1" latinLnBrk="0" hangingPunct="1">
              <a:defRPr sz="1200" b="1" kern="1200">
                <a:solidFill>
                  <a:schemeClr val="lt1"/>
                </a:solidFill>
                <a:latin typeface="+mn-lt"/>
                <a:ea typeface="+mn-ea"/>
                <a:cs typeface="+mn-cs"/>
              </a:defRPr>
            </a:lvl7pPr>
            <a:lvl8pPr marL="3200400" algn="l" defTabSz="914400" rtl="0" eaLnBrk="1" latinLnBrk="0" hangingPunct="1">
              <a:defRPr sz="1200" b="1" kern="1200">
                <a:solidFill>
                  <a:schemeClr val="lt1"/>
                </a:solidFill>
                <a:latin typeface="+mn-lt"/>
                <a:ea typeface="+mn-ea"/>
                <a:cs typeface="+mn-cs"/>
              </a:defRPr>
            </a:lvl8pPr>
            <a:lvl9pPr marL="3657600" algn="l" defTabSz="914400" rtl="0" eaLnBrk="1" latinLnBrk="0" hangingPunct="1">
              <a:defRPr sz="1200" b="1" kern="1200">
                <a:solidFill>
                  <a:schemeClr val="lt1"/>
                </a:solidFill>
                <a:latin typeface="+mn-lt"/>
                <a:ea typeface="+mn-ea"/>
                <a:cs typeface="+mn-cs"/>
              </a:defRPr>
            </a:lvl9pPr>
          </a:lstStyle>
          <a:p>
            <a:pPr algn="r"/>
            <a:endParaRPr lang="en-US" dirty="0"/>
          </a:p>
        </p:txBody>
      </p:sp>
      <p:sp>
        <p:nvSpPr>
          <p:cNvPr id="33" name="Retângulo de cantos arredondados 32"/>
          <p:cNvSpPr/>
          <p:nvPr/>
        </p:nvSpPr>
        <p:spPr>
          <a:xfrm>
            <a:off x="368937" y="2347727"/>
            <a:ext cx="8079645" cy="6785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200" b="1" kern="1200">
                <a:solidFill>
                  <a:schemeClr val="lt1"/>
                </a:solidFill>
                <a:latin typeface="+mn-lt"/>
                <a:ea typeface="+mn-ea"/>
                <a:cs typeface="+mn-cs"/>
              </a:defRPr>
            </a:lvl1pPr>
            <a:lvl2pPr marL="457200" algn="l" rtl="0" fontAlgn="base">
              <a:spcBef>
                <a:spcPct val="0"/>
              </a:spcBef>
              <a:spcAft>
                <a:spcPct val="0"/>
              </a:spcAft>
              <a:defRPr sz="1200" b="1" kern="1200">
                <a:solidFill>
                  <a:schemeClr val="lt1"/>
                </a:solidFill>
                <a:latin typeface="+mn-lt"/>
                <a:ea typeface="+mn-ea"/>
                <a:cs typeface="+mn-cs"/>
              </a:defRPr>
            </a:lvl2pPr>
            <a:lvl3pPr marL="914400" algn="l" rtl="0" fontAlgn="base">
              <a:spcBef>
                <a:spcPct val="0"/>
              </a:spcBef>
              <a:spcAft>
                <a:spcPct val="0"/>
              </a:spcAft>
              <a:defRPr sz="1200" b="1" kern="1200">
                <a:solidFill>
                  <a:schemeClr val="lt1"/>
                </a:solidFill>
                <a:latin typeface="+mn-lt"/>
                <a:ea typeface="+mn-ea"/>
                <a:cs typeface="+mn-cs"/>
              </a:defRPr>
            </a:lvl3pPr>
            <a:lvl4pPr marL="1371600" algn="l" rtl="0" fontAlgn="base">
              <a:spcBef>
                <a:spcPct val="0"/>
              </a:spcBef>
              <a:spcAft>
                <a:spcPct val="0"/>
              </a:spcAft>
              <a:defRPr sz="1200" b="1" kern="1200">
                <a:solidFill>
                  <a:schemeClr val="lt1"/>
                </a:solidFill>
                <a:latin typeface="+mn-lt"/>
                <a:ea typeface="+mn-ea"/>
                <a:cs typeface="+mn-cs"/>
              </a:defRPr>
            </a:lvl4pPr>
            <a:lvl5pPr marL="1828800" algn="l" rtl="0" fontAlgn="base">
              <a:spcBef>
                <a:spcPct val="0"/>
              </a:spcBef>
              <a:spcAft>
                <a:spcPct val="0"/>
              </a:spcAft>
              <a:defRPr sz="1200" b="1" kern="1200">
                <a:solidFill>
                  <a:schemeClr val="lt1"/>
                </a:solidFill>
                <a:latin typeface="+mn-lt"/>
                <a:ea typeface="+mn-ea"/>
                <a:cs typeface="+mn-cs"/>
              </a:defRPr>
            </a:lvl5pPr>
            <a:lvl6pPr marL="2286000" algn="l" defTabSz="914400" rtl="0" eaLnBrk="1" latinLnBrk="0" hangingPunct="1">
              <a:defRPr sz="1200" b="1" kern="1200">
                <a:solidFill>
                  <a:schemeClr val="lt1"/>
                </a:solidFill>
                <a:latin typeface="+mn-lt"/>
                <a:ea typeface="+mn-ea"/>
                <a:cs typeface="+mn-cs"/>
              </a:defRPr>
            </a:lvl6pPr>
            <a:lvl7pPr marL="2743200" algn="l" defTabSz="914400" rtl="0" eaLnBrk="1" latinLnBrk="0" hangingPunct="1">
              <a:defRPr sz="1200" b="1" kern="1200">
                <a:solidFill>
                  <a:schemeClr val="lt1"/>
                </a:solidFill>
                <a:latin typeface="+mn-lt"/>
                <a:ea typeface="+mn-ea"/>
                <a:cs typeface="+mn-cs"/>
              </a:defRPr>
            </a:lvl7pPr>
            <a:lvl8pPr marL="3200400" algn="l" defTabSz="914400" rtl="0" eaLnBrk="1" latinLnBrk="0" hangingPunct="1">
              <a:defRPr sz="1200" b="1" kern="1200">
                <a:solidFill>
                  <a:schemeClr val="lt1"/>
                </a:solidFill>
                <a:latin typeface="+mn-lt"/>
                <a:ea typeface="+mn-ea"/>
                <a:cs typeface="+mn-cs"/>
              </a:defRPr>
            </a:lvl8pPr>
            <a:lvl9pPr marL="3657600" algn="l" defTabSz="914400" rtl="0" eaLnBrk="1" latinLnBrk="0" hangingPunct="1">
              <a:defRPr sz="1200" b="1" kern="1200">
                <a:solidFill>
                  <a:schemeClr val="lt1"/>
                </a:solidFill>
                <a:latin typeface="+mn-lt"/>
                <a:ea typeface="+mn-ea"/>
                <a:cs typeface="+mn-cs"/>
              </a:defRPr>
            </a:lvl9pPr>
          </a:lstStyle>
          <a:p>
            <a:pPr algn="r"/>
            <a:endParaRPr lang="en-US" dirty="0"/>
          </a:p>
        </p:txBody>
      </p:sp>
      <p:sp>
        <p:nvSpPr>
          <p:cNvPr id="34" name="Retângulo de cantos arredondados 33"/>
          <p:cNvSpPr/>
          <p:nvPr/>
        </p:nvSpPr>
        <p:spPr>
          <a:xfrm>
            <a:off x="387587" y="3035801"/>
            <a:ext cx="8079645" cy="7328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200" b="1" kern="1200">
                <a:solidFill>
                  <a:schemeClr val="lt1"/>
                </a:solidFill>
                <a:latin typeface="+mn-lt"/>
                <a:ea typeface="+mn-ea"/>
                <a:cs typeface="+mn-cs"/>
              </a:defRPr>
            </a:lvl1pPr>
            <a:lvl2pPr marL="457200" algn="l" rtl="0" fontAlgn="base">
              <a:spcBef>
                <a:spcPct val="0"/>
              </a:spcBef>
              <a:spcAft>
                <a:spcPct val="0"/>
              </a:spcAft>
              <a:defRPr sz="1200" b="1" kern="1200">
                <a:solidFill>
                  <a:schemeClr val="lt1"/>
                </a:solidFill>
                <a:latin typeface="+mn-lt"/>
                <a:ea typeface="+mn-ea"/>
                <a:cs typeface="+mn-cs"/>
              </a:defRPr>
            </a:lvl2pPr>
            <a:lvl3pPr marL="914400" algn="l" rtl="0" fontAlgn="base">
              <a:spcBef>
                <a:spcPct val="0"/>
              </a:spcBef>
              <a:spcAft>
                <a:spcPct val="0"/>
              </a:spcAft>
              <a:defRPr sz="1200" b="1" kern="1200">
                <a:solidFill>
                  <a:schemeClr val="lt1"/>
                </a:solidFill>
                <a:latin typeface="+mn-lt"/>
                <a:ea typeface="+mn-ea"/>
                <a:cs typeface="+mn-cs"/>
              </a:defRPr>
            </a:lvl3pPr>
            <a:lvl4pPr marL="1371600" algn="l" rtl="0" fontAlgn="base">
              <a:spcBef>
                <a:spcPct val="0"/>
              </a:spcBef>
              <a:spcAft>
                <a:spcPct val="0"/>
              </a:spcAft>
              <a:defRPr sz="1200" b="1" kern="1200">
                <a:solidFill>
                  <a:schemeClr val="lt1"/>
                </a:solidFill>
                <a:latin typeface="+mn-lt"/>
                <a:ea typeface="+mn-ea"/>
                <a:cs typeface="+mn-cs"/>
              </a:defRPr>
            </a:lvl4pPr>
            <a:lvl5pPr marL="1828800" algn="l" rtl="0" fontAlgn="base">
              <a:spcBef>
                <a:spcPct val="0"/>
              </a:spcBef>
              <a:spcAft>
                <a:spcPct val="0"/>
              </a:spcAft>
              <a:defRPr sz="1200" b="1" kern="1200">
                <a:solidFill>
                  <a:schemeClr val="lt1"/>
                </a:solidFill>
                <a:latin typeface="+mn-lt"/>
                <a:ea typeface="+mn-ea"/>
                <a:cs typeface="+mn-cs"/>
              </a:defRPr>
            </a:lvl5pPr>
            <a:lvl6pPr marL="2286000" algn="l" defTabSz="914400" rtl="0" eaLnBrk="1" latinLnBrk="0" hangingPunct="1">
              <a:defRPr sz="1200" b="1" kern="1200">
                <a:solidFill>
                  <a:schemeClr val="lt1"/>
                </a:solidFill>
                <a:latin typeface="+mn-lt"/>
                <a:ea typeface="+mn-ea"/>
                <a:cs typeface="+mn-cs"/>
              </a:defRPr>
            </a:lvl6pPr>
            <a:lvl7pPr marL="2743200" algn="l" defTabSz="914400" rtl="0" eaLnBrk="1" latinLnBrk="0" hangingPunct="1">
              <a:defRPr sz="1200" b="1" kern="1200">
                <a:solidFill>
                  <a:schemeClr val="lt1"/>
                </a:solidFill>
                <a:latin typeface="+mn-lt"/>
                <a:ea typeface="+mn-ea"/>
                <a:cs typeface="+mn-cs"/>
              </a:defRPr>
            </a:lvl7pPr>
            <a:lvl8pPr marL="3200400" algn="l" defTabSz="914400" rtl="0" eaLnBrk="1" latinLnBrk="0" hangingPunct="1">
              <a:defRPr sz="1200" b="1" kern="1200">
                <a:solidFill>
                  <a:schemeClr val="lt1"/>
                </a:solidFill>
                <a:latin typeface="+mn-lt"/>
                <a:ea typeface="+mn-ea"/>
                <a:cs typeface="+mn-cs"/>
              </a:defRPr>
            </a:lvl8pPr>
            <a:lvl9pPr marL="3657600" algn="l" defTabSz="914400" rtl="0" eaLnBrk="1" latinLnBrk="0" hangingPunct="1">
              <a:defRPr sz="1200" b="1" kern="1200">
                <a:solidFill>
                  <a:schemeClr val="lt1"/>
                </a:solidFill>
                <a:latin typeface="+mn-lt"/>
                <a:ea typeface="+mn-ea"/>
                <a:cs typeface="+mn-cs"/>
              </a:defRPr>
            </a:lvl9pPr>
          </a:lstStyle>
          <a:p>
            <a:pPr algn="r"/>
            <a:endParaRPr lang="en-US" dirty="0"/>
          </a:p>
        </p:txBody>
      </p:sp>
      <p:sp>
        <p:nvSpPr>
          <p:cNvPr id="46" name="Oval 62"/>
          <p:cNvSpPr>
            <a:spLocks noChangeArrowheads="1"/>
          </p:cNvSpPr>
          <p:nvPr/>
        </p:nvSpPr>
        <p:spPr bwMode="auto">
          <a:xfrm rot="5400000">
            <a:off x="5933052" y="1879912"/>
            <a:ext cx="414293" cy="356150"/>
          </a:xfrm>
          <a:prstGeom prst="ellipse">
            <a:avLst/>
          </a:prstGeom>
          <a:solidFill>
            <a:schemeClr val="tx2"/>
          </a:solidFill>
          <a:ln w="9525" algn="ctr">
            <a:solidFill>
              <a:schemeClr val="folHlink"/>
            </a:solidFill>
            <a:round/>
            <a:headEnd/>
            <a:tailEnd/>
          </a:ln>
          <a:effectLst/>
        </p:spPr>
        <p:txBody>
          <a:bodyPr wrap="none" anchor="ct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grpSp>
        <p:nvGrpSpPr>
          <p:cNvPr id="3" name="Group 2"/>
          <p:cNvGrpSpPr/>
          <p:nvPr/>
        </p:nvGrpSpPr>
        <p:grpSpPr>
          <a:xfrm>
            <a:off x="4877861" y="1850845"/>
            <a:ext cx="357616" cy="414297"/>
            <a:chOff x="4886443" y="2673396"/>
            <a:chExt cx="357616" cy="414297"/>
          </a:xfrm>
        </p:grpSpPr>
        <p:sp>
          <p:nvSpPr>
            <p:cNvPr id="53" name="PubPieSlice"/>
            <p:cNvSpPr>
              <a:spLocks noEditPoints="1" noChangeArrowheads="1"/>
            </p:cNvSpPr>
            <p:nvPr/>
          </p:nvSpPr>
          <p:spPr bwMode="auto">
            <a:xfrm rot="10800000" flipH="1">
              <a:off x="4886443" y="2673396"/>
              <a:ext cx="357616" cy="414297"/>
            </a:xfrm>
            <a:custGeom>
              <a:avLst/>
              <a:gdLst>
                <a:gd name="G0" fmla="+- 0 0 0"/>
                <a:gd name="G1" fmla="sin 10800 -5997831"/>
                <a:gd name="G2" fmla="cos 10800 -5997831"/>
                <a:gd name="G3" fmla="sin 10800 -5946222"/>
                <a:gd name="G4" fmla="cos 10800 -5946222"/>
                <a:gd name="G5" fmla="+- G1 10800 0"/>
                <a:gd name="G6" fmla="+- G2 10800 0"/>
                <a:gd name="G7" fmla="+- G3 10800 0"/>
                <a:gd name="G8" fmla="+- G4 10800 0"/>
                <a:gd name="G9" fmla="+- 10800 0 0"/>
                <a:gd name="T0" fmla="*/ 10513 w 21600"/>
                <a:gd name="T1" fmla="*/ 3 h 21600"/>
                <a:gd name="T2" fmla="*/ 10800 w 21600"/>
                <a:gd name="T3" fmla="*/ 10800 h 21600"/>
                <a:gd name="T4" fmla="*/ 10661 w 21600"/>
                <a:gd name="T5" fmla="*/ 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513" y="3"/>
                  </a:moveTo>
                  <a:cubicBezTo>
                    <a:pt x="4662" y="159"/>
                    <a:pt x="0" y="4947"/>
                    <a:pt x="0" y="10799"/>
                  </a:cubicBezTo>
                  <a:cubicBezTo>
                    <a:pt x="0" y="16764"/>
                    <a:pt x="4835" y="21600"/>
                    <a:pt x="10800" y="21600"/>
                  </a:cubicBezTo>
                  <a:cubicBezTo>
                    <a:pt x="16764" y="21600"/>
                    <a:pt x="21600" y="16764"/>
                    <a:pt x="21600" y="10800"/>
                  </a:cubicBezTo>
                  <a:cubicBezTo>
                    <a:pt x="21600" y="4835"/>
                    <a:pt x="16764" y="0"/>
                    <a:pt x="10800" y="0"/>
                  </a:cubicBezTo>
                  <a:cubicBezTo>
                    <a:pt x="10753" y="-1"/>
                    <a:pt x="10707" y="0"/>
                    <a:pt x="10661" y="0"/>
                  </a:cubicBezTo>
                  <a:lnTo>
                    <a:pt x="10800" y="10800"/>
                  </a:lnTo>
                  <a:close/>
                </a:path>
              </a:pathLst>
            </a:custGeom>
            <a:solidFill>
              <a:schemeClr val="bg1"/>
            </a:solidFill>
            <a:ln w="9525">
              <a:solidFill>
                <a:schemeClr val="folHlink"/>
              </a:solidFill>
              <a:miter lim="800000"/>
              <a:headEnd/>
              <a:tailEnd/>
            </a:ln>
            <a:effectLst/>
          </p:spPr>
          <p:txBody>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sp>
          <p:nvSpPr>
            <p:cNvPr id="54" name="PubPieSlice"/>
            <p:cNvSpPr>
              <a:spLocks noEditPoints="1" noChangeArrowheads="1"/>
            </p:cNvSpPr>
            <p:nvPr/>
          </p:nvSpPr>
          <p:spPr bwMode="auto">
            <a:xfrm rot="10800000" flipH="1">
              <a:off x="4897887" y="2673397"/>
              <a:ext cx="337590" cy="414296"/>
            </a:xfrm>
            <a:custGeom>
              <a:avLst/>
              <a:gdLst>
                <a:gd name="G0" fmla="+- 0 0 0"/>
                <a:gd name="G1" fmla="sin 10800 5974069"/>
                <a:gd name="G2" fmla="cos 10800 5974069"/>
                <a:gd name="G3" fmla="sin 10800 -5946222"/>
                <a:gd name="G4" fmla="cos 10800 -5946222"/>
                <a:gd name="G5" fmla="+- G1 10800 0"/>
                <a:gd name="G6" fmla="+- G2 10800 0"/>
                <a:gd name="G7" fmla="+- G3 10800 0"/>
                <a:gd name="G8" fmla="+- G4 10800 0"/>
                <a:gd name="G9" fmla="+- 10800 0 0"/>
                <a:gd name="T0" fmla="*/ 10581 w 21600"/>
                <a:gd name="T1" fmla="*/ 21597 h 21600"/>
                <a:gd name="T2" fmla="*/ 10800 w 21600"/>
                <a:gd name="T3" fmla="*/ 10800 h 21600"/>
                <a:gd name="T4" fmla="*/ 10661 w 21600"/>
                <a:gd name="T5" fmla="*/ 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580" y="21597"/>
                  </a:moveTo>
                  <a:cubicBezTo>
                    <a:pt x="10653" y="21599"/>
                    <a:pt x="10726" y="21600"/>
                    <a:pt x="10800" y="21600"/>
                  </a:cubicBezTo>
                  <a:cubicBezTo>
                    <a:pt x="16764" y="21600"/>
                    <a:pt x="21600" y="16764"/>
                    <a:pt x="21600" y="10800"/>
                  </a:cubicBezTo>
                  <a:cubicBezTo>
                    <a:pt x="21600" y="4835"/>
                    <a:pt x="16764" y="0"/>
                    <a:pt x="10800" y="0"/>
                  </a:cubicBezTo>
                  <a:cubicBezTo>
                    <a:pt x="10753" y="-1"/>
                    <a:pt x="10707" y="0"/>
                    <a:pt x="10661" y="0"/>
                  </a:cubicBezTo>
                  <a:lnTo>
                    <a:pt x="10800" y="10800"/>
                  </a:lnTo>
                  <a:close/>
                </a:path>
              </a:pathLst>
            </a:custGeom>
            <a:solidFill>
              <a:schemeClr val="accent6"/>
            </a:solidFill>
            <a:ln w="9525">
              <a:solidFill>
                <a:schemeClr val="folHlink"/>
              </a:solidFill>
              <a:miter lim="800000"/>
              <a:headEnd/>
              <a:tailEnd/>
            </a:ln>
            <a:effectLst/>
          </p:spPr>
          <p:txBody>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grpSp>
      <p:grpSp>
        <p:nvGrpSpPr>
          <p:cNvPr id="55" name="Group 58"/>
          <p:cNvGrpSpPr>
            <a:grpSpLocks/>
          </p:cNvGrpSpPr>
          <p:nvPr/>
        </p:nvGrpSpPr>
        <p:grpSpPr bwMode="auto">
          <a:xfrm rot="5400000">
            <a:off x="3609870" y="1879917"/>
            <a:ext cx="414301" cy="356150"/>
            <a:chOff x="4776" y="1613"/>
            <a:chExt cx="125" cy="127"/>
          </a:xfrm>
        </p:grpSpPr>
        <p:sp>
          <p:nvSpPr>
            <p:cNvPr id="56" name="PubPieSlice"/>
            <p:cNvSpPr>
              <a:spLocks noEditPoints="1" noChangeArrowheads="1"/>
            </p:cNvSpPr>
            <p:nvPr/>
          </p:nvSpPr>
          <p:spPr bwMode="auto">
            <a:xfrm>
              <a:off x="4776" y="1613"/>
              <a:ext cx="125" cy="125"/>
            </a:xfrm>
            <a:custGeom>
              <a:avLst/>
              <a:gdLst>
                <a:gd name="G0" fmla="+- 0 0 0"/>
                <a:gd name="G1" fmla="sin 10800 -5997831"/>
                <a:gd name="G2" fmla="cos 10800 -5997831"/>
                <a:gd name="G3" fmla="sin 10800 -5946222"/>
                <a:gd name="G4" fmla="cos 10800 -5946222"/>
                <a:gd name="G5" fmla="+- G1 10800 0"/>
                <a:gd name="G6" fmla="+- G2 10800 0"/>
                <a:gd name="G7" fmla="+- G3 10800 0"/>
                <a:gd name="G8" fmla="+- G4 10800 0"/>
                <a:gd name="G9" fmla="+- 10800 0 0"/>
                <a:gd name="T0" fmla="*/ 10513 w 21600"/>
                <a:gd name="T1" fmla="*/ 3 h 21600"/>
                <a:gd name="T2" fmla="*/ 10800 w 21600"/>
                <a:gd name="T3" fmla="*/ 10800 h 21600"/>
                <a:gd name="T4" fmla="*/ 10661 w 21600"/>
                <a:gd name="T5" fmla="*/ 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513" y="3"/>
                  </a:moveTo>
                  <a:cubicBezTo>
                    <a:pt x="4662" y="159"/>
                    <a:pt x="0" y="4947"/>
                    <a:pt x="0" y="10799"/>
                  </a:cubicBezTo>
                  <a:cubicBezTo>
                    <a:pt x="0" y="16764"/>
                    <a:pt x="4835" y="21600"/>
                    <a:pt x="10800" y="21600"/>
                  </a:cubicBezTo>
                  <a:cubicBezTo>
                    <a:pt x="16764" y="21600"/>
                    <a:pt x="21600" y="16764"/>
                    <a:pt x="21600" y="10800"/>
                  </a:cubicBezTo>
                  <a:cubicBezTo>
                    <a:pt x="21600" y="4835"/>
                    <a:pt x="16764" y="0"/>
                    <a:pt x="10800" y="0"/>
                  </a:cubicBezTo>
                  <a:cubicBezTo>
                    <a:pt x="10753" y="-1"/>
                    <a:pt x="10707" y="0"/>
                    <a:pt x="10661" y="0"/>
                  </a:cubicBezTo>
                  <a:lnTo>
                    <a:pt x="10800" y="10800"/>
                  </a:lnTo>
                  <a:close/>
                </a:path>
              </a:pathLst>
            </a:custGeom>
            <a:solidFill>
              <a:schemeClr val="tx2"/>
            </a:solidFill>
            <a:ln w="9525">
              <a:solidFill>
                <a:schemeClr val="folHlink"/>
              </a:solidFill>
              <a:miter lim="800000"/>
              <a:headEnd/>
              <a:tailEnd/>
            </a:ln>
            <a:effectLst/>
          </p:spPr>
          <p:txBody>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sp>
          <p:nvSpPr>
            <p:cNvPr id="57" name="PubPieSlice"/>
            <p:cNvSpPr>
              <a:spLocks noEditPoints="1" noChangeArrowheads="1"/>
            </p:cNvSpPr>
            <p:nvPr/>
          </p:nvSpPr>
          <p:spPr bwMode="auto">
            <a:xfrm>
              <a:off x="4776" y="1615"/>
              <a:ext cx="125" cy="125"/>
            </a:xfrm>
            <a:custGeom>
              <a:avLst/>
              <a:gdLst>
                <a:gd name="G0" fmla="+- 0 0 0"/>
                <a:gd name="G1" fmla="sin 10800 28971"/>
                <a:gd name="G2" fmla="cos 10800 28971"/>
                <a:gd name="G3" fmla="sin 10800 -5946222"/>
                <a:gd name="G4" fmla="cos 10800 -5946222"/>
                <a:gd name="G5" fmla="+- G1 10800 0"/>
                <a:gd name="G6" fmla="+- G2 10800 0"/>
                <a:gd name="G7" fmla="+- G3 10800 0"/>
                <a:gd name="G8" fmla="+- G4 10800 0"/>
                <a:gd name="G9" fmla="+- 10800 0 0"/>
                <a:gd name="T0" fmla="*/ 21599 w 21600"/>
                <a:gd name="T1" fmla="*/ 10883 h 21600"/>
                <a:gd name="T2" fmla="*/ 10800 w 21600"/>
                <a:gd name="T3" fmla="*/ 10800 h 21600"/>
                <a:gd name="T4" fmla="*/ 10661 w 21600"/>
                <a:gd name="T5" fmla="*/ 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21599" y="10883"/>
                  </a:moveTo>
                  <a:cubicBezTo>
                    <a:pt x="21599" y="10855"/>
                    <a:pt x="21600" y="10827"/>
                    <a:pt x="21600" y="10800"/>
                  </a:cubicBezTo>
                  <a:cubicBezTo>
                    <a:pt x="21600" y="4835"/>
                    <a:pt x="16764" y="0"/>
                    <a:pt x="10800" y="0"/>
                  </a:cubicBezTo>
                  <a:cubicBezTo>
                    <a:pt x="10753" y="-1"/>
                    <a:pt x="10707" y="0"/>
                    <a:pt x="10661" y="0"/>
                  </a:cubicBezTo>
                  <a:lnTo>
                    <a:pt x="10800" y="10800"/>
                  </a:lnTo>
                  <a:close/>
                </a:path>
              </a:pathLst>
            </a:custGeom>
            <a:solidFill>
              <a:schemeClr val="bg1"/>
            </a:solidFill>
            <a:ln w="9525">
              <a:solidFill>
                <a:schemeClr val="folHlink"/>
              </a:solidFill>
              <a:miter lim="800000"/>
              <a:headEnd/>
              <a:tailEnd/>
            </a:ln>
            <a:effectLst/>
          </p:spPr>
          <p:txBody>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grpSp>
      <p:sp>
        <p:nvSpPr>
          <p:cNvPr id="2" name="Rectangle 1"/>
          <p:cNvSpPr/>
          <p:nvPr/>
        </p:nvSpPr>
        <p:spPr>
          <a:xfrm>
            <a:off x="388254" y="4207406"/>
            <a:ext cx="8079809" cy="1631216"/>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r">
              <a:buFont typeface="Arial"/>
              <a:buChar char="•"/>
            </a:pPr>
            <a:r>
              <a:rPr lang="en-US" b="1" dirty="0" smtClean="0">
                <a:solidFill>
                  <a:schemeClr val="tx2"/>
                </a:solidFill>
              </a:rPr>
              <a:t>3 in 4 devices sold on Brazil are </a:t>
            </a:r>
            <a:r>
              <a:rPr lang="en-US" b="1" i="1" dirty="0" smtClean="0">
                <a:solidFill>
                  <a:schemeClr val="tx2"/>
                </a:solidFill>
              </a:rPr>
              <a:t>smartphones.</a:t>
            </a:r>
            <a:endParaRPr lang="en-US" sz="1600" dirty="0" smtClean="0">
              <a:solidFill>
                <a:schemeClr val="tx2"/>
              </a:solidFill>
            </a:endParaRPr>
          </a:p>
          <a:p>
            <a:pPr marL="285750" indent="-285750" algn="r">
              <a:buFont typeface="Arial"/>
              <a:buChar char="•"/>
            </a:pPr>
            <a:r>
              <a:rPr lang="en-US" b="1" dirty="0" smtClean="0">
                <a:solidFill>
                  <a:schemeClr val="tx2"/>
                </a:solidFill>
              </a:rPr>
              <a:t>19,5 millions of </a:t>
            </a:r>
            <a:r>
              <a:rPr lang="en-US" b="1" i="1" dirty="0" smtClean="0">
                <a:solidFill>
                  <a:schemeClr val="tx2"/>
                </a:solidFill>
              </a:rPr>
              <a:t>smartphones </a:t>
            </a:r>
            <a:r>
              <a:rPr lang="en-US" b="1" dirty="0" smtClean="0">
                <a:solidFill>
                  <a:schemeClr val="tx2"/>
                </a:solidFill>
              </a:rPr>
              <a:t>sold </a:t>
            </a:r>
            <a:r>
              <a:rPr lang="en-US" i="1" dirty="0" smtClean="0">
                <a:solidFill>
                  <a:schemeClr val="tx2"/>
                </a:solidFill>
              </a:rPr>
              <a:t>between </a:t>
            </a:r>
            <a:r>
              <a:rPr lang="en-US" dirty="0" smtClean="0">
                <a:solidFill>
                  <a:schemeClr val="tx2"/>
                </a:solidFill>
              </a:rPr>
              <a:t>January e may de 2014.</a:t>
            </a:r>
            <a:endParaRPr lang="en-US" i="1" dirty="0" smtClean="0">
              <a:solidFill>
                <a:schemeClr val="tx2"/>
              </a:solidFill>
            </a:endParaRPr>
          </a:p>
          <a:p>
            <a:pPr marL="285750" indent="-285750" algn="r">
              <a:buFont typeface="Arial"/>
              <a:buChar char="•"/>
            </a:pPr>
            <a:r>
              <a:rPr lang="en-US" b="1" dirty="0" smtClean="0">
                <a:solidFill>
                  <a:srgbClr val="1F497D"/>
                </a:solidFill>
              </a:rPr>
              <a:t>Growth of 71% </a:t>
            </a:r>
            <a:r>
              <a:rPr lang="en-US" dirty="0" smtClean="0">
                <a:solidFill>
                  <a:schemeClr val="tx2"/>
                </a:solidFill>
              </a:rPr>
              <a:t>when comparting to the five first months of 2013. </a:t>
            </a:r>
          </a:p>
          <a:p>
            <a:pPr marL="285750" indent="-285750" algn="r">
              <a:buFont typeface="Arial"/>
              <a:buChar char="•"/>
            </a:pPr>
            <a:r>
              <a:rPr lang="en-US" i="1" dirty="0">
                <a:solidFill>
                  <a:schemeClr val="tx2"/>
                </a:solidFill>
              </a:rPr>
              <a:t>S</a:t>
            </a:r>
            <a:r>
              <a:rPr lang="en-US" i="1" dirty="0" smtClean="0">
                <a:solidFill>
                  <a:schemeClr val="tx2"/>
                </a:solidFill>
              </a:rPr>
              <a:t>martphones</a:t>
            </a:r>
            <a:r>
              <a:rPr lang="en-US" dirty="0" smtClean="0">
                <a:solidFill>
                  <a:schemeClr val="tx2"/>
                </a:solidFill>
              </a:rPr>
              <a:t> sells should reach </a:t>
            </a:r>
            <a:r>
              <a:rPr lang="en-US" b="1" dirty="0" smtClean="0">
                <a:solidFill>
                  <a:schemeClr val="tx2"/>
                </a:solidFill>
              </a:rPr>
              <a:t>47 millions of devices in 2014.</a:t>
            </a:r>
          </a:p>
          <a:p>
            <a:pPr lvl="1" algn="r"/>
            <a:endParaRPr lang="en-US" sz="1600" dirty="0" smtClean="0">
              <a:solidFill>
                <a:schemeClr val="tx2"/>
              </a:solidFill>
            </a:endParaRPr>
          </a:p>
          <a:p>
            <a:pPr lvl="1" algn="r"/>
            <a:r>
              <a:rPr lang="en-US" sz="1200" b="1" dirty="0" smtClean="0">
                <a:solidFill>
                  <a:schemeClr val="tx2"/>
                </a:solidFill>
              </a:rPr>
              <a:t>Source: data from Jul/2014 - </a:t>
            </a:r>
            <a:r>
              <a:rPr lang="en-US" sz="1200" b="1" dirty="0" err="1" smtClean="0">
                <a:solidFill>
                  <a:schemeClr val="tx2"/>
                </a:solidFill>
              </a:rPr>
              <a:t>Associação</a:t>
            </a:r>
            <a:r>
              <a:rPr lang="en-US" sz="1200" b="1" dirty="0" smtClean="0">
                <a:solidFill>
                  <a:schemeClr val="tx2"/>
                </a:solidFill>
              </a:rPr>
              <a:t> </a:t>
            </a:r>
            <a:r>
              <a:rPr lang="en-US" sz="1200" b="1" dirty="0" err="1" smtClean="0">
                <a:solidFill>
                  <a:schemeClr val="tx2"/>
                </a:solidFill>
              </a:rPr>
              <a:t>Brasileira</a:t>
            </a:r>
            <a:r>
              <a:rPr lang="en-US" sz="1200" b="1" dirty="0" smtClean="0">
                <a:solidFill>
                  <a:schemeClr val="tx2"/>
                </a:solidFill>
              </a:rPr>
              <a:t> da </a:t>
            </a:r>
            <a:r>
              <a:rPr lang="en-US" sz="1200" b="1" dirty="0" err="1" smtClean="0">
                <a:solidFill>
                  <a:schemeClr val="tx2"/>
                </a:solidFill>
              </a:rPr>
              <a:t>Indústria</a:t>
            </a:r>
            <a:r>
              <a:rPr lang="en-US" sz="1200" b="1" dirty="0" smtClean="0">
                <a:solidFill>
                  <a:schemeClr val="tx2"/>
                </a:solidFill>
              </a:rPr>
              <a:t> </a:t>
            </a:r>
            <a:r>
              <a:rPr lang="en-US" sz="1200" b="1" dirty="0" err="1" smtClean="0">
                <a:solidFill>
                  <a:schemeClr val="tx2"/>
                </a:solidFill>
              </a:rPr>
              <a:t>Elétrica</a:t>
            </a:r>
            <a:r>
              <a:rPr lang="en-US" sz="1200" b="1" dirty="0" smtClean="0">
                <a:solidFill>
                  <a:schemeClr val="tx2"/>
                </a:solidFill>
              </a:rPr>
              <a:t> e </a:t>
            </a:r>
            <a:r>
              <a:rPr lang="en-US" sz="1200" b="1" dirty="0" err="1" smtClean="0">
                <a:solidFill>
                  <a:schemeClr val="tx2"/>
                </a:solidFill>
              </a:rPr>
              <a:t>Eletrônica</a:t>
            </a:r>
            <a:r>
              <a:rPr lang="en-US" sz="1200" b="1" dirty="0" smtClean="0">
                <a:solidFill>
                  <a:schemeClr val="tx2"/>
                </a:solidFill>
              </a:rPr>
              <a:t> – </a:t>
            </a:r>
            <a:r>
              <a:rPr lang="en-US" sz="1200" b="1" dirty="0" err="1" smtClean="0">
                <a:solidFill>
                  <a:schemeClr val="tx2"/>
                </a:solidFill>
              </a:rPr>
              <a:t>Abinee</a:t>
            </a:r>
            <a:r>
              <a:rPr lang="en-US" sz="1200" b="1" dirty="0" smtClean="0">
                <a:solidFill>
                  <a:schemeClr val="tx2"/>
                </a:solidFill>
              </a:rPr>
              <a:t>.</a:t>
            </a:r>
            <a:endParaRPr lang="en-US" sz="1200" b="1" dirty="0">
              <a:solidFill>
                <a:schemeClr val="tx2"/>
              </a:solidFill>
            </a:endParaRPr>
          </a:p>
        </p:txBody>
      </p:sp>
      <p:grpSp>
        <p:nvGrpSpPr>
          <p:cNvPr id="26" name="Group 25"/>
          <p:cNvGrpSpPr/>
          <p:nvPr/>
        </p:nvGrpSpPr>
        <p:grpSpPr>
          <a:xfrm>
            <a:off x="7071468" y="2442951"/>
            <a:ext cx="1049567" cy="603182"/>
            <a:chOff x="7051910" y="2481332"/>
            <a:chExt cx="1049567" cy="603182"/>
          </a:xfrm>
        </p:grpSpPr>
        <p:sp>
          <p:nvSpPr>
            <p:cNvPr id="23" name="CaixaDeTexto 96"/>
            <p:cNvSpPr txBox="1"/>
            <p:nvPr/>
          </p:nvSpPr>
          <p:spPr bwMode="gray">
            <a:xfrm>
              <a:off x="7051910" y="2515127"/>
              <a:ext cx="1042583" cy="569387"/>
            </a:xfrm>
            <a:prstGeom prst="rect">
              <a:avLst/>
            </a:prstGeom>
            <a:noFill/>
            <a:ln w="12700" algn="ctr">
              <a:miter lim="800000"/>
              <a:headEnd/>
              <a:tailEnd/>
            </a:ln>
          </p:spPr>
          <p:txBody>
            <a:bodyPr wrap="square" lIns="76200" tIns="38100" rIns="76200" bIns="38100" rtlCol="0">
              <a:spAutoFit/>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eaLnBrk="0" hangingPunct="0">
                <a:spcBef>
                  <a:spcPts val="0"/>
                </a:spcBef>
              </a:pPr>
              <a:r>
                <a:rPr lang="en-US" sz="1600" kern="0" dirty="0" smtClean="0">
                  <a:solidFill>
                    <a:schemeClr val="tx2"/>
                  </a:solidFill>
                  <a:latin typeface="+mj-lt"/>
                  <a:ea typeface="+mj-ea"/>
                  <a:cs typeface="+mj-cs"/>
                </a:rPr>
                <a:t> 4%    1%</a:t>
              </a:r>
              <a:endParaRPr lang="en-US" sz="1600" b="1" kern="0" dirty="0" smtClean="0">
                <a:solidFill>
                  <a:schemeClr val="tx2"/>
                </a:solidFill>
                <a:latin typeface="+mj-lt"/>
                <a:ea typeface="+mj-ea"/>
                <a:cs typeface="+mj-cs"/>
              </a:endParaRPr>
            </a:p>
            <a:p>
              <a:pPr algn="r" eaLnBrk="0" hangingPunct="0">
                <a:spcBef>
                  <a:spcPts val="0"/>
                </a:spcBef>
              </a:pPr>
              <a:endParaRPr lang="en-US" sz="1600" kern="0" dirty="0" smtClean="0">
                <a:latin typeface="+mj-lt"/>
                <a:ea typeface="+mj-ea"/>
                <a:cs typeface="+mj-cs"/>
              </a:endParaRPr>
            </a:p>
          </p:txBody>
        </p:sp>
        <p:sp>
          <p:nvSpPr>
            <p:cNvPr id="29" name="Elipse 28"/>
            <p:cNvSpPr/>
            <p:nvPr/>
          </p:nvSpPr>
          <p:spPr>
            <a:xfrm flipH="1" flipV="1">
              <a:off x="7654287" y="2481332"/>
              <a:ext cx="447190" cy="39675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200" b="1" kern="1200">
                  <a:solidFill>
                    <a:schemeClr val="lt1"/>
                  </a:solidFill>
                  <a:latin typeface="+mn-lt"/>
                  <a:ea typeface="+mn-ea"/>
                  <a:cs typeface="+mn-cs"/>
                </a:defRPr>
              </a:lvl1pPr>
              <a:lvl2pPr marL="457200" algn="l" rtl="0" fontAlgn="base">
                <a:spcBef>
                  <a:spcPct val="0"/>
                </a:spcBef>
                <a:spcAft>
                  <a:spcPct val="0"/>
                </a:spcAft>
                <a:defRPr sz="1200" b="1" kern="1200">
                  <a:solidFill>
                    <a:schemeClr val="lt1"/>
                  </a:solidFill>
                  <a:latin typeface="+mn-lt"/>
                  <a:ea typeface="+mn-ea"/>
                  <a:cs typeface="+mn-cs"/>
                </a:defRPr>
              </a:lvl2pPr>
              <a:lvl3pPr marL="914400" algn="l" rtl="0" fontAlgn="base">
                <a:spcBef>
                  <a:spcPct val="0"/>
                </a:spcBef>
                <a:spcAft>
                  <a:spcPct val="0"/>
                </a:spcAft>
                <a:defRPr sz="1200" b="1" kern="1200">
                  <a:solidFill>
                    <a:schemeClr val="lt1"/>
                  </a:solidFill>
                  <a:latin typeface="+mn-lt"/>
                  <a:ea typeface="+mn-ea"/>
                  <a:cs typeface="+mn-cs"/>
                </a:defRPr>
              </a:lvl3pPr>
              <a:lvl4pPr marL="1371600" algn="l" rtl="0" fontAlgn="base">
                <a:spcBef>
                  <a:spcPct val="0"/>
                </a:spcBef>
                <a:spcAft>
                  <a:spcPct val="0"/>
                </a:spcAft>
                <a:defRPr sz="1200" b="1" kern="1200">
                  <a:solidFill>
                    <a:schemeClr val="lt1"/>
                  </a:solidFill>
                  <a:latin typeface="+mn-lt"/>
                  <a:ea typeface="+mn-ea"/>
                  <a:cs typeface="+mn-cs"/>
                </a:defRPr>
              </a:lvl4pPr>
              <a:lvl5pPr marL="1828800" algn="l" rtl="0" fontAlgn="base">
                <a:spcBef>
                  <a:spcPct val="0"/>
                </a:spcBef>
                <a:spcAft>
                  <a:spcPct val="0"/>
                </a:spcAft>
                <a:defRPr sz="1200" b="1" kern="1200">
                  <a:solidFill>
                    <a:schemeClr val="lt1"/>
                  </a:solidFill>
                  <a:latin typeface="+mn-lt"/>
                  <a:ea typeface="+mn-ea"/>
                  <a:cs typeface="+mn-cs"/>
                </a:defRPr>
              </a:lvl5pPr>
              <a:lvl6pPr marL="2286000" algn="l" defTabSz="914400" rtl="0" eaLnBrk="1" latinLnBrk="0" hangingPunct="1">
                <a:defRPr sz="1200" b="1" kern="1200">
                  <a:solidFill>
                    <a:schemeClr val="lt1"/>
                  </a:solidFill>
                  <a:latin typeface="+mn-lt"/>
                  <a:ea typeface="+mn-ea"/>
                  <a:cs typeface="+mn-cs"/>
                </a:defRPr>
              </a:lvl6pPr>
              <a:lvl7pPr marL="2743200" algn="l" defTabSz="914400" rtl="0" eaLnBrk="1" latinLnBrk="0" hangingPunct="1">
                <a:defRPr sz="1200" b="1" kern="1200">
                  <a:solidFill>
                    <a:schemeClr val="lt1"/>
                  </a:solidFill>
                  <a:latin typeface="+mn-lt"/>
                  <a:ea typeface="+mn-ea"/>
                  <a:cs typeface="+mn-cs"/>
                </a:defRPr>
              </a:lvl7pPr>
              <a:lvl8pPr marL="3200400" algn="l" defTabSz="914400" rtl="0" eaLnBrk="1" latinLnBrk="0" hangingPunct="1">
                <a:defRPr sz="1200" b="1" kern="1200">
                  <a:solidFill>
                    <a:schemeClr val="lt1"/>
                  </a:solidFill>
                  <a:latin typeface="+mn-lt"/>
                  <a:ea typeface="+mn-ea"/>
                  <a:cs typeface="+mn-cs"/>
                </a:defRPr>
              </a:lvl8pPr>
              <a:lvl9pPr marL="3657600" algn="l" defTabSz="914400" rtl="0" eaLnBrk="1" latinLnBrk="0" hangingPunct="1">
                <a:defRPr sz="1200" b="1" kern="1200">
                  <a:solidFill>
                    <a:schemeClr val="lt1"/>
                  </a:solidFill>
                  <a:latin typeface="+mn-lt"/>
                  <a:ea typeface="+mn-ea"/>
                  <a:cs typeface="+mn-cs"/>
                </a:defRPr>
              </a:lvl9pPr>
            </a:lstStyle>
            <a:p>
              <a:pPr algn="r"/>
              <a:endParaRPr lang="en-US" sz="900" dirty="0" smtClean="0"/>
            </a:p>
            <a:p>
              <a:pPr algn="r"/>
              <a:endParaRPr lang="en-US" sz="900" dirty="0"/>
            </a:p>
          </p:txBody>
        </p:sp>
        <p:sp>
          <p:nvSpPr>
            <p:cNvPr id="66" name="Elipse 28"/>
            <p:cNvSpPr/>
            <p:nvPr/>
          </p:nvSpPr>
          <p:spPr>
            <a:xfrm flipH="1" flipV="1">
              <a:off x="7183236" y="2484337"/>
              <a:ext cx="447190" cy="39675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200" b="1" kern="1200">
                  <a:solidFill>
                    <a:schemeClr val="lt1"/>
                  </a:solidFill>
                  <a:latin typeface="+mn-lt"/>
                  <a:ea typeface="+mn-ea"/>
                  <a:cs typeface="+mn-cs"/>
                </a:defRPr>
              </a:lvl1pPr>
              <a:lvl2pPr marL="457200" algn="l" rtl="0" fontAlgn="base">
                <a:spcBef>
                  <a:spcPct val="0"/>
                </a:spcBef>
                <a:spcAft>
                  <a:spcPct val="0"/>
                </a:spcAft>
                <a:defRPr sz="1200" b="1" kern="1200">
                  <a:solidFill>
                    <a:schemeClr val="lt1"/>
                  </a:solidFill>
                  <a:latin typeface="+mn-lt"/>
                  <a:ea typeface="+mn-ea"/>
                  <a:cs typeface="+mn-cs"/>
                </a:defRPr>
              </a:lvl2pPr>
              <a:lvl3pPr marL="914400" algn="l" rtl="0" fontAlgn="base">
                <a:spcBef>
                  <a:spcPct val="0"/>
                </a:spcBef>
                <a:spcAft>
                  <a:spcPct val="0"/>
                </a:spcAft>
                <a:defRPr sz="1200" b="1" kern="1200">
                  <a:solidFill>
                    <a:schemeClr val="lt1"/>
                  </a:solidFill>
                  <a:latin typeface="+mn-lt"/>
                  <a:ea typeface="+mn-ea"/>
                  <a:cs typeface="+mn-cs"/>
                </a:defRPr>
              </a:lvl3pPr>
              <a:lvl4pPr marL="1371600" algn="l" rtl="0" fontAlgn="base">
                <a:spcBef>
                  <a:spcPct val="0"/>
                </a:spcBef>
                <a:spcAft>
                  <a:spcPct val="0"/>
                </a:spcAft>
                <a:defRPr sz="1200" b="1" kern="1200">
                  <a:solidFill>
                    <a:schemeClr val="lt1"/>
                  </a:solidFill>
                  <a:latin typeface="+mn-lt"/>
                  <a:ea typeface="+mn-ea"/>
                  <a:cs typeface="+mn-cs"/>
                </a:defRPr>
              </a:lvl4pPr>
              <a:lvl5pPr marL="1828800" algn="l" rtl="0" fontAlgn="base">
                <a:spcBef>
                  <a:spcPct val="0"/>
                </a:spcBef>
                <a:spcAft>
                  <a:spcPct val="0"/>
                </a:spcAft>
                <a:defRPr sz="1200" b="1" kern="1200">
                  <a:solidFill>
                    <a:schemeClr val="lt1"/>
                  </a:solidFill>
                  <a:latin typeface="+mn-lt"/>
                  <a:ea typeface="+mn-ea"/>
                  <a:cs typeface="+mn-cs"/>
                </a:defRPr>
              </a:lvl5pPr>
              <a:lvl6pPr marL="2286000" algn="l" defTabSz="914400" rtl="0" eaLnBrk="1" latinLnBrk="0" hangingPunct="1">
                <a:defRPr sz="1200" b="1" kern="1200">
                  <a:solidFill>
                    <a:schemeClr val="lt1"/>
                  </a:solidFill>
                  <a:latin typeface="+mn-lt"/>
                  <a:ea typeface="+mn-ea"/>
                  <a:cs typeface="+mn-cs"/>
                </a:defRPr>
              </a:lvl6pPr>
              <a:lvl7pPr marL="2743200" algn="l" defTabSz="914400" rtl="0" eaLnBrk="1" latinLnBrk="0" hangingPunct="1">
                <a:defRPr sz="1200" b="1" kern="1200">
                  <a:solidFill>
                    <a:schemeClr val="lt1"/>
                  </a:solidFill>
                  <a:latin typeface="+mn-lt"/>
                  <a:ea typeface="+mn-ea"/>
                  <a:cs typeface="+mn-cs"/>
                </a:defRPr>
              </a:lvl7pPr>
              <a:lvl8pPr marL="3200400" algn="l" defTabSz="914400" rtl="0" eaLnBrk="1" latinLnBrk="0" hangingPunct="1">
                <a:defRPr sz="1200" b="1" kern="1200">
                  <a:solidFill>
                    <a:schemeClr val="lt1"/>
                  </a:solidFill>
                  <a:latin typeface="+mn-lt"/>
                  <a:ea typeface="+mn-ea"/>
                  <a:cs typeface="+mn-cs"/>
                </a:defRPr>
              </a:lvl8pPr>
              <a:lvl9pPr marL="3657600" algn="l" defTabSz="914400" rtl="0" eaLnBrk="1" latinLnBrk="0" hangingPunct="1">
                <a:defRPr sz="1200" b="1" kern="1200">
                  <a:solidFill>
                    <a:schemeClr val="lt1"/>
                  </a:solidFill>
                  <a:latin typeface="+mn-lt"/>
                  <a:ea typeface="+mn-ea"/>
                  <a:cs typeface="+mn-cs"/>
                </a:defRPr>
              </a:lvl9pPr>
            </a:lstStyle>
            <a:p>
              <a:pPr algn="r"/>
              <a:endParaRPr lang="en-US" sz="900" dirty="0" smtClean="0"/>
            </a:p>
            <a:p>
              <a:pPr algn="r"/>
              <a:endParaRPr lang="en-US" sz="900" dirty="0"/>
            </a:p>
          </p:txBody>
        </p:sp>
      </p:grpSp>
      <p:grpSp>
        <p:nvGrpSpPr>
          <p:cNvPr id="25" name="Group 24"/>
          <p:cNvGrpSpPr/>
          <p:nvPr/>
        </p:nvGrpSpPr>
        <p:grpSpPr>
          <a:xfrm>
            <a:off x="7161613" y="1808837"/>
            <a:ext cx="919780" cy="589948"/>
            <a:chOff x="7161613" y="1808837"/>
            <a:chExt cx="919780" cy="589948"/>
          </a:xfrm>
        </p:grpSpPr>
        <p:sp>
          <p:nvSpPr>
            <p:cNvPr id="22" name="CaixaDeTexto 92"/>
            <p:cNvSpPr txBox="1"/>
            <p:nvPr/>
          </p:nvSpPr>
          <p:spPr bwMode="gray">
            <a:xfrm>
              <a:off x="7161613" y="1829398"/>
              <a:ext cx="902769" cy="569387"/>
            </a:xfrm>
            <a:prstGeom prst="rect">
              <a:avLst/>
            </a:prstGeom>
            <a:noFill/>
            <a:ln w="12700" algn="ctr">
              <a:miter lim="800000"/>
              <a:headEnd/>
              <a:tailEnd/>
            </a:ln>
          </p:spPr>
          <p:txBody>
            <a:bodyPr wrap="square" lIns="76200" tIns="38100" rIns="76200" bIns="38100" rtlCol="0">
              <a:spAutoFit/>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eaLnBrk="0" hangingPunct="0">
                <a:spcBef>
                  <a:spcPts val="0"/>
                </a:spcBef>
              </a:pPr>
              <a:r>
                <a:rPr lang="en-US" sz="1600" kern="0" dirty="0" smtClean="0">
                  <a:solidFill>
                    <a:schemeClr val="tx2"/>
                  </a:solidFill>
                  <a:latin typeface="+mj-lt"/>
                  <a:ea typeface="+mj-ea"/>
                  <a:cs typeface="+mj-cs"/>
                </a:rPr>
                <a:t> 2%    5%</a:t>
              </a:r>
              <a:endParaRPr lang="en-US" sz="1600" b="1" kern="0" dirty="0" smtClean="0">
                <a:solidFill>
                  <a:schemeClr val="tx2"/>
                </a:solidFill>
                <a:latin typeface="+mj-lt"/>
                <a:ea typeface="+mj-ea"/>
                <a:cs typeface="+mj-cs"/>
              </a:endParaRPr>
            </a:p>
            <a:p>
              <a:pPr algn="r" eaLnBrk="0" hangingPunct="0">
                <a:spcBef>
                  <a:spcPts val="0"/>
                </a:spcBef>
              </a:pPr>
              <a:endParaRPr lang="en-US" sz="1600" kern="0" dirty="0" smtClean="0">
                <a:latin typeface="+mj-lt"/>
                <a:ea typeface="+mj-ea"/>
                <a:cs typeface="+mj-cs"/>
              </a:endParaRPr>
            </a:p>
          </p:txBody>
        </p:sp>
        <p:sp>
          <p:nvSpPr>
            <p:cNvPr id="67" name="Elipse 28"/>
            <p:cNvSpPr/>
            <p:nvPr/>
          </p:nvSpPr>
          <p:spPr>
            <a:xfrm flipH="1" flipV="1">
              <a:off x="7634203" y="1808837"/>
              <a:ext cx="447190" cy="39675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200" b="1" kern="1200">
                  <a:solidFill>
                    <a:schemeClr val="lt1"/>
                  </a:solidFill>
                  <a:latin typeface="+mn-lt"/>
                  <a:ea typeface="+mn-ea"/>
                  <a:cs typeface="+mn-cs"/>
                </a:defRPr>
              </a:lvl1pPr>
              <a:lvl2pPr marL="457200" algn="l" rtl="0" fontAlgn="base">
                <a:spcBef>
                  <a:spcPct val="0"/>
                </a:spcBef>
                <a:spcAft>
                  <a:spcPct val="0"/>
                </a:spcAft>
                <a:defRPr sz="1200" b="1" kern="1200">
                  <a:solidFill>
                    <a:schemeClr val="lt1"/>
                  </a:solidFill>
                  <a:latin typeface="+mn-lt"/>
                  <a:ea typeface="+mn-ea"/>
                  <a:cs typeface="+mn-cs"/>
                </a:defRPr>
              </a:lvl2pPr>
              <a:lvl3pPr marL="914400" algn="l" rtl="0" fontAlgn="base">
                <a:spcBef>
                  <a:spcPct val="0"/>
                </a:spcBef>
                <a:spcAft>
                  <a:spcPct val="0"/>
                </a:spcAft>
                <a:defRPr sz="1200" b="1" kern="1200">
                  <a:solidFill>
                    <a:schemeClr val="lt1"/>
                  </a:solidFill>
                  <a:latin typeface="+mn-lt"/>
                  <a:ea typeface="+mn-ea"/>
                  <a:cs typeface="+mn-cs"/>
                </a:defRPr>
              </a:lvl3pPr>
              <a:lvl4pPr marL="1371600" algn="l" rtl="0" fontAlgn="base">
                <a:spcBef>
                  <a:spcPct val="0"/>
                </a:spcBef>
                <a:spcAft>
                  <a:spcPct val="0"/>
                </a:spcAft>
                <a:defRPr sz="1200" b="1" kern="1200">
                  <a:solidFill>
                    <a:schemeClr val="lt1"/>
                  </a:solidFill>
                  <a:latin typeface="+mn-lt"/>
                  <a:ea typeface="+mn-ea"/>
                  <a:cs typeface="+mn-cs"/>
                </a:defRPr>
              </a:lvl4pPr>
              <a:lvl5pPr marL="1828800" algn="l" rtl="0" fontAlgn="base">
                <a:spcBef>
                  <a:spcPct val="0"/>
                </a:spcBef>
                <a:spcAft>
                  <a:spcPct val="0"/>
                </a:spcAft>
                <a:defRPr sz="1200" b="1" kern="1200">
                  <a:solidFill>
                    <a:schemeClr val="lt1"/>
                  </a:solidFill>
                  <a:latin typeface="+mn-lt"/>
                  <a:ea typeface="+mn-ea"/>
                  <a:cs typeface="+mn-cs"/>
                </a:defRPr>
              </a:lvl5pPr>
              <a:lvl6pPr marL="2286000" algn="l" defTabSz="914400" rtl="0" eaLnBrk="1" latinLnBrk="0" hangingPunct="1">
                <a:defRPr sz="1200" b="1" kern="1200">
                  <a:solidFill>
                    <a:schemeClr val="lt1"/>
                  </a:solidFill>
                  <a:latin typeface="+mn-lt"/>
                  <a:ea typeface="+mn-ea"/>
                  <a:cs typeface="+mn-cs"/>
                </a:defRPr>
              </a:lvl6pPr>
              <a:lvl7pPr marL="2743200" algn="l" defTabSz="914400" rtl="0" eaLnBrk="1" latinLnBrk="0" hangingPunct="1">
                <a:defRPr sz="1200" b="1" kern="1200">
                  <a:solidFill>
                    <a:schemeClr val="lt1"/>
                  </a:solidFill>
                  <a:latin typeface="+mn-lt"/>
                  <a:ea typeface="+mn-ea"/>
                  <a:cs typeface="+mn-cs"/>
                </a:defRPr>
              </a:lvl7pPr>
              <a:lvl8pPr marL="3200400" algn="l" defTabSz="914400" rtl="0" eaLnBrk="1" latinLnBrk="0" hangingPunct="1">
                <a:defRPr sz="1200" b="1" kern="1200">
                  <a:solidFill>
                    <a:schemeClr val="lt1"/>
                  </a:solidFill>
                  <a:latin typeface="+mn-lt"/>
                  <a:ea typeface="+mn-ea"/>
                  <a:cs typeface="+mn-cs"/>
                </a:defRPr>
              </a:lvl8pPr>
              <a:lvl9pPr marL="3657600" algn="l" defTabSz="914400" rtl="0" eaLnBrk="1" latinLnBrk="0" hangingPunct="1">
                <a:defRPr sz="1200" b="1" kern="1200">
                  <a:solidFill>
                    <a:schemeClr val="lt1"/>
                  </a:solidFill>
                  <a:latin typeface="+mn-lt"/>
                  <a:ea typeface="+mn-ea"/>
                  <a:cs typeface="+mn-cs"/>
                </a:defRPr>
              </a:lvl9pPr>
            </a:lstStyle>
            <a:p>
              <a:pPr algn="r"/>
              <a:endParaRPr lang="en-US" sz="900" dirty="0" smtClean="0"/>
            </a:p>
            <a:p>
              <a:pPr algn="r"/>
              <a:endParaRPr lang="en-US" sz="900" dirty="0"/>
            </a:p>
          </p:txBody>
        </p:sp>
        <p:sp>
          <p:nvSpPr>
            <p:cNvPr id="68" name="Elipse 28"/>
            <p:cNvSpPr/>
            <p:nvPr/>
          </p:nvSpPr>
          <p:spPr>
            <a:xfrm flipH="1" flipV="1">
              <a:off x="7187013" y="1808837"/>
              <a:ext cx="447190" cy="39675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200" b="1" kern="1200">
                  <a:solidFill>
                    <a:schemeClr val="lt1"/>
                  </a:solidFill>
                  <a:latin typeface="+mn-lt"/>
                  <a:ea typeface="+mn-ea"/>
                  <a:cs typeface="+mn-cs"/>
                </a:defRPr>
              </a:lvl1pPr>
              <a:lvl2pPr marL="457200" algn="l" rtl="0" fontAlgn="base">
                <a:spcBef>
                  <a:spcPct val="0"/>
                </a:spcBef>
                <a:spcAft>
                  <a:spcPct val="0"/>
                </a:spcAft>
                <a:defRPr sz="1200" b="1" kern="1200">
                  <a:solidFill>
                    <a:schemeClr val="lt1"/>
                  </a:solidFill>
                  <a:latin typeface="+mn-lt"/>
                  <a:ea typeface="+mn-ea"/>
                  <a:cs typeface="+mn-cs"/>
                </a:defRPr>
              </a:lvl2pPr>
              <a:lvl3pPr marL="914400" algn="l" rtl="0" fontAlgn="base">
                <a:spcBef>
                  <a:spcPct val="0"/>
                </a:spcBef>
                <a:spcAft>
                  <a:spcPct val="0"/>
                </a:spcAft>
                <a:defRPr sz="1200" b="1" kern="1200">
                  <a:solidFill>
                    <a:schemeClr val="lt1"/>
                  </a:solidFill>
                  <a:latin typeface="+mn-lt"/>
                  <a:ea typeface="+mn-ea"/>
                  <a:cs typeface="+mn-cs"/>
                </a:defRPr>
              </a:lvl3pPr>
              <a:lvl4pPr marL="1371600" algn="l" rtl="0" fontAlgn="base">
                <a:spcBef>
                  <a:spcPct val="0"/>
                </a:spcBef>
                <a:spcAft>
                  <a:spcPct val="0"/>
                </a:spcAft>
                <a:defRPr sz="1200" b="1" kern="1200">
                  <a:solidFill>
                    <a:schemeClr val="lt1"/>
                  </a:solidFill>
                  <a:latin typeface="+mn-lt"/>
                  <a:ea typeface="+mn-ea"/>
                  <a:cs typeface="+mn-cs"/>
                </a:defRPr>
              </a:lvl4pPr>
              <a:lvl5pPr marL="1828800" algn="l" rtl="0" fontAlgn="base">
                <a:spcBef>
                  <a:spcPct val="0"/>
                </a:spcBef>
                <a:spcAft>
                  <a:spcPct val="0"/>
                </a:spcAft>
                <a:defRPr sz="1200" b="1" kern="1200">
                  <a:solidFill>
                    <a:schemeClr val="lt1"/>
                  </a:solidFill>
                  <a:latin typeface="+mn-lt"/>
                  <a:ea typeface="+mn-ea"/>
                  <a:cs typeface="+mn-cs"/>
                </a:defRPr>
              </a:lvl5pPr>
              <a:lvl6pPr marL="2286000" algn="l" defTabSz="914400" rtl="0" eaLnBrk="1" latinLnBrk="0" hangingPunct="1">
                <a:defRPr sz="1200" b="1" kern="1200">
                  <a:solidFill>
                    <a:schemeClr val="lt1"/>
                  </a:solidFill>
                  <a:latin typeface="+mn-lt"/>
                  <a:ea typeface="+mn-ea"/>
                  <a:cs typeface="+mn-cs"/>
                </a:defRPr>
              </a:lvl6pPr>
              <a:lvl7pPr marL="2743200" algn="l" defTabSz="914400" rtl="0" eaLnBrk="1" latinLnBrk="0" hangingPunct="1">
                <a:defRPr sz="1200" b="1" kern="1200">
                  <a:solidFill>
                    <a:schemeClr val="lt1"/>
                  </a:solidFill>
                  <a:latin typeface="+mn-lt"/>
                  <a:ea typeface="+mn-ea"/>
                  <a:cs typeface="+mn-cs"/>
                </a:defRPr>
              </a:lvl7pPr>
              <a:lvl8pPr marL="3200400" algn="l" defTabSz="914400" rtl="0" eaLnBrk="1" latinLnBrk="0" hangingPunct="1">
                <a:defRPr sz="1200" b="1" kern="1200">
                  <a:solidFill>
                    <a:schemeClr val="lt1"/>
                  </a:solidFill>
                  <a:latin typeface="+mn-lt"/>
                  <a:ea typeface="+mn-ea"/>
                  <a:cs typeface="+mn-cs"/>
                </a:defRPr>
              </a:lvl8pPr>
              <a:lvl9pPr marL="3657600" algn="l" defTabSz="914400" rtl="0" eaLnBrk="1" latinLnBrk="0" hangingPunct="1">
                <a:defRPr sz="1200" b="1" kern="1200">
                  <a:solidFill>
                    <a:schemeClr val="lt1"/>
                  </a:solidFill>
                  <a:latin typeface="+mn-lt"/>
                  <a:ea typeface="+mn-ea"/>
                  <a:cs typeface="+mn-cs"/>
                </a:defRPr>
              </a:lvl9pPr>
            </a:lstStyle>
            <a:p>
              <a:pPr algn="r"/>
              <a:endParaRPr lang="en-US" sz="900" dirty="0" smtClean="0"/>
            </a:p>
            <a:p>
              <a:pPr algn="r"/>
              <a:endParaRPr lang="en-US" sz="900" dirty="0"/>
            </a:p>
          </p:txBody>
        </p:sp>
      </p:grpSp>
      <p:grpSp>
        <p:nvGrpSpPr>
          <p:cNvPr id="7" name="Group 6"/>
          <p:cNvGrpSpPr/>
          <p:nvPr/>
        </p:nvGrpSpPr>
        <p:grpSpPr>
          <a:xfrm>
            <a:off x="7048475" y="1194933"/>
            <a:ext cx="1049451" cy="594930"/>
            <a:chOff x="6958413" y="1209068"/>
            <a:chExt cx="1049451" cy="594930"/>
          </a:xfrm>
        </p:grpSpPr>
        <p:sp>
          <p:nvSpPr>
            <p:cNvPr id="6" name="CaixaDeTexto 67"/>
            <p:cNvSpPr txBox="1"/>
            <p:nvPr/>
          </p:nvSpPr>
          <p:spPr bwMode="gray">
            <a:xfrm>
              <a:off x="6958413" y="1234611"/>
              <a:ext cx="1049451" cy="569387"/>
            </a:xfrm>
            <a:prstGeom prst="rect">
              <a:avLst/>
            </a:prstGeom>
            <a:noFill/>
            <a:ln w="12700" algn="ctr">
              <a:miter lim="800000"/>
              <a:headEnd/>
              <a:tailEnd/>
            </a:ln>
          </p:spPr>
          <p:txBody>
            <a:bodyPr wrap="square" lIns="76200" tIns="38100" rIns="76200" bIns="38100" rtlCol="0">
              <a:spAutoFit/>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eaLnBrk="0" hangingPunct="0">
                <a:spcBef>
                  <a:spcPts val="0"/>
                </a:spcBef>
              </a:pPr>
              <a:r>
                <a:rPr lang="en-US" sz="1600" kern="0" dirty="0" smtClean="0">
                  <a:solidFill>
                    <a:schemeClr val="tx2"/>
                  </a:solidFill>
                  <a:latin typeface="+mj-lt"/>
                  <a:ea typeface="+mj-ea"/>
                  <a:cs typeface="+mj-cs"/>
                </a:rPr>
                <a:t>77%  93%</a:t>
              </a:r>
              <a:endParaRPr lang="en-US" sz="1600" b="1" kern="0" dirty="0" smtClean="0">
                <a:solidFill>
                  <a:schemeClr val="tx2"/>
                </a:solidFill>
                <a:latin typeface="+mj-lt"/>
                <a:ea typeface="+mj-ea"/>
                <a:cs typeface="+mj-cs"/>
              </a:endParaRPr>
            </a:p>
            <a:p>
              <a:pPr algn="r" eaLnBrk="0" hangingPunct="0">
                <a:spcBef>
                  <a:spcPts val="0"/>
                </a:spcBef>
              </a:pPr>
              <a:endParaRPr lang="en-US" sz="1600" kern="0" dirty="0" smtClean="0">
                <a:latin typeface="+mj-lt"/>
                <a:ea typeface="+mj-ea"/>
                <a:cs typeface="+mj-cs"/>
              </a:endParaRPr>
            </a:p>
          </p:txBody>
        </p:sp>
        <p:sp>
          <p:nvSpPr>
            <p:cNvPr id="69" name="Elipse 28"/>
            <p:cNvSpPr/>
            <p:nvPr/>
          </p:nvSpPr>
          <p:spPr>
            <a:xfrm flipH="1" flipV="1">
              <a:off x="7520283" y="1209068"/>
              <a:ext cx="447190" cy="39675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200" b="1" kern="1200">
                  <a:solidFill>
                    <a:schemeClr val="lt1"/>
                  </a:solidFill>
                  <a:latin typeface="+mn-lt"/>
                  <a:ea typeface="+mn-ea"/>
                  <a:cs typeface="+mn-cs"/>
                </a:defRPr>
              </a:lvl1pPr>
              <a:lvl2pPr marL="457200" algn="l" rtl="0" fontAlgn="base">
                <a:spcBef>
                  <a:spcPct val="0"/>
                </a:spcBef>
                <a:spcAft>
                  <a:spcPct val="0"/>
                </a:spcAft>
                <a:defRPr sz="1200" b="1" kern="1200">
                  <a:solidFill>
                    <a:schemeClr val="lt1"/>
                  </a:solidFill>
                  <a:latin typeface="+mn-lt"/>
                  <a:ea typeface="+mn-ea"/>
                  <a:cs typeface="+mn-cs"/>
                </a:defRPr>
              </a:lvl2pPr>
              <a:lvl3pPr marL="914400" algn="l" rtl="0" fontAlgn="base">
                <a:spcBef>
                  <a:spcPct val="0"/>
                </a:spcBef>
                <a:spcAft>
                  <a:spcPct val="0"/>
                </a:spcAft>
                <a:defRPr sz="1200" b="1" kern="1200">
                  <a:solidFill>
                    <a:schemeClr val="lt1"/>
                  </a:solidFill>
                  <a:latin typeface="+mn-lt"/>
                  <a:ea typeface="+mn-ea"/>
                  <a:cs typeface="+mn-cs"/>
                </a:defRPr>
              </a:lvl3pPr>
              <a:lvl4pPr marL="1371600" algn="l" rtl="0" fontAlgn="base">
                <a:spcBef>
                  <a:spcPct val="0"/>
                </a:spcBef>
                <a:spcAft>
                  <a:spcPct val="0"/>
                </a:spcAft>
                <a:defRPr sz="1200" b="1" kern="1200">
                  <a:solidFill>
                    <a:schemeClr val="lt1"/>
                  </a:solidFill>
                  <a:latin typeface="+mn-lt"/>
                  <a:ea typeface="+mn-ea"/>
                  <a:cs typeface="+mn-cs"/>
                </a:defRPr>
              </a:lvl4pPr>
              <a:lvl5pPr marL="1828800" algn="l" rtl="0" fontAlgn="base">
                <a:spcBef>
                  <a:spcPct val="0"/>
                </a:spcBef>
                <a:spcAft>
                  <a:spcPct val="0"/>
                </a:spcAft>
                <a:defRPr sz="1200" b="1" kern="1200">
                  <a:solidFill>
                    <a:schemeClr val="lt1"/>
                  </a:solidFill>
                  <a:latin typeface="+mn-lt"/>
                  <a:ea typeface="+mn-ea"/>
                  <a:cs typeface="+mn-cs"/>
                </a:defRPr>
              </a:lvl5pPr>
              <a:lvl6pPr marL="2286000" algn="l" defTabSz="914400" rtl="0" eaLnBrk="1" latinLnBrk="0" hangingPunct="1">
                <a:defRPr sz="1200" b="1" kern="1200">
                  <a:solidFill>
                    <a:schemeClr val="lt1"/>
                  </a:solidFill>
                  <a:latin typeface="+mn-lt"/>
                  <a:ea typeface="+mn-ea"/>
                  <a:cs typeface="+mn-cs"/>
                </a:defRPr>
              </a:lvl6pPr>
              <a:lvl7pPr marL="2743200" algn="l" defTabSz="914400" rtl="0" eaLnBrk="1" latinLnBrk="0" hangingPunct="1">
                <a:defRPr sz="1200" b="1" kern="1200">
                  <a:solidFill>
                    <a:schemeClr val="lt1"/>
                  </a:solidFill>
                  <a:latin typeface="+mn-lt"/>
                  <a:ea typeface="+mn-ea"/>
                  <a:cs typeface="+mn-cs"/>
                </a:defRPr>
              </a:lvl7pPr>
              <a:lvl8pPr marL="3200400" algn="l" defTabSz="914400" rtl="0" eaLnBrk="1" latinLnBrk="0" hangingPunct="1">
                <a:defRPr sz="1200" b="1" kern="1200">
                  <a:solidFill>
                    <a:schemeClr val="lt1"/>
                  </a:solidFill>
                  <a:latin typeface="+mn-lt"/>
                  <a:ea typeface="+mn-ea"/>
                  <a:cs typeface="+mn-cs"/>
                </a:defRPr>
              </a:lvl8pPr>
              <a:lvl9pPr marL="3657600" algn="l" defTabSz="914400" rtl="0" eaLnBrk="1" latinLnBrk="0" hangingPunct="1">
                <a:defRPr sz="1200" b="1" kern="1200">
                  <a:solidFill>
                    <a:schemeClr val="lt1"/>
                  </a:solidFill>
                  <a:latin typeface="+mn-lt"/>
                  <a:ea typeface="+mn-ea"/>
                  <a:cs typeface="+mn-cs"/>
                </a:defRPr>
              </a:lvl9pPr>
            </a:lstStyle>
            <a:p>
              <a:pPr algn="r"/>
              <a:endParaRPr lang="en-US" sz="900" dirty="0" smtClean="0"/>
            </a:p>
            <a:p>
              <a:pPr algn="r"/>
              <a:endParaRPr lang="en-US" sz="900" dirty="0"/>
            </a:p>
          </p:txBody>
        </p:sp>
        <p:sp>
          <p:nvSpPr>
            <p:cNvPr id="70" name="Elipse 28"/>
            <p:cNvSpPr/>
            <p:nvPr/>
          </p:nvSpPr>
          <p:spPr>
            <a:xfrm flipH="1" flipV="1">
              <a:off x="7073093" y="1209304"/>
              <a:ext cx="447190" cy="39675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200" b="1" kern="1200">
                  <a:solidFill>
                    <a:schemeClr val="lt1"/>
                  </a:solidFill>
                  <a:latin typeface="+mn-lt"/>
                  <a:ea typeface="+mn-ea"/>
                  <a:cs typeface="+mn-cs"/>
                </a:defRPr>
              </a:lvl1pPr>
              <a:lvl2pPr marL="457200" algn="l" rtl="0" fontAlgn="base">
                <a:spcBef>
                  <a:spcPct val="0"/>
                </a:spcBef>
                <a:spcAft>
                  <a:spcPct val="0"/>
                </a:spcAft>
                <a:defRPr sz="1200" b="1" kern="1200">
                  <a:solidFill>
                    <a:schemeClr val="lt1"/>
                  </a:solidFill>
                  <a:latin typeface="+mn-lt"/>
                  <a:ea typeface="+mn-ea"/>
                  <a:cs typeface="+mn-cs"/>
                </a:defRPr>
              </a:lvl2pPr>
              <a:lvl3pPr marL="914400" algn="l" rtl="0" fontAlgn="base">
                <a:spcBef>
                  <a:spcPct val="0"/>
                </a:spcBef>
                <a:spcAft>
                  <a:spcPct val="0"/>
                </a:spcAft>
                <a:defRPr sz="1200" b="1" kern="1200">
                  <a:solidFill>
                    <a:schemeClr val="lt1"/>
                  </a:solidFill>
                  <a:latin typeface="+mn-lt"/>
                  <a:ea typeface="+mn-ea"/>
                  <a:cs typeface="+mn-cs"/>
                </a:defRPr>
              </a:lvl3pPr>
              <a:lvl4pPr marL="1371600" algn="l" rtl="0" fontAlgn="base">
                <a:spcBef>
                  <a:spcPct val="0"/>
                </a:spcBef>
                <a:spcAft>
                  <a:spcPct val="0"/>
                </a:spcAft>
                <a:defRPr sz="1200" b="1" kern="1200">
                  <a:solidFill>
                    <a:schemeClr val="lt1"/>
                  </a:solidFill>
                  <a:latin typeface="+mn-lt"/>
                  <a:ea typeface="+mn-ea"/>
                  <a:cs typeface="+mn-cs"/>
                </a:defRPr>
              </a:lvl4pPr>
              <a:lvl5pPr marL="1828800" algn="l" rtl="0" fontAlgn="base">
                <a:spcBef>
                  <a:spcPct val="0"/>
                </a:spcBef>
                <a:spcAft>
                  <a:spcPct val="0"/>
                </a:spcAft>
                <a:defRPr sz="1200" b="1" kern="1200">
                  <a:solidFill>
                    <a:schemeClr val="lt1"/>
                  </a:solidFill>
                  <a:latin typeface="+mn-lt"/>
                  <a:ea typeface="+mn-ea"/>
                  <a:cs typeface="+mn-cs"/>
                </a:defRPr>
              </a:lvl5pPr>
              <a:lvl6pPr marL="2286000" algn="l" defTabSz="914400" rtl="0" eaLnBrk="1" latinLnBrk="0" hangingPunct="1">
                <a:defRPr sz="1200" b="1" kern="1200">
                  <a:solidFill>
                    <a:schemeClr val="lt1"/>
                  </a:solidFill>
                  <a:latin typeface="+mn-lt"/>
                  <a:ea typeface="+mn-ea"/>
                  <a:cs typeface="+mn-cs"/>
                </a:defRPr>
              </a:lvl6pPr>
              <a:lvl7pPr marL="2743200" algn="l" defTabSz="914400" rtl="0" eaLnBrk="1" latinLnBrk="0" hangingPunct="1">
                <a:defRPr sz="1200" b="1" kern="1200">
                  <a:solidFill>
                    <a:schemeClr val="lt1"/>
                  </a:solidFill>
                  <a:latin typeface="+mn-lt"/>
                  <a:ea typeface="+mn-ea"/>
                  <a:cs typeface="+mn-cs"/>
                </a:defRPr>
              </a:lvl7pPr>
              <a:lvl8pPr marL="3200400" algn="l" defTabSz="914400" rtl="0" eaLnBrk="1" latinLnBrk="0" hangingPunct="1">
                <a:defRPr sz="1200" b="1" kern="1200">
                  <a:solidFill>
                    <a:schemeClr val="lt1"/>
                  </a:solidFill>
                  <a:latin typeface="+mn-lt"/>
                  <a:ea typeface="+mn-ea"/>
                  <a:cs typeface="+mn-cs"/>
                </a:defRPr>
              </a:lvl8pPr>
              <a:lvl9pPr marL="3657600" algn="l" defTabSz="914400" rtl="0" eaLnBrk="1" latinLnBrk="0" hangingPunct="1">
                <a:defRPr sz="1200" b="1" kern="1200">
                  <a:solidFill>
                    <a:schemeClr val="lt1"/>
                  </a:solidFill>
                  <a:latin typeface="+mn-lt"/>
                  <a:ea typeface="+mn-ea"/>
                  <a:cs typeface="+mn-cs"/>
                </a:defRPr>
              </a:lvl9pPr>
            </a:lstStyle>
            <a:p>
              <a:pPr algn="r"/>
              <a:endParaRPr lang="en-US" sz="900" dirty="0" smtClean="0"/>
            </a:p>
            <a:p>
              <a:pPr algn="r"/>
              <a:endParaRPr lang="en-US" sz="900" dirty="0"/>
            </a:p>
          </p:txBody>
        </p:sp>
      </p:grpSp>
      <p:grpSp>
        <p:nvGrpSpPr>
          <p:cNvPr id="71" name="Group 70"/>
          <p:cNvGrpSpPr/>
          <p:nvPr/>
        </p:nvGrpSpPr>
        <p:grpSpPr>
          <a:xfrm>
            <a:off x="2605372" y="1850840"/>
            <a:ext cx="357616" cy="414297"/>
            <a:chOff x="4886443" y="2673396"/>
            <a:chExt cx="357616" cy="414297"/>
          </a:xfrm>
        </p:grpSpPr>
        <p:sp>
          <p:nvSpPr>
            <p:cNvPr id="72" name="PubPieSlice"/>
            <p:cNvSpPr>
              <a:spLocks noEditPoints="1" noChangeArrowheads="1"/>
            </p:cNvSpPr>
            <p:nvPr/>
          </p:nvSpPr>
          <p:spPr bwMode="auto">
            <a:xfrm rot="10800000" flipH="1">
              <a:off x="4886443" y="2673396"/>
              <a:ext cx="357616" cy="414297"/>
            </a:xfrm>
            <a:custGeom>
              <a:avLst/>
              <a:gdLst>
                <a:gd name="G0" fmla="+- 0 0 0"/>
                <a:gd name="G1" fmla="sin 10800 -5997831"/>
                <a:gd name="G2" fmla="cos 10800 -5997831"/>
                <a:gd name="G3" fmla="sin 10800 -5946222"/>
                <a:gd name="G4" fmla="cos 10800 -5946222"/>
                <a:gd name="G5" fmla="+- G1 10800 0"/>
                <a:gd name="G6" fmla="+- G2 10800 0"/>
                <a:gd name="G7" fmla="+- G3 10800 0"/>
                <a:gd name="G8" fmla="+- G4 10800 0"/>
                <a:gd name="G9" fmla="+- 10800 0 0"/>
                <a:gd name="T0" fmla="*/ 10513 w 21600"/>
                <a:gd name="T1" fmla="*/ 3 h 21600"/>
                <a:gd name="T2" fmla="*/ 10800 w 21600"/>
                <a:gd name="T3" fmla="*/ 10800 h 21600"/>
                <a:gd name="T4" fmla="*/ 10661 w 21600"/>
                <a:gd name="T5" fmla="*/ 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513" y="3"/>
                  </a:moveTo>
                  <a:cubicBezTo>
                    <a:pt x="4662" y="159"/>
                    <a:pt x="0" y="4947"/>
                    <a:pt x="0" y="10799"/>
                  </a:cubicBezTo>
                  <a:cubicBezTo>
                    <a:pt x="0" y="16764"/>
                    <a:pt x="4835" y="21600"/>
                    <a:pt x="10800" y="21600"/>
                  </a:cubicBezTo>
                  <a:cubicBezTo>
                    <a:pt x="16764" y="21600"/>
                    <a:pt x="21600" y="16764"/>
                    <a:pt x="21600" y="10800"/>
                  </a:cubicBezTo>
                  <a:cubicBezTo>
                    <a:pt x="21600" y="4835"/>
                    <a:pt x="16764" y="0"/>
                    <a:pt x="10800" y="0"/>
                  </a:cubicBezTo>
                  <a:cubicBezTo>
                    <a:pt x="10753" y="-1"/>
                    <a:pt x="10707" y="0"/>
                    <a:pt x="10661" y="0"/>
                  </a:cubicBezTo>
                  <a:lnTo>
                    <a:pt x="10800" y="10800"/>
                  </a:lnTo>
                  <a:close/>
                </a:path>
              </a:pathLst>
            </a:custGeom>
            <a:solidFill>
              <a:schemeClr val="bg1"/>
            </a:solidFill>
            <a:ln w="9525">
              <a:solidFill>
                <a:schemeClr val="folHlink"/>
              </a:solidFill>
              <a:miter lim="800000"/>
              <a:headEnd/>
              <a:tailEnd/>
            </a:ln>
            <a:effectLst/>
          </p:spPr>
          <p:txBody>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sp>
          <p:nvSpPr>
            <p:cNvPr id="73" name="PubPieSlice"/>
            <p:cNvSpPr>
              <a:spLocks noEditPoints="1" noChangeArrowheads="1"/>
            </p:cNvSpPr>
            <p:nvPr/>
          </p:nvSpPr>
          <p:spPr bwMode="auto">
            <a:xfrm rot="10800000" flipH="1">
              <a:off x="4897887" y="2673397"/>
              <a:ext cx="337590" cy="414296"/>
            </a:xfrm>
            <a:custGeom>
              <a:avLst/>
              <a:gdLst>
                <a:gd name="G0" fmla="+- 0 0 0"/>
                <a:gd name="G1" fmla="sin 10800 5974069"/>
                <a:gd name="G2" fmla="cos 10800 5974069"/>
                <a:gd name="G3" fmla="sin 10800 -5946222"/>
                <a:gd name="G4" fmla="cos 10800 -5946222"/>
                <a:gd name="G5" fmla="+- G1 10800 0"/>
                <a:gd name="G6" fmla="+- G2 10800 0"/>
                <a:gd name="G7" fmla="+- G3 10800 0"/>
                <a:gd name="G8" fmla="+- G4 10800 0"/>
                <a:gd name="G9" fmla="+- 10800 0 0"/>
                <a:gd name="T0" fmla="*/ 10581 w 21600"/>
                <a:gd name="T1" fmla="*/ 21597 h 21600"/>
                <a:gd name="T2" fmla="*/ 10800 w 21600"/>
                <a:gd name="T3" fmla="*/ 10800 h 21600"/>
                <a:gd name="T4" fmla="*/ 10661 w 21600"/>
                <a:gd name="T5" fmla="*/ 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580" y="21597"/>
                  </a:moveTo>
                  <a:cubicBezTo>
                    <a:pt x="10653" y="21599"/>
                    <a:pt x="10726" y="21600"/>
                    <a:pt x="10800" y="21600"/>
                  </a:cubicBezTo>
                  <a:cubicBezTo>
                    <a:pt x="16764" y="21600"/>
                    <a:pt x="21600" y="16764"/>
                    <a:pt x="21600" y="10800"/>
                  </a:cubicBezTo>
                  <a:cubicBezTo>
                    <a:pt x="21600" y="4835"/>
                    <a:pt x="16764" y="0"/>
                    <a:pt x="10800" y="0"/>
                  </a:cubicBezTo>
                  <a:cubicBezTo>
                    <a:pt x="10753" y="-1"/>
                    <a:pt x="10707" y="0"/>
                    <a:pt x="10661" y="0"/>
                  </a:cubicBezTo>
                  <a:lnTo>
                    <a:pt x="10800" y="10800"/>
                  </a:lnTo>
                  <a:close/>
                </a:path>
              </a:pathLst>
            </a:custGeom>
            <a:solidFill>
              <a:schemeClr val="accent6"/>
            </a:solidFill>
            <a:ln w="9525">
              <a:solidFill>
                <a:schemeClr val="folHlink"/>
              </a:solidFill>
              <a:miter lim="800000"/>
              <a:headEnd/>
              <a:tailEnd/>
            </a:ln>
            <a:effectLst/>
          </p:spPr>
          <p:txBody>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grpSp>
      <p:grpSp>
        <p:nvGrpSpPr>
          <p:cNvPr id="74" name="Group 58"/>
          <p:cNvGrpSpPr>
            <a:grpSpLocks/>
          </p:cNvGrpSpPr>
          <p:nvPr/>
        </p:nvGrpSpPr>
        <p:grpSpPr bwMode="auto">
          <a:xfrm rot="5400000">
            <a:off x="4859068" y="1195466"/>
            <a:ext cx="414301" cy="356150"/>
            <a:chOff x="4776" y="1613"/>
            <a:chExt cx="125" cy="127"/>
          </a:xfrm>
        </p:grpSpPr>
        <p:sp>
          <p:nvSpPr>
            <p:cNvPr id="75" name="PubPieSlice"/>
            <p:cNvSpPr>
              <a:spLocks noEditPoints="1" noChangeArrowheads="1"/>
            </p:cNvSpPr>
            <p:nvPr/>
          </p:nvSpPr>
          <p:spPr bwMode="auto">
            <a:xfrm>
              <a:off x="4776" y="1613"/>
              <a:ext cx="125" cy="125"/>
            </a:xfrm>
            <a:custGeom>
              <a:avLst/>
              <a:gdLst>
                <a:gd name="G0" fmla="+- 0 0 0"/>
                <a:gd name="G1" fmla="sin 10800 -5997831"/>
                <a:gd name="G2" fmla="cos 10800 -5997831"/>
                <a:gd name="G3" fmla="sin 10800 -5946222"/>
                <a:gd name="G4" fmla="cos 10800 -5946222"/>
                <a:gd name="G5" fmla="+- G1 10800 0"/>
                <a:gd name="G6" fmla="+- G2 10800 0"/>
                <a:gd name="G7" fmla="+- G3 10800 0"/>
                <a:gd name="G8" fmla="+- G4 10800 0"/>
                <a:gd name="G9" fmla="+- 10800 0 0"/>
                <a:gd name="T0" fmla="*/ 10513 w 21600"/>
                <a:gd name="T1" fmla="*/ 3 h 21600"/>
                <a:gd name="T2" fmla="*/ 10800 w 21600"/>
                <a:gd name="T3" fmla="*/ 10800 h 21600"/>
                <a:gd name="T4" fmla="*/ 10661 w 21600"/>
                <a:gd name="T5" fmla="*/ 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513" y="3"/>
                  </a:moveTo>
                  <a:cubicBezTo>
                    <a:pt x="4662" y="159"/>
                    <a:pt x="0" y="4947"/>
                    <a:pt x="0" y="10799"/>
                  </a:cubicBezTo>
                  <a:cubicBezTo>
                    <a:pt x="0" y="16764"/>
                    <a:pt x="4835" y="21600"/>
                    <a:pt x="10800" y="21600"/>
                  </a:cubicBezTo>
                  <a:cubicBezTo>
                    <a:pt x="16764" y="21600"/>
                    <a:pt x="21600" y="16764"/>
                    <a:pt x="21600" y="10800"/>
                  </a:cubicBezTo>
                  <a:cubicBezTo>
                    <a:pt x="21600" y="4835"/>
                    <a:pt x="16764" y="0"/>
                    <a:pt x="10800" y="0"/>
                  </a:cubicBezTo>
                  <a:cubicBezTo>
                    <a:pt x="10753" y="-1"/>
                    <a:pt x="10707" y="0"/>
                    <a:pt x="10661" y="0"/>
                  </a:cubicBezTo>
                  <a:lnTo>
                    <a:pt x="10800" y="10800"/>
                  </a:lnTo>
                  <a:close/>
                </a:path>
              </a:pathLst>
            </a:custGeom>
            <a:solidFill>
              <a:schemeClr val="tx2"/>
            </a:solidFill>
            <a:ln w="9525">
              <a:solidFill>
                <a:schemeClr val="folHlink"/>
              </a:solidFill>
              <a:miter lim="800000"/>
              <a:headEnd/>
              <a:tailEnd/>
            </a:ln>
            <a:effectLst/>
          </p:spPr>
          <p:txBody>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sp>
          <p:nvSpPr>
            <p:cNvPr id="76" name="PubPieSlice"/>
            <p:cNvSpPr>
              <a:spLocks noEditPoints="1" noChangeArrowheads="1"/>
            </p:cNvSpPr>
            <p:nvPr/>
          </p:nvSpPr>
          <p:spPr bwMode="auto">
            <a:xfrm>
              <a:off x="4776" y="1615"/>
              <a:ext cx="125" cy="125"/>
            </a:xfrm>
            <a:custGeom>
              <a:avLst/>
              <a:gdLst>
                <a:gd name="G0" fmla="+- 0 0 0"/>
                <a:gd name="G1" fmla="sin 10800 28971"/>
                <a:gd name="G2" fmla="cos 10800 28971"/>
                <a:gd name="G3" fmla="sin 10800 -5946222"/>
                <a:gd name="G4" fmla="cos 10800 -5946222"/>
                <a:gd name="G5" fmla="+- G1 10800 0"/>
                <a:gd name="G6" fmla="+- G2 10800 0"/>
                <a:gd name="G7" fmla="+- G3 10800 0"/>
                <a:gd name="G8" fmla="+- G4 10800 0"/>
                <a:gd name="G9" fmla="+- 10800 0 0"/>
                <a:gd name="T0" fmla="*/ 21599 w 21600"/>
                <a:gd name="T1" fmla="*/ 10883 h 21600"/>
                <a:gd name="T2" fmla="*/ 10800 w 21600"/>
                <a:gd name="T3" fmla="*/ 10800 h 21600"/>
                <a:gd name="T4" fmla="*/ 10661 w 21600"/>
                <a:gd name="T5" fmla="*/ 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21599" y="10883"/>
                  </a:moveTo>
                  <a:cubicBezTo>
                    <a:pt x="21599" y="10855"/>
                    <a:pt x="21600" y="10827"/>
                    <a:pt x="21600" y="10800"/>
                  </a:cubicBezTo>
                  <a:cubicBezTo>
                    <a:pt x="21600" y="4835"/>
                    <a:pt x="16764" y="0"/>
                    <a:pt x="10800" y="0"/>
                  </a:cubicBezTo>
                  <a:cubicBezTo>
                    <a:pt x="10753" y="-1"/>
                    <a:pt x="10707" y="0"/>
                    <a:pt x="10661" y="0"/>
                  </a:cubicBezTo>
                  <a:lnTo>
                    <a:pt x="10800" y="10800"/>
                  </a:lnTo>
                  <a:close/>
                </a:path>
              </a:pathLst>
            </a:custGeom>
            <a:solidFill>
              <a:schemeClr val="bg1"/>
            </a:solidFill>
            <a:ln w="9525">
              <a:solidFill>
                <a:schemeClr val="folHlink"/>
              </a:solidFill>
              <a:miter lim="800000"/>
              <a:headEnd/>
              <a:tailEnd/>
            </a:ln>
            <a:effectLst/>
          </p:spPr>
          <p:txBody>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grpSp>
      <p:grpSp>
        <p:nvGrpSpPr>
          <p:cNvPr id="77" name="Group 58"/>
          <p:cNvGrpSpPr>
            <a:grpSpLocks/>
          </p:cNvGrpSpPr>
          <p:nvPr/>
        </p:nvGrpSpPr>
        <p:grpSpPr bwMode="auto">
          <a:xfrm rot="5400000">
            <a:off x="3609871" y="1220599"/>
            <a:ext cx="414301" cy="356150"/>
            <a:chOff x="4776" y="1613"/>
            <a:chExt cx="125" cy="127"/>
          </a:xfrm>
        </p:grpSpPr>
        <p:sp>
          <p:nvSpPr>
            <p:cNvPr id="78" name="PubPieSlice"/>
            <p:cNvSpPr>
              <a:spLocks noEditPoints="1" noChangeArrowheads="1"/>
            </p:cNvSpPr>
            <p:nvPr/>
          </p:nvSpPr>
          <p:spPr bwMode="auto">
            <a:xfrm>
              <a:off x="4776" y="1613"/>
              <a:ext cx="125" cy="125"/>
            </a:xfrm>
            <a:custGeom>
              <a:avLst/>
              <a:gdLst>
                <a:gd name="G0" fmla="+- 0 0 0"/>
                <a:gd name="G1" fmla="sin 10800 -5997831"/>
                <a:gd name="G2" fmla="cos 10800 -5997831"/>
                <a:gd name="G3" fmla="sin 10800 -5946222"/>
                <a:gd name="G4" fmla="cos 10800 -5946222"/>
                <a:gd name="G5" fmla="+- G1 10800 0"/>
                <a:gd name="G6" fmla="+- G2 10800 0"/>
                <a:gd name="G7" fmla="+- G3 10800 0"/>
                <a:gd name="G8" fmla="+- G4 10800 0"/>
                <a:gd name="G9" fmla="+- 10800 0 0"/>
                <a:gd name="T0" fmla="*/ 10513 w 21600"/>
                <a:gd name="T1" fmla="*/ 3 h 21600"/>
                <a:gd name="T2" fmla="*/ 10800 w 21600"/>
                <a:gd name="T3" fmla="*/ 10800 h 21600"/>
                <a:gd name="T4" fmla="*/ 10661 w 21600"/>
                <a:gd name="T5" fmla="*/ 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513" y="3"/>
                  </a:moveTo>
                  <a:cubicBezTo>
                    <a:pt x="4662" y="159"/>
                    <a:pt x="0" y="4947"/>
                    <a:pt x="0" y="10799"/>
                  </a:cubicBezTo>
                  <a:cubicBezTo>
                    <a:pt x="0" y="16764"/>
                    <a:pt x="4835" y="21600"/>
                    <a:pt x="10800" y="21600"/>
                  </a:cubicBezTo>
                  <a:cubicBezTo>
                    <a:pt x="16764" y="21600"/>
                    <a:pt x="21600" y="16764"/>
                    <a:pt x="21600" y="10800"/>
                  </a:cubicBezTo>
                  <a:cubicBezTo>
                    <a:pt x="21600" y="4835"/>
                    <a:pt x="16764" y="0"/>
                    <a:pt x="10800" y="0"/>
                  </a:cubicBezTo>
                  <a:cubicBezTo>
                    <a:pt x="10753" y="-1"/>
                    <a:pt x="10707" y="0"/>
                    <a:pt x="10661" y="0"/>
                  </a:cubicBezTo>
                  <a:lnTo>
                    <a:pt x="10800" y="10800"/>
                  </a:lnTo>
                  <a:close/>
                </a:path>
              </a:pathLst>
            </a:custGeom>
            <a:solidFill>
              <a:schemeClr val="tx2"/>
            </a:solidFill>
            <a:ln w="9525">
              <a:solidFill>
                <a:schemeClr val="folHlink"/>
              </a:solidFill>
              <a:miter lim="800000"/>
              <a:headEnd/>
              <a:tailEnd/>
            </a:ln>
            <a:effectLst/>
          </p:spPr>
          <p:txBody>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sp>
          <p:nvSpPr>
            <p:cNvPr id="79" name="PubPieSlice"/>
            <p:cNvSpPr>
              <a:spLocks noEditPoints="1" noChangeArrowheads="1"/>
            </p:cNvSpPr>
            <p:nvPr/>
          </p:nvSpPr>
          <p:spPr bwMode="auto">
            <a:xfrm>
              <a:off x="4776" y="1615"/>
              <a:ext cx="125" cy="125"/>
            </a:xfrm>
            <a:custGeom>
              <a:avLst/>
              <a:gdLst>
                <a:gd name="G0" fmla="+- 0 0 0"/>
                <a:gd name="G1" fmla="sin 10800 28971"/>
                <a:gd name="G2" fmla="cos 10800 28971"/>
                <a:gd name="G3" fmla="sin 10800 -5946222"/>
                <a:gd name="G4" fmla="cos 10800 -5946222"/>
                <a:gd name="G5" fmla="+- G1 10800 0"/>
                <a:gd name="G6" fmla="+- G2 10800 0"/>
                <a:gd name="G7" fmla="+- G3 10800 0"/>
                <a:gd name="G8" fmla="+- G4 10800 0"/>
                <a:gd name="G9" fmla="+- 10800 0 0"/>
                <a:gd name="T0" fmla="*/ 21599 w 21600"/>
                <a:gd name="T1" fmla="*/ 10883 h 21600"/>
                <a:gd name="T2" fmla="*/ 10800 w 21600"/>
                <a:gd name="T3" fmla="*/ 10800 h 21600"/>
                <a:gd name="T4" fmla="*/ 10661 w 21600"/>
                <a:gd name="T5" fmla="*/ 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21599" y="10883"/>
                  </a:moveTo>
                  <a:cubicBezTo>
                    <a:pt x="21599" y="10855"/>
                    <a:pt x="21600" y="10827"/>
                    <a:pt x="21600" y="10800"/>
                  </a:cubicBezTo>
                  <a:cubicBezTo>
                    <a:pt x="21600" y="4835"/>
                    <a:pt x="16764" y="0"/>
                    <a:pt x="10800" y="0"/>
                  </a:cubicBezTo>
                  <a:cubicBezTo>
                    <a:pt x="10753" y="-1"/>
                    <a:pt x="10707" y="0"/>
                    <a:pt x="10661" y="0"/>
                  </a:cubicBezTo>
                  <a:lnTo>
                    <a:pt x="10800" y="10800"/>
                  </a:lnTo>
                  <a:close/>
                </a:path>
              </a:pathLst>
            </a:custGeom>
            <a:solidFill>
              <a:schemeClr val="bg1"/>
            </a:solidFill>
            <a:ln w="9525">
              <a:solidFill>
                <a:schemeClr val="folHlink"/>
              </a:solidFill>
              <a:miter lim="800000"/>
              <a:headEnd/>
              <a:tailEnd/>
            </a:ln>
            <a:effectLst/>
          </p:spPr>
          <p:txBody>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grpSp>
      <p:sp>
        <p:nvSpPr>
          <p:cNvPr id="80" name="Oval 62"/>
          <p:cNvSpPr>
            <a:spLocks noChangeArrowheads="1"/>
          </p:cNvSpPr>
          <p:nvPr/>
        </p:nvSpPr>
        <p:spPr bwMode="auto">
          <a:xfrm rot="5400000">
            <a:off x="2587743" y="1211990"/>
            <a:ext cx="414293" cy="356150"/>
          </a:xfrm>
          <a:prstGeom prst="ellipse">
            <a:avLst/>
          </a:prstGeom>
          <a:solidFill>
            <a:schemeClr val="tx2"/>
          </a:solidFill>
          <a:ln w="9525" algn="ctr">
            <a:solidFill>
              <a:schemeClr val="folHlink"/>
            </a:solidFill>
            <a:round/>
            <a:headEnd/>
            <a:tailEnd/>
          </a:ln>
          <a:effectLst/>
        </p:spPr>
        <p:txBody>
          <a:bodyPr wrap="none" anchor="ct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sp>
        <p:nvSpPr>
          <p:cNvPr id="81" name="Oval 62"/>
          <p:cNvSpPr>
            <a:spLocks noChangeArrowheads="1"/>
          </p:cNvSpPr>
          <p:nvPr/>
        </p:nvSpPr>
        <p:spPr bwMode="auto">
          <a:xfrm rot="5400000">
            <a:off x="4841674" y="2479900"/>
            <a:ext cx="414293" cy="356150"/>
          </a:xfrm>
          <a:prstGeom prst="ellipse">
            <a:avLst/>
          </a:prstGeom>
          <a:solidFill>
            <a:schemeClr val="tx2"/>
          </a:solidFill>
          <a:ln w="9525" algn="ctr">
            <a:solidFill>
              <a:schemeClr val="folHlink"/>
            </a:solidFill>
            <a:round/>
            <a:headEnd/>
            <a:tailEnd/>
          </a:ln>
          <a:effectLst/>
        </p:spPr>
        <p:txBody>
          <a:bodyPr wrap="none" anchor="ct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sp>
        <p:nvSpPr>
          <p:cNvPr id="82" name="Oval 62"/>
          <p:cNvSpPr>
            <a:spLocks noChangeArrowheads="1"/>
          </p:cNvSpPr>
          <p:nvPr/>
        </p:nvSpPr>
        <p:spPr bwMode="auto">
          <a:xfrm rot="5400000">
            <a:off x="3648157" y="2483171"/>
            <a:ext cx="414293" cy="356150"/>
          </a:xfrm>
          <a:prstGeom prst="ellipse">
            <a:avLst/>
          </a:prstGeom>
          <a:solidFill>
            <a:schemeClr val="tx2"/>
          </a:solidFill>
          <a:ln w="9525" algn="ctr">
            <a:solidFill>
              <a:schemeClr val="folHlink"/>
            </a:solidFill>
            <a:round/>
            <a:headEnd/>
            <a:tailEnd/>
          </a:ln>
          <a:effectLst/>
        </p:spPr>
        <p:txBody>
          <a:bodyPr wrap="none" anchor="ct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sp>
        <p:nvSpPr>
          <p:cNvPr id="83" name="Oval 62"/>
          <p:cNvSpPr>
            <a:spLocks noChangeArrowheads="1"/>
          </p:cNvSpPr>
          <p:nvPr/>
        </p:nvSpPr>
        <p:spPr bwMode="auto">
          <a:xfrm rot="5400000">
            <a:off x="2578765" y="2487631"/>
            <a:ext cx="414293" cy="356150"/>
          </a:xfrm>
          <a:prstGeom prst="ellipse">
            <a:avLst/>
          </a:prstGeom>
          <a:solidFill>
            <a:schemeClr val="tx2"/>
          </a:solidFill>
          <a:ln w="9525" algn="ctr">
            <a:solidFill>
              <a:schemeClr val="folHlink"/>
            </a:solidFill>
            <a:round/>
            <a:headEnd/>
            <a:tailEnd/>
          </a:ln>
          <a:effectLst/>
        </p:spPr>
        <p:txBody>
          <a:bodyPr wrap="none" anchor="ct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grpSp>
        <p:nvGrpSpPr>
          <p:cNvPr id="84" name="Group 83"/>
          <p:cNvGrpSpPr/>
          <p:nvPr/>
        </p:nvGrpSpPr>
        <p:grpSpPr>
          <a:xfrm>
            <a:off x="5955049" y="2458559"/>
            <a:ext cx="357616" cy="414297"/>
            <a:chOff x="4886443" y="2673396"/>
            <a:chExt cx="357616" cy="414297"/>
          </a:xfrm>
        </p:grpSpPr>
        <p:sp>
          <p:nvSpPr>
            <p:cNvPr id="85" name="PubPieSlice"/>
            <p:cNvSpPr>
              <a:spLocks noEditPoints="1" noChangeArrowheads="1"/>
            </p:cNvSpPr>
            <p:nvPr/>
          </p:nvSpPr>
          <p:spPr bwMode="auto">
            <a:xfrm rot="10800000" flipH="1">
              <a:off x="4886443" y="2673396"/>
              <a:ext cx="357616" cy="414297"/>
            </a:xfrm>
            <a:custGeom>
              <a:avLst/>
              <a:gdLst>
                <a:gd name="G0" fmla="+- 0 0 0"/>
                <a:gd name="G1" fmla="sin 10800 -5997831"/>
                <a:gd name="G2" fmla="cos 10800 -5997831"/>
                <a:gd name="G3" fmla="sin 10800 -5946222"/>
                <a:gd name="G4" fmla="cos 10800 -5946222"/>
                <a:gd name="G5" fmla="+- G1 10800 0"/>
                <a:gd name="G6" fmla="+- G2 10800 0"/>
                <a:gd name="G7" fmla="+- G3 10800 0"/>
                <a:gd name="G8" fmla="+- G4 10800 0"/>
                <a:gd name="G9" fmla="+- 10800 0 0"/>
                <a:gd name="T0" fmla="*/ 10513 w 21600"/>
                <a:gd name="T1" fmla="*/ 3 h 21600"/>
                <a:gd name="T2" fmla="*/ 10800 w 21600"/>
                <a:gd name="T3" fmla="*/ 10800 h 21600"/>
                <a:gd name="T4" fmla="*/ 10661 w 21600"/>
                <a:gd name="T5" fmla="*/ 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513" y="3"/>
                  </a:moveTo>
                  <a:cubicBezTo>
                    <a:pt x="4662" y="159"/>
                    <a:pt x="0" y="4947"/>
                    <a:pt x="0" y="10799"/>
                  </a:cubicBezTo>
                  <a:cubicBezTo>
                    <a:pt x="0" y="16764"/>
                    <a:pt x="4835" y="21600"/>
                    <a:pt x="10800" y="21600"/>
                  </a:cubicBezTo>
                  <a:cubicBezTo>
                    <a:pt x="16764" y="21600"/>
                    <a:pt x="21600" y="16764"/>
                    <a:pt x="21600" y="10800"/>
                  </a:cubicBezTo>
                  <a:cubicBezTo>
                    <a:pt x="21600" y="4835"/>
                    <a:pt x="16764" y="0"/>
                    <a:pt x="10800" y="0"/>
                  </a:cubicBezTo>
                  <a:cubicBezTo>
                    <a:pt x="10753" y="-1"/>
                    <a:pt x="10707" y="0"/>
                    <a:pt x="10661" y="0"/>
                  </a:cubicBezTo>
                  <a:lnTo>
                    <a:pt x="10800" y="10800"/>
                  </a:lnTo>
                  <a:close/>
                </a:path>
              </a:pathLst>
            </a:custGeom>
            <a:solidFill>
              <a:schemeClr val="bg1"/>
            </a:solidFill>
            <a:ln w="9525">
              <a:solidFill>
                <a:schemeClr val="folHlink"/>
              </a:solidFill>
              <a:miter lim="800000"/>
              <a:headEnd/>
              <a:tailEnd/>
            </a:ln>
            <a:effectLst/>
          </p:spPr>
          <p:txBody>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sp>
          <p:nvSpPr>
            <p:cNvPr id="86" name="PubPieSlice"/>
            <p:cNvSpPr>
              <a:spLocks noEditPoints="1" noChangeArrowheads="1"/>
            </p:cNvSpPr>
            <p:nvPr/>
          </p:nvSpPr>
          <p:spPr bwMode="auto">
            <a:xfrm rot="10800000" flipH="1">
              <a:off x="4897887" y="2673397"/>
              <a:ext cx="337590" cy="414296"/>
            </a:xfrm>
            <a:custGeom>
              <a:avLst/>
              <a:gdLst>
                <a:gd name="G0" fmla="+- 0 0 0"/>
                <a:gd name="G1" fmla="sin 10800 5974069"/>
                <a:gd name="G2" fmla="cos 10800 5974069"/>
                <a:gd name="G3" fmla="sin 10800 -5946222"/>
                <a:gd name="G4" fmla="cos 10800 -5946222"/>
                <a:gd name="G5" fmla="+- G1 10800 0"/>
                <a:gd name="G6" fmla="+- G2 10800 0"/>
                <a:gd name="G7" fmla="+- G3 10800 0"/>
                <a:gd name="G8" fmla="+- G4 10800 0"/>
                <a:gd name="G9" fmla="+- 10800 0 0"/>
                <a:gd name="T0" fmla="*/ 10581 w 21600"/>
                <a:gd name="T1" fmla="*/ 21597 h 21600"/>
                <a:gd name="T2" fmla="*/ 10800 w 21600"/>
                <a:gd name="T3" fmla="*/ 10800 h 21600"/>
                <a:gd name="T4" fmla="*/ 10661 w 21600"/>
                <a:gd name="T5" fmla="*/ 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580" y="21597"/>
                  </a:moveTo>
                  <a:cubicBezTo>
                    <a:pt x="10653" y="21599"/>
                    <a:pt x="10726" y="21600"/>
                    <a:pt x="10800" y="21600"/>
                  </a:cubicBezTo>
                  <a:cubicBezTo>
                    <a:pt x="16764" y="21600"/>
                    <a:pt x="21600" y="16764"/>
                    <a:pt x="21600" y="10800"/>
                  </a:cubicBezTo>
                  <a:cubicBezTo>
                    <a:pt x="21600" y="4835"/>
                    <a:pt x="16764" y="0"/>
                    <a:pt x="10800" y="0"/>
                  </a:cubicBezTo>
                  <a:cubicBezTo>
                    <a:pt x="10753" y="-1"/>
                    <a:pt x="10707" y="0"/>
                    <a:pt x="10661" y="0"/>
                  </a:cubicBezTo>
                  <a:lnTo>
                    <a:pt x="10800" y="10800"/>
                  </a:lnTo>
                  <a:close/>
                </a:path>
              </a:pathLst>
            </a:custGeom>
            <a:solidFill>
              <a:schemeClr val="accent6"/>
            </a:solidFill>
            <a:ln w="9525">
              <a:solidFill>
                <a:schemeClr val="folHlink"/>
              </a:solidFill>
              <a:miter lim="800000"/>
              <a:headEnd/>
              <a:tailEnd/>
            </a:ln>
            <a:effectLst/>
          </p:spPr>
          <p:txBody>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grpSp>
      <p:grpSp>
        <p:nvGrpSpPr>
          <p:cNvPr id="87" name="Group 58"/>
          <p:cNvGrpSpPr>
            <a:grpSpLocks/>
          </p:cNvGrpSpPr>
          <p:nvPr/>
        </p:nvGrpSpPr>
        <p:grpSpPr bwMode="auto">
          <a:xfrm rot="5400000">
            <a:off x="2589590" y="3242347"/>
            <a:ext cx="410600" cy="356150"/>
            <a:chOff x="4776" y="1613"/>
            <a:chExt cx="125" cy="127"/>
          </a:xfrm>
        </p:grpSpPr>
        <p:sp>
          <p:nvSpPr>
            <p:cNvPr id="88" name="PubPieSlice"/>
            <p:cNvSpPr>
              <a:spLocks noEditPoints="1" noChangeArrowheads="1"/>
            </p:cNvSpPr>
            <p:nvPr/>
          </p:nvSpPr>
          <p:spPr bwMode="auto">
            <a:xfrm>
              <a:off x="4776" y="1613"/>
              <a:ext cx="125" cy="125"/>
            </a:xfrm>
            <a:custGeom>
              <a:avLst/>
              <a:gdLst>
                <a:gd name="G0" fmla="+- 0 0 0"/>
                <a:gd name="G1" fmla="sin 10800 -5997831"/>
                <a:gd name="G2" fmla="cos 10800 -5997831"/>
                <a:gd name="G3" fmla="sin 10800 -5946222"/>
                <a:gd name="G4" fmla="cos 10800 -5946222"/>
                <a:gd name="G5" fmla="+- G1 10800 0"/>
                <a:gd name="G6" fmla="+- G2 10800 0"/>
                <a:gd name="G7" fmla="+- G3 10800 0"/>
                <a:gd name="G8" fmla="+- G4 10800 0"/>
                <a:gd name="G9" fmla="+- 10800 0 0"/>
                <a:gd name="T0" fmla="*/ 10513 w 21600"/>
                <a:gd name="T1" fmla="*/ 3 h 21600"/>
                <a:gd name="T2" fmla="*/ 10800 w 21600"/>
                <a:gd name="T3" fmla="*/ 10800 h 21600"/>
                <a:gd name="T4" fmla="*/ 10661 w 21600"/>
                <a:gd name="T5" fmla="*/ 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513" y="3"/>
                  </a:moveTo>
                  <a:cubicBezTo>
                    <a:pt x="4662" y="159"/>
                    <a:pt x="0" y="4947"/>
                    <a:pt x="0" y="10799"/>
                  </a:cubicBezTo>
                  <a:cubicBezTo>
                    <a:pt x="0" y="16764"/>
                    <a:pt x="4835" y="21600"/>
                    <a:pt x="10800" y="21600"/>
                  </a:cubicBezTo>
                  <a:cubicBezTo>
                    <a:pt x="16764" y="21600"/>
                    <a:pt x="21600" y="16764"/>
                    <a:pt x="21600" y="10800"/>
                  </a:cubicBezTo>
                  <a:cubicBezTo>
                    <a:pt x="21600" y="4835"/>
                    <a:pt x="16764" y="0"/>
                    <a:pt x="10800" y="0"/>
                  </a:cubicBezTo>
                  <a:cubicBezTo>
                    <a:pt x="10753" y="-1"/>
                    <a:pt x="10707" y="0"/>
                    <a:pt x="10661" y="0"/>
                  </a:cubicBezTo>
                  <a:lnTo>
                    <a:pt x="10800" y="10800"/>
                  </a:lnTo>
                  <a:close/>
                </a:path>
              </a:pathLst>
            </a:custGeom>
            <a:solidFill>
              <a:schemeClr val="bg1"/>
            </a:solidFill>
            <a:ln w="9525">
              <a:solidFill>
                <a:schemeClr val="bg1">
                  <a:lumMod val="75000"/>
                </a:schemeClr>
              </a:solidFill>
              <a:miter lim="800000"/>
              <a:headEnd/>
              <a:tailEnd/>
            </a:ln>
            <a:effectLst/>
          </p:spPr>
          <p:txBody>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sp>
          <p:nvSpPr>
            <p:cNvPr id="89" name="PubPieSlice"/>
            <p:cNvSpPr>
              <a:spLocks noEditPoints="1" noChangeArrowheads="1"/>
            </p:cNvSpPr>
            <p:nvPr/>
          </p:nvSpPr>
          <p:spPr bwMode="auto">
            <a:xfrm>
              <a:off x="4776" y="1615"/>
              <a:ext cx="125" cy="125"/>
            </a:xfrm>
            <a:custGeom>
              <a:avLst/>
              <a:gdLst>
                <a:gd name="G0" fmla="+- 0 0 0"/>
                <a:gd name="G1" fmla="sin 10800 28971"/>
                <a:gd name="G2" fmla="cos 10800 28971"/>
                <a:gd name="G3" fmla="sin 10800 -5946222"/>
                <a:gd name="G4" fmla="cos 10800 -5946222"/>
                <a:gd name="G5" fmla="+- G1 10800 0"/>
                <a:gd name="G6" fmla="+- G2 10800 0"/>
                <a:gd name="G7" fmla="+- G3 10800 0"/>
                <a:gd name="G8" fmla="+- G4 10800 0"/>
                <a:gd name="G9" fmla="+- 10800 0 0"/>
                <a:gd name="T0" fmla="*/ 21599 w 21600"/>
                <a:gd name="T1" fmla="*/ 10883 h 21600"/>
                <a:gd name="T2" fmla="*/ 10800 w 21600"/>
                <a:gd name="T3" fmla="*/ 10800 h 21600"/>
                <a:gd name="T4" fmla="*/ 10661 w 21600"/>
                <a:gd name="T5" fmla="*/ 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21599" y="10883"/>
                  </a:moveTo>
                  <a:cubicBezTo>
                    <a:pt x="21599" y="10855"/>
                    <a:pt x="21600" y="10827"/>
                    <a:pt x="21600" y="10800"/>
                  </a:cubicBezTo>
                  <a:cubicBezTo>
                    <a:pt x="21600" y="4835"/>
                    <a:pt x="16764" y="0"/>
                    <a:pt x="10800" y="0"/>
                  </a:cubicBezTo>
                  <a:cubicBezTo>
                    <a:pt x="10753" y="-1"/>
                    <a:pt x="10707" y="0"/>
                    <a:pt x="10661" y="0"/>
                  </a:cubicBezTo>
                  <a:lnTo>
                    <a:pt x="10800" y="10800"/>
                  </a:lnTo>
                  <a:close/>
                </a:path>
              </a:pathLst>
            </a:custGeom>
            <a:solidFill>
              <a:schemeClr val="tx2"/>
            </a:solidFill>
            <a:ln w="9525">
              <a:solidFill>
                <a:schemeClr val="bg1">
                  <a:lumMod val="75000"/>
                </a:schemeClr>
              </a:solidFill>
              <a:miter lim="800000"/>
              <a:headEnd/>
              <a:tailEnd/>
            </a:ln>
            <a:effectLst/>
          </p:spPr>
          <p:txBody>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grpSp>
      <p:grpSp>
        <p:nvGrpSpPr>
          <p:cNvPr id="90" name="Group 58"/>
          <p:cNvGrpSpPr>
            <a:grpSpLocks/>
          </p:cNvGrpSpPr>
          <p:nvPr/>
        </p:nvGrpSpPr>
        <p:grpSpPr bwMode="auto">
          <a:xfrm rot="5400000">
            <a:off x="5939268" y="1210143"/>
            <a:ext cx="410600" cy="356150"/>
            <a:chOff x="4776" y="1613"/>
            <a:chExt cx="125" cy="127"/>
          </a:xfrm>
        </p:grpSpPr>
        <p:sp>
          <p:nvSpPr>
            <p:cNvPr id="91" name="PubPieSlice"/>
            <p:cNvSpPr>
              <a:spLocks noEditPoints="1" noChangeArrowheads="1"/>
            </p:cNvSpPr>
            <p:nvPr/>
          </p:nvSpPr>
          <p:spPr bwMode="auto">
            <a:xfrm>
              <a:off x="4776" y="1613"/>
              <a:ext cx="125" cy="125"/>
            </a:xfrm>
            <a:custGeom>
              <a:avLst/>
              <a:gdLst>
                <a:gd name="G0" fmla="+- 0 0 0"/>
                <a:gd name="G1" fmla="sin 10800 -5997831"/>
                <a:gd name="G2" fmla="cos 10800 -5997831"/>
                <a:gd name="G3" fmla="sin 10800 -5946222"/>
                <a:gd name="G4" fmla="cos 10800 -5946222"/>
                <a:gd name="G5" fmla="+- G1 10800 0"/>
                <a:gd name="G6" fmla="+- G2 10800 0"/>
                <a:gd name="G7" fmla="+- G3 10800 0"/>
                <a:gd name="G8" fmla="+- G4 10800 0"/>
                <a:gd name="G9" fmla="+- 10800 0 0"/>
                <a:gd name="T0" fmla="*/ 10513 w 21600"/>
                <a:gd name="T1" fmla="*/ 3 h 21600"/>
                <a:gd name="T2" fmla="*/ 10800 w 21600"/>
                <a:gd name="T3" fmla="*/ 10800 h 21600"/>
                <a:gd name="T4" fmla="*/ 10661 w 21600"/>
                <a:gd name="T5" fmla="*/ 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513" y="3"/>
                  </a:moveTo>
                  <a:cubicBezTo>
                    <a:pt x="4662" y="159"/>
                    <a:pt x="0" y="4947"/>
                    <a:pt x="0" y="10799"/>
                  </a:cubicBezTo>
                  <a:cubicBezTo>
                    <a:pt x="0" y="16764"/>
                    <a:pt x="4835" y="21600"/>
                    <a:pt x="10800" y="21600"/>
                  </a:cubicBezTo>
                  <a:cubicBezTo>
                    <a:pt x="16764" y="21600"/>
                    <a:pt x="21600" y="16764"/>
                    <a:pt x="21600" y="10800"/>
                  </a:cubicBezTo>
                  <a:cubicBezTo>
                    <a:pt x="21600" y="4835"/>
                    <a:pt x="16764" y="0"/>
                    <a:pt x="10800" y="0"/>
                  </a:cubicBezTo>
                  <a:cubicBezTo>
                    <a:pt x="10753" y="-1"/>
                    <a:pt x="10707" y="0"/>
                    <a:pt x="10661" y="0"/>
                  </a:cubicBezTo>
                  <a:lnTo>
                    <a:pt x="10800" y="10800"/>
                  </a:lnTo>
                  <a:close/>
                </a:path>
              </a:pathLst>
            </a:custGeom>
            <a:solidFill>
              <a:schemeClr val="bg1"/>
            </a:solidFill>
            <a:ln w="9525">
              <a:solidFill>
                <a:schemeClr val="bg1">
                  <a:lumMod val="75000"/>
                </a:schemeClr>
              </a:solidFill>
              <a:miter lim="800000"/>
              <a:headEnd/>
              <a:tailEnd/>
            </a:ln>
            <a:effectLst/>
          </p:spPr>
          <p:txBody>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sp>
          <p:nvSpPr>
            <p:cNvPr id="92" name="PubPieSlice"/>
            <p:cNvSpPr>
              <a:spLocks noEditPoints="1" noChangeArrowheads="1"/>
            </p:cNvSpPr>
            <p:nvPr/>
          </p:nvSpPr>
          <p:spPr bwMode="auto">
            <a:xfrm>
              <a:off x="4776" y="1615"/>
              <a:ext cx="125" cy="125"/>
            </a:xfrm>
            <a:custGeom>
              <a:avLst/>
              <a:gdLst>
                <a:gd name="G0" fmla="+- 0 0 0"/>
                <a:gd name="G1" fmla="sin 10800 28971"/>
                <a:gd name="G2" fmla="cos 10800 28971"/>
                <a:gd name="G3" fmla="sin 10800 -5946222"/>
                <a:gd name="G4" fmla="cos 10800 -5946222"/>
                <a:gd name="G5" fmla="+- G1 10800 0"/>
                <a:gd name="G6" fmla="+- G2 10800 0"/>
                <a:gd name="G7" fmla="+- G3 10800 0"/>
                <a:gd name="G8" fmla="+- G4 10800 0"/>
                <a:gd name="G9" fmla="+- 10800 0 0"/>
                <a:gd name="T0" fmla="*/ 21599 w 21600"/>
                <a:gd name="T1" fmla="*/ 10883 h 21600"/>
                <a:gd name="T2" fmla="*/ 10800 w 21600"/>
                <a:gd name="T3" fmla="*/ 10800 h 21600"/>
                <a:gd name="T4" fmla="*/ 10661 w 21600"/>
                <a:gd name="T5" fmla="*/ 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21599" y="10883"/>
                  </a:moveTo>
                  <a:cubicBezTo>
                    <a:pt x="21599" y="10855"/>
                    <a:pt x="21600" y="10827"/>
                    <a:pt x="21600" y="10800"/>
                  </a:cubicBezTo>
                  <a:cubicBezTo>
                    <a:pt x="21600" y="4835"/>
                    <a:pt x="16764" y="0"/>
                    <a:pt x="10800" y="0"/>
                  </a:cubicBezTo>
                  <a:cubicBezTo>
                    <a:pt x="10753" y="-1"/>
                    <a:pt x="10707" y="0"/>
                    <a:pt x="10661" y="0"/>
                  </a:cubicBezTo>
                  <a:lnTo>
                    <a:pt x="10800" y="10800"/>
                  </a:lnTo>
                  <a:close/>
                </a:path>
              </a:pathLst>
            </a:custGeom>
            <a:solidFill>
              <a:schemeClr val="tx2"/>
            </a:solidFill>
            <a:ln w="9525">
              <a:solidFill>
                <a:schemeClr val="bg1">
                  <a:lumMod val="75000"/>
                </a:schemeClr>
              </a:solidFill>
              <a:miter lim="800000"/>
              <a:headEnd/>
              <a:tailEnd/>
            </a:ln>
            <a:effectLst/>
          </p:spPr>
          <p:txBody>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grpSp>
      <p:sp>
        <p:nvSpPr>
          <p:cNvPr id="93" name="Oval 62"/>
          <p:cNvSpPr>
            <a:spLocks noChangeArrowheads="1"/>
          </p:cNvSpPr>
          <p:nvPr/>
        </p:nvSpPr>
        <p:spPr bwMode="auto">
          <a:xfrm rot="5400000">
            <a:off x="3647965" y="3206727"/>
            <a:ext cx="414293" cy="356150"/>
          </a:xfrm>
          <a:prstGeom prst="ellipse">
            <a:avLst/>
          </a:prstGeom>
          <a:solidFill>
            <a:schemeClr val="tx2"/>
          </a:solidFill>
          <a:ln w="9525" algn="ctr">
            <a:solidFill>
              <a:schemeClr val="folHlink"/>
            </a:solidFill>
            <a:round/>
            <a:headEnd/>
            <a:tailEnd/>
          </a:ln>
          <a:effectLst/>
        </p:spPr>
        <p:txBody>
          <a:bodyPr wrap="none" anchor="ct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sp>
        <p:nvSpPr>
          <p:cNvPr id="94" name="Oval 62"/>
          <p:cNvSpPr>
            <a:spLocks noChangeArrowheads="1"/>
          </p:cNvSpPr>
          <p:nvPr/>
        </p:nvSpPr>
        <p:spPr bwMode="auto">
          <a:xfrm rot="5400000">
            <a:off x="4839879" y="3206726"/>
            <a:ext cx="414293" cy="356150"/>
          </a:xfrm>
          <a:prstGeom prst="ellipse">
            <a:avLst/>
          </a:prstGeom>
          <a:solidFill>
            <a:schemeClr val="tx2"/>
          </a:solidFill>
          <a:ln w="9525" algn="ctr">
            <a:solidFill>
              <a:schemeClr val="folHlink"/>
            </a:solidFill>
            <a:round/>
            <a:headEnd/>
            <a:tailEnd/>
          </a:ln>
          <a:effectLst/>
        </p:spPr>
        <p:txBody>
          <a:bodyPr wrap="none" anchor="ct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sp>
        <p:nvSpPr>
          <p:cNvPr id="95" name="Oval 62"/>
          <p:cNvSpPr>
            <a:spLocks noChangeArrowheads="1"/>
          </p:cNvSpPr>
          <p:nvPr/>
        </p:nvSpPr>
        <p:spPr bwMode="auto">
          <a:xfrm rot="5400000">
            <a:off x="5896132" y="3206725"/>
            <a:ext cx="414293" cy="356150"/>
          </a:xfrm>
          <a:prstGeom prst="ellipse">
            <a:avLst/>
          </a:prstGeom>
          <a:solidFill>
            <a:schemeClr val="tx2"/>
          </a:solidFill>
          <a:ln w="9525" algn="ctr">
            <a:solidFill>
              <a:schemeClr val="folHlink"/>
            </a:solidFill>
            <a:round/>
            <a:headEnd/>
            <a:tailEnd/>
          </a:ln>
          <a:effectLst/>
        </p:spPr>
        <p:txBody>
          <a:bodyPr wrap="none" anchor="ct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a:endParaRPr lang="en-US" dirty="0"/>
          </a:p>
        </p:txBody>
      </p:sp>
      <p:grpSp>
        <p:nvGrpSpPr>
          <p:cNvPr id="97" name="Group 96"/>
          <p:cNvGrpSpPr/>
          <p:nvPr/>
        </p:nvGrpSpPr>
        <p:grpSpPr>
          <a:xfrm>
            <a:off x="7051025" y="3157931"/>
            <a:ext cx="1069750" cy="594787"/>
            <a:chOff x="6897723" y="4499010"/>
            <a:chExt cx="1069750" cy="594787"/>
          </a:xfrm>
        </p:grpSpPr>
        <p:sp>
          <p:nvSpPr>
            <p:cNvPr id="24" name="CaixaDeTexto 97"/>
            <p:cNvSpPr txBox="1"/>
            <p:nvPr/>
          </p:nvSpPr>
          <p:spPr bwMode="gray">
            <a:xfrm>
              <a:off x="6897723" y="4524410"/>
              <a:ext cx="1045051" cy="569387"/>
            </a:xfrm>
            <a:prstGeom prst="rect">
              <a:avLst/>
            </a:prstGeom>
            <a:noFill/>
            <a:ln w="12700" algn="ctr">
              <a:miter lim="800000"/>
              <a:headEnd/>
              <a:tailEnd/>
            </a:ln>
          </p:spPr>
          <p:txBody>
            <a:bodyPr wrap="square" lIns="76200" tIns="38100" rIns="76200" bIns="38100" rtlCol="0">
              <a:spAutoFit/>
            </a:bodyPr>
            <a:lstStyle>
              <a:defPPr>
                <a:defRPr lang="en-US"/>
              </a:defPPr>
              <a:lvl1pPr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1pPr>
              <a:lvl2pPr marL="4572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2pPr>
              <a:lvl3pPr marL="9144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3pPr>
              <a:lvl4pPr marL="13716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4pPr>
              <a:lvl5pPr marL="1828800" algn="l" rtl="0" fontAlgn="base">
                <a:spcBef>
                  <a:spcPct val="0"/>
                </a:spcBef>
                <a:spcAft>
                  <a:spcPct val="0"/>
                </a:spcAft>
                <a:defRPr sz="1200" b="1" kern="1200">
                  <a:solidFill>
                    <a:schemeClr val="tx1"/>
                  </a:solidFill>
                  <a:latin typeface="TheSansCorrespondence" pitchFamily="34" charset="0"/>
                  <a:ea typeface="ＭＳ Ｐゴシック"/>
                  <a:cs typeface="ＭＳ Ｐゴシック"/>
                </a:defRPr>
              </a:lvl5pPr>
              <a:lvl6pPr marL="2286000" algn="l" defTabSz="914400" rtl="0" eaLnBrk="1" latinLnBrk="0" hangingPunct="1">
                <a:defRPr sz="1200" b="1" kern="1200">
                  <a:solidFill>
                    <a:schemeClr val="tx1"/>
                  </a:solidFill>
                  <a:latin typeface="TheSansCorrespondence" pitchFamily="34" charset="0"/>
                  <a:ea typeface="ＭＳ Ｐゴシック"/>
                  <a:cs typeface="ＭＳ Ｐゴシック"/>
                </a:defRPr>
              </a:lvl6pPr>
              <a:lvl7pPr marL="2743200" algn="l" defTabSz="914400" rtl="0" eaLnBrk="1" latinLnBrk="0" hangingPunct="1">
                <a:defRPr sz="1200" b="1" kern="1200">
                  <a:solidFill>
                    <a:schemeClr val="tx1"/>
                  </a:solidFill>
                  <a:latin typeface="TheSansCorrespondence" pitchFamily="34" charset="0"/>
                  <a:ea typeface="ＭＳ Ｐゴシック"/>
                  <a:cs typeface="ＭＳ Ｐゴシック"/>
                </a:defRPr>
              </a:lvl7pPr>
              <a:lvl8pPr marL="3200400" algn="l" defTabSz="914400" rtl="0" eaLnBrk="1" latinLnBrk="0" hangingPunct="1">
                <a:defRPr sz="1200" b="1" kern="1200">
                  <a:solidFill>
                    <a:schemeClr val="tx1"/>
                  </a:solidFill>
                  <a:latin typeface="TheSansCorrespondence" pitchFamily="34" charset="0"/>
                  <a:ea typeface="ＭＳ Ｐゴシック"/>
                  <a:cs typeface="ＭＳ Ｐゴシック"/>
                </a:defRPr>
              </a:lvl8pPr>
              <a:lvl9pPr marL="3657600" algn="l" defTabSz="914400" rtl="0" eaLnBrk="1" latinLnBrk="0" hangingPunct="1">
                <a:defRPr sz="1200" b="1" kern="1200">
                  <a:solidFill>
                    <a:schemeClr val="tx1"/>
                  </a:solidFill>
                  <a:latin typeface="TheSansCorrespondence" pitchFamily="34" charset="0"/>
                  <a:ea typeface="ＭＳ Ｐゴシック"/>
                  <a:cs typeface="ＭＳ Ｐゴシック"/>
                </a:defRPr>
              </a:lvl9pPr>
            </a:lstStyle>
            <a:p>
              <a:pPr algn="r" eaLnBrk="0" hangingPunct="0">
                <a:spcBef>
                  <a:spcPts val="0"/>
                </a:spcBef>
              </a:pPr>
              <a:r>
                <a:rPr lang="en-US" sz="1600" kern="0" dirty="0" smtClean="0">
                  <a:solidFill>
                    <a:schemeClr val="tx2"/>
                  </a:solidFill>
                  <a:latin typeface="+mj-lt"/>
                  <a:ea typeface="+mj-ea"/>
                  <a:cs typeface="+mj-cs"/>
                </a:rPr>
                <a:t>16%   1%</a:t>
              </a:r>
              <a:endParaRPr lang="en-US" sz="1600" b="1" kern="0" dirty="0" smtClean="0">
                <a:solidFill>
                  <a:schemeClr val="tx2"/>
                </a:solidFill>
                <a:latin typeface="+mj-lt"/>
                <a:ea typeface="+mj-ea"/>
                <a:cs typeface="+mj-cs"/>
              </a:endParaRPr>
            </a:p>
            <a:p>
              <a:pPr algn="r" eaLnBrk="0" hangingPunct="0">
                <a:spcBef>
                  <a:spcPts val="0"/>
                </a:spcBef>
              </a:pPr>
              <a:endParaRPr lang="en-US" sz="1600" kern="0" dirty="0" smtClean="0">
                <a:latin typeface="+mj-lt"/>
                <a:ea typeface="+mj-ea"/>
                <a:cs typeface="+mj-cs"/>
              </a:endParaRPr>
            </a:p>
          </p:txBody>
        </p:sp>
        <p:sp>
          <p:nvSpPr>
            <p:cNvPr id="65" name="Elipse 28"/>
            <p:cNvSpPr/>
            <p:nvPr/>
          </p:nvSpPr>
          <p:spPr>
            <a:xfrm flipH="1" flipV="1">
              <a:off x="7520283" y="4499010"/>
              <a:ext cx="447190" cy="39675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200" b="1" kern="1200">
                  <a:solidFill>
                    <a:schemeClr val="lt1"/>
                  </a:solidFill>
                  <a:latin typeface="+mn-lt"/>
                  <a:ea typeface="+mn-ea"/>
                  <a:cs typeface="+mn-cs"/>
                </a:defRPr>
              </a:lvl1pPr>
              <a:lvl2pPr marL="457200" algn="l" rtl="0" fontAlgn="base">
                <a:spcBef>
                  <a:spcPct val="0"/>
                </a:spcBef>
                <a:spcAft>
                  <a:spcPct val="0"/>
                </a:spcAft>
                <a:defRPr sz="1200" b="1" kern="1200">
                  <a:solidFill>
                    <a:schemeClr val="lt1"/>
                  </a:solidFill>
                  <a:latin typeface="+mn-lt"/>
                  <a:ea typeface="+mn-ea"/>
                  <a:cs typeface="+mn-cs"/>
                </a:defRPr>
              </a:lvl2pPr>
              <a:lvl3pPr marL="914400" algn="l" rtl="0" fontAlgn="base">
                <a:spcBef>
                  <a:spcPct val="0"/>
                </a:spcBef>
                <a:spcAft>
                  <a:spcPct val="0"/>
                </a:spcAft>
                <a:defRPr sz="1200" b="1" kern="1200">
                  <a:solidFill>
                    <a:schemeClr val="lt1"/>
                  </a:solidFill>
                  <a:latin typeface="+mn-lt"/>
                  <a:ea typeface="+mn-ea"/>
                  <a:cs typeface="+mn-cs"/>
                </a:defRPr>
              </a:lvl3pPr>
              <a:lvl4pPr marL="1371600" algn="l" rtl="0" fontAlgn="base">
                <a:spcBef>
                  <a:spcPct val="0"/>
                </a:spcBef>
                <a:spcAft>
                  <a:spcPct val="0"/>
                </a:spcAft>
                <a:defRPr sz="1200" b="1" kern="1200">
                  <a:solidFill>
                    <a:schemeClr val="lt1"/>
                  </a:solidFill>
                  <a:latin typeface="+mn-lt"/>
                  <a:ea typeface="+mn-ea"/>
                  <a:cs typeface="+mn-cs"/>
                </a:defRPr>
              </a:lvl4pPr>
              <a:lvl5pPr marL="1828800" algn="l" rtl="0" fontAlgn="base">
                <a:spcBef>
                  <a:spcPct val="0"/>
                </a:spcBef>
                <a:spcAft>
                  <a:spcPct val="0"/>
                </a:spcAft>
                <a:defRPr sz="1200" b="1" kern="1200">
                  <a:solidFill>
                    <a:schemeClr val="lt1"/>
                  </a:solidFill>
                  <a:latin typeface="+mn-lt"/>
                  <a:ea typeface="+mn-ea"/>
                  <a:cs typeface="+mn-cs"/>
                </a:defRPr>
              </a:lvl5pPr>
              <a:lvl6pPr marL="2286000" algn="l" defTabSz="914400" rtl="0" eaLnBrk="1" latinLnBrk="0" hangingPunct="1">
                <a:defRPr sz="1200" b="1" kern="1200">
                  <a:solidFill>
                    <a:schemeClr val="lt1"/>
                  </a:solidFill>
                  <a:latin typeface="+mn-lt"/>
                  <a:ea typeface="+mn-ea"/>
                  <a:cs typeface="+mn-cs"/>
                </a:defRPr>
              </a:lvl6pPr>
              <a:lvl7pPr marL="2743200" algn="l" defTabSz="914400" rtl="0" eaLnBrk="1" latinLnBrk="0" hangingPunct="1">
                <a:defRPr sz="1200" b="1" kern="1200">
                  <a:solidFill>
                    <a:schemeClr val="lt1"/>
                  </a:solidFill>
                  <a:latin typeface="+mn-lt"/>
                  <a:ea typeface="+mn-ea"/>
                  <a:cs typeface="+mn-cs"/>
                </a:defRPr>
              </a:lvl7pPr>
              <a:lvl8pPr marL="3200400" algn="l" defTabSz="914400" rtl="0" eaLnBrk="1" latinLnBrk="0" hangingPunct="1">
                <a:defRPr sz="1200" b="1" kern="1200">
                  <a:solidFill>
                    <a:schemeClr val="lt1"/>
                  </a:solidFill>
                  <a:latin typeface="+mn-lt"/>
                  <a:ea typeface="+mn-ea"/>
                  <a:cs typeface="+mn-cs"/>
                </a:defRPr>
              </a:lvl8pPr>
              <a:lvl9pPr marL="3657600" algn="l" defTabSz="914400" rtl="0" eaLnBrk="1" latinLnBrk="0" hangingPunct="1">
                <a:defRPr sz="1200" b="1" kern="1200">
                  <a:solidFill>
                    <a:schemeClr val="lt1"/>
                  </a:solidFill>
                  <a:latin typeface="+mn-lt"/>
                  <a:ea typeface="+mn-ea"/>
                  <a:cs typeface="+mn-cs"/>
                </a:defRPr>
              </a:lvl9pPr>
            </a:lstStyle>
            <a:p>
              <a:pPr algn="r"/>
              <a:endParaRPr lang="en-US" sz="900" dirty="0" smtClean="0"/>
            </a:p>
            <a:p>
              <a:pPr algn="r"/>
              <a:endParaRPr lang="en-US" sz="900" dirty="0"/>
            </a:p>
          </p:txBody>
        </p:sp>
        <p:sp>
          <p:nvSpPr>
            <p:cNvPr id="96" name="Elipse 28"/>
            <p:cNvSpPr/>
            <p:nvPr/>
          </p:nvSpPr>
          <p:spPr>
            <a:xfrm flipH="1" flipV="1">
              <a:off x="7062823" y="4502686"/>
              <a:ext cx="447190" cy="39675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200" b="1" kern="1200">
                  <a:solidFill>
                    <a:schemeClr val="lt1"/>
                  </a:solidFill>
                  <a:latin typeface="+mn-lt"/>
                  <a:ea typeface="+mn-ea"/>
                  <a:cs typeface="+mn-cs"/>
                </a:defRPr>
              </a:lvl1pPr>
              <a:lvl2pPr marL="457200" algn="l" rtl="0" fontAlgn="base">
                <a:spcBef>
                  <a:spcPct val="0"/>
                </a:spcBef>
                <a:spcAft>
                  <a:spcPct val="0"/>
                </a:spcAft>
                <a:defRPr sz="1200" b="1" kern="1200">
                  <a:solidFill>
                    <a:schemeClr val="lt1"/>
                  </a:solidFill>
                  <a:latin typeface="+mn-lt"/>
                  <a:ea typeface="+mn-ea"/>
                  <a:cs typeface="+mn-cs"/>
                </a:defRPr>
              </a:lvl2pPr>
              <a:lvl3pPr marL="914400" algn="l" rtl="0" fontAlgn="base">
                <a:spcBef>
                  <a:spcPct val="0"/>
                </a:spcBef>
                <a:spcAft>
                  <a:spcPct val="0"/>
                </a:spcAft>
                <a:defRPr sz="1200" b="1" kern="1200">
                  <a:solidFill>
                    <a:schemeClr val="lt1"/>
                  </a:solidFill>
                  <a:latin typeface="+mn-lt"/>
                  <a:ea typeface="+mn-ea"/>
                  <a:cs typeface="+mn-cs"/>
                </a:defRPr>
              </a:lvl3pPr>
              <a:lvl4pPr marL="1371600" algn="l" rtl="0" fontAlgn="base">
                <a:spcBef>
                  <a:spcPct val="0"/>
                </a:spcBef>
                <a:spcAft>
                  <a:spcPct val="0"/>
                </a:spcAft>
                <a:defRPr sz="1200" b="1" kern="1200">
                  <a:solidFill>
                    <a:schemeClr val="lt1"/>
                  </a:solidFill>
                  <a:latin typeface="+mn-lt"/>
                  <a:ea typeface="+mn-ea"/>
                  <a:cs typeface="+mn-cs"/>
                </a:defRPr>
              </a:lvl4pPr>
              <a:lvl5pPr marL="1828800" algn="l" rtl="0" fontAlgn="base">
                <a:spcBef>
                  <a:spcPct val="0"/>
                </a:spcBef>
                <a:spcAft>
                  <a:spcPct val="0"/>
                </a:spcAft>
                <a:defRPr sz="1200" b="1" kern="1200">
                  <a:solidFill>
                    <a:schemeClr val="lt1"/>
                  </a:solidFill>
                  <a:latin typeface="+mn-lt"/>
                  <a:ea typeface="+mn-ea"/>
                  <a:cs typeface="+mn-cs"/>
                </a:defRPr>
              </a:lvl5pPr>
              <a:lvl6pPr marL="2286000" algn="l" defTabSz="914400" rtl="0" eaLnBrk="1" latinLnBrk="0" hangingPunct="1">
                <a:defRPr sz="1200" b="1" kern="1200">
                  <a:solidFill>
                    <a:schemeClr val="lt1"/>
                  </a:solidFill>
                  <a:latin typeface="+mn-lt"/>
                  <a:ea typeface="+mn-ea"/>
                  <a:cs typeface="+mn-cs"/>
                </a:defRPr>
              </a:lvl6pPr>
              <a:lvl7pPr marL="2743200" algn="l" defTabSz="914400" rtl="0" eaLnBrk="1" latinLnBrk="0" hangingPunct="1">
                <a:defRPr sz="1200" b="1" kern="1200">
                  <a:solidFill>
                    <a:schemeClr val="lt1"/>
                  </a:solidFill>
                  <a:latin typeface="+mn-lt"/>
                  <a:ea typeface="+mn-ea"/>
                  <a:cs typeface="+mn-cs"/>
                </a:defRPr>
              </a:lvl7pPr>
              <a:lvl8pPr marL="3200400" algn="l" defTabSz="914400" rtl="0" eaLnBrk="1" latinLnBrk="0" hangingPunct="1">
                <a:defRPr sz="1200" b="1" kern="1200">
                  <a:solidFill>
                    <a:schemeClr val="lt1"/>
                  </a:solidFill>
                  <a:latin typeface="+mn-lt"/>
                  <a:ea typeface="+mn-ea"/>
                  <a:cs typeface="+mn-cs"/>
                </a:defRPr>
              </a:lvl8pPr>
              <a:lvl9pPr marL="3657600" algn="l" defTabSz="914400" rtl="0" eaLnBrk="1" latinLnBrk="0" hangingPunct="1">
                <a:defRPr sz="1200" b="1" kern="1200">
                  <a:solidFill>
                    <a:schemeClr val="lt1"/>
                  </a:solidFill>
                  <a:latin typeface="+mn-lt"/>
                  <a:ea typeface="+mn-ea"/>
                  <a:cs typeface="+mn-cs"/>
                </a:defRPr>
              </a:lvl9pPr>
            </a:lstStyle>
            <a:p>
              <a:pPr algn="r"/>
              <a:endParaRPr lang="en-US" sz="900" dirty="0" smtClean="0"/>
            </a:p>
            <a:p>
              <a:pPr algn="r"/>
              <a:endParaRPr lang="en-US" sz="900" dirty="0"/>
            </a:p>
          </p:txBody>
        </p:sp>
      </p:grpSp>
    </p:spTree>
    <p:extLst>
      <p:ext uri="{BB962C8B-B14F-4D97-AF65-F5344CB8AC3E}">
        <p14:creationId xmlns:p14="http://schemas.microsoft.com/office/powerpoint/2010/main" val="1041176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704069" y="39919"/>
            <a:ext cx="7277652" cy="55807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smtClean="0">
                <a:solidFill>
                  <a:schemeClr val="accent1"/>
                </a:solidFill>
                <a:ea typeface="+mn-ea"/>
                <a:cs typeface="+mn-cs"/>
              </a:rPr>
              <a:t>Why Regulate</a:t>
            </a:r>
            <a:endParaRPr lang="en-US" sz="2400" b="1" dirty="0">
              <a:solidFill>
                <a:schemeClr val="accent1"/>
              </a:solidFill>
              <a:ea typeface="+mn-ea"/>
              <a:cs typeface="+mn-cs"/>
            </a:endParaRPr>
          </a:p>
        </p:txBody>
      </p:sp>
      <p:sp>
        <p:nvSpPr>
          <p:cNvPr id="10" name="Espaço Reservado para Texto 1"/>
          <p:cNvSpPr>
            <a:spLocks noGrp="1"/>
          </p:cNvSpPr>
          <p:nvPr>
            <p:ph type="body" sz="quarter" idx="10"/>
          </p:nvPr>
        </p:nvSpPr>
        <p:spPr>
          <a:xfrm>
            <a:off x="12479" y="691042"/>
            <a:ext cx="8714285" cy="4716036"/>
          </a:xfrm>
        </p:spPr>
        <p:txBody>
          <a:bodyPr>
            <a:normAutofit fontScale="92500" lnSpcReduction="20000"/>
          </a:bodyPr>
          <a:lstStyle/>
          <a:p>
            <a:pPr marL="266700" indent="-266700" algn="just">
              <a:spcBef>
                <a:spcPts val="1200"/>
              </a:spcBef>
              <a:buSzPct val="80000"/>
              <a:buFont typeface="Arial" pitchFamily="34" charset="0"/>
              <a:buChar char="•"/>
            </a:pPr>
            <a:r>
              <a:rPr lang="en-US" sz="1900" dirty="0" smtClean="0">
                <a:solidFill>
                  <a:schemeClr val="accent1">
                    <a:lumMod val="75000"/>
                  </a:schemeClr>
                </a:solidFill>
                <a:latin typeface="+mn-lt"/>
                <a:cs typeface="+mn-cs"/>
              </a:rPr>
              <a:t>Need of </a:t>
            </a:r>
            <a:r>
              <a:rPr lang="en-US" sz="1900" dirty="0" smtClean="0">
                <a:solidFill>
                  <a:schemeClr val="accent1">
                    <a:lumMod val="75000"/>
                  </a:schemeClr>
                </a:solidFill>
                <a:latin typeface="+mn-lt"/>
                <a:cs typeface="+mn-cs"/>
              </a:rPr>
              <a:t>a </a:t>
            </a:r>
            <a:r>
              <a:rPr lang="en-US" sz="1900" dirty="0" smtClean="0">
                <a:solidFill>
                  <a:srgbClr val="C00000"/>
                </a:solidFill>
                <a:latin typeface="+mn-lt"/>
                <a:cs typeface="+mn-cs"/>
              </a:rPr>
              <a:t>Legal </a:t>
            </a:r>
            <a:r>
              <a:rPr lang="en-US" sz="1900" dirty="0" smtClean="0">
                <a:solidFill>
                  <a:srgbClr val="C00000"/>
                </a:solidFill>
                <a:latin typeface="+mn-lt"/>
                <a:cs typeface="+mn-cs"/>
              </a:rPr>
              <a:t>Landmark </a:t>
            </a:r>
            <a:r>
              <a:rPr lang="en-US" sz="1900" dirty="0" smtClean="0">
                <a:solidFill>
                  <a:schemeClr val="accent1">
                    <a:lumMod val="75000"/>
                  </a:schemeClr>
                </a:solidFill>
                <a:latin typeface="+mn-lt"/>
                <a:cs typeface="+mn-cs"/>
              </a:rPr>
              <a:t>for the </a:t>
            </a:r>
            <a:r>
              <a:rPr lang="en-US" sz="1900" dirty="0" smtClean="0">
                <a:solidFill>
                  <a:schemeClr val="accent2"/>
                </a:solidFill>
                <a:latin typeface="+mn-lt"/>
                <a:cs typeface="+mn-cs"/>
              </a:rPr>
              <a:t>current setups </a:t>
            </a:r>
            <a:r>
              <a:rPr lang="en-US" sz="1900" dirty="0" smtClean="0">
                <a:solidFill>
                  <a:srgbClr val="1F497D"/>
                </a:solidFill>
                <a:latin typeface="+mn-lt"/>
                <a:cs typeface="+mn-cs"/>
              </a:rPr>
              <a:t>to guarantee </a:t>
            </a:r>
            <a:r>
              <a:rPr lang="en-US" sz="1900" dirty="0" smtClean="0">
                <a:solidFill>
                  <a:schemeClr val="accent2"/>
                </a:solidFill>
                <a:latin typeface="+mn-lt"/>
                <a:cs typeface="+mn-cs"/>
              </a:rPr>
              <a:t>Juridical Stability.</a:t>
            </a:r>
          </a:p>
          <a:p>
            <a:pPr marL="266700" indent="-266700" algn="just">
              <a:spcBef>
                <a:spcPts val="1200"/>
              </a:spcBef>
              <a:buSzPct val="80000"/>
              <a:buFont typeface="Arial" pitchFamily="34" charset="0"/>
              <a:buChar char="•"/>
            </a:pPr>
            <a:r>
              <a:rPr lang="en-US" sz="1900" dirty="0" smtClean="0">
                <a:solidFill>
                  <a:schemeClr val="accent1">
                    <a:lumMod val="75000"/>
                  </a:schemeClr>
                </a:solidFill>
                <a:latin typeface="+mn-lt"/>
                <a:cs typeface="+mn-cs"/>
              </a:rPr>
              <a:t>Address some </a:t>
            </a:r>
            <a:r>
              <a:rPr lang="en-US" sz="1900" dirty="0" smtClean="0">
                <a:solidFill>
                  <a:srgbClr val="C00000"/>
                </a:solidFill>
                <a:latin typeface="+mn-lt"/>
                <a:cs typeface="+mn-cs"/>
              </a:rPr>
              <a:t>current setups </a:t>
            </a:r>
            <a:r>
              <a:rPr lang="en-US" sz="1900" dirty="0" smtClean="0">
                <a:solidFill>
                  <a:schemeClr val="accent1">
                    <a:lumMod val="75000"/>
                  </a:schemeClr>
                </a:solidFill>
                <a:latin typeface="+mn-lt"/>
                <a:cs typeface="+mn-cs"/>
              </a:rPr>
              <a:t>that today </a:t>
            </a:r>
            <a:r>
              <a:rPr lang="en-US" sz="1900" dirty="0" smtClean="0">
                <a:solidFill>
                  <a:srgbClr val="C00000"/>
                </a:solidFill>
                <a:latin typeface="+mn-lt"/>
                <a:cs typeface="+mn-cs"/>
              </a:rPr>
              <a:t>don</a:t>
            </a:r>
            <a:r>
              <a:rPr lang="uk-UA" sz="1900" dirty="0" smtClean="0">
                <a:solidFill>
                  <a:srgbClr val="C00000"/>
                </a:solidFill>
                <a:latin typeface="+mn-lt"/>
                <a:cs typeface="+mn-cs"/>
              </a:rPr>
              <a:t>’</a:t>
            </a:r>
            <a:r>
              <a:rPr lang="en-US" sz="1900" dirty="0" smtClean="0">
                <a:solidFill>
                  <a:srgbClr val="C00000"/>
                </a:solidFill>
                <a:latin typeface="+mn-lt"/>
                <a:cs typeface="+mn-cs"/>
              </a:rPr>
              <a:t>t have </a:t>
            </a:r>
            <a:r>
              <a:rPr lang="en-US" sz="1900" dirty="0" smtClean="0">
                <a:solidFill>
                  <a:schemeClr val="accent2"/>
                </a:solidFill>
                <a:latin typeface="+mn-lt"/>
                <a:cs typeface="+mn-cs"/>
              </a:rPr>
              <a:t>any government regulation </a:t>
            </a:r>
            <a:r>
              <a:rPr lang="en-US" sz="1900" dirty="0" smtClean="0">
                <a:solidFill>
                  <a:schemeClr val="accent1">
                    <a:lumMod val="75000"/>
                  </a:schemeClr>
                </a:solidFill>
                <a:latin typeface="+mn-lt"/>
                <a:cs typeface="+mn-cs"/>
              </a:rPr>
              <a:t>but are very </a:t>
            </a:r>
            <a:r>
              <a:rPr lang="en-US" sz="1900" dirty="0" smtClean="0">
                <a:solidFill>
                  <a:srgbClr val="C00000"/>
                </a:solidFill>
                <a:latin typeface="+mn-lt"/>
                <a:cs typeface="+mn-cs"/>
              </a:rPr>
              <a:t>important to consumers</a:t>
            </a:r>
            <a:r>
              <a:rPr lang="en-US" sz="1900" dirty="0" smtClean="0">
                <a:solidFill>
                  <a:schemeClr val="tx2"/>
                </a:solidFill>
                <a:latin typeface="+mn-lt"/>
                <a:cs typeface="+mn-cs"/>
              </a:rPr>
              <a:t>;</a:t>
            </a:r>
          </a:p>
          <a:p>
            <a:pPr marL="266700" indent="-266700" algn="just">
              <a:spcBef>
                <a:spcPts val="1200"/>
              </a:spcBef>
              <a:buSzPct val="80000"/>
              <a:buFont typeface="Arial" pitchFamily="34" charset="0"/>
              <a:buChar char="•"/>
            </a:pPr>
            <a:r>
              <a:rPr lang="en-US" sz="1900" dirty="0" smtClean="0">
                <a:solidFill>
                  <a:schemeClr val="accent1">
                    <a:lumMod val="75000"/>
                  </a:schemeClr>
                </a:solidFill>
                <a:latin typeface="+mn-lt"/>
                <a:cs typeface="+mn-cs"/>
              </a:rPr>
              <a:t>Reduce </a:t>
            </a:r>
            <a:r>
              <a:rPr lang="en-US" sz="1900" dirty="0" smtClean="0">
                <a:solidFill>
                  <a:schemeClr val="accent2"/>
                </a:solidFill>
                <a:latin typeface="+mn-lt"/>
                <a:cs typeface="+mn-cs"/>
              </a:rPr>
              <a:t>Popular economy Risk </a:t>
            </a:r>
            <a:r>
              <a:rPr lang="en-US" sz="1900" dirty="0" smtClean="0">
                <a:solidFill>
                  <a:schemeClr val="accent1"/>
                </a:solidFill>
                <a:latin typeface="+mn-lt"/>
                <a:cs typeface="+mn-cs"/>
              </a:rPr>
              <a:t>and  </a:t>
            </a:r>
            <a:r>
              <a:rPr lang="en-US" sz="1900" dirty="0" smtClean="0">
                <a:solidFill>
                  <a:schemeClr val="accent2"/>
                </a:solidFill>
                <a:latin typeface="+mn-lt"/>
                <a:cs typeface="+mn-cs"/>
              </a:rPr>
              <a:t>Systemic Economy Risk</a:t>
            </a:r>
            <a:r>
              <a:rPr lang="en-US" sz="1900" dirty="0" smtClean="0">
                <a:solidFill>
                  <a:schemeClr val="tx2"/>
                </a:solidFill>
                <a:latin typeface="+mn-lt"/>
                <a:cs typeface="+mn-cs"/>
              </a:rPr>
              <a:t>;</a:t>
            </a:r>
            <a:endParaRPr lang="en-US" sz="1900" dirty="0" smtClean="0">
              <a:solidFill>
                <a:schemeClr val="accent2"/>
              </a:solidFill>
              <a:latin typeface="+mn-lt"/>
              <a:cs typeface="+mn-cs"/>
            </a:endParaRPr>
          </a:p>
          <a:p>
            <a:pPr marL="266700" indent="-266700" algn="just">
              <a:spcBef>
                <a:spcPts val="1200"/>
              </a:spcBef>
              <a:buSzPct val="80000"/>
              <a:buFont typeface="Arial" pitchFamily="34" charset="0"/>
              <a:buChar char="•"/>
            </a:pPr>
            <a:r>
              <a:rPr lang="en-US" sz="1900" dirty="0" smtClean="0">
                <a:solidFill>
                  <a:schemeClr val="accent1">
                    <a:lumMod val="75000"/>
                  </a:schemeClr>
                </a:solidFill>
                <a:latin typeface="+mn-lt"/>
                <a:cs typeface="+mn-cs"/>
              </a:rPr>
              <a:t>Promote </a:t>
            </a:r>
            <a:r>
              <a:rPr lang="en-US" sz="1900" dirty="0" smtClean="0">
                <a:solidFill>
                  <a:schemeClr val="accent2"/>
                </a:solidFill>
                <a:latin typeface="+mn-lt"/>
                <a:cs typeface="+mn-cs"/>
              </a:rPr>
              <a:t>Financial Inclusion</a:t>
            </a:r>
            <a:r>
              <a:rPr lang="en-US" sz="1900" dirty="0" smtClean="0">
                <a:solidFill>
                  <a:srgbClr val="1F497D"/>
                </a:solidFill>
                <a:latin typeface="+mn-lt"/>
                <a:cs typeface="+mn-cs"/>
              </a:rPr>
              <a:t>;</a:t>
            </a:r>
          </a:p>
          <a:p>
            <a:pPr marL="266700" indent="-266700" algn="just">
              <a:spcBef>
                <a:spcPts val="1200"/>
              </a:spcBef>
              <a:buSzPct val="80000"/>
              <a:buFont typeface="Arial" pitchFamily="34" charset="0"/>
              <a:buChar char="•"/>
            </a:pPr>
            <a:r>
              <a:rPr lang="en-US" sz="1900" dirty="0" smtClean="0">
                <a:solidFill>
                  <a:schemeClr val="accent1">
                    <a:lumMod val="75000"/>
                  </a:schemeClr>
                </a:solidFill>
                <a:latin typeface="+mn-lt"/>
                <a:cs typeface="+mn-cs"/>
              </a:rPr>
              <a:t>Guarantee </a:t>
            </a:r>
            <a:r>
              <a:rPr lang="en-US" sz="1900" dirty="0">
                <a:solidFill>
                  <a:schemeClr val="accent2"/>
                </a:solidFill>
                <a:latin typeface="+mn-lt"/>
                <a:cs typeface="+mn-cs"/>
              </a:rPr>
              <a:t>C</a:t>
            </a:r>
            <a:r>
              <a:rPr lang="en-US" sz="1900" dirty="0" smtClean="0">
                <a:solidFill>
                  <a:schemeClr val="accent2"/>
                </a:solidFill>
                <a:latin typeface="+mn-lt"/>
                <a:cs typeface="+mn-cs"/>
              </a:rPr>
              <a:t>rucial user rights;</a:t>
            </a:r>
          </a:p>
          <a:p>
            <a:pPr marL="266700" indent="-266700" algn="just">
              <a:spcBef>
                <a:spcPts val="1200"/>
              </a:spcBef>
              <a:buSzPct val="80000"/>
              <a:buFont typeface="Arial" pitchFamily="34" charset="0"/>
              <a:buChar char="•"/>
            </a:pPr>
            <a:r>
              <a:rPr lang="en-US" sz="1900" dirty="0" smtClean="0">
                <a:solidFill>
                  <a:schemeClr val="accent1">
                    <a:lumMod val="75000"/>
                  </a:schemeClr>
                </a:solidFill>
                <a:latin typeface="+mn-lt"/>
                <a:cs typeface="+mn-cs"/>
              </a:rPr>
              <a:t>Promote </a:t>
            </a:r>
            <a:r>
              <a:rPr lang="en-US" sz="1900" dirty="0" smtClean="0">
                <a:solidFill>
                  <a:schemeClr val="accent2"/>
                </a:solidFill>
                <a:latin typeface="+mn-lt"/>
                <a:cs typeface="+mn-cs"/>
              </a:rPr>
              <a:t>Low cost solutions </a:t>
            </a:r>
            <a:r>
              <a:rPr lang="en-US" sz="1900" dirty="0" smtClean="0">
                <a:solidFill>
                  <a:schemeClr val="accent1">
                    <a:lumMod val="75000"/>
                  </a:schemeClr>
                </a:solidFill>
                <a:latin typeface="+mn-lt"/>
                <a:cs typeface="+mn-cs"/>
              </a:rPr>
              <a:t>for end-users;</a:t>
            </a:r>
          </a:p>
          <a:p>
            <a:pPr marL="266700" indent="-266700" algn="just">
              <a:spcBef>
                <a:spcPts val="1200"/>
              </a:spcBef>
              <a:buSzPct val="80000"/>
              <a:buFont typeface="Arial" pitchFamily="34" charset="0"/>
              <a:buChar char="•"/>
            </a:pPr>
            <a:r>
              <a:rPr lang="en-US" sz="1900" dirty="0" smtClean="0">
                <a:solidFill>
                  <a:schemeClr val="accent1">
                    <a:lumMod val="75000"/>
                  </a:schemeClr>
                </a:solidFill>
                <a:latin typeface="+mn-lt"/>
                <a:cs typeface="+mn-cs"/>
              </a:rPr>
              <a:t>Promote </a:t>
            </a:r>
            <a:r>
              <a:rPr lang="en-US" sz="1900" dirty="0">
                <a:solidFill>
                  <a:schemeClr val="accent2"/>
                </a:solidFill>
                <a:latin typeface="+mn-lt"/>
                <a:cs typeface="+mn-cs"/>
              </a:rPr>
              <a:t>C</a:t>
            </a:r>
            <a:r>
              <a:rPr lang="en-US" sz="1900" dirty="0" smtClean="0">
                <a:solidFill>
                  <a:schemeClr val="accent2"/>
                </a:solidFill>
                <a:latin typeface="+mn-lt"/>
                <a:cs typeface="+mn-cs"/>
              </a:rPr>
              <a:t>ompetition,</a:t>
            </a:r>
            <a:r>
              <a:rPr lang="en-US" sz="1900" dirty="0" smtClean="0">
                <a:solidFill>
                  <a:schemeClr val="accent1">
                    <a:lumMod val="75000"/>
                  </a:schemeClr>
                </a:solidFill>
                <a:latin typeface="+mn-lt"/>
                <a:cs typeface="+mn-cs"/>
              </a:rPr>
              <a:t> through an open and interoperable platform.</a:t>
            </a:r>
          </a:p>
          <a:p>
            <a:pPr marL="0" indent="0" algn="just">
              <a:spcBef>
                <a:spcPts val="1200"/>
              </a:spcBef>
              <a:buSzPct val="80000"/>
              <a:buNone/>
            </a:pPr>
            <a:endParaRPr lang="en-US" sz="1900" dirty="0" smtClean="0">
              <a:solidFill>
                <a:schemeClr val="accent1">
                  <a:lumMod val="75000"/>
                </a:schemeClr>
              </a:solidFill>
              <a:latin typeface="+mn-lt"/>
              <a:cs typeface="+mn-cs"/>
            </a:endParaRPr>
          </a:p>
          <a:p>
            <a:pPr marL="266700" indent="-266700" algn="just">
              <a:spcBef>
                <a:spcPts val="1200"/>
              </a:spcBef>
              <a:buSzPct val="80000"/>
              <a:buFont typeface="Arial" pitchFamily="34" charset="0"/>
              <a:buChar char="•"/>
            </a:pPr>
            <a:r>
              <a:rPr lang="en-US" sz="1900" b="1" dirty="0" smtClean="0">
                <a:solidFill>
                  <a:srgbClr val="1F497D"/>
                </a:solidFill>
                <a:latin typeface="+mn-lt"/>
                <a:cs typeface="+mn-cs"/>
              </a:rPr>
              <a:t>Creation of a </a:t>
            </a:r>
            <a:r>
              <a:rPr lang="en-US" sz="1900" b="1" dirty="0">
                <a:solidFill>
                  <a:schemeClr val="accent2"/>
                </a:solidFill>
                <a:latin typeface="+mn-lt"/>
                <a:cs typeface="+mn-cs"/>
              </a:rPr>
              <a:t>N</a:t>
            </a:r>
            <a:r>
              <a:rPr lang="en-US" sz="1900" b="1" dirty="0" smtClean="0">
                <a:solidFill>
                  <a:schemeClr val="accent2"/>
                </a:solidFill>
                <a:latin typeface="+mn-lt"/>
                <a:cs typeface="+mn-cs"/>
              </a:rPr>
              <a:t>ational Task Force</a:t>
            </a:r>
            <a:r>
              <a:rPr lang="en-US" sz="1900" b="1" dirty="0" smtClean="0">
                <a:solidFill>
                  <a:srgbClr val="1F497D"/>
                </a:solidFill>
                <a:latin typeface="+mn-lt"/>
                <a:cs typeface="+mn-cs"/>
              </a:rPr>
              <a:t>, with participation of </a:t>
            </a:r>
            <a:r>
              <a:rPr lang="en-US" sz="1900" b="1" dirty="0" smtClean="0">
                <a:solidFill>
                  <a:schemeClr val="accent2"/>
                </a:solidFill>
                <a:latin typeface="+mn-lt"/>
                <a:cs typeface="+mn-cs"/>
              </a:rPr>
              <a:t>Brazil Central Bank, Ministry of Communications and </a:t>
            </a:r>
            <a:r>
              <a:rPr lang="en-US" sz="1900" b="1" dirty="0" err="1" smtClean="0">
                <a:solidFill>
                  <a:schemeClr val="accent2"/>
                </a:solidFill>
                <a:latin typeface="+mn-lt"/>
                <a:cs typeface="+mn-cs"/>
              </a:rPr>
              <a:t>Anatel</a:t>
            </a:r>
            <a:r>
              <a:rPr lang="en-US" sz="1900" b="1" dirty="0" smtClean="0">
                <a:solidFill>
                  <a:schemeClr val="accent2"/>
                </a:solidFill>
                <a:latin typeface="+mn-lt"/>
                <a:cs typeface="+mn-cs"/>
              </a:rPr>
              <a:t> </a:t>
            </a:r>
            <a:r>
              <a:rPr lang="en-US" sz="1900" b="1" dirty="0" smtClean="0">
                <a:solidFill>
                  <a:srgbClr val="1F497D"/>
                </a:solidFill>
                <a:latin typeface="+mn-lt"/>
                <a:cs typeface="+mn-cs"/>
              </a:rPr>
              <a:t>toe the Needed Legal Landmark (</a:t>
            </a:r>
            <a:r>
              <a:rPr lang="en-US" sz="1900" b="1" u="sng" dirty="0" smtClean="0">
                <a:solidFill>
                  <a:schemeClr val="accent2"/>
                </a:solidFill>
                <a:latin typeface="+mn-lt"/>
                <a:cs typeface="+mn-cs"/>
              </a:rPr>
              <a:t>MP 615/13, May 17, 2013</a:t>
            </a:r>
            <a:r>
              <a:rPr lang="en-US" sz="1900" b="1" dirty="0" smtClean="0">
                <a:solidFill>
                  <a:srgbClr val="1F497D"/>
                </a:solidFill>
                <a:latin typeface="+mn-lt"/>
              </a:rPr>
              <a:t>).</a:t>
            </a:r>
          </a:p>
          <a:p>
            <a:pPr marL="266700" indent="-266700" algn="just">
              <a:spcBef>
                <a:spcPts val="1200"/>
              </a:spcBef>
              <a:buSzPct val="80000"/>
              <a:buFont typeface="Arial" pitchFamily="34" charset="0"/>
              <a:buChar char="•"/>
            </a:pPr>
            <a:r>
              <a:rPr lang="en-US" sz="1900" b="1" u="sng" dirty="0" smtClean="0">
                <a:solidFill>
                  <a:srgbClr val="1F497D"/>
                </a:solidFill>
                <a:latin typeface="+mn-lt"/>
              </a:rPr>
              <a:t>Law Nº 12.865, October 9, 2013</a:t>
            </a:r>
            <a:r>
              <a:rPr lang="en-US" sz="1900" b="1" dirty="0" smtClean="0">
                <a:solidFill>
                  <a:srgbClr val="1F497D"/>
                </a:solidFill>
                <a:latin typeface="+mn-lt"/>
              </a:rPr>
              <a:t>: </a:t>
            </a:r>
            <a:r>
              <a:rPr lang="en-US" sz="1900" dirty="0" smtClean="0">
                <a:solidFill>
                  <a:srgbClr val="1F497D"/>
                </a:solidFill>
                <a:latin typeface="+mn-lt"/>
              </a:rPr>
              <a:t>Mandate about payment setups </a:t>
            </a:r>
            <a:r>
              <a:rPr lang="en-US" sz="1900" dirty="0" smtClean="0">
                <a:solidFill>
                  <a:srgbClr val="1F497D"/>
                </a:solidFill>
                <a:latin typeface="+mn-lt"/>
              </a:rPr>
              <a:t>and Payment </a:t>
            </a:r>
            <a:r>
              <a:rPr lang="en-US" sz="1900" dirty="0" smtClean="0">
                <a:solidFill>
                  <a:srgbClr val="1F497D"/>
                </a:solidFill>
                <a:latin typeface="+mn-lt"/>
              </a:rPr>
              <a:t>Institutions integrated to the SPB (Brazilian Payment System</a:t>
            </a:r>
            <a:r>
              <a:rPr lang="en-US" sz="1900" dirty="0" smtClean="0">
                <a:solidFill>
                  <a:srgbClr val="1F497D"/>
                </a:solidFill>
                <a:latin typeface="+mn-lt"/>
              </a:rPr>
              <a:t>) – </a:t>
            </a:r>
            <a:r>
              <a:rPr lang="en-US" sz="1900" b="1" dirty="0" smtClean="0">
                <a:solidFill>
                  <a:srgbClr val="1F497D"/>
                </a:solidFill>
                <a:latin typeface="+mn-lt"/>
              </a:rPr>
              <a:t>Arts 6º to 15º.</a:t>
            </a:r>
          </a:p>
          <a:p>
            <a:pPr marL="266700" indent="-266700" algn="just">
              <a:spcBef>
                <a:spcPts val="1200"/>
              </a:spcBef>
              <a:buSzPct val="80000"/>
              <a:buFont typeface="Arial" pitchFamily="34" charset="0"/>
              <a:buChar char="•"/>
            </a:pPr>
            <a:endParaRPr lang="en-US" sz="1900" b="1" dirty="0" smtClean="0">
              <a:solidFill>
                <a:srgbClr val="1F497D"/>
              </a:solidFill>
              <a:latin typeface="+mj-lt"/>
            </a:endParaRPr>
          </a:p>
          <a:p>
            <a:pPr marL="266700" indent="-266700" algn="just">
              <a:spcBef>
                <a:spcPts val="1200"/>
              </a:spcBef>
              <a:buSzPct val="80000"/>
              <a:buFont typeface="Arial" pitchFamily="34" charset="0"/>
              <a:buChar char="•"/>
            </a:pPr>
            <a:endParaRPr lang="en-US" sz="1800" dirty="0" smtClean="0">
              <a:solidFill>
                <a:schemeClr val="accent1">
                  <a:lumMod val="75000"/>
                </a:schemeClr>
              </a:solidFill>
              <a:latin typeface="+mj-lt"/>
              <a:cs typeface="+mn-cs"/>
            </a:endParaRPr>
          </a:p>
          <a:p>
            <a:pPr marL="444500" indent="-265113" algn="just">
              <a:buSzPct val="80000"/>
              <a:buFont typeface="Wingdings" pitchFamily="2" charset="2"/>
              <a:buChar char="§"/>
            </a:pPr>
            <a:endParaRPr lang="en-US" dirty="0" smtClean="0">
              <a:solidFill>
                <a:schemeClr val="accent1"/>
              </a:solidFill>
              <a:latin typeface="Calibri" pitchFamily="34" charset="0"/>
              <a:cs typeface="Calibri" pitchFamily="34" charset="0"/>
            </a:endParaRPr>
          </a:p>
          <a:p>
            <a:pPr algn="just"/>
            <a:endParaRPr lang="en-US" dirty="0" smtClean="0">
              <a:solidFill>
                <a:schemeClr val="accent1"/>
              </a:solidFill>
              <a:latin typeface="Calibri" pitchFamily="34" charset="0"/>
              <a:cs typeface="Calibri" pitchFamily="34" charset="0"/>
            </a:endParaRPr>
          </a:p>
          <a:p>
            <a:pPr algn="just"/>
            <a:endParaRPr lang="en-US" dirty="0">
              <a:solidFill>
                <a:schemeClr val="accent1"/>
              </a:solidFill>
              <a:latin typeface="Calibri" pitchFamily="34" charset="0"/>
              <a:cs typeface="Calibri" pitchFamily="34" charset="0"/>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292624"/>
            <a:ext cx="1449664" cy="621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5675" y="5356338"/>
            <a:ext cx="1274440"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599" y="5393997"/>
            <a:ext cx="1810107" cy="44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220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539552" y="2852937"/>
            <a:ext cx="8286808" cy="584775"/>
          </a:xfrm>
          <a:prstGeom prst="rect">
            <a:avLst/>
          </a:prstGeom>
          <a:noFill/>
        </p:spPr>
        <p:txBody>
          <a:bodyPr wrap="square" rtlCol="0">
            <a:spAutoFit/>
          </a:bodyPr>
          <a:lstStyle/>
          <a:p>
            <a:pPr algn="ctr"/>
            <a:r>
              <a:rPr lang="en-US" sz="3200" b="1" u="sng" dirty="0" smtClean="0">
                <a:solidFill>
                  <a:schemeClr val="accent1"/>
                </a:solidFill>
              </a:rPr>
              <a:t>Law Nº 12.865, October 9, 2013.</a:t>
            </a:r>
            <a:endParaRPr lang="en-US" sz="3200" b="1" dirty="0" smtClean="0">
              <a:solidFill>
                <a:schemeClr val="accent1"/>
              </a:solidFill>
              <a:latin typeface="+mj-lt"/>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643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39849" y="20893"/>
            <a:ext cx="5414079" cy="461655"/>
          </a:xfrm>
          <a:noFill/>
          <a:ln>
            <a:noFill/>
          </a:ln>
          <a:effectLst>
            <a:glow rad="127000">
              <a:schemeClr val="accent6">
                <a:lumMod val="75000"/>
              </a:schemeClr>
            </a:glow>
          </a:effectLst>
          <a:extLst/>
        </p:spPr>
        <p:txBody>
          <a:bodyPr wrap="square" lIns="91430" tIns="45715" rIns="91430" bIns="45715">
            <a:spAutoFit/>
          </a:bodyPr>
          <a:lstStyle/>
          <a:p>
            <a:pPr algn="r" fontAlgn="base">
              <a:spcAft>
                <a:spcPct val="0"/>
              </a:spcAft>
            </a:pPr>
            <a:r>
              <a:rPr lang="pt-BR" b="1" dirty="0" err="1" smtClean="0">
                <a:ln w="12700">
                  <a:noFill/>
                </a:ln>
                <a:solidFill>
                  <a:schemeClr val="accent1"/>
                </a:solidFill>
                <a:effectLst>
                  <a:outerShdw blurRad="50800" dist="38100" dir="2700000" algn="tl" rotWithShape="0">
                    <a:schemeClr val="bg1"/>
                  </a:outerShdw>
                </a:effectLst>
                <a:latin typeface="+mj-lt"/>
                <a:ea typeface="+mn-ea"/>
                <a:cs typeface="+mn-cs"/>
              </a:rPr>
              <a:t>Principles</a:t>
            </a:r>
            <a:r>
              <a:rPr lang="pt-BR" b="1" dirty="0" smtClean="0">
                <a:ln w="12700">
                  <a:noFill/>
                </a:ln>
                <a:solidFill>
                  <a:schemeClr val="accent1"/>
                </a:solidFill>
                <a:effectLst>
                  <a:outerShdw blurRad="50800" dist="38100" dir="2700000" algn="tl" rotWithShape="0">
                    <a:schemeClr val="bg1"/>
                  </a:outerShdw>
                </a:effectLst>
                <a:latin typeface="+mj-lt"/>
                <a:ea typeface="+mn-ea"/>
                <a:cs typeface="+mn-cs"/>
              </a:rPr>
              <a:t> </a:t>
            </a:r>
            <a:r>
              <a:rPr lang="pt-BR" b="1" dirty="0" err="1" smtClean="0">
                <a:ln w="12700">
                  <a:noFill/>
                </a:ln>
                <a:solidFill>
                  <a:schemeClr val="accent1"/>
                </a:solidFill>
                <a:effectLst>
                  <a:outerShdw blurRad="50800" dist="38100" dir="2700000" algn="tl" rotWithShape="0">
                    <a:schemeClr val="bg1"/>
                  </a:outerShdw>
                </a:effectLst>
                <a:latin typeface="+mj-lt"/>
                <a:ea typeface="+mn-ea"/>
                <a:cs typeface="+mn-cs"/>
              </a:rPr>
              <a:t>and</a:t>
            </a:r>
            <a:r>
              <a:rPr lang="pt-BR" b="1" dirty="0" smtClean="0">
                <a:ln w="12700">
                  <a:noFill/>
                </a:ln>
                <a:solidFill>
                  <a:schemeClr val="accent1"/>
                </a:solidFill>
                <a:effectLst>
                  <a:outerShdw blurRad="50800" dist="38100" dir="2700000" algn="tl" rotWithShape="0">
                    <a:schemeClr val="bg1"/>
                  </a:outerShdw>
                </a:effectLst>
                <a:latin typeface="+mj-lt"/>
                <a:ea typeface="+mn-ea"/>
                <a:cs typeface="+mn-cs"/>
              </a:rPr>
              <a:t> </a:t>
            </a:r>
            <a:r>
              <a:rPr lang="pt-BR" b="1" dirty="0" err="1" smtClean="0">
                <a:ln w="12700">
                  <a:noFill/>
                </a:ln>
                <a:solidFill>
                  <a:schemeClr val="accent1"/>
                </a:solidFill>
                <a:effectLst>
                  <a:outerShdw blurRad="50800" dist="38100" dir="2700000" algn="tl" rotWithShape="0">
                    <a:schemeClr val="bg1"/>
                  </a:outerShdw>
                </a:effectLst>
                <a:latin typeface="+mj-lt"/>
                <a:ea typeface="+mn-ea"/>
                <a:cs typeface="+mn-cs"/>
              </a:rPr>
              <a:t>Objectives</a:t>
            </a:r>
            <a:endParaRPr lang="pt-BR" b="1" dirty="0">
              <a:ln w="12700">
                <a:noFill/>
              </a:ln>
              <a:solidFill>
                <a:schemeClr val="accent1"/>
              </a:solidFill>
              <a:effectLst>
                <a:outerShdw blurRad="50800" dist="38100" dir="2700000" algn="tl" rotWithShape="0">
                  <a:schemeClr val="bg1"/>
                </a:outerShdw>
              </a:effectLst>
              <a:latin typeface="+mj-lt"/>
              <a:ea typeface="+mn-ea"/>
              <a:cs typeface="+mn-cs"/>
            </a:endParaRPr>
          </a:p>
        </p:txBody>
      </p:sp>
      <p:graphicFrame>
        <p:nvGraphicFramePr>
          <p:cNvPr id="7" name="Diagrama 6"/>
          <p:cNvGraphicFramePr/>
          <p:nvPr>
            <p:extLst>
              <p:ext uri="{D42A27DB-BD31-4B8C-83A1-F6EECF244321}">
                <p14:modId xmlns:p14="http://schemas.microsoft.com/office/powerpoint/2010/main" val="1666262583"/>
              </p:ext>
            </p:extLst>
          </p:nvPr>
        </p:nvGraphicFramePr>
        <p:xfrm>
          <a:off x="1320800" y="787402"/>
          <a:ext cx="6288360"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8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92607" y="474013"/>
            <a:ext cx="8785360" cy="4647426"/>
          </a:xfrm>
          <a:prstGeom prst="rect">
            <a:avLst/>
          </a:prstGeom>
        </p:spPr>
        <p:txBody>
          <a:bodyPr wrap="square" rtlCol="0">
            <a:spAutoFit/>
          </a:bodyPr>
          <a:lstStyle/>
          <a:p>
            <a:pPr marL="285750" indent="-285750">
              <a:spcBef>
                <a:spcPts val="2400"/>
              </a:spcBef>
              <a:buFont typeface="Arial" pitchFamily="34" charset="0"/>
              <a:buChar char="•"/>
            </a:pPr>
            <a:r>
              <a:rPr lang="en-US" sz="1600" b="1" dirty="0" smtClean="0">
                <a:solidFill>
                  <a:schemeClr val="accent1">
                    <a:lumMod val="75000"/>
                  </a:schemeClr>
                </a:solidFill>
                <a:latin typeface="Arial" pitchFamily="34" charset="0"/>
                <a:cs typeface="Arial" pitchFamily="34" charset="0"/>
              </a:rPr>
              <a:t>Interoperability </a:t>
            </a:r>
            <a:r>
              <a:rPr lang="en-US" sz="1600" dirty="0" smtClean="0">
                <a:solidFill>
                  <a:schemeClr val="accent1">
                    <a:lumMod val="75000"/>
                  </a:schemeClr>
                </a:solidFill>
                <a:latin typeface="Arial" pitchFamily="34" charset="0"/>
                <a:cs typeface="Arial" pitchFamily="34" charset="0"/>
              </a:rPr>
              <a:t>at the payment setup and between different setups;</a:t>
            </a:r>
          </a:p>
          <a:p>
            <a:pPr marL="285750" indent="-285750">
              <a:spcBef>
                <a:spcPts val="2400"/>
              </a:spcBef>
              <a:buFont typeface="Arial" pitchFamily="34" charset="0"/>
              <a:buChar char="•"/>
            </a:pPr>
            <a:r>
              <a:rPr lang="en-US" sz="1600" dirty="0" smtClean="0">
                <a:solidFill>
                  <a:schemeClr val="accent1">
                    <a:lumMod val="75000"/>
                  </a:schemeClr>
                </a:solidFill>
                <a:latin typeface="Arial" pitchFamily="34" charset="0"/>
                <a:cs typeface="Arial" pitchFamily="34" charset="0"/>
              </a:rPr>
              <a:t> </a:t>
            </a:r>
            <a:r>
              <a:rPr lang="en-US" sz="1600" b="1" dirty="0" smtClean="0">
                <a:solidFill>
                  <a:schemeClr val="accent1">
                    <a:lumMod val="75000"/>
                  </a:schemeClr>
                </a:solidFill>
                <a:latin typeface="Arial" pitchFamily="34" charset="0"/>
                <a:cs typeface="Arial" pitchFamily="34" charset="0"/>
              </a:rPr>
              <a:t>Innovation</a:t>
            </a:r>
            <a:r>
              <a:rPr lang="en-US" sz="1600" dirty="0" smtClean="0">
                <a:solidFill>
                  <a:schemeClr val="accent1">
                    <a:lumMod val="75000"/>
                  </a:schemeClr>
                </a:solidFill>
                <a:latin typeface="Arial" pitchFamily="34" charset="0"/>
                <a:cs typeface="Arial" pitchFamily="34" charset="0"/>
              </a:rPr>
              <a:t> at </a:t>
            </a:r>
            <a:r>
              <a:rPr lang="en-US" sz="1600" dirty="0" smtClean="0">
                <a:solidFill>
                  <a:schemeClr val="accent1">
                    <a:lumMod val="75000"/>
                  </a:schemeClr>
                </a:solidFill>
                <a:latin typeface="Arial" pitchFamily="34" charset="0"/>
                <a:cs typeface="Arial" pitchFamily="34" charset="0"/>
              </a:rPr>
              <a:t>payment </a:t>
            </a:r>
            <a:r>
              <a:rPr lang="en-US" sz="1600" dirty="0" smtClean="0">
                <a:solidFill>
                  <a:schemeClr val="accent1">
                    <a:lumMod val="75000"/>
                  </a:schemeClr>
                </a:solidFill>
                <a:latin typeface="Arial" pitchFamily="34" charset="0"/>
                <a:cs typeface="Arial" pitchFamily="34" charset="0"/>
              </a:rPr>
              <a:t>setups </a:t>
            </a:r>
            <a:r>
              <a:rPr lang="en-US" sz="1600" dirty="0" smtClean="0">
                <a:solidFill>
                  <a:schemeClr val="accent1">
                    <a:lumMod val="75000"/>
                  </a:schemeClr>
                </a:solidFill>
                <a:latin typeface="Arial" pitchFamily="34" charset="0"/>
                <a:cs typeface="Arial" pitchFamily="34" charset="0"/>
              </a:rPr>
              <a:t>and incentive to </a:t>
            </a:r>
            <a:r>
              <a:rPr lang="en-US" sz="1600" b="1" dirty="0" smtClean="0">
                <a:solidFill>
                  <a:schemeClr val="accent1">
                    <a:lumMod val="75000"/>
                  </a:schemeClr>
                </a:solidFill>
                <a:latin typeface="Arial" pitchFamily="34" charset="0"/>
                <a:cs typeface="Arial" pitchFamily="34" charset="0"/>
              </a:rPr>
              <a:t>new payments models</a:t>
            </a:r>
            <a:r>
              <a:rPr lang="en-US" sz="1600" dirty="0" smtClean="0">
                <a:solidFill>
                  <a:schemeClr val="accent1">
                    <a:lumMod val="75000"/>
                  </a:schemeClr>
                </a:solidFill>
                <a:latin typeface="Arial" pitchFamily="34" charset="0"/>
                <a:cs typeface="Arial" pitchFamily="34" charset="0"/>
              </a:rPr>
              <a:t>;</a:t>
            </a:r>
          </a:p>
          <a:p>
            <a:pPr marL="285750" indent="-285750">
              <a:spcBef>
                <a:spcPts val="2400"/>
              </a:spcBef>
              <a:buFont typeface="Arial" pitchFamily="34" charset="0"/>
              <a:buChar char="•"/>
            </a:pPr>
            <a:r>
              <a:rPr lang="en-US" sz="1600" b="1" dirty="0" smtClean="0">
                <a:solidFill>
                  <a:schemeClr val="accent1">
                    <a:lumMod val="75000"/>
                  </a:schemeClr>
                </a:solidFill>
                <a:latin typeface="Arial" pitchFamily="34" charset="0"/>
                <a:cs typeface="Arial" pitchFamily="34" charset="0"/>
              </a:rPr>
              <a:t>Reliability </a:t>
            </a:r>
            <a:r>
              <a:rPr lang="en-US" sz="1600" dirty="0" smtClean="0">
                <a:solidFill>
                  <a:schemeClr val="accent1">
                    <a:lumMod val="75000"/>
                  </a:schemeClr>
                </a:solidFill>
                <a:latin typeface="Arial" pitchFamily="34" charset="0"/>
                <a:cs typeface="Arial" pitchFamily="34" charset="0"/>
              </a:rPr>
              <a:t>and </a:t>
            </a:r>
            <a:r>
              <a:rPr lang="en-US" sz="1600" b="1" dirty="0" smtClean="0">
                <a:solidFill>
                  <a:schemeClr val="accent1">
                    <a:lumMod val="75000"/>
                  </a:schemeClr>
                </a:solidFill>
                <a:latin typeface="Arial" pitchFamily="34" charset="0"/>
                <a:cs typeface="Arial" pitchFamily="34" charset="0"/>
              </a:rPr>
              <a:t>Efficiency </a:t>
            </a:r>
            <a:r>
              <a:rPr lang="en-US" sz="1600" dirty="0" smtClean="0">
                <a:solidFill>
                  <a:schemeClr val="accent1">
                    <a:lumMod val="75000"/>
                  </a:schemeClr>
                </a:solidFill>
                <a:latin typeface="Arial" pitchFamily="34" charset="0"/>
                <a:cs typeface="Arial" pitchFamily="34" charset="0"/>
              </a:rPr>
              <a:t>at payments setups and institutions, promote competition and possibility to transfer digital money funds to other payment setups or institutions;</a:t>
            </a:r>
          </a:p>
          <a:p>
            <a:pPr marL="285750" indent="-285750">
              <a:spcBef>
                <a:spcPts val="2400"/>
              </a:spcBef>
              <a:buFont typeface="Arial" pitchFamily="34" charset="0"/>
              <a:buChar char="•"/>
            </a:pPr>
            <a:r>
              <a:rPr lang="en-US" sz="1600" b="1" dirty="0" smtClean="0">
                <a:solidFill>
                  <a:schemeClr val="accent1">
                    <a:lumMod val="75000"/>
                  </a:schemeClr>
                </a:solidFill>
                <a:latin typeface="Arial" pitchFamily="34" charset="0"/>
                <a:cs typeface="Arial" pitchFamily="34" charset="0"/>
              </a:rPr>
              <a:t>Non-discriminatory treatment </a:t>
            </a:r>
            <a:r>
              <a:rPr lang="en-US" sz="1600" dirty="0" smtClean="0">
                <a:solidFill>
                  <a:schemeClr val="accent1">
                    <a:lumMod val="75000"/>
                  </a:schemeClr>
                </a:solidFill>
                <a:latin typeface="Arial" pitchFamily="34" charset="0"/>
                <a:cs typeface="Arial" pitchFamily="34" charset="0"/>
              </a:rPr>
              <a:t>to necessary services and infrastructure </a:t>
            </a:r>
            <a:r>
              <a:rPr lang="en-US" sz="1600" dirty="0" smtClean="0">
                <a:solidFill>
                  <a:schemeClr val="accent1">
                    <a:lumMod val="75000"/>
                  </a:schemeClr>
                </a:solidFill>
                <a:latin typeface="Arial" pitchFamily="34" charset="0"/>
                <a:cs typeface="Arial" pitchFamily="34" charset="0"/>
              </a:rPr>
              <a:t>for deployment </a:t>
            </a:r>
            <a:r>
              <a:rPr lang="en-US" sz="1600" dirty="0" smtClean="0">
                <a:solidFill>
                  <a:schemeClr val="accent1">
                    <a:lumMod val="75000"/>
                  </a:schemeClr>
                </a:solidFill>
                <a:latin typeface="Arial" pitchFamily="34" charset="0"/>
                <a:cs typeface="Arial" pitchFamily="34" charset="0"/>
              </a:rPr>
              <a:t>of new payments setups;</a:t>
            </a:r>
          </a:p>
          <a:p>
            <a:pPr marL="285750" indent="-285750">
              <a:spcBef>
                <a:spcPts val="2400"/>
              </a:spcBef>
              <a:buFont typeface="Arial" pitchFamily="34" charset="0"/>
              <a:buChar char="•"/>
            </a:pPr>
            <a:r>
              <a:rPr lang="en-US" sz="1600" b="1" dirty="0" smtClean="0">
                <a:solidFill>
                  <a:schemeClr val="accent1">
                    <a:lumMod val="75000"/>
                  </a:schemeClr>
                </a:solidFill>
                <a:latin typeface="Arial" pitchFamily="34" charset="0"/>
                <a:cs typeface="Arial" pitchFamily="34" charset="0"/>
              </a:rPr>
              <a:t>End-User needs</a:t>
            </a:r>
            <a:r>
              <a:rPr lang="en-US" sz="1600" dirty="0" smtClean="0">
                <a:solidFill>
                  <a:schemeClr val="accent1">
                    <a:lumMod val="75000"/>
                  </a:schemeClr>
                </a:solidFill>
                <a:latin typeface="Arial" pitchFamily="34" charset="0"/>
                <a:cs typeface="Arial" pitchFamily="34" charset="0"/>
              </a:rPr>
              <a:t>: freedom of choice, security, economic protection, non-discriminatory treatment, privacy and personal data protection, transparent and complete terms of services;</a:t>
            </a:r>
          </a:p>
          <a:p>
            <a:pPr marL="285750" indent="-285750">
              <a:spcBef>
                <a:spcPts val="2400"/>
              </a:spcBef>
              <a:buFont typeface="Arial" pitchFamily="34" charset="0"/>
              <a:buChar char="•"/>
            </a:pPr>
            <a:r>
              <a:rPr lang="en-US" sz="1600" b="1" dirty="0" smtClean="0">
                <a:solidFill>
                  <a:schemeClr val="accent1">
                    <a:lumMod val="75000"/>
                  </a:schemeClr>
                </a:solidFill>
                <a:latin typeface="Arial" pitchFamily="34" charset="0"/>
                <a:cs typeface="Arial" pitchFamily="34" charset="0"/>
              </a:rPr>
              <a:t>Reliability, Quality and Security </a:t>
            </a:r>
            <a:r>
              <a:rPr lang="en-US" sz="1600" dirty="0" smtClean="0">
                <a:solidFill>
                  <a:schemeClr val="accent1">
                    <a:lumMod val="75000"/>
                  </a:schemeClr>
                </a:solidFill>
                <a:latin typeface="Arial" pitchFamily="34" charset="0"/>
                <a:cs typeface="Arial" pitchFamily="34" charset="0"/>
              </a:rPr>
              <a:t>of payments services;</a:t>
            </a:r>
          </a:p>
          <a:p>
            <a:pPr marL="285750" indent="-285750">
              <a:spcBef>
                <a:spcPts val="2400"/>
              </a:spcBef>
              <a:buFont typeface="Arial" pitchFamily="34" charset="0"/>
              <a:buChar char="•"/>
            </a:pPr>
            <a:r>
              <a:rPr lang="en-US" sz="1600" b="1" dirty="0" smtClean="0">
                <a:solidFill>
                  <a:schemeClr val="accent1">
                    <a:lumMod val="75000"/>
                  </a:schemeClr>
                </a:solidFill>
                <a:latin typeface="Arial" pitchFamily="34" charset="0"/>
                <a:cs typeface="Arial" pitchFamily="34" charset="0"/>
              </a:rPr>
              <a:t>Financial Inclusion</a:t>
            </a:r>
            <a:r>
              <a:rPr lang="en-US" sz="1600" dirty="0" smtClean="0">
                <a:solidFill>
                  <a:schemeClr val="accent1">
                    <a:lumMod val="75000"/>
                  </a:schemeClr>
                </a:solidFill>
                <a:latin typeface="Arial" pitchFamily="34" charset="0"/>
                <a:cs typeface="Arial" pitchFamily="34" charset="0"/>
              </a:rPr>
              <a:t>, taking into account quality, security standards and </a:t>
            </a:r>
            <a:r>
              <a:rPr lang="en-US" sz="1600" dirty="0" smtClean="0">
                <a:solidFill>
                  <a:schemeClr val="accent1">
                    <a:lumMod val="75000"/>
                  </a:schemeClr>
                </a:solidFill>
                <a:latin typeface="Arial" pitchFamily="34" charset="0"/>
                <a:cs typeface="Arial" pitchFamily="34" charset="0"/>
              </a:rPr>
              <a:t>transparency.</a:t>
            </a:r>
            <a:endParaRPr kumimoji="0" lang="en-US" sz="1600" b="0" i="0" u="none" strike="noStrike" kern="1200" cap="none" spc="0" normalizeH="0" baseline="0" dirty="0" smtClean="0">
              <a:ln>
                <a:noFill/>
              </a:ln>
              <a:solidFill>
                <a:schemeClr val="accent1"/>
              </a:solidFill>
              <a:effectLst/>
              <a:uLnTx/>
              <a:uFillTx/>
              <a:latin typeface="Calibri" pitchFamily="34" charset="0"/>
              <a:ea typeface="+mj-ea"/>
              <a:cs typeface="Calibri"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ítulo 1"/>
          <p:cNvSpPr txBox="1">
            <a:spLocks/>
          </p:cNvSpPr>
          <p:nvPr/>
        </p:nvSpPr>
        <p:spPr>
          <a:xfrm>
            <a:off x="2539849" y="20893"/>
            <a:ext cx="5414079" cy="461655"/>
          </a:xfrm>
          <a:prstGeom prst="rect">
            <a:avLst/>
          </a:prstGeom>
          <a:noFill/>
          <a:ln>
            <a:noFill/>
          </a:ln>
          <a:effectLst>
            <a:glow rad="127000">
              <a:schemeClr val="accent6">
                <a:lumMod val="75000"/>
              </a:schemeClr>
            </a:glow>
          </a:effectLst>
          <a:extLst/>
        </p:spPr>
        <p:txBody>
          <a:bodyPr vert="horz" wrap="square" lIns="91430" tIns="45715" rIns="91430" bIns="45715" rtlCol="0" anchor="ctr">
            <a:spAutoFit/>
          </a:bodyPr>
          <a:lstStyle>
            <a:lvl1pPr algn="ctr" defTabSz="457200" rtl="0" eaLnBrk="1" latinLnBrk="0" hangingPunct="1">
              <a:spcBef>
                <a:spcPct val="0"/>
              </a:spcBef>
              <a:buNone/>
              <a:defRPr sz="2400" b="1" i="0" kern="1200">
                <a:solidFill>
                  <a:schemeClr val="tx2">
                    <a:lumMod val="60000"/>
                    <a:lumOff val="40000"/>
                  </a:schemeClr>
                </a:solidFill>
                <a:latin typeface="Arial" pitchFamily="34" charset="0"/>
                <a:ea typeface="+mj-ea"/>
                <a:cs typeface="Arial" pitchFamily="34" charset="0"/>
              </a:defRPr>
            </a:lvl1pPr>
          </a:lstStyle>
          <a:p>
            <a:pPr algn="r" fontAlgn="base">
              <a:spcAft>
                <a:spcPct val="0"/>
              </a:spcAft>
            </a:pPr>
            <a:r>
              <a:rPr lang="pt-BR" smtClean="0">
                <a:ln w="12700">
                  <a:noFill/>
                </a:ln>
                <a:solidFill>
                  <a:schemeClr val="accent1"/>
                </a:solidFill>
                <a:effectLst>
                  <a:outerShdw blurRad="50800" dist="38100" dir="2700000" algn="tl" rotWithShape="0">
                    <a:schemeClr val="bg1"/>
                  </a:outerShdw>
                </a:effectLst>
                <a:latin typeface="+mj-lt"/>
                <a:ea typeface="+mn-ea"/>
                <a:cs typeface="+mn-cs"/>
              </a:rPr>
              <a:t>Principles</a:t>
            </a:r>
            <a:r>
              <a:rPr lang="pt-BR" dirty="0" smtClean="0">
                <a:ln w="12700">
                  <a:noFill/>
                </a:ln>
                <a:solidFill>
                  <a:schemeClr val="accent1"/>
                </a:solidFill>
                <a:effectLst>
                  <a:outerShdw blurRad="50800" dist="38100" dir="2700000" algn="tl" rotWithShape="0">
                    <a:schemeClr val="bg1"/>
                  </a:outerShdw>
                </a:effectLst>
                <a:latin typeface="+mj-lt"/>
                <a:ea typeface="+mn-ea"/>
                <a:cs typeface="+mn-cs"/>
              </a:rPr>
              <a:t> </a:t>
            </a:r>
            <a:r>
              <a:rPr lang="pt-BR" dirty="0" err="1" smtClean="0">
                <a:ln w="12700">
                  <a:noFill/>
                </a:ln>
                <a:solidFill>
                  <a:schemeClr val="accent1"/>
                </a:solidFill>
                <a:effectLst>
                  <a:outerShdw blurRad="50800" dist="38100" dir="2700000" algn="tl" rotWithShape="0">
                    <a:schemeClr val="bg1"/>
                  </a:outerShdw>
                </a:effectLst>
                <a:latin typeface="+mj-lt"/>
                <a:ea typeface="+mn-ea"/>
                <a:cs typeface="+mn-cs"/>
              </a:rPr>
              <a:t>and</a:t>
            </a:r>
            <a:r>
              <a:rPr lang="pt-BR" dirty="0" smtClean="0">
                <a:ln w="12700">
                  <a:noFill/>
                </a:ln>
                <a:solidFill>
                  <a:schemeClr val="accent1"/>
                </a:solidFill>
                <a:effectLst>
                  <a:outerShdw blurRad="50800" dist="38100" dir="2700000" algn="tl" rotWithShape="0">
                    <a:schemeClr val="bg1"/>
                  </a:outerShdw>
                </a:effectLst>
                <a:latin typeface="+mj-lt"/>
                <a:ea typeface="+mn-ea"/>
                <a:cs typeface="+mn-cs"/>
              </a:rPr>
              <a:t> </a:t>
            </a:r>
            <a:r>
              <a:rPr lang="pt-BR" dirty="0" err="1" smtClean="0">
                <a:ln w="12700">
                  <a:noFill/>
                </a:ln>
                <a:solidFill>
                  <a:schemeClr val="accent1"/>
                </a:solidFill>
                <a:effectLst>
                  <a:outerShdw blurRad="50800" dist="38100" dir="2700000" algn="tl" rotWithShape="0">
                    <a:schemeClr val="bg1"/>
                  </a:outerShdw>
                </a:effectLst>
                <a:latin typeface="+mj-lt"/>
                <a:ea typeface="+mn-ea"/>
                <a:cs typeface="+mn-cs"/>
              </a:rPr>
              <a:t>Objectives</a:t>
            </a:r>
            <a:endParaRPr lang="pt-BR" dirty="0">
              <a:ln w="12700">
                <a:noFill/>
              </a:ln>
              <a:solidFill>
                <a:schemeClr val="accent1"/>
              </a:solidFill>
              <a:effectLst>
                <a:outerShdw blurRad="50800" dist="38100" dir="2700000" algn="tl" rotWithShape="0">
                  <a:schemeClr val="bg1"/>
                </a:outerShdw>
              </a:effectLst>
              <a:latin typeface="+mj-lt"/>
              <a:ea typeface="+mn-ea"/>
              <a:cs typeface="+mn-cs"/>
            </a:endParaRPr>
          </a:p>
        </p:txBody>
      </p:sp>
    </p:spTree>
    <p:extLst>
      <p:ext uri="{BB962C8B-B14F-4D97-AF65-F5344CB8AC3E}">
        <p14:creationId xmlns:p14="http://schemas.microsoft.com/office/powerpoint/2010/main" val="1184811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539552" y="2852937"/>
            <a:ext cx="8286808" cy="584776"/>
          </a:xfrm>
          <a:prstGeom prst="rect">
            <a:avLst/>
          </a:prstGeom>
          <a:noFill/>
        </p:spPr>
        <p:txBody>
          <a:bodyPr wrap="square" rtlCol="0">
            <a:spAutoFit/>
          </a:bodyPr>
          <a:lstStyle/>
          <a:p>
            <a:pPr algn="ctr"/>
            <a:r>
              <a:rPr lang="pt-BR" sz="3200" b="1" dirty="0" smtClean="0">
                <a:solidFill>
                  <a:schemeClr val="accent1"/>
                </a:solidFill>
                <a:latin typeface="+mj-lt"/>
              </a:rPr>
              <a:t>Some </a:t>
            </a:r>
            <a:r>
              <a:rPr lang="pt-BR" sz="3200" b="1" dirty="0" err="1" smtClean="0">
                <a:solidFill>
                  <a:schemeClr val="accent1"/>
                </a:solidFill>
                <a:latin typeface="+mj-lt"/>
              </a:rPr>
              <a:t>Brazilian</a:t>
            </a:r>
            <a:r>
              <a:rPr lang="pt-BR" sz="3200" b="1" dirty="0" smtClean="0">
                <a:solidFill>
                  <a:schemeClr val="accent1"/>
                </a:solidFill>
                <a:latin typeface="+mj-lt"/>
              </a:rPr>
              <a:t> </a:t>
            </a:r>
            <a:r>
              <a:rPr lang="pt-BR" sz="3200" b="1" dirty="0" err="1" smtClean="0">
                <a:solidFill>
                  <a:schemeClr val="accent1"/>
                </a:solidFill>
                <a:latin typeface="+mj-lt"/>
              </a:rPr>
              <a:t>examples</a:t>
            </a:r>
            <a:endParaRPr lang="pt-BR" sz="3200" b="1" dirty="0" smtClean="0">
              <a:solidFill>
                <a:schemeClr val="accent1"/>
              </a:solidFill>
              <a:latin typeface="+mj-lt"/>
            </a:endParaRPr>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377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473208" y="-73995"/>
            <a:ext cx="648072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defRPr sz="2400" b="1">
                <a:solidFill>
                  <a:schemeClr val="accent1">
                    <a:lumMod val="50000"/>
                  </a:schemeClr>
                </a:solidFill>
                <a:latin typeface="+mj-lt"/>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algn="r"/>
            <a:r>
              <a:rPr lang="en-US" dirty="0" smtClean="0">
                <a:solidFill>
                  <a:schemeClr val="accent1"/>
                </a:solidFill>
              </a:rPr>
              <a:t>Established Payment Setups</a:t>
            </a:r>
            <a:endParaRPr lang="en-US" dirty="0">
              <a:solidFill>
                <a:schemeClr val="accent1"/>
              </a:solidFill>
            </a:endParaRPr>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56" y="2224622"/>
            <a:ext cx="3557450" cy="1417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2" name="Picture 8"/>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 b="4707"/>
          <a:stretch/>
        </p:blipFill>
        <p:spPr bwMode="auto">
          <a:xfrm>
            <a:off x="4405258" y="546240"/>
            <a:ext cx="2040063" cy="8358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7" name="Picture 13"/>
          <p:cNvPicPr>
            <a:picLocks noChangeAspect="1" noChangeArrowheads="1"/>
          </p:cNvPicPr>
          <p:nvPr/>
        </p:nvPicPr>
        <p:blipFill rotWithShape="1">
          <a:blip r:embed="rId5">
            <a:duotone>
              <a:prstClr val="black"/>
              <a:srgbClr val="D9C3A5">
                <a:tint val="50000"/>
                <a:satMod val="180000"/>
              </a:srgbClr>
            </a:duotone>
            <a:extLst>
              <a:ext uri="{28A0092B-C50C-407E-A947-70E740481C1C}">
                <a14:useLocalDpi xmlns:a14="http://schemas.microsoft.com/office/drawing/2010/main" val="0"/>
              </a:ext>
            </a:extLst>
          </a:blip>
          <a:srcRect l="-2503" r="1"/>
          <a:stretch/>
        </p:blipFill>
        <p:spPr bwMode="auto">
          <a:xfrm>
            <a:off x="646018" y="839203"/>
            <a:ext cx="3540174" cy="11392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8" name="Picture 14"/>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112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731566" y="2819911"/>
            <a:ext cx="5412434" cy="2162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t="8484"/>
          <a:stretch/>
        </p:blipFill>
        <p:spPr bwMode="auto">
          <a:xfrm>
            <a:off x="4670557" y="1205681"/>
            <a:ext cx="4473443" cy="7810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0413" y="1883109"/>
            <a:ext cx="3140943" cy="1395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p:cNvPicPr>
            <a:picLocks noChangeAspect="1" noChangeArrowheads="1"/>
          </p:cNvPicPr>
          <p:nvPr/>
        </p:nvPicPr>
        <p:blipFill rotWithShape="1">
          <a:blip r:embed="rId10">
            <a:extLst>
              <a:ext uri="{BEBA8EAE-BF5A-486C-A8C5-ECC9F3942E4B}">
                <a14:imgProps xmlns:a14="http://schemas.microsoft.com/office/drawing/2010/main">
                  <a14:imgLayer r:embed="rId11">
                    <a14:imgEffect>
                      <a14:colorTemperature colorTemp="8800"/>
                    </a14:imgEffect>
                  </a14:imgLayer>
                </a14:imgProps>
              </a:ext>
              <a:ext uri="{28A0092B-C50C-407E-A947-70E740481C1C}">
                <a14:useLocalDpi xmlns:a14="http://schemas.microsoft.com/office/drawing/2010/main" val="0"/>
              </a:ext>
            </a:extLst>
          </a:blip>
          <a:srcRect t="22731" r="14410"/>
          <a:stretch/>
        </p:blipFill>
        <p:spPr bwMode="auto">
          <a:xfrm>
            <a:off x="5224639" y="4925264"/>
            <a:ext cx="2946945" cy="984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9" name="Picture 5"/>
          <p:cNvPicPr>
            <a:picLocks noChangeAspect="1" noChangeArrowheads="1"/>
          </p:cNvPicPr>
          <p:nvPr/>
        </p:nvPicPr>
        <p:blipFill>
          <a:blip r:embed="rId12">
            <a:extLst>
              <a:ext uri="{BEBA8EAE-BF5A-486C-A8C5-ECC9F3942E4B}">
                <a14:imgProps xmlns:a14="http://schemas.microsoft.com/office/drawing/2010/main">
                  <a14:imgLayer r:embed="rId1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93044" y="4069125"/>
            <a:ext cx="3573337" cy="1348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43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37"/>
                                        </p:tgtEl>
                                        <p:attrNameLst>
                                          <p:attrName>style.visibility</p:attrName>
                                        </p:attrNameLst>
                                      </p:cBhvr>
                                      <p:to>
                                        <p:strVal val="visible"/>
                                      </p:to>
                                    </p:set>
                                    <p:anim calcmode="lin" valueType="num">
                                      <p:cBhvr additive="base">
                                        <p:cTn id="7" dur="500" fill="hold"/>
                                        <p:tgtEl>
                                          <p:spTgt spid="1037"/>
                                        </p:tgtEl>
                                        <p:attrNameLst>
                                          <p:attrName>ppt_x</p:attrName>
                                        </p:attrNameLst>
                                      </p:cBhvr>
                                      <p:tavLst>
                                        <p:tav tm="0">
                                          <p:val>
                                            <p:strVal val="#ppt_x"/>
                                          </p:val>
                                        </p:tav>
                                        <p:tav tm="100000">
                                          <p:val>
                                            <p:strVal val="#ppt_x"/>
                                          </p:val>
                                        </p:tav>
                                      </p:tavLst>
                                    </p:anim>
                                    <p:anim calcmode="lin" valueType="num">
                                      <p:cBhvr additive="base">
                                        <p:cTn id="8" dur="500" fill="hold"/>
                                        <p:tgtEl>
                                          <p:spTgt spid="10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additive="base">
                                        <p:cTn id="17" dur="500" fill="hold"/>
                                        <p:tgtEl>
                                          <p:spTgt spid="1029"/>
                                        </p:tgtEl>
                                        <p:attrNameLst>
                                          <p:attrName>ppt_x</p:attrName>
                                        </p:attrNameLst>
                                      </p:cBhvr>
                                      <p:tavLst>
                                        <p:tav tm="0">
                                          <p:val>
                                            <p:strVal val="#ppt_x"/>
                                          </p:val>
                                        </p:tav>
                                        <p:tav tm="100000">
                                          <p:val>
                                            <p:strVal val="#ppt_x"/>
                                          </p:val>
                                        </p:tav>
                                      </p:tavLst>
                                    </p:anim>
                                    <p:anim calcmode="lin" valueType="num">
                                      <p:cBhvr additive="base">
                                        <p:cTn id="18" dur="500" fill="hold"/>
                                        <p:tgtEl>
                                          <p:spTgt spid="102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32"/>
                                        </p:tgtEl>
                                        <p:attrNameLst>
                                          <p:attrName>style.visibility</p:attrName>
                                        </p:attrNameLst>
                                      </p:cBhvr>
                                      <p:to>
                                        <p:strVal val="visible"/>
                                      </p:to>
                                    </p:set>
                                    <p:anim calcmode="lin" valueType="num">
                                      <p:cBhvr additive="base">
                                        <p:cTn id="22" dur="500" fill="hold"/>
                                        <p:tgtEl>
                                          <p:spTgt spid="1032"/>
                                        </p:tgtEl>
                                        <p:attrNameLst>
                                          <p:attrName>ppt_x</p:attrName>
                                        </p:attrNameLst>
                                      </p:cBhvr>
                                      <p:tavLst>
                                        <p:tav tm="0">
                                          <p:val>
                                            <p:strVal val="#ppt_x"/>
                                          </p:val>
                                        </p:tav>
                                        <p:tav tm="100000">
                                          <p:val>
                                            <p:strVal val="#ppt_x"/>
                                          </p:val>
                                        </p:tav>
                                      </p:tavLst>
                                    </p:anim>
                                    <p:anim calcmode="lin" valueType="num">
                                      <p:cBhvr additive="base">
                                        <p:cTn id="23" dur="500" fill="hold"/>
                                        <p:tgtEl>
                                          <p:spTgt spid="103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027"/>
                                        </p:tgtEl>
                                        <p:attrNameLst>
                                          <p:attrName>style.visibility</p:attrName>
                                        </p:attrNameLst>
                                      </p:cBhvr>
                                      <p:to>
                                        <p:strVal val="visible"/>
                                      </p:to>
                                    </p:set>
                                    <p:anim calcmode="lin" valueType="num">
                                      <p:cBhvr additive="base">
                                        <p:cTn id="27" dur="500" fill="hold"/>
                                        <p:tgtEl>
                                          <p:spTgt spid="1027"/>
                                        </p:tgtEl>
                                        <p:attrNameLst>
                                          <p:attrName>ppt_x</p:attrName>
                                        </p:attrNameLst>
                                      </p:cBhvr>
                                      <p:tavLst>
                                        <p:tav tm="0">
                                          <p:val>
                                            <p:strVal val="#ppt_x"/>
                                          </p:val>
                                        </p:tav>
                                        <p:tav tm="100000">
                                          <p:val>
                                            <p:strVal val="#ppt_x"/>
                                          </p:val>
                                        </p:tav>
                                      </p:tavLst>
                                    </p:anim>
                                    <p:anim calcmode="lin" valueType="num">
                                      <p:cBhvr additive="base">
                                        <p:cTn id="28" dur="500" fill="hold"/>
                                        <p:tgtEl>
                                          <p:spTgt spid="102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031"/>
                                        </p:tgtEl>
                                        <p:attrNameLst>
                                          <p:attrName>style.visibility</p:attrName>
                                        </p:attrNameLst>
                                      </p:cBhvr>
                                      <p:to>
                                        <p:strVal val="visible"/>
                                      </p:to>
                                    </p:set>
                                    <p:anim calcmode="lin" valueType="num">
                                      <p:cBhvr additive="base">
                                        <p:cTn id="32" dur="500" fill="hold"/>
                                        <p:tgtEl>
                                          <p:spTgt spid="1031"/>
                                        </p:tgtEl>
                                        <p:attrNameLst>
                                          <p:attrName>ppt_x</p:attrName>
                                        </p:attrNameLst>
                                      </p:cBhvr>
                                      <p:tavLst>
                                        <p:tav tm="0">
                                          <p:val>
                                            <p:strVal val="#ppt_x"/>
                                          </p:val>
                                        </p:tav>
                                        <p:tav tm="100000">
                                          <p:val>
                                            <p:strVal val="#ppt_x"/>
                                          </p:val>
                                        </p:tav>
                                      </p:tavLst>
                                    </p:anim>
                                    <p:anim calcmode="lin" valueType="num">
                                      <p:cBhvr additive="base">
                                        <p:cTn id="33" dur="500" fill="hold"/>
                                        <p:tgtEl>
                                          <p:spTgt spid="103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ppt_x"/>
                                          </p:val>
                                        </p:tav>
                                        <p:tav tm="100000">
                                          <p:val>
                                            <p:strVal val="#ppt_x"/>
                                          </p:val>
                                        </p:tav>
                                      </p:tavLst>
                                    </p:anim>
                                    <p:anim calcmode="lin" valueType="num">
                                      <p:cBhvr additive="base">
                                        <p:cTn id="3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8"/>
                                        </p:tgtEl>
                                        <p:attrNameLst>
                                          <p:attrName>style.visibility</p:attrName>
                                        </p:attrNameLst>
                                      </p:cBhvr>
                                      <p:to>
                                        <p:strVal val="visible"/>
                                      </p:to>
                                    </p:set>
                                    <p:anim calcmode="lin" valueType="num">
                                      <p:cBhvr additive="base">
                                        <p:cTn id="43" dur="500" fill="hold"/>
                                        <p:tgtEl>
                                          <p:spTgt spid="1038"/>
                                        </p:tgtEl>
                                        <p:attrNameLst>
                                          <p:attrName>ppt_x</p:attrName>
                                        </p:attrNameLst>
                                      </p:cBhvr>
                                      <p:tavLst>
                                        <p:tav tm="0">
                                          <p:val>
                                            <p:strVal val="#ppt_x"/>
                                          </p:val>
                                        </p:tav>
                                        <p:tav tm="100000">
                                          <p:val>
                                            <p:strVal val="#ppt_x"/>
                                          </p:val>
                                        </p:tav>
                                      </p:tavLst>
                                    </p:anim>
                                    <p:anim calcmode="lin" valueType="num">
                                      <p:cBhvr additive="base">
                                        <p:cTn id="44"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1.gstatic.com/images?q=tbn:ANd9GcS2tnkfKKbXfoZxUgwhJ3IEKXOdRc1omwwUw1U2L7BZt282pRyF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959" y="1085533"/>
            <a:ext cx="1539999" cy="14350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PayPal 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190" y="2188100"/>
            <a:ext cx="782805" cy="2855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PagSeguro U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9395" y="762393"/>
            <a:ext cx="1476093" cy="4482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ercadoPa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7229" y="1507289"/>
            <a:ext cx="1689132" cy="52050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37538" y="3140594"/>
            <a:ext cx="834447" cy="699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9"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76775" y="2699305"/>
            <a:ext cx="710043" cy="608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0" name="Picture 14"/>
          <p:cNvPicPr>
            <a:picLocks noChangeAspect="1" noChangeArrowheads="1"/>
          </p:cNvPicPr>
          <p:nvPr/>
        </p:nvPicPr>
        <p:blipFill rotWithShape="1">
          <a:blip r:embed="rId9">
            <a:extLst>
              <a:ext uri="{28A0092B-C50C-407E-A947-70E740481C1C}">
                <a14:useLocalDpi xmlns:a14="http://schemas.microsoft.com/office/drawing/2010/main" val="0"/>
              </a:ext>
            </a:extLst>
          </a:blip>
          <a:srcRect t="36389" b="36183"/>
          <a:stretch/>
        </p:blipFill>
        <p:spPr bwMode="auto">
          <a:xfrm>
            <a:off x="6064415" y="5353383"/>
            <a:ext cx="1574538" cy="34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AutoShape 16" descr="data:image/jpeg;base64,/9j/4AAQSkZJRgABAQAAAQABAAD/2wCEAAkGBxMREBQUERQVFhMWGBoTGRYWFBYYFBcWFRYcGBYVGBYYHCgjGRsmHBQUITEhJSkrLi4uFx8zODMsNzQtLysBCgoKDgwOGhAQGzQkICUwNzIzNzQ0NC00NzQsMDU4Mjc1NTQ0LCwtLyw1NDc3NDU3LDc2NCw3LDQtNy83LC0vLP/AABEIAJgBSwMBIgACEQEDEQH/xAAcAAEAAwADAQEAAAAAAAAAAAAABgcIAwQFAgH/xABMEAABAwIBCAQICQkHBQAAAAABAAIDBBEFBgcSEyExQVEiYXGBCDJCUnKRsbIjMzRDYnOCkqEUFSQ1U3SzwdIXRGOToqPwGFWkwuP/xAAaAQEAAgMBAAAAAAAAAAAAAAAABQYBAwQC/8QALREBAAIBAwICCQUBAAAAAAAAAAECAwQFERIxQVETITJhcYGRsdEiI6HB8BT/2gAMAwEAAhEDEQA/ALxREQEREBERAREQEREBFEcsMqTA7UwW1lrucduhfcAOLrbdu647oQ/GKgm5mlv9Y7+RUhg27Jlr1TPEIjVbxhwX6IjmY7rlRV/kvle8PbFUu0muOiHnxmk7tI8R1qwFzZ9PfBbps7dJq8eqp1UERFodQiIgIiICIiAiIgIi6eMTujp5nsNnMje4HfYtYSDY9YQdxFlz+2TF/wBuz/Ii/pQ55MX/AG7P8iL+lBqNF8RG7QTxAP4L7QEREBERAREQEREBERAREQEREBERAReHimWFBTEtnq4GOG9pkaXj7AJP4Lw353MHBt+V+qCoI9YjQThFF6DOJhc1tCthBPnu1f8AEAUlila8BzSHNO4ggg9hCD7REQU1jjyaqcu36x/4OIsuiprlvk4/WGeFpc1217QLlp84DiDxUKVq02WuTHE1ULW4L4c1ovHj9RXVhriYYi7xixpPaWi6rTJfJx9S9rnNIhBuXHZpW8lvO/PgrTAUXumWtprSO8J3YsF6VtktHETxw/URFErAIi/CUH6ij2JZcYdTkiWsgDhvaJA5w7WsuQvHOd3B72/K/wDYqLevVoJyijeHZe4ZOQI62C53BzwxxPIB9iSpG1wIBBuDtBG4oP1ERAXn5Q/I6j6mT3CvQXn5Q/I6j6mT3CgxYiIg2/B4jewexci44PEb2D2LkQEREBERARdGrxeCI2kljaeRcNL1b10HZX0Y+e9TJP6VtrhyW9cVmfk031OGk8WvEfOHuovJgylpH7p2D0rt94BepHIHC7SCOYNx615tjtT2o4eqZaZPYtE/CeX0iIvDYIiICIqqzxZy/wAhBpKN36U4dN426lrhst/iEbuQ28kHs5f50KXDLxt+Hqv2TXWDL7jK/wAns2ndsAN1QeVGcTEMQJE05bGfmYrxxW5EA3ePSJUWkkLiXOJLiSSSbkk7SSTvK+UBEX6Ag/FcPg54ZK+pmn05GwRN0dAPcI5JZNg0mg2dotBO3cS0qnlrfNdk7+b8MgicLSvGul56yQAkHraNFv2UEsXVqsRhiexkkrGPkuGNc9rXPLbXDQT0iLjYF2ll7PflH+WYo9jTeKmGobyLwbyu7dLo/YCDUK4H0cZOkWMLuZaCfXZZUyXzmYjQWbHMZIh81NeRluTSTpMHU0gK5ci88tJWvbFUNNNM42Gk7ShcTuAksNEnk4AcLlZiZjsxMRPdZqIiwyIipPPNnOdG59DQvs8dGeZp2t5xMPA83Ddu33sEhzgZ3qagLoaYCoqRcGx+BjcNlnuHjOB8lvIgkFUTlNlvXYgT+UzvLD8006EQHAaDdhtzNz1qOogIi/bbL8EH4vcydyuraBwNLO9g8y+lEed43Xb32uvDRBo3IHPNBVlsNcG0852B4PwDz2nbGeo3HXwVrLDiuXMznNdE9lDXPvE6zIZXHbG7yYnE72HcD5OwbvFC/l5+UPyOo+pk9wr0F5+UPyOo+pk9woMWIiINvweI3sHsXIuODxG9g9i5EBERB4eUGU0VL0fHl8wHd1uPkj8epQDFcpaioJ0nlrPMZ0W9/E95XcywyedTyGRt3RPN7kklrjwcTv6j/wAMbVi0WmwxSL19c+f+7KfuWt1M5Jx3/THlH58REQKQQ4uzRV8sJvE9zD1HYe0bj3rrIsTETHEvVbTWeYniU8wLLm5DKoAcNY0bPtN4do9QU1jeHAFpBB2gg3BB4gqjlIslMpHUzgyQkwE7RxYT5TermP8AhidXt0THVi7+Sf2/ebRMY888x5/laKL5Y8EAg3BFwRuIO4r6UIs6P5d5Stw2glqHWLgNGNp8qV2xg7N5PU0rIdbVvmkfLK4vke4vc47y5xuSVbnhHY4X1MFI09GJmucOBfISG3HMNb/uKnEBTPN7m7qMWfdvwdM02fM4XF/MYPLd+A4ncD5WRGTb8SroqZlwHG73DyI27Xu7bbB1kLXWE4bFSwRwQNDIo2hrWjgBz5k7STxJJQRvJrNrh1C0aEDZJB87MBI8nmLizfsgKWMjaBYAAcgBZfaIPJxLJmjqS109NC9zSHBxjbpggg7HAX4DYvWREHh5b40aHD6ioaCXMYdEAE9N3RaTbgCQSeQKx095cSXEkk3JJuSTvJPErcJChWVGa/Dq67nQ6qU/OQ2Yb83Ntou7xfrQZRRTfOTm7kwgxuMzZYpS4MOiWvGjYkObtG5w2g+pQhBpXMRla+to3wTOLpqbRaHHe6J19C54kaJb2Bqs5Zy8HKcjE5m8HU7ifsyR29pWjUELzsZXfmzD3PYfh5fgouYcR0pPsjb26Kyk95JJJJJNyTtJJ3klWRn8xs1GKmEHoUzBGBw03gPe4etrfsKtUBWDm3zXz4p8LKTDSA21lunIQdojB4DcXHZfntt5ua/JH86V7Y331EY1sxFx0AdjAeBcbDs0jwWsKaBsbGsjaGsaA1rWizWtAsAANwAQR3J7IHD6IDU00ZcPnJAJJD16Tt3YLBSQMFrWFuxfSII9j+RFBWtIqKaMuPltboSDseyx7tyonORmllw5rp6ZzpqUbXXHwsQ5vtsc36QtbiBvVz5U5ysOoLtkmEko+ahs99+TrHRb9ohU9lXnsrKkOZSsbTRG4vsklIPNzhYXHId6CrUREGn8ymV5r6HVyuvUU1o3Em7nxkfByEnebAtJ5tvxU0yh+R1H1MnuFZlzMY4aTF4BezJ/0Z456zxO/WBn4rTWUPyOo+pk9woMWIiINvweI3sHsXIuODxG9g9i5EHDV1ccTQ6V7WNJDQXuDQXONmtueJPBcyonwkcbu+mo2nYAal46zdkfqAl+8FBMkc5lfh9msk1sI+Zmu5oHJp8ZncbdRQatqIWvaWvAc1wsQdxBVf1OQ0v5Roxkak9IPO0tHmkcXe1djILOlS4o9sOi+KpIJ1ZBc06Iu4tkAtYfSAU8XRg1OTBz0eLk1Wixarj0kdniYXktTQAdAPd5z+ke4bh3Bey1gAsAAOoL6Rar5L3nm08t+PDjxRxSIiHTrcLhmFpI2O6y0X7nDaFCsosijGDJTXc0bTGdrgPonyuzf2qwUW3DqsmGf0z6vJz6nQ4dTXi8evz8VGIphl9ggjeJ4xZrzZ4G4P36Xft7x1qHqyYc1c1IvVS9Vp7afLOO3gn2b3GNJpp3na0aTPR4t7r3HaeSmqpfCa0wTxyDyXAnrbucO8EhXODfcoTcsMY8nVHafutGy6mcuHot3r9vBkvO1Va3Gq13KQR/5bGs/wDVRFSXOVCWYvXA/t5Hdz3aQ/BwUaUcmF5+DXhgtV1JG27IGnkPHeO/4P1K8FT/AINk4NFVM8psweex8YA9xyuBAREQEREBERBS3hLfEUXpy+6xUKr68Jb4ii9OX3WKhUFo+Dr+tpP3aT+JEtJLNvg6/raT92k/iRLSSDGWVtVra+rkvfTnld3GRxH4LyV3cahLKmdh3tle09oeR/JdJBovwdMLEeHyz26U0pbfjoRABo+86RWlV1ccLC+V7Y2N2l73BrQOZcdgWZsm868+H4cykpoWabS9xmeS4dNxdZsYttF95J7FD8dyiqq1+nVzySneA53Qb6LB0WdwCC/cqc91FT3bSNdVSDZcdCEH0yLu7hY81T+VOcvEa+7ZJjHEfmobsZbk4g6Tu8kdShyICKT5L5A1+IEGngcIz89J0Ircw4+N9kEq4MlcxdNDZ9dI6ofv1bLxwjqJB0n7eN29iCh8Hwaoq5NXTQvlfyY0m1+LjuaOs2CtbJbMRNJZ+ITCJu/VRWfJ2F56LT2aSvTDcNhpoxHTxMijG5sbQ1vbYDf1rtIPAyayMosPH6LAxruMh6Up7Xu29wsOpd/KH5HUfUye4V6C8/KH5HUfUye4UGLEREG34PEb2D2LkXHB4jewexciDKueurMmN1NzsZq4x1BsTSR94uPeoMphnejLcbrQfPafvRtI9qh6C6vBswsGWrqSNrGshafTJc/3GetXyqV8GmoGprY/KD439zmuA/FpV1ICIiAiIg8zKSlEtJM0+YXDtb0h+IVPq6cVkDYJXHcGOP8ApKpZTm0zPRaPeq+/xHpKT48CuPJ+XTpIHHeY237Q2x9ipxW9ks21FB6APr2/zWd1j9uvxY2CZ9LePd/bO+frCzDjD5NujPGyUbNlwNW4A87x3+0q5Wls/WTJq8PE8YvLSkvNt5hdbWDus13Y0rNKglpWPmKylbR4lqpDaKqAiudwkBvET2kub9sLTiw6DZaJzUZ1Y6pjKWueGVLbNZI42bMNwuTuk7fG4bdiC2UREBEUYy2y5pcKj0p3aUjvEhYQZHddvJb1n8Sgk6Lz8CxmGtp2T07w+N4uDxB4tcODhxC9BBS3hLfEUXpy+6xUKr68Jb4ii9OX3WKhUFo+Dr+tpP3aT+JEtJLNvg6/raT92k/iRLSSDJOdfCjTYxVtsdF8hnb1ib4Q26gXOHcokr98InJgyQxV0bbmL4GW2/VuN2O7A4kfbCpTBMAqa1+hSwySu46LeiPScdje8hB5q5IIXPcGsaXOOwNaCXE8gBvVz5LZh3us/EJg0b9VDtd2OkOwdwParcyeyUosPbalgZGdxfvkd2yO2nad1+KCgclszNfV2dPaljPGQXlI6ogbjscWq4Mls1GHUVnarXyjbrJ7OsebWW0R1G1+tTpEH4Av1FEMs84tFhjmMmcXyuIvHHZzmMJ2vfysNw3nhzQS9F16CtjniZLC8PjeA5rmm4IK7CAvPyh+R1H1MnuFegvPyh+R1H1MnuFBixERBt+DxG9g9i5F1cNq45YmPie17CBZzHBzTs4ELtIM2+ELhRixRswHRniab83x9Bw7miP1qrlqDPfkwa3DS+Nt5qYmZthtLLWlaPsgO6ywLL6CfZlcpBQ4m0SG0VQNQ4ncHEgxuP2hbscVqVYcWgs0udWOWNlJXvDJm2ZHM42bKNzWvcdz+Fz43bvC4UREBEUfytyypMMYHVUli42bG3pSO22JDeQ4k7O+wQdnKqmllpXsgALnWBBNjo7yBfZc2A4byqoqad8bi2Rpa4cHAgq56KrZNGySJwfG8BzXNNw5p3EL5r6CKdujKxrx1jaOw7x3Lv0mt9BHTMcx/KJ3DbP+ueuLcTH0UvGwuIDRck2A5k7AFddHAI42MG5jQz7ot/JRykyLjiqWSscSxp0tBwudIeLZ3IHb3KUr1r9VXN0xTs8bTob6XrnJ3n7Q/HtBBBAIOwg7QQd4IWW87WQTsMqTJECaSZxMZ/ZuO0wu7NtuY6wVqVdPF8LhqoXw1DBJE8Wc0/gQeBB2gjaCo5MsUIrHziZqKjD3Olpw6ek2nSAvJEOUjRvH0xs2bbKuEE0ybzoYlQtDGTayMbAycaxo6g64cB1A2Uvjz/1NulSQk8w94Hq2+1U4iCycbz14lOC2IxU7TxjZd9vSeT6wAq7qql8ry+V7nvcbuc9xc4nmXHaVxIgl2brLubCZ9Jt307yNbFfYR57eTxz47j1amwTF4ayBk9O8PieLgjhzaRwcDsIWTMj8javE5dCmjOgDZ8rriJnpO4n6IuepadyCyOiwqm1MTnPc46ckjvLfa1w29mjgB6yUFd+Et8RRenL7rFQqvrwlviKL05fdYqFQWj4Ov62k/dpP4kS0ks2+Dr+tpP3aT+JEtJIOGspWTRujlaHxvBa5rhcOaRYghfNDRRwMEcMbI2N2BrGhrR2ALsIgKh8/2W2k8YfTu6LCHzkcXizo47/R2OPXo8QVamcLKQ4dh8tQxjnyAaDAGlzQ93iufbcwbyTa9gL3IWRKid0j3PeS57yXucdpc5xuSTzJJQTjJ7O3idI0N1onYNgbO0vIHU8EO9ZKlAz/ANRb5JDfnrH29Vv5qm0QWFj2eLE6lpa17Kdh/YNIfb03EuHa2yr+SQuJc4kuJJJJuSTtJJO8r5RBYGazONJhcuqmu+jeek3eYyfnGD2t49q05Q1kc0bJYnB8bwHNc03BB3EFZQyHzfVeKPGqbq4AelO8HVjmG+e7qHeQtPZJ5OQ4dSspoNIsbckuN3OcfGceAvyGxB7C4quASRvYdz2lh7HCx9q5UQYlxKidBNJDILPje6Nw62mx9i6y0HnizXvq3msoWgz2Alh2DWWFg9hPl2sCDvAFtu+gaqmfE8slY5j27HNe0tcDyLTtCDvYHlBVUT9Olnkidx0XdE+k07Hd4KurNpndqa2qipKiBsj5LgSxdEgNFy57DstYE3BHYqCV6+Dlk5Zs9c8b/gIuwWMjh36I7nILuKzFnhyAdh1QZ4G/oczrtsNkLztMR5DeW9Wzht06utiNBHURPimY18bxoua4XBH/ADjwQYlRWdnFzSVFC501GHT0u+wF5ohyc0eM0ecO8DeaxQS/JnOViNA0Mim04hsEcw02AcgT0mjqBAUzhz/VIHSpIS7mHvaPUb+1U6iCzMaz24lMC2LVU4PGNmk/7zyR6gFXVbWyTSGSZ7pJHbS57i5x7SVwIgsnNFnHdh0op6lxNFIe0wvPlt+ifKb3jbcHS8Uge0OaQ5rgCCDcEHaCCN4WPMlMkqvEpdXSxlwHjSOuImdb322dguTwBWqMh8nPzdRR0xlfMWXOk7cCd7WDyWDgLlB7yIiAiIgKD5UZqsNriXmIwynaZICGXN73cyxYSSdptc81OEQUBiuYGoaf0aqieL7pWvjIHK7dO59S8Z2Y/FL/AN3PXrT/ADatMIgzpQZhq9x+Gmp429Re933dED/Up1k5mPoICHVLpKl44O+Divz0Gm57C4jqVoog4aSljhY2OJjWMaLNYxoa0DkGjYFzIiCFZzMgvzwyBuv1Oqc519VrNLTAHnttbR696gX/AE9n/uH/AIv/ANleSIK1zdZqvzTVuqPyrXaUTotHUaHjOa7S0tY7zN1uKspEQEREH45oIsdoOy3BV9lNmfw2rJexjqaQ7bwWDCeuIgtA9HRVhIgz3iWYKraf0epgkH+IHxO7gA8fivL/ALD8Uv8A3ft1p/pWmEQZ4w7MJWuPw9RTxt+hpyO9RDR+Kn2TWZfDqUh8wdVSC3xthEDzETdh7HFyslEHxFG1rQ1oDWgWAAAAA3AAbgvtEQEREBeVj2TlJXM0KuCOUWsC4dNt/NeLOb3EL1UQUllRmGabvw+fRO/VT7W79zZWi46gQe1WxktgrKGjgpmbomBpPnO3vd3uLj3r1UQEREBQzKvNjh2IEvfFqpTtMsJDHE83Cxa6/Mi/WpmiCgsWzAzgk0tXE8X2CZjoyBy0maVz3DuXiOzH4oD/AHc9YlP82rTCIM50OYevcRrZqaNvGznvd3N0AD61N8ncxlFAQ6qkkqXDyfiovutJcfvW6laqIOvQ0UcEYjhYyONuwMY0NaOwBdhEQEREBERAREQEREBERAREQEREBERAREQEREBERAREQEREBERAREQEREBERAREQEREBERAREQEREBERAREQEREBERAREQEREBERAREQEREBERAREQEREBERAREQEREBERAREQEREBERAREQEREH//Z"/>
          <p:cNvSpPr>
            <a:spLocks noChangeAspect="1" noChangeArrowheads="1"/>
          </p:cNvSpPr>
          <p:nvPr/>
        </p:nvSpPr>
        <p:spPr bwMode="auto">
          <a:xfrm>
            <a:off x="1096434" y="670985"/>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113" name="Picture 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46589" y="5227429"/>
            <a:ext cx="873278" cy="53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AutoShape 19" descr="data:image/jpeg;base64,/9j/4AAQSkZJRgABAQAAAQABAAD/2wCEAAkGBw4PEA8NDw8UDxAQEA8QDhAQFBAQDhAQFRgWGhQXFBYYHCggHBolHRUXITEhJS0rLi8uFyAzODMsNyktLisBCgoKDg0OGhAQGzIkICUyKyw3Ly42LzQ0LDA0MDQvNCwsLCwtLCwsLCw0LCwsLCwsLywsLCw0LCwsLCwsLCwsLP/AABEIAOEA4QMBEQACEQEDEQH/xAAbAAEAAgMBAQAAAAAAAAAAAAAAAQUCAwQGB//EAEwQAAEDAgMCBgsNBgYDAQAAAAEAAgMEEQUGEiExExdBUZLRIjRUYXF0gZGxstIHFBYjMkJSU2Nzk6LiFURicqHhJDOCo8HxpLPwJf/EABoBAQADAQEBAAAAAAAAAAAAAAABAgMEBQb/xAA5EQACAQIBBwsDBAIDAQEAAAAAAQIDEQQSFSExUnGhBRMUM0FRYYGx4fBikdEiIzLBJKJCsvFDNP/aAAwDAQACEQMRAD8A+4oAgCAIAgCAIAgCAIAgCAIAgCAIAgCAIAgCAIAgCAIAgCAIAgCAIAgCAIAgCAIAgCAIAgCAIAgCAIAgCAIAgCAIAgCAIAgCAIAgCAIAgCAIAgCAIAgCAIAgCAIAgCAIAgCAIAgCAIAgCAIAgCAIAgCAIAgKOpzDoe+Pgr6XFt9Vr28i644XKinc4p4zJk45OowGZPsfz/pU9E8SOm/ST8I/sfz/ANk6J4jpv0k/CL7H8/8AZOieI6b9JHwj+x/P/ZOieI6b9IOZPsfz/pToniOm/SYnM32P5/0qeh+JHTvp4mJzR9h+f9KdD+ojp/08TA5s+w/P+lW6F9RGcPp4+xrdnC37v/ufpU9B+rh7lXyl9PH2Nbs6gfu/+5+lTm/6uHuUfKlv+HH2NTs9Afux/E/SrLk36uHuZvlhL/hx9jUfdCA/dT+KPZVs1va4e5ln1X6vj7GPGGO5D+KPZTNb2uHuWXLa2OPsRxiDuQ/ij2EzY9rh7llyytjj7EcYw7kP4o9hRmx7XD3LZ4Wxx9iOMcdyH8Uewmbfq4e5OdlscfYjjIHch/FHsKM2/Vw9y2dVs8fYcZI7kP4o9hM2/Vw9yc5rZ4+xHGUO4z+KPYTN31cPcnOS2eJHGUO4z+KPYTN31cPcnOS2eJ7bDarhoYp9OnhY2Sab306gDa/LvXnzjkyce49CnLLipd50qhcIAgCAIAgCA8TiI+Om+8f6V61L+C3Hi1eslvNICsVMw1QTYnSgsQWoLGJCkgwcFJDNTgrFGaXhWRVo0PCsjNo55AroykjllC0RzzRxShao5JqzNRUkoxKg0RiVU0RiVBoiChdGJUFkYlC5BUFj7dlvtOk8Xg9QL56v1st7PoqHVR3IslkahAEAQBAEAQHi8QHx0v3j/SvVp/wW48er1kt5raFYoZAKCTKygkghSQYkIDW4KxVmpwVkVZpeFKKM0PCuijOaQK6Mmc0gWiMJHFMFrE5KiNBViiMSoNEYlQaIxKg0RiVBdGJUF0YoWIKgufbst9p0ni8HqBfPV+tlvZ9FQ6qO5FksjUIAgCAIAgCA8biH+dL94/0r1Kf8EePV6yW81hWKmYUEk2QEEIDEqSDW5SQzU9WRVml6sijOd6ujNnPIrIyZyyLRGMjjnWsTkqHMrmUTEqDRGJUGqMVBojEqC6MSoLogoWMSoLI+3Zb7TpPF4PUC+er9bLez6Oh1UdyLJZGoQBAEAQBAEB42v/zpfvHelepT/gjx6vWS3msKxUzCgkyQEFAYFSQa3KSDU5WRVml6sijND1dFGcz1ZGTOaRaIwkcU61ictQ5lcxiYlQaIxKg1RioNEYlQXRiVBdEFCxiVBZH27LfadJ4vB6gXz1frZb2fR0OqjuRZLI1CAIAgCAIAgPGYgfjpfvH+lerT/gtx49XrJbzU0qxUzBVQZXQkglAYEqSDBxUlWanlWRVml5VkUZzvKuijOeQq6MpHLIVojCRxzlaxOSoznVjNGJUGqMSoNEYqDRGJUF0YlQXRCFjEqC6Pt2W+06TxeD1Avnq/Wy3s+iodVHciyWRqEAQBAEAQBAeKxE/HS/eP9K9Wn/BbjxqvWS3mkFXKGYKgkm6gkEoDAlSRcwcVJU1OKsVZpeVZFGaHlXRmznkKujKTOWUrRGEmcUxWsTkqPSaSpIRiVBojEqpqjEoXRBUGiMSoLIxKFyCoLH27LfadJ4vB6gXz1frZb2fRUOqjuRZLI1CAIAgCAIAgPHS0r5qmZjLX1yE32AAFeopqFKLfgeRKnKpVko+J0jAKjnZ0ndSz6VDxNOiVPAhuCT6i3sdgab3Nje+7Z3k6RC1wsLUvYz/YM/OzznqUdJh4k9EqeBw1tI+FwY+1yLjTcg/3W1OcZq6MalOVN2Z2fsGo52dI9Sy6TA16JU8DE5fqOdnSd1KelU/EjodTwMDlyp54+k72VPS6fiR0Kp4fPI1uyzU88fSd7KnplPxKvA1fD55Gp2Vao8sfSd7Kt02n4lHyfW8PnkanZRqzyxdJ3sqyx1Lx+eZR8m1vD7+xynKFa4ubaMWtZxedLr33WBOy3LbeFp06ilfSYPkzENtaPv7Gp2Ra4/Oh6b/YVs40fH55mT5GxDetfd/g54clV7r9gxgBIBe+wdblFgTbw2VpcoUV2lYck4l9iXmbfgFXfSh6b/YVM40fH55my5IxHh93+DE5Br/pQ9N/sKM4UfH55llyVX8Pu/waTkeu18H8VcsLw7W/QQDYi+nftHnU9PpWvp+eZK5Nr3to+/sbPgBX/Sg6b/YVc4UfH55l1ybX8Pu/waG5Gry98XxQLGsdqL36HB2q2k6NpGk38nOrPHUrX0/PMLAVr20fPI2cX2IfSg/Ek9hV6fS8fnmXzfW8Pu/weZraZ0MkkL7ao3uY7Tctu02NjzLrjJSipLtOaUXGTi+w+0Zb7TpPF4PUC+fr9bLez6Ch1UdyLJZGoQBAEAQBAEBUQtFO2qqnja6SQgfwgkNHlPpC6ZPnHCC8DkilSU6j72eZ991ZYZuGk069BIe4dkRfdzdYXdkUsrJsjz8uq45eU7aj2GGVnDQMl5S2zu88bCvNqwyJuJ61Gpl01I8U3EKkgkTSWFrnW7Zfdyr1Obp9yPHVWpa+Uz19Joq44Jz8phuR/ENhHgvY+QLzZ3pSlFdp6sMmtGM32FDjmJyune2KRzWxgtOhxaCW7XE283kXXQoxUE5LWcWIrTdRqL0I6cJq5XUlY90ji5rHlri4lzewJ2HkVKsIqrBJd3qXo1JOhNt6dPoU2FMxCqDzFUP7AgO1SvG+9reZdVV0KVsqPA4qCxNZNxlq8WWtFhWJtljdJOSxsjC8cK83aCLi1tuxc862HcWlHTuOqnh8Uppylouu1lNmWsqziL6aGokZqdCxjRI9rAXMZzbtpXVhadJYdTlFPX2eJ5eOq13jXSpzau0lp0akbn4HjbQXCpc6wJ0id5J8FxZVWIwb0ZPA1eC5RirqpfzZ05Hx+one+nmfwgEZkY821ixAIJG/5X9Fnj8LCEVOCtpsa8k46rVk6dR30Xuasg4nPLNMJpnyNbDqAe4kDsht2q3KFGEILJVtJXkfEVak5c5JvR2nLLjuI4hO6KicY4xct02aQwHY57ztueYf13qyw9DDwyqul/NSKvGYrF1XGhoX9d7fiW2C0eI0sj6itqNcDIpHOHCOfYixvYjmBXNWnQqRUaUdLa7Duw9LE0ZOded4pPt9jyr8VxGZlTWNnkZHHI3U1r3AMEhOkNA5BsHlC7uZoQcabSu/6PO5/E1IyqqTST9fwfQcp4p76pY5CbyN+Ll59bbXJ8Is7yrycVS5uo0tWs9zB1udpKT16nv+aT5tWYzX8LUBlTNaN8hNnusxgfpB8F3NHlXrxo0smN4rTb0PGlXrZUrSei/rY+k5WxkVtO2XZwjewmaOR45fAdhHh7y8fE0eanbs7D28LX56nldvaeT9zvFKmaqkZNPJK0QOcGvc5wB1sF7Hl2ld2OpQhTTiraThwFWc5tSd9B5TM3blX4xN6xXZQ6qO5HJX62W9n13LfadJ4vB6gXh1+tlvZ7lDqo7kWSyNQgCAIAgCAIDzGcKz5FOD/G/0NHpPmXfg6eubPOx1TVBbzgZi0IpjS8EdrTd1x8u97+e3mWroy53LuYqvDmubt/6dGUqzS58BOx4LmfzAbfOPVVMXTulLuL4KpZuHec+W6YTGeI7nQ2vzG4sfIbK+Jm4ZMl3lMJBTyovuGE4m6lE8ThY2Okc0w2f/AH8qVqKquMl8QoVnSUov4zZhlH/hamodvcxzGE83zj5T6FFWp+7GCJpU/wBqc2bMF7Trf5JPUKit10PL1Jo//nqbn6FPgOHVM4kME3BBpbq7ORlyb2+SF0V6tOFstXOPC0KtRPm5W83/AEX2HYJXxyxvkqdTGuBc3hJjcc1iLLkqYijKDSjp3I7qOFxEZqUp3W9nmcziQ4o8Q7JeEp+C3fL0M079m9ehhcnoqytWm/3Z4mOU3yg+b/leNt9kdtVT4/odqc4tsdQY6DVbltbb5tqxhLBXVv7OmpT5UyXd6PBo2+5w6C8wAPD6Lkm2kxX+bzbbXv3lXlNT/Ts/2W5DdL9S/wCX9eH9lbkZpJrWt+UaR4b4TuW2PaWQ33mPJKb5xLZLD3L5G3qWfPLYXDnLRqBt4CR51jyon+l9mk6uRGv1rt0f2dvukYnwcDKVp7KY3f3o2kek28xWPJ9LKm5vs9Tq5VrZNNU12+iPPYRmWkgo3UT4Hv4UScM5pjGov2XFzyCw8i6quFqTq84nq1HFQxlGFF0nFu976u3zNnub4pwVQaZx7GdvY8wlaCR5xceQKvKFLKhlrs9DTkytkzyH2+pOTIGSYjWRvGpj4qtr2ncWmVgIUYuTjQi13r0LYOKliJp6mpeqNeHSvwfEHQyE8A8hrnHc6InsJPC03v8A6lNRLE0cpa/77vngTTbwtfJep+nY/L8mXuYduS+Lv9eNRyh1a3luTuse48/mbt2r8Ym9YrpodVHcjnr9bLez67lvtOk8Xg9QLw6/Wy3s9yh1UdyLJZGoQBAEAQBAEB55uByvqffExYWa9WkFxNh8gbRbkC7OkRVLIjrOFYacquXO1jJ+MUgn97cCPliMv0s06v8AvYioVXTy7+IeKpKrzdvC5hWYDLw/DwOY0Xa4Alws7lFgNx/5KmGJjzeTO5FTCy5zLhY24Bg0tO973lpDmaRpLib3B5QFXEV41IpIthsPKlJtmjFsBdPJw0LmBr2tJ1Ei55xYbiLK9HEqEcmS1FK2FdSWXBrSWk1EDTupYyLhmgX3XsN9uff5VzxqfuKct50yp/tOnHuscWH4NLHT1MLi0ula4NILtIJaRt2LWpXjKpGS7DGnh5RpTg9b/BTQ5WrmX0TtZffoklbfw2auqWMoy1xv5I4o4DER/jJLc3+DqosCxBksb31OpjXsc9vCzG7QQSLEWOxZzxNBxaUdO5GtPCYmM03PRddrFdlqokxAVodHwYlgfYl3CWYGg7NNvmnlSni4Rw/NNO9nxMqvJ1WWN59NWun230JeBewzvNVNET2DYIHtbs2Oc6UOP5R5lySiuajLtu/6PSjOTryj2JRfF/gocrZZnpJ5JpHRlro3sAYXF1y5pG9o2bF2YvGQq01GKes83k/k6rh6znJqzTWjevAyyhlqeilkklfG4Pj0DQXE3uDtuAq4zFwrRSimacnYCphpuU2ndW0HHieSHGUz0U4iuSQ06m6Dy6Ht2gd62xXp49ZOTVjf53FKvJby8ujK3zsaNFLkmrdPFLVTtmYxzS+75ZHua03DeyG4n0lWljqag1TVn5FafJlV1FKpK6W9+WkssVzLQ09T71fTg2LBJIGx6GarHbfbsBBKwp4arUp5afqdVXGUadTm3Hz0aDTmDKM0tUyrpHxxECNxDtTbSMOxw0g7LBvm76tQxkY03Cpd/griMFKVVVKbS1fdGzLGWKilq5aqV8ZbIyUaYy8kOe9ruVo2bCoxGKhUpKEb6LehbDYSdOq6kmtN+LudGZ8GZicfxLmtmglczU69hY2ex1rnmcPJzrPD1nQl+rUzXE0FiI/p1p/EcmTcqVFFO+aV8bmuidGAwvJuXNPK0bOxK0xWKhVgoxT1lMLhZ0puUmtR4HM3btX4xN6xXpUOqjuR51frZb2fXct9p0ni8HqBeHX62W9nt0OrjuRZLI1CAIAgCAIAgPm+L4nUNqJ2tnkAErwAHvAAB3AXXuUaMHTi3Fau4+bxGIqKtJKT1vtZW8KSbk7Sbk8t1vknNldp1/tWp+vl/Ef1rLmaeyvsbdIqbT+7J/atR9fL+I/rTmaeyvsOkVNp/dmyGorNI0On0Ws3QZdNhzW2KJRpX02v5Fozr2/TlW8LgS1wuQagEm7iOG2m1rnyAeZMmj4cBlYhbXEg1GIc9T/vpk0Pp4EOeJ+ric8+I1jLB8s7L7tTpW38FyrxpUpakn9jKdevH+UpLfc1tr6941MkqXjddjpnC/hCtzdFaGo8DPn8TJXi5PdcwdUYp9Kr89QpycP9PAzcsa+2f+xpMmIgl96oOIAc748OIF7AnmFz5yptQat+ngR/lp3/AF/7ERVuIvGpktU8XIux07hcbxcHejhQWhqPAtGpipK6lJ+ciTPin06zz1Krk4fujwNE8V3z/wBjkMtZBd+qeHUS5zrzRanHeSdlyVe1KejQ/syL1qen9S+6Oj3zim8PrD5alZ5OH7o8DZSxPfL/AGOKWiq3kufDO5zjdznRyuc485JG1XU6aVk190VdOo3dxf2Z1CoxQDY6sAA56kAALPJofTwNlLEfV/sYRV+JPGpk1W9vOx1Q5vnClworQ0uBMaldq6cn9zGM4kwucz320vOp5aKhpe7ncRvPfKh8y9eTwLR55aVlad5H7QxLVwfDVesAEs11GsA7jpvdObo2vZW8icute15X8zlloat5c90E7nOJLnOjlLiTvJJG0qynTWhNcCMib0tP7M+zZdaW0lK1wLSKeEEEEEENFwQV4Vd3qS3s92j1cdyLBZGoQBAEAQBAEB8kx6T/ABdSPtpPSV9Hh1+1Hcj47Fz/AMia8WcglWljJTMxIli2WTwiixOWe9oK80+FsqGgOLG7Ab2N5Lf8rx6lJVMU4P5oPoKVd0sEqi02/JWx5yqnC7KUPG67RK4X8IC3eAprXP0OVcq1mrqnfdf8EPzjWNBJo7AC5JbMABzk2RYCk9GX6EPlWuld0/X8HfRVdNjEBilGiVhBIaezb/EwkbjuP/RWU4VMHPKjpT+aTelVpco0nGas1w8UasYzNHROZRUkTZHMs1zRfS08jRbaXX39amjhJVk6lR2v8vuK4nlCGGao0Y3to3eHizhmzrWMkdAaVhkabFjS9zr2uRsWqwFJxysrQYy5Wrxm4Omrrs0kPzvWM7J9FpaN5IlYPORZFyfSehT9CXyrXjplTsvP8FzT5njko56yJlpIheSJ30tlrkbwRy95cssI41o05PQ+07oY6M6EqsVpWtFFFnqseLsow8A2JYJXAHmuBvXU+T6S1z9DjjypWlqp33X/AAZDP0zHBtRR6WneLvY/Ty2DxtUZvi1eE/nkWXKk07Tho+d6LbMmaTSxUs0DGyMqGlzdV22aA0t2D+bcufD4XnJSjJ2aOvE4zm4QlBXTKhud68gEUFwRcENnII5CDZb9BpL/AJ+hzrlCs/8A5+v4LrAcxyzR1M1XB73ZA1rtrZBqaQ4u2OG3cN3OuethoxlGNN3bOqhipTjKVSNkt5Rn3QJ3uIp6K7G7h2b3AclwwWHgXR0CKX6pHPnCbf6IaPncdmDZurZ6iKGSj4Nj3aXP0yjSLE32i3Is6uEpwg5KV/sa0sXUnNRcLLzJx/O4p5309NAJpGu0yOJIBePmgAXcRuv3lFHBZcMqbsia2MyJ5MFdnD8OsQ7g/LP1LToVLb9CnTKux6nusMqHSwwyvbodJGx7m7Rpc4AkbduxefUioyaR6EJOUU2dKoWCAIAgCAIAgPjuYu3Kr7+T0r6bDdTHcj4nGr/Iqb2V4ctjl0mWsqLE3Y4QpZE5TPdSu/8Awgf4Wf8AuC8lL/O+dx78281X3f8AYp8vY1XwQllPTcMzW52vg5n9kQLi7dnMunEYejOd5ys96/s48Hi8VSp5NOGUr67N+h6fLuM11RMY6ml4KPg3O1GKZl3XaALuNtxOzvLgxNCjThenK7v3r+j1sFisTVqZNWFlbua9TyuZ4WUNXekl0OsXOazfCXfNvusQb25PMvQwsnXpfuK/9nk46EcNiL0JWfh2eHn3exce55hsDw6rc4STNcW6Tviv8433l3P4e+uXlGrNWppWXr/4dvJGHptOq3eXp7vv9ymqMSbS4rNUOaXBkst2ggE6mkcvhXTGk6uFUF3I5Z1lQx0qjWpv0LHFc+xSwywtgIMjHMu9zdI1CxNhv3rClydKE1Jy1HVW5XhUpygo61bTY5sGw6WLDcRmkaWCaNgjDgQSGauyseQ69ngV61WMsRTiuwph6EoYWrKStdenbxOTLOanUMT4hT8NqkMmrWWWu1otbSfo/wBVfE4RVpKWVbRb5pKYTGvDwcVG93fX7M1Y/mB2JPgjLI6YMLhqe8loLrbXO0iw2cyUMOsOm7tk4jFPEuMWlG3iWnugUjYKfDoGnUI2yMDvpWazb5d6wwU3Oc5PtOnH01CnTguzR6EUOZ8VZFExlCXMbGxrHcBUu1NAABuDY3HKEnhaDk256d6Jhi8QopKHBl1QzVmJUlZDUQ+9nlobFeOWIE2uCde0i4G5c8406FSMoO68jqpyqYilOM1Z7mvU8xhFZimGcJC2jc4OfqdqileNVgOxew2IsBzrrqwoV7ScuK9GcdKdfD3jk8H6oucHz7I6dlPVU4j1uazU3W0sc7Y3Ux221yOXlXPVwKUHKDudNLHNzUZxt87iqxXDK+gr31sEBmaZJJI3NY6VtpL6muDdoI1EX2cngW1OpSrUVCTtw1GVSnVo1XOKvx1nS7P9dEQZ6NrQeQiaEnnsXX9Cp0GlL+MvRmnTqi/lH1R7zCsQZVQx1Ed9MjbgHeCDYg98EEeRedUpunJxfYehTmpxUl2nWqFwgCAIAgCAID43mI/4yq+/k9JX0uG6qO5HxuMX+RPeyvutjlsLoRYXQWPf8E9+BtYxrnuLW2a0FzjaYE2AXkZSjjbt/LH0LhKXJijFXej/ALFRgmKYjRxGGOic5peX3fDOTc25rcy6K9GhWllSnxRyYXEYrDwyI03bXpTO6TNGLEECiLSQQHCCclp5xfZdZLB4a/8APijofKGMasqfCRtyrlkAGtrh2Tr6WTcmrYXSavnG+wHn591cVi7/ALdLh6ItgOT7fvV9b7H49r8X806uOuwmrwyqbPRsfLE69mtDn9jyxvsCbczv+QtIVqeJp5NR2fzSjOphquDrZdFNp+fk/wCmRg1PLLivvh9NKyKR0r/jYnBouw2DiRbeorSjHDZCkrq2p+JOHhKeM5xwaTvrT7i7xrNFLRzOgNMXPaGnUwRgbRffvXLRwlSrDKytHmd+IxtOhPIcdPkbKuvdXYXNMyIh0jJGtjbeRx0vLeQbTsURpqjiVFvVbSTOq8RhJSS130eZx5HElNQ1UkkTmuZJLKGSB0ZcGxMPKN2wi60xuTUrRSfcuJnyepUqE3JdrenR2I1+6HSPnhpZYoXPeSb8G1z3Bjm3sbDdeyYGahKSb0DlGDnCMoq78NxX5qoqh9FhbWwyPeyG0jWse5zDojFnAC4Ozl5lrhpwVWo7rX/bMcTTm6NJWd7f0iaTM2LRRxxNoCWxsYxpMFTchoAF9u/YksNQlJvL1+KLwxWIjFLI1eDLvCMdr5YKyWWl4OSGPVA3gpm8I6zzazjd20Ddzrmq0KUZxUZXT16UdNLEVZQm3GzWrQ9JS/CzGe4f/HqetdHRcPtcUYdLxOxwZyUWFYhiFbHVVEJha10bnucwxNDYyCGta7siTbf31adWlRpOEHcrClVrVVOatw1FvjWZcViqJooaThImOtG/gJ36hYbdTTY+RYUsPQlBOUtO9G9XEV4zajHRuZR4vV4viTWU76NzQHh40xSRDVYganSGwG08y6KcaFBuSlx/BhUlXrLJceH5PoWWsMNJSw0ziHOYHF5G7U5xc63eu4rzK9TnKjkelQp83TUSzWRqEAQBAEAQBAfGcx9uVX38vpK+kw/VR3I+Qxa/fnvZX3WxzWF0IsLoLHo8LzlUU0LKdkcbmsBALteo3JO2x764quBhUm5tvSelQ5Sq0aagkrLedfGDV/VQ+aT2lTNtPvZrnetsrj+Rxg1f1MPmk9pRm2n3snO9bZXH8lTj2ZaitDWSaWMbt0R6g1zud1yb2XRQwsKLvHWc2JxlTEJKWhdyO2gzzWQxsiLY5dAsHyB5eRyXIO3wrKeApSk5aUb0uU60IqOh27zfxhVf1MPmk9pUzdT72aZ1q7K4nncZxN9XM6oe1rXODQQy+nsRblK66VJUo5KOOvVdaeXItMGzhUUkLaeOONzWl5BeH6uycXG9j31hWwcKs8ptnTQx06MFBJG+rz5VSxyROiiAkY5hIElwHAg27LvqkcBTjJNN6DWXKNSUXFpaTKL3QatrWtEUNmgNGyS+z/UofJ9Nu92WXKNRK1kZcYtX9TD5pPaUZvp97LZyqdy4kcY1X9TD5pPaUZvp97JzjU7kOMas+ph80ntJm+n3sZwqdyI4x6z6mHzSe0mb6feyc4VO5HOfdBr9bXkRaRf4trHBjrjZclxOzvEK3QKVraSOnVb30G/jIrPqYfNJ7Srm+n3st0+p3I1ze6NXEWbHA3v6ZCfJd9lKwFLtb+eRDx1XsS+eZ9HwSofLTU8rzd8kMT3mwF3OaCdg8K8urFRnJLvZ6dKTlBN9x2rM0CAIAgCAIAgPjGZO3Kr7+X0lfR4fqo7kfKYtfvz3srrrY5rC6CwuhFhdBYXQmxF0JsEJsRdQTYi6E2CFrEXUE2IuhaxCEkIWIUEkISQhJCEkFCSEB9zy12lR+LQeoF89X62W9nvUerjuRZLI1CAIAgCAIAgPi2ZO3Kv7+X1ivosP1UdyPlsUv3p72V11sYWF0IsLoLC6CwugsRdCbC6E2CE2IuoJsQhNiLoTYhCwQmxCgkhCSEJIQkhCSEAUEn3PLXaVH4tB6gXz9frZb2e7R6uO5FksjUIAgCAIAgCA+K5l7cq/v5fWK+iw/VR3I+ZxK/elvZWrYwsLoRYXQWF0JsEFhdQLEITYILEXQmwQkhCbEKCSLoSEJIQkhCSEJIQBCQUB9zy12lR+LQeoF89X62W9nu0erjuRZLI1CAIAgKqpzHRRudG6YamG0mlr5Gxnme5oIafCto0KjV0jJ1oJ2uWMEzJGtkjcHscAWuaQ5rhzgjesmmnZmiaaujYoJPieZe3av7+X1ivocP1UdyPm8Sv3Zb2Vt1sYWJugsLoLEXQWF0FhdCbBBYhCQgsRdQSEJIuhJCEhCSEBCEkIAhIUAhAfdMtdpUfi0HqBfP1+tlvZ7tHq47kWSyNQgCArcyTSR0dXJESJGQSuYRvaQ07R3xvWtBJ1Ip6royrNqnJrXZnl8SL6ds4o3ObDTUEE0ZZIGtbczEyFmkiUkMBNyL237V107Tay9bk16aPA5p3gmoakk/XT4l7gLWsqa+GLZC18L2tHyGSyMvIG83zXW53nnXPWu4Qb16ft2fg3pWU5JatH3+aS9XObnxLMvbtX4xL6xX0OH6qO5HzuI62W8rbrYxsLoRYXQWCCwugsLqCbEIAhIQEXQkhBYISQhIQEISQgCEhQAgIKA+6Za7So/FoPUC+fr9bLez3aPVx3IslkahAEBBF9hQFK3L7o7sp6yenhN7Qs4F7GX3iMyMcWjvXsORdHP30yim+/TxszDmLaIyaXdo/tFjhtBHTs4KMG1y5znEue95+U57jtLjzrKc3N3ZpCCgrI6lQueBxXIM08804qGNEsj3hpY4kBxvbevSp46MIKNtR5tTASnNyytZy8W8/dMfQd1q+cY7Jnm2W1wHFtP3TH0HdaZxjsjNstrgOLefumPoO60zjHZGbZbXAcW0/dMfQd1pnGOyM2y2uA4t5+6Y+g7rTOMdkZtltcBxbz90x9B3WmcY7IzdLa4Di2n7qj6DutM4x2Sc3S2uBHFtP3VH0HdaZxjsjN0trgOLafuqPoO60zjHZGbpbXAcW0/dUfQd1pnGOyM3y2hxaz91R9B3WmcY7JOb5bXAji1n7qj6DutM4x2Rm+W1wHFrP3VH0HdaZxjsjN8tocWk/dUfQd1pnGOyM3y2iOLSfuqPoO60zjHZJzfLaJ4tJ+6o+g7rTOMdkdAltEcWk/dUfQd1pnGOyOgS2hxZz91R9B3WmcI7I6BLaHFnP3VH0HdaZwjsjoEtocWc/dUfQd1pnGOyOgS2j6DhVKYIIICdRiijjLhsBLWgX/AKLzaksqbl3noU45MVHuOpULh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248834" y="874185"/>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116" name="Picture 2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64974" y="2027793"/>
            <a:ext cx="731862" cy="97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AutoShape 22" descr="data:image/jpeg;base64,/9j/4AAQSkZJRgABAQAAAQABAAD/2wCEAAkGBxQTEBUUExQSFRQXGB4YFxgVFxQdHRodGRsWGxgbFRgbICggHBolIBcYITEhJSkrLi4vGB80PDMsNygtLisBCgoKDg0OGxAQGywmICQsLSw0LzQtLCwsLDQ0LCwsLC0sLCwsLCwsLCwsLCwsLCwsLCwsLCwsLCwsLCwsLCwsLP/AABEIAKIBNwMBEQACEQEDEQH/xAAcAAEAAQUBAQAAAAAAAAAAAAAAAwIEBQYHAQj/xABOEAACAQICBgUIBQgIBQQDAAABAgMAEQQSBQYTITFRBzJBYZEUIlJxcoGx0SMzc6HCNEJikrLB4fAIFRYXNVST0iRTgqOzQ4OiwyUmY//EABsBAQACAwEBAAAAAAAAAAAAAAADBAIFBgEH/8QAPhEAAgEDAQQGBgkEAgIDAAAAAAECAwQREgUhMVEGEzJBYXEUIjOBkbEjNGJyocHR4fAWQlJTFaKS8SQ1gv/aAAwDAQACEQMRAD8A7gTagKN57h9/8KA92Q5D37/vNAe5ByFAMg5CgGQchQDIOQoBkHIUAyDkKAZByFAMg5CgGQchQDIOQoBkHIUAyDkKAZByFAMg5CgGQchQDIOQoBkHIUAyDkKAZByFAMg5CgGQchQDIOQoBkHIUAyDkKAZByFAMg5CgGQchQDIOQoBkHIUAyDkKAZByFAMg5CgGQchQHmyHK3q3fCgPN47x9/8aArBoCjie4fGgJKAw+sms2FwMYfEyrGD1RvLN7KLcns38BUlOlKo8RR43g01umzRt+GKP/tr+9qs+gVvA81If326N5Yr/TX/AH09AreA1If326O5Yr/TX/fT0Ct4DUh/fbo7liv9Nf8AfT0Ct4DUh/fbo7liv9Nf99PQK3gNSMjoXpY0biJBGJXiZjZdshUE8swuo95FYTs6sFloakbzVUyFAUSSBRcmwqOrWhSjrm8I9SbeEWZ0qn6R91ad9ILRPdl+4n9Gmef1sn6XgPnXn9Q2n2vh+49GmP62T9LwHzp/UNp9r4fuPRp+A/rZP0vAfOn9Q2n2vh+49GmP62T9LwHzp/UNp9r4fuPRplS6Uj/SHrFZQ2/aSeG2vceO2mi8RgRcbxW4hOM4qUXlMhawVVmeCgPGYAXO4UBHtuSsfcB+0RQDan0G8V+dANqfQbxX50A2p9BvFfnQDan0G8V+dANqfQbxX50A2p9BvFfnQDan0G8V+dANqfQbxX50A2p9BvFfnQDan0G8V+dANqfQbxX50A2x7VYeB+4En7qArRwRcG/qoCqgFARjcbdh4ev+f30B7D1R37/HfQFdAfJOv+m3xekZ5XJIDsiDsVEJCgcuZ7yT210NtTUKaSIm95rtWDwUAoBQCgFeA+lOg3TkmJ0ZllJZoJDEGPEplVkue7MV9QFaO9pqFXd3kkXuOiVTMjB6YlJfL2D4muK6QXEp3HVd0fmX7aOI5LCtCWQTXqTbwuI4Gj6z9ICR3jw1pH4Fz1F9n0z93r4V22xuh9SslVvPVj/j3vz5fM1N1tNQ9WnvfPuLnVfXqLEWjmtFL2H8xz+iTwPcfcTVfbXROvaZq2/rw/7L9V4klrtGNT1Z7n+BndOadhwiZpmsT1UG9mt6I/ed1aLZuybnaFTRRjw4vuXmW69xToxzJljqfrA2MSVyoRVkyqoNzbKD5x7Tvq70g2PDZk6dKLy3HLfjnu8CKzuXXTk13m56ElNyvZa4/f8AGp+jlxLXKi+GMrw5nt1DdqMxXWlIpd7C5oChY7m7cewcvV399AS0AoBQCgFAKAUAoBQCgFAKAUBG8e+43H49x+dAVRvcfEcqAqoCLE9Xdx7KAqh6q+ofCgK6A+M9MflM32j/ALRrpaXYXkQss6kAoBQCgFAKA79/R0/IsT9v+BK020faLyM4cDrVa8zNf0r9a3u+Argtt/XZe75Gyt/Zowmm9NQ4WPPM1r9VRvZjyUfyBUOztmXG0KvV0V5vuXmK9eFGOqRyrWbXCbFXUfRw+gp3t9oe31cPXxr6psfo3bbPSk1qqc33eS7vM566vp1ty3L+cTPdGBw5zfRNt1BJlYZkC8g1rRm3Pjv39g0XTJXq06ai0PhFbpZ+b/It7M6rflb+fd+xbac0bgcVOy4SVI5/RItFKe0RtwDerceXbVnZt7tTZ9vGd9Byp8/74rxXevxMK9K3rTapPEvwZjYtMPD/AMLpCFpYl/Nf6yPkYnvvHvtyNq2NTZ1O4XpuzKmib712ZfeXMgVeUPoq8cr8V5HUdATYdoFOFybLgAotY9oYcc3O++vl+1ad3C5krzOvx3/DwN/bum4ZpcDYNDfWH2T8RVzo99bf3X80Y3XY95nK7YoELb3A5C/vO4fi+6gJqAxenNYcNhFBxEqpfgN5Y+yguT4VJTpTqdlGE6kYdpmuR9Kejy1i8qj0jG1vuufuqf0KtyIfS6fM3WNwwBHAi49RqoWTW9Ka+4HDzNDLMRIhswEcjWNgbXVSO2rELWrNaktxBK4pxeGy/wBX9ZcPjQ5w7l8lg11dbZr26wHI+FYVKM6faRnCrGfZLnTOlosLCZp2yxqQCbMesQBuUE8TWNOEqktMTKc1BZZh9F6+YHETJDFKzSPcKNnKL2BJ3lbDcDUs7WrBapLcRRuKcnhMq1g12wuDlEU5kVioYWRiCDcbiO8EV5St51FmJ7Urwg8SGr+u+Exkpihdi+UtZkZbgWvYnid/ClW2qU1qkhCvCbwi7xus2HicozEsOOVSQDyvzrV1doUKctLe82VOxrVIqSW4uNF6ZjxBOzzkLxJUgeq/OpKF1CvnRn4Ede2nR7eCnT2noMHGHxD5FZso3MSTYncFBPAGrtOlOo8RRUnUjBZkYjB9Iej5ZEjSYl3YIo2couzEAC5Ww3kVLK0qxWWvkRq5pt4TNqqsTkPB/aH3i37j/wDGgJqAom4GgEPVX1D4UBXQHxnpj8pm+0f9o10tLsLyISzqQCgFAKAUAoDv39HT8ixP2/4ErTbR9ovIkhwOtVrzI1/Sv1re74CuC239cl7vkbK39mjG43BxyoUlRXQ8Qw/mx76oW11WtqiqUZOLXIzqU41FpkjnGntUsJhZNpLOwhO9YRYysfRU+j+keHPtr6PsvpDtDaFLqqVJa++f9i8X4+BpLiyo0ZapS3cu8x6zYjHDY4dFw+ETiAcqKOOaaT85u233dtbB07TZb665k6leXvk/CK7kQp1Lj1aa0wXw954NJQ4X6PArtsQfNOIZb7+WHj/fv99euzuL/wCm2g9FJb+rTx/5v8jzrYUfVo75c/0RmdXdRzK5lxrlnvmMWa7b+G2biPUPHsrS7X6Uq3pqjs+OFwUsbv8A88/MtW2z3OWqs9/L9TocEKooVFCqBYBQAAO4Cvn1WrOrNzqNtvve83UYqKwluMlob6w+yfiK3PR762/uv5or3XY95nK7YoES/WN7K/F6Axet2nBg8HJOQCyiyKe123KD3X3nuBqWjS6yaiR1amiLkfPJOIx2K/Olnlaw5k93YFAB7gBW+9SjDkkaf1qsvFm04jorxqBWOycFlDrGxLAEgE71ANhvNjVX0+m8reT+hzW867rVppcFg5Jja6iyL6THcg8ePcDWro03UmomxqTVODZ84MrymWQksR9JIx5s6gk95ZxXQbo4iaXfLLN+6EMblxk0X/Mize+Nh+5z4VR2jHMFIt2MvWaNm6bcVlwMaD8+YX9Sq5+OWq2z45qN+BPevEMGl9DuGz6TDf8ALid/HKn46uX0sUsc2itZrNQ6D0rau+U4MyILywXdbcSv/qL4AEd699ULOt1c8Pgy5dUtcMrijh+jcc8EqSxsVdDcEeog+IJHvrcVqaqQlB95rKVR05qXI6fq3gDjCpj6hF2b0QfxcRavm0dn1evdGXc97/nM+gyv6caCqx71uR1DA4NIYwiCyj7+ZPM10NKlGlFRjwOdq1ZVJOUuJwjpT1h8qxpVTeKC8a97X+kYe8AepRzroLOj1dPL4s0t1U1zwu41fzoJ9+54pN/c0bfMVa3Tj4MgXqy8j6jglDorDgwBHqIuK5prDwb1PKyeTdZPa/C1D0loCibgaAQ9VfUPhQFdAfL+per8OO0tPDPnyDav5hsbiQAb7d5qTpBtKts+wjWo4zlLf5M8pQU5YZP/AGOhOnzggspwykBiDvF4NoLvbd51VntystiK8bXWNfHfjgZdUus09xjukrVpMFi9nAsmyyKczXPnNmuM1rdg3Vc6ObVnf2uus1ry9y5eRjWgoywjXcJoqeUZooZpF5pG7DxArc1by3pPTUqRT8WkRqLfBFtJCysVZWDDcVIIPqI41NGpCUdUWmufceYMlorQ5eeOOdvJ42PnSS+aAo3tbNxa24DmRVK6vlChOdBa5Jbkt+/uMlHfhmR1xwWFWS2AjnaFL5pnLFXPDzNwAQb/ADu31caex7i6lDN7KKm+EVhNefiZVFHPqnWP6On5Fift/wACVntH2i8jyHA61WvMzX9K/Wt7vgK4Lbf1yXu+Rsrf2aNd1oxWJjgLYWNXftvvKjmqfnHu+48Ky2JQsq1yo3k9Me7k/BvuMLqdWMM0llnJtFSxTYvNj5JbE+c2/jfg54qvqG7ur6te069tZadmwjlcPLmub8znaThOr9O2bLpPQ2NxMggRYosIN6bIjY5exiRvdu49vLjXO2u0tmWNJ3NVylXfHUvXzyxwSL1ShXrS0R3R8OBa6ZY6M+iw8TCRhvxUgBLX4iDiFH3/AHGrOz8bc+muKicFwpJ8Pv8Ae/kR1/8A4nqwjv8A8n+RrOjMfOk4eF5Nsx7Lszk9hG/N6jeuju7SzqW7p14x0L3JeXIo0qlVTzBvJ23Qss7QqcQixyniqm49/I91z66+K7Sp2tO4lG1k5Q5v+b/M6mg6jhmosMzuhvrD7J+Iq/0e+tv7r+aMLrse8zldsUCJfrG9lfi9AaD02oxwEZF7Cdc36kgF/eR41e2e11j8ipeL6M5r0f6bjweOSaYHZ5WUkC5XMOsB28LbuwmtjdUpVKemJRt6ihPLOv4PpBwk+Jiw+HLyvIxF8jKqgKWJOcAncDuA8K1MrSpGLlLdg2KuISkoxOfdMOsO2xQwyG8cHW5GQjf+qN3rLVfsKOmGt95TvKuZaV3Gt6M0rDHgMVAySGacpZxlyqsbKwB33uTmvYejVidObqxlnciGE4qm4viyfo6xuy0phmvYM+zPftAUH3lfCsbuOqiz22lpqI23p0xV5cNHyV3P/UVA/ZNVdnR3SZYvnvSKugvC+fipbcFRAfWXZvgtNoy7KFiuLN71o1hEA2cZBlI7iEHMjnyFc1fX3UrTDtfI6GysuueqfZ+ZzfSOkI4ULNFhe4eTYa5PIeZUFlc7Qu6qpwm/F8ixeW1ha09c4eS37zbuibWFcRh5IikUcsbElY0VAVc+a2VQBcb1O7sB7a6G5tnRaec57/E5+hXVRPdjwMp0i6w+R4J2U2lk+ji7iRvb/pFz67c68taXWVEu5HtxU0QOC6DxEceJikmVnjRwzKtrtl3gbza1wL9163dSLlBqJqabSkmz3WDGrPippkBVZJGcBrXGY3323dtKUHCCi+4VJKUm0d/6PsbttGYZr3IjyH1xkof2a0dzHTVkjb0JaqaZnZusntfhaoCYloCibgaAQ9VfUPhQFdAfOvRN/jmI9ib/AMiVT6Z//VR+9H5Myt+2Z/Babkh1nxOHUIUxLRhyQbjZYbMuXfbid9wa0lxYQrdHKVeTeaaeOW+SW8kUmqzXMxXTZrJLtTgbR7Iqkt7Nmvdt172t7qv9C9mUuq9Ny9W9eBjczedJsWh5NMmCJpGwOEiVFULKrFjYAXcXsCbXtcEX4VqL2OxeunGEalWTb4PcvLyM49ZjuRB0v6NjMeDxNk2onjjLr+crBmtftAK3F+Z51J0SuqkZ17fL06JPD7n/ADiK8VhMs/6QH1WE9uT4JVroK269fPL8zG64IucGf/1M/YP/AOVqr1m/6ox9pfIyXsC+/o6fkOJ+3/AldztH2i8itDgdarXmRr+lfrW93wFcDtv65L3fI2Vv7NGk6+axyYVY0hUGSbMA3HLbKPNXtY5t3wNbXozsWhfynVuH6kMZXDOc8Xy3FW/up0UowW9lj/ZZ8bh9pio0gxXY6cXHYZoxuv6jf1cK2D6QU9l3PVWknUo96fd918iBWbuKeaixL5+ZrmHxmN0TLkcXiJ6pJMb8zG35rfyRXQ1bbZnSGjrpvE+f9y813lOM69lLEuH4e4uGON0u+4CPDqe/IP3yP/O6q8f+M6OU/wDKq/8Ayf6IzfX30uUTe9XtWYMIv0a5pCLNI3WPcPRHcPvrhdq7dutoy+keI90Vw/c21vZ06C3LfzMzWmLRf6G+sPsn4it70e+tv7r+aK112PeZyu2KBEv1jeyvxegINL6NjxMLwyjMjixHwIPYQbEHurKE3CWpGMoqSwzjuluibFo52DRzJ2XbI3/UCLe8H3CttDaEGvW3M107KSfqmX1I1BxmFmbEPsBIInWJS7H6RgApchSAoF+FzvqG4u6dSKis4ySULadN6mYhuibHs5Z5cKSxuzZ5Sd5ux+r3neTUvp9JLCTI3Z1G8tm6aQ6L8EYZBDERMUYRs0stg9jlLbzuva+73VUjfVdS1PcWJWlPG5Gm4Toqx8ciOHwl0YMPpJeKkEf+n3VblfUpJrDK8bOpF5Ng6QdRMXjsZtomw4QRqgDu4O4sTuCEcWPbUFtdQpQwya4t5VJZRkdRtX58Fg5o1aCSdpTco5KpZVFmJAOYbza3aKqbRrTqLNJb8d/zLNjShB4qvd4ED6pYpmuxQkm5JcnjxJ3Vy72bcylmWN/j+x0q2lbxjiKe7wINdujppoofJSu1S6vnYgODvvwNiCOHI91dRsx07OLhz7zmtoa7qWsxOqOo2kcFjI5wISoOWQCTrI3WHV48CO9RV+vdUasHHeU6NvUpyyZbpB1Mx2PxIdHw6wouWNXeQHfYuxAQgEndx4KKitbmnSjh5yZ3FCdWWVwPNV+iqJIm8uCySlvN2ckoVVsLD825vc8OVK1/Jv6PchSs4pevxMTrB0TytiGOEMCQWGVZJJcwNhmv5rdtzxqWlfpR9fiR1LJuXq8Dd+jzQU+CwhgnMbESMybNmIysF3G6jfmzH31Tuqsak9US1b05QhpZsk3WT2vwtVcnJaAom4GgEPVX1D4UBXQHzR0faVhwumMRJiJFjS0q3a/EyLYbh3HwrHpPZV7vZ0adCOp5Tx7mKElGeWU6T1mhTWM41G2kAdPOW+9TCsbEA8bXPhWFtsqvU2D6HJaZ4e5885R7KaVXUZ3pH0ho6VocdDOsuIjeP6NWFmRXzHOpW4PZ2ceFano7a7UoxnY1aemm1Lfjg2scTOs4PEk95ea44vRWk0hmkx5iWMG8YF3OaxICEXD7rXAIqtsi32tsqVSjC3UnJ9ru+PIyqOnUw2yz6StasJPoyBMLKC6SxsEscyKscgGa4tcXUHfVno5se9obQqzuYYUlJZ7nl9xjVqRcVpMxpTT2itK4OPyrEbFlsxGbK6NazBbqQynuB7OBrX22ztsbHvJu2p6lLdnimu7yM3OnUjvZZ6V1r0cdDTYbDSBLI0cUb5szWYedw/O3nfz7OAntdjbTW16dzcRzlptrgvD3HkqkOraRl/6On5Dift//AK0rtNo+0XkV48DrNa8yNf0p9a3u+ArgttJu9kvI2Nv7NGFw2Kw8zCRGidkFlbddRJ6N+GbL2cbVDUoXttB05KSjLfjueOflkRnSqPUmm0Xe3Xd5y79w3jfxtbwPhVTqKv8Ai/gyXXHmQ4pIZkySbN0Y2ysVIJHLvHdU1B3VtPXS1Rku9Z3GE1TmsSw0USY6CFFBeNE3hbEBRlG8C24ADjyqSNpeXU5S0ylLi+e/zPOsp00llJFys6ngynfbcRx5evuqq6FVcYv4EmuPMJOp4MpvwsQefDwPga8lRqRWZRa9wUovgzJ6F+sPsn4itz0e+tP7r+aILrse8zldsUCJfrG9lfi9AY/TJ86PMZBD52cxlwb2GTMyecE61zu3hb8azhwfMwn3cizfEyCSMxCUwR2D5s12zmxvn89sgytftBNZJLDzxMcvO7gWsGJlRo3fbmJUBlFnJ2lnyADiVI6w9LZfpVk1HDSMU5Jp9xe4CScQzJMG2mUyKQb9cMSisPRcMAOOXJWMlHKaMo6sNMs8HwQSvNssp3o2KH0nm3EjFi43cBfKSW3XtWT8PyPF4/mVSu2WTzsT5Rf6AfTZSLDZXXqkHdnLi4Ja9rC3ixu4Y7w/fnuKJ3xaogXaOWeUq1hdbJiMqSA2BW+TKTu4A9hb1KG/3fkePXhfzmJi24YRp7uMrtIJTlZnjCsRJvDi7kqLbr3HCi+1gP7JRi8Xi2bMqyIWF40A6pSPEK4Y9U3fIRfcfNr1KCW/+cA3MuZnumzwrYgu9iWczHIFub3l3Bicqldxs3DdWKxnMsHr4YiXOP2ky4fLnjzElxeVbWRvNYoync3fbdWMcLJlLLwYqNmv57zW8pcOFbFAhAcTk4NuXclslh1e6pd3dy8PAjXjz8SSJpNrvaYKEOyz7cEjPLluAQC2XJ1wTbLffevHjH/r+fA935KMI+KEYRRKXVtowLMRlVUyxiSTewkN2Nur5w7KPRnLPFrxhGc0HjM6sCXzZ3NnVwQpkYp1h6Nt1RTWCWDyX83WT2vwtWBmS0BRNwNAIeqvqHwoCugPnTpa6PZ4MVJiYI2kw8rFzkBJiZt7BgN+W9yG4C9vXubS6i46ZcURyicyNX8oxFMoCmUBTKAplAv9D6FxGKkEeHhklY7rKNw9puCjvJArCdWEFmTCWT6h6OdVf6uwKwEhpGJklYcC7AAhe4BVXvtftrQ3FbrZ6u4lSwjaKgPTGaVwZJzqLntH7xXN7a2dOpNXFJZa4ry7yzQqpLQzn2H1NyKq7dvNKFbRjrRXyMQxJv5xuAR2Wy774VOkcm99Hua354PGV+H6mMbFY7RJhtUhG11l3WtlaMEAXDNludzFgWB32LHurCr0jlUhpdPhv3Nrhwz4YWHzPY2Ki8pnseqgCqDLwNzZANwGHUZfO802w679+9ju4Vg+kEtTkqfdjj4t7+a9Y99CWMZ/m79CJtT/AKMJtrW3XydmyjhFgGHnZYwbm4JPC26pI9JJRqOfV/j9py+G/wA8GPoK041fzGCRtUgSDtTubPvRTds5YZt+9bMy2Fuu2/favP6jn/r47uL4YS3eOVk99BX+RPgdWiksbrJcpYKuzJAVdsAq+ffcJiASTbL28Khr7YdzSlR6p+t8W929+eDKFr1clLVwN50XgygLNxPZyFbLYuzpW0XUqdp93JGNxVU3hcDIVviuRL9Y3sr8XoCWgFAKA8oD2gFAKAUB5agPaAUAoBQCgFARTdZPa/C1AS0BRNwNAIeqvqHwoCugFAUGJfRXwFMsHmxX0V8BTIGxX0V8BTIGxX0V8BTIGxX0V8BTIKlQDgAPVQFVAKAUB5lrFxi+4DKKaI8kMjLXmiPJDIy00R5IZGWmiPJDIAr1RS4IHtZAUBEv1jeyvxegJaAUAoBQEGExaSrmjYMt2W44XUlWtzsQR7qAnoBQCgFAKAUAoBQCgFARTdZPa/C1AS0BRNwNAIeqvqHwoCugFAKAUAoBQCgFAKAUAoBQCgFAKAUAoBQCgIl+sb2V+L0BLQHLMHJLGUxQxGJMj6VfDGN5pGjaJsRJHlETEqMq+cCALZKAs9BLiDgMRiWGNBEGKK4hsdIyErtVXLBnupFtxtuK3oD2OXGRYaRw2Pw+HmXCw7TFTiR1eWYJNLCS7mNcjjeSN5BtuoC90pBLh5cVgcNiZchiw0iCfEOCrvOyPBHO12QzIlhv3E7rXoCjRGId5MLhmfHRf8ViIpopZyzxhsE8gRZ0a8iC4dWJuCeywoCGCN48M2XE4wGbSTYJpHxEzGOETsoyF2IRyECZxv8APoDbdUw0OOxmEEsssMSwyJtXaRo2lEudM7EsR5isATuzHnQGkaC8o/qqfEsMcG8jxDLiGxzupYLIFKw57qeRtuy0BVqvpjEyaR0fC80xXDbTDzgu9pZNnjWVpBfzjkhhe5v9ZQGx6TTynG4/a4ufCrg1h2TRylFQOm0aaRerICbpZriyEc6Ax+m9bcmnIwMQRFE0WGeIZ8rnEK5aQ2826M2H8XoCvAYmWLSivNJO0U2JljinixAeBhaUrh5sOT9E0YQjMoPnIb8TQGO1X1uaebHf8ZlGJw8s8DSZguFMTSIu5xa2zaGQ27Vb3gZ/o7lkSeXDzjFJLsY5CkuI8ojcFnXbQSklhnI3obWsKA3mbrJ7X4WoCWgKJuBoBD1V9Q+FAV0BaaWcjDykEgiNiCOwhTYisZ9lktBJ1Yp818zgP9p8Z/msR/qN860nX1P8mfUP+Ksv9UfgejWfGf5nEf6jfOvevqf5MPZdkt7pR+Bm8NBpl1zKcYF5vJk+52BqaKuWs7zWVKmxYS0tQz4LPyLLSOkNJwfXSYtAeBLtlPqYHKT76wlOvHi2Wbehsu49lGD8Mb/hxLH+0+M/zM/+o3zqPr6n+TLX/FWX+qPwN96JdKzzSziaWSQKq2zsTa5bher1lUlJvUzl+k1pQoQp9VBRy3wXkdLq+ckKAUByPW/pAxmHx08MZiyIwC3S56qneb99RuTyayvd1IVHFEuP1g05CjPJDEFQXcgRNlHNlVyQO+1G5Hsq1zFZaPDrHpsQiYxwCMptAx2PUtmvlz34dlr0zI8664xqwizTXbSxwxxISLYKcpfItgbgcM2a1yBe1qanxMVc19OvG4ixWv8ApSOKKVxCI5gxjbIvnZCA24NcWJHG1NTPJXdaKTfeZjUDXfFYvGrDMY8hRj5qWNwN2+9exk2yW2uZ1J6WdRrM2IoCJfrG9lfi9AS0Bg8Jqjgo8R5SmHQT5mbP5xIZ7l2W5IBNzvHOgIMPqNgELFcOoLB1bzpLESBlcWzW3hm8aAzOI0fE8JgdFaIrkKMLgra1jegMXh9TcCmHkw64aPZS2MinM2fL1czMS3m23b93ZagJtHar4WDZ7KFV2btIpuxOeRSjuxJuzFTa7X3UBLLoDDNDJA0KNFKzPIjC4ZnbOzG/bm87dwPCgKtCaDgwiFMPGsasczWuSzHtZmJLH1mgMbhtRMBHmyYdVzKyMM0lisgIcWzW3gnxoDIQ6v4ZZNqsSiQPtcwLdcx7LNx45PN/jQEWldVsJiZUmngjkkQABjfgDmCsAbMoO+zXF6Amk0Dh2iliMQMczmSVbt5zMQSxN7g3A4cLC1AWh1OwW3efydNq+bMwLDfICrsADYOwJBYAE86Au5NA4dlhUxIVgUrEu+yqUMZUDtUoStjcWoCPQerWFwebyeFYy9gxBYkhb5RdiSFFzYDcKAyM3WT2vwtQEtAUTcDQCHqr6h8KAroCz0z+TTfZv+yaxn2WTW/toea+Z844fDM5sqk87cB6zwHvrQKLfA+tVK0KazJ4N/0do9NHQKzNhhj5BmG3Y2hU3sVVQ13NuPy334QVGOXjU+fccpcXNTaVVxipujHd6q7T83jC/nlgcdgJMS2aXSODkb/+ksgA9WZAB91Qyg5vLmvibKjcU7aOmFtNLwin+eR/ZnHQoWiXaREecYHSRG7mQE5vetedTVisrevDeZf8ls+tJRqerL7ScWvJ93xNcmHnG4ym+8b93dY76rvibmm04rDz4nRehb63E+wnxar9hxkcn0t7FLzf5HV62RxIoBQHzx0i/wCJ4r2x+wlRS4mjuvbM3HT2sGEmfHpC8MUssSBcQSSsyhVzxNfch/NuP3Vk2t5bqVYS1JPDxxLHTeOglwUISTRxZMIqMJkYzhgpusT2sp5d96xeHyMJyjKmsNcPeXuE03gEjjwJmcxnDNE7rl2OeQZ2cnrZgwsOwZvDLK4GUatJJU893uMLi4IMRgMFH5Zho3gEocOzb87gjLYHsW/vFY9yIpxhOnFaluI+iP8AxNPs3+ApHiY2PtTutSm5FARL9Y3sr8XoCWgLH+uINtsNtDtv+XnXPz6l78Kz6uenVjdzPNSzglOPj2mz2iZ/RzC/hxqv10NWjUs8iXqamjXpeOfcXNSkYoBQCgFAKAUAoBQCgFAKAim6ye1+FqAloCibgaAQ9VfUPhQFdAWemfyab7N/2TWM+yya39tDzXzPnzQMe0xWHjberTICDwsWAO71Vo6W+aT5n1K/ei2qTXHS/kTa144zY2dz2yMB3KpyqPACva8nKo2Y7LoKjaU4rkn8d5iaiL5cYHGyQvnid425oSPG3Ed1ZRnKLymQV7alXjpqRTXibtovFRaWUwYhUTGhbxTqANplF8sgHHn42t23ISjcLTLtczm7mjV2RLrqDbpN748vL+eZfdDsRTEYpWFmUKrDkQzAjxFZ2KxKSZB0pnGpRozjweX+COp1sTjBQCgPnnpE/wAUxPtj9hKilxNFd+1ZrteFYkw4u6g8Lj41hUeINrkySkszinzRntadXTAxkjuYifeh5Hu5H3evVbN2mrj6OfaX4m22nst2/wBJDsP8DXa25pjc+iP/ABNPs3+ArOPEuWPtfcd1qQ3IoCJfrG9lfi9Aah0j67No5YhHGJJJc1sxIVQmW97byfPG71++5Z2nXt5eEiCtV6tHDcHjGfHJMSQ7YhZL3O4tIG3H31vpQUaTjyX5GvjLM8nR8ZKRiXbtErG/eGJr5BVm413Lk/zPqNGClbxh3OP5HQNVdYDis4ZQrJY+bexBvz4HdXSWF87lNNYaOX2js9WrTi8pkGv+tJ0fhllCCRmkCBSSBvDMTcA8Atbq1t+vnpzjcairU6uOSvUTWF8dhNu8ax3dlUKxNwthckgb75h7q8uqKo1NCeT2lPXHJsGcXtcX5X3+FV8MkMFrfrbDo9I3mWVtoxVREEJ3C5JzMu75ip7e3nXbUe4jqVFBZZkdDaUXE4aPEKHRJFzASZQQDwzWJHfxqOpTcJuD4oyjJNZL1HB3ggjurAyDuALkgDvoDn+E1k0k2mWw5w9sKHZSdm3UF8sm14Encbd9rX31flQoK316vW/ncV1Um6mMbjoAcXtcXHEVQwWD0mgPEcEXBBHdQFE3WT2vwtQEtAUTcDQCHqr6h8KAroCz0z+TTfZP+yaxn2WTW/toea+Z844TEGORJF6yMGHrUgj4VoIvS8n1qtSVWnKD4NNfEutOKPKHZd6SEyIf0XOYD1i+U94NZ1V6za795DYSfURjLjH1X5rd+5caq6F8sxKwZ9nmDHNlzdUE8LivaFPrJaSLad87Og6yWcNLHAt9O6O8nxMsObNs2y5rWv32ubVjVhom48iWxufSbeNbGNSL7U2QRYpcQ5yxw3djzNiFRebMd1uVz2VJbtKep8EVNrp1bd0Ib5T3L472/BG5dEuJMuLxkhFjJZyORZ3J+NW7OWqcnzNB0lpKlb0Ka/tyvgkdQrYHHigFAfPPSJ/imJ9sfsJUUuJorv2rNdrwrEmG66+0PiKjq9iXkyWj7SPmjsMqBgQQCDuIPAjvr50pOMtS4n0lxUo6ZLcznetGrpgOeO5iJ/UJ7D3cj/J7HZm01cLRPdJficXtTZbtn1kOw/wMl0R/4mn2b/AVuY8SlY+19x3WpTcigIl+sb2V+L0BqfSOIHijjngWYklluWXLawJDKQ2+4Fr1UutpzscOnxZfsdmxvG1N4SNEwOiMGJYyMKoIdbHbYjcbix3vVaPSe7m1Bpb9xsJ9HbeEXJSe7eYvS2uQXETL5LCcsri5effZmFzZ63y6NWlRa3nL3mj/AOeu4eonw8EdA6JtZI8UkyCBYZI8pYqzMHDZgN7bwRlO6/b66jq7Mp2KSp8H8TB39W7eqo96MB09Y3zsLCOTyMP1VX8dbLZUe1L3FK7fBFGC10gwuglhw0w8rCcAr+Y0j3c3Iy3XOe3jakrSdS51TXq5CrRjSxF7zn0+HAw6YvyoNiHlIMYLbVbXO0Z8195A7O0b+Wxi8ydPT6qXHu8is+GrO8yev0skjYSWVy8suDiZhaxHWAPeWsW4DrVFaKMVNR4JszrZbTfIm1iwcsE8Wiw7PGjKSoYRCR5bMbliVBAIQFrgWvbfWNGUZxdfG9+/GD2acWqZeaHTE4Jca0eVMOYZUaMYmCUxuwyRkhDfOHIF8o41HUdOtoT7WV3NZMoao55eZR0f6oHFxviHm2cMEqsyFSwcoA7X84BfNNr2PWPvyvLlU3oUd7XwPKNJyWpvgY/VnScsbY3GrfOkRKn0ZMRKiBh2XAZz7qkr04tQpvvfyR5CTWqRjY8P/wALJifKgJmk2TQ3YySKwDM7m9yt+YNyON6lb+kUNO7jnuI/7dWd5nl0fK2hYlhcFpJZZ5IcwDuiZYwwW93VSjHLv43tuqtrirluS4JLPjxJcPqtxuXQguHKztFtlkAQOjsCg63nJYDrEHiLi1rmqe09aaUsYJrbDzg6dN1k9r8LVqy2S0BRNwNAIeqvqHwoCugLPTP5NN9k/wCyaxn2WTW/toea+Z82Vz59fKi5sB2Dh3X417kxUEm3zOi6j4NExWj2VQGkglZzv84guAT7hWwoRSlBrvTOO2tWqVKNzGT3RnFLwNV16/xHE/aH4Cqtz7WRv9i/UKXl+ZhC5IAvuHAcr8agybJQSecHRuhb63E+wnxathYcZHJdLexS83+R1etkcSKAUB89dIg//KYn2x+wlRS4miu/as1yvCsSYbrr7Q+IqOr2JeTJaPtI+aOxmvnL4s+lLgUSIGBBAIIsQeBHfSMnF5jxEoqScZLczHamavHD6VV0uYSj+tDbge7kf5Pa7J2krn1J9pL4nK19mO1r64dl/h4HVa3Z6KAiH1h71FvcWv8AEeNAW+k9FxTqFlXMAbjeQR6iKgr29OssTWSehc1aEtVN4NDTVmcYoKIzkD3D/m5Qb3vzt2ca56Ozq0a6Sjuzx8DpXtShK2y5etjh35NMx3R7jX0m6mEmJ5i21uMmzZyxJN7g2Nrcb+NfR431JUU878ficHK3k5+B2bV7VvD4JGTDR5AxuxJZi1uF2Yk2FzYd5rS1a86rzNl2EIw4GM1m1Dw2OmE05mzBAgCOALAseFjvuxqWjd1KMdMcGM6MZvLLXRfRngYDJZZHEkZjYSOCMrFSbWAIa6ix7KyqX9aePDeeRt4Is8F0SYGOXOTPIAbiOR0yeo5VDEdxPrvWctpVpRxuRiraCeTLaZ1DwuJxS4mTa51yWCsAtozdRltw9/bUNO8qU4aFwM5UYyeWNbdQ8Lj2Dy7RJAMueIqCR2BgwII3nsvXtveVKKxHhyFSjGfEtcL0aYKPCvhwJbSZdpIWG0YIQyi+WwW4BsAKylfVZTU+XwPFQgo6TKaK1Sgw+DkwkZkEcmbMSwzeeoUkNbcbAW3VFUuJ1KiqS4oyjTUY6UWeiOj/AAeHhniVZGTEKFkDtfcua2UgCxBYm/MCs6l7VnJSfFHkaMYprmYmHohwIUgtiWJN8xdLgWPmiyAW334X3VM9p1s53EatYFzpPotwU0ca/ToY0CB1cXKgkgMGUrxYm4A41hDaFaDb3bzKVvFmd1V1XgwERjgDecbu7m7MRuFyABu5AAbzzqCvXnWlmRJCnGCwjLSdZR628Bb8VQmZLQFE3A0Ah6q+ofCgK6AttJxFoJVUXZkYAbt5KkDjWMllMkoyUakZPgmvmcP/ALv9I/5b/uwf761HolXl+KPo/wDUOz/9n/WX6Hv93+kf8v8A92D/AH09Eq8vxQ/qHZ/+z/rL9De9WtX8RFNgGkjyiGGRZPOjOUszlRubfe44Xq7TpSi4ZXBM5a+v6FWFwoS7cotbnvS493zNZ1r1Lx02NnkjgzI7kqdpCLjd2FwfGq9e2qSqNpfI3WzNtWVC0hTqTw0uT/QxX932kf8AL/8Adg/31F6JV5fii/8A1Ds//Z/1l+hu3Rfq5icLJMcRFswyqF8+Nr2Jv1WPOrdpRnTb1I5zpDtK2u401RlnDedzXLmjoVXjlxQCgNV151Ojx0dxZMQg8x+f6D817+I8QfGsla4t1VXicIx2CkhkaOVSjqbMp7PmO8caiNLKDi8Mow3XX2h8RUdXsS8mZUfaR80djNfOXxPpS4EmGgZ2CqLk/wA3PdUtvb1K81CmstmNSpGnHVI3DRmjliWw3sesef8ACu8sLCnaU9K3t8X/ADuOfuLiVaWXwL0VfIBQEUy8COI+8HiP3+4UBIrXFxQC1Ae0AoBQCgFAKAUAoBQCgFAKA8JoCOIXJbnuHq/j8qAloCibgaAQ9Ueq3hQFdAc36VNYsRhsVgYocU+FjmE20dMOs58xUKWjKkneSN1uN+ygLXVrpJnOHwiS4d8VisQjuhg2YDBJGW8gvZDlBJ5WtYGgMxJ0lwx4mSHERNEFSV1YSwSZhACzhkjYmNiouA3GgMPH0kSHFwySwz4bC+SS4lkdYm2qixjaNhvuRuy3HEX4g0Bf/wB6sSwyvJh5EdFjdUEkDZ1mbKhMitlSx6wa2W440Bez6+sPJ40wU0uKnRpNjHLAQsaNlzmYNkIPZbj3G1wIZekuNZGPk0/kqTjDSYm8eRJbgEZb5igJ3t8d1wN8oBQCgFAarrzqemOjuLJiFHmPz/Qfmvf2X9YPjWStcW6qrxOGy4J4cRs5VKOjgMp7N48R237arVuxLyZqYQcaqT5o6/BAzvlUXJ/m57q+f0bepXqdXTWWz6LOpGnDVI3DRmj1iWw3ses3P+Fd3YbPp2lPC4vi+f7GguLiVaWXwL2r5AKAUAoCJkI3rbvB4fwNANvzDD3E/eLigHlC9/6rfKgHlC9/6rfKgHlC9/6rfKgHlC9/6rfKgHlC9/6rfKgHlC9/6rfKgHlC9/6rfKgHlC9/6rfKgHlC9/6rfKgHlC9/6rfKgHlC9/6rfKgG3HYGPuI+82FAAhPW4ch+89v88aAloBQEWJayn+e2gPV3G3PeP3/P30BJQGra26pNi8RhsRHiXw0uG2mRkRH+tChtz7uAI4dtAWervR5HhJ4Zkmlcxxyq2cC7tM2ZnLC1uQAHZQGJwPRHGmyV8VJJDEs6JHsokOTEIytmdd7OM18xvwG4b7gT4PouF18pxk+IVcO+FVWRFCxNuXJbgy+kb3sOVqAuNH9HzwwSxJiYQzhUV/IcJuRTcrKoH0ubzQSx/NB3GgIML0YbBIDhMZLBiIQ6mYRxMHWVs7KYj5oAPADh30BJL0Zq0jL5XN5HJOMTLhckdnluCTtOsEJG9B4igN/oBQCgFAKA1jXPVGPGqrCyTpbI9uIBvkfmvH1E35gx1Ya4NeBDUoqbUu9MzWjNHrEthvY9Zuf8KqWNhC0hhb2+L5/sXa9eVV5fAvavkAoBQCgFAKAUAoBQCgFAKAUAoBQCgFAKAUAoBQCgIzvPcPj/AD+6gK2W9AUZ7cfHs/hQElAKAUAoBQCgFAKAUAoBQCgFAKAUAoBQCgFAKAUAoBQCgFAKAUAoBQCgFAKAUAoDwmgKM9+Hj8udAVqtqA9oBQFljDlIy7vVuoC22zek3iaAbZvSbxNANs3pN4mgG2b0m8TQDbN6TeJoBtm9JvE0A2zek3iaAbZvSbxNANs3pN4mgG2b0m8TQDbN6TeJoBtm9JvE0A2zek3iaAbZvSbxNANs3pN4mgG2b0m8TQDbN6TeJoBtm9JvE0A2zek3iaAbZvSbxNANs3pN4mgG2b0m8TQDbN6TeJoBtm9JvE0A2zek3iaAbZvSbxNANs3pN4mgG2b0m8TQDbN6TeJoBtm9JvE0A2zek3iaAbZvSbxNANs3pN4mgLrB7+O/176AvKAUB//Z"/>
          <p:cNvSpPr>
            <a:spLocks noChangeAspect="1" noChangeArrowheads="1"/>
          </p:cNvSpPr>
          <p:nvPr/>
        </p:nvSpPr>
        <p:spPr bwMode="auto">
          <a:xfrm>
            <a:off x="1401234" y="1077384"/>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1" name="AutoShape 25" descr="data:image/jpeg;base64,/9j/4AAQSkZJRgABAQAAAQABAAD/2wCEAAkGBg8QDxAPDxIQDg8NEA8QEBAPDw8PEBQPFBAVFBQQFRQXHSYeFxkjGRQUHy8gIycpLCwsFR4xNTAqNSYrLCkBCQoKDgwOGg8PGCkkHSI1KikvNSosNSovKSkvNS8qKTE1NSwpKSkpLik0KSwpKTQpLCkpLC8pLCosLCwtLDQsLP/AABEIAIgAwAMBIgACEQEDEQH/xAAcAAABBQEBAQAAAAAAAAAAAAAAAQIFBgcEAwj/xABGEAABAwIBBgkHCAoDAQAAAAABAAIDBBESBQYHIVFTExUWMUGRkqHRFDJhcXKx4SIzNDVSVIGyFyNic3SCk6KzwSVCRCT/xAAbAQEAAgMBAQAAAAAAAAAAAAAAAQUCAwQGB//EACsRAAICAQQCAQIFBQAAAAAAAAABAgMRBAUSIRMxUUFhFCKB0eEGFZGhwf/aAAwDAQACEQMRAD8A3FCEIAQkumvlDRcmwChtLtgehR5y7ADbEeortima4AtNwVqr1FVjxCSb+zM5Vyj3JYHoQhbjAEIui6AEIQgBCEIAQhCAEIQgBCEIAQhCAEIQgKVyuqNkfZ+KOV1Rsj7PxUNZKGrscYrvAJyLOipceZg/l+K8qmukkN3OPqGoLljbYWT1843Pcpaqxxj1Bel8/dl/ptNGpZfsLLppspywg4CNfQ7WFzJFW0XSosVkfaOicFOLizt5VVGxnZ+KOVVRsZ2fiopzNaQNX1SpwthGcV01k81KLi2mS/Kqo2M7PxRypqNjOz8VFBqXCtnCPwYkqM6KjYzs/FLyon2M7PxUUGpcKcI/AJXlPPsZ2Ucpp9jOyozClwpxj8Ak+U0+xnZS8pZ9jOpRmFLhTjH4BJcpZ9jOyl5Sz7GdSjcKXCo4x+ASXKSfYzqRyjn2M6lG4EuFOMfgEjyjn2M6kvKObYzqUdhShicY/AJDlHNsZ1fFHKKbYzqUfgS4U4x+ARQCfG3WEAJwCm2PODj8poyi8NM6kJrHalI5IoBK4l/mMFz6V8qWlsd3gx+bOD0jtioc/ocF12x0LDAZcdnD/qu+OOnnD2MbgczmO30rxjya3yVzz54J1+o2XdXoHHLXGa4yaefj/qOeV6fXaeV/sh3MumYV6hJZWn9P6+zyfhpdx7x9jTrqI8fIvYwNTsKcAlAXtSnG4UuFPAShqgDA1KGp9koamQNDUuFPwosoA3ClDU/ClDUAzCjCn2S4VAGYUuFPsiyAZhRhXpZFkBDgJwCEoWwCt1KUyPlBsbiH+Y8WPoUBNlenYbPljadheAUzlFSb+Ltt8VW6nQV3TVq6mvr+/wAm+F7jFwfaLgyangD3Mdjc8ahsXjHlNvkzmE/LJOr1m6gKWuik+be1/suB9y6bKlu27WxeKVDjhrC69+32dcLqX3LOen/gQJwC4p8sU8bix8sbHDnDntBTRnDSb+Ltt8V1bRtL0bdljTk+uvojXqtUrfyx9EiAlsuSnyvTyGzJY3nY17SV2q/OEAEoCZNOxgxPcGAdLjYKNdnZQjV5RF22oCWATrKJjzqoXGwqIST+21SsUjXAOaQ4HmINwoAtkoCU6lHVGclHGbPniadhe26AkbJQFEcrqD7zF22qQo8owzC8UjJB+w4O9yZB0WS2Srlq8pwQ/OyMj9twHvQHTZLZRPK2g+8w/wBRq6KXL9LKbRzRPOwPaSoGTuslslCWykEIs+0jZ3ywv8khOA4byPHPr1gDuWg3WNaTPrGX2WfkCyfowm8Ij6HNutqm8LG1zmkn5TnHWV08gsofYHaWgZo/QYPZPvKl152zcbYzaSXRXu2WTHZoqzJ8jS4vifztIcS0ha/mTnGa2mD36pGHC/YTtVJ0o+bT+ty6tGmUmU1HVTSGzI3X9J1CwCt9Jc7a1NnVTNtZZ5545k1tRWyzRNBY61jisoX9G2UfsDtp2WtJNbO8iJxhjv8AJay+K3pKi+U2Ut9Uf3eC6DN8T2ylmpX0TeGe1zGgj5THHVrV20fZ9PkjlhqTiMEZka/pLAOY9SoUudVcY3xySveyQWIkBPVddOZfn1P8LL+UoQnh9CZbzhq8o1OAFxxuwxRNJAt0cylG6IMqkA4IxfoL9aj9Hn1rS/vD/tfRzudeR33er9DdGupLtZ77OqimNibkfPtVomypGwv4NrsIvZrrn8F4ZnZ41FFO1jnOdC5+GRjje2uxIvzFfRBXy5XfTJP37vzrdsO73a9zjal+XHrr2RfUqsOJfNJue0vCeSQOLGBoMjhqJJHm+pUSDJE8oxgEg9Ljz9a7c9vpsvqb7lOZNP6mP2Qr3VXSrS4lns+31662atbwl9CtcnKj7I6wmUtdU0Uocxzo3tINgTYhXFVfOn55vsBaNPqZznxkWO7bLp9Lp3bU3lNe2aVXaRyMksqWgColPBegPHO6yzKGmrK97nXdKedznONvUuur+qYP4h/ucp3R18xL7fgrnT1K2xRZ4TcdVLT0uyPvogOQ1b9lvaXPW5vVlK3hXAtaLfKY46j0LUrqKzp+hzeoe9WVmgrjBtN9Hn6N5vnZGMksNpHdolzpnqRLTzOx8Axr2vPPYuDbFaMsf0H/AEiq/h4/8gWvqmPZw9EKsa0mfWEvsx/kC2S6xvSV9YyezH+QLOXoxs9F4zRePIYNY809I2lS+MbW9oLG6bJFc5gdGycsOtpbjw/hZevEeUt3U/3qjntjlJy5e/t/JxOht5LHpPqGHgGBwLm4iQCDYKIo438UVBF8PDsxerV/tLkzMGuqHjGx0bTzvlve34rU6PNSCOiNHzsc04j0l32utWWno8NagdNdbSwZ5ov8k4aXh8HCYRwXCWtz6+fpWnYqbbB1xrJcs6Oq2B54NhmZf5Lmedb0hRnJuv3NR1PXSpY6wZp4WMGkZ/uofIpMXAmXVwWDCX4r+hUPMlpL6mwv/wDLLfsrypcysoTOA4GQemTEAOtalmbmSyiidwlpJZhZ56A37IRvI7k8mX5i1LI8p0z5CGNEmtx5td19H+UMOsPZY/tBYTnTo1qI5XPpmmWJxJAHnNvrsoQZCyoNQjqgB6ZPFeZ3fYv7hZGxT44WPWf2N1VzqWMH0iZ2W85vaC+X676ZJ0/r3fnXbJknKjQXOZVADnJMnioiG/CNve+IXvz86z2fZnt0ptz5csfTHr9SL7/JhYJnPcWrZPU0/hZTGSpWmCOxGpoB18xVmzyzEdWRxVFPbhhG0OYdQcAOe+1Z8/NHKLCRwE38rXW7lcaijypLOCw2zcHoLJS48k/0LNiG0dYVXzoP65vsI5LZR3E/ZcoysppY3YJWuY8dDwQe9aqdK658snbuO+LWUOnx4zj6/H6E7VNPFEB6BUOv1OUxo7nbwUrC4B2O9ibGymsxMgx1uSZIJNQMhLXdLXa7FVTKujvKFO84GOlaOZ8V9YvsCtKLfFPng8hrdJ+Jp4ZxnBfsY2jrCiM7KljaOUFzbuAAFwSSqRydyluqnqevemzJylO4N4GXn55MQA613T3DlFxUff3KanYnCyM3P08+v5LPoR+kVf7iP/IFr91Ucw8yxk+NznHHPMAHkcwAN8I/FWu6qz1MVhEMCsd0lH/kZPZj/IFr6quX8wI6yd07pXsLwBha0ECwt0lbJLKImsolczPoFP7J95U2FwZIoBTwshBLhGLBxFida7QUwZo9AU668rp2JSD0ul1LyBTsSgHoCnXXliShyAic6c52UETZXsMgc4NsDZVf9MMG4d2lZc5822V8TYnvdGGuDrtaD+GtVkaIIPvEv9NvisXkwly+gkmmCEg2gdcg85Fln1Mx9XWDA35U0uLCOYAm60NuiCnvrnlP8jfFWbN/NOlotcTbv6ZHa3KMMx4yfsmDJwMNzr4KM3t04R8FRDpjg3D+18FeqmIPY5h1B7S2/TrFrqhnQ/Af/RL2GeKl5M5Z+g79MkG4f2vgqTnpnQK+ZkjYxGGNwjab7VdBoep/vEv9NnipPI+jOigeHuxTuGsYwAL+oKMMwak+mdGjHJ74aBuMEGVxcAee3QrcSvFlgABqA1WTsSk2Lo9NSUFeWJGJMEntiRiXliS4kBEYkYlfeIKXdM7/ABRxBS7pnf4rHzIFDxJcavfENNum9/ijiGm3Te/xTzIFFDkuJXriGm3Te/xRxDTbpvf4p5UCjByUPV44ipt03vRxFTbpvenlQKQHpcau3EVNum96OI6bdN708qBScaXGrrxHTbpvel4jpt03vUeVApeNGNXTiOm3Te9HElPu296eVApmNGNXPiSn3be9HElPu296eVApmNKHq5cSU+7b3o4lp923vTyoFOxoxq48SU+7b3o4lp923vTyoFPxoxq48S0+7b3o4lp923vUeRAqGNGNW/iWn3be9HE1Pu296eRA7UIQtABCEIAQhCAEIQgBCEIAQhCAEIQgBCEIAQhCAEIQgBCEIAQhCA//2Q=="/>
          <p:cNvSpPr>
            <a:spLocks noChangeAspect="1" noChangeArrowheads="1"/>
          </p:cNvSpPr>
          <p:nvPr/>
        </p:nvSpPr>
        <p:spPr bwMode="auto">
          <a:xfrm>
            <a:off x="1553634" y="1280585"/>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122" name="Picture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4756" y="3870809"/>
            <a:ext cx="1027672" cy="970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24" name="Picture 28" descr="http://t1.gstatic.com/images?q=tbn:ANd9GcQJvcDRrQb7m3vhoTEYykNAmjHgwrOQLrBeluW7gdsHC0EH_XLAgw"/>
          <p:cNvPicPr>
            <a:picLocks noChangeAspect="1" noChangeArrowheads="1"/>
          </p:cNvPicPr>
          <p:nvPr/>
        </p:nvPicPr>
        <p:blipFill rotWithShape="1">
          <a:blip r:embed="rId13">
            <a:extLst>
              <a:ext uri="{28A0092B-C50C-407E-A947-70E740481C1C}">
                <a14:useLocalDpi xmlns:a14="http://schemas.microsoft.com/office/drawing/2010/main" val="0"/>
              </a:ext>
            </a:extLst>
          </a:blip>
          <a:srcRect l="19850" b="6897"/>
          <a:stretch/>
        </p:blipFill>
        <p:spPr bwMode="auto">
          <a:xfrm>
            <a:off x="486835" y="2949626"/>
            <a:ext cx="1200119" cy="1327697"/>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30" descr="data:image/jpeg;base64,/9j/4AAQSkZJRgABAQAAAQABAAD/2wCEAAkGBxQSEhUTEhIVFRUVFxgXFxgYGBcXHBUdGBgYGhUYHBUZHyghGRolHBcXITEhJSkrLy4uGCAzODMsNygtOisBCgoKDg0OGxAQGzIkICUtLCwwLzA0LzQ0LSwvLTQtLTQyLS8sLDQsMi4sLCwsLCwsLCwsLywsLCwsLCwsLCwsLP/AABEIAL8BBwMBEQACEQEDEQH/xAAcAAEAAQUBAQAAAAAAAAAAAAAABgIDBAUHAQj/xABJEAACAQIDBQQECwUFBwUAAAABAgADEQQSIQUGEzFBIlFhcQcygZEUI0JScpKhsbPR8CQzc4LBFlNUsuEVFyU0YoOiNWN0tNL/xAAbAQEAAgMBAQAAAAAAAAAAAAAABAUBAgMGB//EADwRAAIBAgMFAwsBBwUBAAAAAAABAgMRBCExBRJBUXETYZEUIjIzgaGxwdHh8AYVI1JygrLxFiRCYpJT/9oADAMBAAIRAxEAPwDuMAQBAEAQBAEAQBAEAQBAEAQBAEAQBAEAQBAEAQBAEAQBAEAQBAEAQBAEAQBAEAQCxi8ZTpC9R1QHQZiBfyvzmspxjnJ2NZzjBXk7FdCsrqGRgynkQQQfaJlNNXRmMlJXRcmTIgCAIAgCAIAgCAIAgCAIAgCAIAgCAIAgCAIAgCAIAgCAIAgEW3z3yXAlEFPi1HGa2bKFW9rk2J1INhbofbwq1tzKxa7O2XLFpyct2Ky53fuL+6e9tLHKbDh1F9ZCb+RVtLjn0B0M1hioSkoPJvTv6HPH7NqYSXOL0f1NH6QKbCujH1Sll8CCc3t1X7O6Rcanvp9x5fHp9onwsXNwcflqNRJ0cZl+kOfvH+WZwVS0nDmbYCpaThzJ1LItRAPCYB6IAgCAIAgCAIBjY7H06K5qrqi95Np0p0p1HaCuaykoq7ZVgsYlZA9NgyHkw5G2hsesxUpypy3ZKzMxkpK6L80MiAIAgCAIAgCAIAgCAIAgCAIBibVxJpUXdRcqpI/P2c50pQ35qL4nOrLdg5IglPeyvTfMWzjqrWsfIj1f1pLr9n05xtaxVeWzi73uYPpC4WLoJjaJ7VIilVU81DE5L+TGwPXOe6ee2lg50Gt7x5o9r+mdoxqOVFcc+jWvivgRjdDFmnikF9Huh8+anzzAe8zze06blh3JaxzXs+x6TH01Og+7P6+46RvJW42FOb16TKwPzgTlP+YH2TGB2n5XR7Op6cc+q08efifPtr4Xdp78dLkZ2JiOHiKTdzqD5McrfYTJtGW7UT7ygoS3akX3nWZdnoDQ707Zejw6NEA18Q2SnfUJyzOR3C40++xk3B4eNTenP0Yq77+44VqjjaMdWXqG7dCw4yjEv8p6wFQk9bK1wg/6VAE1ljKt/Me6uUcvhr1ZlUIW87PrmYWM3TUVKb4R2wpDfGCmbKy2PKlbLmvbmLakkGwnWGPbi41lv5ZX1v11+fQ0lh1dOD3en00JDXrqil3ZVVRcsxAAHeSdBIMYuTtFXZIbSV2YKbew5cJxlDN6oa65vo5rZvZOzwtZRct3Je407WF7XNiTI50NZU3iwq2vXQAmwa/YJ7uJ6v2ySsJXekX04+GpzdaC1Zs1YEAg3B1BHWRmrZM6GBidu4amxSpiaKsOamooI8xe4neGFrTV4wbXRnOVWnF2ckajezaVKrs/ENRqJUAAUlCGAJZRa466yVgqM4YqCmrdehyrTjKlJxdzO3SsuBw5JAApKSToBpcm84427xM+rN6Hqo9C9T3gwzOqCumZ/U1sH+ix0b2EzR4WsouTi8te7ryNu1he19TZyOdCzh8UjrnR1Zde0CCOySG18CCPZNpQlF7slZmFJNXR5hcZTqpxKbq6G/aUgjTnqJmdOcJbslZmIyUldPIofaVEUuMaqCla4csMpB5WbkZlUajn2ai97lxDnFR3r5FrZu2cPiLijWSoRqQrAkDvtzt4zarhqtL1kWjWFWE/RdyPYiq3A2scx7JqZdT2f2ZDp3a66SfCK7TD5a2/uZHk3u1fb/aiQUcYlLD06lWoqKES7MQBqo6nrIMqcp1XGCu7vQk7yjG8mVYHbFCsrPSrI6p6xDA5fPu5Hn3TFTD1abSnFpsRqQmrxdzUbtbwU6tSujYhHY4hxRXMt2pimhGUD1l0c38DJWLwkqcISUGluq+ut3r7jjRrKUpK/HLpYksrySIAgCAIB4wvoeUAg29+6YCtWwwtl1emO7qU7iPm+7uN5s/aF5KnV46P6/XxKnGYKy36ftX0+ngc8r1iEcA6MtmHQjRh9oB8xJ+2KcZYKpvLRXXUz+nako7To7r1dvZZmv2Y3x9G3Pi07fXWfOK8d6lNdz+B9crerlfk/gdL2tU+Kf6JnkNnxtiIdTxm0F/tanQi9Gp2l8x989elmeJSzO1S8PRED3prcLa2DqPpTyhR3AlnVj7M6S6wcd/BVYx1vf4P5Mg1nu14t6fn1RPJSk41mM3gw1IkVKyrY2POwPdcaX05SRDCVpq8Y3OcqsI6sj2Mxwr7VoUW1pJT4qKeTOVZlYg8yByvyIMnU6bpYKc16Tdn0v8AlzhKW9XUXpa/tN3vdsxcRhKqMASFLoe5lBI9/I+BMiYKu6NeMlzs+h1r01ODTIJ/tx6uEwNCoxK1a/DqsTq9NHpjKT1Fqgv35deZlz5NGnXq1IrNRuu5tP6e8hdq5U4RfF59L/c6bicGlSmaTKCjLlK20t3Du/pPPQqSjLfTzLJxTVnocw2ftGvQwePw6M37O6orDmgaoyVLd3q305FiZ6KpRpVcRRqNekr9bK6+JWRnKNOcFw+tiZ08DQxGzVQBRTNAFeXYYL630g17+N79ZUurVpYtyeu945/QmKMZ0bLSxHVrVH2CxqEn1QpPMqKyhfZbQeAEnOMI7SSj+OxHTbwt3+ZjGYu1DZVBv3VXhmoPn5OHlQ30KktqDpoJmFP97iKi1V7d175+4Sl5tOL0dvkSTbWyKmOTh1VWjSDBuj1TbuPqU+75eh6SvoYiOGlvQe9LwX1fuJNSm6qs8l7/ALe83tCnlVVuWygC7G5Nha5PUyFJ3bZ2SsrENeuaFDaVFfWFU8Pw+FheHb+d290tlFVKlCo9LZ/0a+5EO7jGpFc8vb92Gf4Jh9oUE04YVqX/AH6Soth/FDwl5RVo1Jcdf6Xd+6xlvs4TiuGntX1M/aNClQXBUjTetUpC1GktrMUphWds1lsoN8xOhacaUqlV1ZpqKerfe9MufI3kowUI2u1ovYY2LxNRsbgmqYVqDZ6i589Nw6mk5KXU35gGxHSbwhBYeqoz3lZZWas7rPM1lJupC8ba/AoxP7jbHnU/+qk2h6zDez+9msvQq+3+1FOPxH7RglajUrLTw5qhECsc/YRXKswBygnXoWEzTj+6qtSUW5Wu+Wbtknr8jM358Mr2V7GSrvVx1CsmEr0hlqU67VFpgMhW6Xyub2dR75ztGGHnCVRPRq18nfPVLgbedKqpKLWqemnjzMvdSmM+MNhpjHtpy+LpTljG92l/IvizahrP+b5IkMgkgQBAEAQBAEA4f6QcIMNialNRZXIdB3K2pHkGuvlLDaO0N/Axp386WT6R+uXvO/6c2a/2jKtbzYK66yVrexb3TIwtwsEa+PoLbRH4reAp9oH6wUe2edoxvNHs9p1lTws3zVvHL4XJpvieEaid5FvJrN91/dKBYRU9oyitFd+K+54/HVv9jfi7L3/REd2OnEr0UHyqiD2Zhf7Ly7hG8kjzFON5pd52uWxeml3q3fTG0sjHK6m6Na+U9QR1U9R5d0l4PFyw095ZrijjWoqrGzNdsnHY7DgUsThXrhdFq0WRiw6ZlYqT56Hw6mRWpYaq9+lPdvwd/lfwOcJ1YebON+9Fre/A18fRWlSoPTs4ctVamq6K62sjM1+13TbA1aWFqOc5XytZX5rmkuHMxiITqx3Urdfxl/ePd2o9SjisMyjEUQBZtFqAX0v0OrDxDdJphcXCMJUaq82XuNqtFtqcNUZmKxOJrUmprhWou6lS9R6RRLizEcNmZyAdAVF+tpyhCjTmpOe8lnZJ3fikl35s2cpyi0o2ffb5Mwdqblo+Dp4ek2V6PaRz1Y6vmtqAx7uVhztadqO0ZRrurJXUtV3cPD3mk8MnTUFwM7A7QxYphauDY1QLZ1qUeExHyr5s6g9RkNvGcKlKg5XhU83lZ3Xut7zeM6lrOOfst9fcW9k7Kp4OjWfEvTJrM1Su7WCEsTdQG+T2iNedz32m1avPEVIxpJ+blFccuPUQpxpxbm9c2RbeDCBER8DSrnDhi9el+0LTqLdT6r6ZCAwOUWsb6gSyw1Ryk1Xkt/SL8268OPK7ItWFknTTtxWdjf4/EjaOznGEW5bIuQkLwyrKxB6CwGludxINODwmKTrcLu/PJo7ykq1J7hj4rdmpiMDSoOvCrYdVCMWBDECxF11Cmw8QQOdtekMbCliZVE7xlr+MxKg50lF5NGbsjaG0ABTr4MMw04oq01VrcmYC5HsB8hONalhG96nUsuVnf8/Lm1OdbSUfbdEkS9he1+tuUgO3Akkb2rsWo+Np1FA4LcI1tdb0Gd6enW5ZfdJ9HEwjh3F+kr2/qsmRp0m6ia0yv7M0e7e2LUq4qk6AcJuGK9zbSjV4tPTrclhGGxMIUZRlrnb+pWZmrScpprTK/sd0ZW3MHV4tHE0FWo1IOrUy2XOlTLfKx0DAqDrodZyw9SnuSpVHZOzvya7uWZtUjLeU48OHczDeji6+Iw1V6K0qVF2JQurv2qbrmJXsgC4FgTzJnZSoUqU4RldySztZap25+00aqTnGTVkvoV1tkVTS2ioAviC/D1GuagqC/d2gZrHEQU6L/htf/wBNiVKTjUXPTwsV47ZtZfg1eiqtVoJw3plsoqIyrmUP0YMoIPKYp1qb36c/Rk7p8mu725m04S82UdV8CrCU8TXxFOrWpnD06Qa1PiB2qM4td8nZygXsLnU3mJujSpOEHvN2ztayXK+d2IqcpKUlZLhzPNk4avQxFZeEGo1qzVuKHAyXpqMpp2uTdAPb4TNadKpSi960oq1ra58/aIRnGbyybvf2EgkE7iAIAgCAIAgHO/SdubXxdRMRhgHZU4bIWCkgMWUqTp8pr3I6SPXpOTui72VtCnh4unUyTd7/AJ0M/wBG+57YFHqV8vHqWFgbimo1y5upJ1NtNF7pmjS3M3qctp7QWJajD0V73+aGh9Jta2KC9OGredyw/pIlaklWc+aSPOY2q5KNPgs/H89556NMCamKNUjs0VJ/me6qPdnPsE64eF5X5HHCQvO/I6pJpZiAIAgCAIAgCARLf7CVW+DVadM1UoVQ9SmouWsVIOXrYBh/P3Xlns2pTW/CTs5Kyf57PAi4mMnuySuk9DZYberDOOyz5vmcKqXB7sgUknyvI8sDWi80ut1bxudFXg19mUbq7LNLj1CnD49UutPTsL8m4GgY6kgcrgdJtjK6qbkU77qtfmzFGG7d6XZvpCO4gCAIAgCAIAgCAIAgCAIAgCAIAgCAIAgGn2/u3QxmXighl0DqbMB3dxHmJpOmpanOpSjPUydjbHpYWnw6K2F7kk3LHvJ6nSZjFRVkZhTjBWiZ82Ny1icSlNS9RlRRzLEAD2mARTE+krAKbJUqVvGjSqVAf51GX7YBjP6TaHTD4k/9vL/mIgFpvSnQHPDYkfyp/wDuAWE9MWB6rVH8oP3EwDYYH0p7Nqm3HZPGojoB/ORb7YBMMLiUqKHpurqeTKQQfaIBdgCAIAgCAIAgCAIAgCAIAgCAIAgCAIAgCAIAgCAIAgCAcb3u2icdjaqub4fCvwkp/JeotuJUYfKseyB4XgGLUrAD8oBpNpY5rHIRfxvb7IBHdpY98pDstjp2b3PvgGkNUX62gFurVF9NBfTwgE99De9j4fGJh2a9GuwQqToGb1HA6HNZT35/CAfRsAQBAEAQBAEAQBAEAQBAEAQBAEAQBAEAQBAEAQBAEAQDgeCPxmJ/+VXP/nALeNbxgEdxzf8AVAIvtJsz+toNPz/XhMXQKMFgWqtkV0BsTdiFAA56k/YNZzq1o047z92ZhuxdGymJUcagM9LjC9QKALkZCWsBV09X7ZtCale3B2CdzN3bw5o7QornRytWj2qbB1N6lI6ONDa9j4gibmT67gCAIAgCAIAgCAIAgCAIAgCAIAgCAIAgCAIAgCAIAgCAcG2W1q2Kvr+01/xDJOGi22lyONaSW65aXz6cTLxdWkSbq4F+hGg9o7pYUaVRRSk02V0qkTSYurQuxyVLXNhmXl7ufOS40Z24EaVaDlbMjZpSR2RrvjhR2Y3zJpilmTMjZQO3bmxy6c2t63lp0nGVKdnY7KcLowsKo+H0sgIUuuUHmBxltfxtKnaEWpRvyLDBtOLtzPrGV5MEA1+0trLRZVZWJYXFrd9uplfjNo08LJRkm2+R3pUJVE2mYg3jS9uHUv3WF/deQ1t2k3uqEr9F9Tp5HLW6PV3jQ8kf7NPthbdpPSEvd9Q8HJcUVDeBOeR7ez85stt0mr7krez6mPJJc0XKW20JAyOMxsDp32751htenKSW688uH1NXhpJXujaS1I4gCAIAgCAIAgCAIAgCAIAgCAIAgCAIB887EqEtVLG5LMxPeSQSfeZOwCvN9CHjXaC6l7GvL6nAoq1SxqcSNPOS4wOEHncxuHN9w67x4acw4jeLbJNHE3TLWx1/4jhh4p+Ks89tZfvI9C52f6D6n1TKoniAR3btYriaOVcxytpe3O4OvTTrKPHznDGUpQjvOzy/NCZRSdKSbsWKGLqfCHPB1KgFcwBAFrHPyN9Ps7pFpYnEeXTkqOdtLq6776Z/mh0lTh2KW9lf8yPcBiag4pFG92YnW2UnmpHyrW5effNMFia8VW3aV7tt8LPl327vmZq04PdvLgUJXf4NbhnLYjNcW9a98vO99L8ppCvW/Z+52fm/xe3W2vt04mXCPb33s+Rk1K7kUg1MqM6a3uNAAAB8m41sZKq16s4UVOnurejn9uHtOUYRTk1K+TJFPREIt4iutNWd2CqouSdAAOZvMN2zNoQlOSjFXbOUby77Vq9W2Hd6VJTZcujVD849R4L79eUOdZt+aesweyaVKnesk5ceS/OL8O/TVN4caLg4iuCOd2YW8+6adpPmSfIsI9IRLZ3lx3IYmvfna5J85lVJ8zV4HC2vuIkPo629iauNFOrXqOppvdWN9Rax8DOtKcnKzZWbTwtGnQ3oRSd0dXko86IAgCAIAgCAIAgCAIAgCAfOmyGs1TzP9JYbP9N9CFjvQXU3m0dg5MPSrtVF6wJVAp0AOpLX8R06y5oV96pKCWnEocXTVKEZt5y0X3KMduk3wMY2lVFVB665SrJrlbqb2bn4ayPitseTNqVO9u/7FzsjYsMfKMVV3d7S648tSP8AwJ+iMTYEgakXFxcDlprr49xtC/1PH/5PxX0PQf6H54lf+Xnwyzzz/M0U1sFUVczU3AuRqpFrWuSD015+B7pl/qWNr9k/H7Gi/Ric9yOJi30+5h4lCoGZWW4zC4tcd/loZ3wm244mqqW41e/EibR/S8sHhpYhVVJRaTSXN25vmTrZHoucVqGKOKXshGycM66h7Zs3svaV+NxHbzva1siPhqPZRtc64cYBqR9shkg1lHeMVGK0qTOBza4A956QDD2yHeolQMlPKuUhiGvmv4jnqJCr4SpUrRq05Wce652hVjGDjJamBQx1QZqq1FY9lSuXS17KdGNtVPPXQyDiKGLw8pYlSu3ZWtw8eB3jKlNKnw7n9jyhtGqubUEsxa+UkhiCCRYaGxtKijicZS3t3/k7vJ6visiROnSla/ArTE1eHw8rZbW/dve17lb25XhTxaw/k9nu/wArv0vYw1S39++fVGTTxNRjTVlNg6XORgTawBJI6Cd1WxdV04TTspLg+D45GjjTjvNa2fEll56sriK7+4V3Wi4U1aNN71qCkg1RplIy6nLYm3j4TjVTduXItNl1oQlKLe7Jq0Zcv88znOycSKeNFQKtIK7kLVLgICrBUZgMwNiBmtcGx6SLF2nc9JiIdphXG+9dLNWzzWa4d9vYSFtoYT49DXYnEqKRYk1QgWibfGvZigqvoxBJycrTtvQzV9Ss7HE+ZJQ9DPle8uSur2Wa0V+Zj4LFUkxT1/hNC1TCLSUcWpTZXVMOCGZFumqNqpJ0hNJ3vwM1adSVBU9yWU76J5Xlpd568TE9HlQHarMWBuK5vmLBiWvcO2rX1NzqeZmKXpmdpq2DS/l+HLh0OxyWeYEAQBAEAQBAEAQBAEAQBAPnUqExGIVdAtSoAO4B7D7BLDZ3rH0IOPf7tdSa5ExuBw1OhVT4TQuppMwQsG55c3rclN/PrJsZyw1ecprzZcSuqUoYuhCMX50eBfrhsDs5sFUZTiMRmYgaikj2Buepspt4k9BKLbGNhUk93irfcs8FjqOyXCVbNp3UVx5Z8F3+CZCjnUAcV9O4gchlvy+b2fLTlKKLlzJdT9e1pybhh4JPnd9+uXHPTXPUxdoYl6ihS5ygAW53t8o97ePnO9pSVrnfB/rTs5b1SguqbVul0/A1WJLEdpi1hYXJNhrYa8hqffLPY9OSxkW+T+DJ+1P1Hgcds+dKmnGbcXZrW0k3mrrRcbHbhtzIlNKdM1HyJcDQDsjS9iSfZOsvSZUrQu4XanGJpVqJQkcjcgjx0BH3TBkbK2iDRYpRyZTYIDe97Em9vHu6QDBwF+JUY02Yu4bRmU07FvlDXkxHTS45GZTsYauZ6KDW+D0hwiyg8T1rBbkLkbS2p6/KM51lOcbRlZ87XNobqd2rmzTY9YMpOKJCspI4ai9iCRe+l5EhQxCkm6t1y3UdHOFso+9mn27t16FRgBTsKV1GVCQ4pVHzPapmVAFPS3TNrO86jiydhcHCtBN31z6XSyytfPn7BhtuOAHqilwQ1VM6rqRRrNSzhQeRUW0+cLX1EKo9X+ZieDhfdhfesnbrG9vYU7e209GsyKKVlXRCt2P7PXfiA39VTSC2tyza8rJ1GnYzhsHCrTUnfrw9KKtprZ315HuzcdWesUdAFFFKh+KpggvxlAJFU2BFNbWvpocszGUnKz/PeaYihRhR3467zWr4W/6rnne3dcjW8mwDVxFR6bAEucwYnn3g/wBJpUobzuiXgNrqhT7Oom0tLEdxWx6iNlOUm4XQ8yQTb7veJp5NLmTv27h/4Ze76lgbJqMrMMtlIHPne3Lv5iPJpGv7cofwy931JL6Ptg1PhS1SVyDMuhvfofuInSnScXdkHH7Sp4iluQT142+p12dylEAQBAEAQBAEAQBAEAQBAPm/H1LYvE/xan4hllsxfvH0K7abtSXUnm7G72HRKGJZ6zVrLUAVlVUINwORJ5Sq23+pI4OtLDtXfd82d9m7IVSEa1yTbZ2dS2gjEDJiKa9k3vcakKT1W/tBPvqcJjKW0YOy3ZLh+anTauyFON3rwfyZySpWvMRieLjCxXgKBdgAaQuwXtlL+YRiCec6SqdlFvL2ux6zYmwPL6E6znu7rtZRcuF83dWMbefZpw9RkzK11DXWw5k6WGg5fdLPYGI7etGdra8b8OZBxuD8lr9ne/HS3uOq7NUU6aH5yLr/ACidpeky6WhlfCxNTJRStSGXlfX+n9IBbxuOWgucqxz8sqs587L016zSc91EjD4WeIbjBpdWkveZuwVLVw5JPZPNcvQzhQxEaraV8uasc50J0vSafQlLcpJNDWmoAF7IPYAvpyPS40t5aQZu9Cjj6WyaCw5aC3LTugXepg7wbQajh6ldKSu1NSSHuOz8rW3a8tLzSbajdEnB041asacm0m+HPh/k0O5u9VTGmsHpUlWmi3ZSQbtfKpVrgjRze9h3G80pVHLVEzaWAp4VR3ZN3vqSPEbBDniI+UtYkEXF7c7jlO5Umlx+7j82pZueqa6m2umt9BzHQQYNLV2VZcqsRZi1m531tqOWpHTpMglW42DKIb9NL95OrH7AfaZhmSUzAEAQBAEAQBAEAQBAEAQBAPmfab/tmJ/iVPxGlnsr1j6FZtT1ceptKe9mJpolNBQsgygsrkkDlezgX6cuk4bR/SmHx9d15Sab1t/g3we26mHpKnuppG1wO8+0gjZEww4iWzgNdQRzF6tgdRzB1tNMH+msJg3LdqO7yz/wdcTtatiI2cbLuI2MDiSLgU7WB6crXB9fukr9iYZZdo/D7FGqEdbPxX0LVTA4lbk8MBb3P0TY/L11my2LQbtv+77HaK7NPduuefIwqr1DfMym/M2Nz7SZLw2yYYaanF6HNyjJ72d+9kt2B6Qq3Go4RqNJ0fIuY5rgFgvK9jzvrKzG0FRnZPXMvMNVdSN2djxew0dcgJQXv2Qv5aSESTk9feDH4pDWp4WlcMyogL/GJTYio+cnKpDFRlNr9oj1TOjhY0UrjFbV2nUpinV2dSOS+V1rlCco0sVcEgi1h10M1lSjJZs70MXUoSbhb2pP3MtVt7dqYSlc4SjSJIUOzcS/O6hFa3IHUzSjhKdNtxvn3t/E51MTOfpfL5HmzfSFtauxRThxYXJ4LmwLKugViSbuO4dSQATJDpxRyU2yU7tbXxdTFpRqOtVDQL/u+GQVFE3vmN/3oFrc76m2vNxsrm6lnYm4oN/dj6x7vLvmhsQLeHajNxuKLqtQ0eGGfJYZyxYKRmJtbu8JXVakpSfgV8q9TfcouzTss2iP4za9HB1np0qCpfLfI9RM1wSLhWF7X/8AKIqTzT+J3lOtWV5Sbtzcn8z3B78O5AVXAuBrXri3LoH85mSlHV/H6nOpCUFm/j9SQLvDUSrWKs98OxsGqVWVxn4dmVnN9De+momnaTi73+JylUlBuS4d752zOjtQSqoLopuAdRyv3HpLNFitCrC4Zaa5UFhe/U/fBkvQBAEAQBAEAQBAEAQBAEAQD5fxrXxuJ/iVfxmlpsr1kuhW7T9XHr8j0nWejgU3AvUapW9rai2oB+8aTo4qWphSa0LpxLdy/UT8pjs13+LM77LVV79APIAfdMpWMN3MWpOcjeJjbKNto4b6dP8AGSec2r6xdC7wHq31PqyVZOOFVtgoWJ05np4mWKRBbKBsFB/pM2QuXG2UDa5vYAC+tgOQHcPCY3Rcp/2Qv6EWM3JT6ONnrTxZYf3Tjlb5SflONf0TrS9I6bIhIOPb1D/mbC/7U3S/MVOljKuXpS6lU2lKV/4ixte3Fe9umvd2RrecpPzjjUb32azZ9UPTVrhtOeh1HlFRWk0Ky3ZtGzri1XG+LN7fj18f6CbTeT/OJ0qNWl+cTseG9Rfoj7pbLQtloXZkyIAgCAIAgCAIAgCAIAgCAIB8uVv+cxP8Wt+M8tNlesl0Kzanq49fkXOs9FFlPwLiKSQBzJsPbNpVIwi5S0WfgapXN9tDdepSo8YsCNNLW6E3BvqLDwnnMH+poYivGnKm4qTtF3TvyuuF+rJM8JKMd40BM9NvEYsuJykzpEw8B/6hhvp0vx0nndq+tXT5l1s/1b6n1dKsnnzRiN5yHYX5Mw+0ywU8iE4lH9qT3xvjdH9qT3xvjdNrsDblWozcOsiZStw7ABrk20PrWty8ZHxFfcSyuWezdnrEuV21Zf8AFX8eSOjbprUTHU1eqrh8PVIGVUIyvQvoo1Ha9kgYfG+URkmkrPg78zSrhexks7+yxP53NDVY7YFKq5cllYgBshADWvYkW1Op1nKVGMnc5Soxk7lo7tU/n1frD8pr5PEx2K5s8/szS+fV+sPyjyePeOwXNldHdykrhyXcqc1nbMCddSLakXv5zKoQTuZVGN7m4nY6iAIAgCAIAgCAIAgCAIAgCAIB8xGnfFYk/wDu1vxmllsySVR9Cu2lFypq3M8vL9TRSNF6gtzcMFI1Fzb3ac5rOcWrNXTNoxvxNzjNr1alPhNVpldL6sb8xpcaf6yiwmxcNh6yqpydndJ2sn8cuBKnWnKO7dGkq08ptmB8tZfqqmRJRs9S00OaCMPCD/iGF+nS/HSUO1Heouhd7O9W+p9VysLAi7+jzZhJJwNEkm50PXn1m28xY8/3c7L/AMBR9x/ON58wP93Oy/8AAUfcfzjefMHq+jzZg5YGiPIEf1mG29TaMpRd4uxsdmbs4XD1OLRoKlTJw8wuTkuDluTyuBpNUktDVu+pt5kCAIAgCAIAgCAIAgCAIAgCAIAgCAIAgCAfM28WDani8UmoK16tul1Zyyny1+yZTa0MNJ6kV4Lhc+c2uR6zXGpHl06GbdpPm/FmvZw5LwLuDoPUOVXsbX1Zh9sdpPm/Fjs4cl4FpswNszfWMdpPm/Fjs4cl4FzE0nQ5S577hjY+X66R2k+b8WOzhyXgUmi+TPmNvpHvt5czy59bWmO0nzfix2cOS8Da7h4Fq20MMup+Opk3N7Krh2Psyj60w23qbJJaH1ZMGRAEAQBAEAQBAEAQBAEAQBAEAQBAEAQBAEAQBAEAQBAOXelHdjjP8KwxHGtaoh0FUDkQ3INYAa6aDUa5gOMbSwjKxLUqtJuoKErfvDrcffAMHMv94nvP9RAHEX56fWgHhqL89Pf/AKQDJw2BeqQKdOo5PzUIH12sBAO2eindVMJ8fW/fEWVRc8O/O7fOsSNO86nTKB00V1/QMAq4ogDiiAOKIA4o/QgHnGH6EA94ggHucQDzij9CAOKP0IA4o/QgDiiAe54BVAEAQBAEAQBAEAQBAEAQBALVTDq3NQYBivseiedNfdALD7uYY86KH2CAW/7K4T/D0/qiAXU3cww5UUHsEAyKeyaK8qa+6AZSUVHIAQCuAIAgCAIAgCAIAgCAIAgCAIAgCAIAgCAIAgCAIAgCAIAgCAIAgCAIAgCAIAgCAIAgCAIAgCAIAgCAIAgCAIAgCAIAgCAIAgCAIAgCAIAgCAIAgCAIAgCAIAgCAIAgCAIAgCAIAgCAIAgH/9k="/>
          <p:cNvSpPr>
            <a:spLocks noChangeAspect="1" noChangeArrowheads="1"/>
          </p:cNvSpPr>
          <p:nvPr/>
        </p:nvSpPr>
        <p:spPr bwMode="auto">
          <a:xfrm>
            <a:off x="1706034" y="1483785"/>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127" name="Picture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31571" y="607995"/>
            <a:ext cx="1579298" cy="1529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3"/>
          <p:cNvPicPr>
            <a:picLocks noChangeAspect="1" noChangeArrowheads="1"/>
          </p:cNvPicPr>
          <p:nvPr/>
        </p:nvPicPr>
        <p:blipFill rotWithShape="1">
          <a:blip r:embed="rId15">
            <a:extLst>
              <a:ext uri="{28A0092B-C50C-407E-A947-70E740481C1C}">
                <a14:useLocalDpi xmlns:a14="http://schemas.microsoft.com/office/drawing/2010/main" val="0"/>
              </a:ext>
            </a:extLst>
          </a:blip>
          <a:srcRect l="49948" t="13456" r="4555" b="55236"/>
          <a:stretch/>
        </p:blipFill>
        <p:spPr bwMode="auto">
          <a:xfrm>
            <a:off x="844345" y="4958356"/>
            <a:ext cx="1347750" cy="644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29" name="Picture 33" descr="http://t2.gstatic.com/images?q=tbn:ANd9GcSnyhCDUTVRL1PGD_emO70dbBnSI5x7hw6RKaiYu2wuNErkRnXe"/>
          <p:cNvPicPr>
            <a:picLocks noChangeAspect="1" noChangeArrowheads="1"/>
          </p:cNvPicPr>
          <p:nvPr/>
        </p:nvPicPr>
        <p:blipFill rotWithShape="1">
          <a:blip r:embed="rId16">
            <a:extLst>
              <a:ext uri="{28A0092B-C50C-407E-A947-70E740481C1C}">
                <a14:useLocalDpi xmlns:a14="http://schemas.microsoft.com/office/drawing/2010/main" val="0"/>
              </a:ext>
            </a:extLst>
          </a:blip>
          <a:srcRect l="3257" t="13977" r="4008" b="14085"/>
          <a:stretch/>
        </p:blipFill>
        <p:spPr bwMode="auto">
          <a:xfrm>
            <a:off x="1481109" y="1338572"/>
            <a:ext cx="1389713" cy="1509623"/>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7" descr="data:image/jpeg;base64,/9j/4AAQSkZJRgABAQAAAQABAAD/2wCEAAkGBxQTEhQUEhQWFBUWFRUXFBgYFxUVFxcXFRQWFxUVFBQYHCggGRwlHRQXITEhJSktLi4uFx8zODQsNygtLisBCgoKDg0OGhAQGiwkHCQsLCwsLCwsLCwsLCwsLCwsLCwsLCwsLCwsLCwsLDUsLCwsLCwsLCwsLCwsLCwsLCwsLP/AABEIALoBDwMBIgACEQEDEQH/xAAcAAEAAgMBAQEAAAAAAAAAAAAABQYDBAcCAQj/xABAEAABAwEFBAcFBgQHAQEAAAABAAIDEQQFEiExBkFRYRMiMnGBkaEHQrHB0WJygpLh8CM0UvEUFSRzorLSUzP/xAAZAQEAAwEBAAAAAAAAAAAAAAAAAgMEAQX/xAAkEQACAwACAgICAwEAAAAAAAAAAQIDESExBBITUUFhFCIycf/aAAwDAQACEQMRAD8A7iiIgCIiAIiIAiLBaZ8PeVxvDqW8GdFGTWympUe+81W7Ui1UtlhLxxC8mZvFV7/M19beA4qPzEvgJ11pC8f4vl6qI/zEcQvLrYOK58rOqlE9FO12hz4LKqvLaeC3LHex0d1vipRuX5IyofaJxFghtTXaHPgdVnVqafRS012ERF04EREAREQBERAEREAREQBERAEREAREQBERAERfCUB8e6gqVFWyfUkrJa7WM86AevNVS+b2Arms1liNVNLbPl6XyBVVqS+nFxFdCsljsUlqko3IDN7jo0c+J4BZ72uSzRDKV5dvJDTU927uqsr9pcnoxUIP1/Jgbeh4rw+9HcVAy2qnZz8KLTFodJqacQMlEt9UiywXu41Ne76rbst7EnVQDMmpBKA0nhX0TQ4lwbewqBxUvZJaqgWZ5o1x4fFWC57flnopRn9lM6uOC2Metyz3g5upqOf1URHagRkvbLQOKtUs6MrjvDRZoLc12+h5/VbVVV4pVuwzluh/fcr43fZnlT9E2i0I7fxHl9Fsx2lp3+eStU0ylwkjMiIpEQiIgCIiAIiIAiIgCIiAIiIAiLVvG3NhZidpUDxK42ktZ1Jt4jZJUPel6hgNfL6qAvja4Zhh8VTLwvsuPa181lsvT4iehT4Uv9TJu+doC84W5BRFhsctpcQ2tB23HstHM/Les9w3R0px2hxiiB35PfybXJo5ny3q32y/rLHF0MQDG5Up3+RJ41UI0ylzIss8mur+sCv3jeIgYIYcgNTvcd7jzVbtJLs3Gqlrbb4D1+jc/WlTTTFuGvZdv3LXivFxr0cbYsjRwZnup2geK66m+2U/zYR6RDviACgekLZHEaZf3UreVskks7JHkGRsj4pDQCuWOMkDliHgoFk2PP8AY5KuUPV4aq7feKkTItwpmsfTYmPAcM+ai5aALC2TC4OBpXVMRJybLvZWmQNDeWayT2yj+jZozq14nepHZu7JZWNLG4Gkdtwy01aPe+CuFj2cgYB1ASBqdTzPFcUNIyuUSs3TFK7QGnEqejsx4KbFma0cOS1552hSUMKXZ7M1oWUWYyrRntwC033kmhRbJrp17bagqvNeXmvEdtKe534i5R24jQ/RbkF5g9oU5jTyVLjvFb8FuClG1orlQmXSOQEVBqvSq0Nrpm00UlZr3/rz5j5haI3J9madEl0S6LHDMHCrSCsiuKAiIgCIiAIiIAvJeF5nBLTTJctsdvmdVssjnOY4h1TWu7wzBXJPERlLEdJnvSJmrx51PkM1W9o74EzOjYAWntEhwIpphzChRIvRIALnGgAJJ5DVVOe8EFa94Ia03ayuTMvtOc75rw+yOA/hUaajcG5bxVoqpmN7XYqe6S094p9VH31ezLOACMTzoNMuJKiv0iUrbJdtmGz3RI4deQ196g1FCDy38NVuPutvVxVcWtpUk5gU1pkTkCoO7ttg6QMfEaONAW1PodVaHS4m4m5tO/8AVHv5IPTSisYrRjBXkAMuZ4Z+q2W3M864W+NVu2OZgjGVcRzWvaywnIFvMOI+ahp6FXiRzZmqzYqMtla+Q0lc15wgNLXNJNQTXiRpoUsWwdhhJq1z9/Xe6mZ4NoPReLNepAIJzBI8sljmvTGaF2EZgnluVUp6a40+nC6JgbLXe7WBnm4Z8DRy27Lc9giILIYWkaHACfzOzVRlvIAZE1Lc89HN/Uei1JL0qTUrnv8Aol8W/k6S69YhvWpNtA33QqB/mY5rHLeZ3LvuwqUXa039XIVUVJbXO0Vbitq23Wk0yUXLWWfGkuCSklp2isD7YNyjTJXevrSuDDafaF8baitd7lhkcmHUSkdsHFbEVtHFV0lecZUcJYi5Q3gOKkIbbXeqCy0kLds14kb13WiDrTL9ZrbTMEtKmbJfH9Y/EPmFz6y3nzUvZrfVWQtaM9lCZf4pA4Vaahe1UrJayM2mim7NegPby5j6LVG1PsxTpceiSReWSAioIK9K4pCIiA+OGS5dfkHRXhIAABKBIDlmSM/Ig+a6kqD7SrNhME7QKteWOJNMj1xn+E+a5JaiMlqI9rF8ma4auDG0zLqAcMy7L618zDUZaLT/AMtzaagUoMhV3VLyw4iftAmoNS0LMihG0AylXuLw0gZNwgYgMJGYDsj7pNaigOSp9+WUvlkNKltQxtdRH1MLGgEl1CQNKmiucNnAAGZoGitSKYcVCKUwmjiMqZZaLUF3B0sgJIr1wRrnqW1BzDq7jqFNSJJ/RV8AYxjoWFjm0EnSMIcA5ozLXNOrgSMLjllQVz9bPWl7pMDn9jERniGRwuDSa5EDdQZ8qKRv63tn/jCGSEAEVe6hkBIDSYwMqEA+IOoUHsrFW0NoRk15NABkagnLnQKbfBYWN95mOrT+H6fvktO0Xo53Z1W9eFiDtc1DSXQOCz+n7NtXnKMckg6bOtc9/fyWMlztKnuXl10Dgrt7HzgM8R1y3cK09Q9I0p/ks/n70isXds9aJcmQyHXOhaM/tOoPVWKy+zq0EVe6NnIkuPoKeq6kvquVEUVy8ub6OYWn2eTt7DmP7iWn1y9VE2nZO0M7UT/BuMebCV2VEdMWcXlTRwh9iwHOtRuofoschd4LutosjH9tjX/eaD8VoTbOWV2sDPAYf+tFB+P9Fq8z7RxVpK2ImldcGyVj/wDgPN/1W1DcVnb2YY/FoPxRUMPy19HIorNX7RpoAT8FqzNz1+S7pDZ2t7LWt7gB8Fgt12xTNLZY2vB4gV8DqF34P2RXlc9HC5YysdCrttHsY+Gr4KyR6kavb4e8OYVVwqiUGjXC1SXBp0Sq2XRrGY1DC3RG8hSVmtpCjKLIyq5h3SzWa9NylbPePNUxj1vQWgrmtEHFMucFvIORI+SlbNfR94V5jIqk2W1qTgm8lZGxropnVF9l5s9rY/snw3rOqdDLzUlZ7zcN+Ic1pjd9mOfjtdE+q/txYOmsczQKuDMbPvxHG3TuVgWOdtRn+xofQq8znKrmmrE3l1eOmnpRb9aqIuuHoZ7RZ6BvRvdQCmYrk48yCw+Kli8A0zLssgCczoK6A95GWeiyyXOGdrnDNHGtmy3cZnta12BwqQ/Wg35e9WtKfRasLZDXC0DCW1xmhGNuJpyBBbpmDvyqt2wExzBxeDngAGhBxVceBNGdUE0rqTWnYx55JRjzyZbZsFYHyCSdrpHjWjnsB72xkZZ7ypa77ustn/l7NGw6YsLQ4jm7Nx8VsSar08tpkPFaEsLkkQm1lhEhjewNbXtkkje0AmgOYqczuHJVqCzx0BfIcw0kNaK5uNWmpIHVA/NyobTtHC99neI243ihY3eTXQVIzoTvCq9n2ZtklcRZFUjDU1cBTOrY6k58x4b65R54ISjzwa8rGZUGHLrEk65aVOmXr4ra2NtOC1g6Nkq0bgThD6tPvAgOz5nXdM2DYRooZJHvIdiGQYNCKGtSRQqfsGzkMRxNY0O/qzc7SnbcSdF2MM5OxjnJMoiKwkEREAREQBERAEREAVU2m2PbNWSGjJNSNGv/APJ5/wB1a0XGk+yUZOL1HDbTZ3RuLHtLXNObTkQsK7Ff1wxWptHijx2XjtDlzHJcxvq5ZLO/DIPuuHZcOIPyWWdfqb6b1Lj8kWWpRK0XqtVThqTPgCzMcsK+tcuNHdN6GWhUnZrUoRpWxE881ENaWWCdbjJVX7PaVIRTLqZW0dHXxwrkvqL0zxzlu2/+ntrZqZSR4nUDiSWDBJSgIqKQ5ZZYj7q1ztFC0Ak5uAaQATmc8NTQfVX6/wDZ2O1YRJjGAuLSx+A9duF7Sd4OveAciAvNh2Us0dKRMJGhfWV2/R0hNNT5lQcNekXHTnsN/wA0zqWezSSGuEuIc4DLfhFKab/hRbsF0Xk8tfIY4Q12IsJbm1rqtAawE1IoMz5rpzYAMt3p5DJenxAgjQFFBI6opERE7EAeSYAP1PyWRl2PGQcKePwUFtBeUFlkDbRaA2rMQaBV5z0wCppzUiRMOkG7Mqaa0DQUXNLb7UbJH/LWeSU7nOpG38xxP/4qs3n7UbdJUR9HAN2BuN35pKg/lC6cO3yyhoLnENA1JIAHeSq7eG3t3xGjrQ1x4Rh0vqwELg943rPOazzSS8nvc5vg2tB4BaSA73d3tIsErwzpHRkmgMjC1pP3tB40VvX5VXfvZfeptF3xYjV8RMLt56nYqeOAsQFsREQBERAEREAREQBERAFr26xMmYWSNDmn05g7ithEHRyvafZd9nOJtXRnR28cncO9Vkghd4kjDgQ4AgihBzBHMLn+1WyGCskAqzVzdS3mOIWayrOUbab94kUhrl9K8yMLSjSqDZplDuCzRyLVXsOXGjqZIRyLcs8qiI5FsxH95KOHTtCIi9M8QIiIAiLFaJwwVKBLSK2vvV1mssszaEsje4A7y0ZDzovznNK5znPe4ve8lz3uzc5x1cT+6CgGQXe9riLRZnsa0uJaRQOIq1woT9ojWm+ncuBlpGR1BIPeDQ+oKipJ9EpQcez4vcbW16xIG8gVPlULwlFIibEskdCGMP3nHPwAyHqtVb8F0yOw1o0OpQuNK1FQQNT4Det+zbJWl5NGBrQSA95wAiuRDT1s/uoCAXTfYjeOGW0WcntsbKwc2nC/zDmflUdd2xDWuaZJjiDmkBgDQCDUdZ1a58gl8f6S32edj3dZ2GR2JziS4BtXEng7TTqIzqWs7eigrLtA0AdJ4kfEhTUMoe0OaagioKipJ9EpQlHtHtERSIBERAEREAREQBERAEREBUdqNkhIDJAAH6uZoHc28Cub2mzFhIIII1ByI7wu7KC2j2cZaAXCjZKZO3O5O+qpsq3lGmq/OJHImuX1bt5XY+J5a9paR+6jitJZjcnp9xLLFIsNEBXMJad5REXoHjBERAFF7RupFX7Q+alFD7S9ho+18lGfROv/AEiv2OUk5HcVyvbawllvLWCgnLXNyyD3uwuFBmet1vxLqsMYaDTfr+i537TBToZW9pryAeFRjB84/VUVvJGy6PtBv6McOyD3ZGkYxdtxq9zcIH/5Mq1vWr75yop67tirO0B0jjJ994Y3LLstz3cSpmwWV88UTy9jWOY2VtKudhkaHAncMiN4U7dNxQmuPG8inaNAQdDRv1K0nn6Q1mZBF1YmZ8I2htRQZGgqc658lIwWKd2bY2xDOrnnPvzzHkto2wxySRDBZ2ZFjuieOq01kIloY3HA1xAIyJAzoV5NnMmHEXueY5iTiBIc10YiaWn+Gx+F1S2gGKpoh0xPuqNoa+WV8uLMdEK1DW1JqKkgAbvUkBV/b2wxSWGXoog3o3OkjeHYnOEEnRzYssuq5zhmagVyordHFM7Ca4cEjnRmSjn4SwNwSNYaOBxS54qjDHrmvMdxxiPoyXOaYzGQaYetEInPDaVBLRpWmZyqSUByqy7QOe1vGgr3rrOwxP8AhW4nAuq4kV7NTUNPPf4rhdzWVzZHRntxvcx3e1xB9QfJdT2BtjunLNzmGo5tzB+KyQXpZh6d0vkoTR0FERazzAiIgCIiAIiIAiIgCIiAIiICNvq547QyjxQjsu3j9FzC+7lfA8teO47iOIXYVqXld7JmFjxUbjvB4hVWV+3K7L6rnDh9HEiEorDtDs++B2ebTo7cVAObRZWs4Z6EZJrUd2REW88gIiIAoi93gua07gT5/wBvVS6pNst9ZpBUHrHU0NAcvgqrpYi6iHtI27Y4AZLnXtAjx2d9BUghw/Can0qrnJaK5KMiszZbQInDquZID4tp81nT5Rt9cg9+iK2LtT57BZmij+gtBjmY40bJG2sjGk00AlZT/bV42du90MsxAwxyuxNYNGZAUBOtaV0yqud+x60Gz2y1WSTXCaffs7yw05lr69zV1mK04mhzATX8Pjn3LYeXh5nu+N78bmlxoQQSSw4gGkmMnCTQAVpu5BZwGtFBRrRoAA0DwCx4XHUgd3DvKCFveeeakdPccoNaZ01/uvVV8XmQkDLPxp6oDmtohbZ78eHAYLTGJG/eIz9WSfmVsuGwNbaxIMq4/EFunwKq3tXGA2S0tIxxSFrgDU4XdYV306hH415ubaVxkaW6/os1rUZJs2ePFzrkl+DryKLum9xLRruq/huP3fopRXpp9GSUWnjCIi6cCIiAIiIAiIgCIiAIiIAiIgMFrsrZGlrxUFc42k2cdC6oFWE5HhyK6cvEsQcKOAI4FVzrUi2q1wf6PaIisKgiIgC5xfMDhapaD3ya1yzz48+C6OqDtGaWt4+6f+DVTcv6mjxnkjUbEVqT23oZGv1pX9/BSsbKhRN/QgsNdyzZhui/bhlfvl7bLfUNqB/hymN5PESDoZSePVId4rsTjRcA2vfjiY3UxZA/Yf1aeBw+S6rcW0bprLBI1gxOjbjcTUY2jC+gH2gVtrlqPNth6yws/SZ0AJ9B5rXnt7Gdp4r/AEjM+QULaZZHdt5IIrQdVvkPJa7KDIZKZWS0t8k9hlObv/I+q1XTueeu80Oob1R5DVa8khcSdKr4EBFbVWIS2SZgGeDE2mtWdYeeGniqHsi0mRpzP6ZfJdUmoMgQR5Kmez6xNZarXC4ZxElnNtSK+WA/iVV0diX+PP0n/wBLI60ESRYdQ9tPMLpKoNluqtphJPvBxrpQZ0+CvyhSmt0n5LWrAiIrzKEREAREQBERAEREAREQBERAEREAREQBERAFQ9p2VtbqcGV/KFfFSr6/mpPw/wDRqqu6LqP9HyztyWvedjD2uHEEeazxrIqGao8PTl19XeGjBUkuqw4gKgkZZjgc1Jey23F1nkhOsUlQDubIK0/M1/mtvbRg6RpoKkivkVBez0/621jdR/pPl8SraH2ivy10zo/RmmLdWnAVpX5LFiQrzD9VoMZkdLUAU0rnxqUCyxjqSHhgp4uWugMxADag51pT51VJve1f4W8o5x2ZYyx/Mjqn4RK0zHNVD2gdmA7w91DvGQOR8B5KMlqaJQeSTLLFfYtD2t0zGY1yNfkrrcF7F7zE81IFWnfQagrjuwriZCSann3rpGyX82f9t3xasVUnqPT8quOPjpF5REW48oIiIAiIgCIiAIiIAiIgCIiAIiID/9k="/>
          <p:cNvSpPr>
            <a:spLocks noChangeAspect="1" noChangeArrowheads="1"/>
          </p:cNvSpPr>
          <p:nvPr/>
        </p:nvSpPr>
        <p:spPr bwMode="auto">
          <a:xfrm>
            <a:off x="1887295" y="1924475"/>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134" name="Picture 38"/>
          <p:cNvPicPr>
            <a:picLocks noChangeAspect="1" noChangeArrowheads="1"/>
          </p:cNvPicPr>
          <p:nvPr/>
        </p:nvPicPr>
        <p:blipFill rotWithShape="1">
          <a:blip r:embed="rId17">
            <a:extLst>
              <a:ext uri="{28A0092B-C50C-407E-A947-70E740481C1C}">
                <a14:useLocalDpi xmlns:a14="http://schemas.microsoft.com/office/drawing/2010/main" val="0"/>
              </a:ext>
            </a:extLst>
          </a:blip>
          <a:srcRect r="39500"/>
          <a:stretch/>
        </p:blipFill>
        <p:spPr bwMode="auto">
          <a:xfrm>
            <a:off x="336701" y="1163579"/>
            <a:ext cx="1015289" cy="153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3"/>
          <p:cNvPicPr>
            <a:picLocks noChangeAspect="1" noChangeArrowheads="1"/>
          </p:cNvPicPr>
          <p:nvPr/>
        </p:nvPicPr>
        <p:blipFill rotWithShape="1">
          <a:blip r:embed="rId15">
            <a:extLst>
              <a:ext uri="{28A0092B-C50C-407E-A947-70E740481C1C}">
                <a14:useLocalDpi xmlns:a14="http://schemas.microsoft.com/office/drawing/2010/main" val="0"/>
              </a:ext>
            </a:extLst>
          </a:blip>
          <a:srcRect l="28914" t="3743" r="50052" b="51222"/>
          <a:stretch/>
        </p:blipFill>
        <p:spPr bwMode="auto">
          <a:xfrm>
            <a:off x="2230089" y="4835573"/>
            <a:ext cx="623083" cy="926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3"/>
          <p:cNvPicPr>
            <a:picLocks noChangeAspect="1" noChangeArrowheads="1"/>
          </p:cNvPicPr>
          <p:nvPr/>
        </p:nvPicPr>
        <p:blipFill rotWithShape="1">
          <a:blip r:embed="rId15">
            <a:extLst>
              <a:ext uri="{28A0092B-C50C-407E-A947-70E740481C1C}">
                <a14:useLocalDpi xmlns:a14="http://schemas.microsoft.com/office/drawing/2010/main" val="0"/>
              </a:ext>
            </a:extLst>
          </a:blip>
          <a:srcRect l="4451" t="3743" r="73254" b="51222"/>
          <a:stretch/>
        </p:blipFill>
        <p:spPr bwMode="auto">
          <a:xfrm>
            <a:off x="156622" y="4765794"/>
            <a:ext cx="660425" cy="926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23"/>
          <p:cNvPicPr>
            <a:picLocks noChangeAspect="1" noChangeArrowheads="1"/>
          </p:cNvPicPr>
          <p:nvPr/>
        </p:nvPicPr>
        <p:blipFill rotWithShape="1">
          <a:blip r:embed="rId15">
            <a:extLst>
              <a:ext uri="{28A0092B-C50C-407E-A947-70E740481C1C}">
                <a14:useLocalDpi xmlns:a14="http://schemas.microsoft.com/office/drawing/2010/main" val="0"/>
              </a:ext>
            </a:extLst>
          </a:blip>
          <a:srcRect l="4451" t="48778" r="72801" b="6187"/>
          <a:stretch/>
        </p:blipFill>
        <p:spPr bwMode="auto">
          <a:xfrm>
            <a:off x="2981789" y="4886071"/>
            <a:ext cx="673875" cy="926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36" name="Picture 40" descr="http://www.jaru190.com/wp-content/uploads/2013/02/img_bancos.gif"/>
          <p:cNvPicPr>
            <a:picLocks noChangeAspect="1" noChangeArrowheads="1"/>
          </p:cNvPicPr>
          <p:nvPr/>
        </p:nvPicPr>
        <p:blipFill rotWithShape="1">
          <a:blip r:embed="rId18">
            <a:extLst>
              <a:ext uri="{28A0092B-C50C-407E-A947-70E740481C1C}">
                <a14:useLocalDpi xmlns:a14="http://schemas.microsoft.com/office/drawing/2010/main" val="0"/>
              </a:ext>
            </a:extLst>
          </a:blip>
          <a:srcRect l="951" t="64883" r="71679" b="21414"/>
          <a:stretch/>
        </p:blipFill>
        <p:spPr bwMode="auto">
          <a:xfrm>
            <a:off x="4423755" y="4841388"/>
            <a:ext cx="915083" cy="93620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0" descr="http://www.jaru190.com/wp-content/uploads/2013/02/img_bancos.gif"/>
          <p:cNvPicPr>
            <a:picLocks noChangeAspect="1" noChangeArrowheads="1"/>
          </p:cNvPicPr>
          <p:nvPr/>
        </p:nvPicPr>
        <p:blipFill rotWithShape="1">
          <a:blip r:embed="rId18">
            <a:extLst>
              <a:ext uri="{28A0092B-C50C-407E-A947-70E740481C1C}">
                <a14:useLocalDpi xmlns:a14="http://schemas.microsoft.com/office/drawing/2010/main" val="0"/>
              </a:ext>
            </a:extLst>
          </a:blip>
          <a:srcRect l="40445" t="84905" r="41117" b="2816"/>
          <a:stretch/>
        </p:blipFill>
        <p:spPr bwMode="auto">
          <a:xfrm>
            <a:off x="3818054" y="4973634"/>
            <a:ext cx="616442" cy="83899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0" descr="http://www.jaru190.com/wp-content/uploads/2013/02/img_bancos.gif"/>
          <p:cNvPicPr>
            <a:picLocks noChangeAspect="1" noChangeArrowheads="1"/>
          </p:cNvPicPr>
          <p:nvPr/>
        </p:nvPicPr>
        <p:blipFill rotWithShape="1">
          <a:blip r:embed="rId18">
            <a:extLst>
              <a:ext uri="{28A0092B-C50C-407E-A947-70E740481C1C}">
                <a14:useLocalDpi xmlns:a14="http://schemas.microsoft.com/office/drawing/2010/main" val="0"/>
              </a:ext>
            </a:extLst>
          </a:blip>
          <a:srcRect l="32127" t="69809" r="33313" b="21495"/>
          <a:stretch/>
        </p:blipFill>
        <p:spPr bwMode="auto">
          <a:xfrm>
            <a:off x="3077948" y="4390520"/>
            <a:ext cx="1155431" cy="594164"/>
          </a:xfrm>
          <a:prstGeom prst="rect">
            <a:avLst/>
          </a:prstGeom>
          <a:noFill/>
          <a:extLst>
            <a:ext uri="{909E8E84-426E-40DD-AFC4-6F175D3DCCD1}">
              <a14:hiddenFill xmlns:a14="http://schemas.microsoft.com/office/drawing/2010/main">
                <a:solidFill>
                  <a:srgbClr val="FFFFFF"/>
                </a:solidFill>
              </a14:hiddenFill>
            </a:ext>
          </a:extLst>
        </p:spPr>
      </p:pic>
      <p:sp>
        <p:nvSpPr>
          <p:cNvPr id="25" name="AutoShape 43" descr="data:image/jpeg;base64,/9j/4AAQSkZJRgABAQAAAQABAAD/2wCEAAkGBxIQEhUUExQQFBQWFhQVFBUVFhUVEhUVFxcWFhQUFRQYHCggGBolHBUUITEhJSkrLi4uFx8zODMsNygtLisBCgoKDg0OFxAQGywdHSQsLCwsLCwsLCwsLCwsLCwsLCwsLCwsLCwsLCwsLCwsLCwsLCwsLCwsLCw3LCwsLCwsLP/AABEIAIABAAMBEQACEQEDEQH/xAAbAAEAAgMBAQAAAAAAAAAAAAAABQYDBAcBAv/EAEQQAAEDAQIICQoFAgcBAAAAAAEAAgMRBAYFBxIhMTJBcRMzUWFygZGxsiI0UlNzgpKhwdEUFSNCwmLhFiRDk6LS8WP/xAAbAQEAAgMBAQAAAAAAAAAAAAAAAQQCAwUGB//EAC8RAAIBAwQBBAEDAgcAAAAAAAABAgMEEQUSITEyEzNBUSIUYXEjUgYVNEKBkfD/2gAMAwEAAhEDEQA/AO4IAgCAIAgCAIAgCAIAgCA1MIPIAptWuoyGYbBIa0rmosKbCJFbyQgCAIAgCAIAgCAIAgCAIAgCAIAgCAIAgCAIAgCAIDWtNqDc2krXKaQNb8e7kasPVZGT38e7kCeoxkfj3cgUeoxk8/Hu5Ap9RjJintBfposZTyQZMH6/UVNLslEmrBIQBAEAQBAEAQBAEAQBAEAQBAEAQBAfOUscpDKFVKWRwKplEZR7VSTweZSxyl2xwegqcoBMghXmpO9VZPLMWeVUcgKcMCijkAqeQAo5Bs2DX6itlPslEmrBITICAIAgCAIAoyApAQBQApAQBAEAUAKQEBxl0jq6z/iP3XkVUl9nN3sk8H2i2Ss4KEyFrc5yTnGUc1XVrsVmnUrzWIs2JzlwmaNqE0biHmVrv6nOB71qqOrB/kYtyj2b1gw7amjg2Pc7KIDa+U4H+klboXVXG1MmNWXRiwjZ7UzypuHFTSrnGleoqKqrxWZB71yzJgrD89ndUPc9ubKY4k1G2hOgqaF5ODy3wIVWnydNsloErGvbocAR1r0MJ74qX2Xk8ojAKmg5VoxyQScNnDR3lb1FGRmDRyBZYQGSOQJhA+SBzJtQwalsswplN2aVrnHBHDRiwfrdRWFPsEZfbCEsDIzG8sJeQSKGopzqvqFWVOKcXg1V5OMeCpf4ktfrndjfsuV+srf3Fb1ZfYdeS1jTM8bwB9Fk7uuuMsl1J4M9nvbamHO4PG0OAz81RoWUb+pHyYjXfyXjAOF22qPKbmIzObtB+y7NvcKrHKLdOe5GXDGEm2aMyOz7ABpcToCyr1lRg5MSntXJRbVe+1P1S2McjRU9pXEnqNSXXBVdw/g1ReS1n/Wf1AfZa1d18dkKrM2sGYetTpo2ukeWl7QQWjRXPsW6jc1pSSyzKM5tl8wnhBlnjMjzmHaTsA512ataNNbmWnNJFCwhe60SHyCIm7A3O7rcfouLV1CpJ4jwVJV38GizD1qBqJpOsgjsIWlXdaLy5GCqz+yy3evaZHCOelXZmvGYE8jhs3roWt/uajIsQrZeGXFdUsFXvJergHGOIBzxrE6rOQU2lc66vlTeyPZoqVdpVJbw2p546Sp2NoOwBc39XXk+GV1VmxFeG1MPGv3OofkQoV3Wj3Jj1ZrstV2708O7g5QA86rhqu5qbCulaX3qPbIsU62eyhHT1rh5KRbsXWtN0Y+9y6umP8pY+izb9mDGCP12ez/kVhqa/qR/gi47IPAvnEPtGeIKpb+5FGqHki/3zH+Uk93xBdu/9lsuVvA5ovONZyigzqF0zWyRdE95XpbN5oROhS8T7suuN/3WUfIyJVWTI9QHjijBz69d/HWa0iOFsb2sFJcokVcaUa1w0UFe1Valfa8I9BYaIrii5zeM9ExgW+tltYya8FIRqSUBrzHQVmq0ZLkpXek17f4yvtEtYNbqUU+WcvDyQmMTi4um7wqlqvhH+Svc+JRJNBXF+UVccnX/AMM2SMNc0OBaKgjNoXqPTjKGGjo7VtOVYSs3BSyR7GuIG7Z8qLzlaCjU2ooSjhsnsX8xE727HMr1tOY/Mq9ps8VGvg3W8jdxiymkLNhL3HeMkDvK2anLG2PZlcvgpjRUgcpA7VyovLWSqlyjrthsbImBjGgAADMPmV6inSjGKOiopI2aLZhE4KPjDnOXFHsAc/eSckdgB7Vx9SlJOMfgrXEscEDd+ysmtEbH6pJrsrQE0VG1hGdXDNNNJy5LVee7kZiyoI6PaRmYNYHMQR811bqyi4fguSzUprHBUjgW07IZq9Hb/wCrlRt6yfiVo0pKWTpzJ3Ngy3A5QjyiDpqG1PzXodzVLLL2cROSOkLiXHSTUnlJz/VeYlLMm38nOk8vLLzi9s7eDkfQZRfk120ABp/yK6+mQi6beC3QSxkw4w7O0CJ4ADquaTtIpUVWOpQSipIiukU6KQsc1w0tII3g/wBlylJxkmVYvB8u0rFEFvxc683Rj73rq6V5SLNv2zBjC49ns/5FY6n7iIuOyCwL5xD7RneFTt/diaqfkjoN8/NJPd8QXcv/AGZFyr4HMgvOP4KL+TqF0fNIuie8r0tn7KL1LwR92XXG8/VZQ8jM3bVbGRNynuawEtaC40FXGjR1lWHwZxTl0ZwVBGCrX5vS2xR5DCDO8HIHoja8/TlWqtVUVg62lae7qpul4r/2DjNSdJJJqSdpJzkk8q5zeez3UIKKwgW1TJLSJ7AN7rTZKZLuEYM2RISR7rtIWyFbYzmXejW9w/7X+xZ8MXlZhCBjmsewsko8HO2pYSMl+hy06hPfTT/c8Pq9hK0koSeSBfoO4rk/JxscnY4HUY3ojuC9ZF4gmzpLhHKcMWgSzyvGgvNOcaAfkvM15qVVtHPnLMmTWL+Im0OdsazP7xFO4q3pkXvbN1ujbxi60G6T+C26r5RMrkp7DQg8hB7FylLbhlXOOS3i/jvUN/3D/wBV1Xqcs9Fn9Rwb+BL1utMzYzE1ta58uugV0ZIW+3vnVmo4M4Vdzwa2MGxEiOUZw2rXcwcQWntHzWGpU3hSIuIZ5RS2PLSCCQQag7QRtC40cp7kVE8Mv927ztnpHLRsugHY/dyHmXdtryNT8ZcMu06qfDLMF0OGjdhGthTiZOg/wlaqvtywYz8WcgZoG76Ly3yc2RP3fvIbIxzOCy6uLq5WTpAFKZJ5Fftb30otYN1OrsR83hvD+La0GPIySTrZVainohYXV568EsE1Ku9EIqeejQHaUQLfi515ujH3vXV0rykWbftmDGFx7PZ/yKx1P3ERcdkFgXziH2jO8Knb+7E1U/JHQb5+aSe74gu5f+zIuVfA5kF5x/BRfydPuif8pF0T3lektPZRepeCMFqwjFZRwszgxgqanbzNH7juWSeJG6nTlN8HIb6XrfhGQZiyFhPBxnST6b/6qdiwqTyd+2tVTXPLJ7AuMa0RWcxyMEjwAI5CaZv/AKN2kco0qP1DSN0NF9We7OEVS12l8zzJI4ue41c46d25VpT3M9PSowoxUIrgxrE3NBCGTd2rsTW53k+RH+6QjN7g/cfkttOnufJzL/VKNquPykXm92DY7LZoIoxRrXneTkmpJ2krXqUVGnFL7PnuoV51nvk+WVJy45ziRmtFrkbkuNpc2mij6fIKy5V5LHJs/No9seArRLmbE8V2uGSB2pC2qTfRMaTkdAu7gZtkZk1ynOoXu0VOwDmC7lrbqlEt04bUV7GNrQbpP4qhqncTVcdFQjFSBykDtK5UVnCKyWWi9/4Hg9ZN2t+y7S02njtlv0ItG5gq6sVnkEjXyEiooaUz5tgW6jZQpPKZlCiovKJuaBr2lrgC0ihB0EK5KKksM2Y4wc3vDd19mOU2roq5jtZzO5d64F1ZypvMeUU6lLb0QZVJPk0Fyuteg1EU5rXMx5O30XH6rr2d7ztn/wAFqlV+GWzCh/Rk6D+4ro1+KbLEvFnIG6BuC8t8nOZZrtXcZa43Pc97SHltG0pSgO3euhaWka0XJv5N1KkprLMd57vssjWOa57spxByqUzCuxRd2kaKTQrU1GOUV9UPg0B2lEC34udebox9711dK8pFm37Zgxhcez2f8isdT9xEXHZBYF84h9ozvCp2/uxNVPyR0G+fmknu+ILuX/syLlXwOZLzj+Ci/k6Pd2zGSxRAPkjOSfKYQDpPKCF6S09lHQt2lFcZKfhLF260SZX4uV7s9DM3L7C0inUFjsbkdihqFOHEo/8ARoSYsbUzVdA/3nN7wolbSOvQ1m0h/tZruxf28f6bDueFj+mmXP8APrV/Z6zF9bz+yMb3j7IreZD162/dkjZcWFodxk0TBtyQ556q0CzVs+2V6n+I6K8INlkwZi+skAyn5UzgNMlMke6My3egkjkXOtXFXhfiv2J7Bwo4AZgBmA0DmHIlPCZx3KTeWQmMTi4um7wlUtV8I/yVrhfiUV+g7iuJ8oq/R2WzDyG9Edy9ZBLadFYwZKLMyR6gKPjG1oN0n8VxtU7iVbjoqEOs3pN7wuZT7RXj2jsoXq/g6KfB9KSQgPiRoIoQCDpB0FQ457DWTn96rt8BWWLiyfKb6G7+nuXDvLRQe6PRUq0sclZpvXN+SsuGdHwVbTNYS52sI3tPOWgiq9BRqOdv+XZeg80zm7dA3fRefXbKTOgYveIf7U+Fq7ml+0/5Ldt4mHGJxcXTd4VGqeKIufFFHXD+CoHaVKBb8XOvN0Y+966uleUizb9swYwuPZ7P+RWOp+aIuOyCwL5xD7RniCp2/uxNVPyR0G+fmknu+ILuX3syLlXwOZBeb+Ci/k6fdHzSLonvK9LZ+xEvUvBGSza43rOHkZksrBkEB4UB6gMc+qdxUS6DNDB+t1LTT7BB4xOLh6bvCqWq+Ef5K9x4lEfoO4rifKKn0dls2q3ojuXrKfidJdGVZkhAUjGO3PCdn6g8JXH1NPhla46Kc11CDyEHszrkReMFaL5OxwyBwBGggEbjnXrYyTW46MVlZMqngkrd4bzGySBnBB4LQ6pfk6SRSmSeRULm99GWMGmpVcTWwTfEzysjMQZlEjKy6/LJCwo6hvntaMYV9zLFhLJMUmVq5Dq7qFXa+3Y8m+eMHIGaAvLPHZzcYZfLsNIwfJz8KR2Lt2v+mbLdNf0yht0Dd9FxEiozoGL3iH+1Phau7pftP+S3beJixicXF03eFY6p4oXHiijLhroqGy6wTeql+B32W70an0ZbGWrF/Z3sfNlMe2ojplNIrQu0VXT02nKEpZRYoRabyYb+WZ752FrHuAj0taT+48ix1GnKU00Y14tvghcEWGUTxExygCRlSWOpSumtFUoUpqong104PcXq98ZdZXhoJJycwFTpGwLs3qbovBbqLMDnX4Cb1UvwO+y8/wCjUxjBR2s6RdVhbZYg4EEA1BFDpOxehtU40kmXqaxHB8Voa86ZxIyJKG1NIzkA863qSMjLwreUdqy3IDhW8o7U3IDhm+kO1NyBp2y1AjJHWVqlNEHxYNfqKxp9hEFjFP6cXTd4SqWq+CNFdZWChvcKHONC4vykVMM7PZtRvRHcvWQ6OkujKsyQgIq8eCvxURZUBwOUwnQHD7qrd0fVp4XZrqR3I5lbbJJCcmRrmHn0dR0Feeq0pU3yijKDRuYOvHPA0NY9uTsDgDTct1K9qQSRmqskuDbdfS1elF8P91tWo1W0ZqtLJYbzYIdaoY5G55GtrT0g4AuA59oV66oSr01Jdm2cNyKEQWmhqHAjNocDu2LicxeUVOYs2rThOeRuS+R7m8hObr5VslXqSWGyXUkxgvBslpfkxivpO/a3nJ+imjbyqS4JpwcmdIlsjYLK5jdDYnDf5JqV35QUKLiXGtscHKWuFBnGj6LzWHnBQaZ0HF4f0H+1Phau5pmVSf8AJct1hGHGMaRxdN3hWOp8wQuFlJFFyhyhcRFPk7UvXYOmFIPKKGkwKJhAUUvkZFFGMgEI+gQrlVfZieKAKIBRSBRQAhBs2DX6itlPsyRuzWdr9ZrXbwDTtW6cVLhhoxfl8Pqo/hb9lj6UM9EbVg2miizSwZHqkBAeUQZPl8YOkA786xcYvtENJmv+Xw+qi+Bv2WHpw+ht/Yfl8Pqovgb9lPpQznA2o2WtpmCzwT8GtasHxS8ZGx+8AntWEqMZdrJi4pms271lBzQR9lVrVrRXO0j04okIog0UaAByAUHYt0YpdGWEuj6cwEUOcHYpf0T2a35fF6qP4W/ZYKjD6MdiM0EDWCjWtaNNAAB8lMIqPCMkkjyazsfrNa6mioB70lFS4aGMmL8vh9VH8DfssfRp46I2o21tJCAIAgCAIAVDBCOVV9mJ4oAQBAEAQGzYNfqK2U+yUSasEhAEAQBAEAQBAEAQBAEAQBAEAQBAEAQBAEAQBAEAKhghHKq+zE8UAIAgCAIDZsGv1FbKfZKJNWCQgCAIAgCAIAgCAIAgCAIAgCAIAgCAIAgCAIAgCAFQwQjlVfZieKAEAQBAEBs2DX6itlPslEmrBIQBAEAQBAEAQBAEAQBAEAQBAEAQBAEAQBAEAQBACoYIRyqvsxPFACAIAgCA2cH63UVsp9kok1YJCAIAgCAIAgCAIAgCAIAgCAIAgCAIAgCAIAgCAIAoBF2uzlprpC0TjhkM11rICAIAgCAkLDAW5zpK3044JRuLaSEAQBAEAQBAEAQBAEAQBAEAQBAEAQH/2Q=="/>
          <p:cNvSpPr>
            <a:spLocks noChangeAspect="1" noChangeArrowheads="1"/>
          </p:cNvSpPr>
          <p:nvPr/>
        </p:nvSpPr>
        <p:spPr bwMode="auto">
          <a:xfrm>
            <a:off x="2010834" y="1890185"/>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140" name="Picture 4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088306" y="2879646"/>
            <a:ext cx="899656" cy="599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AutoShape 46" descr="data:image/jpeg;base64,/9j/4AAQSkZJRgABAQAAAQABAAD/2wCEAAkGBxQSEhQUEhQUFBUWGBUUFRQUFBQUFRQVFRQWFhQUFBQYHCggGBolHBQUITEhJSkrLi4uFx80ODMsNygtLisBCgoKDg0OGhAQGiwcHCQsLCwsLCwsLCwsLCwsLCwsLCwsLCwsLCwsLCwsLCwsLCwsLCwsLCwsLCwsLCwsLCwsLP/AABEIAOEA4QMBEQACEQEDEQH/xAAcAAACAgMBAQAAAAAAAAAAAAACAwEEBQYHAAj/xABBEAABAwEDBwkGBAUFAQEAAAABAAIDEQQhMQUGEkFRcYETIkJSYZGhsdEHIzJyksEUYuHwFjNTgvEkY6Ky0nM0/8QAGgEAAwEBAQEAAAAAAAAAAAAAAAECAwQFBv/EADARAAICAQQBAgUDBAIDAAAAAAABAhEDBBIhMUFRYQUTFCIyM0JxI1KRsYHRFWKh/9oADAMBAAIRAxEAPwDtdrtTImOkkc1jGAuc9xo1rRiSUJXwgOYZdz7nnJbZa2eHVIQDPINoa4ERN3guvv0TcvQx6VLmXJlKfoavNEJDWUulOOlM90prveTTguqCUVxwZNvyKNkjHQZ9DfRJt+o0e/CR9Rn0t9EbmMllmjw0GfS30T3MTXkYLLH1GfS30VbmQ0LfZI+oz6G+iltlIKKzR4aDPpb6JqTBoL8IzqM+lvojcxcHvw0dx0GfS30RuYUT+FZX4GY9VvojcxUS+ysu5jNfRb6JuTEkgTZY+ozAdFvoluZXAQsrOozV0W+ie5i4INljr8DPpbs3JbmHATrKynwM+lvom5MSSAfZo+oz6W+iW5jRDbJH1GfS30S3MpkfhY+oz6W+iNzAn8KzqM+lvonuYvIp9lj6jPob6KbZSJZY4/6bPpb6ITYML8LH1GfS30VbmKgvwsfUZ9LfRFsREcIaax1jd1onOid9TCCpf3d8lp0bNkTPa02YgTF1qi110RaGDa1woJflND+Y4Lmy6aLX28MuOT1OoZOt8c8bZYXB7HirXDX2EYg6iDeFwNNOmaWWEgs5V7Rst8vaPwzT7qAtMg1STkBzQ7aGNINOs4Horv0mOlufbImzWiuyjGyKpAFinVisVWhooLJKYkNY6oTJfB6QXbkMIuhbXa0kUOreqIBOB7EvA/JJPl5JsQTtSPAkB6BAw26+CBME6+PnRIYbymxC3lJjRJP73IAEIKJLtfcgBAvUlDXXXKqIQTQhIGwXuQxokCm9C4F2CSgZnsxMsmy2psZPuLQdBw1MnP8ALkGzSpoHaSztXPqMW6O7yjTHLwddXmWbHz4JzIXSmtZXvlNf9x5f4AgcF66jtSRjYxkmoq4y9SJR8oZRXRNkpAQ9td6KsE6AaVKKokGhTQux4TIEFtDRTRaY2M1G5UiWScd4QFgRm7d90DYwG4bwmSuyG/b1SGEzE8EyWC3V3+ZSGeJQMjXuQBH77kAe/wAIGLldqUsqITBQVTXBLdsljdaKBsmRyGwSIYKXlCXkG/BBKAJonQWVLe86Di24tGm07HM5zDwIBUy5LiqOq/xuzsXnfJZruOS2E+7Z8rfIL0X2ZDylQ7CjkpccFSddkuN9DlRB4FCAGUa0mhp+CAapLkOgo3UuTQS55CmGBTYovwCHUNUhsa/bsKb9SELGJH72pFdoPUeBTF5JaLzu+5QDZLTju+yYmAbhw9AkMkoA9+/T99iAI/YQFkE08gkNC421SopsYLz2DBUS+AnuomyUhbRrKmi/4PE1QwRNaYo6DsQ+SqlstKhNoPMd8rvIqSkX6LMox1jHu2U6rfJbyXJknY0OSGSUCslklEJjase11VojIIIoBRFCoK7Dc2oVUK6DidpChQS+HYDRqQin6jY7xTgn4oh8MXrFLzsGNyhtLs0SsuxZMmdXRjeaimFN2KzefGvILHJlyPN20G/k+8hR9XjK+TI87Ny0gH3eOwo+rxg8MipaMlTNxifjqAPkrWoxvyL5ckVS0g0Nx2G49xWsZKXRDTRBHp+/HvTEedihjFPvuQxrgMjojj6IoV+RmAVC7EVruUlBE1QCBe+m/YhugXIhzicVDZokDVIYq0O5jvld5FIZkVmMx1id7tnyt8l1PsyoeRVS0h2CDRT0HYSdCs8DRHQFiOQFWnZDQb21CdEp0LidqKlFSDeKGoQ0JO+yzYsnyTuHJNLtpwA4+iyyZow7NIwbVG5ZJzD6Uzv7RcPUrinqpPrg1WJeTarDm9BEOawdwC5nJvtmiSRkWWdowaEhh6IQBOiEAA6BpxAQBQtmQ4ZBRzB3BNSaFRrGU8xG3mE6J2Yju9F0Y9TOPfJEsSZpuUslSwE8o27rC9v6cV2Y88ZmMsckUAKbzh6roozYbW0u160UTdi3mpoEeSlxyTTUnQWLkkpcMVLZSRXKg0BJSAElIYuc813yu8ikxmRqoGULGPds+VvkuqS5MxwUdAFjiq7ERSimqGMF6rskgtSoExsUu1NMmUQpG6wnLgUeeDbc280XzUdMC1vV1n5vRcGbVftibww1yzodhydHE0NY0CmwLhfJuXEAQXIAxdszjssVz5mV2A6R7m1WscGSXSJckjGvz6sgwc87o3fcBarRZvQn5sTzM+7IcXSDfG77JvRZvQXzYl+yZz2SS5s7K7HVYf8AkAspafJHtFqaZlmPBFQQRtF4WNFBIAr2qyNkFHAFAGg5x5mllZIBX8mr+3ZuwXZh1TjxLoxniT6NMeCOb0tYOI3r0U01aOaqZLW0HmVQrsRJJW4Yeaiy0qElIsBxUlCyUmMhIZEzOa75XeRVKItxb00fLHZQsZ92z5W+SG+eCaLDZNqal6g0GFdIkMFAj2jTBS41yFjGOqqXJL4CdGk1XIkzfMy80zdLOL8WtPR39vkvNz6hy4XR1QglydAYwAUC5TQ894AqSABeSbgEAaZl3P1jCWWcCR2Gmf5Y3a3eS7sOhlLmfBlPKl0aRlPLU8597K4jqjmtH9ou716WPT44fijBzbKC2IPBAHqoA8gC3YMqTQGsUjmdgPNO9pu8FnPDCf5IpTaN0yHn+DRtqaBq5RgNP7mYjeF52bQNcw59jaGZPhm8Wedr2hzHBzTeHNIII7CF57TTpm4ZFUgNNztzWD6yxCjwLx1hsPqujBneN+xnkxqS4OazaVSHClDQtOojavUUlJWujlrbwLcgYlxUloApFEaKEgDaFaJbBndzXbneRVIZHKK6GV7Ifds+Vvkud9jHBFASEU0JjGybVSk/JO0axy0VMloIs2JOPkVm45h5BMzhNIOa080HWR0vRcGqz/sRtjxrtnTmNAFAuA3E262MhY6SRwa1oqSf3eU4xcnSE2kuTlWcudMlqJaKsh1M1u7X+mC9rTaRY1b5ZzZMjl0a+V1mRKAIqgC1k+wSTv0Im6TtEupWlzaV8wss2VYo2yow3cFZwIJBBBFxBuIIxBC0jJSVroTVcM8mI8gR5AzLZv5wy2R1WHSYfijOB7RsPaufPpo5V6M0hkcTrGSMqR2mMSRmoOI1tOtrhqK8PJjlCW2R0xkpF0hSUc+z+zepWeMYfGBrA17wuvTZtr2voyyQvlHPXFeiYCyVJSASGTpJgRpKkFATHmu3HyVpAVOWW1DGWQcxnyt8lyOPLHY4FLkAmuVJioYFVIkINRsBsyORLC6eZkQ14nY0Yn7cVllyPHGxRjbO2ZOsjYmNY0UAAC8hu+TrosSPDQSbgLyexIDkmd2cBtUlGn3TDzB1j1z9v1Xt6XTrHG32zkyZNzo1+i6zKyUAeCAPUQBmM0bdyNriccCeTdufd56PcubVw34n/k0xyqRtHtBzdqDaYheP5rRrHX3jyXBo9Rsex9M2ywtWc/XsnKSkBBCAIQBlc3MtOskoeKlhoJGdZu0do1Ln1GFZY15LhPazsVjtLZGNew1a4Ag7QV4UouLpnYnYVohD2kHWkM4rnVkk2adzac11XM3VvHD7hepgyb4nPONMwblsJAFIZ5WogeWijQgJnc07j5J2goxPKLfgKMhZPgb8rfJcTtMoeEJsQQCdJgGAja10INpTUvUlnSfZnkvmumIvdc35R+tfBedrMm6VLwb440jflxmhpPtGyzoMFnYb5BV/YzZxw4Fd2hw7pb34MM06VHOF7ByhIA9RAHqIAfY7Pyj2tLgxpcGmRwOg2uGkRgscuXYuOX6Fxjb56M9nDme+zRcqJBIy4OoKFulgRtFVy6fWPJPZNGs8aStG+5rZSFqszHOoXU0JB+Zoobu0UPFefqMfy8jRtB7lZzzPDIP4Wbmj3UlSz8p1s4auxeno9RvjtfaOfNCnaMCV2mINEBYVEACUAbx7OMs6LjZ3m41dH2HpN+/evM1+H96OjDP9p0ReYdJp/tHyVykHKAc6PncOkO7yW+nybZkTVo5MV6ZgCmmMElO34AE1R9zGKlHNO4+SNrHZhdJdWxk2Zmy/A35R5LlalbGPCPu9ADCd+qEGE00SxjG1uGJuG84JukrBHc8gWMQwRsGpoHcF4Mm27OtF+R1ASdSQHFcu24zzySai4hvY0XN8q8V9Bgx7MaRwzdyKK2IPUQB4IEeSEdZyDkCEWNsTg14kAc846TnCtQezAbl4GXJJ5G/J6EYrbRqOdtkNkaII7RI5j7zA46QY0G41OAqLgKYFd2jvJLdJLjyY5aiqTI9n+VORn5Nx5k126QfCeIqO5aa7Duhu8r/RGCVOjfsv5KbaYHRuxN7T1Xj4SvKx5HjkpI65LcqONzQuY5zXCjmktcNhFxX0EJKUVJHnyVOgaKyCEDBKBjbJaDE9kjcWODhwOH24qMkd0XH1Ki6dnb7DaBJG17cHAEcQvnZKm0d6do9boQ9jmm+oKQzg9usvJyPjPQc5vAG7wovdxRUoJnK+HRWIWu2KFYBSbSGA5TufgYubA7j5JcjMCuvkzM9ZfgbuHkuNz5ZQ8JqaAMKtyEwwECMlm7Z9O0wtp0wfp532WOopY2VDmR3GNtAAvFOoxWddq5OyyuGOiQN7rh5rXDHdkSJm6izjgC+hPPslIVj/AMFJ/Tk+h3osPqsX9xp8ufoT+Ck/pv8Aod6I+qw/3C+VL0NmzGzfbOXyytrGAWNB6TiLzwHiuTW6jqMWbYMfll+2WO05Na58MzXQV/ly1NCTcANu4hYQnHPJRmufVFyTgrTNTtkdome6R7JXOdeToO4AXXBd8M+CC2pmDx5JO2hQsEwvEcoIvBDHVBF4IuT+pwtVYlimvB1jNrKv4mBr+kObINj243duPFeRmx7J148HZCW5Go+0TJOi8WhoufzX9jh8J4i7gu3Q5quDMdRD9yNU/Ay/0pPod6Ls+qxf3GHyZ+gJsEv9KT6HeiX1WL+4fyp+hWc2lxBqLiDcQdhW6aatEdcEKgOqez+1adkaDiwlnAG7wIXhauO3KzuxO4o2UrmNDjWfNn0LZJ+YNd4UPkvV0k/6Zz5F9xrxXRuRmAUbmMAhS7HYuUXHcfJOh2YGi7NpmbDZxzW7h5Lm5sdjgE+wsMNRtQrCDUtiCzYMxo62yPsDj4U+65tWqx9l4vyOxLyTqNX9or6WUja5n/YH7Lq0f6qMsz+w5eF7dnCSUn0B3ZmA3BfOM9MwedVtcGtgi/mznQaR0GdN/ddx7FrhiuZvpf7M8j/avJlMm2FsETI2YNFN51k7yspScnuZaVKjWrX/AK62CPGCzmr9j5Nn24OXV+lj/wDaX+jH85+yNuAXIbnkgNRtf+gtfKj/APPaDSTYx/W++4ldcP6sNnldf9GMvslfhmfyzZWTQSMeQGuaTpEiguqHV7LisMblGaa7NJU48mKzHyty0PJuNXxUaTWuk3oO8KcO1barHtluXTM8MrVPwbKuY2OK5bH+pn/+sv8A3K+gw/px/hHmz/JlEhaknQfZi/3co/PXva1eRr1/UX8HZp/xN3XCdByv2lR0tLTtZ5O/VenoX9rOfL2aeQu0yBKW4YBS3AVLZamMB0nAGhuxPchcvyMw+j+6rrsVGTs+VGDmuqKXVpUXXalg4y7J3Ivwztd8LgeP2Wb3DsfRRchBAJcis2HMU0tke5w8P0XNqvwNMX5HX15x1mre0RlbNuc0/wDID7rq0f6qMc/4M5oGr2jgskNQ+gOltz6s1MJfoH/peP8AQ5PY7fqYDc24XTSSWyQUL+ZE09GMHzPrtWWZqNY147/kvGr+5+SznZlb8PAaH3j+azsJxdwHjRGmwvJP2Qs2TZEweb+cVls0IZWQuPOe7QxccdfBdGTTZZy3OjOGaEY0ZH+N7N/ufR+qz+iy+xX1MCP44s2yX6B/6T+hy+wfUwKeVc6rJPE6NzZaOFx0G3HURztRVQ0eWLtUKWog1TMTmxkwWurJZ5CyOlIqmhbqIqbhW7BaamUsf4pKyMKjPsz2W7MLHJFaom0Y0CKZjdbDgabR9gubD/UTxvz1/Jtk+170H/Hdm2S/S3/0r+hyexP1MDnmU5g+WR7a0c97hW40c4kV716uOO2KT9Dkk7bZUIWgjfvZmzmSn8/k0eq8nXv+ov4OzT/ibwuA6Dl3tLd/qG9jPN36L0tD+LObP2aPNbY24uB7BefBd6izDcY+fK/VbxcfsFSxLyG4x1otsjsXUGxtwVqEUG4ouYq4CzJaKq0Oyu8XnefNQpxMwmtRvT6EWYbQ8YOPfUdxSab8BZdiyk8Y6J4U8lDw+rDeZ/NPLAba4atpVwbUG7nAjXvXPqcUflunZpiyfejuzSvEPQMJnjBp2WQbBXuvHktcEtuRMjIrizk7CDgQdxXvnl2MDUgL+RLBy0zIyQATeTddiQO1YajI4QbXZpiipTpnXGMaxoAo1rRQbAAF4nbPS6RyzOXKhtMzndBvNYPyjXxx7l7WnxLHCvJ5mXI5SMXRbmZFEATRAiC1MZcyPlB1nlbI3Vc4dZpxCyy41kjtZcJuErRufv8AKLMBDBeQahznuGAPYDuXlyrBKlzI7Unljb6NCt8PIvcySjXNNCCQP8r1sU1kipI4ZpwdMpPtcY6XdU+S2UGRuRXkykwYaR4U81Xymx70dS9mra2UPpTSJd40HgAvC1srzP2PS0/6aZtpXIbHCfadPylueMQ1rW8bz917vw/HWG2jz9TL76NRcxdjivQxTFOYp2rwx2LcxG1jsW9qVP0LL9EU/QYpzLzvPmmoxM2G1qrglsY1qV2Kw2sSpCbLFncWua4YtIcN4NR5JSimmhKVOz6KyRahLDG8YOaD3iq+aktraPXi7SYy3Q6cbmnWClddFHAcqWDkZpIyPhcabsR4L6bT5FkxqR4maLhNoQ2uonvK2dGVm9ez/IbbVFOZHPFC0MeHHSY68kg91y8j4hkcZxSPQ0cd0W2VMu5etMPKWUWoTt+EvDecBrbpbbqG861rptPGdZJxpmWfM4vZGVo1v8VJ1vAei79q9Dk3s8bZJ1vBvojag3s8bXJ1vAeiNqDeyTan9Y+HojbEW9gmd/WPentXoG5gPe49J3eUUhbmb/7Ksq0MlnccfeMqeDx5HvXl/EsXU1/B6Giy8uDMn7RM2RaI+WjHvWDnUF72DzI8q9i5NJqHinz0zp1OH5kbXZyNzKL6FM8mwoLOXuaxuLiGjiaJTmoRcn4Kit0kjvuQLGIYGMGoAeC+WnLdJs9yKpUXZ36LSTqBU0M+dstWnlp5ZOu9xG6t3hRfTYPsxqJ5GSVybMe5q33oVi3NUtpjFOjUtIaYlzFNe5SZc0VVP1KsFzLzvPmsk2ZthtYmlYrGtYrr1Jsa1qLQrGtYlZLZ1r2YZS04DETfGaD5TePuF4utx7cl+GelpMm6Fehuy4jqOZ+0rIlHCdo7HU2bf3tXpfD8217GcOtxWt68Ghhi9mzy7Ngs2X3Q2XkIeaXkukfrobgxuzC8rklplPK8k+vCN1qHHHsiYTQXTZzWTop2FkBnqiwskMRYWEWJWKwSxFhZ7QTsdj8nWt0ErJWfEw1Gw7QewioUZIKcXFlQyODTXg6JP7Q4TES1j+Up8BA0QT+bWF5K+HTUuWqPTevjt65OXuaSSdt54r2lxwebdm1+zzIvKzcqRzWYb9Z+y8v4hn4+Wv8Ak9DRY7e9nW2heQeiaz7QMp8jZXgHnP5jeOJ7qrp0mJ5Mq9jHUZNkGcUdGvddo8lMW5iVlWKcxK2VYpzUtzGhTmo3lIsUWm8oNzbzvPmpTMWw2tRbJsYxiBNj2Rpktj2MRZDZm81somzTtf0TzX/KdfBc+pxfMh7muny/Lnfg7PDIHAEXgioXg1XZ7aafRXynYhNG5jtYTTp2gaTVM45lvJDrPIWkXVuP2XvabUfNjz2jxdTgeOXHTKIYumzks9oosLJ0EWFntDxRY7JDUWJsktRYrPaCLCwdFFhZJYiwsAtTsdlnJ+T3TvDGi/WRqCwz51ijf+DfBieSVLo7DkDJbbPE1oGq9fPzm5ycn2e7GKiqRknGiko5Fn1lU2iejTVkdWjtPSPhRe3osTxw3eWeRq8ynOl0jV3MXcpWcyFPjRwVYl0SlxTKTEuiUOBSYl8aja0VY/k1XJdhll53nzQjFsY2NMhseyNBLY5kaCWywyKmKCHIc2L/AB6pWS2b/mNlu7kHm8fAdo6vBeVrMG1749Hq6HU7lsk+fBui4T0jEZwZEbaGEEc7UVePJLHLdEjJBTjtZy7KeSnwOLXA02r28GpjlXozxM+mlifqvUqNjXQctnizx8kWFntG/ciwsJrLkWKzxYlYWe0U7CyHMQFkNagdj7Jk90rg1o/RY5c8cSt9m2DDLK6XXqdNzYzebZ2gkc4rxM2aWWW5nu4sUcUaiZ9ZGprGeeWuSYY4zz3DuG3euvSYN8rfSOHWalYo7V2zmbmd69pV4PGsTJCmWpFd8dEXRadinRp2OxTmIspMU6NFjTLXJItGwPJ3neVmjnbGsjTIcixHCghyHsbs/wAJWSNZHr8T9kEtjANQ/UpCLdnYWkEXOF4pq7VEqapkqbi7R0HNzLomGg8gPH/LtC8nPp3jd+D39Hq45o0+JGfXMdpRynkpk7aOF+o6002naFJKSpmh5ZzVfHUtFW9n7uXoYdc1xM83N8PT5x/4MFJCW4hehDLGfTPLyY5w/JCgzHuWhFh6CViIc1AE6KAslsROAUyyRj2y4QlN1FWZjJObMkprSje24fquHNrvED0sHw995P8ABvuSMiRwAUFTtXmyk5O2epGKiqSMmpKMTl3LLYG0rV5wH3PYtsOB5Hx0c2p1McMb8+hzq1PdI4l555v37l7EYqKpHzmTI5ycm+ynJGDj3rSwToQ9hHaE7NE7FujBVWOyvJCkWpiHN2ouixT40x2X+RUbjoE8ned5TORscxoCZndjA3gPEpAPZHdfcNm1SS34QbWl37uCZL47LMUdMOJSbIcrD7AlRLLUA0LwSCLyRjuCiSUuGKM5Rdp0bdkLOPSGjLccA7Ud/avNz6Vxdx5R7ul+IRn9mThmyNdXBch6hJCAMbbchwy4todouTTa6E0n2YS05mN6Du8ei3jqssfJzz0eGXgovzNk1Ed9Fqtdk80c7+G4vVkNzMkOJHej66fog/8AG4/Vl2zZlgfE7uHqs5avLLybR0WGPizNWLN+GPo1O03rncm+zqUUuEqMq1oGFyQzxKAMFlnL7Yxos5zsK6gunBp3N2+jz9Vr4YltjzI022VkNXGrjgdo2L04JRVLg+fnmlOW6TsqAV5px1H7K36ifqgXsrccfNOyr8ldzaJldiXQ7EylKuxJ2FNFi3xpjUmivJDTBItSMtySys7ODH0vO9anDIYxnEoJseGhuN5SItvoZHEXXlANpKkWWt4DzSMiXHUED/kswxU3nwG1S2ZylYZbpHRGA8TtR0rF0rZYjZ3DxKhkNmTsmVpIqAGoOo7Fzz08Z89Hdpdflw8Ple5sdky2x3xc09uC4p6eceuT2sHxHDl80/cyLJAcCDuWB3J30GgZCAJQB5AAueBiaIAx9ryzGytDpHYFrDBOXg482vw4u3b9jW8q5akkFWnRbsGPEruxaaMe+TxtR8SyZbjH7UY1za7neBXT7Hm2/wDkr0pzSq7K75REsVcfiGB2oTGpUK0aihxCbHwhT2VuOPmmV10VXsonZqnYDgDimC4EPiI3ILTFuCBozOgsbO0w4bUnetjjk6Gh1Lh3pmdeo6KHW5ITl4RZA1nDYkQF2nDUEAOiZS88AkzNvwWNGgprOJU9k9jGR05o4lJuyW/LHsbqCggiIaTieATfVDbpUMl2bUkKPqNEzmAaLiL9RUOEX2jbHqMmPmMqL7crytpfXesXpoP2OuPxXPH3HDL0g1D9hR9JH1N4/GcnmKI/iCQ6m6vFH0i9Rv4zPxFCX5alOsC4YDgrWlgvcxl8WzvqkUpbQ99NJxOrHWto44rpHHk1WXI/ukxDsQdq0RhZ7RvI1G8fcI9x+AGx4tKL8hfkTLHUdox9VSdFxdMUw1uPA7E6obVEubW7pBIBckelvTTBOiuW1uOPmn0aXXRVljoqs0TF1THQmSPZ3IZSfqZzQXPZ3mDN5IG1dC6OF8FiNgbfrQZt2OaNZ7kE+yGsbrdwSFfhDY2VvOCRLfhFqJus8AofoZyfgZSl+spdi7CApvOKO2LtjHXN7TckuWJcsZCygSZMnyejFTXYh8Ib4QTxzhuqkuhLoNwvCF0IimHHyKAQEXomxski4cR++5AEHXvB770ARK249n3TXYLsHEdowR0x9MIXiqnyLpi5RS/vVLnga5Klojoa6itIuzWLs8OcO0YeiT4B8EtNd4SqhPgXPDVNMcZUVjfccdR2pmnuipLFRUaRkJcEyzOrmo7zE2iHk3vbra5zTvBIW8XuimcORNSaZLRS8qjLsdGzpOwSslvwhrG6RqcEdE9KizGyu4KWQ3SLCzM+yI+seCr2KfoHGKlJ8ITdIJ17uwXeqFwgXCGyGgUpWQlYyJlAFLZLZDRVx7Lk30U+gtZ7AjwLwQ3Vx8kABD6eaqQ2MIu3H7qfIhbh9x3JoZIv4incjyLpiInUKtqzRq0M+E9hvCntEPlDHNULglcFQt6Pd6LRepqn5KhbQrTs17QeN4x81PRNVwEx9UmqJaoTaIapplRmVSdR71Rp7oRJETcMTcN5wTulZpF20jfv4cC8n6lnv/TmGz1yVoS8s0c1/wAX5X/qPEFdOjypx2PtHF8RwOMt66f+zXoY9ZwXczy5S8IZe49iXSJ/EstbW4Ya+1Ij3LbG0CzbtmbYB5xpq1qukV0g3FC9xIc3mtJ7ku3RLVsiBqT5CXIYFXAI6QukWRioMxcGs9qcime1E9qfkK5JZ0d58kn5Bi4cDw805DY4NqDxUeSfIt+Fdx7xQql2UuyGYbjVNoGhFoFCrjyi48ob8Te0XqOmT0wonVClqiZKhdpZrGIVQZUH4Ks7aio/ZVp1waRdcCAaX96sthP2jj6qfYS9AgapdGbVMRNEqTNIujJ5p5LMsoe4cyM1rtd0W/fguXV5VGG1ds9T4fp/mT3vpG/ryOD6DkXaIGyNLHgFpFCDrVJtO0TKKkqfRpWV815GEmLns2dNu8dLgvUw6yMuJ8M8TP8ADpQd4+UYUxlpoQQddRQjvXWpJ9HmSi1+SLETVLZjIY9ySEonhd91Q2rCYEhMZIdWxJCSDbgjyJq2HZ9ZUyFJcUNBuKkmmDGbk32DXJBPN7012UlyFH0eKT8iaFw4FVLwNross1rNszaYql3Aj0VJlULiPjcqkU0BPeB3JxKiRA6iJIJIIXFS+US+UMeaqVwSkyo+49hWidmqK7xQqzRcoEGiQVZIbfdfXULylaEk5cUZjJ2b8kpBeOTb2/Edw1cVy5dVGPEeWehp/hs5u58L/wCm32SzNjaGMFAP3U9q82UnJ2z6HHjjjjtjwhykolJDITYGLy3gFvhOLV9GFXSeWyUDXR5AkS1JiYSAJQCJYkxSCQQeCY/JBQC7JGpAMhqBsJIhkFMoEIZTIchBEhqA8klBPkkpAwHJouIDky0CmHgzOQ9a5cx36Tsy6wPQJSAhMR//2Q=="/>
          <p:cNvSpPr>
            <a:spLocks noChangeAspect="1" noChangeArrowheads="1"/>
          </p:cNvSpPr>
          <p:nvPr/>
        </p:nvSpPr>
        <p:spPr bwMode="auto">
          <a:xfrm>
            <a:off x="2163234" y="2093385"/>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143" name="Picture 4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456269" y="2818784"/>
            <a:ext cx="337645" cy="450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41630" y="3296047"/>
            <a:ext cx="1285737" cy="871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460808" y="4247318"/>
            <a:ext cx="1037837" cy="907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00123" y="3906754"/>
            <a:ext cx="601871" cy="751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 name="CaixaDeTexto 2"/>
          <p:cNvSpPr txBox="1"/>
          <p:nvPr/>
        </p:nvSpPr>
        <p:spPr>
          <a:xfrm>
            <a:off x="1473208" y="-73995"/>
            <a:ext cx="648072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defRPr sz="2400" b="1">
                <a:solidFill>
                  <a:schemeClr val="accent1">
                    <a:lumMod val="50000"/>
                  </a:schemeClr>
                </a:solidFill>
                <a:latin typeface="+mj-lt"/>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algn="r"/>
            <a:r>
              <a:rPr lang="en-US" dirty="0" smtClean="0">
                <a:solidFill>
                  <a:schemeClr val="accent1"/>
                </a:solidFill>
              </a:rPr>
              <a:t>Established Payment Setups</a:t>
            </a:r>
            <a:endParaRPr lang="en-US" dirty="0">
              <a:solidFill>
                <a:schemeClr val="accent1"/>
              </a:solidFill>
            </a:endParaRPr>
          </a:p>
        </p:txBody>
      </p:sp>
    </p:spTree>
    <p:extLst>
      <p:ext uri="{BB962C8B-B14F-4D97-AF65-F5344CB8AC3E}">
        <p14:creationId xmlns:p14="http://schemas.microsoft.com/office/powerpoint/2010/main" val="88397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134"/>
                                        </p:tgtEl>
                                        <p:attrNameLst>
                                          <p:attrName>style.visibility</p:attrName>
                                        </p:attrNameLst>
                                      </p:cBhvr>
                                      <p:to>
                                        <p:strVal val="visible"/>
                                      </p:to>
                                    </p:set>
                                    <p:anim calcmode="lin" valueType="num">
                                      <p:cBhvr additive="base">
                                        <p:cTn id="7" dur="500" fill="hold"/>
                                        <p:tgtEl>
                                          <p:spTgt spid="4134"/>
                                        </p:tgtEl>
                                        <p:attrNameLst>
                                          <p:attrName>ppt_x</p:attrName>
                                        </p:attrNameLst>
                                      </p:cBhvr>
                                      <p:tavLst>
                                        <p:tav tm="0">
                                          <p:val>
                                            <p:strVal val="#ppt_x"/>
                                          </p:val>
                                        </p:tav>
                                        <p:tav tm="100000">
                                          <p:val>
                                            <p:strVal val="#ppt_x"/>
                                          </p:val>
                                        </p:tav>
                                      </p:tavLst>
                                    </p:anim>
                                    <p:anim calcmode="lin" valueType="num">
                                      <p:cBhvr additive="base">
                                        <p:cTn id="8" dur="500" fill="hold"/>
                                        <p:tgtEl>
                                          <p:spTgt spid="41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129"/>
                                        </p:tgtEl>
                                        <p:attrNameLst>
                                          <p:attrName>style.visibility</p:attrName>
                                        </p:attrNameLst>
                                      </p:cBhvr>
                                      <p:to>
                                        <p:strVal val="visible"/>
                                      </p:to>
                                    </p:set>
                                    <p:anim calcmode="lin" valueType="num">
                                      <p:cBhvr additive="base">
                                        <p:cTn id="22" dur="500" fill="hold"/>
                                        <p:tgtEl>
                                          <p:spTgt spid="4129"/>
                                        </p:tgtEl>
                                        <p:attrNameLst>
                                          <p:attrName>ppt_x</p:attrName>
                                        </p:attrNameLst>
                                      </p:cBhvr>
                                      <p:tavLst>
                                        <p:tav tm="0">
                                          <p:val>
                                            <p:strVal val="#ppt_x"/>
                                          </p:val>
                                        </p:tav>
                                        <p:tav tm="100000">
                                          <p:val>
                                            <p:strVal val="#ppt_x"/>
                                          </p:val>
                                        </p:tav>
                                      </p:tavLst>
                                    </p:anim>
                                    <p:anim calcmode="lin" valueType="num">
                                      <p:cBhvr additive="base">
                                        <p:cTn id="23" dur="500" fill="hold"/>
                                        <p:tgtEl>
                                          <p:spTgt spid="412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106"/>
                                        </p:tgtEl>
                                        <p:attrNameLst>
                                          <p:attrName>style.visibility</p:attrName>
                                        </p:attrNameLst>
                                      </p:cBhvr>
                                      <p:to>
                                        <p:strVal val="visible"/>
                                      </p:to>
                                    </p:set>
                                    <p:anim calcmode="lin" valueType="num">
                                      <p:cBhvr additive="base">
                                        <p:cTn id="42" dur="500" fill="hold"/>
                                        <p:tgtEl>
                                          <p:spTgt spid="4106"/>
                                        </p:tgtEl>
                                        <p:attrNameLst>
                                          <p:attrName>ppt_x</p:attrName>
                                        </p:attrNameLst>
                                      </p:cBhvr>
                                      <p:tavLst>
                                        <p:tav tm="0">
                                          <p:val>
                                            <p:strVal val="#ppt_x"/>
                                          </p:val>
                                        </p:tav>
                                        <p:tav tm="100000">
                                          <p:val>
                                            <p:strVal val="#ppt_x"/>
                                          </p:val>
                                        </p:tav>
                                      </p:tavLst>
                                    </p:anim>
                                    <p:anim calcmode="lin" valueType="num">
                                      <p:cBhvr additive="base">
                                        <p:cTn id="43" dur="500" fill="hold"/>
                                        <p:tgtEl>
                                          <p:spTgt spid="410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4116"/>
                                        </p:tgtEl>
                                        <p:attrNameLst>
                                          <p:attrName>style.visibility</p:attrName>
                                        </p:attrNameLst>
                                      </p:cBhvr>
                                      <p:to>
                                        <p:strVal val="visible"/>
                                      </p:to>
                                    </p:set>
                                    <p:anim calcmode="lin" valueType="num">
                                      <p:cBhvr additive="base">
                                        <p:cTn id="47" dur="500" fill="hold"/>
                                        <p:tgtEl>
                                          <p:spTgt spid="4116"/>
                                        </p:tgtEl>
                                        <p:attrNameLst>
                                          <p:attrName>ppt_x</p:attrName>
                                        </p:attrNameLst>
                                      </p:cBhvr>
                                      <p:tavLst>
                                        <p:tav tm="0">
                                          <p:val>
                                            <p:strVal val="#ppt_x"/>
                                          </p:val>
                                        </p:tav>
                                        <p:tav tm="100000">
                                          <p:val>
                                            <p:strVal val="#ppt_x"/>
                                          </p:val>
                                        </p:tav>
                                      </p:tavLst>
                                    </p:anim>
                                    <p:anim calcmode="lin" valueType="num">
                                      <p:cBhvr additive="base">
                                        <p:cTn id="48" dur="500" fill="hold"/>
                                        <p:tgtEl>
                                          <p:spTgt spid="411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4110"/>
                                        </p:tgtEl>
                                        <p:attrNameLst>
                                          <p:attrName>style.visibility</p:attrName>
                                        </p:attrNameLst>
                                      </p:cBhvr>
                                      <p:to>
                                        <p:strVal val="visible"/>
                                      </p:to>
                                    </p:set>
                                    <p:anim calcmode="lin" valueType="num">
                                      <p:cBhvr additive="base">
                                        <p:cTn id="52" dur="500" fill="hold"/>
                                        <p:tgtEl>
                                          <p:spTgt spid="4110"/>
                                        </p:tgtEl>
                                        <p:attrNameLst>
                                          <p:attrName>ppt_x</p:attrName>
                                        </p:attrNameLst>
                                      </p:cBhvr>
                                      <p:tavLst>
                                        <p:tav tm="0">
                                          <p:val>
                                            <p:strVal val="#ppt_x"/>
                                          </p:val>
                                        </p:tav>
                                        <p:tav tm="100000">
                                          <p:val>
                                            <p:strVal val="#ppt_x"/>
                                          </p:val>
                                        </p:tav>
                                      </p:tavLst>
                                    </p:anim>
                                    <p:anim calcmode="lin" valueType="num">
                                      <p:cBhvr additive="base">
                                        <p:cTn id="53" dur="500" fill="hold"/>
                                        <p:tgtEl>
                                          <p:spTgt spid="411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127"/>
                                        </p:tgtEl>
                                        <p:attrNameLst>
                                          <p:attrName>style.visibility</p:attrName>
                                        </p:attrNameLst>
                                      </p:cBhvr>
                                      <p:to>
                                        <p:strVal val="visible"/>
                                      </p:to>
                                    </p:set>
                                    <p:anim calcmode="lin" valueType="num">
                                      <p:cBhvr additive="base">
                                        <p:cTn id="62" dur="500" fill="hold"/>
                                        <p:tgtEl>
                                          <p:spTgt spid="4127"/>
                                        </p:tgtEl>
                                        <p:attrNameLst>
                                          <p:attrName>ppt_x</p:attrName>
                                        </p:attrNameLst>
                                      </p:cBhvr>
                                      <p:tavLst>
                                        <p:tav tm="0">
                                          <p:val>
                                            <p:strVal val="#ppt_x"/>
                                          </p:val>
                                        </p:tav>
                                        <p:tav tm="100000">
                                          <p:val>
                                            <p:strVal val="#ppt_x"/>
                                          </p:val>
                                        </p:tav>
                                      </p:tavLst>
                                    </p:anim>
                                    <p:anim calcmode="lin" valueType="num">
                                      <p:cBhvr additive="base">
                                        <p:cTn id="63" dur="500" fill="hold"/>
                                        <p:tgtEl>
                                          <p:spTgt spid="412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4143"/>
                                        </p:tgtEl>
                                        <p:attrNameLst>
                                          <p:attrName>style.visibility</p:attrName>
                                        </p:attrNameLst>
                                      </p:cBhvr>
                                      <p:to>
                                        <p:strVal val="visible"/>
                                      </p:to>
                                    </p:set>
                                    <p:anim calcmode="lin" valueType="num">
                                      <p:cBhvr additive="base">
                                        <p:cTn id="67" dur="500" fill="hold"/>
                                        <p:tgtEl>
                                          <p:spTgt spid="4143"/>
                                        </p:tgtEl>
                                        <p:attrNameLst>
                                          <p:attrName>ppt_x</p:attrName>
                                        </p:attrNameLst>
                                      </p:cBhvr>
                                      <p:tavLst>
                                        <p:tav tm="0">
                                          <p:val>
                                            <p:strVal val="#ppt_x"/>
                                          </p:val>
                                        </p:tav>
                                        <p:tav tm="100000">
                                          <p:val>
                                            <p:strVal val="#ppt_x"/>
                                          </p:val>
                                        </p:tav>
                                      </p:tavLst>
                                    </p:anim>
                                    <p:anim calcmode="lin" valueType="num">
                                      <p:cBhvr additive="base">
                                        <p:cTn id="68" dur="500" fill="hold"/>
                                        <p:tgtEl>
                                          <p:spTgt spid="414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4124"/>
                                        </p:tgtEl>
                                        <p:attrNameLst>
                                          <p:attrName>style.visibility</p:attrName>
                                        </p:attrNameLst>
                                      </p:cBhvr>
                                      <p:to>
                                        <p:strVal val="visible"/>
                                      </p:to>
                                    </p:set>
                                    <p:anim calcmode="lin" valueType="num">
                                      <p:cBhvr additive="base">
                                        <p:cTn id="72" dur="500" fill="hold"/>
                                        <p:tgtEl>
                                          <p:spTgt spid="4124"/>
                                        </p:tgtEl>
                                        <p:attrNameLst>
                                          <p:attrName>ppt_x</p:attrName>
                                        </p:attrNameLst>
                                      </p:cBhvr>
                                      <p:tavLst>
                                        <p:tav tm="0">
                                          <p:val>
                                            <p:strVal val="#ppt_x"/>
                                          </p:val>
                                        </p:tav>
                                        <p:tav tm="100000">
                                          <p:val>
                                            <p:strVal val="#ppt_x"/>
                                          </p:val>
                                        </p:tav>
                                      </p:tavLst>
                                    </p:anim>
                                    <p:anim calcmode="lin" valueType="num">
                                      <p:cBhvr additive="base">
                                        <p:cTn id="73" dur="500" fill="hold"/>
                                        <p:tgtEl>
                                          <p:spTgt spid="412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4136"/>
                                        </p:tgtEl>
                                        <p:attrNameLst>
                                          <p:attrName>style.visibility</p:attrName>
                                        </p:attrNameLst>
                                      </p:cBhvr>
                                      <p:to>
                                        <p:strVal val="visible"/>
                                      </p:to>
                                    </p:set>
                                    <p:anim calcmode="lin" valueType="num">
                                      <p:cBhvr additive="base">
                                        <p:cTn id="77" dur="500" fill="hold"/>
                                        <p:tgtEl>
                                          <p:spTgt spid="4136"/>
                                        </p:tgtEl>
                                        <p:attrNameLst>
                                          <p:attrName>ppt_x</p:attrName>
                                        </p:attrNameLst>
                                      </p:cBhvr>
                                      <p:tavLst>
                                        <p:tav tm="0">
                                          <p:val>
                                            <p:strVal val="#ppt_x"/>
                                          </p:val>
                                        </p:tav>
                                        <p:tav tm="100000">
                                          <p:val>
                                            <p:strVal val="#ppt_x"/>
                                          </p:val>
                                        </p:tav>
                                      </p:tavLst>
                                    </p:anim>
                                    <p:anim calcmode="lin" valueType="num">
                                      <p:cBhvr additive="base">
                                        <p:cTn id="78" dur="500" fill="hold"/>
                                        <p:tgtEl>
                                          <p:spTgt spid="413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500" fill="hold"/>
                                        <p:tgtEl>
                                          <p:spTgt spid="48"/>
                                        </p:tgtEl>
                                        <p:attrNameLst>
                                          <p:attrName>ppt_x</p:attrName>
                                        </p:attrNameLst>
                                      </p:cBhvr>
                                      <p:tavLst>
                                        <p:tav tm="0">
                                          <p:val>
                                            <p:strVal val="#ppt_x"/>
                                          </p:val>
                                        </p:tav>
                                        <p:tav tm="100000">
                                          <p:val>
                                            <p:strVal val="#ppt_x"/>
                                          </p:val>
                                        </p:tav>
                                      </p:tavLst>
                                    </p:anim>
                                    <p:anim calcmode="lin" valueType="num">
                                      <p:cBhvr additive="base">
                                        <p:cTn id="83" dur="500" fill="hold"/>
                                        <p:tgtEl>
                                          <p:spTgt spid="48"/>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nodeType="afterEffect">
                                  <p:stCondLst>
                                    <p:cond delay="0"/>
                                  </p:stCondLst>
                                  <p:childTnLst>
                                    <p:set>
                                      <p:cBhvr>
                                        <p:cTn id="86" dur="1" fill="hold">
                                          <p:stCondLst>
                                            <p:cond delay="0"/>
                                          </p:stCondLst>
                                        </p:cTn>
                                        <p:tgtEl>
                                          <p:spTgt spid="4140"/>
                                        </p:tgtEl>
                                        <p:attrNameLst>
                                          <p:attrName>style.visibility</p:attrName>
                                        </p:attrNameLst>
                                      </p:cBhvr>
                                      <p:to>
                                        <p:strVal val="visible"/>
                                      </p:to>
                                    </p:set>
                                    <p:anim calcmode="lin" valueType="num">
                                      <p:cBhvr additive="base">
                                        <p:cTn id="87" dur="500" fill="hold"/>
                                        <p:tgtEl>
                                          <p:spTgt spid="4140"/>
                                        </p:tgtEl>
                                        <p:attrNameLst>
                                          <p:attrName>ppt_x</p:attrName>
                                        </p:attrNameLst>
                                      </p:cBhvr>
                                      <p:tavLst>
                                        <p:tav tm="0">
                                          <p:val>
                                            <p:strVal val="#ppt_x"/>
                                          </p:val>
                                        </p:tav>
                                        <p:tav tm="100000">
                                          <p:val>
                                            <p:strVal val="#ppt_x"/>
                                          </p:val>
                                        </p:tav>
                                      </p:tavLst>
                                    </p:anim>
                                    <p:anim calcmode="lin" valueType="num">
                                      <p:cBhvr additive="base">
                                        <p:cTn id="88" dur="500" fill="hold"/>
                                        <p:tgtEl>
                                          <p:spTgt spid="4140"/>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nodeType="after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additive="base">
                                        <p:cTn id="92" dur="500" fill="hold"/>
                                        <p:tgtEl>
                                          <p:spTgt spid="47"/>
                                        </p:tgtEl>
                                        <p:attrNameLst>
                                          <p:attrName>ppt_x</p:attrName>
                                        </p:attrNameLst>
                                      </p:cBhvr>
                                      <p:tavLst>
                                        <p:tav tm="0">
                                          <p:val>
                                            <p:strVal val="#ppt_x"/>
                                          </p:val>
                                        </p:tav>
                                        <p:tav tm="100000">
                                          <p:val>
                                            <p:strVal val="#ppt_x"/>
                                          </p:val>
                                        </p:tav>
                                      </p:tavLst>
                                    </p:anim>
                                    <p:anim calcmode="lin" valueType="num">
                                      <p:cBhvr additive="base">
                                        <p:cTn id="93" dur="500" fill="hold"/>
                                        <p:tgtEl>
                                          <p:spTgt spid="47"/>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additive="base">
                                        <p:cTn id="96" dur="500" fill="hold"/>
                                        <p:tgtEl>
                                          <p:spTgt spid="44"/>
                                        </p:tgtEl>
                                        <p:attrNameLst>
                                          <p:attrName>ppt_x</p:attrName>
                                        </p:attrNameLst>
                                      </p:cBhvr>
                                      <p:tavLst>
                                        <p:tav tm="0">
                                          <p:val>
                                            <p:strVal val="#ppt_x"/>
                                          </p:val>
                                        </p:tav>
                                        <p:tav tm="100000">
                                          <p:val>
                                            <p:strVal val="#ppt_x"/>
                                          </p:val>
                                        </p:tav>
                                      </p:tavLst>
                                    </p:anim>
                                    <p:anim calcmode="lin" valueType="num">
                                      <p:cBhvr additive="base">
                                        <p:cTn id="97" dur="500" fill="hold"/>
                                        <p:tgtEl>
                                          <p:spTgt spid="44"/>
                                        </p:tgtEl>
                                        <p:attrNameLst>
                                          <p:attrName>ppt_y</p:attrName>
                                        </p:attrNameLst>
                                      </p:cBhvr>
                                      <p:tavLst>
                                        <p:tav tm="0">
                                          <p:val>
                                            <p:strVal val="1+#ppt_h/2"/>
                                          </p:val>
                                        </p:tav>
                                        <p:tav tm="100000">
                                          <p:val>
                                            <p:strVal val="#ppt_y"/>
                                          </p:val>
                                        </p:tav>
                                      </p:tavLst>
                                    </p:anim>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4109"/>
                                        </p:tgtEl>
                                        <p:attrNameLst>
                                          <p:attrName>style.visibility</p:attrName>
                                        </p:attrNameLst>
                                      </p:cBhvr>
                                      <p:to>
                                        <p:strVal val="visible"/>
                                      </p:to>
                                    </p:set>
                                    <p:anim calcmode="lin" valueType="num">
                                      <p:cBhvr additive="base">
                                        <p:cTn id="101" dur="500" fill="hold"/>
                                        <p:tgtEl>
                                          <p:spTgt spid="4109"/>
                                        </p:tgtEl>
                                        <p:attrNameLst>
                                          <p:attrName>ppt_x</p:attrName>
                                        </p:attrNameLst>
                                      </p:cBhvr>
                                      <p:tavLst>
                                        <p:tav tm="0">
                                          <p:val>
                                            <p:strVal val="#ppt_x"/>
                                          </p:val>
                                        </p:tav>
                                        <p:tav tm="100000">
                                          <p:val>
                                            <p:strVal val="#ppt_x"/>
                                          </p:val>
                                        </p:tav>
                                      </p:tavLst>
                                    </p:anim>
                                    <p:anim calcmode="lin" valueType="num">
                                      <p:cBhvr additive="base">
                                        <p:cTn id="102" dur="500" fill="hold"/>
                                        <p:tgtEl>
                                          <p:spTgt spid="4109"/>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nodeType="afterEffect">
                                  <p:stCondLst>
                                    <p:cond delay="0"/>
                                  </p:stCondLst>
                                  <p:childTnLst>
                                    <p:set>
                                      <p:cBhvr>
                                        <p:cTn id="105" dur="1" fill="hold">
                                          <p:stCondLst>
                                            <p:cond delay="0"/>
                                          </p:stCondLst>
                                        </p:cTn>
                                        <p:tgtEl>
                                          <p:spTgt spid="4113"/>
                                        </p:tgtEl>
                                        <p:attrNameLst>
                                          <p:attrName>style.visibility</p:attrName>
                                        </p:attrNameLst>
                                      </p:cBhvr>
                                      <p:to>
                                        <p:strVal val="visible"/>
                                      </p:to>
                                    </p:set>
                                    <p:anim calcmode="lin" valueType="num">
                                      <p:cBhvr additive="base">
                                        <p:cTn id="106" dur="500" fill="hold"/>
                                        <p:tgtEl>
                                          <p:spTgt spid="4113"/>
                                        </p:tgtEl>
                                        <p:attrNameLst>
                                          <p:attrName>ppt_x</p:attrName>
                                        </p:attrNameLst>
                                      </p:cBhvr>
                                      <p:tavLst>
                                        <p:tav tm="0">
                                          <p:val>
                                            <p:strVal val="#ppt_x"/>
                                          </p:val>
                                        </p:tav>
                                        <p:tav tm="100000">
                                          <p:val>
                                            <p:strVal val="#ppt_x"/>
                                          </p:val>
                                        </p:tav>
                                      </p:tavLst>
                                    </p:anim>
                                    <p:anim calcmode="lin" valueType="num">
                                      <p:cBhvr additive="base">
                                        <p:cTn id="107" dur="500" fill="hold"/>
                                        <p:tgtEl>
                                          <p:spTgt spid="4113"/>
                                        </p:tgtEl>
                                        <p:attrNameLst>
                                          <p:attrName>ppt_y</p:attrName>
                                        </p:attrNameLst>
                                      </p:cBhvr>
                                      <p:tavLst>
                                        <p:tav tm="0">
                                          <p:val>
                                            <p:strVal val="1+#ppt_h/2"/>
                                          </p:val>
                                        </p:tav>
                                        <p:tav tm="100000">
                                          <p:val>
                                            <p:strVal val="#ppt_y"/>
                                          </p:val>
                                        </p:tav>
                                      </p:tavLst>
                                    </p:anim>
                                  </p:childTnLst>
                                </p:cTn>
                              </p:par>
                            </p:childTnLst>
                          </p:cTn>
                        </p:par>
                        <p:par>
                          <p:cTn id="108" fill="hold">
                            <p:stCondLst>
                              <p:cond delay="10000"/>
                            </p:stCondLst>
                            <p:childTnLst>
                              <p:par>
                                <p:cTn id="109" presetID="2" presetClass="entr" presetSubtype="4" fill="hold" nodeType="afterEffect">
                                  <p:stCondLst>
                                    <p:cond delay="0"/>
                                  </p:stCondLst>
                                  <p:childTnLst>
                                    <p:set>
                                      <p:cBhvr>
                                        <p:cTn id="110" dur="1" fill="hold">
                                          <p:stCondLst>
                                            <p:cond delay="0"/>
                                          </p:stCondLst>
                                        </p:cTn>
                                        <p:tgtEl>
                                          <p:spTgt spid="4100"/>
                                        </p:tgtEl>
                                        <p:attrNameLst>
                                          <p:attrName>style.visibility</p:attrName>
                                        </p:attrNameLst>
                                      </p:cBhvr>
                                      <p:to>
                                        <p:strVal val="visible"/>
                                      </p:to>
                                    </p:set>
                                    <p:anim calcmode="lin" valueType="num">
                                      <p:cBhvr additive="base">
                                        <p:cTn id="111" dur="500" fill="hold"/>
                                        <p:tgtEl>
                                          <p:spTgt spid="4100"/>
                                        </p:tgtEl>
                                        <p:attrNameLst>
                                          <p:attrName>ppt_x</p:attrName>
                                        </p:attrNameLst>
                                      </p:cBhvr>
                                      <p:tavLst>
                                        <p:tav tm="0">
                                          <p:val>
                                            <p:strVal val="#ppt_x"/>
                                          </p:val>
                                        </p:tav>
                                        <p:tav tm="100000">
                                          <p:val>
                                            <p:strVal val="#ppt_x"/>
                                          </p:val>
                                        </p:tav>
                                      </p:tavLst>
                                    </p:anim>
                                    <p:anim calcmode="lin" valueType="num">
                                      <p:cBhvr additive="base">
                                        <p:cTn id="112" dur="500" fill="hold"/>
                                        <p:tgtEl>
                                          <p:spTgt spid="4100"/>
                                        </p:tgtEl>
                                        <p:attrNameLst>
                                          <p:attrName>ppt_y</p:attrName>
                                        </p:attrNameLst>
                                      </p:cBhvr>
                                      <p:tavLst>
                                        <p:tav tm="0">
                                          <p:val>
                                            <p:strVal val="1+#ppt_h/2"/>
                                          </p:val>
                                        </p:tav>
                                        <p:tav tm="100000">
                                          <p:val>
                                            <p:strVal val="#ppt_y"/>
                                          </p:val>
                                        </p:tav>
                                      </p:tavLst>
                                    </p:anim>
                                  </p:childTnLst>
                                </p:cTn>
                              </p:par>
                            </p:childTnLst>
                          </p:cTn>
                        </p:par>
                        <p:par>
                          <p:cTn id="113" fill="hold">
                            <p:stCondLst>
                              <p:cond delay="10500"/>
                            </p:stCondLst>
                            <p:childTnLst>
                              <p:par>
                                <p:cTn id="114" presetID="2" presetClass="entr" presetSubtype="4" fill="hold" nodeType="afterEffect">
                                  <p:stCondLst>
                                    <p:cond delay="0"/>
                                  </p:stCondLst>
                                  <p:childTnLst>
                                    <p:set>
                                      <p:cBhvr>
                                        <p:cTn id="115" dur="1" fill="hold">
                                          <p:stCondLst>
                                            <p:cond delay="0"/>
                                          </p:stCondLst>
                                        </p:cTn>
                                        <p:tgtEl>
                                          <p:spTgt spid="4122"/>
                                        </p:tgtEl>
                                        <p:attrNameLst>
                                          <p:attrName>style.visibility</p:attrName>
                                        </p:attrNameLst>
                                      </p:cBhvr>
                                      <p:to>
                                        <p:strVal val="visible"/>
                                      </p:to>
                                    </p:set>
                                    <p:anim calcmode="lin" valueType="num">
                                      <p:cBhvr additive="base">
                                        <p:cTn id="116" dur="500" fill="hold"/>
                                        <p:tgtEl>
                                          <p:spTgt spid="4122"/>
                                        </p:tgtEl>
                                        <p:attrNameLst>
                                          <p:attrName>ppt_x</p:attrName>
                                        </p:attrNameLst>
                                      </p:cBhvr>
                                      <p:tavLst>
                                        <p:tav tm="0">
                                          <p:val>
                                            <p:strVal val="#ppt_x"/>
                                          </p:val>
                                        </p:tav>
                                        <p:tav tm="100000">
                                          <p:val>
                                            <p:strVal val="#ppt_x"/>
                                          </p:val>
                                        </p:tav>
                                      </p:tavLst>
                                    </p:anim>
                                    <p:anim calcmode="lin" valueType="num">
                                      <p:cBhvr additive="base">
                                        <p:cTn id="117" dur="500" fill="hold"/>
                                        <p:tgtEl>
                                          <p:spTgt spid="4122"/>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nodeType="afterEffect">
                                  <p:stCondLst>
                                    <p:cond delay="0"/>
                                  </p:stCondLst>
                                  <p:childTnLst>
                                    <p:set>
                                      <p:cBhvr>
                                        <p:cTn id="120" dur="1" fill="hold">
                                          <p:stCondLst>
                                            <p:cond delay="0"/>
                                          </p:stCondLst>
                                        </p:cTn>
                                        <p:tgtEl>
                                          <p:spTgt spid="1026"/>
                                        </p:tgtEl>
                                        <p:attrNameLst>
                                          <p:attrName>style.visibility</p:attrName>
                                        </p:attrNameLst>
                                      </p:cBhvr>
                                      <p:to>
                                        <p:strVal val="visible"/>
                                      </p:to>
                                    </p:set>
                                    <p:anim calcmode="lin" valueType="num">
                                      <p:cBhvr additive="base">
                                        <p:cTn id="121" dur="500" fill="hold"/>
                                        <p:tgtEl>
                                          <p:spTgt spid="1026"/>
                                        </p:tgtEl>
                                        <p:attrNameLst>
                                          <p:attrName>ppt_x</p:attrName>
                                        </p:attrNameLst>
                                      </p:cBhvr>
                                      <p:tavLst>
                                        <p:tav tm="0">
                                          <p:val>
                                            <p:strVal val="#ppt_x"/>
                                          </p:val>
                                        </p:tav>
                                        <p:tav tm="100000">
                                          <p:val>
                                            <p:strVal val="#ppt_x"/>
                                          </p:val>
                                        </p:tav>
                                      </p:tavLst>
                                    </p:anim>
                                    <p:anim calcmode="lin" valueType="num">
                                      <p:cBhvr additive="base">
                                        <p:cTn id="122" dur="500" fill="hold"/>
                                        <p:tgtEl>
                                          <p:spTgt spid="102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nodeType="afterEffect">
                                  <p:stCondLst>
                                    <p:cond delay="0"/>
                                  </p:stCondLst>
                                  <p:childTnLst>
                                    <p:set>
                                      <p:cBhvr>
                                        <p:cTn id="125" dur="1" fill="hold">
                                          <p:stCondLst>
                                            <p:cond delay="0"/>
                                          </p:stCondLst>
                                        </p:cTn>
                                        <p:tgtEl>
                                          <p:spTgt spid="1027"/>
                                        </p:tgtEl>
                                        <p:attrNameLst>
                                          <p:attrName>style.visibility</p:attrName>
                                        </p:attrNameLst>
                                      </p:cBhvr>
                                      <p:to>
                                        <p:strVal val="visible"/>
                                      </p:to>
                                    </p:set>
                                    <p:anim calcmode="lin" valueType="num">
                                      <p:cBhvr additive="base">
                                        <p:cTn id="126" dur="500" fill="hold"/>
                                        <p:tgtEl>
                                          <p:spTgt spid="1027"/>
                                        </p:tgtEl>
                                        <p:attrNameLst>
                                          <p:attrName>ppt_x</p:attrName>
                                        </p:attrNameLst>
                                      </p:cBhvr>
                                      <p:tavLst>
                                        <p:tav tm="0">
                                          <p:val>
                                            <p:strVal val="#ppt_x"/>
                                          </p:val>
                                        </p:tav>
                                        <p:tav tm="100000">
                                          <p:val>
                                            <p:strVal val="#ppt_x"/>
                                          </p:val>
                                        </p:tav>
                                      </p:tavLst>
                                    </p:anim>
                                    <p:anim calcmode="lin" valueType="num">
                                      <p:cBhvr additive="base">
                                        <p:cTn id="127" dur="500" fill="hold"/>
                                        <p:tgtEl>
                                          <p:spTgt spid="102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2" presetClass="entr" presetSubtype="4" fill="hold" nodeType="afterEffect">
                                  <p:stCondLst>
                                    <p:cond delay="0"/>
                                  </p:stCondLst>
                                  <p:childTnLst>
                                    <p:set>
                                      <p:cBhvr>
                                        <p:cTn id="130" dur="1" fill="hold">
                                          <p:stCondLst>
                                            <p:cond delay="0"/>
                                          </p:stCondLst>
                                        </p:cTn>
                                        <p:tgtEl>
                                          <p:spTgt spid="1028"/>
                                        </p:tgtEl>
                                        <p:attrNameLst>
                                          <p:attrName>style.visibility</p:attrName>
                                        </p:attrNameLst>
                                      </p:cBhvr>
                                      <p:to>
                                        <p:strVal val="visible"/>
                                      </p:to>
                                    </p:set>
                                    <p:anim calcmode="lin" valueType="num">
                                      <p:cBhvr additive="base">
                                        <p:cTn id="131" dur="500" fill="hold"/>
                                        <p:tgtEl>
                                          <p:spTgt spid="1028"/>
                                        </p:tgtEl>
                                        <p:attrNameLst>
                                          <p:attrName>ppt_x</p:attrName>
                                        </p:attrNameLst>
                                      </p:cBhvr>
                                      <p:tavLst>
                                        <p:tav tm="0">
                                          <p:val>
                                            <p:strVal val="#ppt_x"/>
                                          </p:val>
                                        </p:tav>
                                        <p:tav tm="100000">
                                          <p:val>
                                            <p:strVal val="#ppt_x"/>
                                          </p:val>
                                        </p:tav>
                                      </p:tavLst>
                                    </p:anim>
                                    <p:anim calcmode="lin" valueType="num">
                                      <p:cBhvr additive="base">
                                        <p:cTn id="1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539552" y="2852937"/>
            <a:ext cx="8286808" cy="584776"/>
          </a:xfrm>
          <a:prstGeom prst="rect">
            <a:avLst/>
          </a:prstGeom>
          <a:noFill/>
        </p:spPr>
        <p:txBody>
          <a:bodyPr wrap="square" rtlCol="0">
            <a:spAutoFit/>
          </a:bodyPr>
          <a:lstStyle/>
          <a:p>
            <a:pPr algn="ctr"/>
            <a:r>
              <a:rPr lang="en-US" sz="3200" b="1" dirty="0" smtClean="0">
                <a:solidFill>
                  <a:schemeClr val="accent1"/>
                </a:solidFill>
                <a:latin typeface="+mj-lt"/>
              </a:rPr>
              <a:t>Regulatory Challenges</a:t>
            </a:r>
            <a:endParaRPr lang="en-US" sz="2400" b="1" dirty="0" smtClean="0">
              <a:solidFill>
                <a:schemeClr val="accent1"/>
              </a:solidFill>
              <a:latin typeface="+mj-lt"/>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866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255930" y="1194971"/>
            <a:ext cx="8045571" cy="3816429"/>
          </a:xfrm>
          <a:prstGeom prst="rect">
            <a:avLst/>
          </a:prstGeom>
        </p:spPr>
        <p:txBody>
          <a:bodyPr wrap="square" rtlCol="0">
            <a:spAutoFit/>
          </a:bodyPr>
          <a:lstStyle/>
          <a:p>
            <a:pPr marL="285750" indent="-285750">
              <a:spcBef>
                <a:spcPts val="1200"/>
              </a:spcBef>
              <a:buFont typeface="Arial" pitchFamily="34" charset="0"/>
              <a:buChar char="•"/>
            </a:pPr>
            <a:r>
              <a:rPr lang="en-US" sz="3200" dirty="0" smtClean="0">
                <a:solidFill>
                  <a:schemeClr val="accent1"/>
                </a:solidFill>
              </a:rPr>
              <a:t>The Brazilian Scenario.</a:t>
            </a:r>
          </a:p>
          <a:p>
            <a:pPr marL="285750" indent="-285750">
              <a:spcBef>
                <a:spcPts val="1200"/>
              </a:spcBef>
              <a:buFont typeface="Arial" pitchFamily="34" charset="0"/>
              <a:buChar char="•"/>
            </a:pPr>
            <a:r>
              <a:rPr lang="en-US" sz="3200" dirty="0" smtClean="0">
                <a:solidFill>
                  <a:schemeClr val="accent1"/>
                </a:solidFill>
              </a:rPr>
              <a:t>Why </a:t>
            </a:r>
            <a:r>
              <a:rPr lang="en-US" sz="3200" dirty="0" smtClean="0">
                <a:solidFill>
                  <a:schemeClr val="accent1"/>
                </a:solidFill>
              </a:rPr>
              <a:t>regulate Mobile Payments.</a:t>
            </a:r>
            <a:endParaRPr lang="en-US" sz="3200" dirty="0" smtClean="0">
              <a:solidFill>
                <a:schemeClr val="accent1"/>
              </a:solidFill>
            </a:endParaRPr>
          </a:p>
          <a:p>
            <a:pPr marL="285750" indent="-285750">
              <a:spcBef>
                <a:spcPts val="1200"/>
              </a:spcBef>
              <a:buFont typeface="Arial" pitchFamily="34" charset="0"/>
              <a:buChar char="•"/>
            </a:pPr>
            <a:r>
              <a:rPr lang="en-US" sz="3200" dirty="0" smtClean="0">
                <a:solidFill>
                  <a:schemeClr val="accent1"/>
                </a:solidFill>
              </a:rPr>
              <a:t>Law Nº 12.865, from October 9, 2013.</a:t>
            </a:r>
          </a:p>
          <a:p>
            <a:pPr marL="285750" indent="-285750">
              <a:spcBef>
                <a:spcPts val="1200"/>
              </a:spcBef>
              <a:buFont typeface="Arial" pitchFamily="34" charset="0"/>
              <a:buChar char="•"/>
            </a:pPr>
            <a:r>
              <a:rPr lang="en-US" sz="3200" dirty="0" smtClean="0">
                <a:solidFill>
                  <a:schemeClr val="accent1"/>
                </a:solidFill>
              </a:rPr>
              <a:t>Regulatory Challenges.</a:t>
            </a:r>
          </a:p>
          <a:p>
            <a:pPr marL="285750" indent="-285750">
              <a:spcBef>
                <a:spcPts val="1200"/>
              </a:spcBef>
              <a:buFont typeface="Arial" pitchFamily="34" charset="0"/>
              <a:buChar char="•"/>
            </a:pPr>
            <a:r>
              <a:rPr lang="en-US" sz="3200" dirty="0" smtClean="0">
                <a:solidFill>
                  <a:schemeClr val="accent1"/>
                </a:solidFill>
              </a:rPr>
              <a:t>The Focus Group – DFS.</a:t>
            </a:r>
          </a:p>
          <a:p>
            <a:pPr marL="285750" indent="-285750">
              <a:spcBef>
                <a:spcPts val="1200"/>
              </a:spcBef>
              <a:buFont typeface="Arial" pitchFamily="34" charset="0"/>
              <a:buChar char="•"/>
            </a:pPr>
            <a:endParaRPr lang="en-US" sz="3200" dirty="0">
              <a:solidFill>
                <a:srgbClr val="1F497D"/>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852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995" y="54508"/>
            <a:ext cx="6112933" cy="428091"/>
          </a:xfrm>
        </p:spPr>
        <p:txBody>
          <a:bodyPr>
            <a:normAutofit fontScale="90000"/>
          </a:bodyPr>
          <a:lstStyle/>
          <a:p>
            <a:pPr algn="r" defTabSz="914400"/>
            <a:r>
              <a:rPr lang="en-US" sz="2400" b="1" dirty="0" smtClean="0">
                <a:solidFill>
                  <a:schemeClr val="accent1"/>
                </a:solidFill>
                <a:ea typeface="+mn-ea"/>
                <a:cs typeface="+mn-cs"/>
              </a:rPr>
              <a:t>Mandates Division</a:t>
            </a:r>
            <a:endParaRPr lang="en-US" sz="2400" b="1" dirty="0">
              <a:solidFill>
                <a:schemeClr val="accent1"/>
              </a:solidFill>
              <a:ea typeface="+mn-ea"/>
              <a:cs typeface="+mn-cs"/>
            </a:endParaRPr>
          </a:p>
        </p:txBody>
      </p:sp>
      <p:sp>
        <p:nvSpPr>
          <p:cNvPr id="41" name="TextBox 40"/>
          <p:cNvSpPr txBox="1"/>
          <p:nvPr/>
        </p:nvSpPr>
        <p:spPr>
          <a:xfrm>
            <a:off x="247637" y="5317158"/>
            <a:ext cx="8596199" cy="400110"/>
          </a:xfrm>
          <a:prstGeom prst="rect">
            <a:avLst/>
          </a:prstGeom>
          <a:noFill/>
        </p:spPr>
        <p:txBody>
          <a:bodyPr wrap="none" rtlCol="0">
            <a:spAutoFit/>
          </a:bodyPr>
          <a:lstStyle/>
          <a:p>
            <a:pPr algn="ctr"/>
            <a:r>
              <a:rPr lang="en-US" sz="2000" b="1" dirty="0" smtClean="0">
                <a:solidFill>
                  <a:schemeClr val="accent1"/>
                </a:solidFill>
              </a:rPr>
              <a:t>Clear scope of regulatory focus will help both the regulators and the industry</a:t>
            </a:r>
            <a:endParaRPr lang="en-US" sz="2000" b="1" dirty="0">
              <a:solidFill>
                <a:schemeClr val="accent1"/>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88" y="672571"/>
            <a:ext cx="7337425"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530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210789" y="54891"/>
            <a:ext cx="7744954" cy="461665"/>
          </a:xfrm>
          <a:prstGeom prst="rect">
            <a:avLst/>
          </a:prstGeom>
          <a:noFill/>
        </p:spPr>
        <p:txBody>
          <a:bodyPr wrap="square" rtlCol="0">
            <a:spAutoFit/>
          </a:bodyPr>
          <a:lstStyle/>
          <a:p>
            <a:pPr algn="r"/>
            <a:r>
              <a:rPr lang="en-US" sz="2400" b="1" dirty="0" smtClean="0">
                <a:solidFill>
                  <a:schemeClr val="accent1"/>
                </a:solidFill>
                <a:latin typeface="+mj-lt"/>
              </a:rPr>
              <a:t>Today, does </a:t>
            </a:r>
            <a:r>
              <a:rPr lang="en-US" sz="2400" b="1" dirty="0" err="1" smtClean="0">
                <a:solidFill>
                  <a:schemeClr val="accent1"/>
                </a:solidFill>
                <a:latin typeface="+mj-lt"/>
              </a:rPr>
              <a:t>Anatel</a:t>
            </a:r>
            <a:r>
              <a:rPr lang="en-US" sz="2400" b="1" dirty="0" smtClean="0">
                <a:solidFill>
                  <a:schemeClr val="accent1"/>
                </a:solidFill>
                <a:latin typeface="+mj-lt"/>
              </a:rPr>
              <a:t> need to create new Regulations?</a:t>
            </a:r>
            <a:endParaRPr lang="en-US" dirty="0">
              <a:solidFill>
                <a:schemeClr val="accent1"/>
              </a:solidFill>
              <a:latin typeface="+mj-lt"/>
            </a:endParaRPr>
          </a:p>
        </p:txBody>
      </p:sp>
      <p:sp>
        <p:nvSpPr>
          <p:cNvPr id="2" name="Rectangle 1"/>
          <p:cNvSpPr/>
          <p:nvPr/>
        </p:nvSpPr>
        <p:spPr>
          <a:xfrm>
            <a:off x="212604" y="575915"/>
            <a:ext cx="7898463" cy="3970318"/>
          </a:xfrm>
          <a:prstGeom prst="rect">
            <a:avLst/>
          </a:prstGeom>
        </p:spPr>
        <p:txBody>
          <a:bodyPr wrap="square">
            <a:spAutoFit/>
          </a:bodyPr>
          <a:lstStyle/>
          <a:p>
            <a:pPr marL="285750" indent="-285750">
              <a:buFont typeface="Arial"/>
              <a:buChar char="•"/>
            </a:pPr>
            <a:r>
              <a:rPr lang="en-US" b="1" dirty="0" smtClean="0">
                <a:solidFill>
                  <a:schemeClr val="accent1"/>
                </a:solidFill>
              </a:rPr>
              <a:t>Law n.º 9.472/97 – General Telecommunication Law: </a:t>
            </a:r>
          </a:p>
          <a:p>
            <a:pPr algn="just"/>
            <a:r>
              <a:rPr lang="en-US" dirty="0" smtClean="0">
                <a:solidFill>
                  <a:schemeClr val="accent1"/>
                </a:solidFill>
              </a:rPr>
              <a:t>Art. 61. Value </a:t>
            </a:r>
            <a:r>
              <a:rPr lang="en-US" dirty="0">
                <a:solidFill>
                  <a:schemeClr val="accent1"/>
                </a:solidFill>
              </a:rPr>
              <a:t>added service is the activity that adds value to the telecommunications service that supports same, and with which new features related to the access, storage, presentation, handling or recovery of information are not mistaken</a:t>
            </a:r>
            <a:r>
              <a:rPr lang="en-US" dirty="0" smtClean="0">
                <a:solidFill>
                  <a:schemeClr val="accent1"/>
                </a:solidFill>
              </a:rPr>
              <a:t>.</a:t>
            </a:r>
          </a:p>
          <a:p>
            <a:pPr algn="just"/>
            <a:endParaRPr lang="en-US" dirty="0" smtClean="0">
              <a:solidFill>
                <a:schemeClr val="accent1"/>
              </a:solidFill>
            </a:endParaRPr>
          </a:p>
          <a:p>
            <a:pPr algn="just"/>
            <a:r>
              <a:rPr lang="en-US" dirty="0" smtClean="0">
                <a:solidFill>
                  <a:schemeClr val="accent1"/>
                </a:solidFill>
              </a:rPr>
              <a:t>§ 1º </a:t>
            </a:r>
            <a:r>
              <a:rPr lang="en-US" dirty="0">
                <a:solidFill>
                  <a:schemeClr val="accent1"/>
                </a:solidFill>
              </a:rPr>
              <a:t>Value added service is not a telecommunications service, however, the provider thereof is classified as user of the telecommunication service providing support thereto, with the rights and obligations inherent to this condition</a:t>
            </a:r>
            <a:r>
              <a:rPr lang="en-US" dirty="0" smtClean="0">
                <a:solidFill>
                  <a:schemeClr val="accent1"/>
                </a:solidFill>
              </a:rPr>
              <a:t>.</a:t>
            </a:r>
          </a:p>
          <a:p>
            <a:pPr algn="just"/>
            <a:endParaRPr lang="en-US" dirty="0" smtClean="0">
              <a:solidFill>
                <a:schemeClr val="accent1"/>
              </a:solidFill>
            </a:endParaRPr>
          </a:p>
          <a:p>
            <a:pPr algn="just"/>
            <a:r>
              <a:rPr lang="en-US" dirty="0" smtClean="0">
                <a:solidFill>
                  <a:schemeClr val="accent1"/>
                </a:solidFill>
              </a:rPr>
              <a:t>§ 2º</a:t>
            </a:r>
            <a:r>
              <a:rPr lang="en-US" b="1" u="sng" dirty="0" smtClean="0">
                <a:solidFill>
                  <a:schemeClr val="accent1"/>
                </a:solidFill>
              </a:rPr>
              <a:t> </a:t>
            </a:r>
            <a:r>
              <a:rPr lang="en-US" b="1" u="sng" dirty="0">
                <a:solidFill>
                  <a:schemeClr val="accent1"/>
                </a:solidFill>
              </a:rPr>
              <a:t>Access to the utilization of telecommunications service networks for rendering value added services is assured to interested parties,</a:t>
            </a:r>
            <a:r>
              <a:rPr lang="en-US" dirty="0">
                <a:solidFill>
                  <a:schemeClr val="accent1"/>
                </a:solidFill>
              </a:rPr>
              <a:t> for which the Agency shall regulate the conditions as well as organize the relationship between same and the telecommunications service </a:t>
            </a:r>
            <a:r>
              <a:rPr lang="en-US" dirty="0" smtClean="0">
                <a:solidFill>
                  <a:schemeClr val="accent1"/>
                </a:solidFill>
              </a:rPr>
              <a:t>providers.</a:t>
            </a:r>
            <a:endParaRPr lang="en-US" dirty="0">
              <a:solidFill>
                <a:schemeClr val="accent1"/>
              </a:solidFill>
            </a:endParaRPr>
          </a:p>
        </p:txBody>
      </p:sp>
      <p:sp>
        <p:nvSpPr>
          <p:cNvPr id="7" name="Rectangle 6"/>
          <p:cNvSpPr/>
          <p:nvPr/>
        </p:nvSpPr>
        <p:spPr>
          <a:xfrm>
            <a:off x="173727" y="4761918"/>
            <a:ext cx="7937340" cy="923330"/>
          </a:xfrm>
          <a:prstGeom prst="rect">
            <a:avLst/>
          </a:prstGeom>
        </p:spPr>
        <p:txBody>
          <a:bodyPr wrap="square">
            <a:spAutoFit/>
          </a:bodyPr>
          <a:lstStyle/>
          <a:p>
            <a:pPr marL="285750" indent="-285750" algn="just">
              <a:buFont typeface="Arial"/>
              <a:buChar char="•"/>
            </a:pPr>
            <a:r>
              <a:rPr lang="en-US" b="1" dirty="0" smtClean="0">
                <a:solidFill>
                  <a:schemeClr val="accent1"/>
                </a:solidFill>
              </a:rPr>
              <a:t>Art. 3 (consumers rights), III </a:t>
            </a:r>
            <a:r>
              <a:rPr lang="en-US" b="1" dirty="0" smtClean="0">
                <a:solidFill>
                  <a:schemeClr val="accent1"/>
                </a:solidFill>
              </a:rPr>
              <a:t>of RGC </a:t>
            </a:r>
            <a:r>
              <a:rPr lang="en-US" b="1" dirty="0" smtClean="0">
                <a:solidFill>
                  <a:schemeClr val="accent1"/>
                </a:solidFill>
              </a:rPr>
              <a:t>– </a:t>
            </a:r>
            <a:r>
              <a:rPr lang="en-US" b="1" dirty="0">
                <a:solidFill>
                  <a:schemeClr val="accent1"/>
                </a:solidFill>
              </a:rPr>
              <a:t> </a:t>
            </a:r>
            <a:r>
              <a:rPr lang="en-US" b="1" dirty="0" smtClean="0">
                <a:solidFill>
                  <a:schemeClr val="accent1"/>
                </a:solidFill>
              </a:rPr>
              <a:t>Consumer General Regulation</a:t>
            </a:r>
          </a:p>
          <a:p>
            <a:pPr algn="just"/>
            <a:r>
              <a:rPr lang="en-US" dirty="0" smtClean="0">
                <a:solidFill>
                  <a:schemeClr val="accent1"/>
                </a:solidFill>
              </a:rPr>
              <a:t>III – </a:t>
            </a:r>
            <a:r>
              <a:rPr lang="en-US" b="1" u="sng" dirty="0" smtClean="0">
                <a:solidFill>
                  <a:schemeClr val="accent1"/>
                </a:solidFill>
              </a:rPr>
              <a:t>to a non-discriminatory treatment when using the service,</a:t>
            </a:r>
            <a:r>
              <a:rPr lang="en-US" dirty="0" smtClean="0">
                <a:solidFill>
                  <a:schemeClr val="accent1"/>
                </a:solidFill>
              </a:rPr>
              <a:t> if the technical conditions are fulfilled,  taking into account the todays regulation;</a:t>
            </a:r>
            <a:endParaRPr lang="en-US" dirty="0">
              <a:solidFill>
                <a:schemeClr val="accent1"/>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75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262156" y="564125"/>
            <a:ext cx="8297644" cy="4985980"/>
          </a:xfrm>
          <a:prstGeom prst="rect">
            <a:avLst/>
          </a:prstGeom>
          <a:noFill/>
        </p:spPr>
        <p:txBody>
          <a:bodyPr wrap="square" rtlCol="0">
            <a:spAutoFit/>
          </a:bodyPr>
          <a:lstStyle/>
          <a:p>
            <a:pPr marL="176213" indent="-176213">
              <a:spcBef>
                <a:spcPts val="1200"/>
              </a:spcBef>
              <a:spcAft>
                <a:spcPts val="0"/>
              </a:spcAft>
              <a:buFont typeface="Arial" pitchFamily="34" charset="0"/>
              <a:buChar char="•"/>
            </a:pPr>
            <a:r>
              <a:rPr lang="en-US" sz="1600" dirty="0" smtClean="0">
                <a:solidFill>
                  <a:schemeClr val="accent2"/>
                </a:solidFill>
                <a:cs typeface="Arial" pitchFamily="34" charset="0"/>
              </a:rPr>
              <a:t>Conflict Prevention and Resolution</a:t>
            </a:r>
            <a:r>
              <a:rPr lang="en-US" sz="1600" dirty="0" smtClean="0">
                <a:solidFill>
                  <a:schemeClr val="accent1">
                    <a:lumMod val="75000"/>
                  </a:schemeClr>
                </a:solidFill>
              </a:rPr>
              <a:t>, in partnership </a:t>
            </a:r>
            <a:r>
              <a:rPr lang="en-US" sz="1600" dirty="0" smtClean="0">
                <a:solidFill>
                  <a:schemeClr val="accent1"/>
                </a:solidFill>
              </a:rPr>
              <a:t>between </a:t>
            </a:r>
            <a:r>
              <a:rPr lang="en-US" sz="1600" b="1" u="sng" dirty="0" smtClean="0">
                <a:solidFill>
                  <a:schemeClr val="accent1"/>
                </a:solidFill>
              </a:rPr>
              <a:t>BACEN, </a:t>
            </a:r>
            <a:r>
              <a:rPr lang="en-US" sz="1600" b="1" u="sng" dirty="0" err="1" smtClean="0">
                <a:solidFill>
                  <a:schemeClr val="accent1"/>
                </a:solidFill>
              </a:rPr>
              <a:t>Anatel</a:t>
            </a:r>
            <a:r>
              <a:rPr lang="en-US" sz="1600" b="1" u="sng" dirty="0" smtClean="0">
                <a:solidFill>
                  <a:schemeClr val="accent1"/>
                </a:solidFill>
              </a:rPr>
              <a:t> e SNDC</a:t>
            </a:r>
          </a:p>
          <a:p>
            <a:pPr marL="176213" indent="-176213">
              <a:spcBef>
                <a:spcPts val="1200"/>
              </a:spcBef>
              <a:spcAft>
                <a:spcPts val="0"/>
              </a:spcAft>
              <a:buFont typeface="Arial" pitchFamily="34" charset="0"/>
              <a:buChar char="•"/>
            </a:pPr>
            <a:r>
              <a:rPr lang="en-US" sz="1600" dirty="0" smtClean="0">
                <a:solidFill>
                  <a:srgbClr val="C0504D"/>
                </a:solidFill>
              </a:rPr>
              <a:t>Consumers Rights defense:</a:t>
            </a:r>
            <a:endParaRPr lang="en-US" sz="1600" dirty="0" smtClean="0">
              <a:solidFill>
                <a:schemeClr val="accent1">
                  <a:lumMod val="75000"/>
                </a:schemeClr>
              </a:solidFill>
            </a:endParaRPr>
          </a:p>
          <a:p>
            <a:pPr marL="633413" lvl="1" indent="-176213">
              <a:spcBef>
                <a:spcPts val="1200"/>
              </a:spcBef>
              <a:spcAft>
                <a:spcPts val="0"/>
              </a:spcAft>
              <a:buFont typeface="Arial" pitchFamily="34" charset="0"/>
              <a:buChar char="•"/>
            </a:pPr>
            <a:r>
              <a:rPr lang="en-US" sz="1600" dirty="0" smtClean="0">
                <a:solidFill>
                  <a:schemeClr val="accent1">
                    <a:lumMod val="75000"/>
                  </a:schemeClr>
                </a:solidFill>
              </a:rPr>
              <a:t>Transparent and complete Users </a:t>
            </a:r>
            <a:r>
              <a:rPr lang="en-US" sz="1600" dirty="0" smtClean="0">
                <a:solidFill>
                  <a:schemeClr val="accent2"/>
                </a:solidFill>
              </a:rPr>
              <a:t>Term </a:t>
            </a:r>
            <a:r>
              <a:rPr lang="en-US" sz="1600" dirty="0" smtClean="0">
                <a:solidFill>
                  <a:schemeClr val="accent2"/>
                </a:solidFill>
              </a:rPr>
              <a:t>of </a:t>
            </a:r>
            <a:r>
              <a:rPr lang="en-US" sz="1600" dirty="0" smtClean="0">
                <a:solidFill>
                  <a:schemeClr val="accent2"/>
                </a:solidFill>
              </a:rPr>
              <a:t>Service;</a:t>
            </a:r>
            <a:endParaRPr lang="en-US" sz="1600" dirty="0" smtClean="0">
              <a:solidFill>
                <a:schemeClr val="accent2"/>
              </a:solidFill>
              <a:cs typeface="Arial" pitchFamily="34" charset="0"/>
            </a:endParaRPr>
          </a:p>
          <a:p>
            <a:pPr marL="633413" lvl="1" indent="-176213">
              <a:spcBef>
                <a:spcPts val="1200"/>
              </a:spcBef>
              <a:spcAft>
                <a:spcPts val="0"/>
              </a:spcAft>
              <a:buFont typeface="Arial" pitchFamily="34" charset="0"/>
              <a:buChar char="•"/>
            </a:pPr>
            <a:r>
              <a:rPr lang="en-US" sz="1600" dirty="0" smtClean="0">
                <a:solidFill>
                  <a:schemeClr val="accent2"/>
                </a:solidFill>
                <a:cs typeface="Arial" pitchFamily="34" charset="0"/>
              </a:rPr>
              <a:t>Security, Privacy/Data Protection;</a:t>
            </a:r>
          </a:p>
          <a:p>
            <a:pPr marL="633413" lvl="1" indent="-176213">
              <a:spcBef>
                <a:spcPts val="1200"/>
              </a:spcBef>
              <a:spcAft>
                <a:spcPts val="0"/>
              </a:spcAft>
              <a:buFont typeface="Arial" pitchFamily="34" charset="0"/>
              <a:buChar char="•"/>
            </a:pPr>
            <a:r>
              <a:rPr lang="en-US" sz="1600" dirty="0" smtClean="0">
                <a:solidFill>
                  <a:schemeClr val="accent1">
                    <a:lumMod val="75000"/>
                  </a:schemeClr>
                </a:solidFill>
              </a:rPr>
              <a:t>Reliability – transaction confirmation/error notification</a:t>
            </a:r>
            <a:r>
              <a:rPr lang="en-US" sz="1600" dirty="0" smtClean="0">
                <a:solidFill>
                  <a:schemeClr val="accent2"/>
                </a:solidFill>
                <a:cs typeface="Arial" pitchFamily="34" charset="0"/>
              </a:rPr>
              <a:t>;</a:t>
            </a:r>
          </a:p>
          <a:p>
            <a:pPr marL="633413" lvl="1" indent="-176213">
              <a:spcBef>
                <a:spcPts val="1200"/>
              </a:spcBef>
              <a:spcAft>
                <a:spcPts val="0"/>
              </a:spcAft>
              <a:buFont typeface="Arial" pitchFamily="34" charset="0"/>
              <a:buChar char="•"/>
            </a:pPr>
            <a:r>
              <a:rPr lang="en-US" sz="1600" dirty="0" smtClean="0">
                <a:solidFill>
                  <a:schemeClr val="accent1">
                    <a:lumMod val="75000"/>
                  </a:schemeClr>
                </a:solidFill>
              </a:rPr>
              <a:t>Reliable and fast </a:t>
            </a:r>
            <a:r>
              <a:rPr lang="en-US" sz="1600" dirty="0" smtClean="0">
                <a:solidFill>
                  <a:schemeClr val="accent2"/>
                </a:solidFill>
                <a:cs typeface="Arial" pitchFamily="34" charset="0"/>
              </a:rPr>
              <a:t> Unrecognized debit resolution;</a:t>
            </a:r>
          </a:p>
          <a:p>
            <a:pPr marL="176213" indent="-176213">
              <a:spcBef>
                <a:spcPts val="1200"/>
              </a:spcBef>
              <a:buFont typeface="Arial" pitchFamily="34" charset="0"/>
              <a:buChar char="•"/>
            </a:pPr>
            <a:r>
              <a:rPr lang="en-US" sz="1600" dirty="0" smtClean="0">
                <a:solidFill>
                  <a:schemeClr val="accent1">
                    <a:lumMod val="75000"/>
                  </a:schemeClr>
                </a:solidFill>
              </a:rPr>
              <a:t>A Trustable </a:t>
            </a:r>
            <a:r>
              <a:rPr lang="en-US" sz="1600" dirty="0" smtClean="0">
                <a:solidFill>
                  <a:schemeClr val="accent1">
                    <a:lumMod val="75000"/>
                  </a:schemeClr>
                </a:solidFill>
              </a:rPr>
              <a:t>environment generate growth:</a:t>
            </a:r>
            <a:endParaRPr lang="en-US" sz="1600" b="1" dirty="0" smtClean="0">
              <a:solidFill>
                <a:srgbClr val="C0504D"/>
              </a:solidFill>
            </a:endParaRPr>
          </a:p>
          <a:p>
            <a:pPr marL="633413" lvl="1" indent="-176213">
              <a:spcBef>
                <a:spcPts val="1200"/>
              </a:spcBef>
              <a:buFont typeface="Arial" pitchFamily="34" charset="0"/>
              <a:buChar char="•"/>
            </a:pPr>
            <a:r>
              <a:rPr lang="en-US" sz="1600" dirty="0" smtClean="0">
                <a:solidFill>
                  <a:srgbClr val="C0504D"/>
                </a:solidFill>
              </a:rPr>
              <a:t>Ex: Secure Terminal, combat to fraud and disloyal commercial practices.</a:t>
            </a:r>
          </a:p>
          <a:p>
            <a:pPr marL="176213" indent="-176213">
              <a:spcBef>
                <a:spcPts val="1200"/>
              </a:spcBef>
              <a:buFont typeface="Arial" pitchFamily="34" charset="0"/>
              <a:buChar char="•"/>
            </a:pPr>
            <a:r>
              <a:rPr lang="en-US" sz="1600" dirty="0" smtClean="0">
                <a:solidFill>
                  <a:schemeClr val="accent2"/>
                </a:solidFill>
              </a:rPr>
              <a:t>Avoid strong regulation at new players</a:t>
            </a:r>
            <a:r>
              <a:rPr lang="en-US" sz="1600" dirty="0" smtClean="0">
                <a:solidFill>
                  <a:schemeClr val="accent1">
                    <a:lumMod val="75000"/>
                  </a:schemeClr>
                </a:solidFill>
              </a:rPr>
              <a:t>, to stimulate innovation and competition.</a:t>
            </a:r>
          </a:p>
          <a:p>
            <a:pPr marL="176213" indent="-176213">
              <a:spcBef>
                <a:spcPts val="1200"/>
              </a:spcBef>
              <a:spcAft>
                <a:spcPts val="0"/>
              </a:spcAft>
              <a:buFont typeface="Arial" pitchFamily="34" charset="0"/>
              <a:buChar char="•"/>
            </a:pPr>
            <a:r>
              <a:rPr lang="en-US" sz="1600" dirty="0" smtClean="0">
                <a:solidFill>
                  <a:schemeClr val="accent1">
                    <a:lumMod val="75000"/>
                  </a:schemeClr>
                </a:solidFill>
              </a:rPr>
              <a:t>Stablished a </a:t>
            </a:r>
            <a:r>
              <a:rPr lang="en-US" sz="1600" dirty="0" smtClean="0">
                <a:solidFill>
                  <a:schemeClr val="accent2"/>
                </a:solidFill>
                <a:cs typeface="Arial" pitchFamily="34" charset="0"/>
              </a:rPr>
              <a:t>transaction process </a:t>
            </a:r>
            <a:r>
              <a:rPr lang="en-US" sz="1600" dirty="0" smtClean="0">
                <a:solidFill>
                  <a:schemeClr val="accent1">
                    <a:lumMod val="75000"/>
                  </a:schemeClr>
                </a:solidFill>
              </a:rPr>
              <a:t>to</a:t>
            </a:r>
            <a:r>
              <a:rPr lang="en-US" sz="1600" dirty="0">
                <a:solidFill>
                  <a:schemeClr val="accent1">
                    <a:lumMod val="75000"/>
                  </a:schemeClr>
                </a:solidFill>
              </a:rPr>
              <a:t> </a:t>
            </a:r>
            <a:r>
              <a:rPr lang="en-US" sz="1600" dirty="0" smtClean="0">
                <a:solidFill>
                  <a:schemeClr val="accent1">
                    <a:lumMod val="75000"/>
                  </a:schemeClr>
                </a:solidFill>
              </a:rPr>
              <a:t>implement to current setups the principles mandated on Law 12.865/2013.</a:t>
            </a:r>
          </a:p>
          <a:p>
            <a:pPr marL="633413" lvl="1" indent="-176213">
              <a:spcBef>
                <a:spcPts val="1200"/>
              </a:spcBef>
              <a:spcAft>
                <a:spcPts val="0"/>
              </a:spcAft>
              <a:buFont typeface="Arial" pitchFamily="34" charset="0"/>
              <a:buChar char="•"/>
            </a:pPr>
            <a:r>
              <a:rPr lang="en-US" sz="1600" dirty="0" smtClean="0">
                <a:solidFill>
                  <a:schemeClr val="accent1">
                    <a:lumMod val="75000"/>
                  </a:schemeClr>
                </a:solidFill>
              </a:rPr>
              <a:t>Example:</a:t>
            </a:r>
            <a:r>
              <a:rPr lang="en-US" sz="1600" b="1" u="sng" dirty="0" smtClean="0">
                <a:solidFill>
                  <a:srgbClr val="C0504D"/>
                </a:solidFill>
              </a:rPr>
              <a:t> Interoperability, non-discriminatory access to infrastructure.</a:t>
            </a:r>
          </a:p>
          <a:p>
            <a:pPr marL="176213" indent="-176213">
              <a:spcBef>
                <a:spcPts val="1200"/>
              </a:spcBef>
              <a:spcAft>
                <a:spcPts val="0"/>
              </a:spcAft>
              <a:buFont typeface="Arial" pitchFamily="34" charset="0"/>
              <a:buChar char="•"/>
            </a:pPr>
            <a:r>
              <a:rPr lang="en-US" sz="1600" b="1" dirty="0" smtClean="0">
                <a:solidFill>
                  <a:schemeClr val="accent2"/>
                </a:solidFill>
                <a:cs typeface="Arial" pitchFamily="34" charset="0"/>
              </a:rPr>
              <a:t>Promote </a:t>
            </a:r>
            <a:r>
              <a:rPr lang="en-US" sz="1600" b="1" dirty="0" smtClean="0">
                <a:solidFill>
                  <a:schemeClr val="accent2"/>
                </a:solidFill>
                <a:cs typeface="Arial" pitchFamily="34" charset="0"/>
              </a:rPr>
              <a:t>Financial </a:t>
            </a:r>
            <a:r>
              <a:rPr lang="en-US" sz="1600" b="1" dirty="0" smtClean="0">
                <a:solidFill>
                  <a:schemeClr val="accent2"/>
                </a:solidFill>
                <a:cs typeface="Arial" pitchFamily="34" charset="0"/>
              </a:rPr>
              <a:t>Inclusion</a:t>
            </a:r>
            <a:endParaRPr lang="en-US" sz="1600" b="1" dirty="0">
              <a:solidFill>
                <a:schemeClr val="accent2"/>
              </a:solidFill>
              <a:cs typeface="Arial" pitchFamily="34" charset="0"/>
            </a:endParaRPr>
          </a:p>
        </p:txBody>
      </p:sp>
      <p:sp>
        <p:nvSpPr>
          <p:cNvPr id="2" name="Rectangle 1"/>
          <p:cNvSpPr/>
          <p:nvPr/>
        </p:nvSpPr>
        <p:spPr>
          <a:xfrm>
            <a:off x="4126085" y="38558"/>
            <a:ext cx="3827843" cy="461665"/>
          </a:xfrm>
          <a:prstGeom prst="rect">
            <a:avLst/>
          </a:prstGeom>
        </p:spPr>
        <p:txBody>
          <a:bodyPr wrap="none">
            <a:spAutoFit/>
          </a:bodyPr>
          <a:lstStyle/>
          <a:p>
            <a:r>
              <a:rPr lang="en-US" sz="2400" b="1" dirty="0" smtClean="0">
                <a:solidFill>
                  <a:schemeClr val="accent1"/>
                </a:solidFill>
              </a:rPr>
              <a:t>Other Regulatory Challenges</a:t>
            </a:r>
            <a:endParaRPr lang="en-US" sz="2400" dirty="0">
              <a:solidFill>
                <a:schemeClr val="accent1"/>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833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539552" y="2852936"/>
            <a:ext cx="8286808" cy="1354217"/>
          </a:xfrm>
          <a:prstGeom prst="rect">
            <a:avLst/>
          </a:prstGeom>
          <a:noFill/>
        </p:spPr>
        <p:txBody>
          <a:bodyPr wrap="square" rtlCol="0">
            <a:spAutoFit/>
          </a:bodyPr>
          <a:lstStyle/>
          <a:p>
            <a:pPr algn="ctr">
              <a:spcBef>
                <a:spcPts val="1200"/>
              </a:spcBef>
            </a:pPr>
            <a:r>
              <a:rPr lang="en-US" sz="3600" dirty="0">
                <a:solidFill>
                  <a:schemeClr val="tx2"/>
                </a:solidFill>
              </a:rPr>
              <a:t>The Focus Group – </a:t>
            </a:r>
            <a:r>
              <a:rPr lang="en-US" sz="3600" dirty="0" smtClean="0">
                <a:solidFill>
                  <a:schemeClr val="tx2"/>
                </a:solidFill>
              </a:rPr>
              <a:t>DFS</a:t>
            </a:r>
          </a:p>
          <a:p>
            <a:pPr algn="ctr">
              <a:spcBef>
                <a:spcPts val="1200"/>
              </a:spcBef>
            </a:pPr>
            <a:r>
              <a:rPr lang="en-US" sz="3600" dirty="0" smtClean="0">
                <a:solidFill>
                  <a:schemeClr val="tx2"/>
                </a:solidFill>
              </a:rPr>
              <a:t>Digital Financial Services</a:t>
            </a:r>
            <a:endParaRPr lang="en-US" sz="3600" dirty="0">
              <a:solidFill>
                <a:schemeClr val="tx2"/>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176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76276" y="6052"/>
            <a:ext cx="7277652" cy="55807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400" b="1" dirty="0" smtClean="0">
                <a:solidFill>
                  <a:schemeClr val="accent1">
                    <a:lumMod val="50000"/>
                  </a:schemeClr>
                </a:solidFill>
              </a:rPr>
              <a:t>ITU-T – F</a:t>
            </a:r>
            <a:r>
              <a:rPr lang="pt-BR" sz="2400" b="1" dirty="0" smtClean="0">
                <a:solidFill>
                  <a:schemeClr val="accent1">
                    <a:lumMod val="50000"/>
                  </a:schemeClr>
                </a:solidFill>
                <a:ea typeface="+mn-ea"/>
                <a:cs typeface="+mn-cs"/>
              </a:rPr>
              <a:t>G DFS</a:t>
            </a:r>
            <a:endParaRPr lang="pt-BR" sz="2400" b="1" dirty="0">
              <a:solidFill>
                <a:schemeClr val="accent1">
                  <a:lumMod val="50000"/>
                </a:schemeClr>
              </a:solidFill>
              <a:ea typeface="+mn-ea"/>
              <a:cs typeface="+mn-cs"/>
            </a:endParaRPr>
          </a:p>
        </p:txBody>
      </p:sp>
      <p:sp>
        <p:nvSpPr>
          <p:cNvPr id="10" name="Espaço Reservado para Texto 1"/>
          <p:cNvSpPr>
            <a:spLocks noGrp="1"/>
          </p:cNvSpPr>
          <p:nvPr>
            <p:ph type="body" sz="quarter" idx="10"/>
          </p:nvPr>
        </p:nvSpPr>
        <p:spPr>
          <a:xfrm>
            <a:off x="175715" y="1198349"/>
            <a:ext cx="8829291" cy="4716036"/>
          </a:xfrm>
        </p:spPr>
        <p:txBody>
          <a:bodyPr>
            <a:normAutofit fontScale="92500" lnSpcReduction="20000"/>
          </a:bodyPr>
          <a:lstStyle/>
          <a:p>
            <a:pPr marL="266700" indent="-266700" algn="just">
              <a:spcBef>
                <a:spcPts val="1200"/>
              </a:spcBef>
              <a:buSzPct val="80000"/>
              <a:buFont typeface="Arial" pitchFamily="34" charset="0"/>
              <a:buChar char="•"/>
            </a:pPr>
            <a:r>
              <a:rPr lang="en-US" sz="1900" dirty="0" smtClean="0">
                <a:solidFill>
                  <a:schemeClr val="accent1">
                    <a:lumMod val="75000"/>
                  </a:schemeClr>
                </a:solidFill>
                <a:latin typeface="+mn-lt"/>
                <a:cs typeface="+mn-cs"/>
              </a:rPr>
              <a:t>Created in the middle of 2014 with a 2 year mandate;</a:t>
            </a:r>
          </a:p>
          <a:p>
            <a:pPr marL="266700" indent="-266700" algn="just">
              <a:spcBef>
                <a:spcPts val="1200"/>
              </a:spcBef>
              <a:buSzPct val="80000"/>
              <a:buFont typeface="Arial" pitchFamily="34" charset="0"/>
              <a:buChar char="•"/>
            </a:pPr>
            <a:r>
              <a:rPr lang="en-US" sz="1900" dirty="0" smtClean="0">
                <a:solidFill>
                  <a:schemeClr val="accent1">
                    <a:lumMod val="75000"/>
                  </a:schemeClr>
                </a:solidFill>
                <a:latin typeface="+mn-lt"/>
                <a:cs typeface="+mn-cs"/>
              </a:rPr>
              <a:t>Participants: ITU Members, other UN organizations, other standard organizations, NGOs e private sector;</a:t>
            </a:r>
          </a:p>
          <a:p>
            <a:pPr marL="266700" indent="-266700" algn="just">
              <a:spcBef>
                <a:spcPts val="1200"/>
              </a:spcBef>
              <a:buSzPct val="80000"/>
              <a:buFont typeface="Arial" pitchFamily="34" charset="0"/>
              <a:buChar char="•"/>
            </a:pPr>
            <a:r>
              <a:rPr lang="en-US" sz="1900" dirty="0" smtClean="0">
                <a:solidFill>
                  <a:schemeClr val="accent1">
                    <a:lumMod val="75000"/>
                  </a:schemeClr>
                </a:solidFill>
                <a:latin typeface="+mn-lt"/>
                <a:cs typeface="+mn-cs"/>
              </a:rPr>
              <a:t>4 Working Parties:</a:t>
            </a:r>
          </a:p>
          <a:p>
            <a:pPr marL="666750" lvl="1" indent="-266700" algn="just">
              <a:spcBef>
                <a:spcPts val="1200"/>
              </a:spcBef>
              <a:buSzPct val="80000"/>
              <a:buFont typeface="Arial" pitchFamily="34" charset="0"/>
              <a:buChar char="•"/>
            </a:pPr>
            <a:r>
              <a:rPr lang="en-US" sz="1900" b="1" dirty="0" smtClean="0">
                <a:solidFill>
                  <a:schemeClr val="tx2"/>
                </a:solidFill>
                <a:latin typeface="+mn-lt"/>
                <a:cs typeface="+mn-cs"/>
              </a:rPr>
              <a:t>Ecosystem</a:t>
            </a:r>
          </a:p>
          <a:p>
            <a:pPr marL="666750" lvl="1" indent="-266700" algn="just">
              <a:spcBef>
                <a:spcPts val="1200"/>
              </a:spcBef>
              <a:buSzPct val="80000"/>
              <a:buFont typeface="Arial" pitchFamily="34" charset="0"/>
              <a:buChar char="•"/>
            </a:pPr>
            <a:r>
              <a:rPr lang="en-US" sz="1900" b="1" dirty="0" smtClean="0">
                <a:solidFill>
                  <a:srgbClr val="1F497D"/>
                </a:solidFill>
                <a:latin typeface="+mj-lt"/>
              </a:rPr>
              <a:t>Interoperability</a:t>
            </a:r>
          </a:p>
          <a:p>
            <a:pPr marL="666750" lvl="1" indent="-266700" algn="just">
              <a:spcBef>
                <a:spcPts val="1200"/>
              </a:spcBef>
              <a:buSzPct val="80000"/>
              <a:buFont typeface="Arial" pitchFamily="34" charset="0"/>
              <a:buChar char="•"/>
            </a:pPr>
            <a:r>
              <a:rPr lang="en-US" sz="1900" b="1" dirty="0" smtClean="0">
                <a:solidFill>
                  <a:srgbClr val="1F497D"/>
                </a:solidFill>
                <a:latin typeface="+mj-lt"/>
              </a:rPr>
              <a:t>Technology, Innovation and Competition</a:t>
            </a:r>
          </a:p>
          <a:p>
            <a:pPr marL="666750" lvl="1" indent="-266700" algn="just">
              <a:spcBef>
                <a:spcPts val="1200"/>
              </a:spcBef>
              <a:buSzPct val="80000"/>
              <a:buFont typeface="Arial" pitchFamily="34" charset="0"/>
              <a:buChar char="•"/>
            </a:pPr>
            <a:r>
              <a:rPr lang="en-US" sz="1900" b="1" dirty="0" smtClean="0">
                <a:solidFill>
                  <a:srgbClr val="1F497D"/>
                </a:solidFill>
                <a:latin typeface="+mj-lt"/>
              </a:rPr>
              <a:t>Consumer Experience (Quality, Security, Data/Privacy Protection)</a:t>
            </a:r>
          </a:p>
          <a:p>
            <a:pPr marL="266700" indent="-266700" algn="just">
              <a:spcBef>
                <a:spcPts val="1200"/>
              </a:spcBef>
              <a:buSzPct val="80000"/>
              <a:buFont typeface="Arial" pitchFamily="34" charset="0"/>
              <a:buChar char="•"/>
            </a:pPr>
            <a:r>
              <a:rPr lang="en-US" sz="1900" dirty="0" smtClean="0">
                <a:solidFill>
                  <a:schemeClr val="accent1">
                    <a:lumMod val="75000"/>
                  </a:schemeClr>
                </a:solidFill>
                <a:latin typeface="+mn-lt"/>
                <a:cs typeface="+mn-cs"/>
              </a:rPr>
              <a:t>Strong Relation with ITU-T SG3:</a:t>
            </a:r>
          </a:p>
          <a:p>
            <a:pPr marL="666750" lvl="1" indent="-266700" algn="just">
              <a:spcBef>
                <a:spcPts val="1200"/>
              </a:spcBef>
              <a:buSzPct val="80000"/>
              <a:buFont typeface="Arial" pitchFamily="34" charset="0"/>
              <a:buChar char="•"/>
            </a:pPr>
            <a:r>
              <a:rPr lang="en-US" sz="1900" dirty="0" smtClean="0">
                <a:solidFill>
                  <a:schemeClr val="accent1">
                    <a:lumMod val="75000"/>
                  </a:schemeClr>
                </a:solidFill>
                <a:latin typeface="+mn-lt"/>
                <a:cs typeface="+mn-cs"/>
              </a:rPr>
              <a:t>Study Companies Market Power/Relevance and the need of regulatory remedies:</a:t>
            </a:r>
          </a:p>
          <a:p>
            <a:pPr marL="1066800" lvl="2" indent="-266700" algn="just">
              <a:spcBef>
                <a:spcPts val="1200"/>
              </a:spcBef>
              <a:buSzPct val="80000"/>
              <a:buFont typeface="Arial" pitchFamily="34" charset="0"/>
              <a:buChar char="•"/>
            </a:pPr>
            <a:r>
              <a:rPr lang="en-US" sz="1900" dirty="0" smtClean="0">
                <a:solidFill>
                  <a:schemeClr val="accent1">
                    <a:lumMod val="75000"/>
                  </a:schemeClr>
                </a:solidFill>
                <a:latin typeface="+mn-lt"/>
                <a:cs typeface="+mn-cs"/>
                <a:sym typeface="Wingdings" panose="05000000000000000000" pitchFamily="2" charset="2"/>
              </a:rPr>
              <a:t>Mandatory Interoperability?</a:t>
            </a:r>
            <a:endParaRPr lang="en-US" sz="1900" dirty="0" smtClean="0">
              <a:solidFill>
                <a:schemeClr val="accent1">
                  <a:lumMod val="75000"/>
                </a:schemeClr>
              </a:solidFill>
              <a:latin typeface="+mn-lt"/>
              <a:cs typeface="+mn-cs"/>
            </a:endParaRPr>
          </a:p>
          <a:p>
            <a:pPr marL="1066800" lvl="2" indent="-266700" algn="just">
              <a:spcBef>
                <a:spcPts val="1200"/>
              </a:spcBef>
              <a:buSzPct val="80000"/>
              <a:buFont typeface="Arial" pitchFamily="34" charset="0"/>
              <a:buChar char="•"/>
            </a:pPr>
            <a:r>
              <a:rPr lang="en-US" sz="1900" dirty="0" smtClean="0">
                <a:solidFill>
                  <a:schemeClr val="accent1">
                    <a:lumMod val="75000"/>
                  </a:schemeClr>
                </a:solidFill>
                <a:latin typeface="+mn-lt"/>
                <a:cs typeface="+mn-cs"/>
                <a:sym typeface="Wingdings" panose="05000000000000000000" pitchFamily="2" charset="2"/>
              </a:rPr>
              <a:t>Necessary to regulate prices?</a:t>
            </a:r>
          </a:p>
          <a:p>
            <a:pPr marL="1066800" lvl="2" indent="-266700" algn="just">
              <a:spcBef>
                <a:spcPts val="1200"/>
              </a:spcBef>
              <a:buSzPct val="80000"/>
              <a:buFont typeface="Arial" pitchFamily="34" charset="0"/>
              <a:buChar char="•"/>
            </a:pPr>
            <a:r>
              <a:rPr lang="en-US" sz="1900" dirty="0" smtClean="0">
                <a:solidFill>
                  <a:schemeClr val="accent1">
                    <a:lumMod val="75000"/>
                  </a:schemeClr>
                </a:solidFill>
                <a:latin typeface="+mn-lt"/>
                <a:cs typeface="+mn-cs"/>
                <a:sym typeface="Wingdings" panose="05000000000000000000" pitchFamily="2" charset="2"/>
              </a:rPr>
              <a:t>price-cap or cost-based?</a:t>
            </a:r>
            <a:endParaRPr lang="en-US" sz="1900" dirty="0" smtClean="0">
              <a:solidFill>
                <a:schemeClr val="accent1">
                  <a:lumMod val="75000"/>
                </a:schemeClr>
              </a:solidFill>
              <a:latin typeface="+mn-lt"/>
              <a:cs typeface="+mn-cs"/>
            </a:endParaRPr>
          </a:p>
          <a:p>
            <a:pPr marL="444500" indent="-265113" algn="just">
              <a:buSzPct val="80000"/>
              <a:buFont typeface="Wingdings" pitchFamily="2" charset="2"/>
              <a:buChar char="§"/>
            </a:pPr>
            <a:endParaRPr lang="en-US" dirty="0" smtClean="0">
              <a:solidFill>
                <a:schemeClr val="accent1"/>
              </a:solidFill>
              <a:latin typeface="Calibri" pitchFamily="34" charset="0"/>
              <a:cs typeface="Calibri" pitchFamily="34" charset="0"/>
            </a:endParaRPr>
          </a:p>
          <a:p>
            <a:pPr algn="just"/>
            <a:endParaRPr lang="en-US" dirty="0" smtClean="0">
              <a:solidFill>
                <a:schemeClr val="accent1"/>
              </a:solidFill>
              <a:latin typeface="Calibri" pitchFamily="34" charset="0"/>
              <a:cs typeface="Calibri" pitchFamily="34" charset="0"/>
            </a:endParaRPr>
          </a:p>
          <a:p>
            <a:pPr algn="just"/>
            <a:endParaRPr lang="en-US" dirty="0">
              <a:solidFill>
                <a:schemeClr val="accent1"/>
              </a:solidFill>
              <a:latin typeface="Calibri" pitchFamily="34" charset="0"/>
              <a:cs typeface="Calibri"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366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539552" y="2852937"/>
            <a:ext cx="8286808" cy="584775"/>
          </a:xfrm>
          <a:prstGeom prst="rect">
            <a:avLst/>
          </a:prstGeom>
          <a:noFill/>
        </p:spPr>
        <p:txBody>
          <a:bodyPr wrap="square" rtlCol="0">
            <a:spAutoFit/>
          </a:bodyPr>
          <a:lstStyle/>
          <a:p>
            <a:pPr algn="ctr"/>
            <a:r>
              <a:rPr lang="pt-BR" sz="3200" b="1" dirty="0" err="1" smtClean="0">
                <a:solidFill>
                  <a:schemeClr val="accent1">
                    <a:lumMod val="50000"/>
                  </a:schemeClr>
                </a:solidFill>
                <a:latin typeface="+mj-lt"/>
              </a:rPr>
              <a:t>Thank</a:t>
            </a:r>
            <a:r>
              <a:rPr lang="pt-BR" sz="3200" b="1" dirty="0" smtClean="0">
                <a:solidFill>
                  <a:schemeClr val="accent1">
                    <a:lumMod val="50000"/>
                  </a:schemeClr>
                </a:solidFill>
                <a:latin typeface="+mj-lt"/>
              </a:rPr>
              <a:t> </a:t>
            </a:r>
            <a:r>
              <a:rPr lang="pt-BR" sz="3200" b="1" dirty="0" err="1" smtClean="0">
                <a:solidFill>
                  <a:schemeClr val="accent1">
                    <a:lumMod val="50000"/>
                  </a:schemeClr>
                </a:solidFill>
                <a:latin typeface="+mj-lt"/>
              </a:rPr>
              <a:t>You</a:t>
            </a:r>
            <a:r>
              <a:rPr lang="pt-BR" sz="3200" b="1" dirty="0" smtClean="0">
                <a:solidFill>
                  <a:schemeClr val="accent1">
                    <a:lumMod val="50000"/>
                  </a:schemeClr>
                </a:solidFill>
                <a:latin typeface="+mj-lt"/>
              </a:rPr>
              <a:t>!</a:t>
            </a:r>
            <a:endParaRPr lang="pt-BR" sz="2400" b="1" dirty="0" smtClean="0">
              <a:solidFill>
                <a:schemeClr val="accent1">
                  <a:lumMod val="75000"/>
                </a:schemeClr>
              </a:solidFill>
              <a:latin typeface="+mj-lt"/>
            </a:endParaRPr>
          </a:p>
        </p:txBody>
      </p:sp>
      <p:sp>
        <p:nvSpPr>
          <p:cNvPr id="3" name="CaixaDeTexto 8"/>
          <p:cNvSpPr txBox="1"/>
          <p:nvPr/>
        </p:nvSpPr>
        <p:spPr>
          <a:xfrm>
            <a:off x="539552" y="4906105"/>
            <a:ext cx="8286808" cy="954107"/>
          </a:xfrm>
          <a:prstGeom prst="rect">
            <a:avLst/>
          </a:prstGeom>
          <a:noFill/>
        </p:spPr>
        <p:txBody>
          <a:bodyPr wrap="square" rtlCol="0">
            <a:spAutoFit/>
          </a:bodyPr>
          <a:lstStyle/>
          <a:p>
            <a:pPr algn="ctr"/>
            <a:r>
              <a:rPr lang="pt-BR" sz="3200" b="1" dirty="0" err="1" smtClean="0">
                <a:solidFill>
                  <a:schemeClr val="accent1">
                    <a:lumMod val="50000"/>
                  </a:schemeClr>
                </a:solidFill>
                <a:latin typeface="+mj-lt"/>
              </a:rPr>
              <a:t>Jo</a:t>
            </a:r>
            <a:r>
              <a:rPr lang="en-US" sz="3200" b="1" dirty="0" err="1" smtClean="0">
                <a:solidFill>
                  <a:schemeClr val="accent1">
                    <a:lumMod val="50000"/>
                  </a:schemeClr>
                </a:solidFill>
                <a:latin typeface="+mj-lt"/>
              </a:rPr>
              <a:t>ão</a:t>
            </a:r>
            <a:r>
              <a:rPr lang="en-US" sz="3200" b="1" dirty="0" smtClean="0">
                <a:solidFill>
                  <a:schemeClr val="accent1">
                    <a:lumMod val="50000"/>
                  </a:schemeClr>
                </a:solidFill>
                <a:latin typeface="+mj-lt"/>
              </a:rPr>
              <a:t> Alexandre </a:t>
            </a:r>
            <a:r>
              <a:rPr lang="en-US" sz="3200" b="1" dirty="0" err="1" smtClean="0">
                <a:solidFill>
                  <a:schemeClr val="accent1">
                    <a:lumMod val="50000"/>
                  </a:schemeClr>
                </a:solidFill>
                <a:latin typeface="+mj-lt"/>
              </a:rPr>
              <a:t>Zanon</a:t>
            </a:r>
            <a:endParaRPr lang="pt-BR" sz="2400" b="1" dirty="0">
              <a:solidFill>
                <a:schemeClr val="accent1">
                  <a:lumMod val="75000"/>
                </a:schemeClr>
              </a:solidFill>
              <a:latin typeface="+mj-lt"/>
            </a:endParaRPr>
          </a:p>
          <a:p>
            <a:pPr algn="ctr"/>
            <a:r>
              <a:rPr lang="pt-BR" sz="2400" b="1" dirty="0" err="1" smtClean="0">
                <a:solidFill>
                  <a:schemeClr val="accent1">
                    <a:lumMod val="75000"/>
                  </a:schemeClr>
                </a:solidFill>
                <a:latin typeface="+mj-lt"/>
              </a:rPr>
              <a:t>zanon@anatel.gov.br</a:t>
            </a:r>
            <a:endParaRPr lang="en-US" sz="3200" b="1" dirty="0" smtClean="0">
              <a:solidFill>
                <a:schemeClr val="accent1">
                  <a:lumMod val="50000"/>
                </a:schemeClr>
              </a:solidFill>
              <a:latin typeface="+mj-lt"/>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2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539552" y="2852936"/>
            <a:ext cx="8286808" cy="646331"/>
          </a:xfrm>
          <a:prstGeom prst="rect">
            <a:avLst/>
          </a:prstGeom>
          <a:noFill/>
        </p:spPr>
        <p:txBody>
          <a:bodyPr wrap="square" rtlCol="0">
            <a:spAutoFit/>
          </a:bodyPr>
          <a:lstStyle/>
          <a:p>
            <a:pPr algn="ctr"/>
            <a:r>
              <a:rPr lang="en-US" sz="3600" b="1" dirty="0" smtClean="0">
                <a:solidFill>
                  <a:schemeClr val="accent1"/>
                </a:solidFill>
                <a:latin typeface="+mj-lt"/>
              </a:rPr>
              <a:t>The Brazilian Scenario</a:t>
            </a:r>
            <a:endParaRPr lang="en-US" sz="2800" b="1" dirty="0" smtClean="0">
              <a:solidFill>
                <a:schemeClr val="accent1"/>
              </a:solidFill>
              <a:latin typeface="+mj-lt"/>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782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1"/>
          <p:cNvSpPr txBox="1">
            <a:spLocks noChangeArrowheads="1"/>
          </p:cNvSpPr>
          <p:nvPr/>
        </p:nvSpPr>
        <p:spPr bwMode="auto">
          <a:xfrm>
            <a:off x="6824539" y="1380896"/>
            <a:ext cx="1143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b="1" dirty="0" smtClean="0">
                <a:solidFill>
                  <a:schemeClr val="tx2"/>
                </a:solidFill>
              </a:rPr>
              <a:t>Source: </a:t>
            </a:r>
            <a:r>
              <a:rPr lang="en-US" sz="900" dirty="0" err="1" smtClean="0">
                <a:solidFill>
                  <a:schemeClr val="tx2"/>
                </a:solidFill>
              </a:rPr>
              <a:t>Anatel</a:t>
            </a:r>
            <a:endParaRPr lang="en-US" sz="900" dirty="0">
              <a:solidFill>
                <a:schemeClr val="tx2"/>
              </a:solidFill>
            </a:endParaRPr>
          </a:p>
        </p:txBody>
      </p:sp>
      <p:graphicFrame>
        <p:nvGraphicFramePr>
          <p:cNvPr id="16" name="Gráfico 14"/>
          <p:cNvGraphicFramePr>
            <a:graphicFrameLocks/>
          </p:cNvGraphicFramePr>
          <p:nvPr>
            <p:extLst>
              <p:ext uri="{D42A27DB-BD31-4B8C-83A1-F6EECF244321}">
                <p14:modId xmlns:p14="http://schemas.microsoft.com/office/powerpoint/2010/main" val="1912041728"/>
              </p:ext>
            </p:extLst>
          </p:nvPr>
        </p:nvGraphicFramePr>
        <p:xfrm>
          <a:off x="179512" y="637974"/>
          <a:ext cx="6048672" cy="40324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Gráfico 17"/>
          <p:cNvGraphicFramePr>
            <a:graphicFrameLocks/>
          </p:cNvGraphicFramePr>
          <p:nvPr>
            <p:extLst>
              <p:ext uri="{D42A27DB-BD31-4B8C-83A1-F6EECF244321}">
                <p14:modId xmlns:p14="http://schemas.microsoft.com/office/powerpoint/2010/main" val="372906555"/>
              </p:ext>
            </p:extLst>
          </p:nvPr>
        </p:nvGraphicFramePr>
        <p:xfrm>
          <a:off x="6700786" y="1735195"/>
          <a:ext cx="2213992" cy="2811760"/>
        </p:xfrm>
        <a:graphic>
          <a:graphicData uri="http://schemas.openxmlformats.org/drawingml/2006/chart">
            <c:chart xmlns:c="http://schemas.openxmlformats.org/drawingml/2006/chart" xmlns:r="http://schemas.openxmlformats.org/officeDocument/2006/relationships" r:id="rId3"/>
          </a:graphicData>
        </a:graphic>
      </p:graphicFrame>
      <p:sp>
        <p:nvSpPr>
          <p:cNvPr id="18" name="CaixaDeTexto 8"/>
          <p:cNvSpPr txBox="1"/>
          <p:nvPr/>
        </p:nvSpPr>
        <p:spPr>
          <a:xfrm>
            <a:off x="467544" y="4670422"/>
            <a:ext cx="5472608" cy="923330"/>
          </a:xfrm>
          <a:prstGeom prst="rect">
            <a:avLst/>
          </a:prstGeom>
          <a:noFill/>
          <a:ln>
            <a:noFill/>
          </a:ln>
        </p:spPr>
        <p:txBody>
          <a:bodyPr wrap="square" rtlCol="0">
            <a:spAutoFit/>
          </a:bodyPr>
          <a:lstStyle/>
          <a:p>
            <a:r>
              <a:rPr lang="en-US" dirty="0" smtClean="0">
                <a:solidFill>
                  <a:schemeClr val="tx2"/>
                </a:solidFill>
              </a:rPr>
              <a:t>The </a:t>
            </a:r>
            <a:r>
              <a:rPr lang="en-US" dirty="0">
                <a:solidFill>
                  <a:schemeClr val="tx2"/>
                </a:solidFill>
              </a:rPr>
              <a:t>total amount of mobile </a:t>
            </a:r>
            <a:r>
              <a:rPr lang="en-US" dirty="0" smtClean="0">
                <a:solidFill>
                  <a:schemeClr val="tx2"/>
                </a:solidFill>
              </a:rPr>
              <a:t>subscriptions reached </a:t>
            </a:r>
            <a:r>
              <a:rPr lang="en-US" b="1" dirty="0">
                <a:solidFill>
                  <a:schemeClr val="tx2"/>
                </a:solidFill>
              </a:rPr>
              <a:t>278 </a:t>
            </a:r>
            <a:r>
              <a:rPr lang="en-US" b="1" dirty="0" smtClean="0">
                <a:solidFill>
                  <a:schemeClr val="tx2"/>
                </a:solidFill>
              </a:rPr>
              <a:t>millions </a:t>
            </a:r>
            <a:r>
              <a:rPr lang="en-US" dirty="0" smtClean="0">
                <a:solidFill>
                  <a:schemeClr val="tx2"/>
                </a:solidFill>
              </a:rPr>
              <a:t>in September, 2014. </a:t>
            </a:r>
          </a:p>
          <a:p>
            <a:endParaRPr lang="pt-BR" dirty="0">
              <a:solidFill>
                <a:schemeClr val="tx2"/>
              </a:solidFill>
            </a:endParaRPr>
          </a:p>
        </p:txBody>
      </p:sp>
      <p:sp>
        <p:nvSpPr>
          <p:cNvPr id="19" name="CaixaDeTexto 18"/>
          <p:cNvSpPr txBox="1"/>
          <p:nvPr/>
        </p:nvSpPr>
        <p:spPr>
          <a:xfrm>
            <a:off x="6228184" y="4670422"/>
            <a:ext cx="2335710" cy="1477328"/>
          </a:xfrm>
          <a:prstGeom prst="rect">
            <a:avLst/>
          </a:prstGeom>
          <a:noFill/>
        </p:spPr>
        <p:txBody>
          <a:bodyPr wrap="square" rtlCol="0">
            <a:spAutoFit/>
          </a:bodyPr>
          <a:lstStyle/>
          <a:p>
            <a:pPr algn="ctr"/>
            <a:r>
              <a:rPr lang="en-US" b="1" dirty="0" smtClean="0">
                <a:solidFill>
                  <a:schemeClr val="tx2"/>
                </a:solidFill>
              </a:rPr>
              <a:t>77</a:t>
            </a:r>
            <a:r>
              <a:rPr lang="en-US" b="1" dirty="0">
                <a:solidFill>
                  <a:schemeClr val="tx2"/>
                </a:solidFill>
              </a:rPr>
              <a:t>%</a:t>
            </a:r>
            <a:r>
              <a:rPr lang="en-US" dirty="0">
                <a:solidFill>
                  <a:schemeClr val="tx2"/>
                </a:solidFill>
              </a:rPr>
              <a:t> of these </a:t>
            </a:r>
            <a:r>
              <a:rPr lang="en-US" dirty="0" smtClean="0">
                <a:solidFill>
                  <a:schemeClr val="tx2"/>
                </a:solidFill>
              </a:rPr>
              <a:t>subscriptions were </a:t>
            </a:r>
            <a:r>
              <a:rPr lang="en-US" dirty="0">
                <a:solidFill>
                  <a:schemeClr val="tx2"/>
                </a:solidFill>
              </a:rPr>
              <a:t>under a </a:t>
            </a:r>
            <a:r>
              <a:rPr lang="en-US" dirty="0" smtClean="0">
                <a:solidFill>
                  <a:schemeClr val="tx2"/>
                </a:solidFill>
              </a:rPr>
              <a:t>prepaid </a:t>
            </a:r>
            <a:r>
              <a:rPr lang="en-US" dirty="0">
                <a:solidFill>
                  <a:schemeClr val="tx2"/>
                </a:solidFill>
              </a:rPr>
              <a:t>plan.</a:t>
            </a:r>
            <a:endParaRPr lang="pt-BR" dirty="0">
              <a:solidFill>
                <a:schemeClr val="tx2"/>
              </a:solidFill>
            </a:endParaRPr>
          </a:p>
          <a:p>
            <a:pPr algn="ctr"/>
            <a:endParaRPr lang="en-US" dirty="0" smtClean="0">
              <a:solidFill>
                <a:schemeClr val="tx2"/>
              </a:solidFill>
            </a:endParaRPr>
          </a:p>
          <a:p>
            <a:pPr algn="ctr"/>
            <a:endParaRPr lang="pt-BR" dirty="0">
              <a:solidFill>
                <a:schemeClr val="tx2"/>
              </a:solidFill>
            </a:endParaRPr>
          </a:p>
        </p:txBody>
      </p:sp>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CaixaDeTexto 8"/>
          <p:cNvSpPr txBox="1"/>
          <p:nvPr/>
        </p:nvSpPr>
        <p:spPr>
          <a:xfrm>
            <a:off x="183505" y="-38568"/>
            <a:ext cx="7744954" cy="523220"/>
          </a:xfrm>
          <a:prstGeom prst="rect">
            <a:avLst/>
          </a:prstGeom>
        </p:spPr>
        <p:txBody>
          <a:bodyPr wrap="square">
            <a:spAutoFit/>
          </a:bodyPr>
          <a:lstStyle>
            <a:defPPr>
              <a:defRPr lang="pt-BR"/>
            </a:defPPr>
            <a:lvl1pPr lvl="0" algn="r">
              <a:defRPr sz="2800" b="1">
                <a:ln w="12700">
                  <a:noFill/>
                </a:ln>
                <a:solidFill>
                  <a:sysClr val="windowText" lastClr="000000"/>
                </a:solidFill>
                <a:effectLst>
                  <a:outerShdw blurRad="50800" dist="38100" dir="2700000" algn="tl" rotWithShape="0">
                    <a:schemeClr val="bg1"/>
                  </a:outerShdw>
                </a:effectLst>
                <a:latin typeface="Arial" charset="0"/>
              </a:defRPr>
            </a:lvl1pPr>
          </a:lstStyle>
          <a:p>
            <a:r>
              <a:rPr lang="en-US" sz="2400" dirty="0" smtClean="0">
                <a:solidFill>
                  <a:schemeClr val="accent1"/>
                </a:solidFill>
                <a:latin typeface="+mj-lt"/>
                <a:ea typeface="+mj-ea"/>
                <a:cs typeface="+mj-cs"/>
              </a:rPr>
              <a:t>Mobile</a:t>
            </a:r>
            <a:r>
              <a:rPr lang="en-US" dirty="0" smtClean="0">
                <a:solidFill>
                  <a:schemeClr val="accent1"/>
                </a:solidFill>
              </a:rPr>
              <a:t> </a:t>
            </a:r>
            <a:r>
              <a:rPr lang="en-US" sz="2400" dirty="0" smtClean="0">
                <a:solidFill>
                  <a:schemeClr val="accent1"/>
                </a:solidFill>
                <a:latin typeface="+mj-lt"/>
                <a:ea typeface="+mj-ea"/>
                <a:cs typeface="+mj-cs"/>
              </a:rPr>
              <a:t>subscriptions</a:t>
            </a:r>
            <a:r>
              <a:rPr lang="en-US" dirty="0" smtClean="0">
                <a:solidFill>
                  <a:schemeClr val="accent1"/>
                </a:solidFill>
              </a:rPr>
              <a:t> </a:t>
            </a:r>
            <a:r>
              <a:rPr lang="en-US" sz="2400" dirty="0" smtClean="0">
                <a:solidFill>
                  <a:schemeClr val="accent1"/>
                </a:solidFill>
                <a:latin typeface="+mj-lt"/>
              </a:rPr>
              <a:t>in Brazil</a:t>
            </a:r>
            <a:endParaRPr lang="en-US" sz="2400" dirty="0">
              <a:solidFill>
                <a:schemeClr val="accent1"/>
              </a:solidFill>
              <a:latin typeface="+mj-lt"/>
            </a:endParaRPr>
          </a:p>
        </p:txBody>
      </p:sp>
    </p:spTree>
    <p:extLst>
      <p:ext uri="{BB962C8B-B14F-4D97-AF65-F5344CB8AC3E}">
        <p14:creationId xmlns:p14="http://schemas.microsoft.com/office/powerpoint/2010/main" val="760105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310249956"/>
              </p:ext>
            </p:extLst>
          </p:nvPr>
        </p:nvGraphicFramePr>
        <p:xfrm>
          <a:off x="3275856" y="853813"/>
          <a:ext cx="5780259" cy="4422896"/>
        </p:xfrm>
        <a:graphic>
          <a:graphicData uri="http://schemas.openxmlformats.org/drawingml/2006/chart">
            <c:chart xmlns:c="http://schemas.openxmlformats.org/drawingml/2006/chart" xmlns:r="http://schemas.openxmlformats.org/officeDocument/2006/relationships" r:id="rId3"/>
          </a:graphicData>
        </a:graphic>
      </p:graphicFrame>
      <p:sp>
        <p:nvSpPr>
          <p:cNvPr id="8" name="CaixaDeTexto 11"/>
          <p:cNvSpPr txBox="1">
            <a:spLocks noChangeArrowheads="1"/>
          </p:cNvSpPr>
          <p:nvPr/>
        </p:nvSpPr>
        <p:spPr bwMode="auto">
          <a:xfrm>
            <a:off x="7733726" y="6243084"/>
            <a:ext cx="1143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900" b="1" dirty="0" err="1" smtClean="0"/>
              <a:t>Source</a:t>
            </a:r>
            <a:r>
              <a:rPr lang="pt-BR" sz="900" b="1" dirty="0" smtClean="0"/>
              <a:t>: </a:t>
            </a:r>
            <a:r>
              <a:rPr lang="pt-BR" sz="900" dirty="0"/>
              <a:t>Anatel</a:t>
            </a:r>
          </a:p>
        </p:txBody>
      </p:sp>
      <p:graphicFrame>
        <p:nvGraphicFramePr>
          <p:cNvPr id="10" name="Gráfico 6"/>
          <p:cNvGraphicFramePr>
            <a:graphicFrameLocks/>
          </p:cNvGraphicFramePr>
          <p:nvPr>
            <p:extLst>
              <p:ext uri="{D42A27DB-BD31-4B8C-83A1-F6EECF244321}">
                <p14:modId xmlns:p14="http://schemas.microsoft.com/office/powerpoint/2010/main" val="1310249956"/>
              </p:ext>
            </p:extLst>
          </p:nvPr>
        </p:nvGraphicFramePr>
        <p:xfrm>
          <a:off x="101598" y="2997448"/>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aixaDeTexto 11"/>
          <p:cNvSpPr txBox="1">
            <a:spLocks noChangeArrowheads="1"/>
          </p:cNvSpPr>
          <p:nvPr/>
        </p:nvSpPr>
        <p:spPr bwMode="auto">
          <a:xfrm>
            <a:off x="3737494" y="5730396"/>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1000" b="1" dirty="0" smtClean="0"/>
              <a:t>(in </a:t>
            </a:r>
            <a:r>
              <a:rPr lang="pt-BR" sz="1000" b="1" dirty="0" err="1" smtClean="0"/>
              <a:t>million</a:t>
            </a:r>
            <a:r>
              <a:rPr lang="pt-BR" sz="1000" b="1" dirty="0" smtClean="0"/>
              <a:t>)</a:t>
            </a:r>
            <a:endParaRPr lang="pt-BR" sz="1000" dirty="0"/>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0662" y="1353422"/>
            <a:ext cx="949320" cy="62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3725" y="1477448"/>
            <a:ext cx="806307" cy="73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6085" y="4310197"/>
            <a:ext cx="580582" cy="58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5896" y="3086061"/>
            <a:ext cx="1006227" cy="55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aixaDeTexto 8"/>
          <p:cNvSpPr txBox="1"/>
          <p:nvPr/>
        </p:nvSpPr>
        <p:spPr>
          <a:xfrm>
            <a:off x="183505" y="-38568"/>
            <a:ext cx="7744954" cy="523220"/>
          </a:xfrm>
          <a:prstGeom prst="rect">
            <a:avLst/>
          </a:prstGeom>
        </p:spPr>
        <p:txBody>
          <a:bodyPr wrap="square">
            <a:spAutoFit/>
          </a:bodyPr>
          <a:lstStyle>
            <a:defPPr>
              <a:defRPr lang="pt-BR"/>
            </a:defPPr>
            <a:lvl1pPr lvl="0" algn="r">
              <a:defRPr sz="2800" b="1">
                <a:ln w="12700">
                  <a:noFill/>
                </a:ln>
                <a:solidFill>
                  <a:sysClr val="windowText" lastClr="000000"/>
                </a:solidFill>
                <a:effectLst>
                  <a:outerShdw blurRad="50800" dist="38100" dir="2700000" algn="tl" rotWithShape="0">
                    <a:schemeClr val="bg1"/>
                  </a:outerShdw>
                </a:effectLst>
                <a:latin typeface="Arial" charset="0"/>
              </a:defRPr>
            </a:lvl1pPr>
          </a:lstStyle>
          <a:p>
            <a:r>
              <a:rPr lang="en-US" sz="2400" dirty="0" smtClean="0">
                <a:solidFill>
                  <a:schemeClr val="accent1"/>
                </a:solidFill>
                <a:latin typeface="+mj-lt"/>
                <a:ea typeface="+mj-ea"/>
                <a:cs typeface="+mj-cs"/>
              </a:rPr>
              <a:t>Mobile</a:t>
            </a:r>
            <a:r>
              <a:rPr lang="en-US" dirty="0" smtClean="0">
                <a:solidFill>
                  <a:schemeClr val="accent1"/>
                </a:solidFill>
              </a:rPr>
              <a:t> </a:t>
            </a:r>
            <a:r>
              <a:rPr lang="en-US" sz="2400" dirty="0" smtClean="0">
                <a:solidFill>
                  <a:schemeClr val="accent1"/>
                </a:solidFill>
                <a:latin typeface="+mj-lt"/>
                <a:ea typeface="+mj-ea"/>
                <a:cs typeface="+mj-cs"/>
              </a:rPr>
              <a:t>subscriptions</a:t>
            </a:r>
            <a:r>
              <a:rPr lang="en-US" dirty="0" smtClean="0">
                <a:solidFill>
                  <a:schemeClr val="accent1"/>
                </a:solidFill>
              </a:rPr>
              <a:t> </a:t>
            </a:r>
            <a:r>
              <a:rPr lang="en-US" sz="2400" dirty="0" smtClean="0">
                <a:solidFill>
                  <a:schemeClr val="accent1"/>
                </a:solidFill>
                <a:latin typeface="+mj-lt"/>
              </a:rPr>
              <a:t>in Brazil</a:t>
            </a:r>
            <a:endParaRPr lang="en-US" sz="2400" dirty="0">
              <a:solidFill>
                <a:schemeClr val="accent1"/>
              </a:solidFill>
              <a:latin typeface="+mj-lt"/>
            </a:endParaRPr>
          </a:p>
        </p:txBody>
      </p:sp>
      <p:pic>
        <p:nvPicPr>
          <p:cNvPr id="1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338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5"/>
          <p:cNvSpPr txBox="1"/>
          <p:nvPr/>
        </p:nvSpPr>
        <p:spPr>
          <a:xfrm>
            <a:off x="732802" y="30213"/>
            <a:ext cx="7221126" cy="461665"/>
          </a:xfrm>
          <a:prstGeom prst="rect">
            <a:avLst/>
          </a:prstGeom>
        </p:spPr>
        <p:txBody>
          <a:bodyPr wrap="square">
            <a:spAutoFit/>
          </a:bodyPr>
          <a:lstStyle>
            <a:defPPr>
              <a:defRPr lang="pt-BR"/>
            </a:defPPr>
            <a:lvl1pPr lvl="0" algn="r">
              <a:defRPr sz="2800" b="1">
                <a:ln w="12700">
                  <a:noFill/>
                </a:ln>
                <a:solidFill>
                  <a:sysClr val="windowText" lastClr="000000"/>
                </a:solidFill>
                <a:effectLst>
                  <a:outerShdw blurRad="50800" dist="38100" dir="2700000" algn="tl" rotWithShape="0">
                    <a:schemeClr val="bg1"/>
                  </a:outerShdw>
                </a:effectLst>
                <a:latin typeface="Arial" charset="0"/>
              </a:defRPr>
            </a:lvl1pPr>
          </a:lstStyle>
          <a:p>
            <a:r>
              <a:rPr lang="pt-BR" sz="2400" dirty="0" smtClean="0">
                <a:solidFill>
                  <a:schemeClr val="accent1"/>
                </a:solidFill>
                <a:latin typeface="+mj-lt"/>
              </a:rPr>
              <a:t>Mobile </a:t>
            </a:r>
            <a:r>
              <a:rPr lang="pt-BR" sz="2400" dirty="0" err="1" smtClean="0">
                <a:solidFill>
                  <a:schemeClr val="accent1"/>
                </a:solidFill>
                <a:latin typeface="+mj-lt"/>
              </a:rPr>
              <a:t>Density</a:t>
            </a:r>
            <a:r>
              <a:rPr lang="pt-BR" sz="2400" dirty="0" smtClean="0">
                <a:solidFill>
                  <a:schemeClr val="accent1"/>
                </a:solidFill>
                <a:latin typeface="+mj-lt"/>
              </a:rPr>
              <a:t> in </a:t>
            </a:r>
            <a:r>
              <a:rPr lang="pt-BR" sz="2400" dirty="0" err="1">
                <a:solidFill>
                  <a:schemeClr val="accent1"/>
                </a:solidFill>
                <a:latin typeface="+mj-lt"/>
              </a:rPr>
              <a:t>Brazil</a:t>
            </a:r>
            <a:endParaRPr lang="pt-BR" sz="2400" dirty="0">
              <a:solidFill>
                <a:schemeClr val="accent1"/>
              </a:solidFill>
              <a:latin typeface="+mj-lt"/>
            </a:endParaRPr>
          </a:p>
        </p:txBody>
      </p:sp>
      <p:pic>
        <p:nvPicPr>
          <p:cNvPr id="18" name="Picture 8" descr="http://4.bp.blogspot.com/_WR67rVaFUDU/S8CwDlIfKQI/AAAAAAAAARY/zj3e9qwfxvI/s320/mapa+regi%C3%B5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088" y="549005"/>
            <a:ext cx="5400600" cy="5172116"/>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ector reto 2"/>
          <p:cNvCxnSpPr/>
          <p:nvPr/>
        </p:nvCxnSpPr>
        <p:spPr>
          <a:xfrm>
            <a:off x="1302048" y="1197077"/>
            <a:ext cx="1296144"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to 13"/>
          <p:cNvCxnSpPr/>
          <p:nvPr/>
        </p:nvCxnSpPr>
        <p:spPr>
          <a:xfrm flipV="1">
            <a:off x="6270600" y="1341093"/>
            <a:ext cx="1296144" cy="1155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to 16"/>
          <p:cNvCxnSpPr/>
          <p:nvPr/>
        </p:nvCxnSpPr>
        <p:spPr>
          <a:xfrm>
            <a:off x="5694536" y="4005389"/>
            <a:ext cx="1801001" cy="540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to 18"/>
          <p:cNvCxnSpPr/>
          <p:nvPr/>
        </p:nvCxnSpPr>
        <p:spPr>
          <a:xfrm>
            <a:off x="4758432" y="5013501"/>
            <a:ext cx="216024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to 20"/>
          <p:cNvCxnSpPr/>
          <p:nvPr/>
        </p:nvCxnSpPr>
        <p:spPr>
          <a:xfrm flipV="1">
            <a:off x="1563895" y="3354407"/>
            <a:ext cx="2618473" cy="1155038"/>
          </a:xfrm>
          <a:prstGeom prst="line">
            <a:avLst/>
          </a:prstGeom>
        </p:spPr>
        <p:style>
          <a:lnRef idx="1">
            <a:schemeClr val="accent1"/>
          </a:lnRef>
          <a:fillRef idx="0">
            <a:schemeClr val="accent1"/>
          </a:fillRef>
          <a:effectRef idx="0">
            <a:schemeClr val="accent1"/>
          </a:effectRef>
          <a:fontRef idx="minor">
            <a:schemeClr val="tx1"/>
          </a:fontRef>
        </p:style>
      </p:cxnSp>
      <p:sp>
        <p:nvSpPr>
          <p:cNvPr id="24" name="CaixaDeTexto 14"/>
          <p:cNvSpPr txBox="1"/>
          <p:nvPr/>
        </p:nvSpPr>
        <p:spPr>
          <a:xfrm>
            <a:off x="7430745" y="982794"/>
            <a:ext cx="1252651" cy="707886"/>
          </a:xfrm>
          <a:prstGeom prst="rect">
            <a:avLst/>
          </a:prstGeom>
          <a:noFill/>
        </p:spPr>
        <p:txBody>
          <a:bodyPr wrap="none" rtlCol="0">
            <a:spAutoFit/>
          </a:bodyPr>
          <a:lstStyle/>
          <a:p>
            <a:pPr algn="ctr"/>
            <a:r>
              <a:rPr lang="en-US" sz="2000" b="1" dirty="0" smtClean="0">
                <a:solidFill>
                  <a:schemeClr val="tx2"/>
                </a:solidFill>
                <a:latin typeface="+mj-lt"/>
              </a:rPr>
              <a:t>Northeast</a:t>
            </a:r>
          </a:p>
          <a:p>
            <a:pPr algn="ctr"/>
            <a:r>
              <a:rPr lang="en-US" sz="2000" b="1" dirty="0" smtClean="0">
                <a:solidFill>
                  <a:schemeClr val="tx2"/>
                </a:solidFill>
                <a:latin typeface="+mj-lt"/>
              </a:rPr>
              <a:t>125%</a:t>
            </a:r>
            <a:endParaRPr lang="en-US" sz="2000" b="1" dirty="0">
              <a:solidFill>
                <a:schemeClr val="tx2"/>
              </a:solidFill>
              <a:latin typeface="+mj-lt"/>
            </a:endParaRPr>
          </a:p>
        </p:txBody>
      </p:sp>
      <p:sp>
        <p:nvSpPr>
          <p:cNvPr id="25" name="CaixaDeTexto 23"/>
          <p:cNvSpPr txBox="1"/>
          <p:nvPr/>
        </p:nvSpPr>
        <p:spPr>
          <a:xfrm>
            <a:off x="7430743" y="4223154"/>
            <a:ext cx="1252651" cy="707886"/>
          </a:xfrm>
          <a:prstGeom prst="rect">
            <a:avLst/>
          </a:prstGeom>
          <a:noFill/>
        </p:spPr>
        <p:txBody>
          <a:bodyPr wrap="none" rtlCol="0">
            <a:spAutoFit/>
          </a:bodyPr>
          <a:lstStyle/>
          <a:p>
            <a:pPr algn="ctr"/>
            <a:r>
              <a:rPr lang="pt-BR" sz="2000" b="1" dirty="0" err="1" smtClean="0">
                <a:solidFill>
                  <a:schemeClr val="tx2"/>
                </a:solidFill>
                <a:latin typeface="+mj-lt"/>
              </a:rPr>
              <a:t>Southeast</a:t>
            </a:r>
            <a:endParaRPr lang="pt-BR" sz="2000" b="1" dirty="0" smtClean="0">
              <a:solidFill>
                <a:schemeClr val="tx2"/>
              </a:solidFill>
              <a:latin typeface="+mj-lt"/>
            </a:endParaRPr>
          </a:p>
          <a:p>
            <a:pPr algn="ctr"/>
            <a:r>
              <a:rPr lang="pt-BR" sz="2000" b="1" dirty="0" smtClean="0">
                <a:solidFill>
                  <a:schemeClr val="tx2"/>
                </a:solidFill>
                <a:latin typeface="+mj-lt"/>
              </a:rPr>
              <a:t>145%</a:t>
            </a:r>
            <a:endParaRPr lang="pt-BR" sz="2000" b="1" dirty="0">
              <a:solidFill>
                <a:schemeClr val="tx2"/>
              </a:solidFill>
              <a:latin typeface="+mj-lt"/>
            </a:endParaRPr>
          </a:p>
        </p:txBody>
      </p:sp>
      <p:sp>
        <p:nvSpPr>
          <p:cNvPr id="26" name="CaixaDeTexto 24"/>
          <p:cNvSpPr txBox="1"/>
          <p:nvPr/>
        </p:nvSpPr>
        <p:spPr>
          <a:xfrm>
            <a:off x="6911244" y="5194391"/>
            <a:ext cx="808234" cy="707886"/>
          </a:xfrm>
          <a:prstGeom prst="rect">
            <a:avLst/>
          </a:prstGeom>
          <a:noFill/>
        </p:spPr>
        <p:txBody>
          <a:bodyPr wrap="none" rtlCol="0">
            <a:spAutoFit/>
          </a:bodyPr>
          <a:lstStyle/>
          <a:p>
            <a:pPr algn="ctr"/>
            <a:r>
              <a:rPr lang="pt-BR" sz="2000" b="1" dirty="0" smtClean="0">
                <a:solidFill>
                  <a:schemeClr val="tx2"/>
                </a:solidFill>
                <a:latin typeface="+mj-lt"/>
              </a:rPr>
              <a:t>South</a:t>
            </a:r>
          </a:p>
          <a:p>
            <a:pPr algn="ctr"/>
            <a:r>
              <a:rPr lang="pt-BR" sz="2000" b="1" dirty="0" smtClean="0">
                <a:solidFill>
                  <a:schemeClr val="tx2"/>
                </a:solidFill>
                <a:latin typeface="+mj-lt"/>
              </a:rPr>
              <a:t>140%</a:t>
            </a:r>
            <a:endParaRPr lang="pt-BR" sz="2000" b="1" dirty="0">
              <a:solidFill>
                <a:schemeClr val="tx2"/>
              </a:solidFill>
              <a:latin typeface="+mj-lt"/>
            </a:endParaRPr>
          </a:p>
        </p:txBody>
      </p:sp>
      <p:sp>
        <p:nvSpPr>
          <p:cNvPr id="27" name="CaixaDeTexto 25"/>
          <p:cNvSpPr txBox="1"/>
          <p:nvPr/>
        </p:nvSpPr>
        <p:spPr>
          <a:xfrm>
            <a:off x="531485" y="873911"/>
            <a:ext cx="808234" cy="707886"/>
          </a:xfrm>
          <a:prstGeom prst="rect">
            <a:avLst/>
          </a:prstGeom>
          <a:noFill/>
        </p:spPr>
        <p:txBody>
          <a:bodyPr wrap="none" rtlCol="0">
            <a:spAutoFit/>
          </a:bodyPr>
          <a:lstStyle/>
          <a:p>
            <a:pPr algn="ctr"/>
            <a:r>
              <a:rPr lang="pt-BR" sz="2000" b="1" dirty="0" smtClean="0">
                <a:solidFill>
                  <a:schemeClr val="tx2"/>
                </a:solidFill>
                <a:latin typeface="+mj-lt"/>
              </a:rPr>
              <a:t>North</a:t>
            </a:r>
          </a:p>
          <a:p>
            <a:pPr algn="ctr"/>
            <a:r>
              <a:rPr lang="pt-BR" sz="2000" b="1" dirty="0" smtClean="0">
                <a:solidFill>
                  <a:schemeClr val="tx2"/>
                </a:solidFill>
                <a:latin typeface="+mj-lt"/>
              </a:rPr>
              <a:t>117%</a:t>
            </a:r>
            <a:endParaRPr lang="pt-BR" sz="2000" b="1" dirty="0">
              <a:solidFill>
                <a:schemeClr val="tx2"/>
              </a:solidFill>
              <a:latin typeface="+mj-lt"/>
            </a:endParaRPr>
          </a:p>
        </p:txBody>
      </p:sp>
      <p:sp>
        <p:nvSpPr>
          <p:cNvPr id="28" name="CaixaDeTexto 26"/>
          <p:cNvSpPr txBox="1"/>
          <p:nvPr/>
        </p:nvSpPr>
        <p:spPr>
          <a:xfrm>
            <a:off x="596917" y="4223153"/>
            <a:ext cx="1116203" cy="707886"/>
          </a:xfrm>
          <a:prstGeom prst="rect">
            <a:avLst/>
          </a:prstGeom>
          <a:noFill/>
        </p:spPr>
        <p:txBody>
          <a:bodyPr wrap="none" rtlCol="0">
            <a:spAutoFit/>
          </a:bodyPr>
          <a:lstStyle/>
          <a:p>
            <a:pPr algn="ctr"/>
            <a:r>
              <a:rPr lang="pt-BR" sz="2000" b="1" dirty="0" err="1" smtClean="0">
                <a:solidFill>
                  <a:schemeClr val="tx2"/>
                </a:solidFill>
                <a:latin typeface="+mj-lt"/>
              </a:rPr>
              <a:t>Midwest</a:t>
            </a:r>
            <a:endParaRPr lang="pt-BR" sz="2000" b="1" dirty="0" smtClean="0">
              <a:solidFill>
                <a:schemeClr val="tx2"/>
              </a:solidFill>
              <a:latin typeface="+mj-lt"/>
            </a:endParaRPr>
          </a:p>
          <a:p>
            <a:pPr algn="ctr"/>
            <a:r>
              <a:rPr lang="pt-BR" sz="2000" b="1" dirty="0" smtClean="0">
                <a:solidFill>
                  <a:schemeClr val="tx2"/>
                </a:solidFill>
                <a:latin typeface="+mj-lt"/>
              </a:rPr>
              <a:t>159%</a:t>
            </a:r>
            <a:endParaRPr lang="pt-BR" sz="2000" b="1" dirty="0">
              <a:solidFill>
                <a:schemeClr val="tx2"/>
              </a:solidFill>
              <a:latin typeface="+mj-lt"/>
            </a:endParaRPr>
          </a:p>
        </p:txBody>
      </p:sp>
      <p:sp>
        <p:nvSpPr>
          <p:cNvPr id="29" name="CaixaDeTexto 27"/>
          <p:cNvSpPr txBox="1"/>
          <p:nvPr/>
        </p:nvSpPr>
        <p:spPr>
          <a:xfrm>
            <a:off x="128711" y="5128093"/>
            <a:ext cx="2518599" cy="707886"/>
          </a:xfrm>
          <a:prstGeom prst="rect">
            <a:avLst/>
          </a:prstGeom>
          <a:noFill/>
          <a:ln>
            <a:solidFill>
              <a:schemeClr val="accent1"/>
            </a:solidFill>
          </a:ln>
        </p:spPr>
        <p:txBody>
          <a:bodyPr wrap="square" rtlCol="0">
            <a:spAutoFit/>
          </a:bodyPr>
          <a:lstStyle/>
          <a:p>
            <a:pPr algn="ctr"/>
            <a:r>
              <a:rPr lang="pt-BR" sz="2000" b="1" dirty="0" err="1" smtClean="0">
                <a:solidFill>
                  <a:schemeClr val="tx2"/>
                </a:solidFill>
                <a:latin typeface="+mj-lt"/>
              </a:rPr>
              <a:t>Brazil</a:t>
            </a:r>
            <a:r>
              <a:rPr lang="pt-BR" sz="2000" b="1" dirty="0" smtClean="0">
                <a:solidFill>
                  <a:schemeClr val="tx2"/>
                </a:solidFill>
                <a:latin typeface="+mj-lt"/>
              </a:rPr>
              <a:t> </a:t>
            </a:r>
          </a:p>
          <a:p>
            <a:pPr algn="ctr"/>
            <a:r>
              <a:rPr lang="pt-BR" sz="2000" b="1" dirty="0" smtClean="0">
                <a:solidFill>
                  <a:schemeClr val="tx2"/>
                </a:solidFill>
                <a:latin typeface="+mj-lt"/>
              </a:rPr>
              <a:t>137%</a:t>
            </a:r>
            <a:endParaRPr lang="pt-BR" sz="2000" b="1" dirty="0">
              <a:solidFill>
                <a:schemeClr val="tx2"/>
              </a:solidFill>
              <a:latin typeface="+mj-lt"/>
            </a:endParaRPr>
          </a:p>
        </p:txBody>
      </p:sp>
      <p:sp>
        <p:nvSpPr>
          <p:cNvPr id="30" name="CaixaDeTexto 28"/>
          <p:cNvSpPr txBox="1"/>
          <p:nvPr/>
        </p:nvSpPr>
        <p:spPr>
          <a:xfrm>
            <a:off x="-2189832" y="5639530"/>
            <a:ext cx="7884368" cy="261610"/>
          </a:xfrm>
          <a:prstGeom prst="rect">
            <a:avLst/>
          </a:prstGeom>
        </p:spPr>
        <p:txBody>
          <a:bodyPr wrap="square" rtlCol="0">
            <a:spAutoFit/>
          </a:bodyPr>
          <a:lstStyle/>
          <a:p>
            <a:pPr marL="0" marR="0" indent="0" algn="r" defTabSz="914400" rtl="0" eaLnBrk="1" fontAlgn="auto" latinLnBrk="0" hangingPunct="1">
              <a:lnSpc>
                <a:spcPct val="100000"/>
              </a:lnSpc>
              <a:spcBef>
                <a:spcPct val="0"/>
              </a:spcBef>
              <a:spcAft>
                <a:spcPts val="0"/>
              </a:spcAft>
              <a:buClrTx/>
              <a:buSzTx/>
              <a:buFontTx/>
              <a:buNone/>
              <a:tabLst/>
            </a:pPr>
            <a:r>
              <a:rPr kumimoji="0" lang="pt-BR" sz="1100" b="0" i="0" u="none" strike="noStrike" kern="1200" cap="none" spc="0" normalizeH="0" baseline="0" noProof="0" dirty="0" err="1" smtClean="0">
                <a:ln>
                  <a:noFill/>
                </a:ln>
                <a:solidFill>
                  <a:schemeClr val="tx1"/>
                </a:solidFill>
                <a:effectLst/>
                <a:uLnTx/>
                <a:uFillTx/>
                <a:latin typeface="Arial" pitchFamily="34" charset="0"/>
                <a:ea typeface="+mj-ea"/>
                <a:cs typeface="Arial" pitchFamily="34" charset="0"/>
              </a:rPr>
              <a:t>Source</a:t>
            </a:r>
            <a:r>
              <a:rPr kumimoji="0" lang="pt-BR" sz="11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r>
              <a:rPr kumimoji="0" lang="pt-BR" sz="11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Anatel (</a:t>
            </a:r>
            <a:r>
              <a:rPr kumimoji="0" lang="pt-BR" sz="1100" b="0" i="0" u="none" strike="noStrike" kern="1200" cap="none" spc="0" normalizeH="0" noProof="0" dirty="0" err="1" smtClean="0">
                <a:ln>
                  <a:noFill/>
                </a:ln>
                <a:solidFill>
                  <a:schemeClr val="tx1"/>
                </a:solidFill>
                <a:effectLst/>
                <a:uLnTx/>
                <a:uFillTx/>
                <a:latin typeface="Arial" pitchFamily="34" charset="0"/>
                <a:ea typeface="+mj-ea"/>
                <a:cs typeface="Arial" pitchFamily="34" charset="0"/>
              </a:rPr>
              <a:t>September</a:t>
            </a:r>
            <a:r>
              <a:rPr kumimoji="0" lang="pt-BR" sz="11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2014)</a:t>
            </a:r>
          </a:p>
        </p:txBody>
      </p:sp>
      <p:pic>
        <p:nvPicPr>
          <p:cNvPr id="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26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105056" y="40905"/>
            <a:ext cx="7848872" cy="461665"/>
          </a:xfrm>
          <a:prstGeom prst="rect">
            <a:avLst/>
          </a:prstGeom>
        </p:spPr>
        <p:txBody>
          <a:bodyPr wrap="square">
            <a:spAutoFit/>
          </a:bodyPr>
          <a:lstStyle/>
          <a:p>
            <a:pPr lvl="0" algn="r"/>
            <a:r>
              <a:rPr lang="en-US" sz="2400" b="1" dirty="0">
                <a:ln w="12700">
                  <a:noFill/>
                </a:ln>
                <a:solidFill>
                  <a:schemeClr val="accent1"/>
                </a:solidFill>
                <a:effectLst>
                  <a:outerShdw blurRad="50800" dist="38100" dir="2700000" algn="tl" rotWithShape="0">
                    <a:schemeClr val="bg1"/>
                  </a:outerShdw>
                </a:effectLst>
                <a:latin typeface="+mj-lt"/>
              </a:rPr>
              <a:t>Brazilian population </a:t>
            </a:r>
            <a:r>
              <a:rPr lang="en-US" sz="2400" b="1" dirty="0" smtClean="0">
                <a:ln w="12700">
                  <a:noFill/>
                </a:ln>
                <a:solidFill>
                  <a:schemeClr val="accent1"/>
                </a:solidFill>
                <a:effectLst>
                  <a:outerShdw blurRad="50800" dist="38100" dir="2700000" algn="tl" rotWithShape="0">
                    <a:schemeClr val="bg1"/>
                  </a:outerShdw>
                </a:effectLst>
                <a:latin typeface="+mj-lt"/>
              </a:rPr>
              <a:t>with </a:t>
            </a:r>
            <a:r>
              <a:rPr lang="en-US" sz="2400" b="1">
                <a:ln w="12700">
                  <a:noFill/>
                </a:ln>
                <a:solidFill>
                  <a:schemeClr val="accent1"/>
                </a:solidFill>
                <a:effectLst>
                  <a:outerShdw blurRad="50800" dist="38100" dir="2700000" algn="tl" rotWithShape="0">
                    <a:schemeClr val="bg1"/>
                  </a:outerShdw>
                </a:effectLst>
                <a:latin typeface="+mj-lt"/>
              </a:rPr>
              <a:t>bank </a:t>
            </a:r>
            <a:r>
              <a:rPr lang="en-US" sz="2400" b="1" smtClean="0">
                <a:ln w="12700">
                  <a:noFill/>
                </a:ln>
                <a:solidFill>
                  <a:schemeClr val="accent1"/>
                </a:solidFill>
                <a:effectLst>
                  <a:outerShdw blurRad="50800" dist="38100" dir="2700000" algn="tl" rotWithShape="0">
                    <a:schemeClr val="bg1"/>
                  </a:outerShdw>
                </a:effectLst>
                <a:latin typeface="+mj-lt"/>
              </a:rPr>
              <a:t>account</a:t>
            </a:r>
            <a:endParaRPr lang="pt-BR" sz="2400" b="1" dirty="0">
              <a:ln w="12700">
                <a:noFill/>
              </a:ln>
              <a:solidFill>
                <a:schemeClr val="accent1"/>
              </a:solidFill>
              <a:effectLst>
                <a:outerShdw blurRad="50800" dist="38100" dir="2700000" algn="tl" rotWithShape="0">
                  <a:schemeClr val="bg1"/>
                </a:outerShdw>
              </a:effectLst>
              <a:latin typeface="+mj-lt"/>
            </a:endParaRPr>
          </a:p>
        </p:txBody>
      </p:sp>
      <p:sp>
        <p:nvSpPr>
          <p:cNvPr id="9" name="CaixaDeTexto 8"/>
          <p:cNvSpPr txBox="1"/>
          <p:nvPr/>
        </p:nvSpPr>
        <p:spPr>
          <a:xfrm>
            <a:off x="925074" y="5534496"/>
            <a:ext cx="7884368" cy="261610"/>
          </a:xfrm>
          <a:prstGeom prst="rect">
            <a:avLst/>
          </a:prstGeom>
        </p:spPr>
        <p:txBody>
          <a:bodyPr wrap="square" rtlCol="0">
            <a:spAutoFit/>
          </a:bodyPr>
          <a:lstStyle/>
          <a:p>
            <a:pPr marL="0" marR="0" indent="0" algn="r" defTabSz="914400" rtl="0" eaLnBrk="1" fontAlgn="auto" latinLnBrk="0" hangingPunct="1">
              <a:lnSpc>
                <a:spcPct val="100000"/>
              </a:lnSpc>
              <a:spcBef>
                <a:spcPct val="0"/>
              </a:spcBef>
              <a:spcAft>
                <a:spcPts val="0"/>
              </a:spcAft>
              <a:buClrTx/>
              <a:buSzTx/>
              <a:buFontTx/>
              <a:buNone/>
              <a:tabLst/>
            </a:pPr>
            <a:r>
              <a:rPr kumimoji="0" lang="pt-BR" sz="1100" b="0" i="0" u="none" strike="noStrike" kern="1200" cap="none" spc="0" normalizeH="0" baseline="0" noProof="0" dirty="0" err="1" smtClean="0">
                <a:ln>
                  <a:noFill/>
                </a:ln>
                <a:solidFill>
                  <a:schemeClr val="tx1"/>
                </a:solidFill>
                <a:effectLst/>
                <a:uLnTx/>
                <a:uFillTx/>
                <a:latin typeface="Arial" pitchFamily="34" charset="0"/>
                <a:ea typeface="+mj-ea"/>
                <a:cs typeface="Arial" pitchFamily="34" charset="0"/>
              </a:rPr>
              <a:t>Source</a:t>
            </a:r>
            <a:r>
              <a:rPr kumimoji="0" lang="pt-BR" sz="11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r>
              <a:rPr kumimoji="0" lang="pt-BR" sz="11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Central Bank </a:t>
            </a:r>
            <a:r>
              <a:rPr kumimoji="0" lang="pt-BR" sz="1100" b="0" i="0" u="none" strike="noStrike" kern="1200" cap="none" spc="0" normalizeH="0" noProof="0" dirty="0" err="1" smtClean="0">
                <a:ln>
                  <a:noFill/>
                </a:ln>
                <a:solidFill>
                  <a:schemeClr val="tx1"/>
                </a:solidFill>
                <a:effectLst/>
                <a:uLnTx/>
                <a:uFillTx/>
                <a:latin typeface="Arial" pitchFamily="34" charset="0"/>
                <a:ea typeface="+mj-ea"/>
                <a:cs typeface="Arial" pitchFamily="34" charset="0"/>
              </a:rPr>
              <a:t>of</a:t>
            </a:r>
            <a:r>
              <a:rPr kumimoji="0" lang="pt-BR" sz="11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a:t>
            </a:r>
            <a:r>
              <a:rPr kumimoji="0" lang="pt-BR" sz="1100" b="0" i="0" u="none" strike="noStrike" kern="1200" cap="none" spc="0" normalizeH="0" noProof="0" dirty="0" err="1" smtClean="0">
                <a:ln>
                  <a:noFill/>
                </a:ln>
                <a:solidFill>
                  <a:schemeClr val="tx1"/>
                </a:solidFill>
                <a:effectLst/>
                <a:uLnTx/>
                <a:uFillTx/>
                <a:latin typeface="Arial" pitchFamily="34" charset="0"/>
                <a:ea typeface="+mj-ea"/>
                <a:cs typeface="Arial" pitchFamily="34" charset="0"/>
              </a:rPr>
              <a:t>Brazil</a:t>
            </a:r>
            <a:endParaRPr kumimoji="0" lang="pt-BR" sz="1100" b="0" i="0" u="none" strike="noStrike" kern="1200" cap="none" spc="0" normalizeH="0" noProof="0" dirty="0" smtClean="0">
              <a:ln>
                <a:noFill/>
              </a:ln>
              <a:solidFill>
                <a:schemeClr val="tx1"/>
              </a:solidFill>
              <a:effectLst/>
              <a:uLnTx/>
              <a:uFillTx/>
              <a:latin typeface="Arial" pitchFamily="34" charset="0"/>
              <a:ea typeface="+mj-ea"/>
              <a:cs typeface="Arial" pitchFamily="34" charset="0"/>
            </a:endParaRPr>
          </a:p>
        </p:txBody>
      </p:sp>
      <p:graphicFrame>
        <p:nvGraphicFramePr>
          <p:cNvPr id="11" name="Gráfico 10"/>
          <p:cNvGraphicFramePr>
            <a:graphicFrameLocks/>
          </p:cNvGraphicFramePr>
          <p:nvPr>
            <p:extLst>
              <p:ext uri="{D42A27DB-BD31-4B8C-83A1-F6EECF244321}">
                <p14:modId xmlns:p14="http://schemas.microsoft.com/office/powerpoint/2010/main" val="920815154"/>
              </p:ext>
            </p:extLst>
          </p:nvPr>
        </p:nvGraphicFramePr>
        <p:xfrm>
          <a:off x="491066" y="728133"/>
          <a:ext cx="8652934" cy="4673599"/>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311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732802" y="12700"/>
            <a:ext cx="7221126" cy="461665"/>
          </a:xfrm>
          <a:prstGeom prst="rect">
            <a:avLst/>
          </a:prstGeom>
        </p:spPr>
        <p:txBody>
          <a:bodyPr wrap="square">
            <a:spAutoFit/>
          </a:bodyPr>
          <a:lstStyle>
            <a:defPPr>
              <a:defRPr lang="pt-BR"/>
            </a:defPPr>
            <a:lvl1pPr lvl="0" algn="r">
              <a:defRPr sz="2800" b="1">
                <a:ln w="12700">
                  <a:noFill/>
                </a:ln>
                <a:solidFill>
                  <a:sysClr val="windowText" lastClr="000000"/>
                </a:solidFill>
                <a:effectLst>
                  <a:outerShdw blurRad="50800" dist="38100" dir="2700000" algn="tl" rotWithShape="0">
                    <a:schemeClr val="bg1"/>
                  </a:outerShdw>
                </a:effectLst>
                <a:latin typeface="Arial" charset="0"/>
              </a:defRPr>
            </a:lvl1pPr>
          </a:lstStyle>
          <a:p>
            <a:r>
              <a:rPr lang="en-US" sz="2400" dirty="0" smtClean="0">
                <a:solidFill>
                  <a:schemeClr val="accent1"/>
                </a:solidFill>
                <a:latin typeface="+mj-lt"/>
              </a:rPr>
              <a:t>Payment Methods in Brazil</a:t>
            </a:r>
            <a:endParaRPr lang="en-US" sz="2400" dirty="0">
              <a:solidFill>
                <a:schemeClr val="accent1"/>
              </a:solidFill>
              <a:latin typeface="+mj-lt"/>
            </a:endParaRPr>
          </a:p>
        </p:txBody>
      </p:sp>
      <p:sp>
        <p:nvSpPr>
          <p:cNvPr id="9" name="CaixaDeTexto 8"/>
          <p:cNvSpPr txBox="1"/>
          <p:nvPr/>
        </p:nvSpPr>
        <p:spPr>
          <a:xfrm>
            <a:off x="929308" y="5648796"/>
            <a:ext cx="7884368" cy="261610"/>
          </a:xfrm>
          <a:prstGeom prst="rect">
            <a:avLst/>
          </a:prstGeom>
        </p:spPr>
        <p:txBody>
          <a:bodyPr wrap="square" rtlCol="0">
            <a:spAutoFit/>
          </a:bodyPr>
          <a:lstStyle/>
          <a:p>
            <a:pPr marL="0" marR="0" indent="0" algn="r" defTabSz="914400" rtl="0" eaLnBrk="1" fontAlgn="auto" latinLnBrk="0" hangingPunct="1">
              <a:lnSpc>
                <a:spcPct val="100000"/>
              </a:lnSpc>
              <a:spcBef>
                <a:spcPct val="0"/>
              </a:spcBef>
              <a:spcAft>
                <a:spcPts val="0"/>
              </a:spcAft>
              <a:buClrTx/>
              <a:buSzTx/>
              <a:buFontTx/>
              <a:buNone/>
              <a:tabLst/>
            </a:pPr>
            <a:r>
              <a:rPr kumimoji="0" lang="pt-BR" sz="1100" b="0" i="0" u="none" strike="noStrike" kern="1200" cap="none" spc="0" normalizeH="0" baseline="0" noProof="0" dirty="0" err="1" smtClean="0">
                <a:ln>
                  <a:noFill/>
                </a:ln>
                <a:solidFill>
                  <a:schemeClr val="tx1"/>
                </a:solidFill>
                <a:effectLst/>
                <a:uLnTx/>
                <a:uFillTx/>
                <a:latin typeface="Arial" pitchFamily="34" charset="0"/>
                <a:ea typeface="+mj-ea"/>
                <a:cs typeface="Arial" pitchFamily="34" charset="0"/>
              </a:rPr>
              <a:t>Source</a:t>
            </a:r>
            <a:r>
              <a:rPr kumimoji="0" lang="pt-BR" sz="11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r>
              <a:rPr kumimoji="0" lang="pt-BR" sz="11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Central Bank </a:t>
            </a:r>
            <a:r>
              <a:rPr kumimoji="0" lang="pt-BR" sz="1100" b="0" i="0" u="none" strike="noStrike" kern="1200" cap="none" spc="0" normalizeH="0" noProof="0" dirty="0" err="1" smtClean="0">
                <a:ln>
                  <a:noFill/>
                </a:ln>
                <a:solidFill>
                  <a:schemeClr val="tx1"/>
                </a:solidFill>
                <a:effectLst/>
                <a:uLnTx/>
                <a:uFillTx/>
                <a:latin typeface="Arial" pitchFamily="34" charset="0"/>
                <a:ea typeface="+mj-ea"/>
                <a:cs typeface="Arial" pitchFamily="34" charset="0"/>
              </a:rPr>
              <a:t>of</a:t>
            </a:r>
            <a:r>
              <a:rPr kumimoji="0" lang="pt-BR" sz="11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a:t>
            </a:r>
            <a:r>
              <a:rPr kumimoji="0" lang="pt-BR" sz="1100" b="0" i="0" u="none" strike="noStrike" kern="1200" cap="none" spc="0" normalizeH="0" noProof="0" dirty="0" err="1" smtClean="0">
                <a:ln>
                  <a:noFill/>
                </a:ln>
                <a:solidFill>
                  <a:schemeClr val="tx1"/>
                </a:solidFill>
                <a:effectLst/>
                <a:uLnTx/>
                <a:uFillTx/>
                <a:latin typeface="Arial" pitchFamily="34" charset="0"/>
                <a:ea typeface="+mj-ea"/>
                <a:cs typeface="Arial" pitchFamily="34" charset="0"/>
              </a:rPr>
              <a:t>Brazil</a:t>
            </a:r>
            <a:endParaRPr kumimoji="0" lang="pt-BR" sz="1100" b="0" i="0" u="none" strike="noStrike" kern="1200" cap="none" spc="0" normalizeH="0" noProof="0" dirty="0" smtClean="0">
              <a:ln>
                <a:noFill/>
              </a:ln>
              <a:solidFill>
                <a:schemeClr val="tx1"/>
              </a:solidFill>
              <a:effectLst/>
              <a:uLnTx/>
              <a:uFillTx/>
              <a:latin typeface="Arial" pitchFamily="34" charset="0"/>
              <a:ea typeface="+mj-ea"/>
              <a:cs typeface="Arial" pitchFamily="34" charset="0"/>
            </a:endParaRPr>
          </a:p>
        </p:txBody>
      </p:sp>
      <p:graphicFrame>
        <p:nvGraphicFramePr>
          <p:cNvPr id="10" name="Gráfico 9"/>
          <p:cNvGraphicFramePr>
            <a:graphicFrameLocks/>
          </p:cNvGraphicFramePr>
          <p:nvPr>
            <p:extLst>
              <p:ext uri="{D42A27DB-BD31-4B8C-83A1-F6EECF244321}">
                <p14:modId xmlns:p14="http://schemas.microsoft.com/office/powerpoint/2010/main" val="685329282"/>
              </p:ext>
            </p:extLst>
          </p:nvPr>
        </p:nvGraphicFramePr>
        <p:xfrm>
          <a:off x="0" y="564125"/>
          <a:ext cx="3086100" cy="3119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a:graphicFrameLocks/>
          </p:cNvGraphicFramePr>
          <p:nvPr>
            <p:extLst>
              <p:ext uri="{D42A27DB-BD31-4B8C-83A1-F6EECF244321}">
                <p14:modId xmlns:p14="http://schemas.microsoft.com/office/powerpoint/2010/main" val="1886382296"/>
              </p:ext>
            </p:extLst>
          </p:nvPr>
        </p:nvGraphicFramePr>
        <p:xfrm>
          <a:off x="2933962" y="2817371"/>
          <a:ext cx="3384596" cy="3275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p:cNvGraphicFramePr>
            <a:graphicFrameLocks/>
          </p:cNvGraphicFramePr>
          <p:nvPr>
            <p:extLst>
              <p:ext uri="{D42A27DB-BD31-4B8C-83A1-F6EECF244321}">
                <p14:modId xmlns:p14="http://schemas.microsoft.com/office/powerpoint/2010/main" val="320235267"/>
              </p:ext>
            </p:extLst>
          </p:nvPr>
        </p:nvGraphicFramePr>
        <p:xfrm>
          <a:off x="5462864" y="1128250"/>
          <a:ext cx="3465112" cy="3484693"/>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355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539552" y="2852937"/>
            <a:ext cx="8286808" cy="584776"/>
          </a:xfrm>
          <a:prstGeom prst="rect">
            <a:avLst/>
          </a:prstGeom>
          <a:noFill/>
        </p:spPr>
        <p:txBody>
          <a:bodyPr wrap="square" rtlCol="0">
            <a:spAutoFit/>
          </a:bodyPr>
          <a:lstStyle/>
          <a:p>
            <a:pPr algn="ctr"/>
            <a:r>
              <a:rPr lang="en-US" sz="3200" b="1" dirty="0" smtClean="0">
                <a:solidFill>
                  <a:schemeClr val="accent1"/>
                </a:solidFill>
                <a:latin typeface="+mj-lt"/>
              </a:rPr>
              <a:t>Why </a:t>
            </a:r>
            <a:r>
              <a:rPr lang="en-US" sz="3200" b="1" dirty="0" smtClean="0">
                <a:solidFill>
                  <a:schemeClr val="accent1"/>
                </a:solidFill>
                <a:latin typeface="+mj-lt"/>
              </a:rPr>
              <a:t>Regulate </a:t>
            </a:r>
            <a:r>
              <a:rPr lang="en-US" sz="3200" b="1" smtClean="0">
                <a:solidFill>
                  <a:schemeClr val="accent1"/>
                </a:solidFill>
                <a:latin typeface="+mj-lt"/>
              </a:rPr>
              <a:t>Mobile Payments</a:t>
            </a:r>
            <a:endParaRPr lang="en-US" sz="3200" b="1" dirty="0" smtClean="0">
              <a:solidFill>
                <a:schemeClr val="accent1"/>
              </a:solidFill>
              <a:latin typeface="+mj-lt"/>
            </a:endParaRPr>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928" y="0"/>
            <a:ext cx="1190072" cy="112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42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6502D86E64E042AEFF3CE2890046F8" ma:contentTypeVersion="1" ma:contentTypeDescription="Create a new document." ma:contentTypeScope="" ma:versionID="940797db378c32214fa13bd190ed451f">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E801D0-C58F-4719-91AE-16C19751281F}"/>
</file>

<file path=customXml/itemProps2.xml><?xml version="1.0" encoding="utf-8"?>
<ds:datastoreItem xmlns:ds="http://schemas.openxmlformats.org/officeDocument/2006/customXml" ds:itemID="{88359F6D-41EC-4946-BDC3-428EE6AC508E}"/>
</file>

<file path=customXml/itemProps3.xml><?xml version="1.0" encoding="utf-8"?>
<ds:datastoreItem xmlns:ds="http://schemas.openxmlformats.org/officeDocument/2006/customXml" ds:itemID="{DBD664DF-C0A1-4EEA-8BD9-3BD4B34594AA}"/>
</file>

<file path=docProps/app.xml><?xml version="1.0" encoding="utf-8"?>
<Properties xmlns="http://schemas.openxmlformats.org/officeDocument/2006/extended-properties" xmlns:vt="http://schemas.openxmlformats.org/officeDocument/2006/docPropsVTypes">
  <TotalTime>4744</TotalTime>
  <Words>1046</Words>
  <Application>Microsoft Macintosh PowerPoint</Application>
  <PresentationFormat>On-screen Show (4:3)</PresentationFormat>
  <Paragraphs>190</Paragraphs>
  <Slides>25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ＭＳ Ｐゴシック</vt:lpstr>
      <vt:lpstr>TheSansCorrespondence</vt:lpstr>
      <vt:lpstr>Wingdings</vt:lpstr>
      <vt:lpstr>Arial</vt:lpstr>
      <vt:lpstr>Office Theme</vt:lpstr>
      <vt:lpstr>ITU Regional Standardization Forum for Americas  (Washington D.C., United States,  21 September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Principles and Objectives</vt:lpstr>
      <vt:lpstr>PowerPoint Presentation</vt:lpstr>
      <vt:lpstr>PowerPoint Presentation</vt:lpstr>
      <vt:lpstr>PowerPoint Presentation</vt:lpstr>
      <vt:lpstr>PowerPoint Presentation</vt:lpstr>
      <vt:lpstr>PowerPoint Presentation</vt:lpstr>
      <vt:lpstr>Mandates Division</vt:lpstr>
      <vt:lpstr>PowerPoint Presentation</vt:lpstr>
      <vt:lpstr>PowerPoint Presentation</vt:lpstr>
      <vt:lpstr>PowerPoint Presentation</vt:lpstr>
      <vt:lpstr>PowerPoint Presentation</vt:lpstr>
      <vt:lpstr>PowerPoint Presentation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Joao Alexandre Zanon</cp:lastModifiedBy>
  <cp:revision>132</cp:revision>
  <cp:lastPrinted>2015-01-19T16:17:40Z</cp:lastPrinted>
  <dcterms:created xsi:type="dcterms:W3CDTF">2014-09-01T15:38:30Z</dcterms:created>
  <dcterms:modified xsi:type="dcterms:W3CDTF">2015-09-20T12:28:27Z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0x0101002D6502D86E64E042AEFF3CE2890046F8</vt:lpwstr>
  </property>
</Properties>
</file>