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80" r:id="rId10"/>
    <p:sldId id="279" r:id="rId11"/>
    <p:sldId id="275" r:id="rId12"/>
    <p:sldId id="276" r:id="rId13"/>
    <p:sldId id="281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1883" autoAdjust="0"/>
  </p:normalViewPr>
  <p:slideViewPr>
    <p:cSldViewPr>
      <p:cViewPr varScale="1">
        <p:scale>
          <a:sx n="60" d="100"/>
          <a:sy n="60" d="100"/>
        </p:scale>
        <p:origin x="-16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Sheet1!$B$3:$B$10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Sheet1!$C$3:$C$10</c:f>
              <c:numCache>
                <c:formatCode>General</c:formatCode>
                <c:ptCount val="8"/>
                <c:pt idx="0">
                  <c:v>301322</c:v>
                </c:pt>
                <c:pt idx="1">
                  <c:v>366138</c:v>
                </c:pt>
                <c:pt idx="2">
                  <c:v>398857</c:v>
                </c:pt>
                <c:pt idx="3">
                  <c:v>412882</c:v>
                </c:pt>
                <c:pt idx="4">
                  <c:v>435104</c:v>
                </c:pt>
                <c:pt idx="5">
                  <c:v>443161</c:v>
                </c:pt>
                <c:pt idx="6">
                  <c:v>469740</c:v>
                </c:pt>
                <c:pt idx="7">
                  <c:v>468814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677888"/>
        <c:axId val="160679424"/>
      </c:lineChart>
      <c:catAx>
        <c:axId val="16067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0679424"/>
        <c:crosses val="autoZero"/>
        <c:auto val="1"/>
        <c:lblAlgn val="ctr"/>
        <c:lblOffset val="100"/>
        <c:noMultiLvlLbl val="0"/>
      </c:catAx>
      <c:valAx>
        <c:axId val="160679424"/>
        <c:scaling>
          <c:orientation val="minMax"/>
          <c:min val="25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677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D472E7-DA30-453C-9FB8-DD21C2F80245}" type="doc">
      <dgm:prSet loTypeId="urn:microsoft.com/office/officeart/2005/8/layout/radial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7CCF587-789E-4AE1-AC15-174FDB1BBDFC}">
      <dgm:prSet phldrT="[Text]"/>
      <dgm:spPr/>
      <dgm:t>
        <a:bodyPr/>
        <a:lstStyle/>
        <a:p>
          <a:r>
            <a:rPr lang="en-US" dirty="0" smtClean="0"/>
            <a:t>Level 1</a:t>
          </a:r>
          <a:endParaRPr lang="en-US" dirty="0"/>
        </a:p>
      </dgm:t>
    </dgm:pt>
    <dgm:pt modelId="{46935C70-5F55-4E36-8CAB-935C54BD8DF1}" type="parTrans" cxnId="{7C45A2CD-FD38-4673-AFFD-472EB8A80045}">
      <dgm:prSet/>
      <dgm:spPr/>
      <dgm:t>
        <a:bodyPr/>
        <a:lstStyle/>
        <a:p>
          <a:endParaRPr lang="en-US"/>
        </a:p>
      </dgm:t>
    </dgm:pt>
    <dgm:pt modelId="{DCA420FB-3914-4C87-BEF5-B8A2619A35B9}" type="sibTrans" cxnId="{7C45A2CD-FD38-4673-AFFD-472EB8A80045}">
      <dgm:prSet/>
      <dgm:spPr/>
      <dgm:t>
        <a:bodyPr/>
        <a:lstStyle/>
        <a:p>
          <a:endParaRPr lang="en-US"/>
        </a:p>
      </dgm:t>
    </dgm:pt>
    <dgm:pt modelId="{E993F5F2-4523-4A9A-8172-EC931CF0F62D}">
      <dgm:prSet phldrT="[Text]"/>
      <dgm:spPr/>
      <dgm:t>
        <a:bodyPr/>
        <a:lstStyle/>
        <a:p>
          <a:r>
            <a:rPr lang="en-US" dirty="0" smtClean="0"/>
            <a:t>Low risk equipment</a:t>
          </a:r>
          <a:endParaRPr lang="en-US" dirty="0"/>
        </a:p>
      </dgm:t>
    </dgm:pt>
    <dgm:pt modelId="{6FB90E17-4727-4BE9-B426-EDDC8B0E32C8}" type="parTrans" cxnId="{1ED7FD4F-7F5F-4D7C-86F2-144890DC4BCC}">
      <dgm:prSet/>
      <dgm:spPr/>
      <dgm:t>
        <a:bodyPr/>
        <a:lstStyle/>
        <a:p>
          <a:endParaRPr lang="en-US"/>
        </a:p>
      </dgm:t>
    </dgm:pt>
    <dgm:pt modelId="{D9EF9ED5-813C-47B7-8942-12F3C62B3789}" type="sibTrans" cxnId="{1ED7FD4F-7F5F-4D7C-86F2-144890DC4BCC}">
      <dgm:prSet/>
      <dgm:spPr/>
      <dgm:t>
        <a:bodyPr/>
        <a:lstStyle/>
        <a:p>
          <a:endParaRPr lang="en-US"/>
        </a:p>
      </dgm:t>
    </dgm:pt>
    <dgm:pt modelId="{9B6BBB05-DB56-45D8-B56F-37A950A19FE0}">
      <dgm:prSet phldrT="[Text]"/>
      <dgm:spPr/>
      <dgm:t>
        <a:bodyPr/>
        <a:lstStyle/>
        <a:p>
          <a:r>
            <a:rPr lang="en-US" dirty="0" smtClean="0"/>
            <a:t>Level 2</a:t>
          </a:r>
          <a:endParaRPr lang="en-US" dirty="0"/>
        </a:p>
      </dgm:t>
    </dgm:pt>
    <dgm:pt modelId="{6942DAE0-3F82-46EE-BBF6-D5D5CBF5F449}" type="parTrans" cxnId="{49F7D724-1892-449D-848C-8CD440C18F12}">
      <dgm:prSet/>
      <dgm:spPr/>
      <dgm:t>
        <a:bodyPr/>
        <a:lstStyle/>
        <a:p>
          <a:endParaRPr lang="en-US"/>
        </a:p>
      </dgm:t>
    </dgm:pt>
    <dgm:pt modelId="{BCC96CA7-D50A-4E1F-818E-DBCA2E5D55A5}" type="sibTrans" cxnId="{49F7D724-1892-449D-848C-8CD440C18F12}">
      <dgm:prSet/>
      <dgm:spPr/>
      <dgm:t>
        <a:bodyPr/>
        <a:lstStyle/>
        <a:p>
          <a:endParaRPr lang="en-US"/>
        </a:p>
      </dgm:t>
    </dgm:pt>
    <dgm:pt modelId="{3AFFD215-FAE1-4CE3-BDB3-7529E115AD0B}">
      <dgm:prSet phldrT="[Text]"/>
      <dgm:spPr/>
      <dgm:t>
        <a:bodyPr/>
        <a:lstStyle/>
        <a:p>
          <a:r>
            <a:rPr lang="en-US" dirty="0" smtClean="0"/>
            <a:t> Medium risk</a:t>
          </a:r>
          <a:endParaRPr lang="en-US" dirty="0"/>
        </a:p>
      </dgm:t>
    </dgm:pt>
    <dgm:pt modelId="{7B5C6094-60A8-4DC1-A75D-3FC49237EAC9}" type="parTrans" cxnId="{680DD42A-4DBB-4769-9430-183009950C30}">
      <dgm:prSet/>
      <dgm:spPr/>
      <dgm:t>
        <a:bodyPr/>
        <a:lstStyle/>
        <a:p>
          <a:endParaRPr lang="en-US"/>
        </a:p>
      </dgm:t>
    </dgm:pt>
    <dgm:pt modelId="{C4EBA88C-3C93-4DD3-B51F-E27D65509198}" type="sibTrans" cxnId="{680DD42A-4DBB-4769-9430-183009950C30}">
      <dgm:prSet/>
      <dgm:spPr/>
      <dgm:t>
        <a:bodyPr/>
        <a:lstStyle/>
        <a:p>
          <a:endParaRPr lang="en-US"/>
        </a:p>
      </dgm:t>
    </dgm:pt>
    <dgm:pt modelId="{F534D011-D4C3-4E42-AECF-5EA5B4FB135B}">
      <dgm:prSet phldrT="[Text]"/>
      <dgm:spPr/>
      <dgm:t>
        <a:bodyPr/>
        <a:lstStyle/>
        <a:p>
          <a:r>
            <a:rPr lang="en-US" dirty="0" smtClean="0"/>
            <a:t> Amateur radio, marine radio </a:t>
          </a:r>
          <a:r>
            <a:rPr lang="en-US" dirty="0" err="1" smtClean="0"/>
            <a:t>etc</a:t>
          </a:r>
          <a:endParaRPr lang="en-US" dirty="0"/>
        </a:p>
      </dgm:t>
    </dgm:pt>
    <dgm:pt modelId="{D6D8AA40-09CC-44CC-BAF0-35EBBED1E77E}" type="parTrans" cxnId="{E6455678-575B-426D-B414-455FB4B113A1}">
      <dgm:prSet/>
      <dgm:spPr/>
      <dgm:t>
        <a:bodyPr/>
        <a:lstStyle/>
        <a:p>
          <a:endParaRPr lang="en-US"/>
        </a:p>
      </dgm:t>
    </dgm:pt>
    <dgm:pt modelId="{DBDD3A99-09F6-4C28-836C-65693F10801D}" type="sibTrans" cxnId="{E6455678-575B-426D-B414-455FB4B113A1}">
      <dgm:prSet/>
      <dgm:spPr/>
      <dgm:t>
        <a:bodyPr/>
        <a:lstStyle/>
        <a:p>
          <a:endParaRPr lang="en-US"/>
        </a:p>
      </dgm:t>
    </dgm:pt>
    <dgm:pt modelId="{26DE6A7E-A7DC-4930-BD58-D1BCB8941ACC}">
      <dgm:prSet phldrT="[Text]"/>
      <dgm:spPr/>
      <dgm:t>
        <a:bodyPr/>
        <a:lstStyle/>
        <a:p>
          <a:r>
            <a:rPr lang="en-US" dirty="0" smtClean="0"/>
            <a:t>Level 3</a:t>
          </a:r>
        </a:p>
      </dgm:t>
    </dgm:pt>
    <dgm:pt modelId="{46CE833C-F5F9-4C9A-8F93-F2E4077C442B}" type="parTrans" cxnId="{665B5B73-36A1-4236-948A-36DEA7F3F695}">
      <dgm:prSet/>
      <dgm:spPr/>
      <dgm:t>
        <a:bodyPr/>
        <a:lstStyle/>
        <a:p>
          <a:endParaRPr lang="en-US"/>
        </a:p>
      </dgm:t>
    </dgm:pt>
    <dgm:pt modelId="{1A60FE8F-F980-445E-94EF-257001909D25}" type="sibTrans" cxnId="{665B5B73-36A1-4236-948A-36DEA7F3F695}">
      <dgm:prSet/>
      <dgm:spPr/>
      <dgm:t>
        <a:bodyPr/>
        <a:lstStyle/>
        <a:p>
          <a:endParaRPr lang="en-US"/>
        </a:p>
      </dgm:t>
    </dgm:pt>
    <dgm:pt modelId="{9FC29657-8587-4C33-941C-48FA6CCFA89B}">
      <dgm:prSet phldrT="[Text]"/>
      <dgm:spPr/>
      <dgm:t>
        <a:bodyPr/>
        <a:lstStyle/>
        <a:p>
          <a:r>
            <a:rPr lang="en-US" dirty="0" smtClean="0"/>
            <a:t> High risk</a:t>
          </a:r>
          <a:endParaRPr lang="en-US" dirty="0"/>
        </a:p>
      </dgm:t>
    </dgm:pt>
    <dgm:pt modelId="{0859E1BC-1C6F-4057-889A-9AC1A684B3B1}" type="parTrans" cxnId="{72B8E832-BD19-4419-AA44-0551DABCEA20}">
      <dgm:prSet/>
      <dgm:spPr/>
      <dgm:t>
        <a:bodyPr/>
        <a:lstStyle/>
        <a:p>
          <a:endParaRPr lang="en-US"/>
        </a:p>
      </dgm:t>
    </dgm:pt>
    <dgm:pt modelId="{DFDA8311-7ABA-40EB-8D6B-660F604E944E}" type="sibTrans" cxnId="{72B8E832-BD19-4419-AA44-0551DABCEA20}">
      <dgm:prSet/>
      <dgm:spPr/>
      <dgm:t>
        <a:bodyPr/>
        <a:lstStyle/>
        <a:p>
          <a:endParaRPr lang="en-US"/>
        </a:p>
      </dgm:t>
    </dgm:pt>
    <dgm:pt modelId="{38B1D049-BE70-41A2-8147-2EF271AB0F35}">
      <dgm:prSet phldrT="[Text]"/>
      <dgm:spPr/>
      <dgm:t>
        <a:bodyPr/>
        <a:lstStyle/>
        <a:p>
          <a:r>
            <a:rPr lang="en-US" dirty="0" smtClean="0"/>
            <a:t> </a:t>
          </a:r>
          <a:r>
            <a:rPr lang="en-US" dirty="0" err="1" smtClean="0"/>
            <a:t>Basestation</a:t>
          </a:r>
          <a:r>
            <a:rPr lang="en-US" dirty="0" smtClean="0"/>
            <a:t>, high power radio </a:t>
          </a:r>
          <a:r>
            <a:rPr lang="en-US" dirty="0" err="1" smtClean="0"/>
            <a:t>etc</a:t>
          </a:r>
          <a:endParaRPr lang="en-US" dirty="0"/>
        </a:p>
      </dgm:t>
    </dgm:pt>
    <dgm:pt modelId="{01598913-BE6F-49E9-8CB6-2BF5BD80AD08}" type="parTrans" cxnId="{C03F2AC1-A3A2-4157-B172-18592C3CDD82}">
      <dgm:prSet/>
      <dgm:spPr/>
      <dgm:t>
        <a:bodyPr/>
        <a:lstStyle/>
        <a:p>
          <a:endParaRPr lang="en-US"/>
        </a:p>
      </dgm:t>
    </dgm:pt>
    <dgm:pt modelId="{F483BF1D-519D-4DBF-9207-9944FDC37722}" type="sibTrans" cxnId="{C03F2AC1-A3A2-4157-B172-18592C3CDD82}">
      <dgm:prSet/>
      <dgm:spPr/>
      <dgm:t>
        <a:bodyPr/>
        <a:lstStyle/>
        <a:p>
          <a:endParaRPr lang="en-US"/>
        </a:p>
      </dgm:t>
    </dgm:pt>
    <dgm:pt modelId="{0C4C32EE-D266-4989-9D1A-9755877775DA}">
      <dgm:prSet phldrT="[Text]"/>
      <dgm:spPr/>
      <dgm:t>
        <a:bodyPr/>
        <a:lstStyle/>
        <a:p>
          <a:r>
            <a:rPr lang="en-US" dirty="0" smtClean="0"/>
            <a:t> SRDs, PTSN </a:t>
          </a:r>
          <a:r>
            <a:rPr lang="en-US" dirty="0" err="1" smtClean="0"/>
            <a:t>etc</a:t>
          </a:r>
          <a:endParaRPr lang="en-US" dirty="0"/>
        </a:p>
      </dgm:t>
    </dgm:pt>
    <dgm:pt modelId="{1764A9C7-6BBE-4448-838F-91127A61655A}" type="sibTrans" cxnId="{7866305B-659E-44FE-A057-EEE10F1E06CE}">
      <dgm:prSet/>
      <dgm:spPr/>
      <dgm:t>
        <a:bodyPr/>
        <a:lstStyle/>
        <a:p>
          <a:endParaRPr lang="en-US"/>
        </a:p>
      </dgm:t>
    </dgm:pt>
    <dgm:pt modelId="{86EDF870-448B-424F-8F17-A682F98BF69C}" type="parTrans" cxnId="{7866305B-659E-44FE-A057-EEE10F1E06CE}">
      <dgm:prSet/>
      <dgm:spPr/>
      <dgm:t>
        <a:bodyPr/>
        <a:lstStyle/>
        <a:p>
          <a:endParaRPr lang="en-US"/>
        </a:p>
      </dgm:t>
    </dgm:pt>
    <dgm:pt modelId="{05BD4EFB-761F-4711-AD04-5AA2A0F1F055}" type="pres">
      <dgm:prSet presAssocID="{6AD472E7-DA30-453C-9FB8-DD21C2F80245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2C851D62-DED9-4F5C-8067-A59EFF5A4C83}" type="pres">
      <dgm:prSet presAssocID="{6AD472E7-DA30-453C-9FB8-DD21C2F80245}" presName="cycle" presStyleCnt="0"/>
      <dgm:spPr/>
    </dgm:pt>
    <dgm:pt modelId="{74E89ABD-0233-4FB0-AC6D-01BAC0B78D7A}" type="pres">
      <dgm:prSet presAssocID="{6AD472E7-DA30-453C-9FB8-DD21C2F80245}" presName="centerShape" presStyleCnt="0"/>
      <dgm:spPr/>
    </dgm:pt>
    <dgm:pt modelId="{8667C330-6540-453E-BAAF-FAD0B89AF31A}" type="pres">
      <dgm:prSet presAssocID="{6AD472E7-DA30-453C-9FB8-DD21C2F80245}" presName="connSite" presStyleLbl="node1" presStyleIdx="0" presStyleCnt="4"/>
      <dgm:spPr/>
    </dgm:pt>
    <dgm:pt modelId="{92710ABE-7221-4EB4-860E-D51965A17D0C}" type="pres">
      <dgm:prSet presAssocID="{6AD472E7-DA30-453C-9FB8-DD21C2F80245}" presName="visible" presStyleLbl="node1" presStyleIdx="0" presStyleCnt="4" custFlipHor="1" custScaleX="8293" custLinFactNeighborX="31291"/>
      <dgm:spPr>
        <a:solidFill>
          <a:schemeClr val="bg1"/>
        </a:solidFill>
      </dgm:spPr>
    </dgm:pt>
    <dgm:pt modelId="{1C3C1D71-1297-4F57-9AC0-AF09F47999A4}" type="pres">
      <dgm:prSet presAssocID="{46935C70-5F55-4E36-8CAB-935C54BD8DF1}" presName="Name25" presStyleLbl="parChTrans1D1" presStyleIdx="0" presStyleCnt="3"/>
      <dgm:spPr/>
    </dgm:pt>
    <dgm:pt modelId="{814B1E8C-F14B-4812-ACCF-406310FDEDFF}" type="pres">
      <dgm:prSet presAssocID="{37CCF587-789E-4AE1-AC15-174FDB1BBDFC}" presName="node" presStyleCnt="0"/>
      <dgm:spPr/>
    </dgm:pt>
    <dgm:pt modelId="{85F62EF5-0236-4D4A-9196-7B7C15268D38}" type="pres">
      <dgm:prSet presAssocID="{37CCF587-789E-4AE1-AC15-174FDB1BBDFC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F91D3714-3012-436A-AE18-903DDA3EE40F}" type="pres">
      <dgm:prSet presAssocID="{37CCF587-789E-4AE1-AC15-174FDB1BBDFC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C82E8-D9CA-4067-8BCC-50CE1E9C14DE}" type="pres">
      <dgm:prSet presAssocID="{6942DAE0-3F82-46EE-BBF6-D5D5CBF5F449}" presName="Name25" presStyleLbl="parChTrans1D1" presStyleIdx="1" presStyleCnt="3"/>
      <dgm:spPr/>
    </dgm:pt>
    <dgm:pt modelId="{9AC6CAAD-01C9-40E1-A002-1B74E89EE084}" type="pres">
      <dgm:prSet presAssocID="{9B6BBB05-DB56-45D8-B56F-37A950A19FE0}" presName="node" presStyleCnt="0"/>
      <dgm:spPr/>
    </dgm:pt>
    <dgm:pt modelId="{AD1793F4-A92C-4ABC-BC81-83972EA965DF}" type="pres">
      <dgm:prSet presAssocID="{9B6BBB05-DB56-45D8-B56F-37A950A19FE0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0B3C00-2E24-4714-AA4E-82ABF8359A68}" type="pres">
      <dgm:prSet presAssocID="{9B6BBB05-DB56-45D8-B56F-37A950A19FE0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A10D2E-AF09-4473-8E5A-261A2EC9C84D}" type="pres">
      <dgm:prSet presAssocID="{46CE833C-F5F9-4C9A-8F93-F2E4077C442B}" presName="Name25" presStyleLbl="parChTrans1D1" presStyleIdx="2" presStyleCnt="3"/>
      <dgm:spPr/>
    </dgm:pt>
    <dgm:pt modelId="{20B9EEAB-FE7C-4502-99C2-BF35663B3BED}" type="pres">
      <dgm:prSet presAssocID="{26DE6A7E-A7DC-4930-BD58-D1BCB8941ACC}" presName="node" presStyleCnt="0"/>
      <dgm:spPr/>
    </dgm:pt>
    <dgm:pt modelId="{CA737AB2-F822-42AD-9606-986BD444302B}" type="pres">
      <dgm:prSet presAssocID="{26DE6A7E-A7DC-4930-BD58-D1BCB8941ACC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64E74-FCFE-48D2-B92E-187C2E618B5E}" type="pres">
      <dgm:prSet presAssocID="{26DE6A7E-A7DC-4930-BD58-D1BCB8941ACC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66305B-659E-44FE-A057-EEE10F1E06CE}" srcId="{37CCF587-789E-4AE1-AC15-174FDB1BBDFC}" destId="{0C4C32EE-D266-4989-9D1A-9755877775DA}" srcOrd="1" destOrd="0" parTransId="{86EDF870-448B-424F-8F17-A682F98BF69C}" sibTransId="{1764A9C7-6BBE-4448-838F-91127A61655A}"/>
    <dgm:cxn modelId="{5E6D553D-FC79-4ADC-B5B4-FACDB88ABA1F}" type="presOf" srcId="{9FC29657-8587-4C33-941C-48FA6CCFA89B}" destId="{82B64E74-FCFE-48D2-B92E-187C2E618B5E}" srcOrd="0" destOrd="0" presId="urn:microsoft.com/office/officeart/2005/8/layout/radial2"/>
    <dgm:cxn modelId="{D3DA69D6-2170-4083-843D-E2344C560CAE}" type="presOf" srcId="{E993F5F2-4523-4A9A-8172-EC931CF0F62D}" destId="{F91D3714-3012-436A-AE18-903DDA3EE40F}" srcOrd="0" destOrd="0" presId="urn:microsoft.com/office/officeart/2005/8/layout/radial2"/>
    <dgm:cxn modelId="{A30554FF-0831-4C87-9860-990943A96AFE}" type="presOf" srcId="{9B6BBB05-DB56-45D8-B56F-37A950A19FE0}" destId="{AD1793F4-A92C-4ABC-BC81-83972EA965DF}" srcOrd="0" destOrd="0" presId="urn:microsoft.com/office/officeart/2005/8/layout/radial2"/>
    <dgm:cxn modelId="{FEB70E2E-1489-4B54-9234-4D70E1ACE135}" type="presOf" srcId="{46935C70-5F55-4E36-8CAB-935C54BD8DF1}" destId="{1C3C1D71-1297-4F57-9AC0-AF09F47999A4}" srcOrd="0" destOrd="0" presId="urn:microsoft.com/office/officeart/2005/8/layout/radial2"/>
    <dgm:cxn modelId="{49F7D724-1892-449D-848C-8CD440C18F12}" srcId="{6AD472E7-DA30-453C-9FB8-DD21C2F80245}" destId="{9B6BBB05-DB56-45D8-B56F-37A950A19FE0}" srcOrd="1" destOrd="0" parTransId="{6942DAE0-3F82-46EE-BBF6-D5D5CBF5F449}" sibTransId="{BCC96CA7-D50A-4E1F-818E-DBCA2E5D55A5}"/>
    <dgm:cxn modelId="{72B8E832-BD19-4419-AA44-0551DABCEA20}" srcId="{26DE6A7E-A7DC-4930-BD58-D1BCB8941ACC}" destId="{9FC29657-8587-4C33-941C-48FA6CCFA89B}" srcOrd="0" destOrd="0" parTransId="{0859E1BC-1C6F-4057-889A-9AC1A684B3B1}" sibTransId="{DFDA8311-7ABA-40EB-8D6B-660F604E944E}"/>
    <dgm:cxn modelId="{8EA73444-A40E-43E4-A6F2-284A70B91318}" type="presOf" srcId="{38B1D049-BE70-41A2-8147-2EF271AB0F35}" destId="{82B64E74-FCFE-48D2-B92E-187C2E618B5E}" srcOrd="0" destOrd="1" presId="urn:microsoft.com/office/officeart/2005/8/layout/radial2"/>
    <dgm:cxn modelId="{5305076F-4351-4933-91A4-689D32E314FF}" type="presOf" srcId="{6942DAE0-3F82-46EE-BBF6-D5D5CBF5F449}" destId="{60AC82E8-D9CA-4067-8BCC-50CE1E9C14DE}" srcOrd="0" destOrd="0" presId="urn:microsoft.com/office/officeart/2005/8/layout/radial2"/>
    <dgm:cxn modelId="{923F2CF3-46B1-4B0C-9F8A-C8B80D90BF1A}" type="presOf" srcId="{3AFFD215-FAE1-4CE3-BDB3-7529E115AD0B}" destId="{D10B3C00-2E24-4714-AA4E-82ABF8359A68}" srcOrd="0" destOrd="0" presId="urn:microsoft.com/office/officeart/2005/8/layout/radial2"/>
    <dgm:cxn modelId="{DE5F9A82-FB0E-425A-B879-B536C061B679}" type="presOf" srcId="{26DE6A7E-A7DC-4930-BD58-D1BCB8941ACC}" destId="{CA737AB2-F822-42AD-9606-986BD444302B}" srcOrd="0" destOrd="0" presId="urn:microsoft.com/office/officeart/2005/8/layout/radial2"/>
    <dgm:cxn modelId="{E6455678-575B-426D-B414-455FB4B113A1}" srcId="{9B6BBB05-DB56-45D8-B56F-37A950A19FE0}" destId="{F534D011-D4C3-4E42-AECF-5EA5B4FB135B}" srcOrd="1" destOrd="0" parTransId="{D6D8AA40-09CC-44CC-BAF0-35EBBED1E77E}" sibTransId="{DBDD3A99-09F6-4C28-836C-65693F10801D}"/>
    <dgm:cxn modelId="{1ED7FD4F-7F5F-4D7C-86F2-144890DC4BCC}" srcId="{37CCF587-789E-4AE1-AC15-174FDB1BBDFC}" destId="{E993F5F2-4523-4A9A-8172-EC931CF0F62D}" srcOrd="0" destOrd="0" parTransId="{6FB90E17-4727-4BE9-B426-EDDC8B0E32C8}" sibTransId="{D9EF9ED5-813C-47B7-8942-12F3C62B3789}"/>
    <dgm:cxn modelId="{237B9D50-80B9-4CD4-9F42-4B4D1525C94E}" type="presOf" srcId="{F534D011-D4C3-4E42-AECF-5EA5B4FB135B}" destId="{D10B3C00-2E24-4714-AA4E-82ABF8359A68}" srcOrd="0" destOrd="1" presId="urn:microsoft.com/office/officeart/2005/8/layout/radial2"/>
    <dgm:cxn modelId="{7C45A2CD-FD38-4673-AFFD-472EB8A80045}" srcId="{6AD472E7-DA30-453C-9FB8-DD21C2F80245}" destId="{37CCF587-789E-4AE1-AC15-174FDB1BBDFC}" srcOrd="0" destOrd="0" parTransId="{46935C70-5F55-4E36-8CAB-935C54BD8DF1}" sibTransId="{DCA420FB-3914-4C87-BEF5-B8A2619A35B9}"/>
    <dgm:cxn modelId="{9F88E1AD-9DD1-4B02-B551-5D0586261E51}" type="presOf" srcId="{46CE833C-F5F9-4C9A-8F93-F2E4077C442B}" destId="{9DA10D2E-AF09-4473-8E5A-261A2EC9C84D}" srcOrd="0" destOrd="0" presId="urn:microsoft.com/office/officeart/2005/8/layout/radial2"/>
    <dgm:cxn modelId="{C03F2AC1-A3A2-4157-B172-18592C3CDD82}" srcId="{26DE6A7E-A7DC-4930-BD58-D1BCB8941ACC}" destId="{38B1D049-BE70-41A2-8147-2EF271AB0F35}" srcOrd="1" destOrd="0" parTransId="{01598913-BE6F-49E9-8CB6-2BF5BD80AD08}" sibTransId="{F483BF1D-519D-4DBF-9207-9944FDC37722}"/>
    <dgm:cxn modelId="{63222AA7-8A48-4363-9782-4B3DDD8760AB}" type="presOf" srcId="{6AD472E7-DA30-453C-9FB8-DD21C2F80245}" destId="{05BD4EFB-761F-4711-AD04-5AA2A0F1F055}" srcOrd="0" destOrd="0" presId="urn:microsoft.com/office/officeart/2005/8/layout/radial2"/>
    <dgm:cxn modelId="{8D14102C-060A-493B-913F-EC7CC5B707B0}" type="presOf" srcId="{37CCF587-789E-4AE1-AC15-174FDB1BBDFC}" destId="{85F62EF5-0236-4D4A-9196-7B7C15268D38}" srcOrd="0" destOrd="0" presId="urn:microsoft.com/office/officeart/2005/8/layout/radial2"/>
    <dgm:cxn modelId="{665B5B73-36A1-4236-948A-36DEA7F3F695}" srcId="{6AD472E7-DA30-453C-9FB8-DD21C2F80245}" destId="{26DE6A7E-A7DC-4930-BD58-D1BCB8941ACC}" srcOrd="2" destOrd="0" parTransId="{46CE833C-F5F9-4C9A-8F93-F2E4077C442B}" sibTransId="{1A60FE8F-F980-445E-94EF-257001909D25}"/>
    <dgm:cxn modelId="{9AFB99E7-4B12-46B0-9860-5088CF42CBE4}" type="presOf" srcId="{0C4C32EE-D266-4989-9D1A-9755877775DA}" destId="{F91D3714-3012-436A-AE18-903DDA3EE40F}" srcOrd="0" destOrd="1" presId="urn:microsoft.com/office/officeart/2005/8/layout/radial2"/>
    <dgm:cxn modelId="{680DD42A-4DBB-4769-9430-183009950C30}" srcId="{9B6BBB05-DB56-45D8-B56F-37A950A19FE0}" destId="{3AFFD215-FAE1-4CE3-BDB3-7529E115AD0B}" srcOrd="0" destOrd="0" parTransId="{7B5C6094-60A8-4DC1-A75D-3FC49237EAC9}" sibTransId="{C4EBA88C-3C93-4DD3-B51F-E27D65509198}"/>
    <dgm:cxn modelId="{16DF05C4-AB7E-4CA4-9912-6C811FA2964E}" type="presParOf" srcId="{05BD4EFB-761F-4711-AD04-5AA2A0F1F055}" destId="{2C851D62-DED9-4F5C-8067-A59EFF5A4C83}" srcOrd="0" destOrd="0" presId="urn:microsoft.com/office/officeart/2005/8/layout/radial2"/>
    <dgm:cxn modelId="{6C51E945-F41D-44CA-8861-C85315C79F1D}" type="presParOf" srcId="{2C851D62-DED9-4F5C-8067-A59EFF5A4C83}" destId="{74E89ABD-0233-4FB0-AC6D-01BAC0B78D7A}" srcOrd="0" destOrd="0" presId="urn:microsoft.com/office/officeart/2005/8/layout/radial2"/>
    <dgm:cxn modelId="{45532F38-668A-485F-BF20-C5F9D5CE87AC}" type="presParOf" srcId="{74E89ABD-0233-4FB0-AC6D-01BAC0B78D7A}" destId="{8667C330-6540-453E-BAAF-FAD0B89AF31A}" srcOrd="0" destOrd="0" presId="urn:microsoft.com/office/officeart/2005/8/layout/radial2"/>
    <dgm:cxn modelId="{A89123DE-8691-4914-88E8-8BFE8C7FB7E3}" type="presParOf" srcId="{74E89ABD-0233-4FB0-AC6D-01BAC0B78D7A}" destId="{92710ABE-7221-4EB4-860E-D51965A17D0C}" srcOrd="1" destOrd="0" presId="urn:microsoft.com/office/officeart/2005/8/layout/radial2"/>
    <dgm:cxn modelId="{AC9151AD-BB72-4253-B057-1827C8F2DAD4}" type="presParOf" srcId="{2C851D62-DED9-4F5C-8067-A59EFF5A4C83}" destId="{1C3C1D71-1297-4F57-9AC0-AF09F47999A4}" srcOrd="1" destOrd="0" presId="urn:microsoft.com/office/officeart/2005/8/layout/radial2"/>
    <dgm:cxn modelId="{D93000AB-4619-480B-B651-F2118EE23675}" type="presParOf" srcId="{2C851D62-DED9-4F5C-8067-A59EFF5A4C83}" destId="{814B1E8C-F14B-4812-ACCF-406310FDEDFF}" srcOrd="2" destOrd="0" presId="urn:microsoft.com/office/officeart/2005/8/layout/radial2"/>
    <dgm:cxn modelId="{D574C1A9-83DC-4923-B5E7-63BAF800E859}" type="presParOf" srcId="{814B1E8C-F14B-4812-ACCF-406310FDEDFF}" destId="{85F62EF5-0236-4D4A-9196-7B7C15268D38}" srcOrd="0" destOrd="0" presId="urn:microsoft.com/office/officeart/2005/8/layout/radial2"/>
    <dgm:cxn modelId="{D412FE4E-1B1E-48FB-9316-500ACBAB2F27}" type="presParOf" srcId="{814B1E8C-F14B-4812-ACCF-406310FDEDFF}" destId="{F91D3714-3012-436A-AE18-903DDA3EE40F}" srcOrd="1" destOrd="0" presId="urn:microsoft.com/office/officeart/2005/8/layout/radial2"/>
    <dgm:cxn modelId="{9FD54FF4-7BD1-4802-8E3B-2FF2BD8B32EB}" type="presParOf" srcId="{2C851D62-DED9-4F5C-8067-A59EFF5A4C83}" destId="{60AC82E8-D9CA-4067-8BCC-50CE1E9C14DE}" srcOrd="3" destOrd="0" presId="urn:microsoft.com/office/officeart/2005/8/layout/radial2"/>
    <dgm:cxn modelId="{6B8B7FF9-889F-4A5B-9E37-1CA777CE91D0}" type="presParOf" srcId="{2C851D62-DED9-4F5C-8067-A59EFF5A4C83}" destId="{9AC6CAAD-01C9-40E1-A002-1B74E89EE084}" srcOrd="4" destOrd="0" presId="urn:microsoft.com/office/officeart/2005/8/layout/radial2"/>
    <dgm:cxn modelId="{45100FF6-418F-4A20-AC94-24293E208CD0}" type="presParOf" srcId="{9AC6CAAD-01C9-40E1-A002-1B74E89EE084}" destId="{AD1793F4-A92C-4ABC-BC81-83972EA965DF}" srcOrd="0" destOrd="0" presId="urn:microsoft.com/office/officeart/2005/8/layout/radial2"/>
    <dgm:cxn modelId="{91388E26-FEE5-4930-BD54-52A204C167D7}" type="presParOf" srcId="{9AC6CAAD-01C9-40E1-A002-1B74E89EE084}" destId="{D10B3C00-2E24-4714-AA4E-82ABF8359A68}" srcOrd="1" destOrd="0" presId="urn:microsoft.com/office/officeart/2005/8/layout/radial2"/>
    <dgm:cxn modelId="{8695ACA6-8341-47C3-A8A5-C537B5F5AC51}" type="presParOf" srcId="{2C851D62-DED9-4F5C-8067-A59EFF5A4C83}" destId="{9DA10D2E-AF09-4473-8E5A-261A2EC9C84D}" srcOrd="5" destOrd="0" presId="urn:microsoft.com/office/officeart/2005/8/layout/radial2"/>
    <dgm:cxn modelId="{CE3EFFB7-877D-4679-AE58-C9E9BDD86847}" type="presParOf" srcId="{2C851D62-DED9-4F5C-8067-A59EFF5A4C83}" destId="{20B9EEAB-FE7C-4502-99C2-BF35663B3BED}" srcOrd="6" destOrd="0" presId="urn:microsoft.com/office/officeart/2005/8/layout/radial2"/>
    <dgm:cxn modelId="{D456AEB7-4356-4260-8942-F5CB5A23BCBF}" type="presParOf" srcId="{20B9EEAB-FE7C-4502-99C2-BF35663B3BED}" destId="{CA737AB2-F822-42AD-9606-986BD444302B}" srcOrd="0" destOrd="0" presId="urn:microsoft.com/office/officeart/2005/8/layout/radial2"/>
    <dgm:cxn modelId="{09230B9C-958F-4E9F-B452-DDB6E32C09C2}" type="presParOf" srcId="{20B9EEAB-FE7C-4502-99C2-BF35663B3BED}" destId="{82B64E74-FCFE-48D2-B92E-187C2E618B5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FEEC0-176D-46E9-9BEF-A3740949DA05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2" csCatId="colorful" phldr="1"/>
      <dgm:spPr/>
    </dgm:pt>
    <dgm:pt modelId="{DBFBC5A9-4A68-4EEC-A636-B62D03DA34A5}">
      <dgm:prSet phldrT="[Text]"/>
      <dgm:spPr/>
      <dgm:t>
        <a:bodyPr/>
        <a:lstStyle/>
        <a:p>
          <a:r>
            <a:rPr lang="en-US" b="1" dirty="0" smtClean="0"/>
            <a:t>Regulator</a:t>
          </a:r>
          <a:endParaRPr lang="en-US" b="1" dirty="0"/>
        </a:p>
      </dgm:t>
    </dgm:pt>
    <dgm:pt modelId="{C7DB5F57-5A78-45E1-AD0D-8B82063815EE}" type="parTrans" cxnId="{07A32C7E-58CD-4999-ACFE-2AC6672530F0}">
      <dgm:prSet/>
      <dgm:spPr/>
      <dgm:t>
        <a:bodyPr/>
        <a:lstStyle/>
        <a:p>
          <a:endParaRPr lang="en-US"/>
        </a:p>
      </dgm:t>
    </dgm:pt>
    <dgm:pt modelId="{89031059-19A9-472E-864F-4AB6C5E08ABD}" type="sibTrans" cxnId="{07A32C7E-58CD-4999-ACFE-2AC6672530F0}">
      <dgm:prSet/>
      <dgm:spPr/>
      <dgm:t>
        <a:bodyPr/>
        <a:lstStyle/>
        <a:p>
          <a:endParaRPr lang="en-US"/>
        </a:p>
      </dgm:t>
    </dgm:pt>
    <dgm:pt modelId="{82C183C6-C50E-4FD9-A69C-0329DA48E4B6}">
      <dgm:prSet phldrT="[Text]" custT="1"/>
      <dgm:spPr/>
      <dgm:t>
        <a:bodyPr/>
        <a:lstStyle/>
        <a:p>
          <a:r>
            <a:rPr lang="en-US" sz="1900" b="1" dirty="0" smtClean="0"/>
            <a:t>Consumer</a:t>
          </a:r>
          <a:endParaRPr lang="en-US" sz="1900" b="1" dirty="0"/>
        </a:p>
      </dgm:t>
    </dgm:pt>
    <dgm:pt modelId="{1EE4E997-5DAF-45C8-9C27-10170BD3A763}" type="parTrans" cxnId="{E0BDDFAE-AE1E-4D59-AFE7-F4587A7256B6}">
      <dgm:prSet/>
      <dgm:spPr/>
      <dgm:t>
        <a:bodyPr/>
        <a:lstStyle/>
        <a:p>
          <a:endParaRPr lang="en-US"/>
        </a:p>
      </dgm:t>
    </dgm:pt>
    <dgm:pt modelId="{ECA23C4F-5298-4FB6-9FC4-49A7A52DCD59}" type="sibTrans" cxnId="{E0BDDFAE-AE1E-4D59-AFE7-F4587A7256B6}">
      <dgm:prSet/>
      <dgm:spPr/>
      <dgm:t>
        <a:bodyPr/>
        <a:lstStyle/>
        <a:p>
          <a:endParaRPr lang="en-US"/>
        </a:p>
      </dgm:t>
    </dgm:pt>
    <dgm:pt modelId="{8F65756A-FD68-4FBD-820F-48E84FDE8777}">
      <dgm:prSet phldrT="[Text]"/>
      <dgm:spPr/>
      <dgm:t>
        <a:bodyPr/>
        <a:lstStyle/>
        <a:p>
          <a:r>
            <a:rPr lang="en-US" b="1" dirty="0" smtClean="0"/>
            <a:t>Industry</a:t>
          </a:r>
          <a:endParaRPr lang="en-US" b="1" dirty="0"/>
        </a:p>
      </dgm:t>
    </dgm:pt>
    <dgm:pt modelId="{FC7A0ACE-13F5-484F-AA15-C7CC4BE890E4}" type="parTrans" cxnId="{F734A9FC-F22A-4A9F-A8D1-857C41A4539A}">
      <dgm:prSet/>
      <dgm:spPr/>
      <dgm:t>
        <a:bodyPr/>
        <a:lstStyle/>
        <a:p>
          <a:endParaRPr lang="en-US"/>
        </a:p>
      </dgm:t>
    </dgm:pt>
    <dgm:pt modelId="{CC91B8C3-6524-4BC6-A7A5-92AE95A3EEC9}" type="sibTrans" cxnId="{F734A9FC-F22A-4A9F-A8D1-857C41A4539A}">
      <dgm:prSet/>
      <dgm:spPr/>
      <dgm:t>
        <a:bodyPr/>
        <a:lstStyle/>
        <a:p>
          <a:endParaRPr lang="en-US"/>
        </a:p>
      </dgm:t>
    </dgm:pt>
    <dgm:pt modelId="{014CE6A2-8946-49F7-BF2D-0D9FC35E09A1}" type="pres">
      <dgm:prSet presAssocID="{263FEEC0-176D-46E9-9BEF-A3740949DA05}" presName="Name0" presStyleCnt="0">
        <dgm:presLayoutVars>
          <dgm:chMax val="7"/>
          <dgm:dir/>
          <dgm:resizeHandles val="exact"/>
        </dgm:presLayoutVars>
      </dgm:prSet>
      <dgm:spPr/>
    </dgm:pt>
    <dgm:pt modelId="{259B1C08-E0E9-4D66-81BA-E59E91D3FDC3}" type="pres">
      <dgm:prSet presAssocID="{263FEEC0-176D-46E9-9BEF-A3740949DA05}" presName="ellipse1" presStyleLbl="vennNode1" presStyleIdx="0" presStyleCnt="3" custLinFactNeighborX="8082" custLinFactNeighborY="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C76DA0-E507-48B5-B1F9-D7A447CFD1B4}" type="pres">
      <dgm:prSet presAssocID="{263FEEC0-176D-46E9-9BEF-A3740949DA05}" presName="ellipse2" presStyleLbl="vennNode1" presStyleIdx="1" presStyleCnt="3" custLinFactNeighborY="7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4BD846-5D5A-4C9E-9C68-4BDCEF8B29C8}" type="pres">
      <dgm:prSet presAssocID="{263FEEC0-176D-46E9-9BEF-A3740949DA05}" presName="ellipse3" presStyleLbl="vennNode1" presStyleIdx="2" presStyleCnt="3" custLinFactNeighborX="-5897" custLinFactNeighborY="623">
        <dgm:presLayoutVars>
          <dgm:bulletEnabled val="1"/>
        </dgm:presLayoutVars>
      </dgm:prSet>
      <dgm:spPr/>
    </dgm:pt>
  </dgm:ptLst>
  <dgm:cxnLst>
    <dgm:cxn modelId="{47B441FF-1D0F-4796-8EA4-917CB663B755}" type="presOf" srcId="{263FEEC0-176D-46E9-9BEF-A3740949DA05}" destId="{014CE6A2-8946-49F7-BF2D-0D9FC35E09A1}" srcOrd="0" destOrd="0" presId="urn:microsoft.com/office/officeart/2005/8/layout/rings+Icon"/>
    <dgm:cxn modelId="{E0BDDFAE-AE1E-4D59-AFE7-F4587A7256B6}" srcId="{263FEEC0-176D-46E9-9BEF-A3740949DA05}" destId="{82C183C6-C50E-4FD9-A69C-0329DA48E4B6}" srcOrd="1" destOrd="0" parTransId="{1EE4E997-5DAF-45C8-9C27-10170BD3A763}" sibTransId="{ECA23C4F-5298-4FB6-9FC4-49A7A52DCD59}"/>
    <dgm:cxn modelId="{9F0FE780-B138-4143-A904-0AF0067AF9C2}" type="presOf" srcId="{8F65756A-FD68-4FBD-820F-48E84FDE8777}" destId="{DF4BD846-5D5A-4C9E-9C68-4BDCEF8B29C8}" srcOrd="0" destOrd="0" presId="urn:microsoft.com/office/officeart/2005/8/layout/rings+Icon"/>
    <dgm:cxn modelId="{262BDDCD-2C2C-4FD1-95DA-1F6A8AC9558E}" type="presOf" srcId="{DBFBC5A9-4A68-4EEC-A636-B62D03DA34A5}" destId="{259B1C08-E0E9-4D66-81BA-E59E91D3FDC3}" srcOrd="0" destOrd="0" presId="urn:microsoft.com/office/officeart/2005/8/layout/rings+Icon"/>
    <dgm:cxn modelId="{EAD6D0A9-69F1-4484-A387-C265B21A02E9}" type="presOf" srcId="{82C183C6-C50E-4FD9-A69C-0329DA48E4B6}" destId="{70C76DA0-E507-48B5-B1F9-D7A447CFD1B4}" srcOrd="0" destOrd="0" presId="urn:microsoft.com/office/officeart/2005/8/layout/rings+Icon"/>
    <dgm:cxn modelId="{07A32C7E-58CD-4999-ACFE-2AC6672530F0}" srcId="{263FEEC0-176D-46E9-9BEF-A3740949DA05}" destId="{DBFBC5A9-4A68-4EEC-A636-B62D03DA34A5}" srcOrd="0" destOrd="0" parTransId="{C7DB5F57-5A78-45E1-AD0D-8B82063815EE}" sibTransId="{89031059-19A9-472E-864F-4AB6C5E08ABD}"/>
    <dgm:cxn modelId="{F734A9FC-F22A-4A9F-A8D1-857C41A4539A}" srcId="{263FEEC0-176D-46E9-9BEF-A3740949DA05}" destId="{8F65756A-FD68-4FBD-820F-48E84FDE8777}" srcOrd="2" destOrd="0" parTransId="{FC7A0ACE-13F5-484F-AA15-C7CC4BE890E4}" sibTransId="{CC91B8C3-6524-4BC6-A7A5-92AE95A3EEC9}"/>
    <dgm:cxn modelId="{87CB0013-E1CC-44F1-8011-1502B35377DF}" type="presParOf" srcId="{014CE6A2-8946-49F7-BF2D-0D9FC35E09A1}" destId="{259B1C08-E0E9-4D66-81BA-E59E91D3FDC3}" srcOrd="0" destOrd="0" presId="urn:microsoft.com/office/officeart/2005/8/layout/rings+Icon"/>
    <dgm:cxn modelId="{2FD85FA9-D19D-4AA6-9B9C-4E9D2B06E5EB}" type="presParOf" srcId="{014CE6A2-8946-49F7-BF2D-0D9FC35E09A1}" destId="{70C76DA0-E507-48B5-B1F9-D7A447CFD1B4}" srcOrd="1" destOrd="0" presId="urn:microsoft.com/office/officeart/2005/8/layout/rings+Icon"/>
    <dgm:cxn modelId="{D69F9FD5-91F7-499A-B9E1-DCABE973D6B6}" type="presParOf" srcId="{014CE6A2-8946-49F7-BF2D-0D9FC35E09A1}" destId="{DF4BD846-5D5A-4C9E-9C68-4BDCEF8B29C8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10D2E-AF09-4473-8E5A-261A2EC9C84D}">
      <dsp:nvSpPr>
        <dsp:cNvPr id="0" name=""/>
        <dsp:cNvSpPr/>
      </dsp:nvSpPr>
      <dsp:spPr>
        <a:xfrm rot="2563676">
          <a:off x="1990344" y="2124354"/>
          <a:ext cx="457119" cy="44824"/>
        </a:xfrm>
        <a:custGeom>
          <a:avLst/>
          <a:gdLst/>
          <a:ahLst/>
          <a:cxnLst/>
          <a:rect l="0" t="0" r="0" b="0"/>
          <a:pathLst>
            <a:path>
              <a:moveTo>
                <a:pt x="0" y="22412"/>
              </a:moveTo>
              <a:lnTo>
                <a:pt x="457119" y="22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C82E8-D9CA-4067-8BCC-50CE1E9C14DE}">
      <dsp:nvSpPr>
        <dsp:cNvPr id="0" name=""/>
        <dsp:cNvSpPr/>
      </dsp:nvSpPr>
      <dsp:spPr>
        <a:xfrm>
          <a:off x="2051007" y="1496911"/>
          <a:ext cx="508821" cy="44824"/>
        </a:xfrm>
        <a:custGeom>
          <a:avLst/>
          <a:gdLst/>
          <a:ahLst/>
          <a:cxnLst/>
          <a:rect l="0" t="0" r="0" b="0"/>
          <a:pathLst>
            <a:path>
              <a:moveTo>
                <a:pt x="0" y="22412"/>
              </a:moveTo>
              <a:lnTo>
                <a:pt x="508821" y="22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C1D71-1297-4F57-9AC0-AF09F47999A4}">
      <dsp:nvSpPr>
        <dsp:cNvPr id="0" name=""/>
        <dsp:cNvSpPr/>
      </dsp:nvSpPr>
      <dsp:spPr>
        <a:xfrm rot="19036324">
          <a:off x="1990344" y="869468"/>
          <a:ext cx="457119" cy="44824"/>
        </a:xfrm>
        <a:custGeom>
          <a:avLst/>
          <a:gdLst/>
          <a:ahLst/>
          <a:cxnLst/>
          <a:rect l="0" t="0" r="0" b="0"/>
          <a:pathLst>
            <a:path>
              <a:moveTo>
                <a:pt x="0" y="22412"/>
              </a:moveTo>
              <a:lnTo>
                <a:pt x="457119" y="22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10ABE-7221-4EB4-860E-D51965A17D0C}">
      <dsp:nvSpPr>
        <dsp:cNvPr id="0" name=""/>
        <dsp:cNvSpPr/>
      </dsp:nvSpPr>
      <dsp:spPr>
        <a:xfrm flipH="1">
          <a:off x="1936229" y="788763"/>
          <a:ext cx="121170" cy="1461120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62EF5-0236-4D4A-9196-7B7C15268D38}">
      <dsp:nvSpPr>
        <dsp:cNvPr id="0" name=""/>
        <dsp:cNvSpPr/>
      </dsp:nvSpPr>
      <dsp:spPr>
        <a:xfrm>
          <a:off x="2270459" y="1043"/>
          <a:ext cx="876672" cy="876672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1</a:t>
          </a:r>
          <a:endParaRPr lang="en-US" sz="2000" kern="1200" dirty="0"/>
        </a:p>
      </dsp:txBody>
      <dsp:txXfrm>
        <a:off x="2398845" y="129429"/>
        <a:ext cx="619900" cy="619900"/>
      </dsp:txXfrm>
    </dsp:sp>
    <dsp:sp modelId="{F91D3714-3012-436A-AE18-903DDA3EE40F}">
      <dsp:nvSpPr>
        <dsp:cNvPr id="0" name=""/>
        <dsp:cNvSpPr/>
      </dsp:nvSpPr>
      <dsp:spPr>
        <a:xfrm>
          <a:off x="3234798" y="1043"/>
          <a:ext cx="1315008" cy="87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Low risk equipment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SRDs, PTSN </a:t>
          </a:r>
          <a:r>
            <a:rPr lang="en-US" sz="1500" kern="1200" dirty="0" err="1" smtClean="0"/>
            <a:t>etc</a:t>
          </a:r>
          <a:endParaRPr lang="en-US" sz="1500" kern="1200" dirty="0"/>
        </a:p>
      </dsp:txBody>
      <dsp:txXfrm>
        <a:off x="3234798" y="1043"/>
        <a:ext cx="1315008" cy="876672"/>
      </dsp:txXfrm>
    </dsp:sp>
    <dsp:sp modelId="{AD1793F4-A92C-4ABC-BC81-83972EA965DF}">
      <dsp:nvSpPr>
        <dsp:cNvPr id="0" name=""/>
        <dsp:cNvSpPr/>
      </dsp:nvSpPr>
      <dsp:spPr>
        <a:xfrm>
          <a:off x="2559829" y="1080987"/>
          <a:ext cx="876672" cy="876672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2</a:t>
          </a:r>
          <a:endParaRPr lang="en-US" sz="2000" kern="1200" dirty="0"/>
        </a:p>
      </dsp:txBody>
      <dsp:txXfrm>
        <a:off x="2688215" y="1209373"/>
        <a:ext cx="619900" cy="619900"/>
      </dsp:txXfrm>
    </dsp:sp>
    <dsp:sp modelId="{D10B3C00-2E24-4714-AA4E-82ABF8359A68}">
      <dsp:nvSpPr>
        <dsp:cNvPr id="0" name=""/>
        <dsp:cNvSpPr/>
      </dsp:nvSpPr>
      <dsp:spPr>
        <a:xfrm>
          <a:off x="3524168" y="1080987"/>
          <a:ext cx="1315008" cy="87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Medium risk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Amateur radio, marine radio </a:t>
          </a:r>
          <a:r>
            <a:rPr lang="en-US" sz="1500" kern="1200" dirty="0" err="1" smtClean="0"/>
            <a:t>etc</a:t>
          </a:r>
          <a:endParaRPr lang="en-US" sz="1500" kern="1200" dirty="0"/>
        </a:p>
      </dsp:txBody>
      <dsp:txXfrm>
        <a:off x="3524168" y="1080987"/>
        <a:ext cx="1315008" cy="876672"/>
      </dsp:txXfrm>
    </dsp:sp>
    <dsp:sp modelId="{CA737AB2-F822-42AD-9606-986BD444302B}">
      <dsp:nvSpPr>
        <dsp:cNvPr id="0" name=""/>
        <dsp:cNvSpPr/>
      </dsp:nvSpPr>
      <dsp:spPr>
        <a:xfrm>
          <a:off x="2270459" y="2160931"/>
          <a:ext cx="876672" cy="87667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3</a:t>
          </a:r>
        </a:p>
      </dsp:txBody>
      <dsp:txXfrm>
        <a:off x="2398845" y="2289317"/>
        <a:ext cx="619900" cy="619900"/>
      </dsp:txXfrm>
    </dsp:sp>
    <dsp:sp modelId="{82B64E74-FCFE-48D2-B92E-187C2E618B5E}">
      <dsp:nvSpPr>
        <dsp:cNvPr id="0" name=""/>
        <dsp:cNvSpPr/>
      </dsp:nvSpPr>
      <dsp:spPr>
        <a:xfrm>
          <a:off x="3234798" y="2160931"/>
          <a:ext cx="1315008" cy="87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High risk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r>
            <a:rPr lang="en-US" sz="1500" kern="1200" dirty="0" err="1" smtClean="0"/>
            <a:t>Basestation</a:t>
          </a:r>
          <a:r>
            <a:rPr lang="en-US" sz="1500" kern="1200" dirty="0" smtClean="0"/>
            <a:t>, high power radio </a:t>
          </a:r>
          <a:r>
            <a:rPr lang="en-US" sz="1500" kern="1200" dirty="0" err="1" smtClean="0"/>
            <a:t>etc</a:t>
          </a:r>
          <a:endParaRPr lang="en-US" sz="1500" kern="1200" dirty="0"/>
        </a:p>
      </dsp:txBody>
      <dsp:txXfrm>
        <a:off x="3234798" y="2160931"/>
        <a:ext cx="1315008" cy="876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B1C08-E0E9-4D66-81BA-E59E91D3FDC3}">
      <dsp:nvSpPr>
        <dsp:cNvPr id="0" name=""/>
        <dsp:cNvSpPr/>
      </dsp:nvSpPr>
      <dsp:spPr>
        <a:xfrm>
          <a:off x="152399" y="311857"/>
          <a:ext cx="1885668" cy="188564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Regulator</a:t>
          </a:r>
          <a:endParaRPr lang="en-US" sz="2000" b="1" kern="1200" dirty="0"/>
        </a:p>
      </dsp:txBody>
      <dsp:txXfrm>
        <a:off x="428549" y="588003"/>
        <a:ext cx="1333368" cy="1333349"/>
      </dsp:txXfrm>
    </dsp:sp>
    <dsp:sp modelId="{70C76DA0-E507-48B5-B1F9-D7A447CFD1B4}">
      <dsp:nvSpPr>
        <dsp:cNvPr id="0" name=""/>
        <dsp:cNvSpPr/>
      </dsp:nvSpPr>
      <dsp:spPr>
        <a:xfrm>
          <a:off x="970570" y="1702809"/>
          <a:ext cx="1885668" cy="1885641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Consumer</a:t>
          </a:r>
          <a:endParaRPr lang="en-US" sz="1900" b="1" kern="1200" dirty="0"/>
        </a:p>
      </dsp:txBody>
      <dsp:txXfrm>
        <a:off x="1246720" y="1978955"/>
        <a:ext cx="1333368" cy="1333349"/>
      </dsp:txXfrm>
    </dsp:sp>
    <dsp:sp modelId="{DF4BD846-5D5A-4C9E-9C68-4BDCEF8B29C8}">
      <dsp:nvSpPr>
        <dsp:cNvPr id="0" name=""/>
        <dsp:cNvSpPr/>
      </dsp:nvSpPr>
      <dsp:spPr>
        <a:xfrm>
          <a:off x="1828794" y="311857"/>
          <a:ext cx="1885668" cy="1885641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Industry</a:t>
          </a:r>
          <a:endParaRPr lang="en-US" sz="2000" b="1" kern="1200" dirty="0"/>
        </a:p>
      </dsp:txBody>
      <dsp:txXfrm>
        <a:off x="2104944" y="588003"/>
        <a:ext cx="1333368" cy="1333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38772-2647-4D72-AD5B-C5ED9F32F6F7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CE32-4684-4F9C-B0B2-3F2C35240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2nd highest per capita income in ASEAN (Global Competitiveness Report 2009-2010)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2nd highest quality of life in ASEAN (Human Development Report 2009)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the highest literacy rates in the world – 94.9% (Human Development Report 2009)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CCE32-4684-4F9C-B0B2-3F2C352406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1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63% percent is mobile phone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CCE32-4684-4F9C-B0B2-3F2C352406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36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involvement from industries and academia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CCE32-4684-4F9C-B0B2-3F2C352406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0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>
            <a:lvl1pPr algn="ct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92F41189-298E-4742-9E6D-C98CE8EEF79D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2BF916D5-CE9C-49A6-9EF1-28084DEB3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9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8013" cy="114141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91FA8656-EC83-4E56-93DF-5DF5E1C18D87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6F4C4A79-5326-458F-A366-362E1FA4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9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15CD6940-7D5A-4778-8B64-156FE612E7C3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3171AD0F-7F08-4A1F-8AF6-2A3934196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69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8013" cy="114141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F2BF3E01-DD26-4E93-96BB-DD9ADC32231C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BEAC6860-9757-4567-B0EB-90AF62FE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5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82"/>
            <a:ext cx="8228013" cy="1141412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79C1F50F-F1EC-4885-AE9E-00C3512ECA56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310A3158-D99F-4547-BD74-D5D5EEA08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5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03C76363-34D8-48DA-BC4A-76DD0B260318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1CC1E199-5732-435F-AFCB-FDE500312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3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94"/>
            <a:ext cx="8228013" cy="114141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B3D69990-2255-43E0-8A12-B1BBD9530C27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2A6F38DC-6153-469B-9607-6493D2FA0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1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F540B78D-7EA2-47A8-ABFB-2CE4992BC440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6AD2CE28-EDC4-4158-80CC-5A1A8CE6A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8013" cy="114141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SG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8F43D4D8-377E-40F0-9026-520745EDF4EB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FBDAFA42-C3E0-4194-8881-2810ACD77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1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88EC42F0-D136-4EC4-A2E5-BB85E40D8A87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E12659F4-9AFC-4DFB-AF33-9EB649E0D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E1AD7FD2-CEDA-43FC-8A16-4FE247534A2C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4E484AA3-044E-4D86-9403-BADB3DC58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4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SG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6224C53F-581C-4381-B0E7-1C078A72C163}" type="datetimeFigureOut">
              <a:rPr lang="en-US"/>
              <a:pPr>
                <a:defRPr/>
              </a:pPr>
              <a:t>8/23/2014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buClr>
                <a:srgbClr val="000000"/>
              </a:buClr>
              <a:buSzPct val="100000"/>
              <a:buFont typeface="Lucida Grande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 charset="0"/>
              </a:defRPr>
            </a:lvl1pPr>
          </a:lstStyle>
          <a:p>
            <a:pPr>
              <a:defRPr/>
            </a:pPr>
            <a:fld id="{BEAAED3D-3FAA-4F57-A9D4-554037495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0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9"/>
          <p:cNvGrpSpPr>
            <a:grpSpLocks/>
          </p:cNvGrpSpPr>
          <p:nvPr/>
        </p:nvGrpSpPr>
        <p:grpSpPr bwMode="auto">
          <a:xfrm>
            <a:off x="0" y="6308725"/>
            <a:ext cx="9144000" cy="549275"/>
            <a:chOff x="0" y="6309320"/>
            <a:chExt cx="9144000" cy="548680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3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ms-BN" dirty="0">
                <a:solidFill>
                  <a:prstClr val="white"/>
                </a:solidFill>
                <a:latin typeface="Arial" charset="0"/>
                <a:cs typeface="Arial" pitchFamily="34" charset="0"/>
              </a:endParaRPr>
            </a:p>
          </p:txBody>
        </p:sp>
        <p:sp>
          <p:nvSpPr>
            <p:cNvPr id="2058" name="TextBox 15"/>
            <p:cNvSpPr txBox="1">
              <a:spLocks noChangeArrowheads="1"/>
            </p:cNvSpPr>
            <p:nvPr userDrawn="1"/>
          </p:nvSpPr>
          <p:spPr bwMode="auto">
            <a:xfrm>
              <a:off x="3779838" y="6429839"/>
              <a:ext cx="1533525" cy="30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smtClean="0">
                  <a:solidFill>
                    <a:srgbClr val="FFFFFF"/>
                  </a:solidFill>
                  <a:cs typeface="Arial" pitchFamily="34" charset="0"/>
                </a:rPr>
                <a:t>www.aiti.gov.bn</a:t>
              </a:r>
              <a:endParaRPr lang="ms-BN" sz="1400" b="1" smtClean="0">
                <a:solidFill>
                  <a:srgbClr val="FFFFFF"/>
                </a:solidFill>
                <a:cs typeface="Arial" pitchFamily="34" charset="0"/>
              </a:endParaRPr>
            </a:p>
          </p:txBody>
        </p:sp>
        <p:sp>
          <p:nvSpPr>
            <p:cNvPr id="3083" name="Rectangle 17"/>
            <p:cNvSpPr>
              <a:spLocks noChangeArrowheads="1"/>
            </p:cNvSpPr>
            <p:nvPr userDrawn="1"/>
          </p:nvSpPr>
          <p:spPr bwMode="auto">
            <a:xfrm>
              <a:off x="0" y="6309320"/>
              <a:ext cx="971550" cy="548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venir 55 Roman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buNone/>
                <a:defRPr/>
              </a:pPr>
              <a:r>
                <a:rPr lang="en-US" altLang="en-US" smtClean="0">
                  <a:solidFill>
                    <a:srgbClr val="FFFFFF"/>
                  </a:solidFill>
                </a:rPr>
                <a:t>     </a:t>
              </a:r>
              <a:endParaRPr lang="ms-B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 bwMode="auto">
            <a:xfrm>
              <a:off x="769938" y="6482171"/>
              <a:ext cx="215900" cy="2172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3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ms-BN">
                <a:solidFill>
                  <a:prstClr val="white"/>
                </a:solidFill>
                <a:latin typeface="Arial" charset="0"/>
                <a:cs typeface="Arial" pitchFamily="34" charset="0"/>
              </a:endParaRPr>
            </a:p>
          </p:txBody>
        </p:sp>
      </p:grpSp>
      <p:pic>
        <p:nvPicPr>
          <p:cNvPr id="3075" name="Picture 7" descr="aiti header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8012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00">
                <a:solidFill>
                  <a:srgbClr val="000000"/>
                </a:solidFill>
                <a:latin typeface="Lucida Grande"/>
                <a:cs typeface="+mn-cs"/>
              </a:defRPr>
            </a:lvl1pPr>
          </a:lstStyle>
          <a:p>
            <a:pPr>
              <a:defRPr/>
            </a:pPr>
            <a:fld id="{29147BEF-ED27-49DD-B115-5078233C9730}" type="datetimeFigureOut">
              <a:rPr lang="en-GB"/>
              <a:pPr>
                <a:defRPr/>
              </a:pPr>
              <a:t>23/08/2014</a:t>
            </a:fld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00">
                <a:solidFill>
                  <a:srgbClr val="000000"/>
                </a:solidFill>
                <a:latin typeface="Lucida Grande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00">
                <a:solidFill>
                  <a:srgbClr val="000000"/>
                </a:solidFill>
                <a:latin typeface="Lucida Grande"/>
                <a:cs typeface="+mn-cs"/>
              </a:defRPr>
            </a:lvl1pPr>
          </a:lstStyle>
          <a:p>
            <a:pPr>
              <a:defRPr/>
            </a:pPr>
            <a:fld id="{A3597102-D5A5-486C-8630-29F4EBA86E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4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itchFamily="34" charset="0"/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itchFamily="34" charset="0"/>
        <a:defRPr sz="3600" b="1">
          <a:solidFill>
            <a:schemeClr val="tx2"/>
          </a:solidFill>
          <a:latin typeface="Futura Medium" pitchFamily="34" charset="0"/>
        </a:defRPr>
      </a:lvl2pPr>
      <a:lvl3pPr algn="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itchFamily="34" charset="0"/>
        <a:defRPr sz="3600" b="1">
          <a:solidFill>
            <a:schemeClr val="tx2"/>
          </a:solidFill>
          <a:latin typeface="Futura Medium" pitchFamily="34" charset="0"/>
        </a:defRPr>
      </a:lvl3pPr>
      <a:lvl4pPr algn="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itchFamily="34" charset="0"/>
        <a:defRPr sz="3600" b="1">
          <a:solidFill>
            <a:schemeClr val="tx2"/>
          </a:solidFill>
          <a:latin typeface="Futura Medium" pitchFamily="34" charset="0"/>
        </a:defRPr>
      </a:lvl4pPr>
      <a:lvl5pPr algn="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itchFamily="34" charset="0"/>
        <a:defRPr sz="3600" b="1">
          <a:solidFill>
            <a:schemeClr val="tx2"/>
          </a:solidFill>
          <a:latin typeface="Futura Medium" pitchFamily="34" charset="0"/>
        </a:defRPr>
      </a:lvl5pPr>
      <a:lvl6pPr marL="4572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400">
          <a:solidFill>
            <a:srgbClr val="FFFFFF"/>
          </a:solidFill>
          <a:latin typeface="Arial" charset="0"/>
        </a:defRPr>
      </a:lvl6pPr>
      <a:lvl7pPr marL="9144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400">
          <a:solidFill>
            <a:srgbClr val="FFFFFF"/>
          </a:solidFill>
          <a:latin typeface="Arial" charset="0"/>
        </a:defRPr>
      </a:lvl7pPr>
      <a:lvl8pPr marL="1371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400">
          <a:solidFill>
            <a:srgbClr val="FFFFFF"/>
          </a:solidFill>
          <a:latin typeface="Arial" charset="0"/>
        </a:defRPr>
      </a:lvl8pPr>
      <a:lvl9pPr marL="18288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400">
          <a:solidFill>
            <a:srgbClr val="FFFFFF"/>
          </a:solidFill>
          <a:latin typeface="Arial" charset="0"/>
        </a:defRPr>
      </a:lvl9pPr>
    </p:titleStyle>
    <p:bodyStyle>
      <a:lvl1pPr marL="341313" indent="-341313" algn="l" defTabSz="457200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wmf"/><Relationship Id="rId7" Type="http://schemas.openxmlformats.org/officeDocument/2006/relationships/diagramColors" Target="../diagrams/colors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7432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Standardization Activities in Brunei Darussalam</a:t>
            </a:r>
            <a:endParaRPr lang="en-GB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5" name="Subtitle 2"/>
          <p:cNvSpPr>
            <a:spLocks noGrp="1"/>
          </p:cNvSpPr>
          <p:nvPr>
            <p:ph type="subTitle" idx="1"/>
          </p:nvPr>
        </p:nvSpPr>
        <p:spPr>
          <a:xfrm>
            <a:off x="1331913" y="4724400"/>
            <a:ext cx="6400800" cy="1752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Nizam Othman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Senior Manager, AITI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nizam.othman@aiti.gov.bn</a:t>
            </a:r>
            <a:endParaRPr lang="en-GB" altLang="en-US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914400"/>
            <a:ext cx="91440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ITU Regional Standardization Forum For Asia Pacific Region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2228B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2228B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(Bangkok, Thailand, 25 August 2014)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32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77788"/>
            <a:ext cx="8228013" cy="1141412"/>
          </a:xfrm>
        </p:spPr>
        <p:txBody>
          <a:bodyPr/>
          <a:lstStyle/>
          <a:p>
            <a:r>
              <a:rPr lang="en-US" sz="3200" kern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Need for Standard to address</a:t>
            </a:r>
            <a:br>
              <a:rPr lang="en-US" sz="3200" kern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kern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and future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Current issues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Environment and climate change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 of Service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Broadband</a:t>
            </a:r>
          </a:p>
          <a:p>
            <a:pPr marL="0" indent="0"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Future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Smart City</a:t>
            </a: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5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previewcf.turbosquid.com/Preview/2014/05/25__22_00_00/puzzle3prv.jpg54ba999f-8992-4073-b3a3-1f3dd95c9d1eLar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7490968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37768" y="2281416"/>
            <a:ext cx="2286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Regulator   </a:t>
            </a:r>
            <a:r>
              <a:rPr lang="en-US" sz="4000" b="1" dirty="0" smtClean="0">
                <a:solidFill>
                  <a:schemeClr val="bg1"/>
                </a:solidFill>
                <a:latin typeface="Calibri"/>
              </a:rPr>
              <a:t>√</a:t>
            </a: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Safeguard public</a:t>
            </a:r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Interoperability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7382" y="3626584"/>
            <a:ext cx="31609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Telcos</a:t>
            </a:r>
            <a:r>
              <a:rPr lang="en-US" b="1" dirty="0" smtClean="0">
                <a:solidFill>
                  <a:schemeClr val="bg1"/>
                </a:solidFill>
              </a:rPr>
              <a:t>    </a:t>
            </a:r>
            <a:r>
              <a:rPr lang="en-US" sz="2800" b="1" dirty="0" smtClean="0">
                <a:solidFill>
                  <a:schemeClr val="bg1"/>
                </a:solidFill>
              </a:rPr>
              <a:t>√ </a:t>
            </a:r>
            <a:r>
              <a:rPr lang="en-US" b="1" dirty="0" smtClean="0"/>
              <a:t>and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x</a:t>
            </a:r>
            <a:endParaRPr lang="en-US" sz="2800" b="1" i="1" dirty="0"/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Ensure </a:t>
            </a:r>
            <a:r>
              <a:rPr lang="en-US" b="1" dirty="0" err="1" smtClean="0">
                <a:solidFill>
                  <a:schemeClr val="bg1"/>
                </a:solidFill>
              </a:rPr>
              <a:t>QoS</a:t>
            </a: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b="1" dirty="0" smtClean="0"/>
              <a:t>However lack of involvement and knowledge in Standard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568" y="2362200"/>
            <a:ext cx="2286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Academia    </a:t>
            </a:r>
            <a:r>
              <a:rPr lang="en-US" sz="4000" b="1" i="1" dirty="0" smtClean="0"/>
              <a:t>x</a:t>
            </a:r>
          </a:p>
          <a:p>
            <a:pPr marL="285750" indent="-285750">
              <a:buFontTx/>
              <a:buChar char="-"/>
            </a:pPr>
            <a:r>
              <a:rPr lang="en-US" b="1" dirty="0" smtClean="0"/>
              <a:t>Minimal </a:t>
            </a:r>
            <a:r>
              <a:rPr lang="en-US" b="1" dirty="0"/>
              <a:t>capacity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67616" y="1195535"/>
            <a:ext cx="288417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Industry    </a:t>
            </a:r>
            <a:r>
              <a:rPr lang="en-US" sz="4000" b="1" i="1" dirty="0" smtClean="0"/>
              <a:t>x</a:t>
            </a:r>
          </a:p>
          <a:p>
            <a:pPr marL="285750" indent="-285750">
              <a:buFontTx/>
              <a:buChar char="-"/>
            </a:pPr>
            <a:r>
              <a:rPr lang="en-US" b="1" dirty="0" smtClean="0"/>
              <a:t>Low no. of industry</a:t>
            </a:r>
          </a:p>
          <a:p>
            <a:pPr marL="285750" indent="-285750">
              <a:buFontTx/>
              <a:buChar char="-"/>
            </a:pPr>
            <a:r>
              <a:rPr lang="en-US" b="1" dirty="0" smtClean="0"/>
              <a:t>Not </a:t>
            </a:r>
            <a:r>
              <a:rPr lang="en-US" b="1" dirty="0"/>
              <a:t>in the innovation business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6043168" y="1600200"/>
            <a:ext cx="32212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How to stimulate interest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on S</a:t>
            </a:r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tandard?</a:t>
            </a:r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47968" y="3352800"/>
            <a:ext cx="283981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How to encourag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e s</a:t>
            </a:r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takeholders participation?</a:t>
            </a:r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0375" y="3048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2pPr>
            <a:lvl3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3pPr>
            <a:lvl4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4pPr>
            <a:lvl5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5pPr>
            <a:lvl6pPr marL="4572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6pPr>
            <a:lvl7pPr marL="9144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7pPr>
            <a:lvl8pPr marL="13716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8pPr>
            <a:lvl9pPr marL="18288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Stakeholders Interest in </a:t>
            </a:r>
          </a:p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Standardization</a:t>
            </a:r>
            <a:endParaRPr lang="en-US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7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2pPr>
            <a:lvl3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3pPr>
            <a:lvl4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4pPr>
            <a:lvl5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5pPr>
            <a:lvl6pPr marL="4572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6pPr>
            <a:lvl7pPr marL="9144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7pPr>
            <a:lvl8pPr marL="13716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8pPr>
            <a:lvl9pPr marL="18288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Stakeholders Interest in </a:t>
            </a:r>
          </a:p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Standardization (2)</a:t>
            </a:r>
            <a:endParaRPr lang="en-US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0" fontAlgn="base" hangingPunct="0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Observation</a:t>
            </a:r>
          </a:p>
          <a:p>
            <a:pPr lvl="1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Standard considered as “good to have” – not a priority</a:t>
            </a:r>
          </a:p>
          <a:p>
            <a:pPr lvl="1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Very minimal standard experts</a:t>
            </a:r>
          </a:p>
          <a:p>
            <a:pPr lvl="1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demand from the industry</a:t>
            </a:r>
          </a:p>
          <a:p>
            <a:pPr lvl="2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 industries import system/solution rather than to develop</a:t>
            </a:r>
          </a:p>
          <a:p>
            <a:pPr lvl="1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 actively involve with international SDOs</a:t>
            </a:r>
          </a:p>
          <a:p>
            <a:pPr lvl="1"/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909" y="228600"/>
            <a:ext cx="1560891" cy="6015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 descr="C:\Users\nizam.othman\AppData\Local\Microsoft\Windows\Temporary Internet Files\Content.IE5\8ZWYO21F\MC9003835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495378"/>
            <a:ext cx="2438400" cy="327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421709"/>
              </p:ext>
            </p:extLst>
          </p:nvPr>
        </p:nvGraphicFramePr>
        <p:xfrm>
          <a:off x="1279739" y="1895321"/>
          <a:ext cx="3825661" cy="3743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3655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657600"/>
            <a:ext cx="5486400" cy="566738"/>
          </a:xfrm>
        </p:spPr>
        <p:txBody>
          <a:bodyPr/>
          <a:lstStyle/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Thank You.</a:t>
            </a:r>
            <a:endParaRPr lang="en-US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37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8013" cy="4067175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Brunei Darussalam in brief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Telecommunications trends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Standardization activities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Interest from Stakeholders </a:t>
            </a:r>
          </a:p>
          <a:p>
            <a:pPr marL="0" indent="0">
              <a:buNone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4953000" y="762000"/>
            <a:ext cx="4045527" cy="5396363"/>
          </a:xfrm>
          <a:prstGeom prst="rect">
            <a:avLst/>
          </a:prstGeom>
        </p:spPr>
        <p:txBody>
          <a:bodyPr>
            <a:noAutofit/>
          </a:bodyPr>
          <a:lstStyle>
            <a:lvl1pPr marL="341313" indent="-341313" algn="l" defTabSz="457200" rtl="0" eaLnBrk="0" fontAlgn="base" hangingPunct="0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285750" indent="-28575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Brunei Darussalam is a small country with population of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414,400</a:t>
            </a:r>
          </a:p>
          <a:p>
            <a:pPr marL="285750" indent="-28575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Brunei has a total land area of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5,765 km² 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 of life with estimated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US$31,000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 capita income</a:t>
            </a:r>
          </a:p>
          <a:p>
            <a:pPr marL="285750" indent="-28575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Hydrocarbon resources account for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 90%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 its export and more than 50% of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Gross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Domestic Product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2249487" y="1720850"/>
            <a:ext cx="3008313" cy="109855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Brunei Darussalam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1898072" cy="111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 descr="http://www.jccp.or.jp/country/images/en_asia_brunei_map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28924"/>
            <a:ext cx="4648200" cy="181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04800" y="5850586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BEDB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09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2pPr>
            <a:lvl3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3pPr>
            <a:lvl4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4pPr>
            <a:lvl5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5pPr>
            <a:lvl6pPr marL="4572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6pPr>
            <a:lvl7pPr marL="9144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7pPr>
            <a:lvl8pPr marL="13716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8pPr>
            <a:lvl9pPr marL="18288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Telecoms &amp; ICT trend</a:t>
            </a:r>
            <a:endParaRPr lang="en-US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04800" y="1066800"/>
            <a:ext cx="4267200" cy="4920075"/>
          </a:xfrm>
          <a:prstGeom prst="rect">
            <a:avLst/>
          </a:prstGeom>
        </p:spPr>
        <p:txBody>
          <a:bodyPr>
            <a:normAutofit/>
          </a:bodyPr>
          <a:lstStyle>
            <a:lvl1pPr marL="341313" indent="-341313" algn="l" defTabSz="457200" rtl="0" eaLnBrk="0" fontAlgn="base" hangingPunct="0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Strong telecoms growth especially in mobile and broadband sector</a:t>
            </a: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3 major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telcos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which serve FTTH broadband and LTE mobile service</a:t>
            </a: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Telecoms consumer devices importation per population </a:t>
            </a:r>
            <a:r>
              <a:rPr lang="en-US" sz="24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en-US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approx.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80%</a:t>
            </a: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Ranked 45 out of 148 in the Networked Readiness Index 2014</a:t>
            </a:r>
          </a:p>
          <a:p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182669"/>
              </p:ext>
            </p:extLst>
          </p:nvPr>
        </p:nvGraphicFramePr>
        <p:xfrm>
          <a:off x="4700588" y="1143000"/>
          <a:ext cx="3910012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486400" y="1891862"/>
            <a:ext cx="2971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95289" y="1295400"/>
            <a:ext cx="848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121%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953914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AITI &amp; WEF</a:t>
            </a:r>
            <a:endParaRPr lang="en-US" sz="1400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244" y="3238926"/>
            <a:ext cx="3629400" cy="3026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4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2pPr>
            <a:lvl3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3pPr>
            <a:lvl4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4pPr>
            <a:lvl5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5pPr>
            <a:lvl6pPr marL="4572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6pPr>
            <a:lvl7pPr marL="9144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7pPr>
            <a:lvl8pPr marL="13716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8pPr>
            <a:lvl9pPr marL="18288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Standardization Activities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2070538"/>
            <a:ext cx="1371600" cy="3147848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National Standard Centre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2813488"/>
            <a:ext cx="1673773" cy="14859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Regulatory Authority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76496" y="2603938"/>
            <a:ext cx="1681655" cy="77185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Technical Regulation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92262" y="3644462"/>
            <a:ext cx="1665889" cy="77185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Certification &amp; Permit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3786352" y="1841938"/>
            <a:ext cx="1905000" cy="495300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3552" y="1918138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Prepare /adopt</a:t>
            </a:r>
            <a:endParaRPr lang="en-US" sz="16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urved Up Arrow 8"/>
          <p:cNvSpPr/>
          <p:nvPr/>
        </p:nvSpPr>
        <p:spPr>
          <a:xfrm>
            <a:off x="3938752" y="4644259"/>
            <a:ext cx="1752600" cy="480848"/>
          </a:xfrm>
          <a:prstGeom prst="curved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19752" y="459680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Enforce</a:t>
            </a:r>
            <a:endParaRPr lang="en-US" sz="16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Flowchart: Multidocument 10"/>
          <p:cNvSpPr/>
          <p:nvPr/>
        </p:nvSpPr>
        <p:spPr>
          <a:xfrm>
            <a:off x="7010400" y="1219200"/>
            <a:ext cx="1676400" cy="2236076"/>
          </a:xfrm>
          <a:prstGeom prst="flowChartMulti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Technical requirement for equipment such as line terminal and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radio-communication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devices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925206" y="2089588"/>
            <a:ext cx="932794" cy="38100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25206" y="4562804"/>
            <a:ext cx="1085194" cy="403334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Vertical Scroll 13"/>
          <p:cNvSpPr/>
          <p:nvPr/>
        </p:nvSpPr>
        <p:spPr>
          <a:xfrm>
            <a:off x="7010400" y="4507625"/>
            <a:ext cx="1524000" cy="1569982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Conformity of standard done through 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type approval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29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2pPr>
            <a:lvl3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3pPr>
            <a:lvl4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4pPr>
            <a:lvl5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5pPr>
            <a:lvl6pPr marL="4572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6pPr>
            <a:lvl7pPr marL="9144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7pPr>
            <a:lvl8pPr marL="13716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8pPr>
            <a:lvl9pPr marL="18288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National Standard Centre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63117"/>
            <a:ext cx="8266131" cy="4551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4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2pPr>
            <a:lvl3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3pPr>
            <a:lvl4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4pPr>
            <a:lvl5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5pPr>
            <a:lvl6pPr marL="4572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6pPr>
            <a:lvl7pPr marL="9144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7pPr>
            <a:lvl8pPr marL="13716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8pPr>
            <a:lvl9pPr marL="18288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Standardization Activities – </a:t>
            </a:r>
            <a:b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Type of Standard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0" fontAlgn="base" hangingPunct="0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eaLnBrk="1" fontAlgn="base" hangingPunct="1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Mandatory</a:t>
            </a:r>
          </a:p>
          <a:p>
            <a:pPr lvl="1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Technical Regulation/Specification develop by AITI</a:t>
            </a:r>
          </a:p>
          <a:p>
            <a:pPr lvl="1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Covers critical elements such as frequencies, power and safety requirement.</a:t>
            </a: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Voluntary</a:t>
            </a:r>
          </a:p>
          <a:p>
            <a:pPr lvl="1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domestic standard</a:t>
            </a:r>
          </a:p>
          <a:p>
            <a:pPr lvl="1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Industry can refer to international standards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4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2pPr>
            <a:lvl3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3pPr>
            <a:lvl4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4pPr>
            <a:lvl5pPr algn="r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itchFamily="34" charset="0"/>
              <a:defRPr sz="3600" b="1">
                <a:solidFill>
                  <a:schemeClr val="tx2"/>
                </a:solidFill>
                <a:latin typeface="Futura Medium" pitchFamily="34" charset="0"/>
              </a:defRPr>
            </a:lvl5pPr>
            <a:lvl6pPr marL="4572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6pPr>
            <a:lvl7pPr marL="9144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7pPr>
            <a:lvl8pPr marL="13716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8pPr>
            <a:lvl9pPr marL="1828800" algn="ctr" defTabSz="4572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44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Standardization Activities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133600" y="1371600"/>
            <a:ext cx="5105400" cy="838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Development of Technical Regulation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0" y="2438400"/>
            <a:ext cx="2400300" cy="685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AITI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86300" y="2438400"/>
            <a:ext cx="5715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686300" y="2895600"/>
            <a:ext cx="547852" cy="160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10200" y="2324100"/>
            <a:ext cx="18288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Neighboring countries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2865383"/>
            <a:ext cx="18288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SDOs such as ITU, ETSI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881555" y="3962400"/>
            <a:ext cx="3505200" cy="990600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involvement from stakeholders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3167555" y="4819650"/>
            <a:ext cx="3124200" cy="990600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telecoms standardization body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Cloud 11"/>
          <p:cNvSpPr/>
          <p:nvPr/>
        </p:nvSpPr>
        <p:spPr>
          <a:xfrm>
            <a:off x="4572000" y="4000500"/>
            <a:ext cx="3733800" cy="723900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testing and certification facility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4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3988"/>
            <a:ext cx="8228013" cy="1141412"/>
          </a:xfrm>
        </p:spPr>
        <p:txBody>
          <a:bodyPr/>
          <a:lstStyle/>
          <a:p>
            <a:r>
              <a:rPr lang="en-US" sz="3200" kern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Standardization Activities</a:t>
            </a:r>
            <a:br>
              <a:rPr lang="en-US" sz="3200" kern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200" kern="12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7013" cy="452437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Standard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971800" y="1143000"/>
            <a:ext cx="5943600" cy="4524375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Conformance</a:t>
            </a:r>
            <a:endParaRPr lang="en-US" b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590800" y="1905000"/>
            <a:ext cx="0" cy="411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62000" y="2900854"/>
            <a:ext cx="1495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Mandatory</a:t>
            </a:r>
            <a:endParaRPr lang="en-US" sz="2000" b="1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09600" y="5029200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62000" y="5264177"/>
            <a:ext cx="1331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Voluntary</a:t>
            </a:r>
            <a:endParaRPr lang="en-US" sz="2000" b="1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026548753"/>
              </p:ext>
            </p:extLst>
          </p:nvPr>
        </p:nvGraphicFramePr>
        <p:xfrm>
          <a:off x="990600" y="1828799"/>
          <a:ext cx="5867400" cy="3038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Striped Right Arrow 21"/>
          <p:cNvSpPr/>
          <p:nvPr/>
        </p:nvSpPr>
        <p:spPr bwMode="auto">
          <a:xfrm>
            <a:off x="5715000" y="1981200"/>
            <a:ext cx="762000" cy="457200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3" name="Striped Right Arrow 22"/>
          <p:cNvSpPr/>
          <p:nvPr/>
        </p:nvSpPr>
        <p:spPr bwMode="auto">
          <a:xfrm>
            <a:off x="5943600" y="3048000"/>
            <a:ext cx="762000" cy="457200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4" name="Striped Right Arrow 23"/>
          <p:cNvSpPr/>
          <p:nvPr/>
        </p:nvSpPr>
        <p:spPr bwMode="auto">
          <a:xfrm>
            <a:off x="5715000" y="4191000"/>
            <a:ext cx="762000" cy="457200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29400" y="1991380"/>
            <a:ext cx="2286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Equipment Registration</a:t>
            </a:r>
          </a:p>
          <a:p>
            <a:r>
              <a:rPr lang="en-US" sz="1400" dirty="0" smtClean="0"/>
              <a:t>- Self declaration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0" y="2792849"/>
            <a:ext cx="205740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Type Approval</a:t>
            </a:r>
          </a:p>
          <a:p>
            <a:r>
              <a:rPr lang="en-US" sz="1400" dirty="0" smtClean="0"/>
              <a:t>- Check for frequency and power specification. No test report required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6629400" y="4201180"/>
            <a:ext cx="2286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Type Approval</a:t>
            </a:r>
          </a:p>
          <a:p>
            <a:r>
              <a:rPr lang="en-US" sz="1400" dirty="0" smtClean="0"/>
              <a:t>- Required test report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12266" y="5314890"/>
            <a:ext cx="42259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 regulatory requirement for conformance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56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it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Futura Medium"/>
        <a:ea typeface=""/>
        <a:cs typeface=""/>
      </a:majorFont>
      <a:minorFont>
        <a:latin typeface="Aveni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21C9850737574FB4568E5EB58557F8" ma:contentTypeVersion="3" ma:contentTypeDescription="Create a new document." ma:contentTypeScope="" ma:versionID="3f21cc14d153a5ee5d81c0fe580298d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7e0e5df24a3b506f0198320ca4e716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7993C2-9782-4EFA-B4E7-40124E1CAFAB}"/>
</file>

<file path=customXml/itemProps2.xml><?xml version="1.0" encoding="utf-8"?>
<ds:datastoreItem xmlns:ds="http://schemas.openxmlformats.org/officeDocument/2006/customXml" ds:itemID="{813D01DE-8A22-46DD-8048-F50C700D930A}"/>
</file>

<file path=customXml/itemProps3.xml><?xml version="1.0" encoding="utf-8"?>
<ds:datastoreItem xmlns:ds="http://schemas.openxmlformats.org/officeDocument/2006/customXml" ds:itemID="{4C55F650-4865-4442-A1A1-234409BBF6C2}"/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492</Words>
  <Application>Microsoft Office PowerPoint</Application>
  <PresentationFormat>On-screen Show (4:3)</PresentationFormat>
  <Paragraphs>116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1_aiti</vt:lpstr>
      <vt:lpstr>Standardization Activities in Brunei Darussalam</vt:lpstr>
      <vt:lpstr>Contents</vt:lpstr>
      <vt:lpstr>Brunei Darussalam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Standardization Activities </vt:lpstr>
      <vt:lpstr>Need for Standard to address current and future issues</vt:lpstr>
      <vt:lpstr>PowerPoint Presentation</vt:lpstr>
      <vt:lpstr>PowerPoint Presentation</vt:lpstr>
      <vt:lpstr>PowerPoint Presentation</vt:lpstr>
      <vt:lpstr>Thank You.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Standardization Activities in Brunei Darussalam</dc:title>
  <dc:creator>Norshahrul Nizam Bin Othman</dc:creator>
  <cp:lastModifiedBy>Norshahrul Nizam Bin Othman</cp:lastModifiedBy>
  <cp:revision>46</cp:revision>
  <dcterms:created xsi:type="dcterms:W3CDTF">2014-08-09T12:18:41Z</dcterms:created>
  <dcterms:modified xsi:type="dcterms:W3CDTF">2014-08-23T13:45:39Z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0x0101003E21C9850737574FB4568E5EB58557F8</vt:lpwstr>
  </property>
</Properties>
</file>