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2.xml" ContentType="application/vnd.openxmlformats-officedocument.drawingml.diagramData+xml"/>
  <Override PartName="/ppt/diagrams/data16.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7.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diagrams/data1.xml" ContentType="application/vnd.openxmlformats-officedocument.drawingml.diagramData+xml"/>
  <Override PartName="/ppt/slides/slide2.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layout3.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quickStyle1.xml" ContentType="application/vnd.openxmlformats-officedocument.drawingml.diagramStyle+xml"/>
  <Override PartName="/ppt/diagrams/drawing7.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drawing4.xml" ContentType="application/vnd.ms-office.drawingml.diagramDrawing+xml"/>
  <Override PartName="/ppt/theme/theme2.xml" ContentType="application/vnd.openxmlformats-officedocument.theme+xml"/>
  <Override PartName="/ppt/diagrams/layout5.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drawing2.xml" ContentType="application/vnd.ms-office.drawingml.diagramDrawing+xml"/>
  <Override PartName="/ppt/diagrams/quickStyle9.xml" ContentType="application/vnd.openxmlformats-officedocument.drawingml.diagramStyle+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drawing10.xml" ContentType="application/vnd.ms-office.drawingml.diagramDrawing+xml"/>
  <Override PartName="/ppt/diagrams/drawing13.xml" ContentType="application/vnd.ms-office.drawingml.diagramDrawing+xml"/>
  <Override PartName="/ppt/diagrams/colors10.xml" ContentType="application/vnd.openxmlformats-officedocument.drawingml.diagramColors+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drawing14.xml" ContentType="application/vnd.ms-office.drawingml.diagramDrawing+xml"/>
  <Override PartName="/ppt/diagrams/quickStyle10.xml" ContentType="application/vnd.openxmlformats-officedocument.drawingml.diagramStyle+xml"/>
  <Override PartName="/ppt/diagrams/layout15.xml" ContentType="application/vnd.openxmlformats-officedocument.drawingml.diagramLayout+xml"/>
  <Override PartName="/ppt/diagrams/layout9.xml" ContentType="application/vnd.openxmlformats-officedocument.drawingml.diagramLayout+xml"/>
  <Override PartName="/ppt/diagrams/drawing17.xml" ContentType="application/vnd.ms-office.drawingml.diagramDrawing+xml"/>
  <Override PartName="/ppt/diagrams/layout10.xml" ContentType="application/vnd.openxmlformats-officedocument.drawingml.diagram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diagrams/drawing9.xml" ContentType="application/vnd.ms-office.drawingml.diagramDrawing+xml"/>
  <Override PartName="/ppt/diagrams/colors9.xml" ContentType="application/vnd.openxmlformats-officedocument.drawingml.diagramColors+xml"/>
  <Override PartName="/ppt/diagrams/quickStyle17.xml" ContentType="application/vnd.openxmlformats-officedocument.drawingml.diagramStyle+xml"/>
  <Override PartName="/ppt/diagrams/colors17.xml" ContentType="application/vnd.openxmlformats-officedocument.drawingml.diagramColors+xml"/>
  <Override PartName="/ppt/theme/theme1.xml" ContentType="application/vnd.openxmlformats-officedocument.theme+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6.xml" ContentType="application/vnd.openxmlformats-officedocument.drawingml.diagramLayout+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28" r:id="rId3"/>
    <p:sldId id="329" r:id="rId4"/>
    <p:sldId id="326" r:id="rId5"/>
    <p:sldId id="327" r:id="rId6"/>
    <p:sldId id="331" r:id="rId7"/>
    <p:sldId id="330" r:id="rId8"/>
    <p:sldId id="325" r:id="rId9"/>
    <p:sldId id="319" r:id="rId10"/>
    <p:sldId id="321" r:id="rId11"/>
    <p:sldId id="333" r:id="rId12"/>
    <p:sldId id="323" r:id="rId13"/>
    <p:sldId id="334" r:id="rId14"/>
    <p:sldId id="324" r:id="rId15"/>
    <p:sldId id="335" r:id="rId16"/>
    <p:sldId id="337" r:id="rId17"/>
    <p:sldId id="338" r:id="rId18"/>
    <p:sldId id="340" r:id="rId19"/>
    <p:sldId id="339" r:id="rId20"/>
    <p:sldId id="341" r:id="rId21"/>
    <p:sldId id="343" r:id="rId22"/>
    <p:sldId id="342" r:id="rId23"/>
    <p:sldId id="344" r:id="rId24"/>
    <p:sldId id="347" r:id="rId25"/>
    <p:sldId id="348" r:id="rId26"/>
    <p:sldId id="358" r:id="rId27"/>
    <p:sldId id="350" r:id="rId28"/>
    <p:sldId id="353" r:id="rId29"/>
    <p:sldId id="355" r:id="rId30"/>
    <p:sldId id="357" r:id="rId31"/>
    <p:sldId id="351" r:id="rId32"/>
    <p:sldId id="360" r:id="rId33"/>
    <p:sldId id="356" r:id="rId34"/>
    <p:sldId id="346" r:id="rId35"/>
    <p:sldId id="345" r:id="rId36"/>
    <p:sldId id="332" r:id="rId37"/>
    <p:sldId id="359" r:id="rId38"/>
    <p:sldId id="361" r:id="rId39"/>
    <p:sldId id="362" r:id="rId40"/>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mn-cs"/>
      </a:defRPr>
    </a:lvl1pPr>
    <a:lvl2pPr marL="457200" algn="l" rtl="0" fontAlgn="base">
      <a:spcBef>
        <a:spcPct val="0"/>
      </a:spcBef>
      <a:spcAft>
        <a:spcPct val="0"/>
      </a:spcAft>
      <a:defRPr sz="1600" kern="1200">
        <a:solidFill>
          <a:schemeClr val="tx1"/>
        </a:solidFill>
        <a:latin typeface="Arial" charset="0"/>
        <a:ea typeface="ＭＳ Ｐゴシック" charset="0"/>
        <a:cs typeface="+mn-cs"/>
      </a:defRPr>
    </a:lvl2pPr>
    <a:lvl3pPr marL="914400" algn="l" rtl="0" fontAlgn="base">
      <a:spcBef>
        <a:spcPct val="0"/>
      </a:spcBef>
      <a:spcAft>
        <a:spcPct val="0"/>
      </a:spcAft>
      <a:defRPr sz="1600" kern="1200">
        <a:solidFill>
          <a:schemeClr val="tx1"/>
        </a:solidFill>
        <a:latin typeface="Arial" charset="0"/>
        <a:ea typeface="ＭＳ Ｐゴシック" charset="0"/>
        <a:cs typeface="+mn-cs"/>
      </a:defRPr>
    </a:lvl3pPr>
    <a:lvl4pPr marL="1371600" algn="l" rtl="0" fontAlgn="base">
      <a:spcBef>
        <a:spcPct val="0"/>
      </a:spcBef>
      <a:spcAft>
        <a:spcPct val="0"/>
      </a:spcAft>
      <a:defRPr sz="1600" kern="1200">
        <a:solidFill>
          <a:schemeClr val="tx1"/>
        </a:solidFill>
        <a:latin typeface="Arial" charset="0"/>
        <a:ea typeface="ＭＳ Ｐゴシック" charset="0"/>
        <a:cs typeface="+mn-cs"/>
      </a:defRPr>
    </a:lvl4pPr>
    <a:lvl5pPr marL="1828800" algn="l" rtl="0" fontAlgn="base">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1181">
          <p15:clr>
            <a:srgbClr val="A4A3A4"/>
          </p15:clr>
        </p15:guide>
        <p15:guide id="2" pos="1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FEFEFF"/>
    <a:srgbClr val="FFFEFE"/>
    <a:srgbClr val="FFFDFF"/>
    <a:srgbClr val="FEFFFF"/>
    <a:srgbClr val="FFFEFF"/>
    <a:srgbClr val="99CC00"/>
    <a:srgbClr val="FF6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8" autoAdjust="0"/>
    <p:restoredTop sz="93716" autoAdjust="0"/>
  </p:normalViewPr>
  <p:slideViewPr>
    <p:cSldViewPr>
      <p:cViewPr varScale="1">
        <p:scale>
          <a:sx n="68" d="100"/>
          <a:sy n="68" d="100"/>
        </p:scale>
        <p:origin x="210" y="60"/>
      </p:cViewPr>
      <p:guideLst>
        <p:guide orient="horz" pos="1181"/>
        <p:guide pos="173"/>
      </p:guideLst>
    </p:cSldViewPr>
  </p:slideViewPr>
  <p:notesTextViewPr>
    <p:cViewPr>
      <p:scale>
        <a:sx n="100" d="100"/>
        <a:sy n="100" d="100"/>
      </p:scale>
      <p:origin x="0" y="0"/>
    </p:cViewPr>
  </p:notesTextViewPr>
  <p:sorterViewPr>
    <p:cViewPr varScale="1">
      <p:scale>
        <a:sx n="1" d="1"/>
        <a:sy n="1" d="1"/>
      </p:scale>
      <p:origin x="0" y="-10764"/>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WMF"/></Relationships>
</file>

<file path=ppt/diagrams/_rels/data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dgm:t>
        <a:bodyPr/>
        <a:lstStyle/>
        <a:p>
          <a:r>
            <a:rPr lang="en-US" dirty="0" smtClean="0"/>
            <a:t>Water and Economic Development</a:t>
          </a:r>
          <a:endParaRPr lang="en-US" dirty="0"/>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smtClean="0"/>
            <a:t>Key Global Water Challenges</a:t>
          </a:r>
          <a:endParaRPr lang="en-US" dirty="0" smtClean="0"/>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809E3DC8-FEA7-44DA-8DCC-A844C37A5198}" type="presOf" srcId="{D2048C71-4340-415E-833A-F2743115B432}" destId="{A18E048A-417E-4279-8AD1-B801DF05ED72}" srcOrd="0" destOrd="0" presId="urn:microsoft.com/office/officeart/2005/8/layout/list1"/>
    <dgm:cxn modelId="{6FD5E3CC-AFF6-40B9-A251-913AA23548A5}" srcId="{45990921-DE02-47D8-ABC5-D5F4287EACC8}" destId="{4015F81E-12D7-4087-B399-081000603965}" srcOrd="4" destOrd="0" parTransId="{0B1BB657-0897-4F26-B27B-D6EA7D5A2F8F}" sibTransId="{762D9647-A779-4562-BFC7-ECCC0656C8A5}"/>
    <dgm:cxn modelId="{7EFF9C3D-AE18-4D15-AD09-14AD7B4F4EF2}" type="presOf" srcId="{45990921-DE02-47D8-ABC5-D5F4287EACC8}" destId="{BE08F051-7ADB-4F3F-A04E-B5DC3E87BCC6}" srcOrd="0" destOrd="0" presId="urn:microsoft.com/office/officeart/2005/8/layout/list1"/>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7EBD7752-F6FF-4721-8126-48FC441FA05C}" type="presOf" srcId="{A0E6A035-BB28-47AF-BD28-5F2DA4ACA809}" destId="{62EB141D-5C3D-4F80-8C77-8B2F5EEF5FBA}" srcOrd="0" destOrd="0" presId="urn:microsoft.com/office/officeart/2005/8/layout/list1"/>
    <dgm:cxn modelId="{9CF431C4-0425-4EEB-B315-7C3D1BE5A17A}" type="presOf" srcId="{17F436BE-6F02-472F-965D-1DF5993E20A6}" destId="{E3286039-153A-4003-A04D-B41CCD902CBB}" srcOrd="0" destOrd="0" presId="urn:microsoft.com/office/officeart/2005/8/layout/list1"/>
    <dgm:cxn modelId="{FBBACB62-AECC-4CD0-8CDA-DCDB76BC3E57}" type="presOf" srcId="{E9FED42F-8E1E-4FAD-998B-4939B973C015}" destId="{3151DF81-7F1F-4A99-B844-23E50003498D}" srcOrd="0" destOrd="0" presId="urn:microsoft.com/office/officeart/2005/8/layout/list1"/>
    <dgm:cxn modelId="{8CBA1D6C-984E-4A8B-A294-9C6EA9EB9AAA}" type="presOf" srcId="{4015F81E-12D7-4087-B399-081000603965}" destId="{2A2C4BF2-E663-40C0-8B21-6DD1712B126D}"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004AB886-0E79-48E9-9D45-31854734D79A}" type="presOf" srcId="{D2048C71-4340-415E-833A-F2743115B432}" destId="{6537F0FE-4235-4DAD-BDFE-637ABF8A234E}" srcOrd="1" destOrd="0" presId="urn:microsoft.com/office/officeart/2005/8/layout/list1"/>
    <dgm:cxn modelId="{61B3625D-7720-4958-AFED-E3C5C43CD053}" type="presOf" srcId="{4015F81E-12D7-4087-B399-081000603965}" destId="{D462687F-EAF3-4150-8687-F4EB847B45B6}" srcOrd="1" destOrd="0" presId="urn:microsoft.com/office/officeart/2005/8/layout/list1"/>
    <dgm:cxn modelId="{2D1CFD5E-5A36-47DB-9FDE-69A1DD7E0736}" type="presOf" srcId="{17F436BE-6F02-472F-965D-1DF5993E20A6}" destId="{36635D48-2D6F-4816-A8F0-548CF68F6FE7}" srcOrd="1"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7E38BC23-5B25-403C-918A-E92FB647A76D}" type="presOf" srcId="{A0E6A035-BB28-47AF-BD28-5F2DA4ACA809}" destId="{235F3891-6DB9-4914-A5C0-8F76A9C778B2}" srcOrd="1" destOrd="0" presId="urn:microsoft.com/office/officeart/2005/8/layout/list1"/>
    <dgm:cxn modelId="{5E262891-0798-40E1-879E-826AFB63DFAC}" type="presOf" srcId="{E9FED42F-8E1E-4FAD-998B-4939B973C015}" destId="{0DC9BEFB-F0F7-4B74-9C1A-4933703D6A3F}" srcOrd="1" destOrd="0" presId="urn:microsoft.com/office/officeart/2005/8/layout/list1"/>
    <dgm:cxn modelId="{5EC06347-877F-47E3-9F52-0833ED2082BE}" type="presParOf" srcId="{BE08F051-7ADB-4F3F-A04E-B5DC3E87BCC6}" destId="{7B5C0D3B-EBEC-453A-9563-5FE64CF797BC}" srcOrd="0" destOrd="0" presId="urn:microsoft.com/office/officeart/2005/8/layout/list1"/>
    <dgm:cxn modelId="{88844E47-2295-431B-B8F3-5BC2194ED18B}" type="presParOf" srcId="{7B5C0D3B-EBEC-453A-9563-5FE64CF797BC}" destId="{62EB141D-5C3D-4F80-8C77-8B2F5EEF5FBA}" srcOrd="0" destOrd="0" presId="urn:microsoft.com/office/officeart/2005/8/layout/list1"/>
    <dgm:cxn modelId="{BF2FE763-E670-4F0F-B7D6-71E0EF440DC1}" type="presParOf" srcId="{7B5C0D3B-EBEC-453A-9563-5FE64CF797BC}" destId="{235F3891-6DB9-4914-A5C0-8F76A9C778B2}" srcOrd="1" destOrd="0" presId="urn:microsoft.com/office/officeart/2005/8/layout/list1"/>
    <dgm:cxn modelId="{EBBEB1A2-6B40-4391-9BE7-7E64D2A61FC4}" type="presParOf" srcId="{BE08F051-7ADB-4F3F-A04E-B5DC3E87BCC6}" destId="{5B2643CD-8F23-481D-82EA-AAB5428D2A88}" srcOrd="1" destOrd="0" presId="urn:microsoft.com/office/officeart/2005/8/layout/list1"/>
    <dgm:cxn modelId="{49B8F2D2-3671-4F33-A590-B16B022E7374}" type="presParOf" srcId="{BE08F051-7ADB-4F3F-A04E-B5DC3E87BCC6}" destId="{FFECA23D-9737-4BF6-97F6-EE192440C08A}" srcOrd="2" destOrd="0" presId="urn:microsoft.com/office/officeart/2005/8/layout/list1"/>
    <dgm:cxn modelId="{6DCF4C36-EF8F-4666-9FD0-F8821098D5B4}" type="presParOf" srcId="{BE08F051-7ADB-4F3F-A04E-B5DC3E87BCC6}" destId="{19C7D7E9-4B9D-444D-A2EA-93D89F8FB808}" srcOrd="3" destOrd="0" presId="urn:microsoft.com/office/officeart/2005/8/layout/list1"/>
    <dgm:cxn modelId="{2BAE1519-3567-4032-86D9-C062EF82E5AD}" type="presParOf" srcId="{BE08F051-7ADB-4F3F-A04E-B5DC3E87BCC6}" destId="{0742C626-3FFA-419E-977A-5A45DD0CAC05}" srcOrd="4" destOrd="0" presId="urn:microsoft.com/office/officeart/2005/8/layout/list1"/>
    <dgm:cxn modelId="{80B90097-E91B-4E7F-8BC0-375472BB494A}" type="presParOf" srcId="{0742C626-3FFA-419E-977A-5A45DD0CAC05}" destId="{E3286039-153A-4003-A04D-B41CCD902CBB}" srcOrd="0" destOrd="0" presId="urn:microsoft.com/office/officeart/2005/8/layout/list1"/>
    <dgm:cxn modelId="{53AD24BC-4B78-403B-B340-1330CFBA553A}" type="presParOf" srcId="{0742C626-3FFA-419E-977A-5A45DD0CAC05}" destId="{36635D48-2D6F-4816-A8F0-548CF68F6FE7}" srcOrd="1" destOrd="0" presId="urn:microsoft.com/office/officeart/2005/8/layout/list1"/>
    <dgm:cxn modelId="{BF288F06-C35D-4024-82EC-15D1F9EC471A}" type="presParOf" srcId="{BE08F051-7ADB-4F3F-A04E-B5DC3E87BCC6}" destId="{118B6855-488C-4491-93E1-69426A1B5C8C}" srcOrd="5" destOrd="0" presId="urn:microsoft.com/office/officeart/2005/8/layout/list1"/>
    <dgm:cxn modelId="{999D13B4-7250-4A85-A107-A54CB699FA39}" type="presParOf" srcId="{BE08F051-7ADB-4F3F-A04E-B5DC3E87BCC6}" destId="{EF8A1D2E-147E-4251-98D4-D558C7843EE2}" srcOrd="6" destOrd="0" presId="urn:microsoft.com/office/officeart/2005/8/layout/list1"/>
    <dgm:cxn modelId="{64D63F7F-A935-4243-A1FD-DB3A0849204B}" type="presParOf" srcId="{BE08F051-7ADB-4F3F-A04E-B5DC3E87BCC6}" destId="{08204B49-0921-4A31-9DB8-33FA585F3788}" srcOrd="7" destOrd="0" presId="urn:microsoft.com/office/officeart/2005/8/layout/list1"/>
    <dgm:cxn modelId="{76CB4176-F0B3-4430-BF2A-8BD866E50D87}" type="presParOf" srcId="{BE08F051-7ADB-4F3F-A04E-B5DC3E87BCC6}" destId="{E228511E-B4E1-4D7B-AB0D-24B6BC4E1CC8}" srcOrd="8" destOrd="0" presId="urn:microsoft.com/office/officeart/2005/8/layout/list1"/>
    <dgm:cxn modelId="{5ABDA00D-9CF1-43AE-B0E2-BEE2D70E20B4}" type="presParOf" srcId="{E228511E-B4E1-4D7B-AB0D-24B6BC4E1CC8}" destId="{A18E048A-417E-4279-8AD1-B801DF05ED72}" srcOrd="0" destOrd="0" presId="urn:microsoft.com/office/officeart/2005/8/layout/list1"/>
    <dgm:cxn modelId="{5294AB81-808A-4399-922E-79D9315F84A6}" type="presParOf" srcId="{E228511E-B4E1-4D7B-AB0D-24B6BC4E1CC8}" destId="{6537F0FE-4235-4DAD-BDFE-637ABF8A234E}" srcOrd="1" destOrd="0" presId="urn:microsoft.com/office/officeart/2005/8/layout/list1"/>
    <dgm:cxn modelId="{18A5D877-D723-4E02-B468-F29258A45EA3}" type="presParOf" srcId="{BE08F051-7ADB-4F3F-A04E-B5DC3E87BCC6}" destId="{B6607B75-4F67-45C7-BD9F-FE960A0D286D}" srcOrd="9" destOrd="0" presId="urn:microsoft.com/office/officeart/2005/8/layout/list1"/>
    <dgm:cxn modelId="{F69C693B-4FE7-4D8B-B682-A9B96E093FCA}" type="presParOf" srcId="{BE08F051-7ADB-4F3F-A04E-B5DC3E87BCC6}" destId="{15221A05-669C-432B-B0B3-7F029DDDDFC1}" srcOrd="10" destOrd="0" presId="urn:microsoft.com/office/officeart/2005/8/layout/list1"/>
    <dgm:cxn modelId="{06A46CFC-B20D-4717-ABEA-BC6AEA375408}" type="presParOf" srcId="{BE08F051-7ADB-4F3F-A04E-B5DC3E87BCC6}" destId="{6DC0F51E-D7FB-4719-A0F1-DC5A5EFBF6D4}" srcOrd="11" destOrd="0" presId="urn:microsoft.com/office/officeart/2005/8/layout/list1"/>
    <dgm:cxn modelId="{9DD35861-482E-4EF0-9F4D-CE4F38234B70}" type="presParOf" srcId="{BE08F051-7ADB-4F3F-A04E-B5DC3E87BCC6}" destId="{27A100A7-1DC4-4182-9080-C8ABC9673543}" srcOrd="12" destOrd="0" presId="urn:microsoft.com/office/officeart/2005/8/layout/list1"/>
    <dgm:cxn modelId="{DC79A3BA-34BA-44D8-9C6F-1CEB2A9B3825}" type="presParOf" srcId="{27A100A7-1DC4-4182-9080-C8ABC9673543}" destId="{3151DF81-7F1F-4A99-B844-23E50003498D}" srcOrd="0" destOrd="0" presId="urn:microsoft.com/office/officeart/2005/8/layout/list1"/>
    <dgm:cxn modelId="{D0BEAEF8-D1C9-4895-AFE8-F8AF4EC78B59}" type="presParOf" srcId="{27A100A7-1DC4-4182-9080-C8ABC9673543}" destId="{0DC9BEFB-F0F7-4B74-9C1A-4933703D6A3F}" srcOrd="1" destOrd="0" presId="urn:microsoft.com/office/officeart/2005/8/layout/list1"/>
    <dgm:cxn modelId="{D343093E-43C3-46CF-BF95-0A25170DDE59}" type="presParOf" srcId="{BE08F051-7ADB-4F3F-A04E-B5DC3E87BCC6}" destId="{4F422FA3-70C3-4592-8FDD-8D9109E91D14}" srcOrd="13" destOrd="0" presId="urn:microsoft.com/office/officeart/2005/8/layout/list1"/>
    <dgm:cxn modelId="{32517C26-21F1-42C8-914D-4D8B8455805F}" type="presParOf" srcId="{BE08F051-7ADB-4F3F-A04E-B5DC3E87BCC6}" destId="{A37033BA-12A4-4E72-A238-C494B4F36B26}" srcOrd="14" destOrd="0" presId="urn:microsoft.com/office/officeart/2005/8/layout/list1"/>
    <dgm:cxn modelId="{D3397D3E-A83E-4252-BC82-B516F77F3E12}" type="presParOf" srcId="{BE08F051-7ADB-4F3F-A04E-B5DC3E87BCC6}" destId="{D819B507-AC34-48C4-BD02-D7A0012CA851}" srcOrd="15" destOrd="0" presId="urn:microsoft.com/office/officeart/2005/8/layout/list1"/>
    <dgm:cxn modelId="{2E1A6275-1038-4DFD-AC91-93E048F74DF8}" type="presParOf" srcId="{BE08F051-7ADB-4F3F-A04E-B5DC3E87BCC6}" destId="{A98C8C43-DB9E-4311-8576-3D311265ED74}" srcOrd="16" destOrd="0" presId="urn:microsoft.com/office/officeart/2005/8/layout/list1"/>
    <dgm:cxn modelId="{66CFAEF4-7B54-400E-BD6A-1CE57EFEF7D4}" type="presParOf" srcId="{A98C8C43-DB9E-4311-8576-3D311265ED74}" destId="{2A2C4BF2-E663-40C0-8B21-6DD1712B126D}" srcOrd="0" destOrd="0" presId="urn:microsoft.com/office/officeart/2005/8/layout/list1"/>
    <dgm:cxn modelId="{83F4CD78-004F-4A71-9835-E87A18373C52}" type="presParOf" srcId="{A98C8C43-DB9E-4311-8576-3D311265ED74}" destId="{D462687F-EAF3-4150-8687-F4EB847B45B6}" srcOrd="1" destOrd="0" presId="urn:microsoft.com/office/officeart/2005/8/layout/list1"/>
    <dgm:cxn modelId="{A7DEB1A7-94C4-4F04-B39F-AB6D0511BD82}" type="presParOf" srcId="{BE08F051-7ADB-4F3F-A04E-B5DC3E87BCC6}" destId="{FFA9969D-992A-47EC-BDCC-FCFA037B82C0}" srcOrd="17" destOrd="0" presId="urn:microsoft.com/office/officeart/2005/8/layout/list1"/>
    <dgm:cxn modelId="{9B4BD845-82D2-4C19-95C8-44455A220771}"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4A422E-57A8-47D0-B53B-48F004CCCCF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19FF0C3E-67BF-48BB-AE83-3981DAE4B23D}">
      <dgm:prSet phldrT="[Text]"/>
      <dgm:spPr/>
      <dgm:t>
        <a:bodyPr/>
        <a:lstStyle/>
        <a:p>
          <a:r>
            <a:rPr lang="en-US" dirty="0" smtClean="0"/>
            <a:t>Institutional Constraints</a:t>
          </a:r>
          <a:endParaRPr lang="en-US" dirty="0"/>
        </a:p>
      </dgm:t>
    </dgm:pt>
    <dgm:pt modelId="{0CA3633E-A631-46A1-8590-C97F13BDFC80}" type="parTrans" cxnId="{44DC9D2C-5271-4819-80C5-C49A871BE095}">
      <dgm:prSet/>
      <dgm:spPr/>
      <dgm:t>
        <a:bodyPr/>
        <a:lstStyle/>
        <a:p>
          <a:endParaRPr lang="en-US"/>
        </a:p>
      </dgm:t>
    </dgm:pt>
    <dgm:pt modelId="{1D98DB3F-49AC-4974-98FB-C5CFE21F8031}" type="sibTrans" cxnId="{44DC9D2C-5271-4819-80C5-C49A871BE095}">
      <dgm:prSet/>
      <dgm:spPr/>
      <dgm:t>
        <a:bodyPr/>
        <a:lstStyle/>
        <a:p>
          <a:endParaRPr lang="en-US"/>
        </a:p>
      </dgm:t>
    </dgm:pt>
    <dgm:pt modelId="{2A6121B4-62E0-4C99-BE64-0E54184C1461}">
      <dgm:prSet phldrT="[Text]"/>
      <dgm:spPr/>
      <dgm:t>
        <a:bodyPr/>
        <a:lstStyle/>
        <a:p>
          <a:r>
            <a:rPr lang="en-US" dirty="0" smtClean="0"/>
            <a:t>Aging Infrastructure</a:t>
          </a:r>
          <a:endParaRPr lang="en-US" dirty="0"/>
        </a:p>
      </dgm:t>
    </dgm:pt>
    <dgm:pt modelId="{C25FC990-D75A-4A80-B3B8-65B9FC002272}" type="parTrans" cxnId="{FEA14600-5856-4C91-B967-8FA3E0CF5759}">
      <dgm:prSet/>
      <dgm:spPr/>
      <dgm:t>
        <a:bodyPr/>
        <a:lstStyle/>
        <a:p>
          <a:endParaRPr lang="en-US"/>
        </a:p>
      </dgm:t>
    </dgm:pt>
    <dgm:pt modelId="{BB448C5B-39A8-485C-A4A9-44A72B343532}" type="sibTrans" cxnId="{FEA14600-5856-4C91-B967-8FA3E0CF5759}">
      <dgm:prSet/>
      <dgm:spPr/>
      <dgm:t>
        <a:bodyPr/>
        <a:lstStyle/>
        <a:p>
          <a:endParaRPr lang="en-US"/>
        </a:p>
      </dgm:t>
    </dgm:pt>
    <dgm:pt modelId="{E0F01566-AC59-4E96-81E6-2181360DD527}">
      <dgm:prSet phldrT="[Text]"/>
      <dgm:spPr/>
      <dgm:t>
        <a:bodyPr/>
        <a:lstStyle/>
        <a:p>
          <a:r>
            <a:rPr lang="en-US" dirty="0" smtClean="0"/>
            <a:t>ICT Gap</a:t>
          </a:r>
          <a:endParaRPr lang="en-US" dirty="0"/>
        </a:p>
      </dgm:t>
    </dgm:pt>
    <dgm:pt modelId="{3E39EF2D-BD0D-44D7-8B3C-6958B3F3F2E9}" type="parTrans" cxnId="{32BBAD7B-B059-4EEC-B82B-CA72C704D587}">
      <dgm:prSet/>
      <dgm:spPr/>
      <dgm:t>
        <a:bodyPr/>
        <a:lstStyle/>
        <a:p>
          <a:endParaRPr lang="en-US"/>
        </a:p>
      </dgm:t>
    </dgm:pt>
    <dgm:pt modelId="{A14016CE-FA20-4B91-B7C6-415B55E5CA05}" type="sibTrans" cxnId="{32BBAD7B-B059-4EEC-B82B-CA72C704D587}">
      <dgm:prSet/>
      <dgm:spPr/>
      <dgm:t>
        <a:bodyPr/>
        <a:lstStyle/>
        <a:p>
          <a:endParaRPr lang="en-US"/>
        </a:p>
      </dgm:t>
    </dgm:pt>
    <dgm:pt modelId="{FC8941A0-2747-4DEA-8E3C-BDE2048E2475}">
      <dgm:prSet phldrT="[Text]"/>
      <dgm:spPr/>
      <dgm:t>
        <a:bodyPr/>
        <a:lstStyle/>
        <a:p>
          <a:r>
            <a:rPr lang="en-US" dirty="0" smtClean="0"/>
            <a:t>Lack of Investment (15-20 Yrs. Return)</a:t>
          </a:r>
          <a:endParaRPr lang="en-US" dirty="0"/>
        </a:p>
      </dgm:t>
    </dgm:pt>
    <dgm:pt modelId="{C24243A7-0734-4C40-86E2-4CC7502A87C5}" type="parTrans" cxnId="{6B2B7325-E5AF-488E-91E9-241C40D18149}">
      <dgm:prSet/>
      <dgm:spPr/>
      <dgm:t>
        <a:bodyPr/>
        <a:lstStyle/>
        <a:p>
          <a:endParaRPr lang="en-US"/>
        </a:p>
      </dgm:t>
    </dgm:pt>
    <dgm:pt modelId="{542E3C49-B53A-4445-811D-208FBC5C764B}" type="sibTrans" cxnId="{6B2B7325-E5AF-488E-91E9-241C40D18149}">
      <dgm:prSet/>
      <dgm:spPr/>
      <dgm:t>
        <a:bodyPr/>
        <a:lstStyle/>
        <a:p>
          <a:endParaRPr lang="en-US"/>
        </a:p>
      </dgm:t>
    </dgm:pt>
    <dgm:pt modelId="{E2177514-2E1C-4BC7-AAED-83B4A8162412}">
      <dgm:prSet phldrT="[Text]"/>
      <dgm:spPr/>
      <dgm:t>
        <a:bodyPr/>
        <a:lstStyle/>
        <a:p>
          <a:r>
            <a:rPr lang="en-US" dirty="0" smtClean="0"/>
            <a:t>Public Service</a:t>
          </a:r>
          <a:endParaRPr lang="en-US" dirty="0"/>
        </a:p>
      </dgm:t>
    </dgm:pt>
    <dgm:pt modelId="{4DD79651-03D8-4293-83A5-A2815774BFE5}" type="parTrans" cxnId="{B19C04C9-B238-4999-8AB7-FD0569DC07C7}">
      <dgm:prSet/>
      <dgm:spPr/>
      <dgm:t>
        <a:bodyPr/>
        <a:lstStyle/>
        <a:p>
          <a:endParaRPr lang="en-US"/>
        </a:p>
      </dgm:t>
    </dgm:pt>
    <dgm:pt modelId="{C7AD49EB-3B78-47B2-9021-6FEFE4285E07}" type="sibTrans" cxnId="{B19C04C9-B238-4999-8AB7-FD0569DC07C7}">
      <dgm:prSet/>
      <dgm:spPr/>
      <dgm:t>
        <a:bodyPr/>
        <a:lstStyle/>
        <a:p>
          <a:endParaRPr lang="en-US"/>
        </a:p>
      </dgm:t>
    </dgm:pt>
    <dgm:pt modelId="{41A7C1A9-6B57-4339-968F-075E302496DF}">
      <dgm:prSet phldrT="[Text]"/>
      <dgm:spPr/>
      <dgm:t>
        <a:bodyPr/>
        <a:lstStyle/>
        <a:p>
          <a:r>
            <a:rPr lang="en-US" dirty="0" smtClean="0"/>
            <a:t>Data Unavailability</a:t>
          </a:r>
          <a:endParaRPr lang="en-US" dirty="0"/>
        </a:p>
      </dgm:t>
    </dgm:pt>
    <dgm:pt modelId="{51575C1C-1E2D-4142-8B92-B8DBD6761836}" type="parTrans" cxnId="{35FF337C-EC19-4A8A-A7F9-DB18AB38A438}">
      <dgm:prSet/>
      <dgm:spPr/>
      <dgm:t>
        <a:bodyPr/>
        <a:lstStyle/>
        <a:p>
          <a:endParaRPr lang="en-US"/>
        </a:p>
      </dgm:t>
    </dgm:pt>
    <dgm:pt modelId="{02E0EA74-8562-49BD-93CF-BDF0F9005C7F}" type="sibTrans" cxnId="{35FF337C-EC19-4A8A-A7F9-DB18AB38A438}">
      <dgm:prSet/>
      <dgm:spPr/>
      <dgm:t>
        <a:bodyPr/>
        <a:lstStyle/>
        <a:p>
          <a:endParaRPr lang="en-US"/>
        </a:p>
      </dgm:t>
    </dgm:pt>
    <dgm:pt modelId="{98277348-E442-4864-9D35-D4A98BA796B8}">
      <dgm:prSet phldrT="[Text]"/>
      <dgm:spPr/>
      <dgm:t>
        <a:bodyPr/>
        <a:lstStyle/>
        <a:p>
          <a:r>
            <a:rPr lang="en-US" dirty="0" smtClean="0"/>
            <a:t>Lack of </a:t>
          </a:r>
          <a:r>
            <a:rPr lang="en-US" dirty="0" err="1" smtClean="0"/>
            <a:t>QoS</a:t>
          </a:r>
          <a:endParaRPr lang="en-US" dirty="0"/>
        </a:p>
      </dgm:t>
    </dgm:pt>
    <dgm:pt modelId="{85C43FED-C763-4FB1-A043-1079C6251CC0}" type="parTrans" cxnId="{0F0A4839-6168-40FE-A6F8-D2E32BBD2C86}">
      <dgm:prSet/>
      <dgm:spPr/>
      <dgm:t>
        <a:bodyPr/>
        <a:lstStyle/>
        <a:p>
          <a:endParaRPr lang="en-US"/>
        </a:p>
      </dgm:t>
    </dgm:pt>
    <dgm:pt modelId="{2617D43C-2FB1-400C-B04B-59D5B6361F62}" type="sibTrans" cxnId="{0F0A4839-6168-40FE-A6F8-D2E32BBD2C86}">
      <dgm:prSet/>
      <dgm:spPr/>
      <dgm:t>
        <a:bodyPr/>
        <a:lstStyle/>
        <a:p>
          <a:endParaRPr lang="en-US"/>
        </a:p>
      </dgm:t>
    </dgm:pt>
    <dgm:pt modelId="{68B74DA7-0F89-40A1-92FC-F3F62A77FF2B}" type="pres">
      <dgm:prSet presAssocID="{464A422E-57A8-47D0-B53B-48F004CCCCF6}" presName="linear" presStyleCnt="0">
        <dgm:presLayoutVars>
          <dgm:dir/>
          <dgm:resizeHandles val="exact"/>
        </dgm:presLayoutVars>
      </dgm:prSet>
      <dgm:spPr/>
      <dgm:t>
        <a:bodyPr/>
        <a:lstStyle/>
        <a:p>
          <a:endParaRPr lang="en-US"/>
        </a:p>
      </dgm:t>
    </dgm:pt>
    <dgm:pt modelId="{600A0A4F-6F84-4DCB-B733-50B82A8A58BE}" type="pres">
      <dgm:prSet presAssocID="{19FF0C3E-67BF-48BB-AE83-3981DAE4B23D}" presName="comp" presStyleCnt="0"/>
      <dgm:spPr/>
    </dgm:pt>
    <dgm:pt modelId="{53C624B6-D251-4B35-B082-2EA0FDC18872}" type="pres">
      <dgm:prSet presAssocID="{19FF0C3E-67BF-48BB-AE83-3981DAE4B23D}" presName="box" presStyleLbl="node1" presStyleIdx="0" presStyleCnt="7"/>
      <dgm:spPr/>
      <dgm:t>
        <a:bodyPr/>
        <a:lstStyle/>
        <a:p>
          <a:endParaRPr lang="en-US"/>
        </a:p>
      </dgm:t>
    </dgm:pt>
    <dgm:pt modelId="{20562682-D7DC-485F-AFF2-C73DDD00D254}" type="pres">
      <dgm:prSet presAssocID="{19FF0C3E-67BF-48BB-AE83-3981DAE4B23D}" presName="img"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t="-208000" b="-208000"/>
          </a:stretch>
        </a:blipFill>
      </dgm:spPr>
    </dgm:pt>
    <dgm:pt modelId="{12527456-BC53-43C2-A9DF-6660DF81963A}" type="pres">
      <dgm:prSet presAssocID="{19FF0C3E-67BF-48BB-AE83-3981DAE4B23D}" presName="text" presStyleLbl="node1" presStyleIdx="0" presStyleCnt="7">
        <dgm:presLayoutVars>
          <dgm:bulletEnabled val="1"/>
        </dgm:presLayoutVars>
      </dgm:prSet>
      <dgm:spPr/>
      <dgm:t>
        <a:bodyPr/>
        <a:lstStyle/>
        <a:p>
          <a:endParaRPr lang="en-US"/>
        </a:p>
      </dgm:t>
    </dgm:pt>
    <dgm:pt modelId="{86A09DFB-407B-4C16-B832-1C085726DC8C}" type="pres">
      <dgm:prSet presAssocID="{1D98DB3F-49AC-4974-98FB-C5CFE21F8031}" presName="spacer" presStyleCnt="0"/>
      <dgm:spPr/>
    </dgm:pt>
    <dgm:pt modelId="{294D7C4A-1C76-42F6-87FD-87B419E7F00A}" type="pres">
      <dgm:prSet presAssocID="{2A6121B4-62E0-4C99-BE64-0E54184C1461}" presName="comp" presStyleCnt="0"/>
      <dgm:spPr/>
    </dgm:pt>
    <dgm:pt modelId="{04EE2284-821E-4544-85FC-85FCBEB60EE3}" type="pres">
      <dgm:prSet presAssocID="{2A6121B4-62E0-4C99-BE64-0E54184C1461}" presName="box" presStyleLbl="node1" presStyleIdx="1" presStyleCnt="7"/>
      <dgm:spPr/>
      <dgm:t>
        <a:bodyPr/>
        <a:lstStyle/>
        <a:p>
          <a:endParaRPr lang="en-US"/>
        </a:p>
      </dgm:t>
    </dgm:pt>
    <dgm:pt modelId="{FEBCD49F-FF36-4604-8DFD-6E9CDB6BA6F3}" type="pres">
      <dgm:prSet presAssocID="{2A6121B4-62E0-4C99-BE64-0E54184C1461}" presName="img"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t="-88000" b="-88000"/>
          </a:stretch>
        </a:blipFill>
      </dgm:spPr>
      <dgm:t>
        <a:bodyPr/>
        <a:lstStyle/>
        <a:p>
          <a:endParaRPr lang="en-US"/>
        </a:p>
      </dgm:t>
    </dgm:pt>
    <dgm:pt modelId="{0DC09BB6-B709-4147-B7E3-57DA1393563B}" type="pres">
      <dgm:prSet presAssocID="{2A6121B4-62E0-4C99-BE64-0E54184C1461}" presName="text" presStyleLbl="node1" presStyleIdx="1" presStyleCnt="7">
        <dgm:presLayoutVars>
          <dgm:bulletEnabled val="1"/>
        </dgm:presLayoutVars>
      </dgm:prSet>
      <dgm:spPr/>
      <dgm:t>
        <a:bodyPr/>
        <a:lstStyle/>
        <a:p>
          <a:endParaRPr lang="en-US"/>
        </a:p>
      </dgm:t>
    </dgm:pt>
    <dgm:pt modelId="{A36DF592-9C5B-491E-BB57-B019C6C04A46}" type="pres">
      <dgm:prSet presAssocID="{BB448C5B-39A8-485C-A4A9-44A72B343532}" presName="spacer" presStyleCnt="0"/>
      <dgm:spPr/>
    </dgm:pt>
    <dgm:pt modelId="{588F4B92-135D-4382-9646-1C6DF119E21A}" type="pres">
      <dgm:prSet presAssocID="{E0F01566-AC59-4E96-81E6-2181360DD527}" presName="comp" presStyleCnt="0"/>
      <dgm:spPr/>
    </dgm:pt>
    <dgm:pt modelId="{3D6701FF-05D9-4FA3-A877-3053A574BEA4}" type="pres">
      <dgm:prSet presAssocID="{E0F01566-AC59-4E96-81E6-2181360DD527}" presName="box" presStyleLbl="node1" presStyleIdx="2" presStyleCnt="7"/>
      <dgm:spPr/>
      <dgm:t>
        <a:bodyPr/>
        <a:lstStyle/>
        <a:p>
          <a:endParaRPr lang="en-US"/>
        </a:p>
      </dgm:t>
    </dgm:pt>
    <dgm:pt modelId="{2748E926-2FDF-4523-A9DF-BCA9935E4619}" type="pres">
      <dgm:prSet presAssocID="{E0F01566-AC59-4E96-81E6-2181360DD527}" presName="img"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t="-83000" b="-83000"/>
          </a:stretch>
        </a:blipFill>
      </dgm:spPr>
      <dgm:t>
        <a:bodyPr/>
        <a:lstStyle/>
        <a:p>
          <a:endParaRPr lang="en-US"/>
        </a:p>
      </dgm:t>
    </dgm:pt>
    <dgm:pt modelId="{760AC537-FAB9-4773-A740-00BF8D7CAE36}" type="pres">
      <dgm:prSet presAssocID="{E0F01566-AC59-4E96-81E6-2181360DD527}" presName="text" presStyleLbl="node1" presStyleIdx="2" presStyleCnt="7">
        <dgm:presLayoutVars>
          <dgm:bulletEnabled val="1"/>
        </dgm:presLayoutVars>
      </dgm:prSet>
      <dgm:spPr/>
      <dgm:t>
        <a:bodyPr/>
        <a:lstStyle/>
        <a:p>
          <a:endParaRPr lang="en-US"/>
        </a:p>
      </dgm:t>
    </dgm:pt>
    <dgm:pt modelId="{64CF034D-9F66-40D1-9216-F306EC03FE8F}" type="pres">
      <dgm:prSet presAssocID="{A14016CE-FA20-4B91-B7C6-415B55E5CA05}" presName="spacer" presStyleCnt="0"/>
      <dgm:spPr/>
    </dgm:pt>
    <dgm:pt modelId="{4031971F-98DF-4389-AE14-BB0E998DA906}" type="pres">
      <dgm:prSet presAssocID="{FC8941A0-2747-4DEA-8E3C-BDE2048E2475}" presName="comp" presStyleCnt="0"/>
      <dgm:spPr/>
    </dgm:pt>
    <dgm:pt modelId="{B7626B77-28C0-4220-B2D7-2656D859841A}" type="pres">
      <dgm:prSet presAssocID="{FC8941A0-2747-4DEA-8E3C-BDE2048E2475}" presName="box" presStyleLbl="node1" presStyleIdx="3" presStyleCnt="7"/>
      <dgm:spPr/>
      <dgm:t>
        <a:bodyPr/>
        <a:lstStyle/>
        <a:p>
          <a:endParaRPr lang="en-US"/>
        </a:p>
      </dgm:t>
    </dgm:pt>
    <dgm:pt modelId="{DD033EA5-0645-454D-931B-731E6EA363A0}" type="pres">
      <dgm:prSet presAssocID="{FC8941A0-2747-4DEA-8E3C-BDE2048E2475}" presName="img"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t="-113000" b="-113000"/>
          </a:stretch>
        </a:blipFill>
      </dgm:spPr>
      <dgm:t>
        <a:bodyPr/>
        <a:lstStyle/>
        <a:p>
          <a:endParaRPr lang="en-US"/>
        </a:p>
      </dgm:t>
    </dgm:pt>
    <dgm:pt modelId="{92454852-909C-41BF-B787-540DA89B80CC}" type="pres">
      <dgm:prSet presAssocID="{FC8941A0-2747-4DEA-8E3C-BDE2048E2475}" presName="text" presStyleLbl="node1" presStyleIdx="3" presStyleCnt="7">
        <dgm:presLayoutVars>
          <dgm:bulletEnabled val="1"/>
        </dgm:presLayoutVars>
      </dgm:prSet>
      <dgm:spPr/>
      <dgm:t>
        <a:bodyPr/>
        <a:lstStyle/>
        <a:p>
          <a:endParaRPr lang="en-US"/>
        </a:p>
      </dgm:t>
    </dgm:pt>
    <dgm:pt modelId="{902AB52B-DFBA-4277-9E52-DDF00D1B8E4D}" type="pres">
      <dgm:prSet presAssocID="{542E3C49-B53A-4445-811D-208FBC5C764B}" presName="spacer" presStyleCnt="0"/>
      <dgm:spPr/>
    </dgm:pt>
    <dgm:pt modelId="{464CDFDC-B450-40C0-8457-3C5E3F2E3452}" type="pres">
      <dgm:prSet presAssocID="{E2177514-2E1C-4BC7-AAED-83B4A8162412}" presName="comp" presStyleCnt="0"/>
      <dgm:spPr/>
    </dgm:pt>
    <dgm:pt modelId="{D96D2008-C328-46B9-8502-6B13BBF81D1A}" type="pres">
      <dgm:prSet presAssocID="{E2177514-2E1C-4BC7-AAED-83B4A8162412}" presName="box" presStyleLbl="node1" presStyleIdx="4" presStyleCnt="7"/>
      <dgm:spPr/>
      <dgm:t>
        <a:bodyPr/>
        <a:lstStyle/>
        <a:p>
          <a:endParaRPr lang="en-US"/>
        </a:p>
      </dgm:t>
    </dgm:pt>
    <dgm:pt modelId="{F27C4577-D242-4826-AE5F-3426270CD692}" type="pres">
      <dgm:prSet presAssocID="{E2177514-2E1C-4BC7-AAED-83B4A8162412}" presName="img"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t="-82000" b="-82000"/>
          </a:stretch>
        </a:blipFill>
      </dgm:spPr>
      <dgm:t>
        <a:bodyPr/>
        <a:lstStyle/>
        <a:p>
          <a:endParaRPr lang="en-US"/>
        </a:p>
      </dgm:t>
    </dgm:pt>
    <dgm:pt modelId="{5AF3841D-D984-4466-A77B-E1A864213EC5}" type="pres">
      <dgm:prSet presAssocID="{E2177514-2E1C-4BC7-AAED-83B4A8162412}" presName="text" presStyleLbl="node1" presStyleIdx="4" presStyleCnt="7">
        <dgm:presLayoutVars>
          <dgm:bulletEnabled val="1"/>
        </dgm:presLayoutVars>
      </dgm:prSet>
      <dgm:spPr/>
      <dgm:t>
        <a:bodyPr/>
        <a:lstStyle/>
        <a:p>
          <a:endParaRPr lang="en-US"/>
        </a:p>
      </dgm:t>
    </dgm:pt>
    <dgm:pt modelId="{B0AA3B70-E4CD-47DC-99B0-BA056C43D376}" type="pres">
      <dgm:prSet presAssocID="{C7AD49EB-3B78-47B2-9021-6FEFE4285E07}" presName="spacer" presStyleCnt="0"/>
      <dgm:spPr/>
    </dgm:pt>
    <dgm:pt modelId="{71B0FF78-688C-4BCB-92FB-772CC8E1E961}" type="pres">
      <dgm:prSet presAssocID="{41A7C1A9-6B57-4339-968F-075E302496DF}" presName="comp" presStyleCnt="0"/>
      <dgm:spPr/>
    </dgm:pt>
    <dgm:pt modelId="{4160A63F-C4D1-4801-B07E-DE526FF05073}" type="pres">
      <dgm:prSet presAssocID="{41A7C1A9-6B57-4339-968F-075E302496DF}" presName="box" presStyleLbl="node1" presStyleIdx="5" presStyleCnt="7"/>
      <dgm:spPr/>
      <dgm:t>
        <a:bodyPr/>
        <a:lstStyle/>
        <a:p>
          <a:endParaRPr lang="en-US"/>
        </a:p>
      </dgm:t>
    </dgm:pt>
    <dgm:pt modelId="{C442FC83-CB41-4293-AC4F-F6D6B67115E8}" type="pres">
      <dgm:prSet presAssocID="{41A7C1A9-6B57-4339-968F-075E302496DF}" presName="img"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t="-181000" b="-181000"/>
          </a:stretch>
        </a:blipFill>
      </dgm:spPr>
      <dgm:t>
        <a:bodyPr/>
        <a:lstStyle/>
        <a:p>
          <a:endParaRPr lang="en-US"/>
        </a:p>
      </dgm:t>
    </dgm:pt>
    <dgm:pt modelId="{75C3393E-CD68-4DF0-88CF-CD9944F0FEB6}" type="pres">
      <dgm:prSet presAssocID="{41A7C1A9-6B57-4339-968F-075E302496DF}" presName="text" presStyleLbl="node1" presStyleIdx="5" presStyleCnt="7">
        <dgm:presLayoutVars>
          <dgm:bulletEnabled val="1"/>
        </dgm:presLayoutVars>
      </dgm:prSet>
      <dgm:spPr/>
      <dgm:t>
        <a:bodyPr/>
        <a:lstStyle/>
        <a:p>
          <a:endParaRPr lang="en-US"/>
        </a:p>
      </dgm:t>
    </dgm:pt>
    <dgm:pt modelId="{7DAC89B6-1C79-4C28-A9E0-296FEFC411CA}" type="pres">
      <dgm:prSet presAssocID="{02E0EA74-8562-49BD-93CF-BDF0F9005C7F}" presName="spacer" presStyleCnt="0"/>
      <dgm:spPr/>
    </dgm:pt>
    <dgm:pt modelId="{83007D4A-956A-4638-A8F2-C51319EDB144}" type="pres">
      <dgm:prSet presAssocID="{98277348-E442-4864-9D35-D4A98BA796B8}" presName="comp" presStyleCnt="0"/>
      <dgm:spPr/>
    </dgm:pt>
    <dgm:pt modelId="{FE46C692-7596-4023-8605-5F137C5804EE}" type="pres">
      <dgm:prSet presAssocID="{98277348-E442-4864-9D35-D4A98BA796B8}" presName="box" presStyleLbl="node1" presStyleIdx="6" presStyleCnt="7"/>
      <dgm:spPr/>
      <dgm:t>
        <a:bodyPr/>
        <a:lstStyle/>
        <a:p>
          <a:endParaRPr lang="en-US"/>
        </a:p>
      </dgm:t>
    </dgm:pt>
    <dgm:pt modelId="{CB3EDD26-7B4E-4791-808E-8F97F226F856}" type="pres">
      <dgm:prSet presAssocID="{98277348-E442-4864-9D35-D4A98BA796B8}" presName="img"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t="-227000" b="-227000"/>
          </a:stretch>
        </a:blipFill>
      </dgm:spPr>
      <dgm:t>
        <a:bodyPr/>
        <a:lstStyle/>
        <a:p>
          <a:endParaRPr lang="en-US"/>
        </a:p>
      </dgm:t>
    </dgm:pt>
    <dgm:pt modelId="{8EE02DDB-E555-4BEA-87AC-721997943A92}" type="pres">
      <dgm:prSet presAssocID="{98277348-E442-4864-9D35-D4A98BA796B8}" presName="text" presStyleLbl="node1" presStyleIdx="6" presStyleCnt="7">
        <dgm:presLayoutVars>
          <dgm:bulletEnabled val="1"/>
        </dgm:presLayoutVars>
      </dgm:prSet>
      <dgm:spPr/>
      <dgm:t>
        <a:bodyPr/>
        <a:lstStyle/>
        <a:p>
          <a:endParaRPr lang="en-US"/>
        </a:p>
      </dgm:t>
    </dgm:pt>
  </dgm:ptLst>
  <dgm:cxnLst>
    <dgm:cxn modelId="{09AB740E-8308-49F3-9024-795AE3EAF3A8}" type="presOf" srcId="{E2177514-2E1C-4BC7-AAED-83B4A8162412}" destId="{D96D2008-C328-46B9-8502-6B13BBF81D1A}" srcOrd="0" destOrd="0" presId="urn:microsoft.com/office/officeart/2005/8/layout/vList4"/>
    <dgm:cxn modelId="{68531E1E-EA24-437D-86B6-B57F79ACFE59}" type="presOf" srcId="{E0F01566-AC59-4E96-81E6-2181360DD527}" destId="{760AC537-FAB9-4773-A740-00BF8D7CAE36}" srcOrd="1" destOrd="0" presId="urn:microsoft.com/office/officeart/2005/8/layout/vList4"/>
    <dgm:cxn modelId="{0F0A4839-6168-40FE-A6F8-D2E32BBD2C86}" srcId="{464A422E-57A8-47D0-B53B-48F004CCCCF6}" destId="{98277348-E442-4864-9D35-D4A98BA796B8}" srcOrd="6" destOrd="0" parTransId="{85C43FED-C763-4FB1-A043-1079C6251CC0}" sibTransId="{2617D43C-2FB1-400C-B04B-59D5B6361F62}"/>
    <dgm:cxn modelId="{DAEBDF95-D22D-417B-A43C-99D5D97FF9A8}" type="presOf" srcId="{2A6121B4-62E0-4C99-BE64-0E54184C1461}" destId="{04EE2284-821E-4544-85FC-85FCBEB60EE3}" srcOrd="0" destOrd="0" presId="urn:microsoft.com/office/officeart/2005/8/layout/vList4"/>
    <dgm:cxn modelId="{32BBAD7B-B059-4EEC-B82B-CA72C704D587}" srcId="{464A422E-57A8-47D0-B53B-48F004CCCCF6}" destId="{E0F01566-AC59-4E96-81E6-2181360DD527}" srcOrd="2" destOrd="0" parTransId="{3E39EF2D-BD0D-44D7-8B3C-6958B3F3F2E9}" sibTransId="{A14016CE-FA20-4B91-B7C6-415B55E5CA05}"/>
    <dgm:cxn modelId="{41A61FF3-0A9E-4D44-8087-A5AA3BC5BCE8}" type="presOf" srcId="{19FF0C3E-67BF-48BB-AE83-3981DAE4B23D}" destId="{53C624B6-D251-4B35-B082-2EA0FDC18872}" srcOrd="0" destOrd="0" presId="urn:microsoft.com/office/officeart/2005/8/layout/vList4"/>
    <dgm:cxn modelId="{DBFF9AF0-0E8F-4D8B-A35D-4686A032F91D}" type="presOf" srcId="{19FF0C3E-67BF-48BB-AE83-3981DAE4B23D}" destId="{12527456-BC53-43C2-A9DF-6660DF81963A}" srcOrd="1" destOrd="0" presId="urn:microsoft.com/office/officeart/2005/8/layout/vList4"/>
    <dgm:cxn modelId="{09780116-BCA4-4EAD-9E7B-516B24F43B4A}" type="presOf" srcId="{2A6121B4-62E0-4C99-BE64-0E54184C1461}" destId="{0DC09BB6-B709-4147-B7E3-57DA1393563B}" srcOrd="1" destOrd="0" presId="urn:microsoft.com/office/officeart/2005/8/layout/vList4"/>
    <dgm:cxn modelId="{3ED9B397-4339-4358-912E-206A288C23A0}" type="presOf" srcId="{41A7C1A9-6B57-4339-968F-075E302496DF}" destId="{4160A63F-C4D1-4801-B07E-DE526FF05073}" srcOrd="0" destOrd="0" presId="urn:microsoft.com/office/officeart/2005/8/layout/vList4"/>
    <dgm:cxn modelId="{6B2B7325-E5AF-488E-91E9-241C40D18149}" srcId="{464A422E-57A8-47D0-B53B-48F004CCCCF6}" destId="{FC8941A0-2747-4DEA-8E3C-BDE2048E2475}" srcOrd="3" destOrd="0" parTransId="{C24243A7-0734-4C40-86E2-4CC7502A87C5}" sibTransId="{542E3C49-B53A-4445-811D-208FBC5C764B}"/>
    <dgm:cxn modelId="{19CF9A46-C0C9-4A14-9BA7-7CC497573D22}" type="presOf" srcId="{41A7C1A9-6B57-4339-968F-075E302496DF}" destId="{75C3393E-CD68-4DF0-88CF-CD9944F0FEB6}" srcOrd="1" destOrd="0" presId="urn:microsoft.com/office/officeart/2005/8/layout/vList4"/>
    <dgm:cxn modelId="{B19C04C9-B238-4999-8AB7-FD0569DC07C7}" srcId="{464A422E-57A8-47D0-B53B-48F004CCCCF6}" destId="{E2177514-2E1C-4BC7-AAED-83B4A8162412}" srcOrd="4" destOrd="0" parTransId="{4DD79651-03D8-4293-83A5-A2815774BFE5}" sibTransId="{C7AD49EB-3B78-47B2-9021-6FEFE4285E07}"/>
    <dgm:cxn modelId="{44DC9D2C-5271-4819-80C5-C49A871BE095}" srcId="{464A422E-57A8-47D0-B53B-48F004CCCCF6}" destId="{19FF0C3E-67BF-48BB-AE83-3981DAE4B23D}" srcOrd="0" destOrd="0" parTransId="{0CA3633E-A631-46A1-8590-C97F13BDFC80}" sibTransId="{1D98DB3F-49AC-4974-98FB-C5CFE21F8031}"/>
    <dgm:cxn modelId="{3B4605AF-8034-4FA2-AAF7-3A5DCF297A2B}" type="presOf" srcId="{E0F01566-AC59-4E96-81E6-2181360DD527}" destId="{3D6701FF-05D9-4FA3-A877-3053A574BEA4}" srcOrd="0" destOrd="0" presId="urn:microsoft.com/office/officeart/2005/8/layout/vList4"/>
    <dgm:cxn modelId="{FEA14600-5856-4C91-B967-8FA3E0CF5759}" srcId="{464A422E-57A8-47D0-B53B-48F004CCCCF6}" destId="{2A6121B4-62E0-4C99-BE64-0E54184C1461}" srcOrd="1" destOrd="0" parTransId="{C25FC990-D75A-4A80-B3B8-65B9FC002272}" sibTransId="{BB448C5B-39A8-485C-A4A9-44A72B343532}"/>
    <dgm:cxn modelId="{35FF337C-EC19-4A8A-A7F9-DB18AB38A438}" srcId="{464A422E-57A8-47D0-B53B-48F004CCCCF6}" destId="{41A7C1A9-6B57-4339-968F-075E302496DF}" srcOrd="5" destOrd="0" parTransId="{51575C1C-1E2D-4142-8B92-B8DBD6761836}" sibTransId="{02E0EA74-8562-49BD-93CF-BDF0F9005C7F}"/>
    <dgm:cxn modelId="{678885A4-EF98-4953-97BB-669F75720539}" type="presOf" srcId="{FC8941A0-2747-4DEA-8E3C-BDE2048E2475}" destId="{92454852-909C-41BF-B787-540DA89B80CC}" srcOrd="1" destOrd="0" presId="urn:microsoft.com/office/officeart/2005/8/layout/vList4"/>
    <dgm:cxn modelId="{DDA23295-2DA7-4D64-AF50-71D1BA518C33}" type="presOf" srcId="{FC8941A0-2747-4DEA-8E3C-BDE2048E2475}" destId="{B7626B77-28C0-4220-B2D7-2656D859841A}" srcOrd="0" destOrd="0" presId="urn:microsoft.com/office/officeart/2005/8/layout/vList4"/>
    <dgm:cxn modelId="{3633C205-CE20-4445-8EB8-13AC53502A7F}" type="presOf" srcId="{E2177514-2E1C-4BC7-AAED-83B4A8162412}" destId="{5AF3841D-D984-4466-A77B-E1A864213EC5}" srcOrd="1" destOrd="0" presId="urn:microsoft.com/office/officeart/2005/8/layout/vList4"/>
    <dgm:cxn modelId="{DB483D8B-2352-46D9-ABD2-D33FD36191A7}" type="presOf" srcId="{98277348-E442-4864-9D35-D4A98BA796B8}" destId="{8EE02DDB-E555-4BEA-87AC-721997943A92}" srcOrd="1" destOrd="0" presId="urn:microsoft.com/office/officeart/2005/8/layout/vList4"/>
    <dgm:cxn modelId="{ABEF2D3B-96A1-412E-B818-5F171B5157B2}" type="presOf" srcId="{98277348-E442-4864-9D35-D4A98BA796B8}" destId="{FE46C692-7596-4023-8605-5F137C5804EE}" srcOrd="0" destOrd="0" presId="urn:microsoft.com/office/officeart/2005/8/layout/vList4"/>
    <dgm:cxn modelId="{7AA5635D-D445-4028-A175-0158B00EE78A}" type="presOf" srcId="{464A422E-57A8-47D0-B53B-48F004CCCCF6}" destId="{68B74DA7-0F89-40A1-92FC-F3F62A77FF2B}" srcOrd="0" destOrd="0" presId="urn:microsoft.com/office/officeart/2005/8/layout/vList4"/>
    <dgm:cxn modelId="{E63E2CFD-24AB-4A4F-B8CF-61334ED93F6F}" type="presParOf" srcId="{68B74DA7-0F89-40A1-92FC-F3F62A77FF2B}" destId="{600A0A4F-6F84-4DCB-B733-50B82A8A58BE}" srcOrd="0" destOrd="0" presId="urn:microsoft.com/office/officeart/2005/8/layout/vList4"/>
    <dgm:cxn modelId="{E9B1D8BF-6B1D-4075-B59D-D69CB014D375}" type="presParOf" srcId="{600A0A4F-6F84-4DCB-B733-50B82A8A58BE}" destId="{53C624B6-D251-4B35-B082-2EA0FDC18872}" srcOrd="0" destOrd="0" presId="urn:microsoft.com/office/officeart/2005/8/layout/vList4"/>
    <dgm:cxn modelId="{2BBB74CD-F9AC-413E-A6B7-C4BCC2D9E148}" type="presParOf" srcId="{600A0A4F-6F84-4DCB-B733-50B82A8A58BE}" destId="{20562682-D7DC-485F-AFF2-C73DDD00D254}" srcOrd="1" destOrd="0" presId="urn:microsoft.com/office/officeart/2005/8/layout/vList4"/>
    <dgm:cxn modelId="{02184C1A-867F-42CC-978A-E10F3D386AFD}" type="presParOf" srcId="{600A0A4F-6F84-4DCB-B733-50B82A8A58BE}" destId="{12527456-BC53-43C2-A9DF-6660DF81963A}" srcOrd="2" destOrd="0" presId="urn:microsoft.com/office/officeart/2005/8/layout/vList4"/>
    <dgm:cxn modelId="{FE9ED6B8-6C82-4540-9378-1DAC43D8DFC5}" type="presParOf" srcId="{68B74DA7-0F89-40A1-92FC-F3F62A77FF2B}" destId="{86A09DFB-407B-4C16-B832-1C085726DC8C}" srcOrd="1" destOrd="0" presId="urn:microsoft.com/office/officeart/2005/8/layout/vList4"/>
    <dgm:cxn modelId="{9E6CE43E-271A-4FB6-9762-73EEE0A96F19}" type="presParOf" srcId="{68B74DA7-0F89-40A1-92FC-F3F62A77FF2B}" destId="{294D7C4A-1C76-42F6-87FD-87B419E7F00A}" srcOrd="2" destOrd="0" presId="urn:microsoft.com/office/officeart/2005/8/layout/vList4"/>
    <dgm:cxn modelId="{D722222F-CF97-4836-AABF-7C9494A1608F}" type="presParOf" srcId="{294D7C4A-1C76-42F6-87FD-87B419E7F00A}" destId="{04EE2284-821E-4544-85FC-85FCBEB60EE3}" srcOrd="0" destOrd="0" presId="urn:microsoft.com/office/officeart/2005/8/layout/vList4"/>
    <dgm:cxn modelId="{00F1F301-0893-4532-AAF7-C69B4D7F0350}" type="presParOf" srcId="{294D7C4A-1C76-42F6-87FD-87B419E7F00A}" destId="{FEBCD49F-FF36-4604-8DFD-6E9CDB6BA6F3}" srcOrd="1" destOrd="0" presId="urn:microsoft.com/office/officeart/2005/8/layout/vList4"/>
    <dgm:cxn modelId="{F3474859-F714-4A4F-94C1-ABA1916634E2}" type="presParOf" srcId="{294D7C4A-1C76-42F6-87FD-87B419E7F00A}" destId="{0DC09BB6-B709-4147-B7E3-57DA1393563B}" srcOrd="2" destOrd="0" presId="urn:microsoft.com/office/officeart/2005/8/layout/vList4"/>
    <dgm:cxn modelId="{F398F1E0-BFEA-4D0F-A268-3D47CD8131B6}" type="presParOf" srcId="{68B74DA7-0F89-40A1-92FC-F3F62A77FF2B}" destId="{A36DF592-9C5B-491E-BB57-B019C6C04A46}" srcOrd="3" destOrd="0" presId="urn:microsoft.com/office/officeart/2005/8/layout/vList4"/>
    <dgm:cxn modelId="{EE387947-25BD-4776-B3E8-C43D5A171754}" type="presParOf" srcId="{68B74DA7-0F89-40A1-92FC-F3F62A77FF2B}" destId="{588F4B92-135D-4382-9646-1C6DF119E21A}" srcOrd="4" destOrd="0" presId="urn:microsoft.com/office/officeart/2005/8/layout/vList4"/>
    <dgm:cxn modelId="{B11D7A3D-23CC-48AC-8A11-CF16A39771EA}" type="presParOf" srcId="{588F4B92-135D-4382-9646-1C6DF119E21A}" destId="{3D6701FF-05D9-4FA3-A877-3053A574BEA4}" srcOrd="0" destOrd="0" presId="urn:microsoft.com/office/officeart/2005/8/layout/vList4"/>
    <dgm:cxn modelId="{614AD206-3C46-48E1-99AC-B1E9D82328FC}" type="presParOf" srcId="{588F4B92-135D-4382-9646-1C6DF119E21A}" destId="{2748E926-2FDF-4523-A9DF-BCA9935E4619}" srcOrd="1" destOrd="0" presId="urn:microsoft.com/office/officeart/2005/8/layout/vList4"/>
    <dgm:cxn modelId="{A34BF3FE-79EB-44FB-8122-F3C7C26DCB11}" type="presParOf" srcId="{588F4B92-135D-4382-9646-1C6DF119E21A}" destId="{760AC537-FAB9-4773-A740-00BF8D7CAE36}" srcOrd="2" destOrd="0" presId="urn:microsoft.com/office/officeart/2005/8/layout/vList4"/>
    <dgm:cxn modelId="{25B218E0-9320-47E7-924B-CD4010093895}" type="presParOf" srcId="{68B74DA7-0F89-40A1-92FC-F3F62A77FF2B}" destId="{64CF034D-9F66-40D1-9216-F306EC03FE8F}" srcOrd="5" destOrd="0" presId="urn:microsoft.com/office/officeart/2005/8/layout/vList4"/>
    <dgm:cxn modelId="{B3ABCB27-0421-481E-B84A-15A5840A5EDD}" type="presParOf" srcId="{68B74DA7-0F89-40A1-92FC-F3F62A77FF2B}" destId="{4031971F-98DF-4389-AE14-BB0E998DA906}" srcOrd="6" destOrd="0" presId="urn:microsoft.com/office/officeart/2005/8/layout/vList4"/>
    <dgm:cxn modelId="{871D47F9-D1FF-4D3F-845F-70E06FB2EF25}" type="presParOf" srcId="{4031971F-98DF-4389-AE14-BB0E998DA906}" destId="{B7626B77-28C0-4220-B2D7-2656D859841A}" srcOrd="0" destOrd="0" presId="urn:microsoft.com/office/officeart/2005/8/layout/vList4"/>
    <dgm:cxn modelId="{7D46ECB4-CE40-4181-AC76-5EAAC86C0DEC}" type="presParOf" srcId="{4031971F-98DF-4389-AE14-BB0E998DA906}" destId="{DD033EA5-0645-454D-931B-731E6EA363A0}" srcOrd="1" destOrd="0" presId="urn:microsoft.com/office/officeart/2005/8/layout/vList4"/>
    <dgm:cxn modelId="{557699BE-57AE-48BB-8730-0D31D24329E1}" type="presParOf" srcId="{4031971F-98DF-4389-AE14-BB0E998DA906}" destId="{92454852-909C-41BF-B787-540DA89B80CC}" srcOrd="2" destOrd="0" presId="urn:microsoft.com/office/officeart/2005/8/layout/vList4"/>
    <dgm:cxn modelId="{70AF4FF5-7C88-4788-8FEF-60E0043883E5}" type="presParOf" srcId="{68B74DA7-0F89-40A1-92FC-F3F62A77FF2B}" destId="{902AB52B-DFBA-4277-9E52-DDF00D1B8E4D}" srcOrd="7" destOrd="0" presId="urn:microsoft.com/office/officeart/2005/8/layout/vList4"/>
    <dgm:cxn modelId="{AB72F794-2FDC-4345-96ED-315673DAAFDE}" type="presParOf" srcId="{68B74DA7-0F89-40A1-92FC-F3F62A77FF2B}" destId="{464CDFDC-B450-40C0-8457-3C5E3F2E3452}" srcOrd="8" destOrd="0" presId="urn:microsoft.com/office/officeart/2005/8/layout/vList4"/>
    <dgm:cxn modelId="{0EE10080-87E7-4D9A-8863-201459C5F381}" type="presParOf" srcId="{464CDFDC-B450-40C0-8457-3C5E3F2E3452}" destId="{D96D2008-C328-46B9-8502-6B13BBF81D1A}" srcOrd="0" destOrd="0" presId="urn:microsoft.com/office/officeart/2005/8/layout/vList4"/>
    <dgm:cxn modelId="{2B07A4D6-1424-4FDA-A456-0A52B8A57F88}" type="presParOf" srcId="{464CDFDC-B450-40C0-8457-3C5E3F2E3452}" destId="{F27C4577-D242-4826-AE5F-3426270CD692}" srcOrd="1" destOrd="0" presId="urn:microsoft.com/office/officeart/2005/8/layout/vList4"/>
    <dgm:cxn modelId="{1AB68A01-E1E0-4CA3-930A-4BB3282C9F22}" type="presParOf" srcId="{464CDFDC-B450-40C0-8457-3C5E3F2E3452}" destId="{5AF3841D-D984-4466-A77B-E1A864213EC5}" srcOrd="2" destOrd="0" presId="urn:microsoft.com/office/officeart/2005/8/layout/vList4"/>
    <dgm:cxn modelId="{490E533A-3442-4164-8FE4-BBAC226E0F44}" type="presParOf" srcId="{68B74DA7-0F89-40A1-92FC-F3F62A77FF2B}" destId="{B0AA3B70-E4CD-47DC-99B0-BA056C43D376}" srcOrd="9" destOrd="0" presId="urn:microsoft.com/office/officeart/2005/8/layout/vList4"/>
    <dgm:cxn modelId="{3339C720-3268-4161-8DE9-199A39EF31FF}" type="presParOf" srcId="{68B74DA7-0F89-40A1-92FC-F3F62A77FF2B}" destId="{71B0FF78-688C-4BCB-92FB-772CC8E1E961}" srcOrd="10" destOrd="0" presId="urn:microsoft.com/office/officeart/2005/8/layout/vList4"/>
    <dgm:cxn modelId="{BA1248BC-3F90-4D4F-B27A-4CA7426E4B16}" type="presParOf" srcId="{71B0FF78-688C-4BCB-92FB-772CC8E1E961}" destId="{4160A63F-C4D1-4801-B07E-DE526FF05073}" srcOrd="0" destOrd="0" presId="urn:microsoft.com/office/officeart/2005/8/layout/vList4"/>
    <dgm:cxn modelId="{7E5183E4-0C11-42F4-9E99-AE4C93AD077A}" type="presParOf" srcId="{71B0FF78-688C-4BCB-92FB-772CC8E1E961}" destId="{C442FC83-CB41-4293-AC4F-F6D6B67115E8}" srcOrd="1" destOrd="0" presId="urn:microsoft.com/office/officeart/2005/8/layout/vList4"/>
    <dgm:cxn modelId="{05CAAA84-E357-4963-85A7-7F484BF09902}" type="presParOf" srcId="{71B0FF78-688C-4BCB-92FB-772CC8E1E961}" destId="{75C3393E-CD68-4DF0-88CF-CD9944F0FEB6}" srcOrd="2" destOrd="0" presId="urn:microsoft.com/office/officeart/2005/8/layout/vList4"/>
    <dgm:cxn modelId="{C59B8162-6960-4436-9190-616E312B1692}" type="presParOf" srcId="{68B74DA7-0F89-40A1-92FC-F3F62A77FF2B}" destId="{7DAC89B6-1C79-4C28-A9E0-296FEFC411CA}" srcOrd="11" destOrd="0" presId="urn:microsoft.com/office/officeart/2005/8/layout/vList4"/>
    <dgm:cxn modelId="{31955BA7-F6AC-4A9E-AC10-6971A166680D}" type="presParOf" srcId="{68B74DA7-0F89-40A1-92FC-F3F62A77FF2B}" destId="{83007D4A-956A-4638-A8F2-C51319EDB144}" srcOrd="12" destOrd="0" presId="urn:microsoft.com/office/officeart/2005/8/layout/vList4"/>
    <dgm:cxn modelId="{4E59C145-D6F6-42B3-832B-F1E46EEF46B1}" type="presParOf" srcId="{83007D4A-956A-4638-A8F2-C51319EDB144}" destId="{FE46C692-7596-4023-8605-5F137C5804EE}" srcOrd="0" destOrd="0" presId="urn:microsoft.com/office/officeart/2005/8/layout/vList4"/>
    <dgm:cxn modelId="{872D0297-1E01-44F5-87F3-DB868B00CAEE}" type="presParOf" srcId="{83007D4A-956A-4638-A8F2-C51319EDB144}" destId="{CB3EDD26-7B4E-4791-808E-8F97F226F856}" srcOrd="1" destOrd="0" presId="urn:microsoft.com/office/officeart/2005/8/layout/vList4"/>
    <dgm:cxn modelId="{965EBF9A-50CE-4B2F-9462-E1C2A07D03E4}" type="presParOf" srcId="{83007D4A-956A-4638-A8F2-C51319EDB144}" destId="{8EE02DDB-E555-4BEA-87AC-721997943A9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dirty="0" smtClean="0"/>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a:solidFill>
          <a:schemeClr val="accent1">
            <a:lumMod val="60000"/>
            <a:lumOff val="40000"/>
          </a:schemeClr>
        </a:solidFill>
      </dgm:spPr>
      <dgm:t>
        <a:bodyPr/>
        <a:lstStyle/>
        <a:p>
          <a:r>
            <a:rPr lang="en-US" b="1" dirty="0" smtClean="0">
              <a:solidFill>
                <a:schemeClr val="tx1"/>
              </a:solidFill>
            </a:rPr>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A3AE566B-1FD9-4939-9737-66E5CC77BC06}" type="presOf" srcId="{D2048C71-4340-415E-833A-F2743115B432}" destId="{A18E048A-417E-4279-8AD1-B801DF05ED72}" srcOrd="0" destOrd="0" presId="urn:microsoft.com/office/officeart/2005/8/layout/list1"/>
    <dgm:cxn modelId="{05A8A1F5-8773-4017-B7DA-EDA61DB9B6CD}" type="presOf" srcId="{4015F81E-12D7-4087-B399-081000603965}" destId="{2A2C4BF2-E663-40C0-8B21-6DD1712B126D}" srcOrd="0" destOrd="0" presId="urn:microsoft.com/office/officeart/2005/8/layout/list1"/>
    <dgm:cxn modelId="{2301AE5C-9B15-4276-B77C-65FFE326998D}" type="presOf" srcId="{A0E6A035-BB28-47AF-BD28-5F2DA4ACA809}" destId="{235F3891-6DB9-4914-A5C0-8F76A9C778B2}" srcOrd="1" destOrd="0" presId="urn:microsoft.com/office/officeart/2005/8/layout/list1"/>
    <dgm:cxn modelId="{54430E1D-8578-49ED-8555-B1A984474807}" type="presOf" srcId="{A0E6A035-BB28-47AF-BD28-5F2DA4ACA809}" destId="{62EB141D-5C3D-4F80-8C77-8B2F5EEF5FBA}" srcOrd="0" destOrd="0" presId="urn:microsoft.com/office/officeart/2005/8/layout/list1"/>
    <dgm:cxn modelId="{4FE28579-C553-4B99-9885-75586E485663}" type="presOf" srcId="{45990921-DE02-47D8-ABC5-D5F4287EACC8}" destId="{BE08F051-7ADB-4F3F-A04E-B5DC3E87BCC6}"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4536BE7F-E73D-429C-945A-8D9065E1B9EA}" type="presOf" srcId="{E9FED42F-8E1E-4FAD-998B-4939B973C015}" destId="{3151DF81-7F1F-4A99-B844-23E50003498D}" srcOrd="0"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FA3B428F-B279-4C9A-9ACB-79A3885E0390}" type="presOf" srcId="{17F436BE-6F02-472F-965D-1DF5993E20A6}" destId="{E3286039-153A-4003-A04D-B41CCD902CBB}" srcOrd="0" destOrd="0" presId="urn:microsoft.com/office/officeart/2005/8/layout/list1"/>
    <dgm:cxn modelId="{0ABDA02F-5767-4CC3-B72A-AC155E95014E}" type="presOf" srcId="{D2048C71-4340-415E-833A-F2743115B432}" destId="{6537F0FE-4235-4DAD-BDFE-637ABF8A234E}" srcOrd="1" destOrd="0" presId="urn:microsoft.com/office/officeart/2005/8/layout/list1"/>
    <dgm:cxn modelId="{AC67DBEB-9911-4A02-8424-97FB4A676AD4}" type="presOf" srcId="{E9FED42F-8E1E-4FAD-998B-4939B973C015}" destId="{0DC9BEFB-F0F7-4B74-9C1A-4933703D6A3F}" srcOrd="1" destOrd="0" presId="urn:microsoft.com/office/officeart/2005/8/layout/list1"/>
    <dgm:cxn modelId="{645C3FDC-9CED-4395-B699-2372D53E597E}" type="presOf" srcId="{4015F81E-12D7-4087-B399-081000603965}" destId="{D462687F-EAF3-4150-8687-F4EB847B45B6}" srcOrd="1" destOrd="0" presId="urn:microsoft.com/office/officeart/2005/8/layout/list1"/>
    <dgm:cxn modelId="{545AB465-AB07-4F5E-A874-7F8C952F7CED}" type="presOf" srcId="{17F436BE-6F02-472F-965D-1DF5993E20A6}" destId="{36635D48-2D6F-4816-A8F0-548CF68F6FE7}" srcOrd="1" destOrd="0" presId="urn:microsoft.com/office/officeart/2005/8/layout/list1"/>
    <dgm:cxn modelId="{EAC76E34-E4B3-43E8-8C53-09B03821B039}" type="presParOf" srcId="{BE08F051-7ADB-4F3F-A04E-B5DC3E87BCC6}" destId="{7B5C0D3B-EBEC-453A-9563-5FE64CF797BC}" srcOrd="0" destOrd="0" presId="urn:microsoft.com/office/officeart/2005/8/layout/list1"/>
    <dgm:cxn modelId="{06126E1B-60CE-4B59-B281-6B9D83D23A26}" type="presParOf" srcId="{7B5C0D3B-EBEC-453A-9563-5FE64CF797BC}" destId="{62EB141D-5C3D-4F80-8C77-8B2F5EEF5FBA}" srcOrd="0" destOrd="0" presId="urn:microsoft.com/office/officeart/2005/8/layout/list1"/>
    <dgm:cxn modelId="{DE6D5D5D-855B-4020-BE5C-939C9E3049B5}" type="presParOf" srcId="{7B5C0D3B-EBEC-453A-9563-5FE64CF797BC}" destId="{235F3891-6DB9-4914-A5C0-8F76A9C778B2}" srcOrd="1" destOrd="0" presId="urn:microsoft.com/office/officeart/2005/8/layout/list1"/>
    <dgm:cxn modelId="{395F8987-42E9-42EA-B9A3-663C25FA450D}" type="presParOf" srcId="{BE08F051-7ADB-4F3F-A04E-B5DC3E87BCC6}" destId="{5B2643CD-8F23-481D-82EA-AAB5428D2A88}" srcOrd="1" destOrd="0" presId="urn:microsoft.com/office/officeart/2005/8/layout/list1"/>
    <dgm:cxn modelId="{1D6D6D01-F77C-4433-BDF2-53BFD5EB6C77}" type="presParOf" srcId="{BE08F051-7ADB-4F3F-A04E-B5DC3E87BCC6}" destId="{FFECA23D-9737-4BF6-97F6-EE192440C08A}" srcOrd="2" destOrd="0" presId="urn:microsoft.com/office/officeart/2005/8/layout/list1"/>
    <dgm:cxn modelId="{8562B96F-3768-4DEF-9111-13C22432FDB4}" type="presParOf" srcId="{BE08F051-7ADB-4F3F-A04E-B5DC3E87BCC6}" destId="{19C7D7E9-4B9D-444D-A2EA-93D89F8FB808}" srcOrd="3" destOrd="0" presId="urn:microsoft.com/office/officeart/2005/8/layout/list1"/>
    <dgm:cxn modelId="{92A4EC05-EEC1-4A2D-A73B-D7FFDB31891B}" type="presParOf" srcId="{BE08F051-7ADB-4F3F-A04E-B5DC3E87BCC6}" destId="{0742C626-3FFA-419E-977A-5A45DD0CAC05}" srcOrd="4" destOrd="0" presId="urn:microsoft.com/office/officeart/2005/8/layout/list1"/>
    <dgm:cxn modelId="{12B47547-59EE-4269-A06C-DB8D274AA9A7}" type="presParOf" srcId="{0742C626-3FFA-419E-977A-5A45DD0CAC05}" destId="{E3286039-153A-4003-A04D-B41CCD902CBB}" srcOrd="0" destOrd="0" presId="urn:microsoft.com/office/officeart/2005/8/layout/list1"/>
    <dgm:cxn modelId="{A8F8A3C0-3390-4EA7-BB6E-572FCD3DF9FE}" type="presParOf" srcId="{0742C626-3FFA-419E-977A-5A45DD0CAC05}" destId="{36635D48-2D6F-4816-A8F0-548CF68F6FE7}" srcOrd="1" destOrd="0" presId="urn:microsoft.com/office/officeart/2005/8/layout/list1"/>
    <dgm:cxn modelId="{B7330BB6-0128-4A2C-A144-3C2431597189}" type="presParOf" srcId="{BE08F051-7ADB-4F3F-A04E-B5DC3E87BCC6}" destId="{118B6855-488C-4491-93E1-69426A1B5C8C}" srcOrd="5" destOrd="0" presId="urn:microsoft.com/office/officeart/2005/8/layout/list1"/>
    <dgm:cxn modelId="{A03FF846-8C5A-43EC-9D3C-CBB26656A4BB}" type="presParOf" srcId="{BE08F051-7ADB-4F3F-A04E-B5DC3E87BCC6}" destId="{EF8A1D2E-147E-4251-98D4-D558C7843EE2}" srcOrd="6" destOrd="0" presId="urn:microsoft.com/office/officeart/2005/8/layout/list1"/>
    <dgm:cxn modelId="{48B5E022-68D8-4B3C-8BB2-B4C2922F4978}" type="presParOf" srcId="{BE08F051-7ADB-4F3F-A04E-B5DC3E87BCC6}" destId="{08204B49-0921-4A31-9DB8-33FA585F3788}" srcOrd="7" destOrd="0" presId="urn:microsoft.com/office/officeart/2005/8/layout/list1"/>
    <dgm:cxn modelId="{64A4B34E-E0DF-400D-91F1-A232FE0B3924}" type="presParOf" srcId="{BE08F051-7ADB-4F3F-A04E-B5DC3E87BCC6}" destId="{E228511E-B4E1-4D7B-AB0D-24B6BC4E1CC8}" srcOrd="8" destOrd="0" presId="urn:microsoft.com/office/officeart/2005/8/layout/list1"/>
    <dgm:cxn modelId="{3DD2D646-8A20-43BD-9F97-9B29ACEA1383}" type="presParOf" srcId="{E228511E-B4E1-4D7B-AB0D-24B6BC4E1CC8}" destId="{A18E048A-417E-4279-8AD1-B801DF05ED72}" srcOrd="0" destOrd="0" presId="urn:microsoft.com/office/officeart/2005/8/layout/list1"/>
    <dgm:cxn modelId="{00ACA278-08D7-4687-8CB6-A14DF81C65F0}" type="presParOf" srcId="{E228511E-B4E1-4D7B-AB0D-24B6BC4E1CC8}" destId="{6537F0FE-4235-4DAD-BDFE-637ABF8A234E}" srcOrd="1" destOrd="0" presId="urn:microsoft.com/office/officeart/2005/8/layout/list1"/>
    <dgm:cxn modelId="{2505A6F6-C5D4-453D-BCD6-2B29B96722E5}" type="presParOf" srcId="{BE08F051-7ADB-4F3F-A04E-B5DC3E87BCC6}" destId="{B6607B75-4F67-45C7-BD9F-FE960A0D286D}" srcOrd="9" destOrd="0" presId="urn:microsoft.com/office/officeart/2005/8/layout/list1"/>
    <dgm:cxn modelId="{4FC3ED0C-BE28-463E-A7B2-5CE8642AA7AF}" type="presParOf" srcId="{BE08F051-7ADB-4F3F-A04E-B5DC3E87BCC6}" destId="{15221A05-669C-432B-B0B3-7F029DDDDFC1}" srcOrd="10" destOrd="0" presId="urn:microsoft.com/office/officeart/2005/8/layout/list1"/>
    <dgm:cxn modelId="{5A241D26-0812-4F68-B6D9-BD45A2566A84}" type="presParOf" srcId="{BE08F051-7ADB-4F3F-A04E-B5DC3E87BCC6}" destId="{6DC0F51E-D7FB-4719-A0F1-DC5A5EFBF6D4}" srcOrd="11" destOrd="0" presId="urn:microsoft.com/office/officeart/2005/8/layout/list1"/>
    <dgm:cxn modelId="{A80CE436-A037-4EE9-BA2F-5FB5C2607B31}" type="presParOf" srcId="{BE08F051-7ADB-4F3F-A04E-B5DC3E87BCC6}" destId="{27A100A7-1DC4-4182-9080-C8ABC9673543}" srcOrd="12" destOrd="0" presId="urn:microsoft.com/office/officeart/2005/8/layout/list1"/>
    <dgm:cxn modelId="{F730C2C9-1787-4E7D-B19E-A24C800C4B4C}" type="presParOf" srcId="{27A100A7-1DC4-4182-9080-C8ABC9673543}" destId="{3151DF81-7F1F-4A99-B844-23E50003498D}" srcOrd="0" destOrd="0" presId="urn:microsoft.com/office/officeart/2005/8/layout/list1"/>
    <dgm:cxn modelId="{26850250-3B4B-4018-B4DD-F394D4D34503}" type="presParOf" srcId="{27A100A7-1DC4-4182-9080-C8ABC9673543}" destId="{0DC9BEFB-F0F7-4B74-9C1A-4933703D6A3F}" srcOrd="1" destOrd="0" presId="urn:microsoft.com/office/officeart/2005/8/layout/list1"/>
    <dgm:cxn modelId="{FB4002E6-E20A-43F5-94F3-5547915DA113}" type="presParOf" srcId="{BE08F051-7ADB-4F3F-A04E-B5DC3E87BCC6}" destId="{4F422FA3-70C3-4592-8FDD-8D9109E91D14}" srcOrd="13" destOrd="0" presId="urn:microsoft.com/office/officeart/2005/8/layout/list1"/>
    <dgm:cxn modelId="{D5DE45D7-7B30-40D2-A4CE-7FAAAC391863}" type="presParOf" srcId="{BE08F051-7ADB-4F3F-A04E-B5DC3E87BCC6}" destId="{A37033BA-12A4-4E72-A238-C494B4F36B26}" srcOrd="14" destOrd="0" presId="urn:microsoft.com/office/officeart/2005/8/layout/list1"/>
    <dgm:cxn modelId="{2A1DE932-177B-4A2E-AA00-C92326BBFDD9}" type="presParOf" srcId="{BE08F051-7ADB-4F3F-A04E-B5DC3E87BCC6}" destId="{D819B507-AC34-48C4-BD02-D7A0012CA851}" srcOrd="15" destOrd="0" presId="urn:microsoft.com/office/officeart/2005/8/layout/list1"/>
    <dgm:cxn modelId="{1AD5D830-8863-4EDB-BDD2-E08F33090A97}" type="presParOf" srcId="{BE08F051-7ADB-4F3F-A04E-B5DC3E87BCC6}" destId="{A98C8C43-DB9E-4311-8576-3D311265ED74}" srcOrd="16" destOrd="0" presId="urn:microsoft.com/office/officeart/2005/8/layout/list1"/>
    <dgm:cxn modelId="{84A768EB-158B-4CE4-B0F6-F5C60A6A2716}" type="presParOf" srcId="{A98C8C43-DB9E-4311-8576-3D311265ED74}" destId="{2A2C4BF2-E663-40C0-8B21-6DD1712B126D}" srcOrd="0" destOrd="0" presId="urn:microsoft.com/office/officeart/2005/8/layout/list1"/>
    <dgm:cxn modelId="{E33527D3-440E-4026-96B5-CDEC1FBE6C81}" type="presParOf" srcId="{A98C8C43-DB9E-4311-8576-3D311265ED74}" destId="{D462687F-EAF3-4150-8687-F4EB847B45B6}" srcOrd="1" destOrd="0" presId="urn:microsoft.com/office/officeart/2005/8/layout/list1"/>
    <dgm:cxn modelId="{B1093060-9A16-46F0-9566-E280CB9DA541}" type="presParOf" srcId="{BE08F051-7ADB-4F3F-A04E-B5DC3E87BCC6}" destId="{FFA9969D-992A-47EC-BDCC-FCFA037B82C0}" srcOrd="17" destOrd="0" presId="urn:microsoft.com/office/officeart/2005/8/layout/list1"/>
    <dgm:cxn modelId="{43AFE045-E162-4F90-9860-084BD76FF108}"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a:solidFill>
          <a:schemeClr val="accent1"/>
        </a:solidFill>
      </dgm:spPr>
      <dgm:t>
        <a:bodyPr/>
        <a:lstStyle/>
        <a:p>
          <a:r>
            <a:rPr lang="en-US" b="0" dirty="0" smtClean="0">
              <a:solidFill>
                <a:schemeClr val="bg1"/>
              </a:solidFill>
            </a:rPr>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a:solidFill>
          <a:schemeClr val="accent1">
            <a:lumMod val="60000"/>
            <a:lumOff val="40000"/>
          </a:schemeClr>
        </a:solidFill>
      </dgm:spPr>
      <dgm:t>
        <a:bodyPr/>
        <a:lstStyle/>
        <a:p>
          <a:r>
            <a:rPr lang="en-US" b="1" dirty="0" smtClean="0">
              <a:solidFill>
                <a:schemeClr val="tx1"/>
              </a:solidFill>
            </a:rPr>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56BC5FEF-86B8-472B-AB99-5E932F615B2F}" type="presOf" srcId="{D2048C71-4340-415E-833A-F2743115B432}" destId="{A18E048A-417E-4279-8AD1-B801DF05ED72}" srcOrd="0" destOrd="0" presId="urn:microsoft.com/office/officeart/2005/8/layout/list1"/>
    <dgm:cxn modelId="{CD263E25-9603-4E62-B9BD-9141A8A41728}" type="presOf" srcId="{D2048C71-4340-415E-833A-F2743115B432}" destId="{6537F0FE-4235-4DAD-BDFE-637ABF8A234E}" srcOrd="1" destOrd="0" presId="urn:microsoft.com/office/officeart/2005/8/layout/list1"/>
    <dgm:cxn modelId="{C284583D-87F1-40CC-9B2D-73872C89EFF1}" type="presOf" srcId="{4015F81E-12D7-4087-B399-081000603965}" destId="{D462687F-EAF3-4150-8687-F4EB847B45B6}" srcOrd="1" destOrd="0" presId="urn:microsoft.com/office/officeart/2005/8/layout/list1"/>
    <dgm:cxn modelId="{AC3B45F5-203D-4F37-9896-CFB040213458}" type="presOf" srcId="{A0E6A035-BB28-47AF-BD28-5F2DA4ACA809}" destId="{62EB141D-5C3D-4F80-8C77-8B2F5EEF5FBA}" srcOrd="0" destOrd="0" presId="urn:microsoft.com/office/officeart/2005/8/layout/list1"/>
    <dgm:cxn modelId="{802EBCD6-B1A1-4AC4-8E91-66456B7B8CEA}" type="presOf" srcId="{17F436BE-6F02-472F-965D-1DF5993E20A6}" destId="{36635D48-2D6F-4816-A8F0-548CF68F6FE7}" srcOrd="1"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6A523F61-533D-4323-A727-327875BD5EF7}" type="presOf" srcId="{A0E6A035-BB28-47AF-BD28-5F2DA4ACA809}" destId="{235F3891-6DB9-4914-A5C0-8F76A9C778B2}" srcOrd="1" destOrd="0" presId="urn:microsoft.com/office/officeart/2005/8/layout/list1"/>
    <dgm:cxn modelId="{7FF3CDFD-02D2-4716-A339-6481A657FA45}" type="presOf" srcId="{E9FED42F-8E1E-4FAD-998B-4939B973C015}" destId="{3151DF81-7F1F-4A99-B844-23E50003498D}" srcOrd="0" destOrd="0" presId="urn:microsoft.com/office/officeart/2005/8/layout/list1"/>
    <dgm:cxn modelId="{62927F2D-89A6-41EC-9307-B1FEEE352393}" type="presOf" srcId="{E9FED42F-8E1E-4FAD-998B-4939B973C015}" destId="{0DC9BEFB-F0F7-4B74-9C1A-4933703D6A3F}" srcOrd="1" destOrd="0" presId="urn:microsoft.com/office/officeart/2005/8/layout/list1"/>
    <dgm:cxn modelId="{435FE48E-6561-41D4-994E-6136A1175438}" type="presOf" srcId="{45990921-DE02-47D8-ABC5-D5F4287EACC8}" destId="{BE08F051-7ADB-4F3F-A04E-B5DC3E87BCC6}" srcOrd="0" destOrd="0" presId="urn:microsoft.com/office/officeart/2005/8/layout/list1"/>
    <dgm:cxn modelId="{AB05CEE4-ACFF-4BDE-95C8-4A52D326E6EA}" type="presOf" srcId="{4015F81E-12D7-4087-B399-081000603965}" destId="{2A2C4BF2-E663-40C0-8B21-6DD1712B126D}" srcOrd="0" destOrd="0" presId="urn:microsoft.com/office/officeart/2005/8/layout/list1"/>
    <dgm:cxn modelId="{8A2A199E-CC9F-4087-BEB4-8D8772CB3370}" type="presOf" srcId="{17F436BE-6F02-472F-965D-1DF5993E20A6}" destId="{E3286039-153A-4003-A04D-B41CCD902CBB}" srcOrd="0" destOrd="0" presId="urn:microsoft.com/office/officeart/2005/8/layout/list1"/>
    <dgm:cxn modelId="{E52DF72C-E5F2-45F8-9183-FFF25F83AF78}" type="presParOf" srcId="{BE08F051-7ADB-4F3F-A04E-B5DC3E87BCC6}" destId="{7B5C0D3B-EBEC-453A-9563-5FE64CF797BC}" srcOrd="0" destOrd="0" presId="urn:microsoft.com/office/officeart/2005/8/layout/list1"/>
    <dgm:cxn modelId="{2EC57254-FD34-4075-B4DD-78B09D04F7F9}" type="presParOf" srcId="{7B5C0D3B-EBEC-453A-9563-5FE64CF797BC}" destId="{62EB141D-5C3D-4F80-8C77-8B2F5EEF5FBA}" srcOrd="0" destOrd="0" presId="urn:microsoft.com/office/officeart/2005/8/layout/list1"/>
    <dgm:cxn modelId="{B41E524A-6E40-489D-8FF2-AAB18C044DF5}" type="presParOf" srcId="{7B5C0D3B-EBEC-453A-9563-5FE64CF797BC}" destId="{235F3891-6DB9-4914-A5C0-8F76A9C778B2}" srcOrd="1" destOrd="0" presId="urn:microsoft.com/office/officeart/2005/8/layout/list1"/>
    <dgm:cxn modelId="{8E3D0B51-23DB-4AA0-A33D-AF2D48562453}" type="presParOf" srcId="{BE08F051-7ADB-4F3F-A04E-B5DC3E87BCC6}" destId="{5B2643CD-8F23-481D-82EA-AAB5428D2A88}" srcOrd="1" destOrd="0" presId="urn:microsoft.com/office/officeart/2005/8/layout/list1"/>
    <dgm:cxn modelId="{DF9BB387-31C7-45BB-BBB9-44E9F8942A12}" type="presParOf" srcId="{BE08F051-7ADB-4F3F-A04E-B5DC3E87BCC6}" destId="{FFECA23D-9737-4BF6-97F6-EE192440C08A}" srcOrd="2" destOrd="0" presId="urn:microsoft.com/office/officeart/2005/8/layout/list1"/>
    <dgm:cxn modelId="{C83391F0-66F0-4040-9991-195175011D77}" type="presParOf" srcId="{BE08F051-7ADB-4F3F-A04E-B5DC3E87BCC6}" destId="{19C7D7E9-4B9D-444D-A2EA-93D89F8FB808}" srcOrd="3" destOrd="0" presId="urn:microsoft.com/office/officeart/2005/8/layout/list1"/>
    <dgm:cxn modelId="{74F52E54-5D26-473F-B5D6-94BF270A26DD}" type="presParOf" srcId="{BE08F051-7ADB-4F3F-A04E-B5DC3E87BCC6}" destId="{0742C626-3FFA-419E-977A-5A45DD0CAC05}" srcOrd="4" destOrd="0" presId="urn:microsoft.com/office/officeart/2005/8/layout/list1"/>
    <dgm:cxn modelId="{8F9234C6-9D8A-4F2B-8E9B-6A712BA9318D}" type="presParOf" srcId="{0742C626-3FFA-419E-977A-5A45DD0CAC05}" destId="{E3286039-153A-4003-A04D-B41CCD902CBB}" srcOrd="0" destOrd="0" presId="urn:microsoft.com/office/officeart/2005/8/layout/list1"/>
    <dgm:cxn modelId="{9C0F7676-2916-4FCC-8C90-06811144825D}" type="presParOf" srcId="{0742C626-3FFA-419E-977A-5A45DD0CAC05}" destId="{36635D48-2D6F-4816-A8F0-548CF68F6FE7}" srcOrd="1" destOrd="0" presId="urn:microsoft.com/office/officeart/2005/8/layout/list1"/>
    <dgm:cxn modelId="{1CE9F6C5-D9DE-497C-AC8F-830952889A96}" type="presParOf" srcId="{BE08F051-7ADB-4F3F-A04E-B5DC3E87BCC6}" destId="{118B6855-488C-4491-93E1-69426A1B5C8C}" srcOrd="5" destOrd="0" presId="urn:microsoft.com/office/officeart/2005/8/layout/list1"/>
    <dgm:cxn modelId="{4F81EB3D-C959-4C8B-88F7-A94875FDCA11}" type="presParOf" srcId="{BE08F051-7ADB-4F3F-A04E-B5DC3E87BCC6}" destId="{EF8A1D2E-147E-4251-98D4-D558C7843EE2}" srcOrd="6" destOrd="0" presId="urn:microsoft.com/office/officeart/2005/8/layout/list1"/>
    <dgm:cxn modelId="{2EE8CC60-F3B6-4DB0-82B4-E89BACDA8C45}" type="presParOf" srcId="{BE08F051-7ADB-4F3F-A04E-B5DC3E87BCC6}" destId="{08204B49-0921-4A31-9DB8-33FA585F3788}" srcOrd="7" destOrd="0" presId="urn:microsoft.com/office/officeart/2005/8/layout/list1"/>
    <dgm:cxn modelId="{6D5F90DB-1E67-4A1B-BE6A-DBC5D79989A5}" type="presParOf" srcId="{BE08F051-7ADB-4F3F-A04E-B5DC3E87BCC6}" destId="{E228511E-B4E1-4D7B-AB0D-24B6BC4E1CC8}" srcOrd="8" destOrd="0" presId="urn:microsoft.com/office/officeart/2005/8/layout/list1"/>
    <dgm:cxn modelId="{2DA7DE09-BCB8-4576-831E-F2C1AB09DC39}" type="presParOf" srcId="{E228511E-B4E1-4D7B-AB0D-24B6BC4E1CC8}" destId="{A18E048A-417E-4279-8AD1-B801DF05ED72}" srcOrd="0" destOrd="0" presId="urn:microsoft.com/office/officeart/2005/8/layout/list1"/>
    <dgm:cxn modelId="{94B17F8B-9A4A-4E6E-AC75-084BB982264D}" type="presParOf" srcId="{E228511E-B4E1-4D7B-AB0D-24B6BC4E1CC8}" destId="{6537F0FE-4235-4DAD-BDFE-637ABF8A234E}" srcOrd="1" destOrd="0" presId="urn:microsoft.com/office/officeart/2005/8/layout/list1"/>
    <dgm:cxn modelId="{99DE38A3-E20E-44A7-B68F-B06C1D6D7B1B}" type="presParOf" srcId="{BE08F051-7ADB-4F3F-A04E-B5DC3E87BCC6}" destId="{B6607B75-4F67-45C7-BD9F-FE960A0D286D}" srcOrd="9" destOrd="0" presId="urn:microsoft.com/office/officeart/2005/8/layout/list1"/>
    <dgm:cxn modelId="{194E2257-33C4-411A-89FE-168F692D5421}" type="presParOf" srcId="{BE08F051-7ADB-4F3F-A04E-B5DC3E87BCC6}" destId="{15221A05-669C-432B-B0B3-7F029DDDDFC1}" srcOrd="10" destOrd="0" presId="urn:microsoft.com/office/officeart/2005/8/layout/list1"/>
    <dgm:cxn modelId="{E270928E-9BDD-45FB-96B1-79B1ED29A20A}" type="presParOf" srcId="{BE08F051-7ADB-4F3F-A04E-B5DC3E87BCC6}" destId="{6DC0F51E-D7FB-4719-A0F1-DC5A5EFBF6D4}" srcOrd="11" destOrd="0" presId="urn:microsoft.com/office/officeart/2005/8/layout/list1"/>
    <dgm:cxn modelId="{5B56112D-E973-4B27-807B-3517F4E163B8}" type="presParOf" srcId="{BE08F051-7ADB-4F3F-A04E-B5DC3E87BCC6}" destId="{27A100A7-1DC4-4182-9080-C8ABC9673543}" srcOrd="12" destOrd="0" presId="urn:microsoft.com/office/officeart/2005/8/layout/list1"/>
    <dgm:cxn modelId="{0C990972-74B4-442B-8B28-4084443673F5}" type="presParOf" srcId="{27A100A7-1DC4-4182-9080-C8ABC9673543}" destId="{3151DF81-7F1F-4A99-B844-23E50003498D}" srcOrd="0" destOrd="0" presId="urn:microsoft.com/office/officeart/2005/8/layout/list1"/>
    <dgm:cxn modelId="{2B31F7E2-DE49-4CF5-8741-B39F5BFAA644}" type="presParOf" srcId="{27A100A7-1DC4-4182-9080-C8ABC9673543}" destId="{0DC9BEFB-F0F7-4B74-9C1A-4933703D6A3F}" srcOrd="1" destOrd="0" presId="urn:microsoft.com/office/officeart/2005/8/layout/list1"/>
    <dgm:cxn modelId="{3DF39CD6-78EA-478F-8A51-01E2A4B7A89A}" type="presParOf" srcId="{BE08F051-7ADB-4F3F-A04E-B5DC3E87BCC6}" destId="{4F422FA3-70C3-4592-8FDD-8D9109E91D14}" srcOrd="13" destOrd="0" presId="urn:microsoft.com/office/officeart/2005/8/layout/list1"/>
    <dgm:cxn modelId="{276E91E7-6669-494A-8F30-1B628AEDD563}" type="presParOf" srcId="{BE08F051-7ADB-4F3F-A04E-B5DC3E87BCC6}" destId="{A37033BA-12A4-4E72-A238-C494B4F36B26}" srcOrd="14" destOrd="0" presId="urn:microsoft.com/office/officeart/2005/8/layout/list1"/>
    <dgm:cxn modelId="{601DF396-D4F0-4F4E-8950-A374390833BC}" type="presParOf" srcId="{BE08F051-7ADB-4F3F-A04E-B5DC3E87BCC6}" destId="{D819B507-AC34-48C4-BD02-D7A0012CA851}" srcOrd="15" destOrd="0" presId="urn:microsoft.com/office/officeart/2005/8/layout/list1"/>
    <dgm:cxn modelId="{794E35E4-876D-4BEC-93DD-0137BAFBB115}" type="presParOf" srcId="{BE08F051-7ADB-4F3F-A04E-B5DC3E87BCC6}" destId="{A98C8C43-DB9E-4311-8576-3D311265ED74}" srcOrd="16" destOrd="0" presId="urn:microsoft.com/office/officeart/2005/8/layout/list1"/>
    <dgm:cxn modelId="{F2C45ABA-0004-4F82-94F2-C0F7FE618BFE}" type="presParOf" srcId="{A98C8C43-DB9E-4311-8576-3D311265ED74}" destId="{2A2C4BF2-E663-40C0-8B21-6DD1712B126D}" srcOrd="0" destOrd="0" presId="urn:microsoft.com/office/officeart/2005/8/layout/list1"/>
    <dgm:cxn modelId="{DF2131AC-6AF4-4DCA-B525-C306818DE2CF}" type="presParOf" srcId="{A98C8C43-DB9E-4311-8576-3D311265ED74}" destId="{D462687F-EAF3-4150-8687-F4EB847B45B6}" srcOrd="1" destOrd="0" presId="urn:microsoft.com/office/officeart/2005/8/layout/list1"/>
    <dgm:cxn modelId="{07F0791C-F6BD-452D-849A-8D328237FB3A}" type="presParOf" srcId="{BE08F051-7ADB-4F3F-A04E-B5DC3E87BCC6}" destId="{FFA9969D-992A-47EC-BDCC-FCFA037B82C0}" srcOrd="17" destOrd="0" presId="urn:microsoft.com/office/officeart/2005/8/layout/list1"/>
    <dgm:cxn modelId="{7275EB31-082C-452A-9381-D09ACD4CABE7}"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7F3070-EC91-44F9-B6FC-30AA45B52C2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3B675A15-4468-4C59-B5B1-09B045C90F4C}">
      <dgm:prSet phldrT="[Text]"/>
      <dgm:spPr/>
      <dgm:t>
        <a:bodyPr/>
        <a:lstStyle/>
        <a:p>
          <a:r>
            <a:rPr lang="en-US" dirty="0" smtClean="0"/>
            <a:t>Stakeholder Integrated Information System</a:t>
          </a:r>
          <a:endParaRPr lang="en-US" dirty="0"/>
        </a:p>
      </dgm:t>
    </dgm:pt>
    <dgm:pt modelId="{14D28F82-9887-459E-BA2A-0C6DC61F260A}" type="parTrans" cxnId="{1EFA61B3-5B24-467A-9D8E-FDF608366F80}">
      <dgm:prSet/>
      <dgm:spPr/>
      <dgm:t>
        <a:bodyPr/>
        <a:lstStyle/>
        <a:p>
          <a:endParaRPr lang="en-US"/>
        </a:p>
      </dgm:t>
    </dgm:pt>
    <dgm:pt modelId="{5831E8DB-932F-4B0C-A49A-3C8E044CF53C}" type="sibTrans" cxnId="{1EFA61B3-5B24-467A-9D8E-FDF608366F80}">
      <dgm:prSet/>
      <dgm:spPr/>
      <dgm:t>
        <a:bodyPr/>
        <a:lstStyle/>
        <a:p>
          <a:endParaRPr lang="en-US"/>
        </a:p>
      </dgm:t>
    </dgm:pt>
    <dgm:pt modelId="{B6BB49AB-C22C-4FAB-B0EE-8038F6F0661F}">
      <dgm:prSet phldrT="[Text]"/>
      <dgm:spPr/>
      <dgm:t>
        <a:bodyPr/>
        <a:lstStyle/>
        <a:p>
          <a:r>
            <a:rPr lang="en-US" b="1" dirty="0" smtClean="0"/>
            <a:t>Stakeholder Dimension</a:t>
          </a:r>
          <a:endParaRPr lang="en-US" b="1" dirty="0"/>
        </a:p>
      </dgm:t>
    </dgm:pt>
    <dgm:pt modelId="{624FC076-8E97-432B-8A93-EEA3ACEB02F2}" type="parTrans" cxnId="{1533DFCA-833B-43A6-8750-7814B4EAB264}">
      <dgm:prSet/>
      <dgm:spPr/>
      <dgm:t>
        <a:bodyPr/>
        <a:lstStyle/>
        <a:p>
          <a:endParaRPr lang="en-US"/>
        </a:p>
      </dgm:t>
    </dgm:pt>
    <dgm:pt modelId="{FED0C404-F75F-43CA-B491-DF59E808C452}" type="sibTrans" cxnId="{1533DFCA-833B-43A6-8750-7814B4EAB264}">
      <dgm:prSet/>
      <dgm:spPr/>
      <dgm:t>
        <a:bodyPr/>
        <a:lstStyle/>
        <a:p>
          <a:endParaRPr lang="en-US"/>
        </a:p>
      </dgm:t>
    </dgm:pt>
    <dgm:pt modelId="{A771EC0F-B7FB-483E-AA81-C91C078FC76D}">
      <dgm:prSet phldrT="[Text]"/>
      <dgm:spPr/>
      <dgm:t>
        <a:bodyPr/>
        <a:lstStyle/>
        <a:p>
          <a:r>
            <a:rPr lang="en-US" dirty="0" smtClean="0"/>
            <a:t>Modeling and Prediction</a:t>
          </a:r>
          <a:endParaRPr lang="en-US" dirty="0"/>
        </a:p>
      </dgm:t>
    </dgm:pt>
    <dgm:pt modelId="{D7279EC7-065E-45B6-8ED3-12DE9CA2BBFB}" type="parTrans" cxnId="{B5275D6F-D6D7-4449-A8CE-A485AD34AE00}">
      <dgm:prSet/>
      <dgm:spPr/>
      <dgm:t>
        <a:bodyPr/>
        <a:lstStyle/>
        <a:p>
          <a:endParaRPr lang="en-US"/>
        </a:p>
      </dgm:t>
    </dgm:pt>
    <dgm:pt modelId="{90A95583-BB99-4125-A647-3130841DA181}" type="sibTrans" cxnId="{B5275D6F-D6D7-4449-A8CE-A485AD34AE00}">
      <dgm:prSet/>
      <dgm:spPr/>
      <dgm:t>
        <a:bodyPr/>
        <a:lstStyle/>
        <a:p>
          <a:endParaRPr lang="en-US"/>
        </a:p>
      </dgm:t>
    </dgm:pt>
    <dgm:pt modelId="{666D2B16-B7DA-4E78-BE6D-41A9BF142D81}">
      <dgm:prSet phldrT="[Text]"/>
      <dgm:spPr/>
      <dgm:t>
        <a:bodyPr/>
        <a:lstStyle/>
        <a:p>
          <a:r>
            <a:rPr lang="en-US" b="1" dirty="0" smtClean="0"/>
            <a:t>Decision Support Systems</a:t>
          </a:r>
          <a:endParaRPr lang="en-US" b="1" dirty="0"/>
        </a:p>
      </dgm:t>
    </dgm:pt>
    <dgm:pt modelId="{0034B70E-CA56-4425-AE14-C8FF4B906996}" type="parTrans" cxnId="{CE43FD3D-B5A5-4B68-B10E-A059FE8886A1}">
      <dgm:prSet/>
      <dgm:spPr/>
      <dgm:t>
        <a:bodyPr/>
        <a:lstStyle/>
        <a:p>
          <a:endParaRPr lang="en-US"/>
        </a:p>
      </dgm:t>
    </dgm:pt>
    <dgm:pt modelId="{1C6D11D7-DFCB-4CD7-AAB3-59CAC6789C55}" type="sibTrans" cxnId="{CE43FD3D-B5A5-4B68-B10E-A059FE8886A1}">
      <dgm:prSet/>
      <dgm:spPr/>
      <dgm:t>
        <a:bodyPr/>
        <a:lstStyle/>
        <a:p>
          <a:endParaRPr lang="en-US"/>
        </a:p>
      </dgm:t>
    </dgm:pt>
    <dgm:pt modelId="{B6179AE2-F3BB-4606-A8EF-A35FC9B8DE0D}">
      <dgm:prSet phldrT="[Text]"/>
      <dgm:spPr/>
      <dgm:t>
        <a:bodyPr/>
        <a:lstStyle/>
        <a:p>
          <a:r>
            <a:rPr lang="en-US" dirty="0" smtClean="0"/>
            <a:t>ICT Infrastructure and Control</a:t>
          </a:r>
          <a:endParaRPr lang="en-US" dirty="0"/>
        </a:p>
      </dgm:t>
    </dgm:pt>
    <dgm:pt modelId="{66B90B4D-79A6-4133-8C66-AF945B747CC9}" type="parTrans" cxnId="{A58A35F0-53A1-42E2-BE80-C678E4D25478}">
      <dgm:prSet/>
      <dgm:spPr/>
      <dgm:t>
        <a:bodyPr/>
        <a:lstStyle/>
        <a:p>
          <a:endParaRPr lang="en-US"/>
        </a:p>
      </dgm:t>
    </dgm:pt>
    <dgm:pt modelId="{62160D39-45CF-4AE8-9917-36B5A6DFA0A2}" type="sibTrans" cxnId="{A58A35F0-53A1-42E2-BE80-C678E4D25478}">
      <dgm:prSet/>
      <dgm:spPr/>
      <dgm:t>
        <a:bodyPr/>
        <a:lstStyle/>
        <a:p>
          <a:endParaRPr lang="en-US"/>
        </a:p>
      </dgm:t>
    </dgm:pt>
    <dgm:pt modelId="{86360189-5F6A-4C73-B445-99C92F7835AE}">
      <dgm:prSet phldrT="[Text]"/>
      <dgm:spPr/>
      <dgm:t>
        <a:bodyPr/>
        <a:lstStyle/>
        <a:p>
          <a:r>
            <a:rPr lang="en-US" b="1" dirty="0" smtClean="0"/>
            <a:t>Infrastructure Dimension</a:t>
          </a:r>
          <a:endParaRPr lang="en-US" b="1" dirty="0"/>
        </a:p>
      </dgm:t>
    </dgm:pt>
    <dgm:pt modelId="{084604A7-878C-4308-A844-9CA6321A31C0}" type="parTrans" cxnId="{E8BD5D8A-E009-485A-B493-8D5536923413}">
      <dgm:prSet/>
      <dgm:spPr/>
      <dgm:t>
        <a:bodyPr/>
        <a:lstStyle/>
        <a:p>
          <a:endParaRPr lang="en-US"/>
        </a:p>
      </dgm:t>
    </dgm:pt>
    <dgm:pt modelId="{FDB20455-80C8-4E0D-82A1-C143BFA82F82}" type="sibTrans" cxnId="{E8BD5D8A-E009-485A-B493-8D5536923413}">
      <dgm:prSet/>
      <dgm:spPr/>
      <dgm:t>
        <a:bodyPr/>
        <a:lstStyle/>
        <a:p>
          <a:endParaRPr lang="en-US"/>
        </a:p>
      </dgm:t>
    </dgm:pt>
    <dgm:pt modelId="{7A9CEED9-7859-43C3-AA65-F648B17AB740}" type="pres">
      <dgm:prSet presAssocID="{1A7F3070-EC91-44F9-B6FC-30AA45B52C21}" presName="Name0" presStyleCnt="0">
        <dgm:presLayoutVars>
          <dgm:chMax/>
          <dgm:chPref/>
          <dgm:dir/>
          <dgm:animLvl val="lvl"/>
        </dgm:presLayoutVars>
      </dgm:prSet>
      <dgm:spPr/>
      <dgm:t>
        <a:bodyPr/>
        <a:lstStyle/>
        <a:p>
          <a:endParaRPr lang="en-US"/>
        </a:p>
      </dgm:t>
    </dgm:pt>
    <dgm:pt modelId="{EB420469-CD66-4531-8637-75104A139BBF}" type="pres">
      <dgm:prSet presAssocID="{3B675A15-4468-4C59-B5B1-09B045C90F4C}" presName="composite" presStyleCnt="0"/>
      <dgm:spPr/>
    </dgm:pt>
    <dgm:pt modelId="{132C7A25-FEC2-4B97-A250-5431CE76156C}" type="pres">
      <dgm:prSet presAssocID="{3B675A15-4468-4C59-B5B1-09B045C90F4C}" presName="Parent1" presStyleLbl="node1" presStyleIdx="0" presStyleCnt="6">
        <dgm:presLayoutVars>
          <dgm:chMax val="1"/>
          <dgm:chPref val="1"/>
          <dgm:bulletEnabled val="1"/>
        </dgm:presLayoutVars>
      </dgm:prSet>
      <dgm:spPr/>
      <dgm:t>
        <a:bodyPr/>
        <a:lstStyle/>
        <a:p>
          <a:endParaRPr lang="en-US"/>
        </a:p>
      </dgm:t>
    </dgm:pt>
    <dgm:pt modelId="{ED03EB62-751C-4CA5-9631-C632FC1B5976}" type="pres">
      <dgm:prSet presAssocID="{3B675A15-4468-4C59-B5B1-09B045C90F4C}" presName="Childtext1" presStyleLbl="revTx" presStyleIdx="0" presStyleCnt="3">
        <dgm:presLayoutVars>
          <dgm:chMax val="0"/>
          <dgm:chPref val="0"/>
          <dgm:bulletEnabled val="1"/>
        </dgm:presLayoutVars>
      </dgm:prSet>
      <dgm:spPr/>
      <dgm:t>
        <a:bodyPr/>
        <a:lstStyle/>
        <a:p>
          <a:endParaRPr lang="en-US"/>
        </a:p>
      </dgm:t>
    </dgm:pt>
    <dgm:pt modelId="{1EB946D1-EB76-4F7C-ADBF-E89C6CE78B0B}" type="pres">
      <dgm:prSet presAssocID="{3B675A15-4468-4C59-B5B1-09B045C90F4C}" presName="BalanceSpacing" presStyleCnt="0"/>
      <dgm:spPr/>
    </dgm:pt>
    <dgm:pt modelId="{E8C6A1EE-D39B-4E9B-9E2E-5DCEF00165A6}" type="pres">
      <dgm:prSet presAssocID="{3B675A15-4468-4C59-B5B1-09B045C90F4C}" presName="BalanceSpacing1" presStyleCnt="0"/>
      <dgm:spPr/>
    </dgm:pt>
    <dgm:pt modelId="{84E43DD5-C376-49E0-BF35-246B5FEC1190}" type="pres">
      <dgm:prSet presAssocID="{5831E8DB-932F-4B0C-A49A-3C8E044CF53C}" presName="Accent1Text" presStyleLbl="node1" presStyleIdx="1" presStyleCnt="6"/>
      <dgm:spPr/>
      <dgm:t>
        <a:bodyPr/>
        <a:lstStyle/>
        <a:p>
          <a:endParaRPr lang="en-US"/>
        </a:p>
      </dgm:t>
    </dgm:pt>
    <dgm:pt modelId="{96A4640E-455E-4CA5-A39C-687F8E5BEA82}" type="pres">
      <dgm:prSet presAssocID="{5831E8DB-932F-4B0C-A49A-3C8E044CF53C}" presName="spaceBetweenRectangles" presStyleCnt="0"/>
      <dgm:spPr/>
    </dgm:pt>
    <dgm:pt modelId="{EB80F91A-E029-4B1C-AFF6-3D104C73FD75}" type="pres">
      <dgm:prSet presAssocID="{A771EC0F-B7FB-483E-AA81-C91C078FC76D}" presName="composite" presStyleCnt="0"/>
      <dgm:spPr/>
    </dgm:pt>
    <dgm:pt modelId="{D3DB97D8-BF44-4785-AFC2-19536F5FA340}" type="pres">
      <dgm:prSet presAssocID="{A771EC0F-B7FB-483E-AA81-C91C078FC76D}" presName="Parent1" presStyleLbl="node1" presStyleIdx="2" presStyleCnt="6">
        <dgm:presLayoutVars>
          <dgm:chMax val="1"/>
          <dgm:chPref val="1"/>
          <dgm:bulletEnabled val="1"/>
        </dgm:presLayoutVars>
      </dgm:prSet>
      <dgm:spPr/>
      <dgm:t>
        <a:bodyPr/>
        <a:lstStyle/>
        <a:p>
          <a:endParaRPr lang="en-US"/>
        </a:p>
      </dgm:t>
    </dgm:pt>
    <dgm:pt modelId="{BA23B34A-2898-48C1-8D04-521EA2B57124}" type="pres">
      <dgm:prSet presAssocID="{A771EC0F-B7FB-483E-AA81-C91C078FC76D}" presName="Childtext1" presStyleLbl="revTx" presStyleIdx="1" presStyleCnt="3">
        <dgm:presLayoutVars>
          <dgm:chMax val="0"/>
          <dgm:chPref val="0"/>
          <dgm:bulletEnabled val="1"/>
        </dgm:presLayoutVars>
      </dgm:prSet>
      <dgm:spPr/>
      <dgm:t>
        <a:bodyPr/>
        <a:lstStyle/>
        <a:p>
          <a:endParaRPr lang="en-US"/>
        </a:p>
      </dgm:t>
    </dgm:pt>
    <dgm:pt modelId="{79B87447-4F77-4065-87B6-83887119ABC6}" type="pres">
      <dgm:prSet presAssocID="{A771EC0F-B7FB-483E-AA81-C91C078FC76D}" presName="BalanceSpacing" presStyleCnt="0"/>
      <dgm:spPr/>
    </dgm:pt>
    <dgm:pt modelId="{B1495642-A573-4439-99C3-9C6C2CB1A935}" type="pres">
      <dgm:prSet presAssocID="{A771EC0F-B7FB-483E-AA81-C91C078FC76D}" presName="BalanceSpacing1" presStyleCnt="0"/>
      <dgm:spPr/>
    </dgm:pt>
    <dgm:pt modelId="{4B55F4F0-349B-404F-9019-27040B4984AC}" type="pres">
      <dgm:prSet presAssocID="{90A95583-BB99-4125-A647-3130841DA181}" presName="Accent1Text" presStyleLbl="node1" presStyleIdx="3" presStyleCnt="6"/>
      <dgm:spPr/>
      <dgm:t>
        <a:bodyPr/>
        <a:lstStyle/>
        <a:p>
          <a:endParaRPr lang="en-US"/>
        </a:p>
      </dgm:t>
    </dgm:pt>
    <dgm:pt modelId="{D2FE1223-0D6C-4FC6-B893-4D6438D4C120}" type="pres">
      <dgm:prSet presAssocID="{90A95583-BB99-4125-A647-3130841DA181}" presName="spaceBetweenRectangles" presStyleCnt="0"/>
      <dgm:spPr/>
    </dgm:pt>
    <dgm:pt modelId="{EE1E38B7-6354-4405-96AA-592CCB7063D7}" type="pres">
      <dgm:prSet presAssocID="{B6179AE2-F3BB-4606-A8EF-A35FC9B8DE0D}" presName="composite" presStyleCnt="0"/>
      <dgm:spPr/>
    </dgm:pt>
    <dgm:pt modelId="{DC3B2A8E-DEE0-486F-B61B-D74EFB4011E2}" type="pres">
      <dgm:prSet presAssocID="{B6179AE2-F3BB-4606-A8EF-A35FC9B8DE0D}" presName="Parent1" presStyleLbl="node1" presStyleIdx="4" presStyleCnt="6">
        <dgm:presLayoutVars>
          <dgm:chMax val="1"/>
          <dgm:chPref val="1"/>
          <dgm:bulletEnabled val="1"/>
        </dgm:presLayoutVars>
      </dgm:prSet>
      <dgm:spPr/>
      <dgm:t>
        <a:bodyPr/>
        <a:lstStyle/>
        <a:p>
          <a:endParaRPr lang="en-US"/>
        </a:p>
      </dgm:t>
    </dgm:pt>
    <dgm:pt modelId="{34A27E79-CDB4-40B7-820D-67BB19B30FE9}" type="pres">
      <dgm:prSet presAssocID="{B6179AE2-F3BB-4606-A8EF-A35FC9B8DE0D}" presName="Childtext1" presStyleLbl="revTx" presStyleIdx="2" presStyleCnt="3">
        <dgm:presLayoutVars>
          <dgm:chMax val="0"/>
          <dgm:chPref val="0"/>
          <dgm:bulletEnabled val="1"/>
        </dgm:presLayoutVars>
      </dgm:prSet>
      <dgm:spPr/>
      <dgm:t>
        <a:bodyPr/>
        <a:lstStyle/>
        <a:p>
          <a:endParaRPr lang="en-US"/>
        </a:p>
      </dgm:t>
    </dgm:pt>
    <dgm:pt modelId="{501BF81F-B2A6-4A0E-8E29-E8B046AF5FA5}" type="pres">
      <dgm:prSet presAssocID="{B6179AE2-F3BB-4606-A8EF-A35FC9B8DE0D}" presName="BalanceSpacing" presStyleCnt="0"/>
      <dgm:spPr/>
    </dgm:pt>
    <dgm:pt modelId="{2F224D8F-4942-44B9-93E7-47E3C9A0F859}" type="pres">
      <dgm:prSet presAssocID="{B6179AE2-F3BB-4606-A8EF-A35FC9B8DE0D}" presName="BalanceSpacing1" presStyleCnt="0"/>
      <dgm:spPr/>
    </dgm:pt>
    <dgm:pt modelId="{62858FC7-48B2-4143-BEE6-0B6CBACCCAE8}" type="pres">
      <dgm:prSet presAssocID="{62160D39-45CF-4AE8-9917-36B5A6DFA0A2}" presName="Accent1Text" presStyleLbl="node1" presStyleIdx="5" presStyleCnt="6"/>
      <dgm:spPr/>
      <dgm:t>
        <a:bodyPr/>
        <a:lstStyle/>
        <a:p>
          <a:endParaRPr lang="en-US"/>
        </a:p>
      </dgm:t>
    </dgm:pt>
  </dgm:ptLst>
  <dgm:cxnLst>
    <dgm:cxn modelId="{0E3556CD-7BD8-4F15-BF8E-1C103142539E}" type="presOf" srcId="{A771EC0F-B7FB-483E-AA81-C91C078FC76D}" destId="{D3DB97D8-BF44-4785-AFC2-19536F5FA340}" srcOrd="0" destOrd="0" presId="urn:microsoft.com/office/officeart/2008/layout/AlternatingHexagons"/>
    <dgm:cxn modelId="{66F2AE9F-2E83-4484-8E15-12C9660258E5}" type="presOf" srcId="{5831E8DB-932F-4B0C-A49A-3C8E044CF53C}" destId="{84E43DD5-C376-49E0-BF35-246B5FEC1190}" srcOrd="0" destOrd="0" presId="urn:microsoft.com/office/officeart/2008/layout/AlternatingHexagons"/>
    <dgm:cxn modelId="{1533DFCA-833B-43A6-8750-7814B4EAB264}" srcId="{3B675A15-4468-4C59-B5B1-09B045C90F4C}" destId="{B6BB49AB-C22C-4FAB-B0EE-8038F6F0661F}" srcOrd="0" destOrd="0" parTransId="{624FC076-8E97-432B-8A93-EEA3ACEB02F2}" sibTransId="{FED0C404-F75F-43CA-B491-DF59E808C452}"/>
    <dgm:cxn modelId="{B5275D6F-D6D7-4449-A8CE-A485AD34AE00}" srcId="{1A7F3070-EC91-44F9-B6FC-30AA45B52C21}" destId="{A771EC0F-B7FB-483E-AA81-C91C078FC76D}" srcOrd="1" destOrd="0" parTransId="{D7279EC7-065E-45B6-8ED3-12DE9CA2BBFB}" sibTransId="{90A95583-BB99-4125-A647-3130841DA181}"/>
    <dgm:cxn modelId="{4E49D957-D16F-4247-A464-CF3DD9E6C899}" type="presOf" srcId="{86360189-5F6A-4C73-B445-99C92F7835AE}" destId="{34A27E79-CDB4-40B7-820D-67BB19B30FE9}" srcOrd="0" destOrd="0" presId="urn:microsoft.com/office/officeart/2008/layout/AlternatingHexagons"/>
    <dgm:cxn modelId="{E6EA32C6-519D-4765-A177-67E82CBE76DE}" type="presOf" srcId="{3B675A15-4468-4C59-B5B1-09B045C90F4C}" destId="{132C7A25-FEC2-4B97-A250-5431CE76156C}" srcOrd="0" destOrd="0" presId="urn:microsoft.com/office/officeart/2008/layout/AlternatingHexagons"/>
    <dgm:cxn modelId="{A58A35F0-53A1-42E2-BE80-C678E4D25478}" srcId="{1A7F3070-EC91-44F9-B6FC-30AA45B52C21}" destId="{B6179AE2-F3BB-4606-A8EF-A35FC9B8DE0D}" srcOrd="2" destOrd="0" parTransId="{66B90B4D-79A6-4133-8C66-AF945B747CC9}" sibTransId="{62160D39-45CF-4AE8-9917-36B5A6DFA0A2}"/>
    <dgm:cxn modelId="{E8BD5D8A-E009-485A-B493-8D5536923413}" srcId="{B6179AE2-F3BB-4606-A8EF-A35FC9B8DE0D}" destId="{86360189-5F6A-4C73-B445-99C92F7835AE}" srcOrd="0" destOrd="0" parTransId="{084604A7-878C-4308-A844-9CA6321A31C0}" sibTransId="{FDB20455-80C8-4E0D-82A1-C143BFA82F82}"/>
    <dgm:cxn modelId="{1EFA61B3-5B24-467A-9D8E-FDF608366F80}" srcId="{1A7F3070-EC91-44F9-B6FC-30AA45B52C21}" destId="{3B675A15-4468-4C59-B5B1-09B045C90F4C}" srcOrd="0" destOrd="0" parTransId="{14D28F82-9887-459E-BA2A-0C6DC61F260A}" sibTransId="{5831E8DB-932F-4B0C-A49A-3C8E044CF53C}"/>
    <dgm:cxn modelId="{AAC0190D-5173-4E2C-8CA2-C8D633DD7A9F}" type="presOf" srcId="{B6BB49AB-C22C-4FAB-B0EE-8038F6F0661F}" destId="{ED03EB62-751C-4CA5-9631-C632FC1B5976}" srcOrd="0" destOrd="0" presId="urn:microsoft.com/office/officeart/2008/layout/AlternatingHexagons"/>
    <dgm:cxn modelId="{36AF09CB-1B33-4629-B0E4-D9C1371574CD}" type="presOf" srcId="{62160D39-45CF-4AE8-9917-36B5A6DFA0A2}" destId="{62858FC7-48B2-4143-BEE6-0B6CBACCCAE8}" srcOrd="0" destOrd="0" presId="urn:microsoft.com/office/officeart/2008/layout/AlternatingHexagons"/>
    <dgm:cxn modelId="{88619C2F-470C-4A6C-9396-D13B3F123A13}" type="presOf" srcId="{1A7F3070-EC91-44F9-B6FC-30AA45B52C21}" destId="{7A9CEED9-7859-43C3-AA65-F648B17AB740}" srcOrd="0" destOrd="0" presId="urn:microsoft.com/office/officeart/2008/layout/AlternatingHexagons"/>
    <dgm:cxn modelId="{CE43FD3D-B5A5-4B68-B10E-A059FE8886A1}" srcId="{A771EC0F-B7FB-483E-AA81-C91C078FC76D}" destId="{666D2B16-B7DA-4E78-BE6D-41A9BF142D81}" srcOrd="0" destOrd="0" parTransId="{0034B70E-CA56-4425-AE14-C8FF4B906996}" sibTransId="{1C6D11D7-DFCB-4CD7-AAB3-59CAC6789C55}"/>
    <dgm:cxn modelId="{5F6878EA-A134-4416-B302-D6EC25CF3150}" type="presOf" srcId="{B6179AE2-F3BB-4606-A8EF-A35FC9B8DE0D}" destId="{DC3B2A8E-DEE0-486F-B61B-D74EFB4011E2}" srcOrd="0" destOrd="0" presId="urn:microsoft.com/office/officeart/2008/layout/AlternatingHexagons"/>
    <dgm:cxn modelId="{54103BCD-94BE-4D1D-B9B0-B1B56D9D63BB}" type="presOf" srcId="{666D2B16-B7DA-4E78-BE6D-41A9BF142D81}" destId="{BA23B34A-2898-48C1-8D04-521EA2B57124}" srcOrd="0" destOrd="0" presId="urn:microsoft.com/office/officeart/2008/layout/AlternatingHexagons"/>
    <dgm:cxn modelId="{DC5B7DE1-0A50-467E-9C76-52FF09B7A981}" type="presOf" srcId="{90A95583-BB99-4125-A647-3130841DA181}" destId="{4B55F4F0-349B-404F-9019-27040B4984AC}" srcOrd="0" destOrd="0" presId="urn:microsoft.com/office/officeart/2008/layout/AlternatingHexagons"/>
    <dgm:cxn modelId="{E010E271-DC3A-4343-82C9-86A0DCC8956C}" type="presParOf" srcId="{7A9CEED9-7859-43C3-AA65-F648B17AB740}" destId="{EB420469-CD66-4531-8637-75104A139BBF}" srcOrd="0" destOrd="0" presId="urn:microsoft.com/office/officeart/2008/layout/AlternatingHexagons"/>
    <dgm:cxn modelId="{9D9B7960-3A1F-43B0-B578-62EEC0914CE1}" type="presParOf" srcId="{EB420469-CD66-4531-8637-75104A139BBF}" destId="{132C7A25-FEC2-4B97-A250-5431CE76156C}" srcOrd="0" destOrd="0" presId="urn:microsoft.com/office/officeart/2008/layout/AlternatingHexagons"/>
    <dgm:cxn modelId="{B2CCB879-7897-4A4C-8A0B-719FE2BF7CEE}" type="presParOf" srcId="{EB420469-CD66-4531-8637-75104A139BBF}" destId="{ED03EB62-751C-4CA5-9631-C632FC1B5976}" srcOrd="1" destOrd="0" presId="urn:microsoft.com/office/officeart/2008/layout/AlternatingHexagons"/>
    <dgm:cxn modelId="{158E406F-7BC8-4CD4-9F14-9B646FB39AC7}" type="presParOf" srcId="{EB420469-CD66-4531-8637-75104A139BBF}" destId="{1EB946D1-EB76-4F7C-ADBF-E89C6CE78B0B}" srcOrd="2" destOrd="0" presId="urn:microsoft.com/office/officeart/2008/layout/AlternatingHexagons"/>
    <dgm:cxn modelId="{58733FB2-6813-465B-B2A4-898E49A0AE8D}" type="presParOf" srcId="{EB420469-CD66-4531-8637-75104A139BBF}" destId="{E8C6A1EE-D39B-4E9B-9E2E-5DCEF00165A6}" srcOrd="3" destOrd="0" presId="urn:microsoft.com/office/officeart/2008/layout/AlternatingHexagons"/>
    <dgm:cxn modelId="{DD454CF9-70FB-43CE-87B7-67D5CC66D910}" type="presParOf" srcId="{EB420469-CD66-4531-8637-75104A139BBF}" destId="{84E43DD5-C376-49E0-BF35-246B5FEC1190}" srcOrd="4" destOrd="0" presId="urn:microsoft.com/office/officeart/2008/layout/AlternatingHexagons"/>
    <dgm:cxn modelId="{9AC30385-4DEA-43A4-A13D-37B43BF9EF39}" type="presParOf" srcId="{7A9CEED9-7859-43C3-AA65-F648B17AB740}" destId="{96A4640E-455E-4CA5-A39C-687F8E5BEA82}" srcOrd="1" destOrd="0" presId="urn:microsoft.com/office/officeart/2008/layout/AlternatingHexagons"/>
    <dgm:cxn modelId="{4002F861-E9AB-436E-AF17-7278E64B13BC}" type="presParOf" srcId="{7A9CEED9-7859-43C3-AA65-F648B17AB740}" destId="{EB80F91A-E029-4B1C-AFF6-3D104C73FD75}" srcOrd="2" destOrd="0" presId="urn:microsoft.com/office/officeart/2008/layout/AlternatingHexagons"/>
    <dgm:cxn modelId="{004E9401-6D2F-4081-9434-D4D17209B327}" type="presParOf" srcId="{EB80F91A-E029-4B1C-AFF6-3D104C73FD75}" destId="{D3DB97D8-BF44-4785-AFC2-19536F5FA340}" srcOrd="0" destOrd="0" presId="urn:microsoft.com/office/officeart/2008/layout/AlternatingHexagons"/>
    <dgm:cxn modelId="{984D5DAD-C404-4C01-969F-39544331A8BF}" type="presParOf" srcId="{EB80F91A-E029-4B1C-AFF6-3D104C73FD75}" destId="{BA23B34A-2898-48C1-8D04-521EA2B57124}" srcOrd="1" destOrd="0" presId="urn:microsoft.com/office/officeart/2008/layout/AlternatingHexagons"/>
    <dgm:cxn modelId="{774BB38A-7FC2-41ED-8D95-D24967908A44}" type="presParOf" srcId="{EB80F91A-E029-4B1C-AFF6-3D104C73FD75}" destId="{79B87447-4F77-4065-87B6-83887119ABC6}" srcOrd="2" destOrd="0" presId="urn:microsoft.com/office/officeart/2008/layout/AlternatingHexagons"/>
    <dgm:cxn modelId="{9F7184B4-9143-4D32-B7F3-D7300E3B78EA}" type="presParOf" srcId="{EB80F91A-E029-4B1C-AFF6-3D104C73FD75}" destId="{B1495642-A573-4439-99C3-9C6C2CB1A935}" srcOrd="3" destOrd="0" presId="urn:microsoft.com/office/officeart/2008/layout/AlternatingHexagons"/>
    <dgm:cxn modelId="{9C806D87-6FAF-4DBC-8E12-26044B3CCE02}" type="presParOf" srcId="{EB80F91A-E029-4B1C-AFF6-3D104C73FD75}" destId="{4B55F4F0-349B-404F-9019-27040B4984AC}" srcOrd="4" destOrd="0" presId="urn:microsoft.com/office/officeart/2008/layout/AlternatingHexagons"/>
    <dgm:cxn modelId="{67789836-7FFF-43E9-9274-310403655C02}" type="presParOf" srcId="{7A9CEED9-7859-43C3-AA65-F648B17AB740}" destId="{D2FE1223-0D6C-4FC6-B893-4D6438D4C120}" srcOrd="3" destOrd="0" presId="urn:microsoft.com/office/officeart/2008/layout/AlternatingHexagons"/>
    <dgm:cxn modelId="{3AF94FB9-3CB1-4EEA-BB8A-FA204F3D1E8F}" type="presParOf" srcId="{7A9CEED9-7859-43C3-AA65-F648B17AB740}" destId="{EE1E38B7-6354-4405-96AA-592CCB7063D7}" srcOrd="4" destOrd="0" presId="urn:microsoft.com/office/officeart/2008/layout/AlternatingHexagons"/>
    <dgm:cxn modelId="{02BEC66A-14F6-493D-AF6C-23B810BE9A15}" type="presParOf" srcId="{EE1E38B7-6354-4405-96AA-592CCB7063D7}" destId="{DC3B2A8E-DEE0-486F-B61B-D74EFB4011E2}" srcOrd="0" destOrd="0" presId="urn:microsoft.com/office/officeart/2008/layout/AlternatingHexagons"/>
    <dgm:cxn modelId="{573DD58C-5F4C-47F3-96B4-0EC63CC2A571}" type="presParOf" srcId="{EE1E38B7-6354-4405-96AA-592CCB7063D7}" destId="{34A27E79-CDB4-40B7-820D-67BB19B30FE9}" srcOrd="1" destOrd="0" presId="urn:microsoft.com/office/officeart/2008/layout/AlternatingHexagons"/>
    <dgm:cxn modelId="{CE87519C-0AA5-409E-81BC-F0EBA4B50BE6}" type="presParOf" srcId="{EE1E38B7-6354-4405-96AA-592CCB7063D7}" destId="{501BF81F-B2A6-4A0E-8E29-E8B046AF5FA5}" srcOrd="2" destOrd="0" presId="urn:microsoft.com/office/officeart/2008/layout/AlternatingHexagons"/>
    <dgm:cxn modelId="{DCDF932B-D787-4AFE-A5C4-FCD3AD6390D5}" type="presParOf" srcId="{EE1E38B7-6354-4405-96AA-592CCB7063D7}" destId="{2F224D8F-4942-44B9-93E7-47E3C9A0F859}" srcOrd="3" destOrd="0" presId="urn:microsoft.com/office/officeart/2008/layout/AlternatingHexagons"/>
    <dgm:cxn modelId="{E499F141-CFEF-4C42-B2C1-60C7BDFFED8F}" type="presParOf" srcId="{EE1E38B7-6354-4405-96AA-592CCB7063D7}" destId="{62858FC7-48B2-4143-BEE6-0B6CBACCCAE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912D9D-DB9A-4C6B-9541-2D778EA3C80B}" type="doc">
      <dgm:prSet loTypeId="urn:microsoft.com/office/officeart/2005/8/layout/radial6" loCatId="cycle" qsTypeId="urn:microsoft.com/office/officeart/2005/8/quickstyle/simple4" qsCatId="simple" csTypeId="urn:microsoft.com/office/officeart/2005/8/colors/colorful1" csCatId="colorful" phldr="1"/>
      <dgm:spPr/>
      <dgm:t>
        <a:bodyPr/>
        <a:lstStyle/>
        <a:p>
          <a:endParaRPr lang="en-US"/>
        </a:p>
      </dgm:t>
    </dgm:pt>
    <dgm:pt modelId="{19943B67-317D-4CD3-A14C-0CBBF084DA8D}">
      <dgm:prSet phldrT="[Text]" custT="1"/>
      <dgm:spPr/>
      <dgm:t>
        <a:bodyPr/>
        <a:lstStyle/>
        <a:p>
          <a:r>
            <a:rPr lang="en-US" sz="1200" dirty="0">
              <a:solidFill>
                <a:schemeClr val="tx1"/>
              </a:solidFill>
              <a:latin typeface="Times New Roman" panose="02020603050405020304" pitchFamily="18" charset="0"/>
              <a:cs typeface="Times New Roman" panose="02020603050405020304" pitchFamily="18" charset="0"/>
            </a:rPr>
            <a:t>Meters &amp; </a:t>
          </a:r>
          <a:r>
            <a:rPr lang="en-US" sz="1200" dirty="0" smtClean="0">
              <a:solidFill>
                <a:schemeClr val="tx1"/>
              </a:solidFill>
              <a:latin typeface="Times New Roman" panose="02020603050405020304" pitchFamily="18" charset="0"/>
              <a:cs typeface="Times New Roman" panose="02020603050405020304" pitchFamily="18" charset="0"/>
            </a:rPr>
            <a:t>Sensors</a:t>
          </a:r>
          <a:endParaRPr lang="en-US" sz="1200" dirty="0">
            <a:solidFill>
              <a:schemeClr val="tx1"/>
            </a:solidFill>
            <a:latin typeface="Times New Roman" panose="02020603050405020304" pitchFamily="18" charset="0"/>
            <a:cs typeface="Times New Roman" panose="02020603050405020304" pitchFamily="18" charset="0"/>
          </a:endParaRPr>
        </a:p>
      </dgm:t>
    </dgm:pt>
    <dgm:pt modelId="{4C487964-E5F0-4889-869C-33342427ACC7}" type="parTrans" cxnId="{AFABA1E6-ABA9-4716-9737-C9D3434B86D9}">
      <dgm:prSet/>
      <dgm:spPr/>
      <dgm:t>
        <a:bodyPr/>
        <a:lstStyle/>
        <a:p>
          <a:endParaRPr lang="en-US">
            <a:solidFill>
              <a:schemeClr val="tx1"/>
            </a:solidFill>
          </a:endParaRPr>
        </a:p>
      </dgm:t>
    </dgm:pt>
    <dgm:pt modelId="{C5097952-8084-4DCF-B919-9BFFC0600400}" type="sibTrans" cxnId="{AFABA1E6-ABA9-4716-9737-C9D3434B86D9}">
      <dgm:prSet/>
      <dgm:spPr/>
      <dgm:t>
        <a:bodyPr/>
        <a:lstStyle/>
        <a:p>
          <a:endParaRPr lang="en-US">
            <a:solidFill>
              <a:schemeClr val="tx1"/>
            </a:solidFill>
          </a:endParaRPr>
        </a:p>
      </dgm:t>
    </dgm:pt>
    <dgm:pt modelId="{8C12EEE8-CCCA-4954-8118-E654D96E6C02}">
      <dgm:prSet phldrT="[Text]" custT="1"/>
      <dgm:spPr/>
      <dgm:t>
        <a:bodyPr/>
        <a:lstStyle/>
        <a:p>
          <a:r>
            <a:rPr lang="en-US" sz="1100">
              <a:solidFill>
                <a:schemeClr val="tx1"/>
              </a:solidFill>
            </a:rPr>
            <a:t>Flow </a:t>
          </a:r>
        </a:p>
      </dgm:t>
    </dgm:pt>
    <dgm:pt modelId="{ED3A1243-54FF-4A88-86A0-B1CBE7FDAC62}" type="parTrans" cxnId="{8E5B3F32-1F43-41A6-BC5B-68716283A2AA}">
      <dgm:prSet/>
      <dgm:spPr/>
      <dgm:t>
        <a:bodyPr/>
        <a:lstStyle/>
        <a:p>
          <a:endParaRPr lang="en-US">
            <a:solidFill>
              <a:schemeClr val="tx1"/>
            </a:solidFill>
          </a:endParaRPr>
        </a:p>
      </dgm:t>
    </dgm:pt>
    <dgm:pt modelId="{FB494BE9-4C98-422B-A736-EDEACC56DB87}" type="sibTrans" cxnId="{8E5B3F32-1F43-41A6-BC5B-68716283A2AA}">
      <dgm:prSet/>
      <dgm:spPr/>
      <dgm:t>
        <a:bodyPr/>
        <a:lstStyle/>
        <a:p>
          <a:endParaRPr lang="en-US" sz="1100">
            <a:solidFill>
              <a:schemeClr val="tx1"/>
            </a:solidFill>
          </a:endParaRPr>
        </a:p>
      </dgm:t>
    </dgm:pt>
    <dgm:pt modelId="{D9C5F276-DBFA-439A-A091-579BA731B7C9}">
      <dgm:prSet phldrT="[Text]" custT="1"/>
      <dgm:spPr/>
      <dgm:t>
        <a:bodyPr/>
        <a:lstStyle/>
        <a:p>
          <a:r>
            <a:rPr lang="en-US" sz="1100">
              <a:solidFill>
                <a:schemeClr val="tx1"/>
              </a:solidFill>
            </a:rPr>
            <a:t>Pressure</a:t>
          </a:r>
        </a:p>
      </dgm:t>
    </dgm:pt>
    <dgm:pt modelId="{6D0A62BC-3132-4DD6-BADF-9E47B238DF63}" type="parTrans" cxnId="{7536413D-C979-4CBD-A5CD-F10AB2EE60AD}">
      <dgm:prSet/>
      <dgm:spPr/>
      <dgm:t>
        <a:bodyPr/>
        <a:lstStyle/>
        <a:p>
          <a:endParaRPr lang="en-US">
            <a:solidFill>
              <a:schemeClr val="tx1"/>
            </a:solidFill>
          </a:endParaRPr>
        </a:p>
      </dgm:t>
    </dgm:pt>
    <dgm:pt modelId="{6A991E6E-3CEE-40BA-A34E-3466F006EB71}" type="sibTrans" cxnId="{7536413D-C979-4CBD-A5CD-F10AB2EE60AD}">
      <dgm:prSet/>
      <dgm:spPr/>
      <dgm:t>
        <a:bodyPr/>
        <a:lstStyle/>
        <a:p>
          <a:endParaRPr lang="en-US" sz="1100">
            <a:solidFill>
              <a:schemeClr val="tx1"/>
            </a:solidFill>
          </a:endParaRPr>
        </a:p>
      </dgm:t>
    </dgm:pt>
    <dgm:pt modelId="{956382B0-B355-48E7-9498-A0BDFD134C87}">
      <dgm:prSet phldrT="[Text]" custT="1"/>
      <dgm:spPr/>
      <dgm:t>
        <a:bodyPr/>
        <a:lstStyle/>
        <a:p>
          <a:r>
            <a:rPr lang="en-US" sz="1100">
              <a:solidFill>
                <a:schemeClr val="tx1"/>
              </a:solidFill>
            </a:rPr>
            <a:t>Quality</a:t>
          </a:r>
        </a:p>
      </dgm:t>
    </dgm:pt>
    <dgm:pt modelId="{7E82774D-B086-41C1-9640-98BB884FEF37}" type="parTrans" cxnId="{0A11084C-6DBD-4776-813A-D5631EE1FAA1}">
      <dgm:prSet/>
      <dgm:spPr/>
      <dgm:t>
        <a:bodyPr/>
        <a:lstStyle/>
        <a:p>
          <a:endParaRPr lang="en-US">
            <a:solidFill>
              <a:schemeClr val="tx1"/>
            </a:solidFill>
          </a:endParaRPr>
        </a:p>
      </dgm:t>
    </dgm:pt>
    <dgm:pt modelId="{1102167C-6D9C-4DAB-9DAB-6268B7F65134}" type="sibTrans" cxnId="{0A11084C-6DBD-4776-813A-D5631EE1FAA1}">
      <dgm:prSet/>
      <dgm:spPr/>
      <dgm:t>
        <a:bodyPr/>
        <a:lstStyle/>
        <a:p>
          <a:endParaRPr lang="en-US" sz="1100">
            <a:solidFill>
              <a:schemeClr val="tx1"/>
            </a:solidFill>
          </a:endParaRPr>
        </a:p>
      </dgm:t>
    </dgm:pt>
    <dgm:pt modelId="{B4DDD853-80FA-40D2-B2AF-4FFAF45F125F}">
      <dgm:prSet phldrT="[Text]" custT="1"/>
      <dgm:spPr/>
      <dgm:t>
        <a:bodyPr/>
        <a:lstStyle/>
        <a:p>
          <a:r>
            <a:rPr lang="en-US" sz="1100">
              <a:solidFill>
                <a:schemeClr val="tx1"/>
              </a:solidFill>
            </a:rPr>
            <a:t>SCADA</a:t>
          </a:r>
        </a:p>
      </dgm:t>
    </dgm:pt>
    <dgm:pt modelId="{8E031C78-7D21-4BA4-89FD-D2277A910BF4}" type="parTrans" cxnId="{574255B2-BC30-4B1C-AF89-72C83186CA34}">
      <dgm:prSet/>
      <dgm:spPr/>
      <dgm:t>
        <a:bodyPr/>
        <a:lstStyle/>
        <a:p>
          <a:endParaRPr lang="en-US">
            <a:solidFill>
              <a:schemeClr val="tx1"/>
            </a:solidFill>
          </a:endParaRPr>
        </a:p>
      </dgm:t>
    </dgm:pt>
    <dgm:pt modelId="{6C7544E5-2198-4965-B756-0A7A2F6EB63D}" type="sibTrans" cxnId="{574255B2-BC30-4B1C-AF89-72C83186CA34}">
      <dgm:prSet/>
      <dgm:spPr/>
      <dgm:t>
        <a:bodyPr/>
        <a:lstStyle/>
        <a:p>
          <a:endParaRPr lang="en-US" sz="1100">
            <a:solidFill>
              <a:schemeClr val="tx1"/>
            </a:solidFill>
          </a:endParaRPr>
        </a:p>
      </dgm:t>
    </dgm:pt>
    <dgm:pt modelId="{E65C8692-B218-47C2-96C9-66600F0F2676}">
      <dgm:prSet phldrT="[Text]" custT="1"/>
      <dgm:spPr/>
      <dgm:t>
        <a:bodyPr/>
        <a:lstStyle/>
        <a:p>
          <a:r>
            <a:rPr lang="en-US" sz="1100">
              <a:solidFill>
                <a:schemeClr val="tx1"/>
              </a:solidFill>
            </a:rPr>
            <a:t>Consumption </a:t>
          </a:r>
        </a:p>
      </dgm:t>
    </dgm:pt>
    <dgm:pt modelId="{8F85FA5E-383F-46BD-80E9-4569BE92C8B9}" type="parTrans" cxnId="{F18F8971-CAE1-43A3-8879-E648637722D5}">
      <dgm:prSet/>
      <dgm:spPr/>
      <dgm:t>
        <a:bodyPr/>
        <a:lstStyle/>
        <a:p>
          <a:endParaRPr lang="en-US">
            <a:solidFill>
              <a:schemeClr val="tx1"/>
            </a:solidFill>
          </a:endParaRPr>
        </a:p>
      </dgm:t>
    </dgm:pt>
    <dgm:pt modelId="{5F5B7E83-41AE-4BD5-B373-03F6A43CC0D0}" type="sibTrans" cxnId="{F18F8971-CAE1-43A3-8879-E648637722D5}">
      <dgm:prSet/>
      <dgm:spPr/>
      <dgm:t>
        <a:bodyPr/>
        <a:lstStyle/>
        <a:p>
          <a:endParaRPr lang="en-US" sz="1100">
            <a:solidFill>
              <a:schemeClr val="tx1"/>
            </a:solidFill>
          </a:endParaRPr>
        </a:p>
      </dgm:t>
    </dgm:pt>
    <dgm:pt modelId="{B6BA0C96-FD2C-42AA-9469-B81EC70DDDDF}">
      <dgm:prSet phldrT="[Text]" custT="1"/>
      <dgm:spPr/>
      <dgm:t>
        <a:bodyPr/>
        <a:lstStyle/>
        <a:p>
          <a:r>
            <a:rPr lang="en-US" sz="1100">
              <a:solidFill>
                <a:schemeClr val="tx1"/>
              </a:solidFill>
            </a:rPr>
            <a:t>Leak Detction</a:t>
          </a:r>
        </a:p>
      </dgm:t>
    </dgm:pt>
    <dgm:pt modelId="{BECC2863-FE80-4FC4-B0B4-CE876BF6BFF1}" type="parTrans" cxnId="{24D4AD90-4CB9-4C32-AA61-2B6CF90F18AF}">
      <dgm:prSet/>
      <dgm:spPr/>
      <dgm:t>
        <a:bodyPr/>
        <a:lstStyle/>
        <a:p>
          <a:endParaRPr lang="en-US">
            <a:solidFill>
              <a:schemeClr val="tx1"/>
            </a:solidFill>
          </a:endParaRPr>
        </a:p>
      </dgm:t>
    </dgm:pt>
    <dgm:pt modelId="{CF3E1DE2-F798-4877-9790-3400C73CDE58}" type="sibTrans" cxnId="{24D4AD90-4CB9-4C32-AA61-2B6CF90F18AF}">
      <dgm:prSet/>
      <dgm:spPr/>
      <dgm:t>
        <a:bodyPr/>
        <a:lstStyle/>
        <a:p>
          <a:endParaRPr lang="en-US" sz="1100">
            <a:solidFill>
              <a:schemeClr val="tx1"/>
            </a:solidFill>
          </a:endParaRPr>
        </a:p>
      </dgm:t>
    </dgm:pt>
    <dgm:pt modelId="{6569B90B-4B37-48D6-88D2-68AE8287E841}" type="pres">
      <dgm:prSet presAssocID="{93912D9D-DB9A-4C6B-9541-2D778EA3C80B}" presName="Name0" presStyleCnt="0">
        <dgm:presLayoutVars>
          <dgm:chMax val="1"/>
          <dgm:dir/>
          <dgm:animLvl val="ctr"/>
          <dgm:resizeHandles val="exact"/>
        </dgm:presLayoutVars>
      </dgm:prSet>
      <dgm:spPr/>
      <dgm:t>
        <a:bodyPr/>
        <a:lstStyle/>
        <a:p>
          <a:endParaRPr lang="en-US"/>
        </a:p>
      </dgm:t>
    </dgm:pt>
    <dgm:pt modelId="{2403245D-6294-4ACE-ABCF-3456FF404E04}" type="pres">
      <dgm:prSet presAssocID="{19943B67-317D-4CD3-A14C-0CBBF084DA8D}" presName="centerShape" presStyleLbl="node0" presStyleIdx="0" presStyleCnt="1" custScaleX="79647" custScaleY="78920"/>
      <dgm:spPr/>
      <dgm:t>
        <a:bodyPr/>
        <a:lstStyle/>
        <a:p>
          <a:endParaRPr lang="en-US"/>
        </a:p>
      </dgm:t>
    </dgm:pt>
    <dgm:pt modelId="{056EEF5E-3319-4667-923C-21F5FE0F3DA1}" type="pres">
      <dgm:prSet presAssocID="{8C12EEE8-CCCA-4954-8118-E654D96E6C02}" presName="node" presStyleLbl="node1" presStyleIdx="0" presStyleCnt="6" custScaleX="114572">
        <dgm:presLayoutVars>
          <dgm:bulletEnabled val="1"/>
        </dgm:presLayoutVars>
      </dgm:prSet>
      <dgm:spPr/>
      <dgm:t>
        <a:bodyPr/>
        <a:lstStyle/>
        <a:p>
          <a:endParaRPr lang="en-US"/>
        </a:p>
      </dgm:t>
    </dgm:pt>
    <dgm:pt modelId="{9F7B6D54-7E5A-4986-8A77-F993DA1C7051}" type="pres">
      <dgm:prSet presAssocID="{8C12EEE8-CCCA-4954-8118-E654D96E6C02}" presName="dummy" presStyleCnt="0"/>
      <dgm:spPr/>
      <dgm:t>
        <a:bodyPr/>
        <a:lstStyle/>
        <a:p>
          <a:endParaRPr lang="en-US"/>
        </a:p>
      </dgm:t>
    </dgm:pt>
    <dgm:pt modelId="{30B25B96-8C72-4A31-8AAE-B615C889033B}" type="pres">
      <dgm:prSet presAssocID="{FB494BE9-4C98-422B-A736-EDEACC56DB87}" presName="sibTrans" presStyleLbl="sibTrans2D1" presStyleIdx="0" presStyleCnt="6" custScaleX="98452"/>
      <dgm:spPr/>
      <dgm:t>
        <a:bodyPr/>
        <a:lstStyle/>
        <a:p>
          <a:endParaRPr lang="en-US"/>
        </a:p>
      </dgm:t>
    </dgm:pt>
    <dgm:pt modelId="{F570737D-B7A9-4E60-BBF7-40D03AD33733}" type="pres">
      <dgm:prSet presAssocID="{D9C5F276-DBFA-439A-A091-579BA731B7C9}" presName="node" presStyleLbl="node1" presStyleIdx="1" presStyleCnt="6" custScaleX="117564">
        <dgm:presLayoutVars>
          <dgm:bulletEnabled val="1"/>
        </dgm:presLayoutVars>
      </dgm:prSet>
      <dgm:spPr/>
      <dgm:t>
        <a:bodyPr/>
        <a:lstStyle/>
        <a:p>
          <a:endParaRPr lang="en-US"/>
        </a:p>
      </dgm:t>
    </dgm:pt>
    <dgm:pt modelId="{5CE996AE-5F93-4440-807B-7697E9B2662F}" type="pres">
      <dgm:prSet presAssocID="{D9C5F276-DBFA-439A-A091-579BA731B7C9}" presName="dummy" presStyleCnt="0"/>
      <dgm:spPr/>
      <dgm:t>
        <a:bodyPr/>
        <a:lstStyle/>
        <a:p>
          <a:endParaRPr lang="en-US"/>
        </a:p>
      </dgm:t>
    </dgm:pt>
    <dgm:pt modelId="{8FB47E26-2215-4C5C-B227-97033A88E6EA}" type="pres">
      <dgm:prSet presAssocID="{6A991E6E-3CEE-40BA-A34E-3466F006EB71}" presName="sibTrans" presStyleLbl="sibTrans2D1" presStyleIdx="1" presStyleCnt="6" custScaleX="101429"/>
      <dgm:spPr/>
      <dgm:t>
        <a:bodyPr/>
        <a:lstStyle/>
        <a:p>
          <a:endParaRPr lang="en-US"/>
        </a:p>
      </dgm:t>
    </dgm:pt>
    <dgm:pt modelId="{ABEF12DB-1F86-4D62-A4FC-EF3BEB2B889E}" type="pres">
      <dgm:prSet presAssocID="{956382B0-B355-48E7-9498-A0BDFD134C87}" presName="node" presStyleLbl="node1" presStyleIdx="2" presStyleCnt="6" custScaleX="117564">
        <dgm:presLayoutVars>
          <dgm:bulletEnabled val="1"/>
        </dgm:presLayoutVars>
      </dgm:prSet>
      <dgm:spPr/>
      <dgm:t>
        <a:bodyPr/>
        <a:lstStyle/>
        <a:p>
          <a:endParaRPr lang="en-US"/>
        </a:p>
      </dgm:t>
    </dgm:pt>
    <dgm:pt modelId="{69FB1E09-3B84-4E69-B755-72A423ACD876}" type="pres">
      <dgm:prSet presAssocID="{956382B0-B355-48E7-9498-A0BDFD134C87}" presName="dummy" presStyleCnt="0"/>
      <dgm:spPr/>
      <dgm:t>
        <a:bodyPr/>
        <a:lstStyle/>
        <a:p>
          <a:endParaRPr lang="en-US"/>
        </a:p>
      </dgm:t>
    </dgm:pt>
    <dgm:pt modelId="{B6F10DE8-A521-477B-9370-92A776F5FD98}" type="pres">
      <dgm:prSet presAssocID="{1102167C-6D9C-4DAB-9DAB-6268B7F65134}" presName="sibTrans" presStyleLbl="sibTrans2D1" presStyleIdx="2" presStyleCnt="6"/>
      <dgm:spPr/>
      <dgm:t>
        <a:bodyPr/>
        <a:lstStyle/>
        <a:p>
          <a:endParaRPr lang="en-US"/>
        </a:p>
      </dgm:t>
    </dgm:pt>
    <dgm:pt modelId="{03F5A784-716D-4082-BDE0-83FD53E56F93}" type="pres">
      <dgm:prSet presAssocID="{B4DDD853-80FA-40D2-B2AF-4FFAF45F125F}" presName="node" presStyleLbl="node1" presStyleIdx="3" presStyleCnt="6" custScaleX="119310">
        <dgm:presLayoutVars>
          <dgm:bulletEnabled val="1"/>
        </dgm:presLayoutVars>
      </dgm:prSet>
      <dgm:spPr/>
      <dgm:t>
        <a:bodyPr/>
        <a:lstStyle/>
        <a:p>
          <a:endParaRPr lang="en-US"/>
        </a:p>
      </dgm:t>
    </dgm:pt>
    <dgm:pt modelId="{FB53266F-AD14-4BD4-9115-11E70686B139}" type="pres">
      <dgm:prSet presAssocID="{B4DDD853-80FA-40D2-B2AF-4FFAF45F125F}" presName="dummy" presStyleCnt="0"/>
      <dgm:spPr/>
      <dgm:t>
        <a:bodyPr/>
        <a:lstStyle/>
        <a:p>
          <a:endParaRPr lang="en-US"/>
        </a:p>
      </dgm:t>
    </dgm:pt>
    <dgm:pt modelId="{E350C500-744A-4DE3-BBAF-5F1383ABB56D}" type="pres">
      <dgm:prSet presAssocID="{6C7544E5-2198-4965-B756-0A7A2F6EB63D}" presName="sibTrans" presStyleLbl="sibTrans2D1" presStyleIdx="3" presStyleCnt="6"/>
      <dgm:spPr/>
      <dgm:t>
        <a:bodyPr/>
        <a:lstStyle/>
        <a:p>
          <a:endParaRPr lang="en-US"/>
        </a:p>
      </dgm:t>
    </dgm:pt>
    <dgm:pt modelId="{7E12D1E1-C5D7-49FE-9E74-ACB1B3997882}" type="pres">
      <dgm:prSet presAssocID="{E65C8692-B218-47C2-96C9-66600F0F2676}" presName="node" presStyleLbl="node1" presStyleIdx="4" presStyleCnt="6" custScaleX="164126">
        <dgm:presLayoutVars>
          <dgm:bulletEnabled val="1"/>
        </dgm:presLayoutVars>
      </dgm:prSet>
      <dgm:spPr/>
      <dgm:t>
        <a:bodyPr/>
        <a:lstStyle/>
        <a:p>
          <a:endParaRPr lang="en-US"/>
        </a:p>
      </dgm:t>
    </dgm:pt>
    <dgm:pt modelId="{6577129E-E145-48F9-B732-36ABE710DBBF}" type="pres">
      <dgm:prSet presAssocID="{E65C8692-B218-47C2-96C9-66600F0F2676}" presName="dummy" presStyleCnt="0"/>
      <dgm:spPr/>
      <dgm:t>
        <a:bodyPr/>
        <a:lstStyle/>
        <a:p>
          <a:endParaRPr lang="en-US"/>
        </a:p>
      </dgm:t>
    </dgm:pt>
    <dgm:pt modelId="{5AB0FD3E-7331-4908-9C1A-1C590B30CDE3}" type="pres">
      <dgm:prSet presAssocID="{5F5B7E83-41AE-4BD5-B373-03F6A43CC0D0}" presName="sibTrans" presStyleLbl="sibTrans2D1" presStyleIdx="4" presStyleCnt="6"/>
      <dgm:spPr/>
      <dgm:t>
        <a:bodyPr/>
        <a:lstStyle/>
        <a:p>
          <a:endParaRPr lang="en-US"/>
        </a:p>
      </dgm:t>
    </dgm:pt>
    <dgm:pt modelId="{13702DB0-177D-4F67-AE52-476132BE12ED}" type="pres">
      <dgm:prSet presAssocID="{B6BA0C96-FD2C-42AA-9469-B81EC70DDDDF}" presName="node" presStyleLbl="node1" presStyleIdx="5" presStyleCnt="6" custScaleX="116898">
        <dgm:presLayoutVars>
          <dgm:bulletEnabled val="1"/>
        </dgm:presLayoutVars>
      </dgm:prSet>
      <dgm:spPr/>
      <dgm:t>
        <a:bodyPr/>
        <a:lstStyle/>
        <a:p>
          <a:endParaRPr lang="en-US"/>
        </a:p>
      </dgm:t>
    </dgm:pt>
    <dgm:pt modelId="{0C527C0E-D422-4B4C-87D6-9670C3BC8D36}" type="pres">
      <dgm:prSet presAssocID="{B6BA0C96-FD2C-42AA-9469-B81EC70DDDDF}" presName="dummy" presStyleCnt="0"/>
      <dgm:spPr/>
      <dgm:t>
        <a:bodyPr/>
        <a:lstStyle/>
        <a:p>
          <a:endParaRPr lang="en-US"/>
        </a:p>
      </dgm:t>
    </dgm:pt>
    <dgm:pt modelId="{5355B699-49CF-47E0-8B0F-035DBE28A0A6}" type="pres">
      <dgm:prSet presAssocID="{CF3E1DE2-F798-4877-9790-3400C73CDE58}" presName="sibTrans" presStyleLbl="sibTrans2D1" presStyleIdx="5" presStyleCnt="6"/>
      <dgm:spPr/>
      <dgm:t>
        <a:bodyPr/>
        <a:lstStyle/>
        <a:p>
          <a:endParaRPr lang="en-US"/>
        </a:p>
      </dgm:t>
    </dgm:pt>
  </dgm:ptLst>
  <dgm:cxnLst>
    <dgm:cxn modelId="{02C81349-5E11-4B6D-AF14-CB6E1EE14E68}" type="presOf" srcId="{D9C5F276-DBFA-439A-A091-579BA731B7C9}" destId="{F570737D-B7A9-4E60-BBF7-40D03AD33733}" srcOrd="0" destOrd="0" presId="urn:microsoft.com/office/officeart/2005/8/layout/radial6"/>
    <dgm:cxn modelId="{0A11084C-6DBD-4776-813A-D5631EE1FAA1}" srcId="{19943B67-317D-4CD3-A14C-0CBBF084DA8D}" destId="{956382B0-B355-48E7-9498-A0BDFD134C87}" srcOrd="2" destOrd="0" parTransId="{7E82774D-B086-41C1-9640-98BB884FEF37}" sibTransId="{1102167C-6D9C-4DAB-9DAB-6268B7F65134}"/>
    <dgm:cxn modelId="{574255B2-BC30-4B1C-AF89-72C83186CA34}" srcId="{19943B67-317D-4CD3-A14C-0CBBF084DA8D}" destId="{B4DDD853-80FA-40D2-B2AF-4FFAF45F125F}" srcOrd="3" destOrd="0" parTransId="{8E031C78-7D21-4BA4-89FD-D2277A910BF4}" sibTransId="{6C7544E5-2198-4965-B756-0A7A2F6EB63D}"/>
    <dgm:cxn modelId="{A4D8BAE3-F5B7-49E3-848E-D1D6C6176367}" type="presOf" srcId="{B6BA0C96-FD2C-42AA-9469-B81EC70DDDDF}" destId="{13702DB0-177D-4F67-AE52-476132BE12ED}" srcOrd="0" destOrd="0" presId="urn:microsoft.com/office/officeart/2005/8/layout/radial6"/>
    <dgm:cxn modelId="{AFABA1E6-ABA9-4716-9737-C9D3434B86D9}" srcId="{93912D9D-DB9A-4C6B-9541-2D778EA3C80B}" destId="{19943B67-317D-4CD3-A14C-0CBBF084DA8D}" srcOrd="0" destOrd="0" parTransId="{4C487964-E5F0-4889-869C-33342427ACC7}" sibTransId="{C5097952-8084-4DCF-B919-9BFFC0600400}"/>
    <dgm:cxn modelId="{7CB1A3BE-6FFF-4293-BEB9-6543FD3AA27C}" type="presOf" srcId="{CF3E1DE2-F798-4877-9790-3400C73CDE58}" destId="{5355B699-49CF-47E0-8B0F-035DBE28A0A6}" srcOrd="0" destOrd="0" presId="urn:microsoft.com/office/officeart/2005/8/layout/radial6"/>
    <dgm:cxn modelId="{8E5B3F32-1F43-41A6-BC5B-68716283A2AA}" srcId="{19943B67-317D-4CD3-A14C-0CBBF084DA8D}" destId="{8C12EEE8-CCCA-4954-8118-E654D96E6C02}" srcOrd="0" destOrd="0" parTransId="{ED3A1243-54FF-4A88-86A0-B1CBE7FDAC62}" sibTransId="{FB494BE9-4C98-422B-A736-EDEACC56DB87}"/>
    <dgm:cxn modelId="{24D4AD90-4CB9-4C32-AA61-2B6CF90F18AF}" srcId="{19943B67-317D-4CD3-A14C-0CBBF084DA8D}" destId="{B6BA0C96-FD2C-42AA-9469-B81EC70DDDDF}" srcOrd="5" destOrd="0" parTransId="{BECC2863-FE80-4FC4-B0B4-CE876BF6BFF1}" sibTransId="{CF3E1DE2-F798-4877-9790-3400C73CDE58}"/>
    <dgm:cxn modelId="{6D65056E-B2E1-4138-AD56-4441BB511A2B}" type="presOf" srcId="{1102167C-6D9C-4DAB-9DAB-6268B7F65134}" destId="{B6F10DE8-A521-477B-9370-92A776F5FD98}" srcOrd="0" destOrd="0" presId="urn:microsoft.com/office/officeart/2005/8/layout/radial6"/>
    <dgm:cxn modelId="{909E12E7-B904-48F2-8816-A3BFDB6FB1B4}" type="presOf" srcId="{956382B0-B355-48E7-9498-A0BDFD134C87}" destId="{ABEF12DB-1F86-4D62-A4FC-EF3BEB2B889E}" srcOrd="0" destOrd="0" presId="urn:microsoft.com/office/officeart/2005/8/layout/radial6"/>
    <dgm:cxn modelId="{1E9F5FF4-78ED-4ECF-893E-7142102B67A5}" type="presOf" srcId="{93912D9D-DB9A-4C6B-9541-2D778EA3C80B}" destId="{6569B90B-4B37-48D6-88D2-68AE8287E841}" srcOrd="0" destOrd="0" presId="urn:microsoft.com/office/officeart/2005/8/layout/radial6"/>
    <dgm:cxn modelId="{CFE18C9D-4C1B-45CA-AC47-95179DBC77D1}" type="presOf" srcId="{6C7544E5-2198-4965-B756-0A7A2F6EB63D}" destId="{E350C500-744A-4DE3-BBAF-5F1383ABB56D}" srcOrd="0" destOrd="0" presId="urn:microsoft.com/office/officeart/2005/8/layout/radial6"/>
    <dgm:cxn modelId="{7536413D-C979-4CBD-A5CD-F10AB2EE60AD}" srcId="{19943B67-317D-4CD3-A14C-0CBBF084DA8D}" destId="{D9C5F276-DBFA-439A-A091-579BA731B7C9}" srcOrd="1" destOrd="0" parTransId="{6D0A62BC-3132-4DD6-BADF-9E47B238DF63}" sibTransId="{6A991E6E-3CEE-40BA-A34E-3466F006EB71}"/>
    <dgm:cxn modelId="{B76AA81C-C79C-46B1-AFB2-B252865A0DDE}" type="presOf" srcId="{8C12EEE8-CCCA-4954-8118-E654D96E6C02}" destId="{056EEF5E-3319-4667-923C-21F5FE0F3DA1}" srcOrd="0" destOrd="0" presId="urn:microsoft.com/office/officeart/2005/8/layout/radial6"/>
    <dgm:cxn modelId="{51DCD303-E239-489C-B6CF-7A47D57B196A}" type="presOf" srcId="{5F5B7E83-41AE-4BD5-B373-03F6A43CC0D0}" destId="{5AB0FD3E-7331-4908-9C1A-1C590B30CDE3}" srcOrd="0" destOrd="0" presId="urn:microsoft.com/office/officeart/2005/8/layout/radial6"/>
    <dgm:cxn modelId="{1D36EF07-2498-483E-B8CC-75D770D3E032}" type="presOf" srcId="{B4DDD853-80FA-40D2-B2AF-4FFAF45F125F}" destId="{03F5A784-716D-4082-BDE0-83FD53E56F93}" srcOrd="0" destOrd="0" presId="urn:microsoft.com/office/officeart/2005/8/layout/radial6"/>
    <dgm:cxn modelId="{1F87111E-B8BF-4C77-8EAF-197BCFC5C158}" type="presOf" srcId="{6A991E6E-3CEE-40BA-A34E-3466F006EB71}" destId="{8FB47E26-2215-4C5C-B227-97033A88E6EA}" srcOrd="0" destOrd="0" presId="urn:microsoft.com/office/officeart/2005/8/layout/radial6"/>
    <dgm:cxn modelId="{780911AC-E4F7-471F-A45A-3B4BD781C8A7}" type="presOf" srcId="{19943B67-317D-4CD3-A14C-0CBBF084DA8D}" destId="{2403245D-6294-4ACE-ABCF-3456FF404E04}" srcOrd="0" destOrd="0" presId="urn:microsoft.com/office/officeart/2005/8/layout/radial6"/>
    <dgm:cxn modelId="{F18F8971-CAE1-43A3-8879-E648637722D5}" srcId="{19943B67-317D-4CD3-A14C-0CBBF084DA8D}" destId="{E65C8692-B218-47C2-96C9-66600F0F2676}" srcOrd="4" destOrd="0" parTransId="{8F85FA5E-383F-46BD-80E9-4569BE92C8B9}" sibTransId="{5F5B7E83-41AE-4BD5-B373-03F6A43CC0D0}"/>
    <dgm:cxn modelId="{5FB22E88-31E6-45A2-9642-333AB930962B}" type="presOf" srcId="{E65C8692-B218-47C2-96C9-66600F0F2676}" destId="{7E12D1E1-C5D7-49FE-9E74-ACB1B3997882}" srcOrd="0" destOrd="0" presId="urn:microsoft.com/office/officeart/2005/8/layout/radial6"/>
    <dgm:cxn modelId="{74E76825-E7E7-4491-9BA0-E25313A665ED}" type="presOf" srcId="{FB494BE9-4C98-422B-A736-EDEACC56DB87}" destId="{30B25B96-8C72-4A31-8AAE-B615C889033B}" srcOrd="0" destOrd="0" presId="urn:microsoft.com/office/officeart/2005/8/layout/radial6"/>
    <dgm:cxn modelId="{2263EE77-D9AC-49CC-AF55-5D9295C858F3}" type="presParOf" srcId="{6569B90B-4B37-48D6-88D2-68AE8287E841}" destId="{2403245D-6294-4ACE-ABCF-3456FF404E04}" srcOrd="0" destOrd="0" presId="urn:microsoft.com/office/officeart/2005/8/layout/radial6"/>
    <dgm:cxn modelId="{5B9C9289-0A7F-46AC-BC52-B89363B065B6}" type="presParOf" srcId="{6569B90B-4B37-48D6-88D2-68AE8287E841}" destId="{056EEF5E-3319-4667-923C-21F5FE0F3DA1}" srcOrd="1" destOrd="0" presId="urn:microsoft.com/office/officeart/2005/8/layout/radial6"/>
    <dgm:cxn modelId="{98141169-50BB-43B0-A496-C9B7BABC3AC4}" type="presParOf" srcId="{6569B90B-4B37-48D6-88D2-68AE8287E841}" destId="{9F7B6D54-7E5A-4986-8A77-F993DA1C7051}" srcOrd="2" destOrd="0" presId="urn:microsoft.com/office/officeart/2005/8/layout/radial6"/>
    <dgm:cxn modelId="{4BE2C0AF-418D-4BA7-B7DA-99F897222DF2}" type="presParOf" srcId="{6569B90B-4B37-48D6-88D2-68AE8287E841}" destId="{30B25B96-8C72-4A31-8AAE-B615C889033B}" srcOrd="3" destOrd="0" presId="urn:microsoft.com/office/officeart/2005/8/layout/radial6"/>
    <dgm:cxn modelId="{8F56603A-1722-4101-948E-A6090154C260}" type="presParOf" srcId="{6569B90B-4B37-48D6-88D2-68AE8287E841}" destId="{F570737D-B7A9-4E60-BBF7-40D03AD33733}" srcOrd="4" destOrd="0" presId="urn:microsoft.com/office/officeart/2005/8/layout/radial6"/>
    <dgm:cxn modelId="{D9883F7D-FFB0-4FE7-9373-AA6105BC2A23}" type="presParOf" srcId="{6569B90B-4B37-48D6-88D2-68AE8287E841}" destId="{5CE996AE-5F93-4440-807B-7697E9B2662F}" srcOrd="5" destOrd="0" presId="urn:microsoft.com/office/officeart/2005/8/layout/radial6"/>
    <dgm:cxn modelId="{1DC26AD7-2000-4104-A1EB-35B5A65A982F}" type="presParOf" srcId="{6569B90B-4B37-48D6-88D2-68AE8287E841}" destId="{8FB47E26-2215-4C5C-B227-97033A88E6EA}" srcOrd="6" destOrd="0" presId="urn:microsoft.com/office/officeart/2005/8/layout/radial6"/>
    <dgm:cxn modelId="{28495EC7-A3EE-4F12-B507-0FBBDB6DF37A}" type="presParOf" srcId="{6569B90B-4B37-48D6-88D2-68AE8287E841}" destId="{ABEF12DB-1F86-4D62-A4FC-EF3BEB2B889E}" srcOrd="7" destOrd="0" presId="urn:microsoft.com/office/officeart/2005/8/layout/radial6"/>
    <dgm:cxn modelId="{7E72768C-9A49-47E9-ABFF-021C71E9E07A}" type="presParOf" srcId="{6569B90B-4B37-48D6-88D2-68AE8287E841}" destId="{69FB1E09-3B84-4E69-B755-72A423ACD876}" srcOrd="8" destOrd="0" presId="urn:microsoft.com/office/officeart/2005/8/layout/radial6"/>
    <dgm:cxn modelId="{FFA61E14-75BE-4B9B-BA93-1DBE1910A244}" type="presParOf" srcId="{6569B90B-4B37-48D6-88D2-68AE8287E841}" destId="{B6F10DE8-A521-477B-9370-92A776F5FD98}" srcOrd="9" destOrd="0" presId="urn:microsoft.com/office/officeart/2005/8/layout/radial6"/>
    <dgm:cxn modelId="{FC7A9AB0-7249-4ED1-B658-B3DA7771AAB8}" type="presParOf" srcId="{6569B90B-4B37-48D6-88D2-68AE8287E841}" destId="{03F5A784-716D-4082-BDE0-83FD53E56F93}" srcOrd="10" destOrd="0" presId="urn:microsoft.com/office/officeart/2005/8/layout/radial6"/>
    <dgm:cxn modelId="{92553712-2BD5-49F2-BE78-203F0C112F84}" type="presParOf" srcId="{6569B90B-4B37-48D6-88D2-68AE8287E841}" destId="{FB53266F-AD14-4BD4-9115-11E70686B139}" srcOrd="11" destOrd="0" presId="urn:microsoft.com/office/officeart/2005/8/layout/radial6"/>
    <dgm:cxn modelId="{F8082CDA-0BF1-417C-85C5-7B35024B0B97}" type="presParOf" srcId="{6569B90B-4B37-48D6-88D2-68AE8287E841}" destId="{E350C500-744A-4DE3-BBAF-5F1383ABB56D}" srcOrd="12" destOrd="0" presId="urn:microsoft.com/office/officeart/2005/8/layout/radial6"/>
    <dgm:cxn modelId="{40C1292C-7A00-443F-A43D-CB251DAF21C2}" type="presParOf" srcId="{6569B90B-4B37-48D6-88D2-68AE8287E841}" destId="{7E12D1E1-C5D7-49FE-9E74-ACB1B3997882}" srcOrd="13" destOrd="0" presId="urn:microsoft.com/office/officeart/2005/8/layout/radial6"/>
    <dgm:cxn modelId="{F3631867-A66F-464B-88D5-5D731A697486}" type="presParOf" srcId="{6569B90B-4B37-48D6-88D2-68AE8287E841}" destId="{6577129E-E145-48F9-B732-36ABE710DBBF}" srcOrd="14" destOrd="0" presId="urn:microsoft.com/office/officeart/2005/8/layout/radial6"/>
    <dgm:cxn modelId="{D522E760-7199-4F89-8F7E-36E8FD173CFF}" type="presParOf" srcId="{6569B90B-4B37-48D6-88D2-68AE8287E841}" destId="{5AB0FD3E-7331-4908-9C1A-1C590B30CDE3}" srcOrd="15" destOrd="0" presId="urn:microsoft.com/office/officeart/2005/8/layout/radial6"/>
    <dgm:cxn modelId="{54DBEEE9-7C16-4B75-ABF4-C17FF6F0AD54}" type="presParOf" srcId="{6569B90B-4B37-48D6-88D2-68AE8287E841}" destId="{13702DB0-177D-4F67-AE52-476132BE12ED}" srcOrd="16" destOrd="0" presId="urn:microsoft.com/office/officeart/2005/8/layout/radial6"/>
    <dgm:cxn modelId="{2C1DA96E-6375-483F-8A3F-AB3D9EC2CE84}" type="presParOf" srcId="{6569B90B-4B37-48D6-88D2-68AE8287E841}" destId="{0C527C0E-D422-4B4C-87D6-9670C3BC8D36}" srcOrd="17" destOrd="0" presId="urn:microsoft.com/office/officeart/2005/8/layout/radial6"/>
    <dgm:cxn modelId="{AD30B2EB-305D-4FD3-8ACA-BBADE9CC7924}" type="presParOf" srcId="{6569B90B-4B37-48D6-88D2-68AE8287E841}" destId="{5355B699-49CF-47E0-8B0F-035DBE28A0A6}"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8B873C2-D816-4B24-AAB7-AB101C1C7E85}"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800213AB-8858-4259-A02E-25BAC6EDCD7F}">
      <dgm:prSet phldrT="[Text]"/>
      <dgm:spPr/>
      <dgm:t>
        <a:bodyPr/>
        <a:lstStyle/>
        <a:p>
          <a:r>
            <a:rPr lang="en-US" dirty="0" smtClean="0"/>
            <a:t>Traditional Methods</a:t>
          </a:r>
          <a:endParaRPr lang="en-US" dirty="0"/>
        </a:p>
      </dgm:t>
    </dgm:pt>
    <dgm:pt modelId="{46FCA2C3-A2B4-43EC-9532-AAC279A4EE59}" type="parTrans" cxnId="{E21FF28B-C8FA-4F2D-BD55-5B6624CF9E12}">
      <dgm:prSet/>
      <dgm:spPr/>
      <dgm:t>
        <a:bodyPr/>
        <a:lstStyle/>
        <a:p>
          <a:endParaRPr lang="en-US"/>
        </a:p>
      </dgm:t>
    </dgm:pt>
    <dgm:pt modelId="{92489385-EC89-4645-9D28-8692C36A7FE8}" type="sibTrans" cxnId="{E21FF28B-C8FA-4F2D-BD55-5B6624CF9E12}">
      <dgm:prSet/>
      <dgm:spPr/>
      <dgm:t>
        <a:bodyPr/>
        <a:lstStyle/>
        <a:p>
          <a:endParaRPr lang="en-US"/>
        </a:p>
      </dgm:t>
    </dgm:pt>
    <dgm:pt modelId="{BE892971-8FC0-409E-BAAB-E4394B76B286}">
      <dgm:prSet phldrT="[Text]"/>
      <dgm:spPr/>
      <dgm:t>
        <a:bodyPr/>
        <a:lstStyle/>
        <a:p>
          <a:r>
            <a:rPr lang="en-US" dirty="0" smtClean="0"/>
            <a:t>Real Time Monitoring Methods</a:t>
          </a:r>
          <a:endParaRPr lang="en-US" dirty="0"/>
        </a:p>
      </dgm:t>
    </dgm:pt>
    <dgm:pt modelId="{FA8FE50F-89E1-4153-A460-40245AE36895}" type="parTrans" cxnId="{15F73783-E5A5-45D1-A084-669A4092466F}">
      <dgm:prSet/>
      <dgm:spPr/>
      <dgm:t>
        <a:bodyPr/>
        <a:lstStyle/>
        <a:p>
          <a:endParaRPr lang="en-US"/>
        </a:p>
      </dgm:t>
    </dgm:pt>
    <dgm:pt modelId="{528E0723-DC13-4006-BF4E-5626657BA39E}" type="sibTrans" cxnId="{15F73783-E5A5-45D1-A084-669A4092466F}">
      <dgm:prSet/>
      <dgm:spPr/>
      <dgm:t>
        <a:bodyPr/>
        <a:lstStyle/>
        <a:p>
          <a:endParaRPr lang="en-US"/>
        </a:p>
      </dgm:t>
    </dgm:pt>
    <dgm:pt modelId="{6BA2342F-8F1E-4D3A-B196-F5ADA7E8623E}">
      <dgm:prSet phldrT="[Text]"/>
      <dgm:spPr/>
      <dgm:t>
        <a:bodyPr/>
        <a:lstStyle/>
        <a:p>
          <a:r>
            <a:rPr lang="en-US" dirty="0" smtClean="0"/>
            <a:t>Lab based methods that require an effective management process</a:t>
          </a:r>
          <a:endParaRPr lang="en-US" dirty="0"/>
        </a:p>
      </dgm:t>
    </dgm:pt>
    <dgm:pt modelId="{C5358C50-6B98-4EDA-9BB0-22567F6D7BC4}" type="parTrans" cxnId="{86793BBA-71E5-4515-9A53-600FA98B2E5A}">
      <dgm:prSet/>
      <dgm:spPr/>
      <dgm:t>
        <a:bodyPr/>
        <a:lstStyle/>
        <a:p>
          <a:endParaRPr lang="en-US"/>
        </a:p>
      </dgm:t>
    </dgm:pt>
    <dgm:pt modelId="{C700F879-1D97-490B-BFCA-D54200E1E5D0}" type="sibTrans" cxnId="{86793BBA-71E5-4515-9A53-600FA98B2E5A}">
      <dgm:prSet/>
      <dgm:spPr/>
      <dgm:t>
        <a:bodyPr/>
        <a:lstStyle/>
        <a:p>
          <a:endParaRPr lang="en-US"/>
        </a:p>
      </dgm:t>
    </dgm:pt>
    <dgm:pt modelId="{D9059D66-F13F-4502-B5E3-D7291A090B22}">
      <dgm:prSet phldrT="[Text]" custT="1"/>
      <dgm:spPr/>
      <dgm:t>
        <a:bodyPr/>
        <a:lstStyle/>
        <a:p>
          <a:r>
            <a:rPr lang="en-US" sz="1400" dirty="0" smtClean="0"/>
            <a:t>Mass Spectrometry</a:t>
          </a:r>
          <a:endParaRPr lang="en-US" sz="1400" dirty="0"/>
        </a:p>
      </dgm:t>
    </dgm:pt>
    <dgm:pt modelId="{F83324CF-1D1F-4AA1-B2D7-8C58BB14A1CB}" type="parTrans" cxnId="{6CA8D0E0-3124-4EDD-A8AE-56B9998D2D1B}">
      <dgm:prSet/>
      <dgm:spPr/>
      <dgm:t>
        <a:bodyPr/>
        <a:lstStyle/>
        <a:p>
          <a:endParaRPr lang="en-US"/>
        </a:p>
      </dgm:t>
    </dgm:pt>
    <dgm:pt modelId="{6B32F391-D310-4E81-AAA0-9023A7A25DE5}" type="sibTrans" cxnId="{6CA8D0E0-3124-4EDD-A8AE-56B9998D2D1B}">
      <dgm:prSet/>
      <dgm:spPr/>
      <dgm:t>
        <a:bodyPr/>
        <a:lstStyle/>
        <a:p>
          <a:endParaRPr lang="en-US"/>
        </a:p>
      </dgm:t>
    </dgm:pt>
    <dgm:pt modelId="{AF1127C8-298F-4879-A9C4-5BF9658BBFC6}">
      <dgm:prSet phldrT="[Text]" custT="1"/>
      <dgm:spPr/>
      <dgm:t>
        <a:bodyPr/>
        <a:lstStyle/>
        <a:p>
          <a:r>
            <a:rPr lang="en-US" sz="1400" dirty="0" err="1" smtClean="0"/>
            <a:t>Amperometric</a:t>
          </a:r>
          <a:r>
            <a:rPr lang="en-US" sz="1400" dirty="0" smtClean="0"/>
            <a:t> Sensors</a:t>
          </a:r>
          <a:endParaRPr lang="en-US" sz="1400" dirty="0"/>
        </a:p>
      </dgm:t>
    </dgm:pt>
    <dgm:pt modelId="{112E9C74-6DE7-4273-B6BF-A11C93013581}" type="parTrans" cxnId="{7B3721C5-343F-41DC-B798-E3A8C6D90008}">
      <dgm:prSet/>
      <dgm:spPr/>
      <dgm:t>
        <a:bodyPr/>
        <a:lstStyle/>
        <a:p>
          <a:endParaRPr lang="en-US"/>
        </a:p>
      </dgm:t>
    </dgm:pt>
    <dgm:pt modelId="{67B36F98-E19A-459A-A984-7C0E9D3DEB4E}" type="sibTrans" cxnId="{7B3721C5-343F-41DC-B798-E3A8C6D90008}">
      <dgm:prSet/>
      <dgm:spPr/>
      <dgm:t>
        <a:bodyPr/>
        <a:lstStyle/>
        <a:p>
          <a:endParaRPr lang="en-US"/>
        </a:p>
      </dgm:t>
    </dgm:pt>
    <dgm:pt modelId="{0E55B3F9-1CD5-41B4-ACAC-A359300D4665}">
      <dgm:prSet phldrT="[Text]" custT="1"/>
      <dgm:spPr/>
      <dgm:t>
        <a:bodyPr/>
        <a:lstStyle/>
        <a:p>
          <a:r>
            <a:rPr lang="en-US" sz="1400" dirty="0" smtClean="0"/>
            <a:t>Bio-sensors</a:t>
          </a:r>
          <a:endParaRPr lang="en-US" sz="1400" dirty="0"/>
        </a:p>
      </dgm:t>
    </dgm:pt>
    <dgm:pt modelId="{DD1BB194-2101-40A8-84BF-67449FCF6E20}" type="parTrans" cxnId="{4BF94431-E6E1-4676-A721-CD115AB399AE}">
      <dgm:prSet/>
      <dgm:spPr/>
      <dgm:t>
        <a:bodyPr/>
        <a:lstStyle/>
        <a:p>
          <a:endParaRPr lang="en-US"/>
        </a:p>
      </dgm:t>
    </dgm:pt>
    <dgm:pt modelId="{95583A8C-9A0C-4051-AF6E-F86ACD3C1FC3}" type="sibTrans" cxnId="{4BF94431-E6E1-4676-A721-CD115AB399AE}">
      <dgm:prSet/>
      <dgm:spPr/>
      <dgm:t>
        <a:bodyPr/>
        <a:lstStyle/>
        <a:p>
          <a:endParaRPr lang="en-US"/>
        </a:p>
      </dgm:t>
    </dgm:pt>
    <dgm:pt modelId="{92880BDD-6B5B-493B-AC93-A3388EEA3237}">
      <dgm:prSet phldrT="[Text]" custT="1"/>
      <dgm:spPr/>
      <dgm:t>
        <a:bodyPr/>
        <a:lstStyle/>
        <a:p>
          <a:r>
            <a:rPr lang="en-US" sz="1400" dirty="0" smtClean="0"/>
            <a:t>EM Sensors</a:t>
          </a:r>
          <a:endParaRPr lang="en-US" sz="1400" dirty="0"/>
        </a:p>
      </dgm:t>
    </dgm:pt>
    <dgm:pt modelId="{94678FB0-42E9-4AFB-9C03-A00C3DAB30D6}" type="parTrans" cxnId="{0F3B3D20-D105-49DB-A0A5-475C8A60A9AC}">
      <dgm:prSet/>
      <dgm:spPr/>
      <dgm:t>
        <a:bodyPr/>
        <a:lstStyle/>
        <a:p>
          <a:endParaRPr lang="en-US"/>
        </a:p>
      </dgm:t>
    </dgm:pt>
    <dgm:pt modelId="{2841B221-5037-46AE-8B23-F102D92C0019}" type="sibTrans" cxnId="{0F3B3D20-D105-49DB-A0A5-475C8A60A9AC}">
      <dgm:prSet/>
      <dgm:spPr/>
      <dgm:t>
        <a:bodyPr/>
        <a:lstStyle/>
        <a:p>
          <a:endParaRPr lang="en-US"/>
        </a:p>
      </dgm:t>
    </dgm:pt>
    <dgm:pt modelId="{24E45835-F4EA-45CE-816F-79FE24CDDE93}">
      <dgm:prSet phldrT="[Text]" custT="1"/>
      <dgm:spPr/>
      <dgm:t>
        <a:bodyPr/>
        <a:lstStyle/>
        <a:p>
          <a:r>
            <a:rPr lang="en-US" sz="1400" dirty="0" smtClean="0"/>
            <a:t>Standard UV-Vis Measurements</a:t>
          </a:r>
          <a:endParaRPr lang="en-US" sz="1400" dirty="0"/>
        </a:p>
      </dgm:t>
    </dgm:pt>
    <dgm:pt modelId="{77C3ED43-1B81-485B-BEC7-DB3D85676D93}" type="parTrans" cxnId="{ACAA4FC7-54E4-40E1-B766-361AC55F04DD}">
      <dgm:prSet/>
      <dgm:spPr/>
      <dgm:t>
        <a:bodyPr/>
        <a:lstStyle/>
        <a:p>
          <a:endParaRPr lang="en-US"/>
        </a:p>
      </dgm:t>
    </dgm:pt>
    <dgm:pt modelId="{DD6DB44C-0ADE-4860-B115-80070998D27B}" type="sibTrans" cxnId="{ACAA4FC7-54E4-40E1-B766-361AC55F04DD}">
      <dgm:prSet/>
      <dgm:spPr/>
      <dgm:t>
        <a:bodyPr/>
        <a:lstStyle/>
        <a:p>
          <a:endParaRPr lang="en-US"/>
        </a:p>
      </dgm:t>
    </dgm:pt>
    <dgm:pt modelId="{76FEE2EB-3380-468A-880C-F5F6FF2A463E}">
      <dgm:prSet phldrT="[Text]" custT="1"/>
      <dgm:spPr/>
      <dgm:t>
        <a:bodyPr/>
        <a:lstStyle/>
        <a:p>
          <a:r>
            <a:rPr lang="en-US" sz="1400" dirty="0" smtClean="0"/>
            <a:t>Lab-on-chip</a:t>
          </a:r>
          <a:endParaRPr lang="en-US" sz="1400" dirty="0"/>
        </a:p>
      </dgm:t>
    </dgm:pt>
    <dgm:pt modelId="{D927149B-C30A-4C3E-AB96-E40BC5CB5F32}" type="parTrans" cxnId="{A0FE291F-19A5-4A67-9803-8D073EA9568B}">
      <dgm:prSet/>
      <dgm:spPr/>
      <dgm:t>
        <a:bodyPr/>
        <a:lstStyle/>
        <a:p>
          <a:endParaRPr lang="en-US"/>
        </a:p>
      </dgm:t>
    </dgm:pt>
    <dgm:pt modelId="{78AFA407-2C16-4866-909D-9C2CCBD89849}" type="sibTrans" cxnId="{A0FE291F-19A5-4A67-9803-8D073EA9568B}">
      <dgm:prSet/>
      <dgm:spPr/>
      <dgm:t>
        <a:bodyPr/>
        <a:lstStyle/>
        <a:p>
          <a:endParaRPr lang="en-US"/>
        </a:p>
      </dgm:t>
    </dgm:pt>
    <dgm:pt modelId="{D7DD316B-25EA-4B60-A920-883D56DC4BFB}">
      <dgm:prSet phldrT="[Text]"/>
      <dgm:spPr/>
      <dgm:t>
        <a:bodyPr/>
        <a:lstStyle/>
        <a:p>
          <a:r>
            <a:rPr lang="en-US" dirty="0" smtClean="0"/>
            <a:t>Using automated and situ methods</a:t>
          </a:r>
          <a:endParaRPr lang="en-US" dirty="0"/>
        </a:p>
      </dgm:t>
    </dgm:pt>
    <dgm:pt modelId="{39C189E6-A681-4EEC-96F8-BE7454B26ADE}" type="sibTrans" cxnId="{E3CD27E7-52AB-42A9-9726-68806094DD43}">
      <dgm:prSet/>
      <dgm:spPr/>
      <dgm:t>
        <a:bodyPr/>
        <a:lstStyle/>
        <a:p>
          <a:endParaRPr lang="en-US"/>
        </a:p>
      </dgm:t>
    </dgm:pt>
    <dgm:pt modelId="{C3249A46-3AD9-4FC3-916F-40873C283BED}" type="parTrans" cxnId="{E3CD27E7-52AB-42A9-9726-68806094DD43}">
      <dgm:prSet/>
      <dgm:spPr/>
      <dgm:t>
        <a:bodyPr/>
        <a:lstStyle/>
        <a:p>
          <a:endParaRPr lang="en-US"/>
        </a:p>
      </dgm:t>
    </dgm:pt>
    <dgm:pt modelId="{9A3D5640-2240-4968-A249-3C3EE64E161B}">
      <dgm:prSet phldrT="[Text]" custT="1"/>
      <dgm:spPr/>
      <dgm:t>
        <a:bodyPr/>
        <a:lstStyle/>
        <a:p>
          <a:r>
            <a:rPr lang="en-US" sz="1400" dirty="0" smtClean="0"/>
            <a:t>…</a:t>
          </a:r>
        </a:p>
        <a:p>
          <a:endParaRPr lang="en-US" sz="1400" dirty="0"/>
        </a:p>
      </dgm:t>
    </dgm:pt>
    <dgm:pt modelId="{361B820A-44A5-44F9-8BFE-B9A88FBE7246}" type="parTrans" cxnId="{7A77D4D3-DC28-4B83-B910-B9C4A7C81FDA}">
      <dgm:prSet/>
      <dgm:spPr/>
      <dgm:t>
        <a:bodyPr/>
        <a:lstStyle/>
        <a:p>
          <a:endParaRPr lang="en-US"/>
        </a:p>
      </dgm:t>
    </dgm:pt>
    <dgm:pt modelId="{2144FEE4-8868-4728-BD73-BC939F54D43B}" type="sibTrans" cxnId="{7A77D4D3-DC28-4B83-B910-B9C4A7C81FDA}">
      <dgm:prSet/>
      <dgm:spPr/>
      <dgm:t>
        <a:bodyPr/>
        <a:lstStyle/>
        <a:p>
          <a:endParaRPr lang="en-US"/>
        </a:p>
      </dgm:t>
    </dgm:pt>
    <dgm:pt modelId="{B7DFC7C9-ABF8-4D98-92A6-E21523087DA8}">
      <dgm:prSet phldrT="[Text]" custT="1"/>
      <dgm:spPr/>
      <dgm:t>
        <a:bodyPr/>
        <a:lstStyle/>
        <a:p>
          <a:r>
            <a:rPr lang="en-US" sz="1400" dirty="0" smtClean="0"/>
            <a:t>…</a:t>
          </a:r>
          <a:endParaRPr lang="en-US" sz="1400" dirty="0"/>
        </a:p>
      </dgm:t>
    </dgm:pt>
    <dgm:pt modelId="{5769487F-39F4-4781-AE4C-4021C25309B4}" type="parTrans" cxnId="{038534F6-4D2A-4078-BB53-7BF4BD2C6400}">
      <dgm:prSet/>
      <dgm:spPr/>
      <dgm:t>
        <a:bodyPr/>
        <a:lstStyle/>
        <a:p>
          <a:endParaRPr lang="en-US"/>
        </a:p>
      </dgm:t>
    </dgm:pt>
    <dgm:pt modelId="{814A8E0E-F4B6-44DA-9160-C9FEBBEFFA47}" type="sibTrans" cxnId="{038534F6-4D2A-4078-BB53-7BF4BD2C6400}">
      <dgm:prSet/>
      <dgm:spPr/>
      <dgm:t>
        <a:bodyPr/>
        <a:lstStyle/>
        <a:p>
          <a:endParaRPr lang="en-US"/>
        </a:p>
      </dgm:t>
    </dgm:pt>
    <dgm:pt modelId="{DE1970E3-6057-4386-9846-192D739162F0}" type="pres">
      <dgm:prSet presAssocID="{18B873C2-D816-4B24-AAB7-AB101C1C7E85}" presName="Name0" presStyleCnt="0">
        <dgm:presLayoutVars>
          <dgm:chMax/>
          <dgm:chPref val="3"/>
          <dgm:dir/>
          <dgm:animOne val="branch"/>
          <dgm:animLvl val="lvl"/>
        </dgm:presLayoutVars>
      </dgm:prSet>
      <dgm:spPr/>
      <dgm:t>
        <a:bodyPr/>
        <a:lstStyle/>
        <a:p>
          <a:endParaRPr lang="en-US"/>
        </a:p>
      </dgm:t>
    </dgm:pt>
    <dgm:pt modelId="{2F13B845-038B-4652-BD4D-DE811D7341AA}" type="pres">
      <dgm:prSet presAssocID="{800213AB-8858-4259-A02E-25BAC6EDCD7F}" presName="composite" presStyleCnt="0"/>
      <dgm:spPr/>
    </dgm:pt>
    <dgm:pt modelId="{DE15727E-1126-4F8B-A52D-7295CDF85BFE}" type="pres">
      <dgm:prSet presAssocID="{800213AB-8858-4259-A02E-25BAC6EDCD7F}" presName="FirstChild" presStyleLbl="revTx" presStyleIdx="0" presStyleCnt="4">
        <dgm:presLayoutVars>
          <dgm:chMax val="0"/>
          <dgm:chPref val="0"/>
          <dgm:bulletEnabled val="1"/>
        </dgm:presLayoutVars>
      </dgm:prSet>
      <dgm:spPr/>
      <dgm:t>
        <a:bodyPr/>
        <a:lstStyle/>
        <a:p>
          <a:endParaRPr lang="en-US"/>
        </a:p>
      </dgm:t>
    </dgm:pt>
    <dgm:pt modelId="{E8136AD3-497A-49B0-96A0-2AC884961724}" type="pres">
      <dgm:prSet presAssocID="{800213AB-8858-4259-A02E-25BAC6EDCD7F}" presName="Parent" presStyleLbl="alignNode1" presStyleIdx="0" presStyleCnt="2">
        <dgm:presLayoutVars>
          <dgm:chMax val="3"/>
          <dgm:chPref val="3"/>
          <dgm:bulletEnabled val="1"/>
        </dgm:presLayoutVars>
      </dgm:prSet>
      <dgm:spPr/>
      <dgm:t>
        <a:bodyPr/>
        <a:lstStyle/>
        <a:p>
          <a:endParaRPr lang="en-US"/>
        </a:p>
      </dgm:t>
    </dgm:pt>
    <dgm:pt modelId="{1BB48827-9AC3-4924-886A-4212DFD56F75}" type="pres">
      <dgm:prSet presAssocID="{800213AB-8858-4259-A02E-25BAC6EDCD7F}" presName="Accent" presStyleLbl="parChTrans1D1" presStyleIdx="0" presStyleCnt="2"/>
      <dgm:spPr/>
    </dgm:pt>
    <dgm:pt modelId="{B41D93EF-28D1-4B3C-98E8-AD556B744B85}" type="pres">
      <dgm:prSet presAssocID="{800213AB-8858-4259-A02E-25BAC6EDCD7F}" presName="Child" presStyleLbl="revTx" presStyleIdx="1" presStyleCnt="4">
        <dgm:presLayoutVars>
          <dgm:chMax val="0"/>
          <dgm:chPref val="0"/>
          <dgm:bulletEnabled val="1"/>
        </dgm:presLayoutVars>
      </dgm:prSet>
      <dgm:spPr/>
      <dgm:t>
        <a:bodyPr/>
        <a:lstStyle/>
        <a:p>
          <a:endParaRPr lang="en-US"/>
        </a:p>
      </dgm:t>
    </dgm:pt>
    <dgm:pt modelId="{CEC7E8DF-769B-469F-ADA6-1FF72F90609E}" type="pres">
      <dgm:prSet presAssocID="{92489385-EC89-4645-9D28-8692C36A7FE8}" presName="sibTrans" presStyleCnt="0"/>
      <dgm:spPr/>
    </dgm:pt>
    <dgm:pt modelId="{EA90FDB9-D4E3-4D16-8AF9-DBF986F4EB14}" type="pres">
      <dgm:prSet presAssocID="{BE892971-8FC0-409E-BAAB-E4394B76B286}" presName="composite" presStyleCnt="0"/>
      <dgm:spPr/>
    </dgm:pt>
    <dgm:pt modelId="{E2DFB827-E47F-4217-9CE3-31EF5667CD2B}" type="pres">
      <dgm:prSet presAssocID="{BE892971-8FC0-409E-BAAB-E4394B76B286}" presName="FirstChild" presStyleLbl="revTx" presStyleIdx="2" presStyleCnt="4">
        <dgm:presLayoutVars>
          <dgm:chMax val="0"/>
          <dgm:chPref val="0"/>
          <dgm:bulletEnabled val="1"/>
        </dgm:presLayoutVars>
      </dgm:prSet>
      <dgm:spPr/>
      <dgm:t>
        <a:bodyPr/>
        <a:lstStyle/>
        <a:p>
          <a:endParaRPr lang="en-US"/>
        </a:p>
      </dgm:t>
    </dgm:pt>
    <dgm:pt modelId="{EB2E39A5-C843-4F79-8759-E53E51C1A949}" type="pres">
      <dgm:prSet presAssocID="{BE892971-8FC0-409E-BAAB-E4394B76B286}" presName="Parent" presStyleLbl="alignNode1" presStyleIdx="1" presStyleCnt="2">
        <dgm:presLayoutVars>
          <dgm:chMax val="3"/>
          <dgm:chPref val="3"/>
          <dgm:bulletEnabled val="1"/>
        </dgm:presLayoutVars>
      </dgm:prSet>
      <dgm:spPr/>
      <dgm:t>
        <a:bodyPr/>
        <a:lstStyle/>
        <a:p>
          <a:endParaRPr lang="en-US"/>
        </a:p>
      </dgm:t>
    </dgm:pt>
    <dgm:pt modelId="{B3C3A6AC-C441-43E5-85DC-F6347698DFCF}" type="pres">
      <dgm:prSet presAssocID="{BE892971-8FC0-409E-BAAB-E4394B76B286}" presName="Accent" presStyleLbl="parChTrans1D1" presStyleIdx="1" presStyleCnt="2"/>
      <dgm:spPr/>
    </dgm:pt>
    <dgm:pt modelId="{07BAB807-48F1-485F-A477-7B2606595950}" type="pres">
      <dgm:prSet presAssocID="{BE892971-8FC0-409E-BAAB-E4394B76B286}" presName="Child" presStyleLbl="revTx" presStyleIdx="3" presStyleCnt="4">
        <dgm:presLayoutVars>
          <dgm:chMax val="0"/>
          <dgm:chPref val="0"/>
          <dgm:bulletEnabled val="1"/>
        </dgm:presLayoutVars>
      </dgm:prSet>
      <dgm:spPr/>
      <dgm:t>
        <a:bodyPr/>
        <a:lstStyle/>
        <a:p>
          <a:endParaRPr lang="en-US"/>
        </a:p>
      </dgm:t>
    </dgm:pt>
  </dgm:ptLst>
  <dgm:cxnLst>
    <dgm:cxn modelId="{6CA8D0E0-3124-4EDD-A8AE-56B9998D2D1B}" srcId="{800213AB-8858-4259-A02E-25BAC6EDCD7F}" destId="{D9059D66-F13F-4502-B5E3-D7291A090B22}" srcOrd="2" destOrd="0" parTransId="{F83324CF-1D1F-4AA1-B2D7-8C58BB14A1CB}" sibTransId="{6B32F391-D310-4E81-AAA0-9023A7A25DE5}"/>
    <dgm:cxn modelId="{038534F6-4D2A-4078-BB53-7BF4BD2C6400}" srcId="{800213AB-8858-4259-A02E-25BAC6EDCD7F}" destId="{B7DFC7C9-ABF8-4D98-92A6-E21523087DA8}" srcOrd="4" destOrd="0" parTransId="{5769487F-39F4-4781-AE4C-4021C25309B4}" sibTransId="{814A8E0E-F4B6-44DA-9160-C9FEBBEFFA47}"/>
    <dgm:cxn modelId="{4BF94431-E6E1-4676-A721-CD115AB399AE}" srcId="{BE892971-8FC0-409E-BAAB-E4394B76B286}" destId="{0E55B3F9-1CD5-41B4-ACAC-A359300D4665}" srcOrd="2" destOrd="0" parTransId="{DD1BB194-2101-40A8-84BF-67449FCF6E20}" sibTransId="{95583A8C-9A0C-4051-AF6E-F86ACD3C1FC3}"/>
    <dgm:cxn modelId="{7B3721C5-343F-41DC-B798-E3A8C6D90008}" srcId="{800213AB-8858-4259-A02E-25BAC6EDCD7F}" destId="{AF1127C8-298F-4879-A9C4-5BF9658BBFC6}" srcOrd="3" destOrd="0" parTransId="{112E9C74-6DE7-4273-B6BF-A11C93013581}" sibTransId="{67B36F98-E19A-459A-A984-7C0E9D3DEB4E}"/>
    <dgm:cxn modelId="{9AC28789-7866-4689-A7E8-CF69A3301975}" type="presOf" srcId="{6BA2342F-8F1E-4D3A-B196-F5ADA7E8623E}" destId="{DE15727E-1126-4F8B-A52D-7295CDF85BFE}" srcOrd="0" destOrd="0" presId="urn:microsoft.com/office/officeart/2011/layout/TabList"/>
    <dgm:cxn modelId="{26127305-F688-4876-939C-1F0322E163CE}" type="presOf" srcId="{BE892971-8FC0-409E-BAAB-E4394B76B286}" destId="{EB2E39A5-C843-4F79-8759-E53E51C1A949}" srcOrd="0" destOrd="0" presId="urn:microsoft.com/office/officeart/2011/layout/TabList"/>
    <dgm:cxn modelId="{907720F0-79E8-4103-90B7-7E5CA1DB0933}" type="presOf" srcId="{24E45835-F4EA-45CE-816F-79FE24CDDE93}" destId="{B41D93EF-28D1-4B3C-98E8-AD556B744B85}" srcOrd="0" destOrd="0" presId="urn:microsoft.com/office/officeart/2011/layout/TabList"/>
    <dgm:cxn modelId="{E3CD27E7-52AB-42A9-9726-68806094DD43}" srcId="{BE892971-8FC0-409E-BAAB-E4394B76B286}" destId="{D7DD316B-25EA-4B60-A920-883D56DC4BFB}" srcOrd="0" destOrd="0" parTransId="{C3249A46-3AD9-4FC3-916F-40873C283BED}" sibTransId="{39C189E6-A681-4EEC-96F8-BE7454B26ADE}"/>
    <dgm:cxn modelId="{7A77D4D3-DC28-4B83-B910-B9C4A7C81FDA}" srcId="{BE892971-8FC0-409E-BAAB-E4394B76B286}" destId="{9A3D5640-2240-4968-A249-3C3EE64E161B}" srcOrd="4" destOrd="0" parTransId="{361B820A-44A5-44F9-8BFE-B9A88FBE7246}" sibTransId="{2144FEE4-8868-4728-BD73-BC939F54D43B}"/>
    <dgm:cxn modelId="{15F73783-E5A5-45D1-A084-669A4092466F}" srcId="{18B873C2-D816-4B24-AAB7-AB101C1C7E85}" destId="{BE892971-8FC0-409E-BAAB-E4394B76B286}" srcOrd="1" destOrd="0" parTransId="{FA8FE50F-89E1-4153-A460-40245AE36895}" sibTransId="{528E0723-DC13-4006-BF4E-5626657BA39E}"/>
    <dgm:cxn modelId="{3AF0D600-A7B3-4752-ADC6-C85A1579AE3C}" type="presOf" srcId="{9A3D5640-2240-4968-A249-3C3EE64E161B}" destId="{07BAB807-48F1-485F-A477-7B2606595950}" srcOrd="0" destOrd="3" presId="urn:microsoft.com/office/officeart/2011/layout/TabList"/>
    <dgm:cxn modelId="{3546D855-3755-4D3C-8ED4-ED03D323461F}" type="presOf" srcId="{76FEE2EB-3380-468A-880C-F5F6FF2A463E}" destId="{07BAB807-48F1-485F-A477-7B2606595950}" srcOrd="0" destOrd="0" presId="urn:microsoft.com/office/officeart/2011/layout/TabList"/>
    <dgm:cxn modelId="{4A93CB31-36EA-4883-A66F-3D4DC9607C15}" type="presOf" srcId="{D9059D66-F13F-4502-B5E3-D7291A090B22}" destId="{B41D93EF-28D1-4B3C-98E8-AD556B744B85}" srcOrd="0" destOrd="1" presId="urn:microsoft.com/office/officeart/2011/layout/TabList"/>
    <dgm:cxn modelId="{0F3B3D20-D105-49DB-A0A5-475C8A60A9AC}" srcId="{BE892971-8FC0-409E-BAAB-E4394B76B286}" destId="{92880BDD-6B5B-493B-AC93-A3388EEA3237}" srcOrd="3" destOrd="0" parTransId="{94678FB0-42E9-4AFB-9C03-A00C3DAB30D6}" sibTransId="{2841B221-5037-46AE-8B23-F102D92C0019}"/>
    <dgm:cxn modelId="{FBA1298B-3175-413D-947D-E405ABF7A09E}" type="presOf" srcId="{92880BDD-6B5B-493B-AC93-A3388EEA3237}" destId="{07BAB807-48F1-485F-A477-7B2606595950}" srcOrd="0" destOrd="2" presId="urn:microsoft.com/office/officeart/2011/layout/TabList"/>
    <dgm:cxn modelId="{AD9028B8-1D82-4AE6-8732-BF594635C79B}" type="presOf" srcId="{AF1127C8-298F-4879-A9C4-5BF9658BBFC6}" destId="{B41D93EF-28D1-4B3C-98E8-AD556B744B85}" srcOrd="0" destOrd="2" presId="urn:microsoft.com/office/officeart/2011/layout/TabList"/>
    <dgm:cxn modelId="{A0FE291F-19A5-4A67-9803-8D073EA9568B}" srcId="{BE892971-8FC0-409E-BAAB-E4394B76B286}" destId="{76FEE2EB-3380-468A-880C-F5F6FF2A463E}" srcOrd="1" destOrd="0" parTransId="{D927149B-C30A-4C3E-AB96-E40BC5CB5F32}" sibTransId="{78AFA407-2C16-4866-909D-9C2CCBD89849}"/>
    <dgm:cxn modelId="{6D15F2B7-B653-4FFE-B8A0-B68D1DDB02BD}" type="presOf" srcId="{0E55B3F9-1CD5-41B4-ACAC-A359300D4665}" destId="{07BAB807-48F1-485F-A477-7B2606595950}" srcOrd="0" destOrd="1" presId="urn:microsoft.com/office/officeart/2011/layout/TabList"/>
    <dgm:cxn modelId="{146C5E4C-5B17-4BEA-A76F-5358E2B2A3B8}" type="presOf" srcId="{18B873C2-D816-4B24-AAB7-AB101C1C7E85}" destId="{DE1970E3-6057-4386-9846-192D739162F0}" srcOrd="0" destOrd="0" presId="urn:microsoft.com/office/officeart/2011/layout/TabList"/>
    <dgm:cxn modelId="{ACAA4FC7-54E4-40E1-B766-361AC55F04DD}" srcId="{800213AB-8858-4259-A02E-25BAC6EDCD7F}" destId="{24E45835-F4EA-45CE-816F-79FE24CDDE93}" srcOrd="1" destOrd="0" parTransId="{77C3ED43-1B81-485B-BEC7-DB3D85676D93}" sibTransId="{DD6DB44C-0ADE-4860-B115-80070998D27B}"/>
    <dgm:cxn modelId="{E21FF28B-C8FA-4F2D-BD55-5B6624CF9E12}" srcId="{18B873C2-D816-4B24-AAB7-AB101C1C7E85}" destId="{800213AB-8858-4259-A02E-25BAC6EDCD7F}" srcOrd="0" destOrd="0" parTransId="{46FCA2C3-A2B4-43EC-9532-AAC279A4EE59}" sibTransId="{92489385-EC89-4645-9D28-8692C36A7FE8}"/>
    <dgm:cxn modelId="{86793BBA-71E5-4515-9A53-600FA98B2E5A}" srcId="{800213AB-8858-4259-A02E-25BAC6EDCD7F}" destId="{6BA2342F-8F1E-4D3A-B196-F5ADA7E8623E}" srcOrd="0" destOrd="0" parTransId="{C5358C50-6B98-4EDA-9BB0-22567F6D7BC4}" sibTransId="{C700F879-1D97-490B-BFCA-D54200E1E5D0}"/>
    <dgm:cxn modelId="{E1964F41-0D95-462D-9D27-42F2DAA743DA}" type="presOf" srcId="{B7DFC7C9-ABF8-4D98-92A6-E21523087DA8}" destId="{B41D93EF-28D1-4B3C-98E8-AD556B744B85}" srcOrd="0" destOrd="3" presId="urn:microsoft.com/office/officeart/2011/layout/TabList"/>
    <dgm:cxn modelId="{CF4554D5-86EE-4BDE-BCF8-33249179B1E7}" type="presOf" srcId="{800213AB-8858-4259-A02E-25BAC6EDCD7F}" destId="{E8136AD3-497A-49B0-96A0-2AC884961724}" srcOrd="0" destOrd="0" presId="urn:microsoft.com/office/officeart/2011/layout/TabList"/>
    <dgm:cxn modelId="{415006FD-E989-4560-A433-55C0D968AE34}" type="presOf" srcId="{D7DD316B-25EA-4B60-A920-883D56DC4BFB}" destId="{E2DFB827-E47F-4217-9CE3-31EF5667CD2B}" srcOrd="0" destOrd="0" presId="urn:microsoft.com/office/officeart/2011/layout/TabList"/>
    <dgm:cxn modelId="{2D534349-7929-4E32-ADA0-AC9F511FF010}" type="presParOf" srcId="{DE1970E3-6057-4386-9846-192D739162F0}" destId="{2F13B845-038B-4652-BD4D-DE811D7341AA}" srcOrd="0" destOrd="0" presId="urn:microsoft.com/office/officeart/2011/layout/TabList"/>
    <dgm:cxn modelId="{612C77EC-477D-4C83-9627-0FA5490FEA42}" type="presParOf" srcId="{2F13B845-038B-4652-BD4D-DE811D7341AA}" destId="{DE15727E-1126-4F8B-A52D-7295CDF85BFE}" srcOrd="0" destOrd="0" presId="urn:microsoft.com/office/officeart/2011/layout/TabList"/>
    <dgm:cxn modelId="{882A537D-8420-489C-8498-CC0426990F65}" type="presParOf" srcId="{2F13B845-038B-4652-BD4D-DE811D7341AA}" destId="{E8136AD3-497A-49B0-96A0-2AC884961724}" srcOrd="1" destOrd="0" presId="urn:microsoft.com/office/officeart/2011/layout/TabList"/>
    <dgm:cxn modelId="{F65A3BD6-F27F-46A0-8A46-D9149BCBBD27}" type="presParOf" srcId="{2F13B845-038B-4652-BD4D-DE811D7341AA}" destId="{1BB48827-9AC3-4924-886A-4212DFD56F75}" srcOrd="2" destOrd="0" presId="urn:microsoft.com/office/officeart/2011/layout/TabList"/>
    <dgm:cxn modelId="{6E501E1B-DBBC-402B-80EA-29DE89AFA4A5}" type="presParOf" srcId="{DE1970E3-6057-4386-9846-192D739162F0}" destId="{B41D93EF-28D1-4B3C-98E8-AD556B744B85}" srcOrd="1" destOrd="0" presId="urn:microsoft.com/office/officeart/2011/layout/TabList"/>
    <dgm:cxn modelId="{C7BEE882-1442-4104-9624-7B7E6CA87CE4}" type="presParOf" srcId="{DE1970E3-6057-4386-9846-192D739162F0}" destId="{CEC7E8DF-769B-469F-ADA6-1FF72F90609E}" srcOrd="2" destOrd="0" presId="urn:microsoft.com/office/officeart/2011/layout/TabList"/>
    <dgm:cxn modelId="{623F830D-D9E9-416E-B450-C3E19056E922}" type="presParOf" srcId="{DE1970E3-6057-4386-9846-192D739162F0}" destId="{EA90FDB9-D4E3-4D16-8AF9-DBF986F4EB14}" srcOrd="3" destOrd="0" presId="urn:microsoft.com/office/officeart/2011/layout/TabList"/>
    <dgm:cxn modelId="{6378BCFA-7DA0-46D4-AF12-BF8BCED3C43B}" type="presParOf" srcId="{EA90FDB9-D4E3-4D16-8AF9-DBF986F4EB14}" destId="{E2DFB827-E47F-4217-9CE3-31EF5667CD2B}" srcOrd="0" destOrd="0" presId="urn:microsoft.com/office/officeart/2011/layout/TabList"/>
    <dgm:cxn modelId="{2D00E3C7-5C9B-43E6-B663-1BE3B7448579}" type="presParOf" srcId="{EA90FDB9-D4E3-4D16-8AF9-DBF986F4EB14}" destId="{EB2E39A5-C843-4F79-8759-E53E51C1A949}" srcOrd="1" destOrd="0" presId="urn:microsoft.com/office/officeart/2011/layout/TabList"/>
    <dgm:cxn modelId="{9B42A424-3C4F-47EE-9CCE-8DAF35F8375E}" type="presParOf" srcId="{EA90FDB9-D4E3-4D16-8AF9-DBF986F4EB14}" destId="{B3C3A6AC-C441-43E5-85DC-F6347698DFCF}" srcOrd="2" destOrd="0" presId="urn:microsoft.com/office/officeart/2011/layout/TabList"/>
    <dgm:cxn modelId="{E92A84A1-176D-407F-8B58-35DFC83BCA65}" type="presParOf" srcId="{DE1970E3-6057-4386-9846-192D739162F0}" destId="{07BAB807-48F1-485F-A477-7B2606595950}"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a:solidFill>
          <a:schemeClr val="accent1"/>
        </a:solidFill>
      </dgm:spPr>
      <dgm:t>
        <a:bodyPr/>
        <a:lstStyle/>
        <a:p>
          <a:r>
            <a:rPr lang="en-US" b="0" dirty="0" smtClean="0">
              <a:solidFill>
                <a:schemeClr val="bg1"/>
              </a:solidFill>
            </a:rPr>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a:solidFill>
          <a:schemeClr val="accent1">
            <a:lumMod val="60000"/>
            <a:lumOff val="40000"/>
          </a:schemeClr>
        </a:solidFill>
      </dgm:spPr>
      <dgm:t>
        <a:bodyPr/>
        <a:lstStyle/>
        <a:p>
          <a:r>
            <a:rPr lang="en-US" b="1" dirty="0" smtClean="0">
              <a:solidFill>
                <a:schemeClr val="tx1"/>
              </a:solidFill>
            </a:rPr>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D7605BA0-845F-4A29-A8CA-E21B4EB6B927}" type="presOf" srcId="{A0E6A035-BB28-47AF-BD28-5F2DA4ACA809}" destId="{235F3891-6DB9-4914-A5C0-8F76A9C778B2}" srcOrd="1" destOrd="0" presId="urn:microsoft.com/office/officeart/2005/8/layout/list1"/>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81B2463C-C5FE-4819-AAD6-3D0F0AAA1AC0}" type="presOf" srcId="{45990921-DE02-47D8-ABC5-D5F4287EACC8}" destId="{BE08F051-7ADB-4F3F-A04E-B5DC3E87BCC6}" srcOrd="0" destOrd="0" presId="urn:microsoft.com/office/officeart/2005/8/layout/list1"/>
    <dgm:cxn modelId="{851676A1-1DBD-4F61-9FED-CD76C1382A59}" type="presOf" srcId="{17F436BE-6F02-472F-965D-1DF5993E20A6}" destId="{E3286039-153A-4003-A04D-B41CCD902CBB}"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176F9F37-F2BF-4F03-8D8B-A2968CA4AD1D}" type="presOf" srcId="{E9FED42F-8E1E-4FAD-998B-4939B973C015}" destId="{3151DF81-7F1F-4A99-B844-23E50003498D}" srcOrd="0" destOrd="0" presId="urn:microsoft.com/office/officeart/2005/8/layout/list1"/>
    <dgm:cxn modelId="{E7D11067-1A94-4E62-B0A1-EBFD9CBA0D68}" type="presOf" srcId="{4015F81E-12D7-4087-B399-081000603965}" destId="{D462687F-EAF3-4150-8687-F4EB847B45B6}" srcOrd="1" destOrd="0" presId="urn:microsoft.com/office/officeart/2005/8/layout/list1"/>
    <dgm:cxn modelId="{3C18FC04-C338-4459-ADA9-FD41280A4906}" type="presOf" srcId="{D2048C71-4340-415E-833A-F2743115B432}" destId="{6537F0FE-4235-4DAD-BDFE-637ABF8A234E}" srcOrd="1" destOrd="0" presId="urn:microsoft.com/office/officeart/2005/8/layout/list1"/>
    <dgm:cxn modelId="{F87C1D61-F813-4B06-B112-60C14438C3F1}" type="presOf" srcId="{E9FED42F-8E1E-4FAD-998B-4939B973C015}" destId="{0DC9BEFB-F0F7-4B74-9C1A-4933703D6A3F}" srcOrd="1" destOrd="0" presId="urn:microsoft.com/office/officeart/2005/8/layout/list1"/>
    <dgm:cxn modelId="{80C7251E-5944-4850-B9C7-D4F024A54D82}" type="presOf" srcId="{17F436BE-6F02-472F-965D-1DF5993E20A6}" destId="{36635D48-2D6F-4816-A8F0-548CF68F6FE7}" srcOrd="1" destOrd="0" presId="urn:microsoft.com/office/officeart/2005/8/layout/list1"/>
    <dgm:cxn modelId="{9F1492BC-4F96-440E-838C-51809F37E2F7}" type="presOf" srcId="{A0E6A035-BB28-47AF-BD28-5F2DA4ACA809}" destId="{62EB141D-5C3D-4F80-8C77-8B2F5EEF5FBA}" srcOrd="0" destOrd="0" presId="urn:microsoft.com/office/officeart/2005/8/layout/list1"/>
    <dgm:cxn modelId="{DA6F43F6-73BD-4032-B5FE-4D8C7E53B90E}" type="presOf" srcId="{4015F81E-12D7-4087-B399-081000603965}" destId="{2A2C4BF2-E663-40C0-8B21-6DD1712B126D}" srcOrd="0" destOrd="0" presId="urn:microsoft.com/office/officeart/2005/8/layout/list1"/>
    <dgm:cxn modelId="{329E1D3B-6F59-4D54-BE60-F0C417E8A442}" type="presOf" srcId="{D2048C71-4340-415E-833A-F2743115B432}" destId="{A18E048A-417E-4279-8AD1-B801DF05ED72}" srcOrd="0" destOrd="0" presId="urn:microsoft.com/office/officeart/2005/8/layout/list1"/>
    <dgm:cxn modelId="{F22D8236-4974-43FA-935B-9C30D6A612F5}" type="presParOf" srcId="{BE08F051-7ADB-4F3F-A04E-B5DC3E87BCC6}" destId="{7B5C0D3B-EBEC-453A-9563-5FE64CF797BC}" srcOrd="0" destOrd="0" presId="urn:microsoft.com/office/officeart/2005/8/layout/list1"/>
    <dgm:cxn modelId="{C4A7ECE3-EA99-42D8-9709-4A3E48E7716B}" type="presParOf" srcId="{7B5C0D3B-EBEC-453A-9563-5FE64CF797BC}" destId="{62EB141D-5C3D-4F80-8C77-8B2F5EEF5FBA}" srcOrd="0" destOrd="0" presId="urn:microsoft.com/office/officeart/2005/8/layout/list1"/>
    <dgm:cxn modelId="{4A742D36-E358-4284-B9E8-7FDB8AC4621D}" type="presParOf" srcId="{7B5C0D3B-EBEC-453A-9563-5FE64CF797BC}" destId="{235F3891-6DB9-4914-A5C0-8F76A9C778B2}" srcOrd="1" destOrd="0" presId="urn:microsoft.com/office/officeart/2005/8/layout/list1"/>
    <dgm:cxn modelId="{0E4BD2E1-30F9-403C-ADC4-5F79138A1C69}" type="presParOf" srcId="{BE08F051-7ADB-4F3F-A04E-B5DC3E87BCC6}" destId="{5B2643CD-8F23-481D-82EA-AAB5428D2A88}" srcOrd="1" destOrd="0" presId="urn:microsoft.com/office/officeart/2005/8/layout/list1"/>
    <dgm:cxn modelId="{BB542F3D-7816-4815-91FA-E4D821886D8F}" type="presParOf" srcId="{BE08F051-7ADB-4F3F-A04E-B5DC3E87BCC6}" destId="{FFECA23D-9737-4BF6-97F6-EE192440C08A}" srcOrd="2" destOrd="0" presId="urn:microsoft.com/office/officeart/2005/8/layout/list1"/>
    <dgm:cxn modelId="{9E868FC6-C541-4A24-BDC4-96243D861B18}" type="presParOf" srcId="{BE08F051-7ADB-4F3F-A04E-B5DC3E87BCC6}" destId="{19C7D7E9-4B9D-444D-A2EA-93D89F8FB808}" srcOrd="3" destOrd="0" presId="urn:microsoft.com/office/officeart/2005/8/layout/list1"/>
    <dgm:cxn modelId="{98DF978B-94EC-4AC6-90D0-6E3422C1D8DA}" type="presParOf" srcId="{BE08F051-7ADB-4F3F-A04E-B5DC3E87BCC6}" destId="{0742C626-3FFA-419E-977A-5A45DD0CAC05}" srcOrd="4" destOrd="0" presId="urn:microsoft.com/office/officeart/2005/8/layout/list1"/>
    <dgm:cxn modelId="{74A48093-F03A-440C-965B-11D18D8A9D9C}" type="presParOf" srcId="{0742C626-3FFA-419E-977A-5A45DD0CAC05}" destId="{E3286039-153A-4003-A04D-B41CCD902CBB}" srcOrd="0" destOrd="0" presId="urn:microsoft.com/office/officeart/2005/8/layout/list1"/>
    <dgm:cxn modelId="{D3BA1EBB-DBC4-4FD7-AF02-602D680FB9B1}" type="presParOf" srcId="{0742C626-3FFA-419E-977A-5A45DD0CAC05}" destId="{36635D48-2D6F-4816-A8F0-548CF68F6FE7}" srcOrd="1" destOrd="0" presId="urn:microsoft.com/office/officeart/2005/8/layout/list1"/>
    <dgm:cxn modelId="{2F29DF79-5B54-4948-AD86-0A39B057290A}" type="presParOf" srcId="{BE08F051-7ADB-4F3F-A04E-B5DC3E87BCC6}" destId="{118B6855-488C-4491-93E1-69426A1B5C8C}" srcOrd="5" destOrd="0" presId="urn:microsoft.com/office/officeart/2005/8/layout/list1"/>
    <dgm:cxn modelId="{8749FE59-BA5F-4EDA-9744-D3E29DE44EAF}" type="presParOf" srcId="{BE08F051-7ADB-4F3F-A04E-B5DC3E87BCC6}" destId="{EF8A1D2E-147E-4251-98D4-D558C7843EE2}" srcOrd="6" destOrd="0" presId="urn:microsoft.com/office/officeart/2005/8/layout/list1"/>
    <dgm:cxn modelId="{BF809D66-3861-4FE0-A5C1-5D2842092225}" type="presParOf" srcId="{BE08F051-7ADB-4F3F-A04E-B5DC3E87BCC6}" destId="{08204B49-0921-4A31-9DB8-33FA585F3788}" srcOrd="7" destOrd="0" presId="urn:microsoft.com/office/officeart/2005/8/layout/list1"/>
    <dgm:cxn modelId="{CB1D10F8-2E72-4438-9EA3-8A51CDEF1BE6}" type="presParOf" srcId="{BE08F051-7ADB-4F3F-A04E-B5DC3E87BCC6}" destId="{E228511E-B4E1-4D7B-AB0D-24B6BC4E1CC8}" srcOrd="8" destOrd="0" presId="urn:microsoft.com/office/officeart/2005/8/layout/list1"/>
    <dgm:cxn modelId="{FC14DD7A-7681-4347-A833-18E972F07E6B}" type="presParOf" srcId="{E228511E-B4E1-4D7B-AB0D-24B6BC4E1CC8}" destId="{A18E048A-417E-4279-8AD1-B801DF05ED72}" srcOrd="0" destOrd="0" presId="urn:microsoft.com/office/officeart/2005/8/layout/list1"/>
    <dgm:cxn modelId="{6A02A677-87D0-4B06-9436-E0F39B7D38EE}" type="presParOf" srcId="{E228511E-B4E1-4D7B-AB0D-24B6BC4E1CC8}" destId="{6537F0FE-4235-4DAD-BDFE-637ABF8A234E}" srcOrd="1" destOrd="0" presId="urn:microsoft.com/office/officeart/2005/8/layout/list1"/>
    <dgm:cxn modelId="{C79568E5-3E5E-4D0D-A073-4C70DBF2E08B}" type="presParOf" srcId="{BE08F051-7ADB-4F3F-A04E-B5DC3E87BCC6}" destId="{B6607B75-4F67-45C7-BD9F-FE960A0D286D}" srcOrd="9" destOrd="0" presId="urn:microsoft.com/office/officeart/2005/8/layout/list1"/>
    <dgm:cxn modelId="{85D471D4-405C-4A74-BF2D-17B95F587807}" type="presParOf" srcId="{BE08F051-7ADB-4F3F-A04E-B5DC3E87BCC6}" destId="{15221A05-669C-432B-B0B3-7F029DDDDFC1}" srcOrd="10" destOrd="0" presId="urn:microsoft.com/office/officeart/2005/8/layout/list1"/>
    <dgm:cxn modelId="{E4DF0653-C69B-4AF0-A3AC-FE9B758D49CF}" type="presParOf" srcId="{BE08F051-7ADB-4F3F-A04E-B5DC3E87BCC6}" destId="{6DC0F51E-D7FB-4719-A0F1-DC5A5EFBF6D4}" srcOrd="11" destOrd="0" presId="urn:microsoft.com/office/officeart/2005/8/layout/list1"/>
    <dgm:cxn modelId="{0704175D-2A34-48D3-BE8B-A78148C31449}" type="presParOf" srcId="{BE08F051-7ADB-4F3F-A04E-B5DC3E87BCC6}" destId="{27A100A7-1DC4-4182-9080-C8ABC9673543}" srcOrd="12" destOrd="0" presId="urn:microsoft.com/office/officeart/2005/8/layout/list1"/>
    <dgm:cxn modelId="{D624E610-4610-4553-91E0-B0EFA06650FD}" type="presParOf" srcId="{27A100A7-1DC4-4182-9080-C8ABC9673543}" destId="{3151DF81-7F1F-4A99-B844-23E50003498D}" srcOrd="0" destOrd="0" presId="urn:microsoft.com/office/officeart/2005/8/layout/list1"/>
    <dgm:cxn modelId="{C5A93B91-0C8A-426D-8A4F-53D50BF465A5}" type="presParOf" srcId="{27A100A7-1DC4-4182-9080-C8ABC9673543}" destId="{0DC9BEFB-F0F7-4B74-9C1A-4933703D6A3F}" srcOrd="1" destOrd="0" presId="urn:microsoft.com/office/officeart/2005/8/layout/list1"/>
    <dgm:cxn modelId="{B269C8AF-5579-467C-915B-BE7DB0AEE8AE}" type="presParOf" srcId="{BE08F051-7ADB-4F3F-A04E-B5DC3E87BCC6}" destId="{4F422FA3-70C3-4592-8FDD-8D9109E91D14}" srcOrd="13" destOrd="0" presId="urn:microsoft.com/office/officeart/2005/8/layout/list1"/>
    <dgm:cxn modelId="{8482827A-1100-4918-8342-35DC161C874D}" type="presParOf" srcId="{BE08F051-7ADB-4F3F-A04E-B5DC3E87BCC6}" destId="{A37033BA-12A4-4E72-A238-C494B4F36B26}" srcOrd="14" destOrd="0" presId="urn:microsoft.com/office/officeart/2005/8/layout/list1"/>
    <dgm:cxn modelId="{53E09E91-6A4C-45E2-9906-E0BFA1E0D38C}" type="presParOf" srcId="{BE08F051-7ADB-4F3F-A04E-B5DC3E87BCC6}" destId="{D819B507-AC34-48C4-BD02-D7A0012CA851}" srcOrd="15" destOrd="0" presId="urn:microsoft.com/office/officeart/2005/8/layout/list1"/>
    <dgm:cxn modelId="{05A1233F-ED6C-4798-8971-69E5386BF65D}" type="presParOf" srcId="{BE08F051-7ADB-4F3F-A04E-B5DC3E87BCC6}" destId="{A98C8C43-DB9E-4311-8576-3D311265ED74}" srcOrd="16" destOrd="0" presId="urn:microsoft.com/office/officeart/2005/8/layout/list1"/>
    <dgm:cxn modelId="{21BC6A09-D79A-4FAC-8647-0E5B9C063F0A}" type="presParOf" srcId="{A98C8C43-DB9E-4311-8576-3D311265ED74}" destId="{2A2C4BF2-E663-40C0-8B21-6DD1712B126D}" srcOrd="0" destOrd="0" presId="urn:microsoft.com/office/officeart/2005/8/layout/list1"/>
    <dgm:cxn modelId="{8CAD0F1B-1015-4474-A40F-053EAEE8C56B}" type="presParOf" srcId="{A98C8C43-DB9E-4311-8576-3D311265ED74}" destId="{D462687F-EAF3-4150-8687-F4EB847B45B6}" srcOrd="1" destOrd="0" presId="urn:microsoft.com/office/officeart/2005/8/layout/list1"/>
    <dgm:cxn modelId="{EFEF4016-69A0-40B4-990B-305DF841B76A}" type="presParOf" srcId="{BE08F051-7ADB-4F3F-A04E-B5DC3E87BCC6}" destId="{FFA9969D-992A-47EC-BDCC-FCFA037B82C0}" srcOrd="17" destOrd="0" presId="urn:microsoft.com/office/officeart/2005/8/layout/list1"/>
    <dgm:cxn modelId="{DCD27FB3-F70B-45C6-AAF8-AF240CAFB485}"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dirty="0" smtClean="0"/>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a:solidFill>
          <a:schemeClr val="accent1"/>
        </a:solidFill>
      </dgm:spPr>
      <dgm:t>
        <a:bodyPr/>
        <a:lstStyle/>
        <a:p>
          <a:r>
            <a:rPr lang="en-US" b="0" dirty="0" smtClean="0">
              <a:solidFill>
                <a:schemeClr val="bg1"/>
              </a:solidFill>
            </a:rPr>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a:solidFill>
          <a:schemeClr val="accent1">
            <a:lumMod val="60000"/>
            <a:lumOff val="40000"/>
          </a:schemeClr>
        </a:solidFill>
      </dgm:spPr>
      <dgm:t>
        <a:bodyPr/>
        <a:lstStyle/>
        <a:p>
          <a:r>
            <a:rPr lang="en-US" b="1" dirty="0" smtClean="0">
              <a:solidFill>
                <a:schemeClr val="tx1"/>
              </a:solidFill>
            </a:rPr>
            <a:t>Roadmap of Smart Water Management Implementation</a:t>
          </a:r>
          <a:endParaRPr lang="en-US" b="1" dirty="0">
            <a:solidFill>
              <a:schemeClr val="tx1"/>
            </a:solidFill>
          </a:endParaRPr>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1ADBE084-F67B-4F2D-B119-10A3300A59DA}" type="presOf" srcId="{17F436BE-6F02-472F-965D-1DF5993E20A6}" destId="{36635D48-2D6F-4816-A8F0-548CF68F6FE7}" srcOrd="1" destOrd="0" presId="urn:microsoft.com/office/officeart/2005/8/layout/list1"/>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3FAE87F9-F219-43A7-BCDB-65B595DDF7C7}" type="presOf" srcId="{E9FED42F-8E1E-4FAD-998B-4939B973C015}" destId="{3151DF81-7F1F-4A99-B844-23E50003498D}" srcOrd="0" destOrd="0" presId="urn:microsoft.com/office/officeart/2005/8/layout/list1"/>
    <dgm:cxn modelId="{DA875B17-F7C9-484E-A1F6-94146D4D62D0}" type="presOf" srcId="{D2048C71-4340-415E-833A-F2743115B432}" destId="{A18E048A-417E-4279-8AD1-B801DF05ED72}"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2CBC4771-7668-4C79-AE0A-8F715E746326}" type="presOf" srcId="{4015F81E-12D7-4087-B399-081000603965}" destId="{2A2C4BF2-E663-40C0-8B21-6DD1712B126D}" srcOrd="0"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1E0ABD98-1CBD-418B-96D4-3195DC44E7FE}" type="presOf" srcId="{45990921-DE02-47D8-ABC5-D5F4287EACC8}" destId="{BE08F051-7ADB-4F3F-A04E-B5DC3E87BCC6}" srcOrd="0" destOrd="0" presId="urn:microsoft.com/office/officeart/2005/8/layout/list1"/>
    <dgm:cxn modelId="{98718F50-3BEF-4FCB-BE3B-7C28AD83EA72}" type="presOf" srcId="{4015F81E-12D7-4087-B399-081000603965}" destId="{D462687F-EAF3-4150-8687-F4EB847B45B6}" srcOrd="1" destOrd="0" presId="urn:microsoft.com/office/officeart/2005/8/layout/list1"/>
    <dgm:cxn modelId="{5152F26B-CB45-4925-A98A-9FCCC9464433}" type="presOf" srcId="{E9FED42F-8E1E-4FAD-998B-4939B973C015}" destId="{0DC9BEFB-F0F7-4B74-9C1A-4933703D6A3F}" srcOrd="1" destOrd="0" presId="urn:microsoft.com/office/officeart/2005/8/layout/list1"/>
    <dgm:cxn modelId="{41ACB60A-DBAA-4B09-B04C-1CD5EA7EB203}" type="presOf" srcId="{D2048C71-4340-415E-833A-F2743115B432}" destId="{6537F0FE-4235-4DAD-BDFE-637ABF8A234E}" srcOrd="1" destOrd="0" presId="urn:microsoft.com/office/officeart/2005/8/layout/list1"/>
    <dgm:cxn modelId="{1CA79C6A-70E5-43D6-931F-32DA8655F225}" type="presOf" srcId="{17F436BE-6F02-472F-965D-1DF5993E20A6}" destId="{E3286039-153A-4003-A04D-B41CCD902CBB}" srcOrd="0" destOrd="0" presId="urn:microsoft.com/office/officeart/2005/8/layout/list1"/>
    <dgm:cxn modelId="{4A3F968A-3F48-4E1C-A43D-7A5B50191230}" type="presOf" srcId="{A0E6A035-BB28-47AF-BD28-5F2DA4ACA809}" destId="{235F3891-6DB9-4914-A5C0-8F76A9C778B2}" srcOrd="1" destOrd="0" presId="urn:microsoft.com/office/officeart/2005/8/layout/list1"/>
    <dgm:cxn modelId="{A2858BC6-7876-4528-A1E5-E3ED28F98C11}" type="presOf" srcId="{A0E6A035-BB28-47AF-BD28-5F2DA4ACA809}" destId="{62EB141D-5C3D-4F80-8C77-8B2F5EEF5FBA}" srcOrd="0" destOrd="0" presId="urn:microsoft.com/office/officeart/2005/8/layout/list1"/>
    <dgm:cxn modelId="{1564A1A1-0C8A-4A4E-8AEA-FC775E29867D}" type="presParOf" srcId="{BE08F051-7ADB-4F3F-A04E-B5DC3E87BCC6}" destId="{7B5C0D3B-EBEC-453A-9563-5FE64CF797BC}" srcOrd="0" destOrd="0" presId="urn:microsoft.com/office/officeart/2005/8/layout/list1"/>
    <dgm:cxn modelId="{BAEDAB4F-CB82-4114-BC42-C99A4F8084D4}" type="presParOf" srcId="{7B5C0D3B-EBEC-453A-9563-5FE64CF797BC}" destId="{62EB141D-5C3D-4F80-8C77-8B2F5EEF5FBA}" srcOrd="0" destOrd="0" presId="urn:microsoft.com/office/officeart/2005/8/layout/list1"/>
    <dgm:cxn modelId="{46D3EC1D-0D54-458F-A4C1-9118464587D3}" type="presParOf" srcId="{7B5C0D3B-EBEC-453A-9563-5FE64CF797BC}" destId="{235F3891-6DB9-4914-A5C0-8F76A9C778B2}" srcOrd="1" destOrd="0" presId="urn:microsoft.com/office/officeart/2005/8/layout/list1"/>
    <dgm:cxn modelId="{66BE3DC1-0242-474A-84D8-D8992CBE9D14}" type="presParOf" srcId="{BE08F051-7ADB-4F3F-A04E-B5DC3E87BCC6}" destId="{5B2643CD-8F23-481D-82EA-AAB5428D2A88}" srcOrd="1" destOrd="0" presId="urn:microsoft.com/office/officeart/2005/8/layout/list1"/>
    <dgm:cxn modelId="{401DF2DF-0EA8-444B-9A52-216DE198C8AA}" type="presParOf" srcId="{BE08F051-7ADB-4F3F-A04E-B5DC3E87BCC6}" destId="{FFECA23D-9737-4BF6-97F6-EE192440C08A}" srcOrd="2" destOrd="0" presId="urn:microsoft.com/office/officeart/2005/8/layout/list1"/>
    <dgm:cxn modelId="{C3D43109-FEE4-41F6-8F52-53237BDFE773}" type="presParOf" srcId="{BE08F051-7ADB-4F3F-A04E-B5DC3E87BCC6}" destId="{19C7D7E9-4B9D-444D-A2EA-93D89F8FB808}" srcOrd="3" destOrd="0" presId="urn:microsoft.com/office/officeart/2005/8/layout/list1"/>
    <dgm:cxn modelId="{A5610AC3-BD09-43FA-8DEC-F5E89AE13DC1}" type="presParOf" srcId="{BE08F051-7ADB-4F3F-A04E-B5DC3E87BCC6}" destId="{0742C626-3FFA-419E-977A-5A45DD0CAC05}" srcOrd="4" destOrd="0" presId="urn:microsoft.com/office/officeart/2005/8/layout/list1"/>
    <dgm:cxn modelId="{BC869008-2A26-43A7-B0B4-A0A014698052}" type="presParOf" srcId="{0742C626-3FFA-419E-977A-5A45DD0CAC05}" destId="{E3286039-153A-4003-A04D-B41CCD902CBB}" srcOrd="0" destOrd="0" presId="urn:microsoft.com/office/officeart/2005/8/layout/list1"/>
    <dgm:cxn modelId="{DB0FC26D-964F-4FE5-AC66-08D22639FF6D}" type="presParOf" srcId="{0742C626-3FFA-419E-977A-5A45DD0CAC05}" destId="{36635D48-2D6F-4816-A8F0-548CF68F6FE7}" srcOrd="1" destOrd="0" presId="urn:microsoft.com/office/officeart/2005/8/layout/list1"/>
    <dgm:cxn modelId="{46A21DE7-F905-433F-A5E6-398DED218D83}" type="presParOf" srcId="{BE08F051-7ADB-4F3F-A04E-B5DC3E87BCC6}" destId="{118B6855-488C-4491-93E1-69426A1B5C8C}" srcOrd="5" destOrd="0" presId="urn:microsoft.com/office/officeart/2005/8/layout/list1"/>
    <dgm:cxn modelId="{7EB1408F-1506-4100-A9E7-05210B99DAF7}" type="presParOf" srcId="{BE08F051-7ADB-4F3F-A04E-B5DC3E87BCC6}" destId="{EF8A1D2E-147E-4251-98D4-D558C7843EE2}" srcOrd="6" destOrd="0" presId="urn:microsoft.com/office/officeart/2005/8/layout/list1"/>
    <dgm:cxn modelId="{86F0BE4E-065A-4A30-8A70-C96FB8CF79BA}" type="presParOf" srcId="{BE08F051-7ADB-4F3F-A04E-B5DC3E87BCC6}" destId="{08204B49-0921-4A31-9DB8-33FA585F3788}" srcOrd="7" destOrd="0" presId="urn:microsoft.com/office/officeart/2005/8/layout/list1"/>
    <dgm:cxn modelId="{433B6B85-6BD2-4C97-AA96-D48F4011C3C5}" type="presParOf" srcId="{BE08F051-7ADB-4F3F-A04E-B5DC3E87BCC6}" destId="{E228511E-B4E1-4D7B-AB0D-24B6BC4E1CC8}" srcOrd="8" destOrd="0" presId="urn:microsoft.com/office/officeart/2005/8/layout/list1"/>
    <dgm:cxn modelId="{FEA2A225-DD8B-4DCC-9CF0-B1F732DF686F}" type="presParOf" srcId="{E228511E-B4E1-4D7B-AB0D-24B6BC4E1CC8}" destId="{A18E048A-417E-4279-8AD1-B801DF05ED72}" srcOrd="0" destOrd="0" presId="urn:microsoft.com/office/officeart/2005/8/layout/list1"/>
    <dgm:cxn modelId="{5552DC98-6647-4764-813D-4D6E98DC0DE0}" type="presParOf" srcId="{E228511E-B4E1-4D7B-AB0D-24B6BC4E1CC8}" destId="{6537F0FE-4235-4DAD-BDFE-637ABF8A234E}" srcOrd="1" destOrd="0" presId="urn:microsoft.com/office/officeart/2005/8/layout/list1"/>
    <dgm:cxn modelId="{EF1A9AC4-CA1C-4D89-94C9-DA8192026336}" type="presParOf" srcId="{BE08F051-7ADB-4F3F-A04E-B5DC3E87BCC6}" destId="{B6607B75-4F67-45C7-BD9F-FE960A0D286D}" srcOrd="9" destOrd="0" presId="urn:microsoft.com/office/officeart/2005/8/layout/list1"/>
    <dgm:cxn modelId="{4ABF9C80-1ACD-4D46-A8D8-3F9C019A9247}" type="presParOf" srcId="{BE08F051-7ADB-4F3F-A04E-B5DC3E87BCC6}" destId="{15221A05-669C-432B-B0B3-7F029DDDDFC1}" srcOrd="10" destOrd="0" presId="urn:microsoft.com/office/officeart/2005/8/layout/list1"/>
    <dgm:cxn modelId="{E41095D5-EBD3-4408-AD04-C359AB22D4D4}" type="presParOf" srcId="{BE08F051-7ADB-4F3F-A04E-B5DC3E87BCC6}" destId="{6DC0F51E-D7FB-4719-A0F1-DC5A5EFBF6D4}" srcOrd="11" destOrd="0" presId="urn:microsoft.com/office/officeart/2005/8/layout/list1"/>
    <dgm:cxn modelId="{0CE409B3-1AF3-4537-87DE-C73BF6CC22E9}" type="presParOf" srcId="{BE08F051-7ADB-4F3F-A04E-B5DC3E87BCC6}" destId="{27A100A7-1DC4-4182-9080-C8ABC9673543}" srcOrd="12" destOrd="0" presId="urn:microsoft.com/office/officeart/2005/8/layout/list1"/>
    <dgm:cxn modelId="{38C3E8F1-C2C9-485F-8240-41E8A983947A}" type="presParOf" srcId="{27A100A7-1DC4-4182-9080-C8ABC9673543}" destId="{3151DF81-7F1F-4A99-B844-23E50003498D}" srcOrd="0" destOrd="0" presId="urn:microsoft.com/office/officeart/2005/8/layout/list1"/>
    <dgm:cxn modelId="{5D5787A7-0B42-43D3-86FA-87B74FA4BC2B}" type="presParOf" srcId="{27A100A7-1DC4-4182-9080-C8ABC9673543}" destId="{0DC9BEFB-F0F7-4B74-9C1A-4933703D6A3F}" srcOrd="1" destOrd="0" presId="urn:microsoft.com/office/officeart/2005/8/layout/list1"/>
    <dgm:cxn modelId="{E8EB0FDF-6402-4FDA-AC59-DAB060EF92D1}" type="presParOf" srcId="{BE08F051-7ADB-4F3F-A04E-B5DC3E87BCC6}" destId="{4F422FA3-70C3-4592-8FDD-8D9109E91D14}" srcOrd="13" destOrd="0" presId="urn:microsoft.com/office/officeart/2005/8/layout/list1"/>
    <dgm:cxn modelId="{77C261DE-FA5F-4179-9B60-966A9FDA78C2}" type="presParOf" srcId="{BE08F051-7ADB-4F3F-A04E-B5DC3E87BCC6}" destId="{A37033BA-12A4-4E72-A238-C494B4F36B26}" srcOrd="14" destOrd="0" presId="urn:microsoft.com/office/officeart/2005/8/layout/list1"/>
    <dgm:cxn modelId="{E01C2585-F084-444C-8A02-44B27E29DA57}" type="presParOf" srcId="{BE08F051-7ADB-4F3F-A04E-B5DC3E87BCC6}" destId="{D819B507-AC34-48C4-BD02-D7A0012CA851}" srcOrd="15" destOrd="0" presId="urn:microsoft.com/office/officeart/2005/8/layout/list1"/>
    <dgm:cxn modelId="{D35A8F73-9E6B-47EF-ADEB-36D7ABF906BE}" type="presParOf" srcId="{BE08F051-7ADB-4F3F-A04E-B5DC3E87BCC6}" destId="{A98C8C43-DB9E-4311-8576-3D311265ED74}" srcOrd="16" destOrd="0" presId="urn:microsoft.com/office/officeart/2005/8/layout/list1"/>
    <dgm:cxn modelId="{244EDC85-6787-4DB6-B3D5-BAA1C18799BF}" type="presParOf" srcId="{A98C8C43-DB9E-4311-8576-3D311265ED74}" destId="{2A2C4BF2-E663-40C0-8B21-6DD1712B126D}" srcOrd="0" destOrd="0" presId="urn:microsoft.com/office/officeart/2005/8/layout/list1"/>
    <dgm:cxn modelId="{EEA67867-5435-4EAD-9470-115E1B9011D2}" type="presParOf" srcId="{A98C8C43-DB9E-4311-8576-3D311265ED74}" destId="{D462687F-EAF3-4150-8687-F4EB847B45B6}" srcOrd="1" destOrd="0" presId="urn:microsoft.com/office/officeart/2005/8/layout/list1"/>
    <dgm:cxn modelId="{0D3E3074-2946-4B8C-8003-4608ECB6C2E0}" type="presParOf" srcId="{BE08F051-7ADB-4F3F-A04E-B5DC3E87BCC6}" destId="{FFA9969D-992A-47EC-BDCC-FCFA037B82C0}" srcOrd="17" destOrd="0" presId="urn:microsoft.com/office/officeart/2005/8/layout/list1"/>
    <dgm:cxn modelId="{E1D5494C-FD20-4B91-B4C8-24BEA7CC8F38}"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lumMod val="60000"/>
            <a:lumOff val="40000"/>
          </a:schemeClr>
        </a:solidFill>
      </dgm:spPr>
      <dgm:t>
        <a:bodyPr/>
        <a:lstStyle/>
        <a:p>
          <a:r>
            <a:rPr lang="en-US" b="1" dirty="0" smtClean="0">
              <a:solidFill>
                <a:schemeClr val="accent6">
                  <a:lumMod val="50000"/>
                </a:schemeClr>
              </a:solidFill>
            </a:rPr>
            <a:t>Water and Economic Development</a:t>
          </a:r>
          <a:endParaRPr lang="en-US" b="1" dirty="0">
            <a:solidFill>
              <a:schemeClr val="accent6">
                <a:lumMod val="50000"/>
              </a:schemeClr>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smtClean="0"/>
            <a:t>Key Global Water Challenges</a:t>
          </a:r>
          <a:endParaRPr lang="en-US" dirty="0" smtClean="0"/>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7D9E2472-1CFB-476B-9C29-545BCDF15EB1}" type="presOf" srcId="{17F436BE-6F02-472F-965D-1DF5993E20A6}" destId="{E3286039-153A-4003-A04D-B41CCD902CBB}"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B06214F8-052E-4A36-9640-7581D85A969E}" type="presOf" srcId="{E9FED42F-8E1E-4FAD-998B-4939B973C015}" destId="{3151DF81-7F1F-4A99-B844-23E50003498D}" srcOrd="0" destOrd="0" presId="urn:microsoft.com/office/officeart/2005/8/layout/list1"/>
    <dgm:cxn modelId="{E3004A15-4645-4E84-9BAA-3E1306B9380F}" type="presOf" srcId="{4015F81E-12D7-4087-B399-081000603965}" destId="{2A2C4BF2-E663-40C0-8B21-6DD1712B126D}" srcOrd="0" destOrd="0" presId="urn:microsoft.com/office/officeart/2005/8/layout/list1"/>
    <dgm:cxn modelId="{E7A5DE20-4C37-4DF4-94EF-5967ADB19D88}" type="presOf" srcId="{E9FED42F-8E1E-4FAD-998B-4939B973C015}" destId="{0DC9BEFB-F0F7-4B74-9C1A-4933703D6A3F}" srcOrd="1" destOrd="0" presId="urn:microsoft.com/office/officeart/2005/8/layout/list1"/>
    <dgm:cxn modelId="{9281ADDC-C42E-44F2-B282-C1B65A8E51A1}" type="presOf" srcId="{D2048C71-4340-415E-833A-F2743115B432}" destId="{A18E048A-417E-4279-8AD1-B801DF05ED72}" srcOrd="0" destOrd="0" presId="urn:microsoft.com/office/officeart/2005/8/layout/list1"/>
    <dgm:cxn modelId="{73E543AB-26A6-415F-A4E2-9A7FC8C47139}" type="presOf" srcId="{4015F81E-12D7-4087-B399-081000603965}" destId="{D462687F-EAF3-4150-8687-F4EB847B45B6}" srcOrd="1" destOrd="0" presId="urn:microsoft.com/office/officeart/2005/8/layout/list1"/>
    <dgm:cxn modelId="{5C360173-3861-45CF-B4B0-083FA46E46B6}" type="presOf" srcId="{D2048C71-4340-415E-833A-F2743115B432}" destId="{6537F0FE-4235-4DAD-BDFE-637ABF8A234E}" srcOrd="1" destOrd="0" presId="urn:microsoft.com/office/officeart/2005/8/layout/list1"/>
    <dgm:cxn modelId="{EDEDB0F6-01BC-4B10-AE85-899F3A84AF4B}" type="presOf" srcId="{17F436BE-6F02-472F-965D-1DF5993E20A6}" destId="{36635D48-2D6F-4816-A8F0-548CF68F6FE7}" srcOrd="1" destOrd="0" presId="urn:microsoft.com/office/officeart/2005/8/layout/list1"/>
    <dgm:cxn modelId="{C5483C67-0791-4034-B71B-E6F0CAF54A9B}" type="presOf" srcId="{45990921-DE02-47D8-ABC5-D5F4287EACC8}" destId="{BE08F051-7ADB-4F3F-A04E-B5DC3E87BCC6}" srcOrd="0" destOrd="0" presId="urn:microsoft.com/office/officeart/2005/8/layout/list1"/>
    <dgm:cxn modelId="{70AF6E5B-FCB6-4FB2-8085-C004A1EF8CB5}" type="presOf" srcId="{A0E6A035-BB28-47AF-BD28-5F2DA4ACA809}" destId="{235F3891-6DB9-4914-A5C0-8F76A9C778B2}" srcOrd="1" destOrd="0" presId="urn:microsoft.com/office/officeart/2005/8/layout/list1"/>
    <dgm:cxn modelId="{99C56493-FBE7-49C2-B215-8654D84FCF36}" type="presOf" srcId="{A0E6A035-BB28-47AF-BD28-5F2DA4ACA809}" destId="{62EB141D-5C3D-4F80-8C77-8B2F5EEF5FBA}" srcOrd="0" destOrd="0" presId="urn:microsoft.com/office/officeart/2005/8/layout/list1"/>
    <dgm:cxn modelId="{EFA7175C-155F-4C2E-92D8-AF738C45EA84}" type="presParOf" srcId="{BE08F051-7ADB-4F3F-A04E-B5DC3E87BCC6}" destId="{7B5C0D3B-EBEC-453A-9563-5FE64CF797BC}" srcOrd="0" destOrd="0" presId="urn:microsoft.com/office/officeart/2005/8/layout/list1"/>
    <dgm:cxn modelId="{0A5B40BD-C0B0-4377-9040-9636CD2E99FD}" type="presParOf" srcId="{7B5C0D3B-EBEC-453A-9563-5FE64CF797BC}" destId="{62EB141D-5C3D-4F80-8C77-8B2F5EEF5FBA}" srcOrd="0" destOrd="0" presId="urn:microsoft.com/office/officeart/2005/8/layout/list1"/>
    <dgm:cxn modelId="{6A96D537-6601-495A-983F-400585E7980E}" type="presParOf" srcId="{7B5C0D3B-EBEC-453A-9563-5FE64CF797BC}" destId="{235F3891-6DB9-4914-A5C0-8F76A9C778B2}" srcOrd="1" destOrd="0" presId="urn:microsoft.com/office/officeart/2005/8/layout/list1"/>
    <dgm:cxn modelId="{15D57DB0-FA19-4982-A728-16B395E99BB2}" type="presParOf" srcId="{BE08F051-7ADB-4F3F-A04E-B5DC3E87BCC6}" destId="{5B2643CD-8F23-481D-82EA-AAB5428D2A88}" srcOrd="1" destOrd="0" presId="urn:microsoft.com/office/officeart/2005/8/layout/list1"/>
    <dgm:cxn modelId="{A19F22C2-E294-4D23-9776-228F0929BD4C}" type="presParOf" srcId="{BE08F051-7ADB-4F3F-A04E-B5DC3E87BCC6}" destId="{FFECA23D-9737-4BF6-97F6-EE192440C08A}" srcOrd="2" destOrd="0" presId="urn:microsoft.com/office/officeart/2005/8/layout/list1"/>
    <dgm:cxn modelId="{EE76F156-2408-4A7B-9724-3D173CC46A6B}" type="presParOf" srcId="{BE08F051-7ADB-4F3F-A04E-B5DC3E87BCC6}" destId="{19C7D7E9-4B9D-444D-A2EA-93D89F8FB808}" srcOrd="3" destOrd="0" presId="urn:microsoft.com/office/officeart/2005/8/layout/list1"/>
    <dgm:cxn modelId="{AFC5767D-A1F5-4427-9107-5AE713577F91}" type="presParOf" srcId="{BE08F051-7ADB-4F3F-A04E-B5DC3E87BCC6}" destId="{0742C626-3FFA-419E-977A-5A45DD0CAC05}" srcOrd="4" destOrd="0" presId="urn:microsoft.com/office/officeart/2005/8/layout/list1"/>
    <dgm:cxn modelId="{B23CD508-1854-49A5-B19F-F4E6DF35E03C}" type="presParOf" srcId="{0742C626-3FFA-419E-977A-5A45DD0CAC05}" destId="{E3286039-153A-4003-A04D-B41CCD902CBB}" srcOrd="0" destOrd="0" presId="urn:microsoft.com/office/officeart/2005/8/layout/list1"/>
    <dgm:cxn modelId="{E8AD0AB4-88F0-41E1-9E78-901197F99949}" type="presParOf" srcId="{0742C626-3FFA-419E-977A-5A45DD0CAC05}" destId="{36635D48-2D6F-4816-A8F0-548CF68F6FE7}" srcOrd="1" destOrd="0" presId="urn:microsoft.com/office/officeart/2005/8/layout/list1"/>
    <dgm:cxn modelId="{6DE5F099-5AFF-4E8C-8A67-9C0E28ADCE1D}" type="presParOf" srcId="{BE08F051-7ADB-4F3F-A04E-B5DC3E87BCC6}" destId="{118B6855-488C-4491-93E1-69426A1B5C8C}" srcOrd="5" destOrd="0" presId="urn:microsoft.com/office/officeart/2005/8/layout/list1"/>
    <dgm:cxn modelId="{04A46542-D254-48AD-AD56-B8F506D3B04B}" type="presParOf" srcId="{BE08F051-7ADB-4F3F-A04E-B5DC3E87BCC6}" destId="{EF8A1D2E-147E-4251-98D4-D558C7843EE2}" srcOrd="6" destOrd="0" presId="urn:microsoft.com/office/officeart/2005/8/layout/list1"/>
    <dgm:cxn modelId="{8D17D1CB-522E-4D42-A659-4F5151FF3031}" type="presParOf" srcId="{BE08F051-7ADB-4F3F-A04E-B5DC3E87BCC6}" destId="{08204B49-0921-4A31-9DB8-33FA585F3788}" srcOrd="7" destOrd="0" presId="urn:microsoft.com/office/officeart/2005/8/layout/list1"/>
    <dgm:cxn modelId="{3BBF22AD-9022-4FFF-AC87-F36A8C216459}" type="presParOf" srcId="{BE08F051-7ADB-4F3F-A04E-B5DC3E87BCC6}" destId="{E228511E-B4E1-4D7B-AB0D-24B6BC4E1CC8}" srcOrd="8" destOrd="0" presId="urn:microsoft.com/office/officeart/2005/8/layout/list1"/>
    <dgm:cxn modelId="{5CB47B3F-3472-449C-9FCE-FC1BFF5A0CA8}" type="presParOf" srcId="{E228511E-B4E1-4D7B-AB0D-24B6BC4E1CC8}" destId="{A18E048A-417E-4279-8AD1-B801DF05ED72}" srcOrd="0" destOrd="0" presId="urn:microsoft.com/office/officeart/2005/8/layout/list1"/>
    <dgm:cxn modelId="{95CCC23C-6280-4019-AE6A-24F62DF03BB6}" type="presParOf" srcId="{E228511E-B4E1-4D7B-AB0D-24B6BC4E1CC8}" destId="{6537F0FE-4235-4DAD-BDFE-637ABF8A234E}" srcOrd="1" destOrd="0" presId="urn:microsoft.com/office/officeart/2005/8/layout/list1"/>
    <dgm:cxn modelId="{72FB8E83-8B7F-40D5-AABE-F7044C3405D9}" type="presParOf" srcId="{BE08F051-7ADB-4F3F-A04E-B5DC3E87BCC6}" destId="{B6607B75-4F67-45C7-BD9F-FE960A0D286D}" srcOrd="9" destOrd="0" presId="urn:microsoft.com/office/officeart/2005/8/layout/list1"/>
    <dgm:cxn modelId="{C7B1F155-3E9E-439E-859C-BE7EC48B33A7}" type="presParOf" srcId="{BE08F051-7ADB-4F3F-A04E-B5DC3E87BCC6}" destId="{15221A05-669C-432B-B0B3-7F029DDDDFC1}" srcOrd="10" destOrd="0" presId="urn:microsoft.com/office/officeart/2005/8/layout/list1"/>
    <dgm:cxn modelId="{3DA93A92-6D74-4A54-849D-CFF7E3509F46}" type="presParOf" srcId="{BE08F051-7ADB-4F3F-A04E-B5DC3E87BCC6}" destId="{6DC0F51E-D7FB-4719-A0F1-DC5A5EFBF6D4}" srcOrd="11" destOrd="0" presId="urn:microsoft.com/office/officeart/2005/8/layout/list1"/>
    <dgm:cxn modelId="{4D045CF4-D06A-4F66-A915-D8DEB76716E7}" type="presParOf" srcId="{BE08F051-7ADB-4F3F-A04E-B5DC3E87BCC6}" destId="{27A100A7-1DC4-4182-9080-C8ABC9673543}" srcOrd="12" destOrd="0" presId="urn:microsoft.com/office/officeart/2005/8/layout/list1"/>
    <dgm:cxn modelId="{33503ACA-1177-4EBD-8961-6BCC91C55927}" type="presParOf" srcId="{27A100A7-1DC4-4182-9080-C8ABC9673543}" destId="{3151DF81-7F1F-4A99-B844-23E50003498D}" srcOrd="0" destOrd="0" presId="urn:microsoft.com/office/officeart/2005/8/layout/list1"/>
    <dgm:cxn modelId="{F1975778-D4F9-40D7-BFA4-9760EB8C798B}" type="presParOf" srcId="{27A100A7-1DC4-4182-9080-C8ABC9673543}" destId="{0DC9BEFB-F0F7-4B74-9C1A-4933703D6A3F}" srcOrd="1" destOrd="0" presId="urn:microsoft.com/office/officeart/2005/8/layout/list1"/>
    <dgm:cxn modelId="{81E58B6E-30C5-4F50-8BD2-4F126FD84604}" type="presParOf" srcId="{BE08F051-7ADB-4F3F-A04E-B5DC3E87BCC6}" destId="{4F422FA3-70C3-4592-8FDD-8D9109E91D14}" srcOrd="13" destOrd="0" presId="urn:microsoft.com/office/officeart/2005/8/layout/list1"/>
    <dgm:cxn modelId="{25D6B077-64A0-42AA-A25E-4ADADECD3455}" type="presParOf" srcId="{BE08F051-7ADB-4F3F-A04E-B5DC3E87BCC6}" destId="{A37033BA-12A4-4E72-A238-C494B4F36B26}" srcOrd="14" destOrd="0" presId="urn:microsoft.com/office/officeart/2005/8/layout/list1"/>
    <dgm:cxn modelId="{6C477D8E-9C63-43BE-9EBE-CFB2E6C1001D}" type="presParOf" srcId="{BE08F051-7ADB-4F3F-A04E-B5DC3E87BCC6}" destId="{D819B507-AC34-48C4-BD02-D7A0012CA851}" srcOrd="15" destOrd="0" presId="urn:microsoft.com/office/officeart/2005/8/layout/list1"/>
    <dgm:cxn modelId="{A37A172C-F87E-491D-B6ED-AF5480B2D224}" type="presParOf" srcId="{BE08F051-7ADB-4F3F-A04E-B5DC3E87BCC6}" destId="{A98C8C43-DB9E-4311-8576-3D311265ED74}" srcOrd="16" destOrd="0" presId="urn:microsoft.com/office/officeart/2005/8/layout/list1"/>
    <dgm:cxn modelId="{2C8ED647-48E7-40E9-9695-83C2F1286BDA}" type="presParOf" srcId="{A98C8C43-DB9E-4311-8576-3D311265ED74}" destId="{2A2C4BF2-E663-40C0-8B21-6DD1712B126D}" srcOrd="0" destOrd="0" presId="urn:microsoft.com/office/officeart/2005/8/layout/list1"/>
    <dgm:cxn modelId="{9A1BDD16-B925-4FAB-9CC0-43D8F6C3A8C6}" type="presParOf" srcId="{A98C8C43-DB9E-4311-8576-3D311265ED74}" destId="{D462687F-EAF3-4150-8687-F4EB847B45B6}" srcOrd="1" destOrd="0" presId="urn:microsoft.com/office/officeart/2005/8/layout/list1"/>
    <dgm:cxn modelId="{FE0B383E-B987-41C8-AE84-1C774154FBC0}" type="presParOf" srcId="{BE08F051-7ADB-4F3F-A04E-B5DC3E87BCC6}" destId="{FFA9969D-992A-47EC-BDCC-FCFA037B82C0}" srcOrd="17" destOrd="0" presId="urn:microsoft.com/office/officeart/2005/8/layout/list1"/>
    <dgm:cxn modelId="{A0EF1326-0F68-43F0-AAF4-FB103E446E91}"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B9DB3-7D6F-45B1-AC87-5CFD7B7AEF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D03CF59-9127-4C0C-97ED-B44F6F3CB725}">
      <dgm:prSet phldrT="[Text]" custT="1"/>
      <dgm:spPr/>
      <dgm:t>
        <a:bodyPr/>
        <a:lstStyle/>
        <a:p>
          <a:pPr algn="ctr"/>
          <a:r>
            <a:rPr lang="en-US" sz="1800" dirty="0" smtClean="0"/>
            <a:t>Low access to adequate water and sanitation</a:t>
          </a:r>
          <a:endParaRPr lang="en-US" sz="1800" dirty="0"/>
        </a:p>
      </dgm:t>
    </dgm:pt>
    <dgm:pt modelId="{27DC6557-0C03-4035-92A3-9CFEC9034508}" type="parTrans" cxnId="{724D0288-3FCA-4B9C-B4A0-566B3A6DE45F}">
      <dgm:prSet/>
      <dgm:spPr/>
      <dgm:t>
        <a:bodyPr/>
        <a:lstStyle/>
        <a:p>
          <a:endParaRPr lang="en-US"/>
        </a:p>
      </dgm:t>
    </dgm:pt>
    <dgm:pt modelId="{528081E9-F6DD-47A8-AFE3-6CA1B0316E14}" type="sibTrans" cxnId="{724D0288-3FCA-4B9C-B4A0-566B3A6DE45F}">
      <dgm:prSet/>
      <dgm:spPr/>
      <dgm:t>
        <a:bodyPr/>
        <a:lstStyle/>
        <a:p>
          <a:endParaRPr lang="en-US"/>
        </a:p>
      </dgm:t>
    </dgm:pt>
    <dgm:pt modelId="{427DD1B5-1D51-4D5A-8AD8-6341F33F6E2B}">
      <dgm:prSet phldrT="[Text]" custT="1"/>
      <dgm:spPr/>
      <dgm:t>
        <a:bodyPr/>
        <a:lstStyle/>
        <a:p>
          <a:pPr algn="ctr"/>
          <a:r>
            <a:rPr lang="en-US" sz="1800" dirty="0" smtClean="0"/>
            <a:t>High rate of communicable diseases</a:t>
          </a:r>
          <a:endParaRPr lang="en-US" sz="1800" dirty="0"/>
        </a:p>
      </dgm:t>
    </dgm:pt>
    <dgm:pt modelId="{6FA8A37E-3C94-440A-BDDE-97339CA77F1C}" type="parTrans" cxnId="{2FF50F31-46FF-4533-A7A0-7871DDE4FABF}">
      <dgm:prSet/>
      <dgm:spPr/>
      <dgm:t>
        <a:bodyPr/>
        <a:lstStyle/>
        <a:p>
          <a:endParaRPr lang="en-US"/>
        </a:p>
      </dgm:t>
    </dgm:pt>
    <dgm:pt modelId="{79958BCB-5A35-4736-B42A-0CD7C32E2844}" type="sibTrans" cxnId="{2FF50F31-46FF-4533-A7A0-7871DDE4FABF}">
      <dgm:prSet/>
      <dgm:spPr/>
      <dgm:t>
        <a:bodyPr/>
        <a:lstStyle/>
        <a:p>
          <a:endParaRPr lang="en-US"/>
        </a:p>
      </dgm:t>
    </dgm:pt>
    <dgm:pt modelId="{055FDF76-534D-4C87-A911-851F387A89EE}">
      <dgm:prSet phldrT="[Text]" custT="1"/>
      <dgm:spPr/>
      <dgm:t>
        <a:bodyPr/>
        <a:lstStyle/>
        <a:p>
          <a:pPr algn="ctr"/>
          <a:r>
            <a:rPr lang="en-US" sz="1800" dirty="0" smtClean="0"/>
            <a:t>Reduction in vitality &amp; economic  productivity</a:t>
          </a:r>
          <a:endParaRPr lang="en-US" sz="1800" dirty="0"/>
        </a:p>
      </dgm:t>
    </dgm:pt>
    <dgm:pt modelId="{8E6E369C-48D4-49F2-AFD5-248401774DA2}" type="parTrans" cxnId="{D278EEE6-A8E4-4ADE-B76E-9A39E1C7258B}">
      <dgm:prSet/>
      <dgm:spPr/>
      <dgm:t>
        <a:bodyPr/>
        <a:lstStyle/>
        <a:p>
          <a:endParaRPr lang="en-US"/>
        </a:p>
      </dgm:t>
    </dgm:pt>
    <dgm:pt modelId="{EA35563D-BB93-4F48-B324-E5045D42D0B2}" type="sibTrans" cxnId="{D278EEE6-A8E4-4ADE-B76E-9A39E1C7258B}">
      <dgm:prSet/>
      <dgm:spPr/>
      <dgm:t>
        <a:bodyPr/>
        <a:lstStyle/>
        <a:p>
          <a:endParaRPr lang="en-US"/>
        </a:p>
      </dgm:t>
    </dgm:pt>
    <dgm:pt modelId="{8D823A5F-29E4-4E76-A427-BB359B102AD2}">
      <dgm:prSet phldrT="[Text]" custT="1"/>
      <dgm:spPr/>
      <dgm:t>
        <a:bodyPr/>
        <a:lstStyle/>
        <a:p>
          <a:pPr algn="ctr"/>
          <a:r>
            <a:rPr lang="en-US" sz="1800" dirty="0" smtClean="0"/>
            <a:t>Poverty</a:t>
          </a:r>
          <a:endParaRPr lang="en-US" sz="1800" dirty="0"/>
        </a:p>
      </dgm:t>
    </dgm:pt>
    <dgm:pt modelId="{3351FCFF-06EA-4EA7-9005-82A5B506541C}" type="parTrans" cxnId="{A8CD3E56-6963-40D4-90B7-D86664AF0F28}">
      <dgm:prSet/>
      <dgm:spPr/>
      <dgm:t>
        <a:bodyPr/>
        <a:lstStyle/>
        <a:p>
          <a:endParaRPr lang="en-US"/>
        </a:p>
      </dgm:t>
    </dgm:pt>
    <dgm:pt modelId="{256F56B8-70BC-4A01-B079-DF0ECDD51B41}" type="sibTrans" cxnId="{A8CD3E56-6963-40D4-90B7-D86664AF0F28}">
      <dgm:prSet/>
      <dgm:spPr/>
      <dgm:t>
        <a:bodyPr/>
        <a:lstStyle/>
        <a:p>
          <a:endParaRPr lang="en-US"/>
        </a:p>
      </dgm:t>
    </dgm:pt>
    <dgm:pt modelId="{D3F58A62-9E4F-420E-BC11-E6BE4DA4A487}" type="pres">
      <dgm:prSet presAssocID="{C2EB9DB3-7D6F-45B1-AC87-5CFD7B7AEF51}" presName="cycle" presStyleCnt="0">
        <dgm:presLayoutVars>
          <dgm:dir/>
          <dgm:resizeHandles val="exact"/>
        </dgm:presLayoutVars>
      </dgm:prSet>
      <dgm:spPr/>
      <dgm:t>
        <a:bodyPr/>
        <a:lstStyle/>
        <a:p>
          <a:endParaRPr lang="en-US"/>
        </a:p>
      </dgm:t>
    </dgm:pt>
    <dgm:pt modelId="{C6771804-72E6-4CC3-BFE4-D8087897AD6A}" type="pres">
      <dgm:prSet presAssocID="{2D03CF59-9127-4C0C-97ED-B44F6F3CB725}" presName="node" presStyleLbl="node1" presStyleIdx="0" presStyleCnt="4">
        <dgm:presLayoutVars>
          <dgm:bulletEnabled val="1"/>
        </dgm:presLayoutVars>
      </dgm:prSet>
      <dgm:spPr/>
      <dgm:t>
        <a:bodyPr/>
        <a:lstStyle/>
        <a:p>
          <a:endParaRPr lang="en-US"/>
        </a:p>
      </dgm:t>
    </dgm:pt>
    <dgm:pt modelId="{76CE5CAA-B7DF-4405-A3C8-6D7766215934}" type="pres">
      <dgm:prSet presAssocID="{2D03CF59-9127-4C0C-97ED-B44F6F3CB725}" presName="spNode" presStyleCnt="0"/>
      <dgm:spPr/>
    </dgm:pt>
    <dgm:pt modelId="{CEDA658D-9776-45D4-94EB-D38DCB6D757A}" type="pres">
      <dgm:prSet presAssocID="{528081E9-F6DD-47A8-AFE3-6CA1B0316E14}" presName="sibTrans" presStyleLbl="sibTrans1D1" presStyleIdx="0" presStyleCnt="4"/>
      <dgm:spPr/>
      <dgm:t>
        <a:bodyPr/>
        <a:lstStyle/>
        <a:p>
          <a:endParaRPr lang="en-US"/>
        </a:p>
      </dgm:t>
    </dgm:pt>
    <dgm:pt modelId="{E4702A3A-345A-457B-A3C9-D90F168FBA35}" type="pres">
      <dgm:prSet presAssocID="{427DD1B5-1D51-4D5A-8AD8-6341F33F6E2B}" presName="node" presStyleLbl="node1" presStyleIdx="1" presStyleCnt="4">
        <dgm:presLayoutVars>
          <dgm:bulletEnabled val="1"/>
        </dgm:presLayoutVars>
      </dgm:prSet>
      <dgm:spPr/>
      <dgm:t>
        <a:bodyPr/>
        <a:lstStyle/>
        <a:p>
          <a:endParaRPr lang="en-US"/>
        </a:p>
      </dgm:t>
    </dgm:pt>
    <dgm:pt modelId="{9547E660-AFBC-4D85-83DC-C7358EDBDA1D}" type="pres">
      <dgm:prSet presAssocID="{427DD1B5-1D51-4D5A-8AD8-6341F33F6E2B}" presName="spNode" presStyleCnt="0"/>
      <dgm:spPr/>
    </dgm:pt>
    <dgm:pt modelId="{38B15610-C45B-466F-AF4F-C54C094CB3A2}" type="pres">
      <dgm:prSet presAssocID="{79958BCB-5A35-4736-B42A-0CD7C32E2844}" presName="sibTrans" presStyleLbl="sibTrans1D1" presStyleIdx="1" presStyleCnt="4"/>
      <dgm:spPr/>
      <dgm:t>
        <a:bodyPr/>
        <a:lstStyle/>
        <a:p>
          <a:endParaRPr lang="en-US"/>
        </a:p>
      </dgm:t>
    </dgm:pt>
    <dgm:pt modelId="{DF503213-C41A-4CDD-9350-4543F51F312F}" type="pres">
      <dgm:prSet presAssocID="{055FDF76-534D-4C87-A911-851F387A89EE}" presName="node" presStyleLbl="node1" presStyleIdx="2" presStyleCnt="4">
        <dgm:presLayoutVars>
          <dgm:bulletEnabled val="1"/>
        </dgm:presLayoutVars>
      </dgm:prSet>
      <dgm:spPr/>
      <dgm:t>
        <a:bodyPr/>
        <a:lstStyle/>
        <a:p>
          <a:endParaRPr lang="en-US"/>
        </a:p>
      </dgm:t>
    </dgm:pt>
    <dgm:pt modelId="{0F391136-28F1-48AA-9D53-1E56F8C59E46}" type="pres">
      <dgm:prSet presAssocID="{055FDF76-534D-4C87-A911-851F387A89EE}" presName="spNode" presStyleCnt="0"/>
      <dgm:spPr/>
    </dgm:pt>
    <dgm:pt modelId="{70EF5E90-15BF-460F-89E0-71EDCF8644CD}" type="pres">
      <dgm:prSet presAssocID="{EA35563D-BB93-4F48-B324-E5045D42D0B2}" presName="sibTrans" presStyleLbl="sibTrans1D1" presStyleIdx="2" presStyleCnt="4"/>
      <dgm:spPr/>
      <dgm:t>
        <a:bodyPr/>
        <a:lstStyle/>
        <a:p>
          <a:endParaRPr lang="en-US"/>
        </a:p>
      </dgm:t>
    </dgm:pt>
    <dgm:pt modelId="{3AE5DF3E-5D4E-4910-A75D-C6A712DB1421}" type="pres">
      <dgm:prSet presAssocID="{8D823A5F-29E4-4E76-A427-BB359B102AD2}" presName="node" presStyleLbl="node1" presStyleIdx="3" presStyleCnt="4">
        <dgm:presLayoutVars>
          <dgm:bulletEnabled val="1"/>
        </dgm:presLayoutVars>
      </dgm:prSet>
      <dgm:spPr/>
      <dgm:t>
        <a:bodyPr/>
        <a:lstStyle/>
        <a:p>
          <a:endParaRPr lang="en-US"/>
        </a:p>
      </dgm:t>
    </dgm:pt>
    <dgm:pt modelId="{2BC7C4A0-8EC1-49BC-9BAB-4155245B3567}" type="pres">
      <dgm:prSet presAssocID="{8D823A5F-29E4-4E76-A427-BB359B102AD2}" presName="spNode" presStyleCnt="0"/>
      <dgm:spPr/>
    </dgm:pt>
    <dgm:pt modelId="{13BE305F-95F0-4B31-9AE9-5F358A3E34D3}" type="pres">
      <dgm:prSet presAssocID="{256F56B8-70BC-4A01-B079-DF0ECDD51B41}" presName="sibTrans" presStyleLbl="sibTrans1D1" presStyleIdx="3" presStyleCnt="4"/>
      <dgm:spPr/>
      <dgm:t>
        <a:bodyPr/>
        <a:lstStyle/>
        <a:p>
          <a:endParaRPr lang="en-US"/>
        </a:p>
      </dgm:t>
    </dgm:pt>
  </dgm:ptLst>
  <dgm:cxnLst>
    <dgm:cxn modelId="{724D0288-3FCA-4B9C-B4A0-566B3A6DE45F}" srcId="{C2EB9DB3-7D6F-45B1-AC87-5CFD7B7AEF51}" destId="{2D03CF59-9127-4C0C-97ED-B44F6F3CB725}" srcOrd="0" destOrd="0" parTransId="{27DC6557-0C03-4035-92A3-9CFEC9034508}" sibTransId="{528081E9-F6DD-47A8-AFE3-6CA1B0316E14}"/>
    <dgm:cxn modelId="{338A312D-A652-458A-B26A-B3A7C6AF58C6}" type="presOf" srcId="{8D823A5F-29E4-4E76-A427-BB359B102AD2}" destId="{3AE5DF3E-5D4E-4910-A75D-C6A712DB1421}" srcOrd="0" destOrd="0" presId="urn:microsoft.com/office/officeart/2005/8/layout/cycle5"/>
    <dgm:cxn modelId="{196C9115-78A1-4C2C-9F6D-26B9ACF09A65}" type="presOf" srcId="{528081E9-F6DD-47A8-AFE3-6CA1B0316E14}" destId="{CEDA658D-9776-45D4-94EB-D38DCB6D757A}" srcOrd="0" destOrd="0" presId="urn:microsoft.com/office/officeart/2005/8/layout/cycle5"/>
    <dgm:cxn modelId="{DC4B7748-457B-4AB5-AACC-DCEF712AD9E2}" type="presOf" srcId="{2D03CF59-9127-4C0C-97ED-B44F6F3CB725}" destId="{C6771804-72E6-4CC3-BFE4-D8087897AD6A}" srcOrd="0" destOrd="0" presId="urn:microsoft.com/office/officeart/2005/8/layout/cycle5"/>
    <dgm:cxn modelId="{A3EA1A30-8ACB-445F-B62C-A00654B966DC}" type="presOf" srcId="{256F56B8-70BC-4A01-B079-DF0ECDD51B41}" destId="{13BE305F-95F0-4B31-9AE9-5F358A3E34D3}" srcOrd="0" destOrd="0" presId="urn:microsoft.com/office/officeart/2005/8/layout/cycle5"/>
    <dgm:cxn modelId="{292C455A-86FA-4C14-8DF3-FE8C99C246E0}" type="presOf" srcId="{055FDF76-534D-4C87-A911-851F387A89EE}" destId="{DF503213-C41A-4CDD-9350-4543F51F312F}" srcOrd="0" destOrd="0" presId="urn:microsoft.com/office/officeart/2005/8/layout/cycle5"/>
    <dgm:cxn modelId="{D278EEE6-A8E4-4ADE-B76E-9A39E1C7258B}" srcId="{C2EB9DB3-7D6F-45B1-AC87-5CFD7B7AEF51}" destId="{055FDF76-534D-4C87-A911-851F387A89EE}" srcOrd="2" destOrd="0" parTransId="{8E6E369C-48D4-49F2-AFD5-248401774DA2}" sibTransId="{EA35563D-BB93-4F48-B324-E5045D42D0B2}"/>
    <dgm:cxn modelId="{042387DE-F5BD-46CB-9654-1B03D573336C}" type="presOf" srcId="{79958BCB-5A35-4736-B42A-0CD7C32E2844}" destId="{38B15610-C45B-466F-AF4F-C54C094CB3A2}" srcOrd="0" destOrd="0" presId="urn:microsoft.com/office/officeart/2005/8/layout/cycle5"/>
    <dgm:cxn modelId="{2FF50F31-46FF-4533-A7A0-7871DDE4FABF}" srcId="{C2EB9DB3-7D6F-45B1-AC87-5CFD7B7AEF51}" destId="{427DD1B5-1D51-4D5A-8AD8-6341F33F6E2B}" srcOrd="1" destOrd="0" parTransId="{6FA8A37E-3C94-440A-BDDE-97339CA77F1C}" sibTransId="{79958BCB-5A35-4736-B42A-0CD7C32E2844}"/>
    <dgm:cxn modelId="{75852E2C-7C0F-4A21-924D-38A7D578560B}" type="presOf" srcId="{427DD1B5-1D51-4D5A-8AD8-6341F33F6E2B}" destId="{E4702A3A-345A-457B-A3C9-D90F168FBA35}" srcOrd="0" destOrd="0" presId="urn:microsoft.com/office/officeart/2005/8/layout/cycle5"/>
    <dgm:cxn modelId="{EAAF7D71-D053-43D7-B3B9-A2CEF09E6555}" type="presOf" srcId="{C2EB9DB3-7D6F-45B1-AC87-5CFD7B7AEF51}" destId="{D3F58A62-9E4F-420E-BC11-E6BE4DA4A487}" srcOrd="0" destOrd="0" presId="urn:microsoft.com/office/officeart/2005/8/layout/cycle5"/>
    <dgm:cxn modelId="{A7585169-434F-4DDD-B567-ED79BC822F62}" type="presOf" srcId="{EA35563D-BB93-4F48-B324-E5045D42D0B2}" destId="{70EF5E90-15BF-460F-89E0-71EDCF8644CD}" srcOrd="0" destOrd="0" presId="urn:microsoft.com/office/officeart/2005/8/layout/cycle5"/>
    <dgm:cxn modelId="{A8CD3E56-6963-40D4-90B7-D86664AF0F28}" srcId="{C2EB9DB3-7D6F-45B1-AC87-5CFD7B7AEF51}" destId="{8D823A5F-29E4-4E76-A427-BB359B102AD2}" srcOrd="3" destOrd="0" parTransId="{3351FCFF-06EA-4EA7-9005-82A5B506541C}" sibTransId="{256F56B8-70BC-4A01-B079-DF0ECDD51B41}"/>
    <dgm:cxn modelId="{57220F4D-02BE-458C-B056-2B7B6556DD4C}" type="presParOf" srcId="{D3F58A62-9E4F-420E-BC11-E6BE4DA4A487}" destId="{C6771804-72E6-4CC3-BFE4-D8087897AD6A}" srcOrd="0" destOrd="0" presId="urn:microsoft.com/office/officeart/2005/8/layout/cycle5"/>
    <dgm:cxn modelId="{92B3E554-C468-48C1-97CB-C02D2750BBFF}" type="presParOf" srcId="{D3F58A62-9E4F-420E-BC11-E6BE4DA4A487}" destId="{76CE5CAA-B7DF-4405-A3C8-6D7766215934}" srcOrd="1" destOrd="0" presId="urn:microsoft.com/office/officeart/2005/8/layout/cycle5"/>
    <dgm:cxn modelId="{B6EA25B0-22C8-47EB-B96A-58D3DF78B916}" type="presParOf" srcId="{D3F58A62-9E4F-420E-BC11-E6BE4DA4A487}" destId="{CEDA658D-9776-45D4-94EB-D38DCB6D757A}" srcOrd="2" destOrd="0" presId="urn:microsoft.com/office/officeart/2005/8/layout/cycle5"/>
    <dgm:cxn modelId="{D7E74C1B-2BFF-48FE-A041-66AFE981D415}" type="presParOf" srcId="{D3F58A62-9E4F-420E-BC11-E6BE4DA4A487}" destId="{E4702A3A-345A-457B-A3C9-D90F168FBA35}" srcOrd="3" destOrd="0" presId="urn:microsoft.com/office/officeart/2005/8/layout/cycle5"/>
    <dgm:cxn modelId="{E05528F4-FFF3-4121-935D-E5A71DB37F7A}" type="presParOf" srcId="{D3F58A62-9E4F-420E-BC11-E6BE4DA4A487}" destId="{9547E660-AFBC-4D85-83DC-C7358EDBDA1D}" srcOrd="4" destOrd="0" presId="urn:microsoft.com/office/officeart/2005/8/layout/cycle5"/>
    <dgm:cxn modelId="{6026A9F7-193E-41A4-B631-3A580FA37D49}" type="presParOf" srcId="{D3F58A62-9E4F-420E-BC11-E6BE4DA4A487}" destId="{38B15610-C45B-466F-AF4F-C54C094CB3A2}" srcOrd="5" destOrd="0" presId="urn:microsoft.com/office/officeart/2005/8/layout/cycle5"/>
    <dgm:cxn modelId="{81231D59-04C1-4F58-97B9-C5D47CEABCCF}" type="presParOf" srcId="{D3F58A62-9E4F-420E-BC11-E6BE4DA4A487}" destId="{DF503213-C41A-4CDD-9350-4543F51F312F}" srcOrd="6" destOrd="0" presId="urn:microsoft.com/office/officeart/2005/8/layout/cycle5"/>
    <dgm:cxn modelId="{13F1560C-013D-4AC8-9CE6-D1457D41DC68}" type="presParOf" srcId="{D3F58A62-9E4F-420E-BC11-E6BE4DA4A487}" destId="{0F391136-28F1-48AA-9D53-1E56F8C59E46}" srcOrd="7" destOrd="0" presId="urn:microsoft.com/office/officeart/2005/8/layout/cycle5"/>
    <dgm:cxn modelId="{8A957193-14B2-4351-8AD7-9DEAB472BAF9}" type="presParOf" srcId="{D3F58A62-9E4F-420E-BC11-E6BE4DA4A487}" destId="{70EF5E90-15BF-460F-89E0-71EDCF8644CD}" srcOrd="8" destOrd="0" presId="urn:microsoft.com/office/officeart/2005/8/layout/cycle5"/>
    <dgm:cxn modelId="{A034FEC0-F775-4C1C-80D5-D7E1055EDF7F}" type="presParOf" srcId="{D3F58A62-9E4F-420E-BC11-E6BE4DA4A487}" destId="{3AE5DF3E-5D4E-4910-A75D-C6A712DB1421}" srcOrd="9" destOrd="0" presId="urn:microsoft.com/office/officeart/2005/8/layout/cycle5"/>
    <dgm:cxn modelId="{58DCB202-FB16-4D4E-87B6-83C690CD7713}" type="presParOf" srcId="{D3F58A62-9E4F-420E-BC11-E6BE4DA4A487}" destId="{2BC7C4A0-8EC1-49BC-9BAB-4155245B3567}" srcOrd="10" destOrd="0" presId="urn:microsoft.com/office/officeart/2005/8/layout/cycle5"/>
    <dgm:cxn modelId="{64FA0756-7370-492F-B28C-21E80942C08A}" type="presParOf" srcId="{D3F58A62-9E4F-420E-BC11-E6BE4DA4A487}" destId="{13BE305F-95F0-4B31-9AE9-5F358A3E34D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lumMod val="60000"/>
            <a:lumOff val="40000"/>
          </a:schemeClr>
        </a:solidFill>
      </dgm:spPr>
      <dgm:t>
        <a:bodyPr/>
        <a:lstStyle/>
        <a:p>
          <a:r>
            <a:rPr lang="en-US" b="1" dirty="0" smtClean="0">
              <a:solidFill>
                <a:schemeClr val="accent6">
                  <a:lumMod val="50000"/>
                </a:schemeClr>
              </a:solidFill>
            </a:rPr>
            <a:t>Water and Economic Development</a:t>
          </a:r>
          <a:endParaRPr lang="en-US" b="1" dirty="0">
            <a:solidFill>
              <a:schemeClr val="accent6">
                <a:lumMod val="50000"/>
              </a:schemeClr>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smtClean="0"/>
            <a:t>Key Global Water Challenges</a:t>
          </a:r>
          <a:endParaRPr lang="en-US" dirty="0" smtClean="0"/>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5D851D88-3B49-41F2-8826-AAB42526FD20}" type="presOf" srcId="{D2048C71-4340-415E-833A-F2743115B432}" destId="{A18E048A-417E-4279-8AD1-B801DF05ED72}" srcOrd="0" destOrd="0" presId="urn:microsoft.com/office/officeart/2005/8/layout/list1"/>
    <dgm:cxn modelId="{36F19718-085A-4797-9CFD-BF7964801020}" srcId="{45990921-DE02-47D8-ABC5-D5F4287EACC8}" destId="{17F436BE-6F02-472F-965D-1DF5993E20A6}" srcOrd="1" destOrd="0" parTransId="{306E6E41-71EA-4FE5-98EA-82EAD04F2B2F}" sibTransId="{127963EC-9EB9-4530-A2B6-F4A51A4162F8}"/>
    <dgm:cxn modelId="{6DED8BD6-FC81-41BE-8FA3-299C0C36C0B4}" type="presOf" srcId="{A0E6A035-BB28-47AF-BD28-5F2DA4ACA809}" destId="{62EB141D-5C3D-4F80-8C77-8B2F5EEF5FBA}" srcOrd="0" destOrd="0" presId="urn:microsoft.com/office/officeart/2005/8/layout/list1"/>
    <dgm:cxn modelId="{CACBE857-3F33-417E-8223-99DAA5736B29}" type="presOf" srcId="{45990921-DE02-47D8-ABC5-D5F4287EACC8}" destId="{BE08F051-7ADB-4F3F-A04E-B5DC3E87BCC6}" srcOrd="0" destOrd="0" presId="urn:microsoft.com/office/officeart/2005/8/layout/list1"/>
    <dgm:cxn modelId="{8845ADFD-289A-4F6A-813B-F42FD759A85C}" type="presOf" srcId="{4015F81E-12D7-4087-B399-081000603965}" destId="{2A2C4BF2-E663-40C0-8B21-6DD1712B126D}" srcOrd="0" destOrd="0" presId="urn:microsoft.com/office/officeart/2005/8/layout/list1"/>
    <dgm:cxn modelId="{6CE76204-6322-4319-B441-2566D352FAFF}" type="presOf" srcId="{A0E6A035-BB28-47AF-BD28-5F2DA4ACA809}" destId="{235F3891-6DB9-4914-A5C0-8F76A9C778B2}" srcOrd="1"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47986EFD-2928-4A21-A892-AB22F666D62B}" type="presOf" srcId="{17F436BE-6F02-472F-965D-1DF5993E20A6}" destId="{36635D48-2D6F-4816-A8F0-548CF68F6FE7}" srcOrd="1" destOrd="0" presId="urn:microsoft.com/office/officeart/2005/8/layout/list1"/>
    <dgm:cxn modelId="{E45D09D6-5052-4EB2-95B1-12F8A8F1DE6A}" type="presOf" srcId="{D2048C71-4340-415E-833A-F2743115B432}" destId="{6537F0FE-4235-4DAD-BDFE-637ABF8A234E}" srcOrd="1" destOrd="0" presId="urn:microsoft.com/office/officeart/2005/8/layout/list1"/>
    <dgm:cxn modelId="{A1255B26-D8C6-4617-97EB-0D2B5E934D54}" type="presOf" srcId="{E9FED42F-8E1E-4FAD-998B-4939B973C015}" destId="{3151DF81-7F1F-4A99-B844-23E50003498D}" srcOrd="0" destOrd="0" presId="urn:microsoft.com/office/officeart/2005/8/layout/list1"/>
    <dgm:cxn modelId="{42127F52-D487-42FB-A2AF-54B9C7038C90}" type="presOf" srcId="{4015F81E-12D7-4087-B399-081000603965}" destId="{D462687F-EAF3-4150-8687-F4EB847B45B6}" srcOrd="1" destOrd="0" presId="urn:microsoft.com/office/officeart/2005/8/layout/list1"/>
    <dgm:cxn modelId="{C9DC95DF-BE15-409A-A292-2A94361D0F97}" type="presOf" srcId="{E9FED42F-8E1E-4FAD-998B-4939B973C015}" destId="{0DC9BEFB-F0F7-4B74-9C1A-4933703D6A3F}" srcOrd="1" destOrd="0" presId="urn:microsoft.com/office/officeart/2005/8/layout/list1"/>
    <dgm:cxn modelId="{52463848-CAF0-4B70-8CA6-262336D18581}" type="presOf" srcId="{17F436BE-6F02-472F-965D-1DF5993E20A6}" destId="{E3286039-153A-4003-A04D-B41CCD902CBB}" srcOrd="0" destOrd="0" presId="urn:microsoft.com/office/officeart/2005/8/layout/list1"/>
    <dgm:cxn modelId="{351DF12E-1F31-40B6-AA35-5F8CD4F0BDC6}" type="presParOf" srcId="{BE08F051-7ADB-4F3F-A04E-B5DC3E87BCC6}" destId="{7B5C0D3B-EBEC-453A-9563-5FE64CF797BC}" srcOrd="0" destOrd="0" presId="urn:microsoft.com/office/officeart/2005/8/layout/list1"/>
    <dgm:cxn modelId="{571E7D11-2A6D-4F7B-8AF5-956A73422963}" type="presParOf" srcId="{7B5C0D3B-EBEC-453A-9563-5FE64CF797BC}" destId="{62EB141D-5C3D-4F80-8C77-8B2F5EEF5FBA}" srcOrd="0" destOrd="0" presId="urn:microsoft.com/office/officeart/2005/8/layout/list1"/>
    <dgm:cxn modelId="{2195DBA7-940D-4704-9308-93277E633DD9}" type="presParOf" srcId="{7B5C0D3B-EBEC-453A-9563-5FE64CF797BC}" destId="{235F3891-6DB9-4914-A5C0-8F76A9C778B2}" srcOrd="1" destOrd="0" presId="urn:microsoft.com/office/officeart/2005/8/layout/list1"/>
    <dgm:cxn modelId="{C1906DED-819F-4D6B-AF20-906EB00C74CF}" type="presParOf" srcId="{BE08F051-7ADB-4F3F-A04E-B5DC3E87BCC6}" destId="{5B2643CD-8F23-481D-82EA-AAB5428D2A88}" srcOrd="1" destOrd="0" presId="urn:microsoft.com/office/officeart/2005/8/layout/list1"/>
    <dgm:cxn modelId="{6829D0F7-8B2C-4F83-99EB-83CCAE7B6E92}" type="presParOf" srcId="{BE08F051-7ADB-4F3F-A04E-B5DC3E87BCC6}" destId="{FFECA23D-9737-4BF6-97F6-EE192440C08A}" srcOrd="2" destOrd="0" presId="urn:microsoft.com/office/officeart/2005/8/layout/list1"/>
    <dgm:cxn modelId="{DDAA2DE0-153F-42FC-9BAC-7DA7C80B2D05}" type="presParOf" srcId="{BE08F051-7ADB-4F3F-A04E-B5DC3E87BCC6}" destId="{19C7D7E9-4B9D-444D-A2EA-93D89F8FB808}" srcOrd="3" destOrd="0" presId="urn:microsoft.com/office/officeart/2005/8/layout/list1"/>
    <dgm:cxn modelId="{BF34E1E5-D613-47E8-9A30-185DEB8F69BB}" type="presParOf" srcId="{BE08F051-7ADB-4F3F-A04E-B5DC3E87BCC6}" destId="{0742C626-3FFA-419E-977A-5A45DD0CAC05}" srcOrd="4" destOrd="0" presId="urn:microsoft.com/office/officeart/2005/8/layout/list1"/>
    <dgm:cxn modelId="{AAF7DA6C-1E80-4D05-8497-703BDD6057FD}" type="presParOf" srcId="{0742C626-3FFA-419E-977A-5A45DD0CAC05}" destId="{E3286039-153A-4003-A04D-B41CCD902CBB}" srcOrd="0" destOrd="0" presId="urn:microsoft.com/office/officeart/2005/8/layout/list1"/>
    <dgm:cxn modelId="{F803CB5B-215C-4949-A9D1-6CA4733D0F7C}" type="presParOf" srcId="{0742C626-3FFA-419E-977A-5A45DD0CAC05}" destId="{36635D48-2D6F-4816-A8F0-548CF68F6FE7}" srcOrd="1" destOrd="0" presId="urn:microsoft.com/office/officeart/2005/8/layout/list1"/>
    <dgm:cxn modelId="{628CA846-2922-4EC6-B553-16490DF406D1}" type="presParOf" srcId="{BE08F051-7ADB-4F3F-A04E-B5DC3E87BCC6}" destId="{118B6855-488C-4491-93E1-69426A1B5C8C}" srcOrd="5" destOrd="0" presId="urn:microsoft.com/office/officeart/2005/8/layout/list1"/>
    <dgm:cxn modelId="{B7B29044-C82B-4E00-A7AD-F7BF56F6AF02}" type="presParOf" srcId="{BE08F051-7ADB-4F3F-A04E-B5DC3E87BCC6}" destId="{EF8A1D2E-147E-4251-98D4-D558C7843EE2}" srcOrd="6" destOrd="0" presId="urn:microsoft.com/office/officeart/2005/8/layout/list1"/>
    <dgm:cxn modelId="{F7ED1D80-48FC-4565-BB4E-E429028E784F}" type="presParOf" srcId="{BE08F051-7ADB-4F3F-A04E-B5DC3E87BCC6}" destId="{08204B49-0921-4A31-9DB8-33FA585F3788}" srcOrd="7" destOrd="0" presId="urn:microsoft.com/office/officeart/2005/8/layout/list1"/>
    <dgm:cxn modelId="{83FF8930-A82E-4653-81E7-6C288A50796F}" type="presParOf" srcId="{BE08F051-7ADB-4F3F-A04E-B5DC3E87BCC6}" destId="{E228511E-B4E1-4D7B-AB0D-24B6BC4E1CC8}" srcOrd="8" destOrd="0" presId="urn:microsoft.com/office/officeart/2005/8/layout/list1"/>
    <dgm:cxn modelId="{33E883E6-DDB1-44C6-9114-5B666A765943}" type="presParOf" srcId="{E228511E-B4E1-4D7B-AB0D-24B6BC4E1CC8}" destId="{A18E048A-417E-4279-8AD1-B801DF05ED72}" srcOrd="0" destOrd="0" presId="urn:microsoft.com/office/officeart/2005/8/layout/list1"/>
    <dgm:cxn modelId="{60744168-5B65-4932-8FD9-F90311D87D9E}" type="presParOf" srcId="{E228511E-B4E1-4D7B-AB0D-24B6BC4E1CC8}" destId="{6537F0FE-4235-4DAD-BDFE-637ABF8A234E}" srcOrd="1" destOrd="0" presId="urn:microsoft.com/office/officeart/2005/8/layout/list1"/>
    <dgm:cxn modelId="{EBD6CEFC-92BE-4B21-A3A7-7AAF253C2999}" type="presParOf" srcId="{BE08F051-7ADB-4F3F-A04E-B5DC3E87BCC6}" destId="{B6607B75-4F67-45C7-BD9F-FE960A0D286D}" srcOrd="9" destOrd="0" presId="urn:microsoft.com/office/officeart/2005/8/layout/list1"/>
    <dgm:cxn modelId="{52900584-0486-4637-96BE-85559E9C5E65}" type="presParOf" srcId="{BE08F051-7ADB-4F3F-A04E-B5DC3E87BCC6}" destId="{15221A05-669C-432B-B0B3-7F029DDDDFC1}" srcOrd="10" destOrd="0" presId="urn:microsoft.com/office/officeart/2005/8/layout/list1"/>
    <dgm:cxn modelId="{70C23DEF-4342-4E5C-B9B6-B4A4EA4EC53F}" type="presParOf" srcId="{BE08F051-7ADB-4F3F-A04E-B5DC3E87BCC6}" destId="{6DC0F51E-D7FB-4719-A0F1-DC5A5EFBF6D4}" srcOrd="11" destOrd="0" presId="urn:microsoft.com/office/officeart/2005/8/layout/list1"/>
    <dgm:cxn modelId="{89046575-9304-452A-9C08-7046090A60B9}" type="presParOf" srcId="{BE08F051-7ADB-4F3F-A04E-B5DC3E87BCC6}" destId="{27A100A7-1DC4-4182-9080-C8ABC9673543}" srcOrd="12" destOrd="0" presId="urn:microsoft.com/office/officeart/2005/8/layout/list1"/>
    <dgm:cxn modelId="{C61E7A64-9A4C-4A45-ACAC-AFF5272E548E}" type="presParOf" srcId="{27A100A7-1DC4-4182-9080-C8ABC9673543}" destId="{3151DF81-7F1F-4A99-B844-23E50003498D}" srcOrd="0" destOrd="0" presId="urn:microsoft.com/office/officeart/2005/8/layout/list1"/>
    <dgm:cxn modelId="{BDE11E1A-F616-4667-A53F-CCB724F62A40}" type="presParOf" srcId="{27A100A7-1DC4-4182-9080-C8ABC9673543}" destId="{0DC9BEFB-F0F7-4B74-9C1A-4933703D6A3F}" srcOrd="1" destOrd="0" presId="urn:microsoft.com/office/officeart/2005/8/layout/list1"/>
    <dgm:cxn modelId="{71AFA679-62CF-42D9-9F8C-809D124D2D4C}" type="presParOf" srcId="{BE08F051-7ADB-4F3F-A04E-B5DC3E87BCC6}" destId="{4F422FA3-70C3-4592-8FDD-8D9109E91D14}" srcOrd="13" destOrd="0" presId="urn:microsoft.com/office/officeart/2005/8/layout/list1"/>
    <dgm:cxn modelId="{40E47140-34CB-423A-BAB6-DCAFFC025AE7}" type="presParOf" srcId="{BE08F051-7ADB-4F3F-A04E-B5DC3E87BCC6}" destId="{A37033BA-12A4-4E72-A238-C494B4F36B26}" srcOrd="14" destOrd="0" presId="urn:microsoft.com/office/officeart/2005/8/layout/list1"/>
    <dgm:cxn modelId="{58D70B9F-3D73-4807-BB46-5D3A6D8B301A}" type="presParOf" srcId="{BE08F051-7ADB-4F3F-A04E-B5DC3E87BCC6}" destId="{D819B507-AC34-48C4-BD02-D7A0012CA851}" srcOrd="15" destOrd="0" presId="urn:microsoft.com/office/officeart/2005/8/layout/list1"/>
    <dgm:cxn modelId="{CE205D13-F7AC-4FD8-9551-C78D36C0B52A}" type="presParOf" srcId="{BE08F051-7ADB-4F3F-A04E-B5DC3E87BCC6}" destId="{A98C8C43-DB9E-4311-8576-3D311265ED74}" srcOrd="16" destOrd="0" presId="urn:microsoft.com/office/officeart/2005/8/layout/list1"/>
    <dgm:cxn modelId="{A7AA8668-E68E-45C3-AEFC-425695B43877}" type="presParOf" srcId="{A98C8C43-DB9E-4311-8576-3D311265ED74}" destId="{2A2C4BF2-E663-40C0-8B21-6DD1712B126D}" srcOrd="0" destOrd="0" presId="urn:microsoft.com/office/officeart/2005/8/layout/list1"/>
    <dgm:cxn modelId="{F17F5D7D-CB83-458C-8242-7121DC7A23A0}" type="presParOf" srcId="{A98C8C43-DB9E-4311-8576-3D311265ED74}" destId="{D462687F-EAF3-4150-8687-F4EB847B45B6}" srcOrd="1" destOrd="0" presId="urn:microsoft.com/office/officeart/2005/8/layout/list1"/>
    <dgm:cxn modelId="{97DA8022-D879-4A9D-A628-FF35351E83FD}" type="presParOf" srcId="{BE08F051-7ADB-4F3F-A04E-B5DC3E87BCC6}" destId="{FFA9969D-992A-47EC-BDCC-FCFA037B82C0}" srcOrd="17" destOrd="0" presId="urn:microsoft.com/office/officeart/2005/8/layout/list1"/>
    <dgm:cxn modelId="{C6517589-6D15-462C-B806-D261B72469F4}"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a:solidFill>
          <a:schemeClr val="accent1">
            <a:lumMod val="60000"/>
            <a:lumOff val="40000"/>
          </a:schemeClr>
        </a:solidFill>
      </dgm:spPr>
      <dgm:t>
        <a:bodyPr/>
        <a:lstStyle/>
        <a:p>
          <a:r>
            <a:rPr lang="en-US" b="1" smtClean="0">
              <a:solidFill>
                <a:schemeClr val="accent6">
                  <a:lumMod val="50000"/>
                </a:schemeClr>
              </a:solidFill>
            </a:rPr>
            <a:t>Key Global Water Challenges</a:t>
          </a:r>
          <a:endParaRPr lang="en-US" b="1" dirty="0" smtClean="0">
            <a:solidFill>
              <a:schemeClr val="accent6">
                <a:lumMod val="50000"/>
              </a:schemeClr>
            </a:solidFill>
          </a:endParaRP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A75ED68F-2D8C-44EB-8F2E-B229E94AB6DA}" type="presOf" srcId="{A0E6A035-BB28-47AF-BD28-5F2DA4ACA809}" destId="{235F3891-6DB9-4914-A5C0-8F76A9C778B2}" srcOrd="1" destOrd="0" presId="urn:microsoft.com/office/officeart/2005/8/layout/list1"/>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47A913B2-ED42-4B00-9AA6-031D3E1AFAC7}" type="presOf" srcId="{45990921-DE02-47D8-ABC5-D5F4287EACC8}" destId="{BE08F051-7ADB-4F3F-A04E-B5DC3E87BCC6}" srcOrd="0" destOrd="0" presId="urn:microsoft.com/office/officeart/2005/8/layout/list1"/>
    <dgm:cxn modelId="{8CF0AFC0-4723-478D-A052-26F926C54ADA}" type="presOf" srcId="{A0E6A035-BB28-47AF-BD28-5F2DA4ACA809}" destId="{62EB141D-5C3D-4F80-8C77-8B2F5EEF5FBA}" srcOrd="0" destOrd="0" presId="urn:microsoft.com/office/officeart/2005/8/layout/list1"/>
    <dgm:cxn modelId="{7E9B4A92-F3A5-43C2-BCE7-97B643AA75CF}" type="presOf" srcId="{17F436BE-6F02-472F-965D-1DF5993E20A6}" destId="{E3286039-153A-4003-A04D-B41CCD902CBB}"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E146E123-1113-485B-AECB-C96DDC10BAA2}" srcId="{45990921-DE02-47D8-ABC5-D5F4287EACC8}" destId="{A0E6A035-BB28-47AF-BD28-5F2DA4ACA809}" srcOrd="0" destOrd="0" parTransId="{E4165EB5-BB60-4271-A5F9-B589B0A412ED}" sibTransId="{4F905C32-C9FD-4028-B38D-8BF7C717633C}"/>
    <dgm:cxn modelId="{010A1A26-612C-4806-B2C0-A2ACB3C0864D}" type="presOf" srcId="{D2048C71-4340-415E-833A-F2743115B432}" destId="{A18E048A-417E-4279-8AD1-B801DF05ED72}" srcOrd="0" destOrd="0" presId="urn:microsoft.com/office/officeart/2005/8/layout/list1"/>
    <dgm:cxn modelId="{83787B90-04B5-4A8C-9F62-0EED3AD75D03}" type="presOf" srcId="{17F436BE-6F02-472F-965D-1DF5993E20A6}" destId="{36635D48-2D6F-4816-A8F0-548CF68F6FE7}" srcOrd="1" destOrd="0" presId="urn:microsoft.com/office/officeart/2005/8/layout/list1"/>
    <dgm:cxn modelId="{6D36A0F0-437D-4CA9-AF8F-6EF43C200163}" type="presOf" srcId="{4015F81E-12D7-4087-B399-081000603965}" destId="{2A2C4BF2-E663-40C0-8B21-6DD1712B126D}" srcOrd="0" destOrd="0" presId="urn:microsoft.com/office/officeart/2005/8/layout/list1"/>
    <dgm:cxn modelId="{D9486DEA-5995-42B0-A524-CA190D4EE61D}" type="presOf" srcId="{E9FED42F-8E1E-4FAD-998B-4939B973C015}" destId="{0DC9BEFB-F0F7-4B74-9C1A-4933703D6A3F}" srcOrd="1" destOrd="0" presId="urn:microsoft.com/office/officeart/2005/8/layout/list1"/>
    <dgm:cxn modelId="{D17C50A3-AD6B-4546-AE3D-1FBB7E1E70CE}" type="presOf" srcId="{E9FED42F-8E1E-4FAD-998B-4939B973C015}" destId="{3151DF81-7F1F-4A99-B844-23E50003498D}" srcOrd="0" destOrd="0" presId="urn:microsoft.com/office/officeart/2005/8/layout/list1"/>
    <dgm:cxn modelId="{CAD31441-79BE-4D97-BFD1-ACCDAD750E8E}" type="presOf" srcId="{4015F81E-12D7-4087-B399-081000603965}" destId="{D462687F-EAF3-4150-8687-F4EB847B45B6}" srcOrd="1" destOrd="0" presId="urn:microsoft.com/office/officeart/2005/8/layout/list1"/>
    <dgm:cxn modelId="{2DC0F6DE-4E1B-47FA-8895-A030CA6F186E}" type="presOf" srcId="{D2048C71-4340-415E-833A-F2743115B432}" destId="{6537F0FE-4235-4DAD-BDFE-637ABF8A234E}" srcOrd="1" destOrd="0" presId="urn:microsoft.com/office/officeart/2005/8/layout/list1"/>
    <dgm:cxn modelId="{7AA7F3E2-0062-4FD5-8A7C-3DA23F3498E9}" type="presParOf" srcId="{BE08F051-7ADB-4F3F-A04E-B5DC3E87BCC6}" destId="{7B5C0D3B-EBEC-453A-9563-5FE64CF797BC}" srcOrd="0" destOrd="0" presId="urn:microsoft.com/office/officeart/2005/8/layout/list1"/>
    <dgm:cxn modelId="{AF523DDF-F71C-4BBF-AF48-C3060E297668}" type="presParOf" srcId="{7B5C0D3B-EBEC-453A-9563-5FE64CF797BC}" destId="{62EB141D-5C3D-4F80-8C77-8B2F5EEF5FBA}" srcOrd="0" destOrd="0" presId="urn:microsoft.com/office/officeart/2005/8/layout/list1"/>
    <dgm:cxn modelId="{608F6209-BCDA-40E1-BBE9-CFFA643F0251}" type="presParOf" srcId="{7B5C0D3B-EBEC-453A-9563-5FE64CF797BC}" destId="{235F3891-6DB9-4914-A5C0-8F76A9C778B2}" srcOrd="1" destOrd="0" presId="urn:microsoft.com/office/officeart/2005/8/layout/list1"/>
    <dgm:cxn modelId="{480A473D-78E9-4F16-AF2B-8A0FD2810069}" type="presParOf" srcId="{BE08F051-7ADB-4F3F-A04E-B5DC3E87BCC6}" destId="{5B2643CD-8F23-481D-82EA-AAB5428D2A88}" srcOrd="1" destOrd="0" presId="urn:microsoft.com/office/officeart/2005/8/layout/list1"/>
    <dgm:cxn modelId="{6B69BB03-B123-4C8E-BAAC-2A23CFE05B06}" type="presParOf" srcId="{BE08F051-7ADB-4F3F-A04E-B5DC3E87BCC6}" destId="{FFECA23D-9737-4BF6-97F6-EE192440C08A}" srcOrd="2" destOrd="0" presId="urn:microsoft.com/office/officeart/2005/8/layout/list1"/>
    <dgm:cxn modelId="{EF16DD36-CFC3-4DA7-8519-3D3637327FAB}" type="presParOf" srcId="{BE08F051-7ADB-4F3F-A04E-B5DC3E87BCC6}" destId="{19C7D7E9-4B9D-444D-A2EA-93D89F8FB808}" srcOrd="3" destOrd="0" presId="urn:microsoft.com/office/officeart/2005/8/layout/list1"/>
    <dgm:cxn modelId="{1181A4DB-78A6-49B7-864F-E9FD4D28EBFC}" type="presParOf" srcId="{BE08F051-7ADB-4F3F-A04E-B5DC3E87BCC6}" destId="{0742C626-3FFA-419E-977A-5A45DD0CAC05}" srcOrd="4" destOrd="0" presId="urn:microsoft.com/office/officeart/2005/8/layout/list1"/>
    <dgm:cxn modelId="{A34F0952-4252-45AB-BDB7-DCC61DE42089}" type="presParOf" srcId="{0742C626-3FFA-419E-977A-5A45DD0CAC05}" destId="{E3286039-153A-4003-A04D-B41CCD902CBB}" srcOrd="0" destOrd="0" presId="urn:microsoft.com/office/officeart/2005/8/layout/list1"/>
    <dgm:cxn modelId="{C986DB56-981E-4612-B72E-31639142175F}" type="presParOf" srcId="{0742C626-3FFA-419E-977A-5A45DD0CAC05}" destId="{36635D48-2D6F-4816-A8F0-548CF68F6FE7}" srcOrd="1" destOrd="0" presId="urn:microsoft.com/office/officeart/2005/8/layout/list1"/>
    <dgm:cxn modelId="{0525789B-00F8-4FA5-B3E7-96B930AEBA69}" type="presParOf" srcId="{BE08F051-7ADB-4F3F-A04E-B5DC3E87BCC6}" destId="{118B6855-488C-4491-93E1-69426A1B5C8C}" srcOrd="5" destOrd="0" presId="urn:microsoft.com/office/officeart/2005/8/layout/list1"/>
    <dgm:cxn modelId="{6215B7D7-6C85-432E-BB0D-3704C1813EC5}" type="presParOf" srcId="{BE08F051-7ADB-4F3F-A04E-B5DC3E87BCC6}" destId="{EF8A1D2E-147E-4251-98D4-D558C7843EE2}" srcOrd="6" destOrd="0" presId="urn:microsoft.com/office/officeart/2005/8/layout/list1"/>
    <dgm:cxn modelId="{D862D3BB-AA21-4641-99C2-9D3FBBED01DF}" type="presParOf" srcId="{BE08F051-7ADB-4F3F-A04E-B5DC3E87BCC6}" destId="{08204B49-0921-4A31-9DB8-33FA585F3788}" srcOrd="7" destOrd="0" presId="urn:microsoft.com/office/officeart/2005/8/layout/list1"/>
    <dgm:cxn modelId="{A3535CE8-E6C8-4BF7-AB00-99AC3794429F}" type="presParOf" srcId="{BE08F051-7ADB-4F3F-A04E-B5DC3E87BCC6}" destId="{E228511E-B4E1-4D7B-AB0D-24B6BC4E1CC8}" srcOrd="8" destOrd="0" presId="urn:microsoft.com/office/officeart/2005/8/layout/list1"/>
    <dgm:cxn modelId="{5DB26CE7-C6FF-4ECD-AC30-A4D85D45947A}" type="presParOf" srcId="{E228511E-B4E1-4D7B-AB0D-24B6BC4E1CC8}" destId="{A18E048A-417E-4279-8AD1-B801DF05ED72}" srcOrd="0" destOrd="0" presId="urn:microsoft.com/office/officeart/2005/8/layout/list1"/>
    <dgm:cxn modelId="{556B52B8-025D-4509-9022-313775E5A968}" type="presParOf" srcId="{E228511E-B4E1-4D7B-AB0D-24B6BC4E1CC8}" destId="{6537F0FE-4235-4DAD-BDFE-637ABF8A234E}" srcOrd="1" destOrd="0" presId="urn:microsoft.com/office/officeart/2005/8/layout/list1"/>
    <dgm:cxn modelId="{B93F6745-8B1C-46EC-874B-4F1BB8C03F98}" type="presParOf" srcId="{BE08F051-7ADB-4F3F-A04E-B5DC3E87BCC6}" destId="{B6607B75-4F67-45C7-BD9F-FE960A0D286D}" srcOrd="9" destOrd="0" presId="urn:microsoft.com/office/officeart/2005/8/layout/list1"/>
    <dgm:cxn modelId="{68E9CB12-9CD6-4549-B71F-68096827A6D0}" type="presParOf" srcId="{BE08F051-7ADB-4F3F-A04E-B5DC3E87BCC6}" destId="{15221A05-669C-432B-B0B3-7F029DDDDFC1}" srcOrd="10" destOrd="0" presId="urn:microsoft.com/office/officeart/2005/8/layout/list1"/>
    <dgm:cxn modelId="{2E5BCC4F-D860-4538-AA31-F6653F4B188C}" type="presParOf" srcId="{BE08F051-7ADB-4F3F-A04E-B5DC3E87BCC6}" destId="{6DC0F51E-D7FB-4719-A0F1-DC5A5EFBF6D4}" srcOrd="11" destOrd="0" presId="urn:microsoft.com/office/officeart/2005/8/layout/list1"/>
    <dgm:cxn modelId="{E318D12D-B91D-48C3-8BC1-069BCF35D886}" type="presParOf" srcId="{BE08F051-7ADB-4F3F-A04E-B5DC3E87BCC6}" destId="{27A100A7-1DC4-4182-9080-C8ABC9673543}" srcOrd="12" destOrd="0" presId="urn:microsoft.com/office/officeart/2005/8/layout/list1"/>
    <dgm:cxn modelId="{BA3D88C9-2AAB-4FFE-B1A3-E6D47DDE4F90}" type="presParOf" srcId="{27A100A7-1DC4-4182-9080-C8ABC9673543}" destId="{3151DF81-7F1F-4A99-B844-23E50003498D}" srcOrd="0" destOrd="0" presId="urn:microsoft.com/office/officeart/2005/8/layout/list1"/>
    <dgm:cxn modelId="{3768C782-3194-4AE6-89CD-DE564C2DB838}" type="presParOf" srcId="{27A100A7-1DC4-4182-9080-C8ABC9673543}" destId="{0DC9BEFB-F0F7-4B74-9C1A-4933703D6A3F}" srcOrd="1" destOrd="0" presId="urn:microsoft.com/office/officeart/2005/8/layout/list1"/>
    <dgm:cxn modelId="{5E7D79AC-AF77-44E4-9CDB-609BE07FDBED}" type="presParOf" srcId="{BE08F051-7ADB-4F3F-A04E-B5DC3E87BCC6}" destId="{4F422FA3-70C3-4592-8FDD-8D9109E91D14}" srcOrd="13" destOrd="0" presId="urn:microsoft.com/office/officeart/2005/8/layout/list1"/>
    <dgm:cxn modelId="{661DCA85-A130-49D4-A499-0A964AC84B3A}" type="presParOf" srcId="{BE08F051-7ADB-4F3F-A04E-B5DC3E87BCC6}" destId="{A37033BA-12A4-4E72-A238-C494B4F36B26}" srcOrd="14" destOrd="0" presId="urn:microsoft.com/office/officeart/2005/8/layout/list1"/>
    <dgm:cxn modelId="{90CC96D0-B60F-4ACA-8826-9BDBAE7E6CD1}" type="presParOf" srcId="{BE08F051-7ADB-4F3F-A04E-B5DC3E87BCC6}" destId="{D819B507-AC34-48C4-BD02-D7A0012CA851}" srcOrd="15" destOrd="0" presId="urn:microsoft.com/office/officeart/2005/8/layout/list1"/>
    <dgm:cxn modelId="{9F6402E2-EB33-40B3-A946-786756F2FB71}" type="presParOf" srcId="{BE08F051-7ADB-4F3F-A04E-B5DC3E87BCC6}" destId="{A98C8C43-DB9E-4311-8576-3D311265ED74}" srcOrd="16" destOrd="0" presId="urn:microsoft.com/office/officeart/2005/8/layout/list1"/>
    <dgm:cxn modelId="{2F9AA741-F237-419E-BE05-C52E13B163CC}" type="presParOf" srcId="{A98C8C43-DB9E-4311-8576-3D311265ED74}" destId="{2A2C4BF2-E663-40C0-8B21-6DD1712B126D}" srcOrd="0" destOrd="0" presId="urn:microsoft.com/office/officeart/2005/8/layout/list1"/>
    <dgm:cxn modelId="{CE8CE456-ABBF-4DFF-8160-D485CE404536}" type="presParOf" srcId="{A98C8C43-DB9E-4311-8576-3D311265ED74}" destId="{D462687F-EAF3-4150-8687-F4EB847B45B6}" srcOrd="1" destOrd="0" presId="urn:microsoft.com/office/officeart/2005/8/layout/list1"/>
    <dgm:cxn modelId="{753183AC-6471-46FB-BD84-02895DC3CEBB}" type="presParOf" srcId="{BE08F051-7ADB-4F3F-A04E-B5DC3E87BCC6}" destId="{FFA9969D-992A-47EC-BDCC-FCFA037B82C0}" srcOrd="17" destOrd="0" presId="urn:microsoft.com/office/officeart/2005/8/layout/list1"/>
    <dgm:cxn modelId="{650A1E08-E07F-409E-8CD3-F03A2C9DE2AC}"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89CF0-3588-4895-8789-A411A791142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BFA74DA-A9C3-4BB0-AB0A-26AC9D931070}">
      <dgm:prSet phldrT="[Text]"/>
      <dgm:spPr/>
      <dgm:t>
        <a:bodyPr/>
        <a:lstStyle/>
        <a:p>
          <a:r>
            <a:rPr lang="en-US" dirty="0" smtClean="0"/>
            <a:t>Physical Water Scarcity</a:t>
          </a:r>
          <a:endParaRPr lang="en-US" dirty="0"/>
        </a:p>
      </dgm:t>
    </dgm:pt>
    <dgm:pt modelId="{F6B4C213-20DE-469C-8DBB-9697B3C74320}" type="parTrans" cxnId="{1FA1F443-4F69-4A64-8F2D-3F95D69AA797}">
      <dgm:prSet/>
      <dgm:spPr/>
      <dgm:t>
        <a:bodyPr/>
        <a:lstStyle/>
        <a:p>
          <a:endParaRPr lang="en-US"/>
        </a:p>
      </dgm:t>
    </dgm:pt>
    <dgm:pt modelId="{2336DAE1-00E4-4AD2-9BA5-9F07E8C22127}" type="sibTrans" cxnId="{1FA1F443-4F69-4A64-8F2D-3F95D69AA797}">
      <dgm:prSet/>
      <dgm:spPr/>
      <dgm:t>
        <a:bodyPr/>
        <a:lstStyle/>
        <a:p>
          <a:endParaRPr lang="en-US"/>
        </a:p>
      </dgm:t>
    </dgm:pt>
    <dgm:pt modelId="{2EC1F2E1-DAED-4ED1-A45E-428F920E2516}">
      <dgm:prSet phldrT="[Text]"/>
      <dgm:spPr/>
      <dgm:t>
        <a:bodyPr/>
        <a:lstStyle/>
        <a:p>
          <a:r>
            <a:rPr lang="en-GB" dirty="0" smtClean="0"/>
            <a:t>A condition where there is not enough water to meet demand. </a:t>
          </a:r>
          <a:endParaRPr lang="en-US" dirty="0"/>
        </a:p>
      </dgm:t>
    </dgm:pt>
    <dgm:pt modelId="{BE866D77-0BA2-4CAE-B054-9FED0036B58F}" type="parTrans" cxnId="{E2F0CE9B-C201-462A-9970-37F949014D00}">
      <dgm:prSet/>
      <dgm:spPr/>
      <dgm:t>
        <a:bodyPr/>
        <a:lstStyle/>
        <a:p>
          <a:endParaRPr lang="en-US"/>
        </a:p>
      </dgm:t>
    </dgm:pt>
    <dgm:pt modelId="{A8ABAFCF-8D36-4FA1-840E-5C66A662E734}" type="sibTrans" cxnId="{E2F0CE9B-C201-462A-9970-37F949014D00}">
      <dgm:prSet/>
      <dgm:spPr/>
      <dgm:t>
        <a:bodyPr/>
        <a:lstStyle/>
        <a:p>
          <a:endParaRPr lang="en-US"/>
        </a:p>
      </dgm:t>
    </dgm:pt>
    <dgm:pt modelId="{9B1A15A8-2828-4D4F-98E5-DA2AD96A759B}">
      <dgm:prSet phldrT="[Text]"/>
      <dgm:spPr/>
      <dgm:t>
        <a:bodyPr/>
        <a:lstStyle/>
        <a:p>
          <a:r>
            <a:rPr lang="en-GB" dirty="0" smtClean="0"/>
            <a:t>Mainly induced due to the lack of investment in water resource construction and management to meet the required water demand.</a:t>
          </a:r>
          <a:endParaRPr lang="en-US" dirty="0"/>
        </a:p>
      </dgm:t>
    </dgm:pt>
    <dgm:pt modelId="{56DB72ED-9779-4B3C-8DEA-228855E7EAF8}" type="parTrans" cxnId="{9038674B-B29E-4B39-BD28-1464259CB702}">
      <dgm:prSet/>
      <dgm:spPr/>
      <dgm:t>
        <a:bodyPr/>
        <a:lstStyle/>
        <a:p>
          <a:endParaRPr lang="en-US"/>
        </a:p>
      </dgm:t>
    </dgm:pt>
    <dgm:pt modelId="{C67C29EB-52D7-4458-A65F-3D4D2F4751BB}" type="sibTrans" cxnId="{9038674B-B29E-4B39-BD28-1464259CB702}">
      <dgm:prSet/>
      <dgm:spPr/>
      <dgm:t>
        <a:bodyPr/>
        <a:lstStyle/>
        <a:p>
          <a:endParaRPr lang="en-US"/>
        </a:p>
      </dgm:t>
    </dgm:pt>
    <dgm:pt modelId="{037DA7E5-82A7-45D1-B0C0-D3D0E236D18A}">
      <dgm:prSet phldrT="[Text]"/>
      <dgm:spPr/>
      <dgm:t>
        <a:bodyPr/>
        <a:lstStyle/>
        <a:p>
          <a:r>
            <a:rPr lang="en-GB" dirty="0" smtClean="0"/>
            <a:t>Economic Water Scarcity </a:t>
          </a:r>
          <a:endParaRPr lang="en-US" dirty="0"/>
        </a:p>
      </dgm:t>
    </dgm:pt>
    <dgm:pt modelId="{3FB16427-DB81-4E35-9549-E84DB797A16A}" type="sibTrans" cxnId="{78240244-49CB-4AD7-99BA-202BDAC6F6E8}">
      <dgm:prSet/>
      <dgm:spPr/>
      <dgm:t>
        <a:bodyPr/>
        <a:lstStyle/>
        <a:p>
          <a:endParaRPr lang="en-US"/>
        </a:p>
      </dgm:t>
    </dgm:pt>
    <dgm:pt modelId="{2D22596C-B2A9-4C62-9E8C-BBDB1CA48B32}" type="parTrans" cxnId="{78240244-49CB-4AD7-99BA-202BDAC6F6E8}">
      <dgm:prSet/>
      <dgm:spPr/>
      <dgm:t>
        <a:bodyPr/>
        <a:lstStyle/>
        <a:p>
          <a:endParaRPr lang="en-US"/>
        </a:p>
      </dgm:t>
    </dgm:pt>
    <dgm:pt modelId="{EB687DCE-3FAB-437F-AF80-FE9059BDB8B3}">
      <dgm:prSet phldrT="[Text]"/>
      <dgm:spPr/>
      <dgm:t>
        <a:bodyPr/>
        <a:lstStyle/>
        <a:p>
          <a:r>
            <a:rPr lang="en-GB" b="0" dirty="0" smtClean="0"/>
            <a:t>No enough monetary means to obtain adequate and clean water.</a:t>
          </a:r>
          <a:endParaRPr lang="en-US" b="0" dirty="0"/>
        </a:p>
      </dgm:t>
    </dgm:pt>
    <dgm:pt modelId="{3326D7C1-699E-4909-A9CC-500DEAE76101}" type="parTrans" cxnId="{D0A243F9-C435-4FFE-9E14-EA65F470CE41}">
      <dgm:prSet/>
      <dgm:spPr/>
      <dgm:t>
        <a:bodyPr/>
        <a:lstStyle/>
        <a:p>
          <a:endParaRPr lang="en-US"/>
        </a:p>
      </dgm:t>
    </dgm:pt>
    <dgm:pt modelId="{312B466F-6E29-4383-AB86-78BBD3551C52}" type="sibTrans" cxnId="{D0A243F9-C435-4FFE-9E14-EA65F470CE41}">
      <dgm:prSet/>
      <dgm:spPr/>
      <dgm:t>
        <a:bodyPr/>
        <a:lstStyle/>
        <a:p>
          <a:endParaRPr lang="en-US"/>
        </a:p>
      </dgm:t>
    </dgm:pt>
    <dgm:pt modelId="{E6A7585C-DB9F-44E2-954C-84D3557A9789}">
      <dgm:prSet phldrT="[Text]"/>
      <dgm:spPr/>
      <dgm:t>
        <a:bodyPr/>
        <a:lstStyle/>
        <a:p>
          <a:r>
            <a:rPr lang="en-GB" dirty="0" smtClean="0"/>
            <a:t>Most arid regions often suffer from the lack of physical access to water resources.</a:t>
          </a:r>
          <a:endParaRPr lang="en-US" dirty="0"/>
        </a:p>
      </dgm:t>
    </dgm:pt>
    <dgm:pt modelId="{8088719B-0F55-47E6-A49C-1492D5732BE4}" type="parTrans" cxnId="{938E2167-3671-4621-9FD5-8DE6A9519235}">
      <dgm:prSet/>
      <dgm:spPr/>
      <dgm:t>
        <a:bodyPr/>
        <a:lstStyle/>
        <a:p>
          <a:endParaRPr lang="en-US"/>
        </a:p>
      </dgm:t>
    </dgm:pt>
    <dgm:pt modelId="{1D32F4EA-0490-4D69-8367-9A95A4BDFB2B}" type="sibTrans" cxnId="{938E2167-3671-4621-9FD5-8DE6A9519235}">
      <dgm:prSet/>
      <dgm:spPr/>
      <dgm:t>
        <a:bodyPr/>
        <a:lstStyle/>
        <a:p>
          <a:endParaRPr lang="en-US"/>
        </a:p>
      </dgm:t>
    </dgm:pt>
    <dgm:pt modelId="{448D6890-DB2A-469D-A7B4-B215E7B53422}" type="pres">
      <dgm:prSet presAssocID="{BFB89CF0-3588-4895-8789-A411A7911421}" presName="linearFlow" presStyleCnt="0">
        <dgm:presLayoutVars>
          <dgm:dir/>
          <dgm:animLvl val="lvl"/>
          <dgm:resizeHandles/>
        </dgm:presLayoutVars>
      </dgm:prSet>
      <dgm:spPr/>
      <dgm:t>
        <a:bodyPr/>
        <a:lstStyle/>
        <a:p>
          <a:endParaRPr lang="en-US"/>
        </a:p>
      </dgm:t>
    </dgm:pt>
    <dgm:pt modelId="{69C66A5F-84E8-41D3-8DF4-B7C8AEBD2A0A}" type="pres">
      <dgm:prSet presAssocID="{ABFA74DA-A9C3-4BB0-AB0A-26AC9D931070}" presName="compositeNode" presStyleCnt="0">
        <dgm:presLayoutVars>
          <dgm:bulletEnabled val="1"/>
        </dgm:presLayoutVars>
      </dgm:prSet>
      <dgm:spPr/>
    </dgm:pt>
    <dgm:pt modelId="{639BD051-1CAB-4C3C-B0F1-87E07C1D6251}" type="pres">
      <dgm:prSet presAssocID="{ABFA74DA-A9C3-4BB0-AB0A-26AC9D931070}"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FD0231F3-245A-4D49-A6B0-3C6407CCDBB0}" type="pres">
      <dgm:prSet presAssocID="{ABFA74DA-A9C3-4BB0-AB0A-26AC9D931070}" presName="childNode" presStyleLbl="node1" presStyleIdx="0" presStyleCnt="2">
        <dgm:presLayoutVars>
          <dgm:bulletEnabled val="1"/>
        </dgm:presLayoutVars>
      </dgm:prSet>
      <dgm:spPr/>
      <dgm:t>
        <a:bodyPr/>
        <a:lstStyle/>
        <a:p>
          <a:endParaRPr lang="en-US"/>
        </a:p>
      </dgm:t>
    </dgm:pt>
    <dgm:pt modelId="{71167844-B985-455E-8EDE-2E782297E34C}" type="pres">
      <dgm:prSet presAssocID="{ABFA74DA-A9C3-4BB0-AB0A-26AC9D931070}" presName="parentNode" presStyleLbl="revTx" presStyleIdx="0" presStyleCnt="2">
        <dgm:presLayoutVars>
          <dgm:chMax val="0"/>
          <dgm:bulletEnabled val="1"/>
        </dgm:presLayoutVars>
      </dgm:prSet>
      <dgm:spPr/>
      <dgm:t>
        <a:bodyPr/>
        <a:lstStyle/>
        <a:p>
          <a:endParaRPr lang="en-US"/>
        </a:p>
      </dgm:t>
    </dgm:pt>
    <dgm:pt modelId="{4D37629F-05FD-4628-836F-4741B96B5F1D}" type="pres">
      <dgm:prSet presAssocID="{2336DAE1-00E4-4AD2-9BA5-9F07E8C22127}" presName="sibTrans" presStyleCnt="0"/>
      <dgm:spPr/>
    </dgm:pt>
    <dgm:pt modelId="{EC6F1916-5F19-47F8-8BA0-D63E1D7EB822}" type="pres">
      <dgm:prSet presAssocID="{037DA7E5-82A7-45D1-B0C0-D3D0E236D18A}" presName="compositeNode" presStyleCnt="0">
        <dgm:presLayoutVars>
          <dgm:bulletEnabled val="1"/>
        </dgm:presLayoutVars>
      </dgm:prSet>
      <dgm:spPr/>
    </dgm:pt>
    <dgm:pt modelId="{FF9CB8B0-C471-4B32-85B5-F02BC5CEE315}" type="pres">
      <dgm:prSet presAssocID="{037DA7E5-82A7-45D1-B0C0-D3D0E236D18A}"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0239358-4BCB-4AB7-BF86-DA6BDE927A7F}" type="pres">
      <dgm:prSet presAssocID="{037DA7E5-82A7-45D1-B0C0-D3D0E236D18A}" presName="childNode" presStyleLbl="node1" presStyleIdx="1" presStyleCnt="2">
        <dgm:presLayoutVars>
          <dgm:bulletEnabled val="1"/>
        </dgm:presLayoutVars>
      </dgm:prSet>
      <dgm:spPr/>
      <dgm:t>
        <a:bodyPr/>
        <a:lstStyle/>
        <a:p>
          <a:endParaRPr lang="en-US"/>
        </a:p>
      </dgm:t>
    </dgm:pt>
    <dgm:pt modelId="{95A77B48-9E1A-4229-B72C-19B88E2CCB14}" type="pres">
      <dgm:prSet presAssocID="{037DA7E5-82A7-45D1-B0C0-D3D0E236D18A}" presName="parentNode" presStyleLbl="revTx" presStyleIdx="1" presStyleCnt="2">
        <dgm:presLayoutVars>
          <dgm:chMax val="0"/>
          <dgm:bulletEnabled val="1"/>
        </dgm:presLayoutVars>
      </dgm:prSet>
      <dgm:spPr/>
      <dgm:t>
        <a:bodyPr/>
        <a:lstStyle/>
        <a:p>
          <a:endParaRPr lang="en-US"/>
        </a:p>
      </dgm:t>
    </dgm:pt>
  </dgm:ptLst>
  <dgm:cxnLst>
    <dgm:cxn modelId="{D0A243F9-C435-4FFE-9E14-EA65F470CE41}" srcId="{037DA7E5-82A7-45D1-B0C0-D3D0E236D18A}" destId="{EB687DCE-3FAB-437F-AF80-FE9059BDB8B3}" srcOrd="1" destOrd="0" parTransId="{3326D7C1-699E-4909-A9CC-500DEAE76101}" sibTransId="{312B466F-6E29-4383-AB86-78BBD3551C52}"/>
    <dgm:cxn modelId="{825D22B5-FAA8-47A2-A3B5-F5ADB99D221A}" type="presOf" srcId="{EB687DCE-3FAB-437F-AF80-FE9059BDB8B3}" destId="{60239358-4BCB-4AB7-BF86-DA6BDE927A7F}" srcOrd="0" destOrd="1" presId="urn:microsoft.com/office/officeart/2005/8/layout/hList2"/>
    <dgm:cxn modelId="{8F455DC6-AFB4-4642-B979-3E98D8EFF2F4}" type="presOf" srcId="{2EC1F2E1-DAED-4ED1-A45E-428F920E2516}" destId="{FD0231F3-245A-4D49-A6B0-3C6407CCDBB0}" srcOrd="0" destOrd="0" presId="urn:microsoft.com/office/officeart/2005/8/layout/hList2"/>
    <dgm:cxn modelId="{39FD726C-30CF-4836-AAC1-9A6A92A2E2DF}" type="presOf" srcId="{9B1A15A8-2828-4D4F-98E5-DA2AD96A759B}" destId="{60239358-4BCB-4AB7-BF86-DA6BDE927A7F}" srcOrd="0" destOrd="0" presId="urn:microsoft.com/office/officeart/2005/8/layout/hList2"/>
    <dgm:cxn modelId="{6A90A7E2-C52F-4897-8E18-B2EB25B59048}" type="presOf" srcId="{E6A7585C-DB9F-44E2-954C-84D3557A9789}" destId="{FD0231F3-245A-4D49-A6B0-3C6407CCDBB0}" srcOrd="0" destOrd="1" presId="urn:microsoft.com/office/officeart/2005/8/layout/hList2"/>
    <dgm:cxn modelId="{E2F0CE9B-C201-462A-9970-37F949014D00}" srcId="{ABFA74DA-A9C3-4BB0-AB0A-26AC9D931070}" destId="{2EC1F2E1-DAED-4ED1-A45E-428F920E2516}" srcOrd="0" destOrd="0" parTransId="{BE866D77-0BA2-4CAE-B054-9FED0036B58F}" sibTransId="{A8ABAFCF-8D36-4FA1-840E-5C66A662E734}"/>
    <dgm:cxn modelId="{D506690D-BDC3-42E0-8050-ED65529F918E}" type="presOf" srcId="{ABFA74DA-A9C3-4BB0-AB0A-26AC9D931070}" destId="{71167844-B985-455E-8EDE-2E782297E34C}" srcOrd="0" destOrd="0" presId="urn:microsoft.com/office/officeart/2005/8/layout/hList2"/>
    <dgm:cxn modelId="{9038674B-B29E-4B39-BD28-1464259CB702}" srcId="{037DA7E5-82A7-45D1-B0C0-D3D0E236D18A}" destId="{9B1A15A8-2828-4D4F-98E5-DA2AD96A759B}" srcOrd="0" destOrd="0" parTransId="{56DB72ED-9779-4B3C-8DEA-228855E7EAF8}" sibTransId="{C67C29EB-52D7-4458-A65F-3D4D2F4751BB}"/>
    <dgm:cxn modelId="{1FA1F443-4F69-4A64-8F2D-3F95D69AA797}" srcId="{BFB89CF0-3588-4895-8789-A411A7911421}" destId="{ABFA74DA-A9C3-4BB0-AB0A-26AC9D931070}" srcOrd="0" destOrd="0" parTransId="{F6B4C213-20DE-469C-8DBB-9697B3C74320}" sibTransId="{2336DAE1-00E4-4AD2-9BA5-9F07E8C22127}"/>
    <dgm:cxn modelId="{78240244-49CB-4AD7-99BA-202BDAC6F6E8}" srcId="{BFB89CF0-3588-4895-8789-A411A7911421}" destId="{037DA7E5-82A7-45D1-B0C0-D3D0E236D18A}" srcOrd="1" destOrd="0" parTransId="{2D22596C-B2A9-4C62-9E8C-BBDB1CA48B32}" sibTransId="{3FB16427-DB81-4E35-9549-E84DB797A16A}"/>
    <dgm:cxn modelId="{938E2167-3671-4621-9FD5-8DE6A9519235}" srcId="{ABFA74DA-A9C3-4BB0-AB0A-26AC9D931070}" destId="{E6A7585C-DB9F-44E2-954C-84D3557A9789}" srcOrd="1" destOrd="0" parTransId="{8088719B-0F55-47E6-A49C-1492D5732BE4}" sibTransId="{1D32F4EA-0490-4D69-8367-9A95A4BDFB2B}"/>
    <dgm:cxn modelId="{C585EB88-49A4-4350-914A-A7673BF86C27}" type="presOf" srcId="{BFB89CF0-3588-4895-8789-A411A7911421}" destId="{448D6890-DB2A-469D-A7B4-B215E7B53422}" srcOrd="0" destOrd="0" presId="urn:microsoft.com/office/officeart/2005/8/layout/hList2"/>
    <dgm:cxn modelId="{89454CC5-03CE-4AB2-90AB-DEEE24DFC697}" type="presOf" srcId="{037DA7E5-82A7-45D1-B0C0-D3D0E236D18A}" destId="{95A77B48-9E1A-4229-B72C-19B88E2CCB14}" srcOrd="0" destOrd="0" presId="urn:microsoft.com/office/officeart/2005/8/layout/hList2"/>
    <dgm:cxn modelId="{7E5CEB34-F09B-4497-95C1-71C901F82D2F}" type="presParOf" srcId="{448D6890-DB2A-469D-A7B4-B215E7B53422}" destId="{69C66A5F-84E8-41D3-8DF4-B7C8AEBD2A0A}" srcOrd="0" destOrd="0" presId="urn:microsoft.com/office/officeart/2005/8/layout/hList2"/>
    <dgm:cxn modelId="{8E9B5E41-D4F3-46A7-AA1D-3176FFC74AD8}" type="presParOf" srcId="{69C66A5F-84E8-41D3-8DF4-B7C8AEBD2A0A}" destId="{639BD051-1CAB-4C3C-B0F1-87E07C1D6251}" srcOrd="0" destOrd="0" presId="urn:microsoft.com/office/officeart/2005/8/layout/hList2"/>
    <dgm:cxn modelId="{8A8F34A6-B781-4F4F-A402-378E310CFE2C}" type="presParOf" srcId="{69C66A5F-84E8-41D3-8DF4-B7C8AEBD2A0A}" destId="{FD0231F3-245A-4D49-A6B0-3C6407CCDBB0}" srcOrd="1" destOrd="0" presId="urn:microsoft.com/office/officeart/2005/8/layout/hList2"/>
    <dgm:cxn modelId="{2EC7CE60-71D6-4807-8BB7-6BB0573CE3E0}" type="presParOf" srcId="{69C66A5F-84E8-41D3-8DF4-B7C8AEBD2A0A}" destId="{71167844-B985-455E-8EDE-2E782297E34C}" srcOrd="2" destOrd="0" presId="urn:microsoft.com/office/officeart/2005/8/layout/hList2"/>
    <dgm:cxn modelId="{FA287DAF-C970-49C6-A85E-0C9345AE586C}" type="presParOf" srcId="{448D6890-DB2A-469D-A7B4-B215E7B53422}" destId="{4D37629F-05FD-4628-836F-4741B96B5F1D}" srcOrd="1" destOrd="0" presId="urn:microsoft.com/office/officeart/2005/8/layout/hList2"/>
    <dgm:cxn modelId="{69B3D3AA-A1C3-409E-83A6-4A3B45F18106}" type="presParOf" srcId="{448D6890-DB2A-469D-A7B4-B215E7B53422}" destId="{EC6F1916-5F19-47F8-8BA0-D63E1D7EB822}" srcOrd="2" destOrd="0" presId="urn:microsoft.com/office/officeart/2005/8/layout/hList2"/>
    <dgm:cxn modelId="{E762EF02-4BF7-4F0C-975C-D97E72B3C2F9}" type="presParOf" srcId="{EC6F1916-5F19-47F8-8BA0-D63E1D7EB822}" destId="{FF9CB8B0-C471-4B32-85B5-F02BC5CEE315}" srcOrd="0" destOrd="0" presId="urn:microsoft.com/office/officeart/2005/8/layout/hList2"/>
    <dgm:cxn modelId="{1470C5DD-5CFC-48DD-ABA1-531B3325CE1C}" type="presParOf" srcId="{EC6F1916-5F19-47F8-8BA0-D63E1D7EB822}" destId="{60239358-4BCB-4AB7-BF86-DA6BDE927A7F}" srcOrd="1" destOrd="0" presId="urn:microsoft.com/office/officeart/2005/8/layout/hList2"/>
    <dgm:cxn modelId="{6FFA3FAA-5127-47E4-BB81-91B3623EB1FB}" type="presParOf" srcId="{EC6F1916-5F19-47F8-8BA0-D63E1D7EB822}" destId="{95A77B48-9E1A-4229-B72C-19B88E2CCB1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EB9DB3-7D6F-45B1-AC87-5CFD7B7AEF5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2D03CF59-9127-4C0C-97ED-B44F6F3CB725}">
      <dgm:prSet phldrT="[Text]" custT="1"/>
      <dgm:spPr/>
      <dgm:t>
        <a:bodyPr/>
        <a:lstStyle/>
        <a:p>
          <a:pPr algn="ctr"/>
          <a:r>
            <a:rPr lang="en-US" sz="1800" dirty="0" smtClean="0"/>
            <a:t>Increase in Temp</a:t>
          </a:r>
          <a:endParaRPr lang="en-US" sz="1800" dirty="0"/>
        </a:p>
      </dgm:t>
    </dgm:pt>
    <dgm:pt modelId="{27DC6557-0C03-4035-92A3-9CFEC9034508}" type="parTrans" cxnId="{724D0288-3FCA-4B9C-B4A0-566B3A6DE45F}">
      <dgm:prSet/>
      <dgm:spPr/>
      <dgm:t>
        <a:bodyPr/>
        <a:lstStyle/>
        <a:p>
          <a:endParaRPr lang="en-US"/>
        </a:p>
      </dgm:t>
    </dgm:pt>
    <dgm:pt modelId="{528081E9-F6DD-47A8-AFE3-6CA1B0316E14}" type="sibTrans" cxnId="{724D0288-3FCA-4B9C-B4A0-566B3A6DE45F}">
      <dgm:prSet/>
      <dgm:spPr/>
      <dgm:t>
        <a:bodyPr/>
        <a:lstStyle/>
        <a:p>
          <a:endParaRPr lang="en-US"/>
        </a:p>
      </dgm:t>
    </dgm:pt>
    <dgm:pt modelId="{427DD1B5-1D51-4D5A-8AD8-6341F33F6E2B}">
      <dgm:prSet phldrT="[Text]" custT="1"/>
      <dgm:spPr/>
      <dgm:t>
        <a:bodyPr/>
        <a:lstStyle/>
        <a:p>
          <a:pPr algn="ctr"/>
          <a:r>
            <a:rPr lang="en-US" sz="1800" dirty="0" smtClean="0"/>
            <a:t>Rate of </a:t>
          </a:r>
          <a:r>
            <a:rPr lang="en-US" sz="1800" dirty="0" err="1" smtClean="0"/>
            <a:t>Evapotrans</a:t>
          </a:r>
          <a:endParaRPr lang="en-US" sz="1800" dirty="0"/>
        </a:p>
      </dgm:t>
    </dgm:pt>
    <dgm:pt modelId="{6FA8A37E-3C94-440A-BDDE-97339CA77F1C}" type="parTrans" cxnId="{2FF50F31-46FF-4533-A7A0-7871DDE4FABF}">
      <dgm:prSet/>
      <dgm:spPr/>
      <dgm:t>
        <a:bodyPr/>
        <a:lstStyle/>
        <a:p>
          <a:endParaRPr lang="en-US"/>
        </a:p>
      </dgm:t>
    </dgm:pt>
    <dgm:pt modelId="{79958BCB-5A35-4736-B42A-0CD7C32E2844}" type="sibTrans" cxnId="{2FF50F31-46FF-4533-A7A0-7871DDE4FABF}">
      <dgm:prSet/>
      <dgm:spPr/>
      <dgm:t>
        <a:bodyPr/>
        <a:lstStyle/>
        <a:p>
          <a:endParaRPr lang="en-US"/>
        </a:p>
      </dgm:t>
    </dgm:pt>
    <dgm:pt modelId="{055FDF76-534D-4C87-A911-851F387A89EE}">
      <dgm:prSet phldrT="[Text]" custT="1"/>
      <dgm:spPr/>
      <dgm:t>
        <a:bodyPr/>
        <a:lstStyle/>
        <a:p>
          <a:pPr algn="ctr"/>
          <a:r>
            <a:rPr lang="en-US" sz="1800" dirty="0" smtClean="0"/>
            <a:t>Atmosphere capacity of holding water</a:t>
          </a:r>
          <a:endParaRPr lang="en-US" sz="1800" dirty="0"/>
        </a:p>
      </dgm:t>
    </dgm:pt>
    <dgm:pt modelId="{8E6E369C-48D4-49F2-AFD5-248401774DA2}" type="parTrans" cxnId="{D278EEE6-A8E4-4ADE-B76E-9A39E1C7258B}">
      <dgm:prSet/>
      <dgm:spPr/>
      <dgm:t>
        <a:bodyPr/>
        <a:lstStyle/>
        <a:p>
          <a:endParaRPr lang="en-US"/>
        </a:p>
      </dgm:t>
    </dgm:pt>
    <dgm:pt modelId="{EA35563D-BB93-4F48-B324-E5045D42D0B2}" type="sibTrans" cxnId="{D278EEE6-A8E4-4ADE-B76E-9A39E1C7258B}">
      <dgm:prSet/>
      <dgm:spPr/>
      <dgm:t>
        <a:bodyPr/>
        <a:lstStyle/>
        <a:p>
          <a:endParaRPr lang="en-US"/>
        </a:p>
      </dgm:t>
    </dgm:pt>
    <dgm:pt modelId="{8D823A5F-29E4-4E76-A427-BB359B102AD2}">
      <dgm:prSet phldrT="[Text]" custT="1"/>
      <dgm:spPr/>
      <dgm:t>
        <a:bodyPr/>
        <a:lstStyle/>
        <a:p>
          <a:pPr algn="ctr"/>
          <a:r>
            <a:rPr lang="en-US" sz="1800" dirty="0" smtClean="0"/>
            <a:t>Excess precipitation</a:t>
          </a:r>
          <a:endParaRPr lang="en-US" sz="1800" dirty="0"/>
        </a:p>
      </dgm:t>
    </dgm:pt>
    <dgm:pt modelId="{3351FCFF-06EA-4EA7-9005-82A5B506541C}" type="parTrans" cxnId="{A8CD3E56-6963-40D4-90B7-D86664AF0F28}">
      <dgm:prSet/>
      <dgm:spPr/>
      <dgm:t>
        <a:bodyPr/>
        <a:lstStyle/>
        <a:p>
          <a:endParaRPr lang="en-US"/>
        </a:p>
      </dgm:t>
    </dgm:pt>
    <dgm:pt modelId="{256F56B8-70BC-4A01-B079-DF0ECDD51B41}" type="sibTrans" cxnId="{A8CD3E56-6963-40D4-90B7-D86664AF0F28}">
      <dgm:prSet/>
      <dgm:spPr/>
      <dgm:t>
        <a:bodyPr/>
        <a:lstStyle/>
        <a:p>
          <a:endParaRPr lang="en-US"/>
        </a:p>
      </dgm:t>
    </dgm:pt>
    <dgm:pt modelId="{CF1A1BF1-DBBE-4A6E-9416-6B629B1622BD}">
      <dgm:prSet phldrT="[Text]" custT="1"/>
      <dgm:spPr/>
      <dgm:t>
        <a:bodyPr/>
        <a:lstStyle/>
        <a:p>
          <a:pPr algn="ctr"/>
          <a:r>
            <a:rPr lang="en-US" sz="1800" dirty="0" smtClean="0"/>
            <a:t>Rain (rather than snow)</a:t>
          </a:r>
          <a:endParaRPr lang="en-US" sz="1800" dirty="0"/>
        </a:p>
      </dgm:t>
    </dgm:pt>
    <dgm:pt modelId="{762841AF-39F6-4BE8-BF23-C4C4619B68C9}" type="parTrans" cxnId="{1AA69DCC-8C4E-4494-A6C9-4D15837CA725}">
      <dgm:prSet/>
      <dgm:spPr/>
      <dgm:t>
        <a:bodyPr/>
        <a:lstStyle/>
        <a:p>
          <a:endParaRPr lang="en-US"/>
        </a:p>
      </dgm:t>
    </dgm:pt>
    <dgm:pt modelId="{F040784C-D68A-4E20-8200-FB19411CD69E}" type="sibTrans" cxnId="{1AA69DCC-8C4E-4494-A6C9-4D15837CA725}">
      <dgm:prSet/>
      <dgm:spPr/>
      <dgm:t>
        <a:bodyPr/>
        <a:lstStyle/>
        <a:p>
          <a:endParaRPr lang="en-US"/>
        </a:p>
      </dgm:t>
    </dgm:pt>
    <dgm:pt modelId="{D3F58A62-9E4F-420E-BC11-E6BE4DA4A487}" type="pres">
      <dgm:prSet presAssocID="{C2EB9DB3-7D6F-45B1-AC87-5CFD7B7AEF51}" presName="cycle" presStyleCnt="0">
        <dgm:presLayoutVars>
          <dgm:dir/>
          <dgm:resizeHandles val="exact"/>
        </dgm:presLayoutVars>
      </dgm:prSet>
      <dgm:spPr/>
      <dgm:t>
        <a:bodyPr/>
        <a:lstStyle/>
        <a:p>
          <a:endParaRPr lang="en-US"/>
        </a:p>
      </dgm:t>
    </dgm:pt>
    <dgm:pt modelId="{C6771804-72E6-4CC3-BFE4-D8087897AD6A}" type="pres">
      <dgm:prSet presAssocID="{2D03CF59-9127-4C0C-97ED-B44F6F3CB725}" presName="node" presStyleLbl="node1" presStyleIdx="0" presStyleCnt="5">
        <dgm:presLayoutVars>
          <dgm:bulletEnabled val="1"/>
        </dgm:presLayoutVars>
      </dgm:prSet>
      <dgm:spPr/>
      <dgm:t>
        <a:bodyPr/>
        <a:lstStyle/>
        <a:p>
          <a:endParaRPr lang="en-US"/>
        </a:p>
      </dgm:t>
    </dgm:pt>
    <dgm:pt modelId="{76CE5CAA-B7DF-4405-A3C8-6D7766215934}" type="pres">
      <dgm:prSet presAssocID="{2D03CF59-9127-4C0C-97ED-B44F6F3CB725}" presName="spNode" presStyleCnt="0"/>
      <dgm:spPr/>
    </dgm:pt>
    <dgm:pt modelId="{CEDA658D-9776-45D4-94EB-D38DCB6D757A}" type="pres">
      <dgm:prSet presAssocID="{528081E9-F6DD-47A8-AFE3-6CA1B0316E14}" presName="sibTrans" presStyleLbl="sibTrans1D1" presStyleIdx="0" presStyleCnt="5"/>
      <dgm:spPr/>
      <dgm:t>
        <a:bodyPr/>
        <a:lstStyle/>
        <a:p>
          <a:endParaRPr lang="en-US"/>
        </a:p>
      </dgm:t>
    </dgm:pt>
    <dgm:pt modelId="{E4702A3A-345A-457B-A3C9-D90F168FBA35}" type="pres">
      <dgm:prSet presAssocID="{427DD1B5-1D51-4D5A-8AD8-6341F33F6E2B}" presName="node" presStyleLbl="node1" presStyleIdx="1" presStyleCnt="5">
        <dgm:presLayoutVars>
          <dgm:bulletEnabled val="1"/>
        </dgm:presLayoutVars>
      </dgm:prSet>
      <dgm:spPr/>
      <dgm:t>
        <a:bodyPr/>
        <a:lstStyle/>
        <a:p>
          <a:endParaRPr lang="en-US"/>
        </a:p>
      </dgm:t>
    </dgm:pt>
    <dgm:pt modelId="{9547E660-AFBC-4D85-83DC-C7358EDBDA1D}" type="pres">
      <dgm:prSet presAssocID="{427DD1B5-1D51-4D5A-8AD8-6341F33F6E2B}" presName="spNode" presStyleCnt="0"/>
      <dgm:spPr/>
    </dgm:pt>
    <dgm:pt modelId="{38B15610-C45B-466F-AF4F-C54C094CB3A2}" type="pres">
      <dgm:prSet presAssocID="{79958BCB-5A35-4736-B42A-0CD7C32E2844}" presName="sibTrans" presStyleLbl="sibTrans1D1" presStyleIdx="1" presStyleCnt="5"/>
      <dgm:spPr/>
      <dgm:t>
        <a:bodyPr/>
        <a:lstStyle/>
        <a:p>
          <a:endParaRPr lang="en-US"/>
        </a:p>
      </dgm:t>
    </dgm:pt>
    <dgm:pt modelId="{DF503213-C41A-4CDD-9350-4543F51F312F}" type="pres">
      <dgm:prSet presAssocID="{055FDF76-534D-4C87-A911-851F387A89EE}" presName="node" presStyleLbl="node1" presStyleIdx="2" presStyleCnt="5">
        <dgm:presLayoutVars>
          <dgm:bulletEnabled val="1"/>
        </dgm:presLayoutVars>
      </dgm:prSet>
      <dgm:spPr/>
      <dgm:t>
        <a:bodyPr/>
        <a:lstStyle/>
        <a:p>
          <a:endParaRPr lang="en-US"/>
        </a:p>
      </dgm:t>
    </dgm:pt>
    <dgm:pt modelId="{0F391136-28F1-48AA-9D53-1E56F8C59E46}" type="pres">
      <dgm:prSet presAssocID="{055FDF76-534D-4C87-A911-851F387A89EE}" presName="spNode" presStyleCnt="0"/>
      <dgm:spPr/>
    </dgm:pt>
    <dgm:pt modelId="{70EF5E90-15BF-460F-89E0-71EDCF8644CD}" type="pres">
      <dgm:prSet presAssocID="{EA35563D-BB93-4F48-B324-E5045D42D0B2}" presName="sibTrans" presStyleLbl="sibTrans1D1" presStyleIdx="2" presStyleCnt="5"/>
      <dgm:spPr/>
      <dgm:t>
        <a:bodyPr/>
        <a:lstStyle/>
        <a:p>
          <a:endParaRPr lang="en-US"/>
        </a:p>
      </dgm:t>
    </dgm:pt>
    <dgm:pt modelId="{3AE5DF3E-5D4E-4910-A75D-C6A712DB1421}" type="pres">
      <dgm:prSet presAssocID="{8D823A5F-29E4-4E76-A427-BB359B102AD2}" presName="node" presStyleLbl="node1" presStyleIdx="3" presStyleCnt="5">
        <dgm:presLayoutVars>
          <dgm:bulletEnabled val="1"/>
        </dgm:presLayoutVars>
      </dgm:prSet>
      <dgm:spPr/>
      <dgm:t>
        <a:bodyPr/>
        <a:lstStyle/>
        <a:p>
          <a:endParaRPr lang="en-US"/>
        </a:p>
      </dgm:t>
    </dgm:pt>
    <dgm:pt modelId="{2BC7C4A0-8EC1-49BC-9BAB-4155245B3567}" type="pres">
      <dgm:prSet presAssocID="{8D823A5F-29E4-4E76-A427-BB359B102AD2}" presName="spNode" presStyleCnt="0"/>
      <dgm:spPr/>
    </dgm:pt>
    <dgm:pt modelId="{13BE305F-95F0-4B31-9AE9-5F358A3E34D3}" type="pres">
      <dgm:prSet presAssocID="{256F56B8-70BC-4A01-B079-DF0ECDD51B41}" presName="sibTrans" presStyleLbl="sibTrans1D1" presStyleIdx="3" presStyleCnt="5"/>
      <dgm:spPr/>
      <dgm:t>
        <a:bodyPr/>
        <a:lstStyle/>
        <a:p>
          <a:endParaRPr lang="en-US"/>
        </a:p>
      </dgm:t>
    </dgm:pt>
    <dgm:pt modelId="{788AF1D2-3F0B-45F1-A6C3-78BE0949B12B}" type="pres">
      <dgm:prSet presAssocID="{CF1A1BF1-DBBE-4A6E-9416-6B629B1622BD}" presName="node" presStyleLbl="node1" presStyleIdx="4" presStyleCnt="5">
        <dgm:presLayoutVars>
          <dgm:bulletEnabled val="1"/>
        </dgm:presLayoutVars>
      </dgm:prSet>
      <dgm:spPr/>
      <dgm:t>
        <a:bodyPr/>
        <a:lstStyle/>
        <a:p>
          <a:endParaRPr lang="en-US"/>
        </a:p>
      </dgm:t>
    </dgm:pt>
    <dgm:pt modelId="{782B7D90-2641-4E89-B0EA-9770EC71BC43}" type="pres">
      <dgm:prSet presAssocID="{CF1A1BF1-DBBE-4A6E-9416-6B629B1622BD}" presName="spNode" presStyleCnt="0"/>
      <dgm:spPr/>
    </dgm:pt>
    <dgm:pt modelId="{F23E2874-409B-4C87-A989-EA9943128BCB}" type="pres">
      <dgm:prSet presAssocID="{F040784C-D68A-4E20-8200-FB19411CD69E}" presName="sibTrans" presStyleLbl="sibTrans1D1" presStyleIdx="4" presStyleCnt="5"/>
      <dgm:spPr/>
      <dgm:t>
        <a:bodyPr/>
        <a:lstStyle/>
        <a:p>
          <a:endParaRPr lang="en-US"/>
        </a:p>
      </dgm:t>
    </dgm:pt>
  </dgm:ptLst>
  <dgm:cxnLst>
    <dgm:cxn modelId="{77BD46FA-5CF0-4D7F-BB6D-704ACBF7302C}" type="presOf" srcId="{CF1A1BF1-DBBE-4A6E-9416-6B629B1622BD}" destId="{788AF1D2-3F0B-45F1-A6C3-78BE0949B12B}" srcOrd="0" destOrd="0" presId="urn:microsoft.com/office/officeart/2005/8/layout/cycle5"/>
    <dgm:cxn modelId="{724D0288-3FCA-4B9C-B4A0-566B3A6DE45F}" srcId="{C2EB9DB3-7D6F-45B1-AC87-5CFD7B7AEF51}" destId="{2D03CF59-9127-4C0C-97ED-B44F6F3CB725}" srcOrd="0" destOrd="0" parTransId="{27DC6557-0C03-4035-92A3-9CFEC9034508}" sibTransId="{528081E9-F6DD-47A8-AFE3-6CA1B0316E14}"/>
    <dgm:cxn modelId="{1AA69DCC-8C4E-4494-A6C9-4D15837CA725}" srcId="{C2EB9DB3-7D6F-45B1-AC87-5CFD7B7AEF51}" destId="{CF1A1BF1-DBBE-4A6E-9416-6B629B1622BD}" srcOrd="4" destOrd="0" parTransId="{762841AF-39F6-4BE8-BF23-C4C4619B68C9}" sibTransId="{F040784C-D68A-4E20-8200-FB19411CD69E}"/>
    <dgm:cxn modelId="{83B1AD82-4110-4AF9-BA2E-9C89480E8383}" type="presOf" srcId="{427DD1B5-1D51-4D5A-8AD8-6341F33F6E2B}" destId="{E4702A3A-345A-457B-A3C9-D90F168FBA35}" srcOrd="0" destOrd="0" presId="urn:microsoft.com/office/officeart/2005/8/layout/cycle5"/>
    <dgm:cxn modelId="{1EFCF2C0-AC17-4197-8FC6-0FE7F32CC10F}" type="presOf" srcId="{8D823A5F-29E4-4E76-A427-BB359B102AD2}" destId="{3AE5DF3E-5D4E-4910-A75D-C6A712DB1421}" srcOrd="0" destOrd="0" presId="urn:microsoft.com/office/officeart/2005/8/layout/cycle5"/>
    <dgm:cxn modelId="{DA4B56FA-837C-4F9F-B089-073F513D5C59}" type="presOf" srcId="{055FDF76-534D-4C87-A911-851F387A89EE}" destId="{DF503213-C41A-4CDD-9350-4543F51F312F}" srcOrd="0" destOrd="0" presId="urn:microsoft.com/office/officeart/2005/8/layout/cycle5"/>
    <dgm:cxn modelId="{E3A412DE-979B-4772-895D-E234B96151E0}" type="presOf" srcId="{528081E9-F6DD-47A8-AFE3-6CA1B0316E14}" destId="{CEDA658D-9776-45D4-94EB-D38DCB6D757A}" srcOrd="0" destOrd="0" presId="urn:microsoft.com/office/officeart/2005/8/layout/cycle5"/>
    <dgm:cxn modelId="{D278EEE6-A8E4-4ADE-B76E-9A39E1C7258B}" srcId="{C2EB9DB3-7D6F-45B1-AC87-5CFD7B7AEF51}" destId="{055FDF76-534D-4C87-A911-851F387A89EE}" srcOrd="2" destOrd="0" parTransId="{8E6E369C-48D4-49F2-AFD5-248401774DA2}" sibTransId="{EA35563D-BB93-4F48-B324-E5045D42D0B2}"/>
    <dgm:cxn modelId="{5BB350BC-E46A-48ED-9638-094733F55161}" type="presOf" srcId="{79958BCB-5A35-4736-B42A-0CD7C32E2844}" destId="{38B15610-C45B-466F-AF4F-C54C094CB3A2}" srcOrd="0" destOrd="0" presId="urn:microsoft.com/office/officeart/2005/8/layout/cycle5"/>
    <dgm:cxn modelId="{2FF50F31-46FF-4533-A7A0-7871DDE4FABF}" srcId="{C2EB9DB3-7D6F-45B1-AC87-5CFD7B7AEF51}" destId="{427DD1B5-1D51-4D5A-8AD8-6341F33F6E2B}" srcOrd="1" destOrd="0" parTransId="{6FA8A37E-3C94-440A-BDDE-97339CA77F1C}" sibTransId="{79958BCB-5A35-4736-B42A-0CD7C32E2844}"/>
    <dgm:cxn modelId="{530BED81-616D-416D-A7E2-3E0FF65949C1}" type="presOf" srcId="{256F56B8-70BC-4A01-B079-DF0ECDD51B41}" destId="{13BE305F-95F0-4B31-9AE9-5F358A3E34D3}" srcOrd="0" destOrd="0" presId="urn:microsoft.com/office/officeart/2005/8/layout/cycle5"/>
    <dgm:cxn modelId="{9CFDD251-690D-42C5-9120-68B9A3B77934}" type="presOf" srcId="{EA35563D-BB93-4F48-B324-E5045D42D0B2}" destId="{70EF5E90-15BF-460F-89E0-71EDCF8644CD}" srcOrd="0" destOrd="0" presId="urn:microsoft.com/office/officeart/2005/8/layout/cycle5"/>
    <dgm:cxn modelId="{249DCE66-BDBC-4475-90EA-1A5FE3ADCE34}" type="presOf" srcId="{F040784C-D68A-4E20-8200-FB19411CD69E}" destId="{F23E2874-409B-4C87-A989-EA9943128BCB}" srcOrd="0" destOrd="0" presId="urn:microsoft.com/office/officeart/2005/8/layout/cycle5"/>
    <dgm:cxn modelId="{ECCB1EB1-7E14-491F-80EF-50CBBA805735}" type="presOf" srcId="{C2EB9DB3-7D6F-45B1-AC87-5CFD7B7AEF51}" destId="{D3F58A62-9E4F-420E-BC11-E6BE4DA4A487}" srcOrd="0" destOrd="0" presId="urn:microsoft.com/office/officeart/2005/8/layout/cycle5"/>
    <dgm:cxn modelId="{A6998921-647C-4335-A8B1-70869A8907BC}" type="presOf" srcId="{2D03CF59-9127-4C0C-97ED-B44F6F3CB725}" destId="{C6771804-72E6-4CC3-BFE4-D8087897AD6A}" srcOrd="0" destOrd="0" presId="urn:microsoft.com/office/officeart/2005/8/layout/cycle5"/>
    <dgm:cxn modelId="{A8CD3E56-6963-40D4-90B7-D86664AF0F28}" srcId="{C2EB9DB3-7D6F-45B1-AC87-5CFD7B7AEF51}" destId="{8D823A5F-29E4-4E76-A427-BB359B102AD2}" srcOrd="3" destOrd="0" parTransId="{3351FCFF-06EA-4EA7-9005-82A5B506541C}" sibTransId="{256F56B8-70BC-4A01-B079-DF0ECDD51B41}"/>
    <dgm:cxn modelId="{5FE27964-5698-4B3E-9B15-D1E0DAC65A26}" type="presParOf" srcId="{D3F58A62-9E4F-420E-BC11-E6BE4DA4A487}" destId="{C6771804-72E6-4CC3-BFE4-D8087897AD6A}" srcOrd="0" destOrd="0" presId="urn:microsoft.com/office/officeart/2005/8/layout/cycle5"/>
    <dgm:cxn modelId="{9AF2E1E6-C418-49DF-B096-0E17465042AB}" type="presParOf" srcId="{D3F58A62-9E4F-420E-BC11-E6BE4DA4A487}" destId="{76CE5CAA-B7DF-4405-A3C8-6D7766215934}" srcOrd="1" destOrd="0" presId="urn:microsoft.com/office/officeart/2005/8/layout/cycle5"/>
    <dgm:cxn modelId="{5E0DA83B-0CD7-43DF-9B95-A28FD85BACB4}" type="presParOf" srcId="{D3F58A62-9E4F-420E-BC11-E6BE4DA4A487}" destId="{CEDA658D-9776-45D4-94EB-D38DCB6D757A}" srcOrd="2" destOrd="0" presId="urn:microsoft.com/office/officeart/2005/8/layout/cycle5"/>
    <dgm:cxn modelId="{C3BA0EF5-CDE4-40A9-AD2C-1C8C7D25CA7C}" type="presParOf" srcId="{D3F58A62-9E4F-420E-BC11-E6BE4DA4A487}" destId="{E4702A3A-345A-457B-A3C9-D90F168FBA35}" srcOrd="3" destOrd="0" presId="urn:microsoft.com/office/officeart/2005/8/layout/cycle5"/>
    <dgm:cxn modelId="{AB40C3D9-094E-4B2A-8011-127FA534F93A}" type="presParOf" srcId="{D3F58A62-9E4F-420E-BC11-E6BE4DA4A487}" destId="{9547E660-AFBC-4D85-83DC-C7358EDBDA1D}" srcOrd="4" destOrd="0" presId="urn:microsoft.com/office/officeart/2005/8/layout/cycle5"/>
    <dgm:cxn modelId="{6EBB8BE7-7B8E-464C-9E66-2C03C496FC1C}" type="presParOf" srcId="{D3F58A62-9E4F-420E-BC11-E6BE4DA4A487}" destId="{38B15610-C45B-466F-AF4F-C54C094CB3A2}" srcOrd="5" destOrd="0" presId="urn:microsoft.com/office/officeart/2005/8/layout/cycle5"/>
    <dgm:cxn modelId="{4D1DA071-4B9A-4563-B634-6B52A6CB12F3}" type="presParOf" srcId="{D3F58A62-9E4F-420E-BC11-E6BE4DA4A487}" destId="{DF503213-C41A-4CDD-9350-4543F51F312F}" srcOrd="6" destOrd="0" presId="urn:microsoft.com/office/officeart/2005/8/layout/cycle5"/>
    <dgm:cxn modelId="{F0B2916B-4E47-4076-AB53-95F173671AEE}" type="presParOf" srcId="{D3F58A62-9E4F-420E-BC11-E6BE4DA4A487}" destId="{0F391136-28F1-48AA-9D53-1E56F8C59E46}" srcOrd="7" destOrd="0" presId="urn:microsoft.com/office/officeart/2005/8/layout/cycle5"/>
    <dgm:cxn modelId="{176D4373-9E53-4969-8359-C9A5DC504F8A}" type="presParOf" srcId="{D3F58A62-9E4F-420E-BC11-E6BE4DA4A487}" destId="{70EF5E90-15BF-460F-89E0-71EDCF8644CD}" srcOrd="8" destOrd="0" presId="urn:microsoft.com/office/officeart/2005/8/layout/cycle5"/>
    <dgm:cxn modelId="{2C1F2B59-5458-4A83-AA0B-38F8E722BEC4}" type="presParOf" srcId="{D3F58A62-9E4F-420E-BC11-E6BE4DA4A487}" destId="{3AE5DF3E-5D4E-4910-A75D-C6A712DB1421}" srcOrd="9" destOrd="0" presId="urn:microsoft.com/office/officeart/2005/8/layout/cycle5"/>
    <dgm:cxn modelId="{433C6009-DCC6-4E4F-BFE0-68A13978349F}" type="presParOf" srcId="{D3F58A62-9E4F-420E-BC11-E6BE4DA4A487}" destId="{2BC7C4A0-8EC1-49BC-9BAB-4155245B3567}" srcOrd="10" destOrd="0" presId="urn:microsoft.com/office/officeart/2005/8/layout/cycle5"/>
    <dgm:cxn modelId="{681A7E90-1BC5-4473-A7DE-D2B1AD39D8BE}" type="presParOf" srcId="{D3F58A62-9E4F-420E-BC11-E6BE4DA4A487}" destId="{13BE305F-95F0-4B31-9AE9-5F358A3E34D3}" srcOrd="11" destOrd="0" presId="urn:microsoft.com/office/officeart/2005/8/layout/cycle5"/>
    <dgm:cxn modelId="{EB73F188-9CA7-426B-9941-F593369F78B1}" type="presParOf" srcId="{D3F58A62-9E4F-420E-BC11-E6BE4DA4A487}" destId="{788AF1D2-3F0B-45F1-A6C3-78BE0949B12B}" srcOrd="12" destOrd="0" presId="urn:microsoft.com/office/officeart/2005/8/layout/cycle5"/>
    <dgm:cxn modelId="{8A9B5DB0-E0CF-4880-A398-C1C4C70F740A}" type="presParOf" srcId="{D3F58A62-9E4F-420E-BC11-E6BE4DA4A487}" destId="{782B7D90-2641-4E89-B0EA-9770EC71BC43}" srcOrd="13" destOrd="0" presId="urn:microsoft.com/office/officeart/2005/8/layout/cycle5"/>
    <dgm:cxn modelId="{9C054062-57C1-4894-B15C-5831F90D279D}" type="presParOf" srcId="{D3F58A62-9E4F-420E-BC11-E6BE4DA4A487}" destId="{F23E2874-409B-4C87-A989-EA9943128BCB}"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a:solidFill>
          <a:schemeClr val="accent1">
            <a:lumMod val="60000"/>
            <a:lumOff val="40000"/>
          </a:schemeClr>
        </a:solidFill>
      </dgm:spPr>
      <dgm:t>
        <a:bodyPr/>
        <a:lstStyle/>
        <a:p>
          <a:r>
            <a:rPr lang="en-US" b="1" dirty="0" smtClean="0">
              <a:solidFill>
                <a:schemeClr val="accent6">
                  <a:lumMod val="50000"/>
                </a:schemeClr>
              </a:solidFill>
            </a:rPr>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dgm:t>
        <a:bodyPr/>
        <a:lstStyle/>
        <a:p>
          <a:r>
            <a:rPr lang="en-US" dirty="0" smtClean="0"/>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544F4C91-0F44-4F29-8522-1D107615BB35}" type="presOf" srcId="{D2048C71-4340-415E-833A-F2743115B432}" destId="{6537F0FE-4235-4DAD-BDFE-637ABF8A234E}" srcOrd="1" destOrd="0" presId="urn:microsoft.com/office/officeart/2005/8/layout/list1"/>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BFF2FAF4-4BCD-417A-9F54-D8290A38D357}" type="presOf" srcId="{17F436BE-6F02-472F-965D-1DF5993E20A6}" destId="{36635D48-2D6F-4816-A8F0-548CF68F6FE7}" srcOrd="1" destOrd="0" presId="urn:microsoft.com/office/officeart/2005/8/layout/list1"/>
    <dgm:cxn modelId="{3583C42F-937F-4838-9C24-40D54B4CC9BF}" type="presOf" srcId="{17F436BE-6F02-472F-965D-1DF5993E20A6}" destId="{E3286039-153A-4003-A04D-B41CCD902CBB}" srcOrd="0" destOrd="0" presId="urn:microsoft.com/office/officeart/2005/8/layout/list1"/>
    <dgm:cxn modelId="{6A5104C6-DA23-4525-B478-3D5E975C8603}" type="presOf" srcId="{A0E6A035-BB28-47AF-BD28-5F2DA4ACA809}" destId="{235F3891-6DB9-4914-A5C0-8F76A9C778B2}" srcOrd="1" destOrd="0" presId="urn:microsoft.com/office/officeart/2005/8/layout/list1"/>
    <dgm:cxn modelId="{BE3FE6D9-A991-4100-B6E7-DFC8760BA197}" type="presOf" srcId="{D2048C71-4340-415E-833A-F2743115B432}" destId="{A18E048A-417E-4279-8AD1-B801DF05ED72}" srcOrd="0" destOrd="0" presId="urn:microsoft.com/office/officeart/2005/8/layout/list1"/>
    <dgm:cxn modelId="{BC190571-D19F-4835-82A4-580548732C6B}" type="presOf" srcId="{E9FED42F-8E1E-4FAD-998B-4939B973C015}" destId="{0DC9BEFB-F0F7-4B74-9C1A-4933703D6A3F}" srcOrd="1" destOrd="0" presId="urn:microsoft.com/office/officeart/2005/8/layout/list1"/>
    <dgm:cxn modelId="{93EBD3B7-A8A2-4F30-825E-B5F990DDF602}" type="presOf" srcId="{4015F81E-12D7-4087-B399-081000603965}" destId="{2A2C4BF2-E663-40C0-8B21-6DD1712B126D}" srcOrd="0" destOrd="0" presId="urn:microsoft.com/office/officeart/2005/8/layout/list1"/>
    <dgm:cxn modelId="{513F4BE0-3BB8-40E9-B4BB-02BAF42D5788}" type="presOf" srcId="{45990921-DE02-47D8-ABC5-D5F4287EACC8}" destId="{BE08F051-7ADB-4F3F-A04E-B5DC3E87BCC6}" srcOrd="0"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BB49CC04-251F-4B1A-B23C-740D00D56329}" type="presOf" srcId="{A0E6A035-BB28-47AF-BD28-5F2DA4ACA809}" destId="{62EB141D-5C3D-4F80-8C77-8B2F5EEF5FBA}" srcOrd="0"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378DA3D6-44FD-4EFB-BDE7-BBBCCA08F05D}" type="presOf" srcId="{4015F81E-12D7-4087-B399-081000603965}" destId="{D462687F-EAF3-4150-8687-F4EB847B45B6}" srcOrd="1" destOrd="0" presId="urn:microsoft.com/office/officeart/2005/8/layout/list1"/>
    <dgm:cxn modelId="{C2DE6A28-9AFF-49C7-BE93-2D40E3195A6D}" type="presOf" srcId="{E9FED42F-8E1E-4FAD-998B-4939B973C015}" destId="{3151DF81-7F1F-4A99-B844-23E50003498D}" srcOrd="0" destOrd="0" presId="urn:microsoft.com/office/officeart/2005/8/layout/list1"/>
    <dgm:cxn modelId="{6748D6E4-C4C1-4744-B127-F76439418292}" type="presParOf" srcId="{BE08F051-7ADB-4F3F-A04E-B5DC3E87BCC6}" destId="{7B5C0D3B-EBEC-453A-9563-5FE64CF797BC}" srcOrd="0" destOrd="0" presId="urn:microsoft.com/office/officeart/2005/8/layout/list1"/>
    <dgm:cxn modelId="{60FA75EC-DF3D-4069-B9F1-FE4B9F83564F}" type="presParOf" srcId="{7B5C0D3B-EBEC-453A-9563-5FE64CF797BC}" destId="{62EB141D-5C3D-4F80-8C77-8B2F5EEF5FBA}" srcOrd="0" destOrd="0" presId="urn:microsoft.com/office/officeart/2005/8/layout/list1"/>
    <dgm:cxn modelId="{3EFF0ADF-0685-44AD-BDBB-48B300E62917}" type="presParOf" srcId="{7B5C0D3B-EBEC-453A-9563-5FE64CF797BC}" destId="{235F3891-6DB9-4914-A5C0-8F76A9C778B2}" srcOrd="1" destOrd="0" presId="urn:microsoft.com/office/officeart/2005/8/layout/list1"/>
    <dgm:cxn modelId="{31525E88-9951-4BDE-B46F-3AB950914634}" type="presParOf" srcId="{BE08F051-7ADB-4F3F-A04E-B5DC3E87BCC6}" destId="{5B2643CD-8F23-481D-82EA-AAB5428D2A88}" srcOrd="1" destOrd="0" presId="urn:microsoft.com/office/officeart/2005/8/layout/list1"/>
    <dgm:cxn modelId="{0AE44B2E-CD59-4077-81E8-95A12B4259C1}" type="presParOf" srcId="{BE08F051-7ADB-4F3F-A04E-B5DC3E87BCC6}" destId="{FFECA23D-9737-4BF6-97F6-EE192440C08A}" srcOrd="2" destOrd="0" presId="urn:microsoft.com/office/officeart/2005/8/layout/list1"/>
    <dgm:cxn modelId="{93ECB7F4-757D-4E95-8176-339335A8D35B}" type="presParOf" srcId="{BE08F051-7ADB-4F3F-A04E-B5DC3E87BCC6}" destId="{19C7D7E9-4B9D-444D-A2EA-93D89F8FB808}" srcOrd="3" destOrd="0" presId="urn:microsoft.com/office/officeart/2005/8/layout/list1"/>
    <dgm:cxn modelId="{C486796B-7AFB-4A2D-BC4D-20BC8BEA74D8}" type="presParOf" srcId="{BE08F051-7ADB-4F3F-A04E-B5DC3E87BCC6}" destId="{0742C626-3FFA-419E-977A-5A45DD0CAC05}" srcOrd="4" destOrd="0" presId="urn:microsoft.com/office/officeart/2005/8/layout/list1"/>
    <dgm:cxn modelId="{EA6504A4-B271-4C35-B7EF-639259F522D5}" type="presParOf" srcId="{0742C626-3FFA-419E-977A-5A45DD0CAC05}" destId="{E3286039-153A-4003-A04D-B41CCD902CBB}" srcOrd="0" destOrd="0" presId="urn:microsoft.com/office/officeart/2005/8/layout/list1"/>
    <dgm:cxn modelId="{40A1D512-2084-4951-A5D6-95DF1FB28734}" type="presParOf" srcId="{0742C626-3FFA-419E-977A-5A45DD0CAC05}" destId="{36635D48-2D6F-4816-A8F0-548CF68F6FE7}" srcOrd="1" destOrd="0" presId="urn:microsoft.com/office/officeart/2005/8/layout/list1"/>
    <dgm:cxn modelId="{75E11769-D19E-41E0-B88A-3822298381AB}" type="presParOf" srcId="{BE08F051-7ADB-4F3F-A04E-B5DC3E87BCC6}" destId="{118B6855-488C-4491-93E1-69426A1B5C8C}" srcOrd="5" destOrd="0" presId="urn:microsoft.com/office/officeart/2005/8/layout/list1"/>
    <dgm:cxn modelId="{438B97ED-C1C8-4D4C-9F1A-7865DC5DE49C}" type="presParOf" srcId="{BE08F051-7ADB-4F3F-A04E-B5DC3E87BCC6}" destId="{EF8A1D2E-147E-4251-98D4-D558C7843EE2}" srcOrd="6" destOrd="0" presId="urn:microsoft.com/office/officeart/2005/8/layout/list1"/>
    <dgm:cxn modelId="{E0877F47-8452-40D1-B563-1ADEEF644D10}" type="presParOf" srcId="{BE08F051-7ADB-4F3F-A04E-B5DC3E87BCC6}" destId="{08204B49-0921-4A31-9DB8-33FA585F3788}" srcOrd="7" destOrd="0" presId="urn:microsoft.com/office/officeart/2005/8/layout/list1"/>
    <dgm:cxn modelId="{EED3AAA6-DA3C-4656-82F1-23AD0171DA44}" type="presParOf" srcId="{BE08F051-7ADB-4F3F-A04E-B5DC3E87BCC6}" destId="{E228511E-B4E1-4D7B-AB0D-24B6BC4E1CC8}" srcOrd="8" destOrd="0" presId="urn:microsoft.com/office/officeart/2005/8/layout/list1"/>
    <dgm:cxn modelId="{5F0839A8-0D48-4176-929F-F4B717C57848}" type="presParOf" srcId="{E228511E-B4E1-4D7B-AB0D-24B6BC4E1CC8}" destId="{A18E048A-417E-4279-8AD1-B801DF05ED72}" srcOrd="0" destOrd="0" presId="urn:microsoft.com/office/officeart/2005/8/layout/list1"/>
    <dgm:cxn modelId="{194A0848-A1BD-4BBE-801F-45984C41C48E}" type="presParOf" srcId="{E228511E-B4E1-4D7B-AB0D-24B6BC4E1CC8}" destId="{6537F0FE-4235-4DAD-BDFE-637ABF8A234E}" srcOrd="1" destOrd="0" presId="urn:microsoft.com/office/officeart/2005/8/layout/list1"/>
    <dgm:cxn modelId="{298D9598-B564-4C26-ABEB-A1FF8766201E}" type="presParOf" srcId="{BE08F051-7ADB-4F3F-A04E-B5DC3E87BCC6}" destId="{B6607B75-4F67-45C7-BD9F-FE960A0D286D}" srcOrd="9" destOrd="0" presId="urn:microsoft.com/office/officeart/2005/8/layout/list1"/>
    <dgm:cxn modelId="{2B55E516-861E-42E2-B205-C68DC069BDD4}" type="presParOf" srcId="{BE08F051-7ADB-4F3F-A04E-B5DC3E87BCC6}" destId="{15221A05-669C-432B-B0B3-7F029DDDDFC1}" srcOrd="10" destOrd="0" presId="urn:microsoft.com/office/officeart/2005/8/layout/list1"/>
    <dgm:cxn modelId="{637CB250-4ADD-4045-9434-CD54E75AD906}" type="presParOf" srcId="{BE08F051-7ADB-4F3F-A04E-B5DC3E87BCC6}" destId="{6DC0F51E-D7FB-4719-A0F1-DC5A5EFBF6D4}" srcOrd="11" destOrd="0" presId="urn:microsoft.com/office/officeart/2005/8/layout/list1"/>
    <dgm:cxn modelId="{44AF1FEC-BCF0-4D4B-958A-84A82B8FD16B}" type="presParOf" srcId="{BE08F051-7ADB-4F3F-A04E-B5DC3E87BCC6}" destId="{27A100A7-1DC4-4182-9080-C8ABC9673543}" srcOrd="12" destOrd="0" presId="urn:microsoft.com/office/officeart/2005/8/layout/list1"/>
    <dgm:cxn modelId="{FA51978B-FFFC-4B13-865D-ACCFF05E4AF0}" type="presParOf" srcId="{27A100A7-1DC4-4182-9080-C8ABC9673543}" destId="{3151DF81-7F1F-4A99-B844-23E50003498D}" srcOrd="0" destOrd="0" presId="urn:microsoft.com/office/officeart/2005/8/layout/list1"/>
    <dgm:cxn modelId="{9BE287EA-FDD5-4DDD-A6FF-039E796AE80B}" type="presParOf" srcId="{27A100A7-1DC4-4182-9080-C8ABC9673543}" destId="{0DC9BEFB-F0F7-4B74-9C1A-4933703D6A3F}" srcOrd="1" destOrd="0" presId="urn:microsoft.com/office/officeart/2005/8/layout/list1"/>
    <dgm:cxn modelId="{A4A93A34-1FB9-4BE1-B811-7678394E8943}" type="presParOf" srcId="{BE08F051-7ADB-4F3F-A04E-B5DC3E87BCC6}" destId="{4F422FA3-70C3-4592-8FDD-8D9109E91D14}" srcOrd="13" destOrd="0" presId="urn:microsoft.com/office/officeart/2005/8/layout/list1"/>
    <dgm:cxn modelId="{DD2D8A18-DA99-40E0-ADFC-0FCC92C8AD30}" type="presParOf" srcId="{BE08F051-7ADB-4F3F-A04E-B5DC3E87BCC6}" destId="{A37033BA-12A4-4E72-A238-C494B4F36B26}" srcOrd="14" destOrd="0" presId="urn:microsoft.com/office/officeart/2005/8/layout/list1"/>
    <dgm:cxn modelId="{69BAE89C-6BB0-4A23-A5BE-9791156371EA}" type="presParOf" srcId="{BE08F051-7ADB-4F3F-A04E-B5DC3E87BCC6}" destId="{D819B507-AC34-48C4-BD02-D7A0012CA851}" srcOrd="15" destOrd="0" presId="urn:microsoft.com/office/officeart/2005/8/layout/list1"/>
    <dgm:cxn modelId="{9FFBC44B-C8EF-4A9E-819B-EDFF45B148AD}" type="presParOf" srcId="{BE08F051-7ADB-4F3F-A04E-B5DC3E87BCC6}" destId="{A98C8C43-DB9E-4311-8576-3D311265ED74}" srcOrd="16" destOrd="0" presId="urn:microsoft.com/office/officeart/2005/8/layout/list1"/>
    <dgm:cxn modelId="{0A288354-A3F5-44E2-8BA7-98CCAAE23969}" type="presParOf" srcId="{A98C8C43-DB9E-4311-8576-3D311265ED74}" destId="{2A2C4BF2-E663-40C0-8B21-6DD1712B126D}" srcOrd="0" destOrd="0" presId="urn:microsoft.com/office/officeart/2005/8/layout/list1"/>
    <dgm:cxn modelId="{7F1682AD-EFEA-4C79-9CDA-27FA0091D9EE}" type="presParOf" srcId="{A98C8C43-DB9E-4311-8576-3D311265ED74}" destId="{D462687F-EAF3-4150-8687-F4EB847B45B6}" srcOrd="1" destOrd="0" presId="urn:microsoft.com/office/officeart/2005/8/layout/list1"/>
    <dgm:cxn modelId="{3B669315-039A-4D4B-A70F-D22DD0494F0D}" type="presParOf" srcId="{BE08F051-7ADB-4F3F-A04E-B5DC3E87BCC6}" destId="{FFA9969D-992A-47EC-BDCC-FCFA037B82C0}" srcOrd="17" destOrd="0" presId="urn:microsoft.com/office/officeart/2005/8/layout/list1"/>
    <dgm:cxn modelId="{532BAFEB-B083-4E6D-A63B-ABF729D47278}"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990921-DE02-47D8-ABC5-D5F4287EACC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E6A035-BB28-47AF-BD28-5F2DA4ACA809}">
      <dgm:prSet phldrT="[Text]"/>
      <dgm:spPr>
        <a:solidFill>
          <a:schemeClr val="accent1"/>
        </a:solidFill>
      </dgm:spPr>
      <dgm:t>
        <a:bodyPr/>
        <a:lstStyle/>
        <a:p>
          <a:r>
            <a:rPr lang="en-US" b="0" dirty="0" smtClean="0">
              <a:solidFill>
                <a:schemeClr val="bg1"/>
              </a:solidFill>
            </a:rPr>
            <a:t>Water and Economic Development</a:t>
          </a:r>
          <a:endParaRPr lang="en-US" b="0" dirty="0">
            <a:solidFill>
              <a:schemeClr val="bg1"/>
            </a:solidFill>
          </a:endParaRPr>
        </a:p>
      </dgm:t>
    </dgm:pt>
    <dgm:pt modelId="{E4165EB5-BB60-4271-A5F9-B589B0A412ED}" type="parTrans" cxnId="{E146E123-1113-485B-AECB-C96DDC10BAA2}">
      <dgm:prSet/>
      <dgm:spPr/>
      <dgm:t>
        <a:bodyPr/>
        <a:lstStyle/>
        <a:p>
          <a:endParaRPr lang="en-US"/>
        </a:p>
      </dgm:t>
    </dgm:pt>
    <dgm:pt modelId="{4F905C32-C9FD-4028-B38D-8BF7C717633C}" type="sibTrans" cxnId="{E146E123-1113-485B-AECB-C96DDC10BAA2}">
      <dgm:prSet/>
      <dgm:spPr/>
      <dgm:t>
        <a:bodyPr/>
        <a:lstStyle/>
        <a:p>
          <a:endParaRPr lang="en-US"/>
        </a:p>
      </dgm:t>
    </dgm:pt>
    <dgm:pt modelId="{17F436BE-6F02-472F-965D-1DF5993E20A6}">
      <dgm:prSet/>
      <dgm:spPr/>
      <dgm:t>
        <a:bodyPr/>
        <a:lstStyle/>
        <a:p>
          <a:r>
            <a:rPr lang="en-US" dirty="0" smtClean="0"/>
            <a:t>Key Global Water Challenges</a:t>
          </a:r>
        </a:p>
      </dgm:t>
    </dgm:pt>
    <dgm:pt modelId="{306E6E41-71EA-4FE5-98EA-82EAD04F2B2F}" type="parTrans" cxnId="{36F19718-085A-4797-9CFD-BF7964801020}">
      <dgm:prSet/>
      <dgm:spPr/>
      <dgm:t>
        <a:bodyPr/>
        <a:lstStyle/>
        <a:p>
          <a:endParaRPr lang="en-US"/>
        </a:p>
      </dgm:t>
    </dgm:pt>
    <dgm:pt modelId="{127963EC-9EB9-4530-A2B6-F4A51A4162F8}" type="sibTrans" cxnId="{36F19718-085A-4797-9CFD-BF7964801020}">
      <dgm:prSet/>
      <dgm:spPr/>
      <dgm:t>
        <a:bodyPr/>
        <a:lstStyle/>
        <a:p>
          <a:endParaRPr lang="en-US"/>
        </a:p>
      </dgm:t>
    </dgm:pt>
    <dgm:pt modelId="{D2048C71-4340-415E-833A-F2743115B432}">
      <dgm:prSet/>
      <dgm:spPr>
        <a:solidFill>
          <a:schemeClr val="accent1">
            <a:lumMod val="60000"/>
            <a:lumOff val="40000"/>
          </a:schemeClr>
        </a:solidFill>
      </dgm:spPr>
      <dgm:t>
        <a:bodyPr/>
        <a:lstStyle/>
        <a:p>
          <a:r>
            <a:rPr lang="en-US" b="1" dirty="0" smtClean="0">
              <a:solidFill>
                <a:schemeClr val="tx1"/>
              </a:solidFill>
            </a:rPr>
            <a:t>Water Utilities Stakeholders Challenges</a:t>
          </a:r>
        </a:p>
      </dgm:t>
    </dgm:pt>
    <dgm:pt modelId="{5275DE8B-B3D7-45D6-AA26-5B24483A5562}" type="parTrans" cxnId="{ADE2BE09-B4B1-4C07-AA6B-5767440F960E}">
      <dgm:prSet/>
      <dgm:spPr/>
      <dgm:t>
        <a:bodyPr/>
        <a:lstStyle/>
        <a:p>
          <a:endParaRPr lang="en-US"/>
        </a:p>
      </dgm:t>
    </dgm:pt>
    <dgm:pt modelId="{1673600A-B228-4FA1-94E5-92435832A801}" type="sibTrans" cxnId="{ADE2BE09-B4B1-4C07-AA6B-5767440F960E}">
      <dgm:prSet/>
      <dgm:spPr/>
      <dgm:t>
        <a:bodyPr/>
        <a:lstStyle/>
        <a:p>
          <a:endParaRPr lang="en-US"/>
        </a:p>
      </dgm:t>
    </dgm:pt>
    <dgm:pt modelId="{E9FED42F-8E1E-4FAD-998B-4939B973C015}">
      <dgm:prSet/>
      <dgm:spPr/>
      <dgm:t>
        <a:bodyPr/>
        <a:lstStyle/>
        <a:p>
          <a:r>
            <a:rPr lang="en-US" dirty="0" smtClean="0"/>
            <a:t>Integrated Smart Water Resource Management</a:t>
          </a:r>
        </a:p>
      </dgm:t>
    </dgm:pt>
    <dgm:pt modelId="{6D99E02D-169A-4026-83F8-D49F2C3F8149}" type="parTrans" cxnId="{4CC33FD1-F404-4601-B369-5428B6C62AB8}">
      <dgm:prSet/>
      <dgm:spPr/>
      <dgm:t>
        <a:bodyPr/>
        <a:lstStyle/>
        <a:p>
          <a:endParaRPr lang="en-US"/>
        </a:p>
      </dgm:t>
    </dgm:pt>
    <dgm:pt modelId="{3642050B-39A1-4941-95D3-7FC77D2B0742}" type="sibTrans" cxnId="{4CC33FD1-F404-4601-B369-5428B6C62AB8}">
      <dgm:prSet/>
      <dgm:spPr/>
      <dgm:t>
        <a:bodyPr/>
        <a:lstStyle/>
        <a:p>
          <a:endParaRPr lang="en-US"/>
        </a:p>
      </dgm:t>
    </dgm:pt>
    <dgm:pt modelId="{4015F81E-12D7-4087-B399-081000603965}">
      <dgm:prSet/>
      <dgm:spPr/>
      <dgm:t>
        <a:bodyPr/>
        <a:lstStyle/>
        <a:p>
          <a:r>
            <a:rPr lang="en-US" dirty="0" smtClean="0"/>
            <a:t>Roadmap of Smart Water Management Implementation</a:t>
          </a:r>
          <a:endParaRPr lang="en-US" dirty="0"/>
        </a:p>
      </dgm:t>
    </dgm:pt>
    <dgm:pt modelId="{0B1BB657-0897-4F26-B27B-D6EA7D5A2F8F}" type="parTrans" cxnId="{6FD5E3CC-AFF6-40B9-A251-913AA23548A5}">
      <dgm:prSet/>
      <dgm:spPr/>
      <dgm:t>
        <a:bodyPr/>
        <a:lstStyle/>
        <a:p>
          <a:endParaRPr lang="en-US"/>
        </a:p>
      </dgm:t>
    </dgm:pt>
    <dgm:pt modelId="{762D9647-A779-4562-BFC7-ECCC0656C8A5}" type="sibTrans" cxnId="{6FD5E3CC-AFF6-40B9-A251-913AA23548A5}">
      <dgm:prSet/>
      <dgm:spPr/>
      <dgm:t>
        <a:bodyPr/>
        <a:lstStyle/>
        <a:p>
          <a:endParaRPr lang="en-US"/>
        </a:p>
      </dgm:t>
    </dgm:pt>
    <dgm:pt modelId="{BE08F051-7ADB-4F3F-A04E-B5DC3E87BCC6}" type="pres">
      <dgm:prSet presAssocID="{45990921-DE02-47D8-ABC5-D5F4287EACC8}" presName="linear" presStyleCnt="0">
        <dgm:presLayoutVars>
          <dgm:dir/>
          <dgm:animLvl val="lvl"/>
          <dgm:resizeHandles val="exact"/>
        </dgm:presLayoutVars>
      </dgm:prSet>
      <dgm:spPr/>
      <dgm:t>
        <a:bodyPr/>
        <a:lstStyle/>
        <a:p>
          <a:endParaRPr lang="en-US"/>
        </a:p>
      </dgm:t>
    </dgm:pt>
    <dgm:pt modelId="{7B5C0D3B-EBEC-453A-9563-5FE64CF797BC}" type="pres">
      <dgm:prSet presAssocID="{A0E6A035-BB28-47AF-BD28-5F2DA4ACA809}" presName="parentLin" presStyleCnt="0"/>
      <dgm:spPr/>
    </dgm:pt>
    <dgm:pt modelId="{62EB141D-5C3D-4F80-8C77-8B2F5EEF5FBA}" type="pres">
      <dgm:prSet presAssocID="{A0E6A035-BB28-47AF-BD28-5F2DA4ACA809}" presName="parentLeftMargin" presStyleLbl="node1" presStyleIdx="0" presStyleCnt="5"/>
      <dgm:spPr/>
      <dgm:t>
        <a:bodyPr/>
        <a:lstStyle/>
        <a:p>
          <a:endParaRPr lang="en-US"/>
        </a:p>
      </dgm:t>
    </dgm:pt>
    <dgm:pt modelId="{235F3891-6DB9-4914-A5C0-8F76A9C778B2}" type="pres">
      <dgm:prSet presAssocID="{A0E6A035-BB28-47AF-BD28-5F2DA4ACA809}" presName="parentText" presStyleLbl="node1" presStyleIdx="0" presStyleCnt="5">
        <dgm:presLayoutVars>
          <dgm:chMax val="0"/>
          <dgm:bulletEnabled val="1"/>
        </dgm:presLayoutVars>
      </dgm:prSet>
      <dgm:spPr/>
      <dgm:t>
        <a:bodyPr/>
        <a:lstStyle/>
        <a:p>
          <a:endParaRPr lang="en-US"/>
        </a:p>
      </dgm:t>
    </dgm:pt>
    <dgm:pt modelId="{5B2643CD-8F23-481D-82EA-AAB5428D2A88}" type="pres">
      <dgm:prSet presAssocID="{A0E6A035-BB28-47AF-BD28-5F2DA4ACA809}" presName="negativeSpace" presStyleCnt="0"/>
      <dgm:spPr/>
    </dgm:pt>
    <dgm:pt modelId="{FFECA23D-9737-4BF6-97F6-EE192440C08A}" type="pres">
      <dgm:prSet presAssocID="{A0E6A035-BB28-47AF-BD28-5F2DA4ACA809}" presName="childText" presStyleLbl="conFgAcc1" presStyleIdx="0" presStyleCnt="5">
        <dgm:presLayoutVars>
          <dgm:bulletEnabled val="1"/>
        </dgm:presLayoutVars>
      </dgm:prSet>
      <dgm:spPr/>
    </dgm:pt>
    <dgm:pt modelId="{19C7D7E9-4B9D-444D-A2EA-93D89F8FB808}" type="pres">
      <dgm:prSet presAssocID="{4F905C32-C9FD-4028-B38D-8BF7C717633C}" presName="spaceBetweenRectangles" presStyleCnt="0"/>
      <dgm:spPr/>
    </dgm:pt>
    <dgm:pt modelId="{0742C626-3FFA-419E-977A-5A45DD0CAC05}" type="pres">
      <dgm:prSet presAssocID="{17F436BE-6F02-472F-965D-1DF5993E20A6}" presName="parentLin" presStyleCnt="0"/>
      <dgm:spPr/>
    </dgm:pt>
    <dgm:pt modelId="{E3286039-153A-4003-A04D-B41CCD902CBB}" type="pres">
      <dgm:prSet presAssocID="{17F436BE-6F02-472F-965D-1DF5993E20A6}" presName="parentLeftMargin" presStyleLbl="node1" presStyleIdx="0" presStyleCnt="5"/>
      <dgm:spPr/>
      <dgm:t>
        <a:bodyPr/>
        <a:lstStyle/>
        <a:p>
          <a:endParaRPr lang="en-US"/>
        </a:p>
      </dgm:t>
    </dgm:pt>
    <dgm:pt modelId="{36635D48-2D6F-4816-A8F0-548CF68F6FE7}" type="pres">
      <dgm:prSet presAssocID="{17F436BE-6F02-472F-965D-1DF5993E20A6}" presName="parentText" presStyleLbl="node1" presStyleIdx="1" presStyleCnt="5">
        <dgm:presLayoutVars>
          <dgm:chMax val="0"/>
          <dgm:bulletEnabled val="1"/>
        </dgm:presLayoutVars>
      </dgm:prSet>
      <dgm:spPr/>
      <dgm:t>
        <a:bodyPr/>
        <a:lstStyle/>
        <a:p>
          <a:endParaRPr lang="en-US"/>
        </a:p>
      </dgm:t>
    </dgm:pt>
    <dgm:pt modelId="{118B6855-488C-4491-93E1-69426A1B5C8C}" type="pres">
      <dgm:prSet presAssocID="{17F436BE-6F02-472F-965D-1DF5993E20A6}" presName="negativeSpace" presStyleCnt="0"/>
      <dgm:spPr/>
    </dgm:pt>
    <dgm:pt modelId="{EF8A1D2E-147E-4251-98D4-D558C7843EE2}" type="pres">
      <dgm:prSet presAssocID="{17F436BE-6F02-472F-965D-1DF5993E20A6}" presName="childText" presStyleLbl="conFgAcc1" presStyleIdx="1" presStyleCnt="5">
        <dgm:presLayoutVars>
          <dgm:bulletEnabled val="1"/>
        </dgm:presLayoutVars>
      </dgm:prSet>
      <dgm:spPr/>
    </dgm:pt>
    <dgm:pt modelId="{08204B49-0921-4A31-9DB8-33FA585F3788}" type="pres">
      <dgm:prSet presAssocID="{127963EC-9EB9-4530-A2B6-F4A51A4162F8}" presName="spaceBetweenRectangles" presStyleCnt="0"/>
      <dgm:spPr/>
    </dgm:pt>
    <dgm:pt modelId="{E228511E-B4E1-4D7B-AB0D-24B6BC4E1CC8}" type="pres">
      <dgm:prSet presAssocID="{D2048C71-4340-415E-833A-F2743115B432}" presName="parentLin" presStyleCnt="0"/>
      <dgm:spPr/>
    </dgm:pt>
    <dgm:pt modelId="{A18E048A-417E-4279-8AD1-B801DF05ED72}" type="pres">
      <dgm:prSet presAssocID="{D2048C71-4340-415E-833A-F2743115B432}" presName="parentLeftMargin" presStyleLbl="node1" presStyleIdx="1" presStyleCnt="5"/>
      <dgm:spPr/>
      <dgm:t>
        <a:bodyPr/>
        <a:lstStyle/>
        <a:p>
          <a:endParaRPr lang="en-US"/>
        </a:p>
      </dgm:t>
    </dgm:pt>
    <dgm:pt modelId="{6537F0FE-4235-4DAD-BDFE-637ABF8A234E}" type="pres">
      <dgm:prSet presAssocID="{D2048C71-4340-415E-833A-F2743115B432}" presName="parentText" presStyleLbl="node1" presStyleIdx="2" presStyleCnt="5">
        <dgm:presLayoutVars>
          <dgm:chMax val="0"/>
          <dgm:bulletEnabled val="1"/>
        </dgm:presLayoutVars>
      </dgm:prSet>
      <dgm:spPr/>
      <dgm:t>
        <a:bodyPr/>
        <a:lstStyle/>
        <a:p>
          <a:endParaRPr lang="en-US"/>
        </a:p>
      </dgm:t>
    </dgm:pt>
    <dgm:pt modelId="{B6607B75-4F67-45C7-BD9F-FE960A0D286D}" type="pres">
      <dgm:prSet presAssocID="{D2048C71-4340-415E-833A-F2743115B432}" presName="negativeSpace" presStyleCnt="0"/>
      <dgm:spPr/>
    </dgm:pt>
    <dgm:pt modelId="{15221A05-669C-432B-B0B3-7F029DDDDFC1}" type="pres">
      <dgm:prSet presAssocID="{D2048C71-4340-415E-833A-F2743115B432}" presName="childText" presStyleLbl="conFgAcc1" presStyleIdx="2" presStyleCnt="5">
        <dgm:presLayoutVars>
          <dgm:bulletEnabled val="1"/>
        </dgm:presLayoutVars>
      </dgm:prSet>
      <dgm:spPr/>
    </dgm:pt>
    <dgm:pt modelId="{6DC0F51E-D7FB-4719-A0F1-DC5A5EFBF6D4}" type="pres">
      <dgm:prSet presAssocID="{1673600A-B228-4FA1-94E5-92435832A801}" presName="spaceBetweenRectangles" presStyleCnt="0"/>
      <dgm:spPr/>
    </dgm:pt>
    <dgm:pt modelId="{27A100A7-1DC4-4182-9080-C8ABC9673543}" type="pres">
      <dgm:prSet presAssocID="{E9FED42F-8E1E-4FAD-998B-4939B973C015}" presName="parentLin" presStyleCnt="0"/>
      <dgm:spPr/>
    </dgm:pt>
    <dgm:pt modelId="{3151DF81-7F1F-4A99-B844-23E50003498D}" type="pres">
      <dgm:prSet presAssocID="{E9FED42F-8E1E-4FAD-998B-4939B973C015}" presName="parentLeftMargin" presStyleLbl="node1" presStyleIdx="2" presStyleCnt="5"/>
      <dgm:spPr/>
      <dgm:t>
        <a:bodyPr/>
        <a:lstStyle/>
        <a:p>
          <a:endParaRPr lang="en-US"/>
        </a:p>
      </dgm:t>
    </dgm:pt>
    <dgm:pt modelId="{0DC9BEFB-F0F7-4B74-9C1A-4933703D6A3F}" type="pres">
      <dgm:prSet presAssocID="{E9FED42F-8E1E-4FAD-998B-4939B973C015}" presName="parentText" presStyleLbl="node1" presStyleIdx="3" presStyleCnt="5">
        <dgm:presLayoutVars>
          <dgm:chMax val="0"/>
          <dgm:bulletEnabled val="1"/>
        </dgm:presLayoutVars>
      </dgm:prSet>
      <dgm:spPr/>
      <dgm:t>
        <a:bodyPr/>
        <a:lstStyle/>
        <a:p>
          <a:endParaRPr lang="en-US"/>
        </a:p>
      </dgm:t>
    </dgm:pt>
    <dgm:pt modelId="{4F422FA3-70C3-4592-8FDD-8D9109E91D14}" type="pres">
      <dgm:prSet presAssocID="{E9FED42F-8E1E-4FAD-998B-4939B973C015}" presName="negativeSpace" presStyleCnt="0"/>
      <dgm:spPr/>
    </dgm:pt>
    <dgm:pt modelId="{A37033BA-12A4-4E72-A238-C494B4F36B26}" type="pres">
      <dgm:prSet presAssocID="{E9FED42F-8E1E-4FAD-998B-4939B973C015}" presName="childText" presStyleLbl="conFgAcc1" presStyleIdx="3" presStyleCnt="5">
        <dgm:presLayoutVars>
          <dgm:bulletEnabled val="1"/>
        </dgm:presLayoutVars>
      </dgm:prSet>
      <dgm:spPr/>
    </dgm:pt>
    <dgm:pt modelId="{D819B507-AC34-48C4-BD02-D7A0012CA851}" type="pres">
      <dgm:prSet presAssocID="{3642050B-39A1-4941-95D3-7FC77D2B0742}" presName="spaceBetweenRectangles" presStyleCnt="0"/>
      <dgm:spPr/>
    </dgm:pt>
    <dgm:pt modelId="{A98C8C43-DB9E-4311-8576-3D311265ED74}" type="pres">
      <dgm:prSet presAssocID="{4015F81E-12D7-4087-B399-081000603965}" presName="parentLin" presStyleCnt="0"/>
      <dgm:spPr/>
    </dgm:pt>
    <dgm:pt modelId="{2A2C4BF2-E663-40C0-8B21-6DD1712B126D}" type="pres">
      <dgm:prSet presAssocID="{4015F81E-12D7-4087-B399-081000603965}" presName="parentLeftMargin" presStyleLbl="node1" presStyleIdx="3" presStyleCnt="5"/>
      <dgm:spPr/>
      <dgm:t>
        <a:bodyPr/>
        <a:lstStyle/>
        <a:p>
          <a:endParaRPr lang="en-US"/>
        </a:p>
      </dgm:t>
    </dgm:pt>
    <dgm:pt modelId="{D462687F-EAF3-4150-8687-F4EB847B45B6}" type="pres">
      <dgm:prSet presAssocID="{4015F81E-12D7-4087-B399-081000603965}" presName="parentText" presStyleLbl="node1" presStyleIdx="4" presStyleCnt="5">
        <dgm:presLayoutVars>
          <dgm:chMax val="0"/>
          <dgm:bulletEnabled val="1"/>
        </dgm:presLayoutVars>
      </dgm:prSet>
      <dgm:spPr/>
      <dgm:t>
        <a:bodyPr/>
        <a:lstStyle/>
        <a:p>
          <a:endParaRPr lang="en-US"/>
        </a:p>
      </dgm:t>
    </dgm:pt>
    <dgm:pt modelId="{FFA9969D-992A-47EC-BDCC-FCFA037B82C0}" type="pres">
      <dgm:prSet presAssocID="{4015F81E-12D7-4087-B399-081000603965}" presName="negativeSpace" presStyleCnt="0"/>
      <dgm:spPr/>
    </dgm:pt>
    <dgm:pt modelId="{5DE3164C-EB75-4FE8-B776-2D4F8C659B8D}" type="pres">
      <dgm:prSet presAssocID="{4015F81E-12D7-4087-B399-081000603965}" presName="childText" presStyleLbl="conFgAcc1" presStyleIdx="4" presStyleCnt="5">
        <dgm:presLayoutVars>
          <dgm:bulletEnabled val="1"/>
        </dgm:presLayoutVars>
      </dgm:prSet>
      <dgm:spPr/>
    </dgm:pt>
  </dgm:ptLst>
  <dgm:cxnLst>
    <dgm:cxn modelId="{6FD5E3CC-AFF6-40B9-A251-913AA23548A5}" srcId="{45990921-DE02-47D8-ABC5-D5F4287EACC8}" destId="{4015F81E-12D7-4087-B399-081000603965}" srcOrd="4" destOrd="0" parTransId="{0B1BB657-0897-4F26-B27B-D6EA7D5A2F8F}" sibTransId="{762D9647-A779-4562-BFC7-ECCC0656C8A5}"/>
    <dgm:cxn modelId="{ADE2BE09-B4B1-4C07-AA6B-5767440F960E}" srcId="{45990921-DE02-47D8-ABC5-D5F4287EACC8}" destId="{D2048C71-4340-415E-833A-F2743115B432}" srcOrd="2" destOrd="0" parTransId="{5275DE8B-B3D7-45D6-AA26-5B24483A5562}" sibTransId="{1673600A-B228-4FA1-94E5-92435832A801}"/>
    <dgm:cxn modelId="{36F19718-085A-4797-9CFD-BF7964801020}" srcId="{45990921-DE02-47D8-ABC5-D5F4287EACC8}" destId="{17F436BE-6F02-472F-965D-1DF5993E20A6}" srcOrd="1" destOrd="0" parTransId="{306E6E41-71EA-4FE5-98EA-82EAD04F2B2F}" sibTransId="{127963EC-9EB9-4530-A2B6-F4A51A4162F8}"/>
    <dgm:cxn modelId="{25108F82-5EF8-4802-AA6A-A418D5F38410}" type="presOf" srcId="{A0E6A035-BB28-47AF-BD28-5F2DA4ACA809}" destId="{235F3891-6DB9-4914-A5C0-8F76A9C778B2}" srcOrd="1" destOrd="0" presId="urn:microsoft.com/office/officeart/2005/8/layout/list1"/>
    <dgm:cxn modelId="{35813570-1725-478F-AF32-D8B459E4D962}" type="presOf" srcId="{E9FED42F-8E1E-4FAD-998B-4939B973C015}" destId="{0DC9BEFB-F0F7-4B74-9C1A-4933703D6A3F}" srcOrd="1" destOrd="0" presId="urn:microsoft.com/office/officeart/2005/8/layout/list1"/>
    <dgm:cxn modelId="{4CC33FD1-F404-4601-B369-5428B6C62AB8}" srcId="{45990921-DE02-47D8-ABC5-D5F4287EACC8}" destId="{E9FED42F-8E1E-4FAD-998B-4939B973C015}" srcOrd="3" destOrd="0" parTransId="{6D99E02D-169A-4026-83F8-D49F2C3F8149}" sibTransId="{3642050B-39A1-4941-95D3-7FC77D2B0742}"/>
    <dgm:cxn modelId="{92211475-C2DA-4201-BF17-9CFCDE4B9257}" type="presOf" srcId="{17F436BE-6F02-472F-965D-1DF5993E20A6}" destId="{36635D48-2D6F-4816-A8F0-548CF68F6FE7}" srcOrd="1" destOrd="0" presId="urn:microsoft.com/office/officeart/2005/8/layout/list1"/>
    <dgm:cxn modelId="{B23DB88F-9E34-4188-A680-F786C560C7B4}" type="presOf" srcId="{45990921-DE02-47D8-ABC5-D5F4287EACC8}" destId="{BE08F051-7ADB-4F3F-A04E-B5DC3E87BCC6}" srcOrd="0" destOrd="0" presId="urn:microsoft.com/office/officeart/2005/8/layout/list1"/>
    <dgm:cxn modelId="{F48351B6-CE17-473A-BBE3-E64241185092}" type="presOf" srcId="{D2048C71-4340-415E-833A-F2743115B432}" destId="{6537F0FE-4235-4DAD-BDFE-637ABF8A234E}" srcOrd="1" destOrd="0" presId="urn:microsoft.com/office/officeart/2005/8/layout/list1"/>
    <dgm:cxn modelId="{E146E123-1113-485B-AECB-C96DDC10BAA2}" srcId="{45990921-DE02-47D8-ABC5-D5F4287EACC8}" destId="{A0E6A035-BB28-47AF-BD28-5F2DA4ACA809}" srcOrd="0" destOrd="0" parTransId="{E4165EB5-BB60-4271-A5F9-B589B0A412ED}" sibTransId="{4F905C32-C9FD-4028-B38D-8BF7C717633C}"/>
    <dgm:cxn modelId="{0D2B8FB2-6D16-4047-866B-E7592B1B6831}" type="presOf" srcId="{17F436BE-6F02-472F-965D-1DF5993E20A6}" destId="{E3286039-153A-4003-A04D-B41CCD902CBB}" srcOrd="0" destOrd="0" presId="urn:microsoft.com/office/officeart/2005/8/layout/list1"/>
    <dgm:cxn modelId="{58DBD0AD-AB23-442F-890C-D01460218625}" type="presOf" srcId="{E9FED42F-8E1E-4FAD-998B-4939B973C015}" destId="{3151DF81-7F1F-4A99-B844-23E50003498D}" srcOrd="0" destOrd="0" presId="urn:microsoft.com/office/officeart/2005/8/layout/list1"/>
    <dgm:cxn modelId="{01E72EEA-7729-4070-8DF6-9C91E43D22E5}" type="presOf" srcId="{A0E6A035-BB28-47AF-BD28-5F2DA4ACA809}" destId="{62EB141D-5C3D-4F80-8C77-8B2F5EEF5FBA}" srcOrd="0" destOrd="0" presId="urn:microsoft.com/office/officeart/2005/8/layout/list1"/>
    <dgm:cxn modelId="{B64C3DCF-565C-4B78-A5BF-89712B1BE482}" type="presOf" srcId="{D2048C71-4340-415E-833A-F2743115B432}" destId="{A18E048A-417E-4279-8AD1-B801DF05ED72}" srcOrd="0" destOrd="0" presId="urn:microsoft.com/office/officeart/2005/8/layout/list1"/>
    <dgm:cxn modelId="{87336E35-2760-4B45-82E9-9122E5493AE1}" type="presOf" srcId="{4015F81E-12D7-4087-B399-081000603965}" destId="{D462687F-EAF3-4150-8687-F4EB847B45B6}" srcOrd="1" destOrd="0" presId="urn:microsoft.com/office/officeart/2005/8/layout/list1"/>
    <dgm:cxn modelId="{493BCB3D-4DBE-4207-9B93-990759D583ED}" type="presOf" srcId="{4015F81E-12D7-4087-B399-081000603965}" destId="{2A2C4BF2-E663-40C0-8B21-6DD1712B126D}" srcOrd="0" destOrd="0" presId="urn:microsoft.com/office/officeart/2005/8/layout/list1"/>
    <dgm:cxn modelId="{6EDD2BEE-0223-46BD-B9B7-73F3915C6F24}" type="presParOf" srcId="{BE08F051-7ADB-4F3F-A04E-B5DC3E87BCC6}" destId="{7B5C0D3B-EBEC-453A-9563-5FE64CF797BC}" srcOrd="0" destOrd="0" presId="urn:microsoft.com/office/officeart/2005/8/layout/list1"/>
    <dgm:cxn modelId="{788759D4-F81A-4588-A57D-F2804584DF0D}" type="presParOf" srcId="{7B5C0D3B-EBEC-453A-9563-5FE64CF797BC}" destId="{62EB141D-5C3D-4F80-8C77-8B2F5EEF5FBA}" srcOrd="0" destOrd="0" presId="urn:microsoft.com/office/officeart/2005/8/layout/list1"/>
    <dgm:cxn modelId="{4EF6CB98-8254-4AF6-9ECD-2287F736872A}" type="presParOf" srcId="{7B5C0D3B-EBEC-453A-9563-5FE64CF797BC}" destId="{235F3891-6DB9-4914-A5C0-8F76A9C778B2}" srcOrd="1" destOrd="0" presId="urn:microsoft.com/office/officeart/2005/8/layout/list1"/>
    <dgm:cxn modelId="{DDE31D8D-394B-4C1E-A00F-4108944C23BA}" type="presParOf" srcId="{BE08F051-7ADB-4F3F-A04E-B5DC3E87BCC6}" destId="{5B2643CD-8F23-481D-82EA-AAB5428D2A88}" srcOrd="1" destOrd="0" presId="urn:microsoft.com/office/officeart/2005/8/layout/list1"/>
    <dgm:cxn modelId="{1900BE48-E418-4530-B5FE-7826D9307DC5}" type="presParOf" srcId="{BE08F051-7ADB-4F3F-A04E-B5DC3E87BCC6}" destId="{FFECA23D-9737-4BF6-97F6-EE192440C08A}" srcOrd="2" destOrd="0" presId="urn:microsoft.com/office/officeart/2005/8/layout/list1"/>
    <dgm:cxn modelId="{D4E6B15A-3282-4965-9361-DDCA7F234281}" type="presParOf" srcId="{BE08F051-7ADB-4F3F-A04E-B5DC3E87BCC6}" destId="{19C7D7E9-4B9D-444D-A2EA-93D89F8FB808}" srcOrd="3" destOrd="0" presId="urn:microsoft.com/office/officeart/2005/8/layout/list1"/>
    <dgm:cxn modelId="{117E253F-C00F-4A3E-9737-A5DF975AF80D}" type="presParOf" srcId="{BE08F051-7ADB-4F3F-A04E-B5DC3E87BCC6}" destId="{0742C626-3FFA-419E-977A-5A45DD0CAC05}" srcOrd="4" destOrd="0" presId="urn:microsoft.com/office/officeart/2005/8/layout/list1"/>
    <dgm:cxn modelId="{AE95F1B3-7DAC-4B12-99D9-59CBCD247B96}" type="presParOf" srcId="{0742C626-3FFA-419E-977A-5A45DD0CAC05}" destId="{E3286039-153A-4003-A04D-B41CCD902CBB}" srcOrd="0" destOrd="0" presId="urn:microsoft.com/office/officeart/2005/8/layout/list1"/>
    <dgm:cxn modelId="{44839612-BB53-44E1-9C43-CF5C44BBE9AA}" type="presParOf" srcId="{0742C626-3FFA-419E-977A-5A45DD0CAC05}" destId="{36635D48-2D6F-4816-A8F0-548CF68F6FE7}" srcOrd="1" destOrd="0" presId="urn:microsoft.com/office/officeart/2005/8/layout/list1"/>
    <dgm:cxn modelId="{6FDFC49C-95A7-4AFE-8DF2-FB9A5A4DD19D}" type="presParOf" srcId="{BE08F051-7ADB-4F3F-A04E-B5DC3E87BCC6}" destId="{118B6855-488C-4491-93E1-69426A1B5C8C}" srcOrd="5" destOrd="0" presId="urn:microsoft.com/office/officeart/2005/8/layout/list1"/>
    <dgm:cxn modelId="{2864D375-C9BB-4147-9E89-6711F3BCF98C}" type="presParOf" srcId="{BE08F051-7ADB-4F3F-A04E-B5DC3E87BCC6}" destId="{EF8A1D2E-147E-4251-98D4-D558C7843EE2}" srcOrd="6" destOrd="0" presId="urn:microsoft.com/office/officeart/2005/8/layout/list1"/>
    <dgm:cxn modelId="{1AB461AF-CB2F-49AE-9CAC-72240F758A1B}" type="presParOf" srcId="{BE08F051-7ADB-4F3F-A04E-B5DC3E87BCC6}" destId="{08204B49-0921-4A31-9DB8-33FA585F3788}" srcOrd="7" destOrd="0" presId="urn:microsoft.com/office/officeart/2005/8/layout/list1"/>
    <dgm:cxn modelId="{7E701145-DDAE-470E-945F-37C57C0C32C7}" type="presParOf" srcId="{BE08F051-7ADB-4F3F-A04E-B5DC3E87BCC6}" destId="{E228511E-B4E1-4D7B-AB0D-24B6BC4E1CC8}" srcOrd="8" destOrd="0" presId="urn:microsoft.com/office/officeart/2005/8/layout/list1"/>
    <dgm:cxn modelId="{483B2291-201A-4DEA-9664-858EAD990858}" type="presParOf" srcId="{E228511E-B4E1-4D7B-AB0D-24B6BC4E1CC8}" destId="{A18E048A-417E-4279-8AD1-B801DF05ED72}" srcOrd="0" destOrd="0" presId="urn:microsoft.com/office/officeart/2005/8/layout/list1"/>
    <dgm:cxn modelId="{CB922FEC-A0A8-4E1A-9612-9D898376B58B}" type="presParOf" srcId="{E228511E-B4E1-4D7B-AB0D-24B6BC4E1CC8}" destId="{6537F0FE-4235-4DAD-BDFE-637ABF8A234E}" srcOrd="1" destOrd="0" presId="urn:microsoft.com/office/officeart/2005/8/layout/list1"/>
    <dgm:cxn modelId="{D7F708B5-5A84-4215-BDD0-A4F952C04A53}" type="presParOf" srcId="{BE08F051-7ADB-4F3F-A04E-B5DC3E87BCC6}" destId="{B6607B75-4F67-45C7-BD9F-FE960A0D286D}" srcOrd="9" destOrd="0" presId="urn:microsoft.com/office/officeart/2005/8/layout/list1"/>
    <dgm:cxn modelId="{49386B79-DDB3-4011-8179-460B1B0551A5}" type="presParOf" srcId="{BE08F051-7ADB-4F3F-A04E-B5DC3E87BCC6}" destId="{15221A05-669C-432B-B0B3-7F029DDDDFC1}" srcOrd="10" destOrd="0" presId="urn:microsoft.com/office/officeart/2005/8/layout/list1"/>
    <dgm:cxn modelId="{EDC70870-9228-4577-8131-623D8746B029}" type="presParOf" srcId="{BE08F051-7ADB-4F3F-A04E-B5DC3E87BCC6}" destId="{6DC0F51E-D7FB-4719-A0F1-DC5A5EFBF6D4}" srcOrd="11" destOrd="0" presId="urn:microsoft.com/office/officeart/2005/8/layout/list1"/>
    <dgm:cxn modelId="{39F0252E-4446-497C-B059-77B3A73FDA33}" type="presParOf" srcId="{BE08F051-7ADB-4F3F-A04E-B5DC3E87BCC6}" destId="{27A100A7-1DC4-4182-9080-C8ABC9673543}" srcOrd="12" destOrd="0" presId="urn:microsoft.com/office/officeart/2005/8/layout/list1"/>
    <dgm:cxn modelId="{2306D236-6B0C-4DF3-A442-45BE921E1547}" type="presParOf" srcId="{27A100A7-1DC4-4182-9080-C8ABC9673543}" destId="{3151DF81-7F1F-4A99-B844-23E50003498D}" srcOrd="0" destOrd="0" presId="urn:microsoft.com/office/officeart/2005/8/layout/list1"/>
    <dgm:cxn modelId="{E1BBC0F2-1363-4BDD-9546-C66460E03641}" type="presParOf" srcId="{27A100A7-1DC4-4182-9080-C8ABC9673543}" destId="{0DC9BEFB-F0F7-4B74-9C1A-4933703D6A3F}" srcOrd="1" destOrd="0" presId="urn:microsoft.com/office/officeart/2005/8/layout/list1"/>
    <dgm:cxn modelId="{4B183052-C5BB-4B4F-803F-CFD6554AEABC}" type="presParOf" srcId="{BE08F051-7ADB-4F3F-A04E-B5DC3E87BCC6}" destId="{4F422FA3-70C3-4592-8FDD-8D9109E91D14}" srcOrd="13" destOrd="0" presId="urn:microsoft.com/office/officeart/2005/8/layout/list1"/>
    <dgm:cxn modelId="{432B6281-FC45-4EBC-9D41-C6975BE69981}" type="presParOf" srcId="{BE08F051-7ADB-4F3F-A04E-B5DC3E87BCC6}" destId="{A37033BA-12A4-4E72-A238-C494B4F36B26}" srcOrd="14" destOrd="0" presId="urn:microsoft.com/office/officeart/2005/8/layout/list1"/>
    <dgm:cxn modelId="{EBB4569C-D469-4046-BCB4-59960E34285B}" type="presParOf" srcId="{BE08F051-7ADB-4F3F-A04E-B5DC3E87BCC6}" destId="{D819B507-AC34-48C4-BD02-D7A0012CA851}" srcOrd="15" destOrd="0" presId="urn:microsoft.com/office/officeart/2005/8/layout/list1"/>
    <dgm:cxn modelId="{4A57E466-07AF-4D8E-975F-6FF3E17E5574}" type="presParOf" srcId="{BE08F051-7ADB-4F3F-A04E-B5DC3E87BCC6}" destId="{A98C8C43-DB9E-4311-8576-3D311265ED74}" srcOrd="16" destOrd="0" presId="urn:microsoft.com/office/officeart/2005/8/layout/list1"/>
    <dgm:cxn modelId="{BCEAEFDA-12D8-4253-8AC7-A15DF2226B97}" type="presParOf" srcId="{A98C8C43-DB9E-4311-8576-3D311265ED74}" destId="{2A2C4BF2-E663-40C0-8B21-6DD1712B126D}" srcOrd="0" destOrd="0" presId="urn:microsoft.com/office/officeart/2005/8/layout/list1"/>
    <dgm:cxn modelId="{5F5AF72C-FA0B-4A2D-B806-A295FB5D889C}" type="presParOf" srcId="{A98C8C43-DB9E-4311-8576-3D311265ED74}" destId="{D462687F-EAF3-4150-8687-F4EB847B45B6}" srcOrd="1" destOrd="0" presId="urn:microsoft.com/office/officeart/2005/8/layout/list1"/>
    <dgm:cxn modelId="{D6914A26-F55C-48BC-B335-19BA81DA8052}" type="presParOf" srcId="{BE08F051-7ADB-4F3F-A04E-B5DC3E87BCC6}" destId="{FFA9969D-992A-47EC-BDCC-FCFA037B82C0}" srcOrd="17" destOrd="0" presId="urn:microsoft.com/office/officeart/2005/8/layout/list1"/>
    <dgm:cxn modelId="{0982C1C9-D1F1-4E99-988A-FF3556382D69}" type="presParOf" srcId="{BE08F051-7ADB-4F3F-A04E-B5DC3E87BCC6}" destId="{5DE3164C-EB75-4FE8-B776-2D4F8C659B8D}"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552B191F-A212-6A42-A646-F01067EF3002}" type="slidenum">
              <a:rPr lang="en-US"/>
              <a:pPr/>
              <a:t>‹#›</a:t>
            </a:fld>
            <a:endParaRPr lang="en-US"/>
          </a:p>
        </p:txBody>
      </p:sp>
    </p:spTree>
    <p:extLst>
      <p:ext uri="{BB962C8B-B14F-4D97-AF65-F5344CB8AC3E}">
        <p14:creationId xmlns:p14="http://schemas.microsoft.com/office/powerpoint/2010/main" val="18678911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1AE0C7-87BF-CF46-B5AA-BDC3D6A1153E}" type="slidenum">
              <a:rPr lang="en-US"/>
              <a:pPr>
                <a:defRPr/>
              </a:pPr>
              <a:t>1</a:t>
            </a:fld>
            <a:endParaRPr lang="en-US"/>
          </a:p>
        </p:txBody>
      </p:sp>
      <p:sp>
        <p:nvSpPr>
          <p:cNvPr id="15400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40099" name="Rectangle 3"/>
          <p:cNvSpPr>
            <a:spLocks noGrp="1" noChangeArrowheads="1"/>
          </p:cNvSpPr>
          <p:nvPr>
            <p:ph type="body" idx="1"/>
          </p:nvPr>
        </p:nvSpPr>
        <p:spPr/>
        <p:txBody>
          <a:bodyPr/>
          <a:lstStyle/>
          <a:p>
            <a:pPr eaLnBrk="1" hangingPunct="1">
              <a:defRPr/>
            </a:pPr>
            <a:endParaRPr lang="en-GB" sz="800" dirty="0"/>
          </a:p>
        </p:txBody>
      </p:sp>
    </p:spTree>
    <p:extLst>
      <p:ext uri="{BB962C8B-B14F-4D97-AF65-F5344CB8AC3E}">
        <p14:creationId xmlns:p14="http://schemas.microsoft.com/office/powerpoint/2010/main" val="280494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higher</a:t>
            </a:r>
            <a:r>
              <a:rPr lang="en-US" baseline="0" dirty="0" smtClean="0"/>
              <a:t> the poverty rates in a certain society, the lower the access to adequate water and sanitation services..</a:t>
            </a:r>
            <a:endParaRPr lang="en-US" dirty="0"/>
          </a:p>
        </p:txBody>
      </p:sp>
      <p:sp>
        <p:nvSpPr>
          <p:cNvPr id="4" name="Slide Number Placeholder 3"/>
          <p:cNvSpPr>
            <a:spLocks noGrp="1"/>
          </p:cNvSpPr>
          <p:nvPr>
            <p:ph type="sldNum" sz="quarter" idx="10"/>
          </p:nvPr>
        </p:nvSpPr>
        <p:spPr/>
        <p:txBody>
          <a:bodyPr/>
          <a:lstStyle/>
          <a:p>
            <a:fld id="{552B191F-A212-6A42-A646-F01067EF3002}" type="slidenum">
              <a:rPr lang="en-US" smtClean="0"/>
              <a:pPr/>
              <a:t>5</a:t>
            </a:fld>
            <a:endParaRPr lang="en-US"/>
          </a:p>
        </p:txBody>
      </p:sp>
    </p:spTree>
    <p:extLst>
      <p:ext uri="{BB962C8B-B14F-4D97-AF65-F5344CB8AC3E}">
        <p14:creationId xmlns:p14="http://schemas.microsoft.com/office/powerpoint/2010/main" val="173548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B191F-A212-6A42-A646-F01067EF3002}" type="slidenum">
              <a:rPr lang="en-US" smtClean="0"/>
              <a:pPr/>
              <a:t>8</a:t>
            </a:fld>
            <a:endParaRPr lang="en-US"/>
          </a:p>
        </p:txBody>
      </p:sp>
    </p:spTree>
    <p:extLst>
      <p:ext uri="{BB962C8B-B14F-4D97-AF65-F5344CB8AC3E}">
        <p14:creationId xmlns:p14="http://schemas.microsoft.com/office/powerpoint/2010/main" val="15009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B191F-A212-6A42-A646-F01067EF3002}" type="slidenum">
              <a:rPr lang="en-US" smtClean="0"/>
              <a:pPr/>
              <a:t>15</a:t>
            </a:fld>
            <a:endParaRPr lang="en-US"/>
          </a:p>
        </p:txBody>
      </p:sp>
    </p:spTree>
    <p:extLst>
      <p:ext uri="{BB962C8B-B14F-4D97-AF65-F5344CB8AC3E}">
        <p14:creationId xmlns:p14="http://schemas.microsoft.com/office/powerpoint/2010/main" val="230762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B191F-A212-6A42-A646-F01067EF3002}" type="slidenum">
              <a:rPr lang="en-US" smtClean="0"/>
              <a:pPr/>
              <a:t>16</a:t>
            </a:fld>
            <a:endParaRPr lang="en-US"/>
          </a:p>
        </p:txBody>
      </p:sp>
    </p:spTree>
    <p:extLst>
      <p:ext uri="{BB962C8B-B14F-4D97-AF65-F5344CB8AC3E}">
        <p14:creationId xmlns:p14="http://schemas.microsoft.com/office/powerpoint/2010/main" val="207611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49" name="Rectangle 77"/>
          <p:cNvSpPr>
            <a:spLocks noGrp="1" noChangeArrowheads="1"/>
          </p:cNvSpPr>
          <p:nvPr>
            <p:ph type="ctrTitle"/>
          </p:nvPr>
        </p:nvSpPr>
        <p:spPr>
          <a:xfrm>
            <a:off x="182928" y="1417342"/>
            <a:ext cx="8686435" cy="1954019"/>
          </a:xfrm>
        </p:spPr>
        <p:txBody>
          <a:bodyPr anchor="b"/>
          <a:lstStyle>
            <a:lvl1pPr>
              <a:defRPr sz="3500" b="1">
                <a:solidFill>
                  <a:schemeClr val="tx1"/>
                </a:solidFill>
              </a:defRPr>
            </a:lvl1pPr>
          </a:lstStyle>
          <a:p>
            <a:pPr lvl="0"/>
            <a:r>
              <a:rPr lang="en-US" noProof="0" smtClean="0"/>
              <a:t>Click to edit Master title style</a:t>
            </a:r>
            <a:endParaRPr lang="en-US" noProof="0" dirty="0" smtClean="0"/>
          </a:p>
        </p:txBody>
      </p:sp>
      <p:sp>
        <p:nvSpPr>
          <p:cNvPr id="3150" name="Rectangle 78"/>
          <p:cNvSpPr>
            <a:spLocks noGrp="1" noChangeArrowheads="1"/>
          </p:cNvSpPr>
          <p:nvPr>
            <p:ph type="subTitle" idx="1"/>
          </p:nvPr>
        </p:nvSpPr>
        <p:spPr>
          <a:xfrm>
            <a:off x="182563" y="228600"/>
            <a:ext cx="4389437" cy="822325"/>
          </a:xfrm>
        </p:spPr>
        <p:txBody>
          <a:bodyPr anchor="b"/>
          <a:lstStyle>
            <a:lvl1pPr marL="0" indent="0">
              <a:buFont typeface="Wingdings" charset="0"/>
              <a:buNone/>
              <a:defRPr sz="1300" baseline="0"/>
            </a:lvl1pPr>
          </a:lstStyle>
          <a:p>
            <a:pPr lvl="0"/>
            <a:r>
              <a:rPr lang="en-US" noProof="0" smtClean="0"/>
              <a:t>Click to edit Master subtitle style</a:t>
            </a:r>
            <a:endParaRPr lang="en-US" noProof="0" dirty="0" smtClean="0"/>
          </a:p>
        </p:txBody>
      </p:sp>
      <p:sp>
        <p:nvSpPr>
          <p:cNvPr id="3162" name="Line 90"/>
          <p:cNvSpPr>
            <a:spLocks noChangeShapeType="1"/>
          </p:cNvSpPr>
          <p:nvPr/>
        </p:nvSpPr>
        <p:spPr bwMode="auto">
          <a:xfrm flipV="1">
            <a:off x="274638" y="1050925"/>
            <a:ext cx="85947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Rectangle 6"/>
          <p:cNvSpPr>
            <a:spLocks noChangeArrowheads="1"/>
          </p:cNvSpPr>
          <p:nvPr userDrawn="1"/>
        </p:nvSpPr>
        <p:spPr bwMode="black">
          <a:xfrm>
            <a:off x="7589838" y="6537325"/>
            <a:ext cx="13716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r"/>
            <a:r>
              <a:rPr lang="en-US" sz="800" dirty="0" smtClean="0"/>
              <a:t>2014 FG SWM</a:t>
            </a:r>
            <a:endParaRPr lang="en-US" sz="1800" dirty="0"/>
          </a:p>
        </p:txBody>
      </p:sp>
      <p:grpSp>
        <p:nvGrpSpPr>
          <p:cNvPr id="23" name="Group 8"/>
          <p:cNvGrpSpPr>
            <a:grpSpLocks/>
          </p:cNvGrpSpPr>
          <p:nvPr userDrawn="1"/>
        </p:nvGrpSpPr>
        <p:grpSpPr bwMode="auto">
          <a:xfrm>
            <a:off x="273050" y="3665538"/>
            <a:ext cx="8594725" cy="2233612"/>
            <a:chOff x="160" y="2308"/>
            <a:chExt cx="5437" cy="1399"/>
          </a:xfrm>
        </p:grpSpPr>
        <p:sp>
          <p:nvSpPr>
            <p:cNvPr id="24" name="Rectangle 9"/>
            <p:cNvSpPr>
              <a:spLocks noChangeArrowheads="1"/>
            </p:cNvSpPr>
            <p:nvPr/>
          </p:nvSpPr>
          <p:spPr bwMode="auto">
            <a:xfrm>
              <a:off x="160" y="2308"/>
              <a:ext cx="858"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5" name="Rectangle 10"/>
            <p:cNvSpPr>
              <a:spLocks noChangeArrowheads="1"/>
            </p:cNvSpPr>
            <p:nvPr/>
          </p:nvSpPr>
          <p:spPr bwMode="auto">
            <a:xfrm>
              <a:off x="160" y="2862"/>
              <a:ext cx="858" cy="289"/>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6" name="Rectangle 11"/>
            <p:cNvSpPr>
              <a:spLocks noChangeArrowheads="1"/>
            </p:cNvSpPr>
            <p:nvPr/>
          </p:nvSpPr>
          <p:spPr bwMode="auto">
            <a:xfrm>
              <a:off x="160" y="3419"/>
              <a:ext cx="269"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7" name="Rectangle 12"/>
            <p:cNvSpPr>
              <a:spLocks noChangeArrowheads="1"/>
            </p:cNvSpPr>
            <p:nvPr/>
          </p:nvSpPr>
          <p:spPr bwMode="auto">
            <a:xfrm>
              <a:off x="4739" y="2308"/>
              <a:ext cx="858"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8" name="Rectangle 13"/>
            <p:cNvSpPr>
              <a:spLocks noChangeArrowheads="1"/>
            </p:cNvSpPr>
            <p:nvPr/>
          </p:nvSpPr>
          <p:spPr bwMode="auto">
            <a:xfrm>
              <a:off x="4739" y="2862"/>
              <a:ext cx="858" cy="289"/>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29" name="Rectangle 14"/>
            <p:cNvSpPr>
              <a:spLocks noChangeArrowheads="1"/>
            </p:cNvSpPr>
            <p:nvPr/>
          </p:nvSpPr>
          <p:spPr bwMode="auto">
            <a:xfrm>
              <a:off x="5328" y="3419"/>
              <a:ext cx="269"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sp>
          <p:nvSpPr>
            <p:cNvPr id="30" name="Freeform 15"/>
            <p:cNvSpPr>
              <a:spLocks/>
            </p:cNvSpPr>
            <p:nvPr/>
          </p:nvSpPr>
          <p:spPr bwMode="auto">
            <a:xfrm>
              <a:off x="1305" y="2308"/>
              <a:ext cx="2862" cy="288"/>
            </a:xfrm>
            <a:custGeom>
              <a:avLst/>
              <a:gdLst>
                <a:gd name="T0" fmla="*/ 0 w 2880"/>
                <a:gd name="T1" fmla="*/ 0 h 288"/>
                <a:gd name="T2" fmla="*/ 0 w 2880"/>
                <a:gd name="T3" fmla="*/ 288 h 288"/>
                <a:gd name="T4" fmla="*/ 2862 w 2880"/>
                <a:gd name="T5" fmla="*/ 288 h 288"/>
                <a:gd name="T6" fmla="*/ 2820 w 2880"/>
                <a:gd name="T7" fmla="*/ 256 h 288"/>
                <a:gd name="T8" fmla="*/ 2643 w 2880"/>
                <a:gd name="T9" fmla="*/ 134 h 288"/>
                <a:gd name="T10" fmla="*/ 2415 w 2880"/>
                <a:gd name="T11" fmla="*/ 46 h 288"/>
                <a:gd name="T12" fmla="*/ 2216 w 2880"/>
                <a:gd name="T13" fmla="*/ 10 h 288"/>
                <a:gd name="T14" fmla="*/ 2099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chemeClr val="bg1">
                <a:alpha val="49019"/>
              </a:schemeClr>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p>
          </p:txBody>
        </p:sp>
        <p:sp>
          <p:nvSpPr>
            <p:cNvPr id="31" name="Freeform 16"/>
            <p:cNvSpPr>
              <a:spLocks/>
            </p:cNvSpPr>
            <p:nvPr/>
          </p:nvSpPr>
          <p:spPr bwMode="auto">
            <a:xfrm>
              <a:off x="1305" y="2862"/>
              <a:ext cx="3174" cy="291"/>
            </a:xfrm>
            <a:custGeom>
              <a:avLst/>
              <a:gdLst>
                <a:gd name="T0" fmla="*/ 0 w 3194"/>
                <a:gd name="T1" fmla="*/ 0 h 290"/>
                <a:gd name="T2" fmla="*/ 0 w 3194"/>
                <a:gd name="T3" fmla="*/ 289 h 290"/>
                <a:gd name="T4" fmla="*/ 3174 w 3194"/>
                <a:gd name="T5" fmla="*/ 291 h 290"/>
                <a:gd name="T6" fmla="*/ 3168 w 3194"/>
                <a:gd name="T7" fmla="*/ 257 h 290"/>
                <a:gd name="T8" fmla="*/ 3140 w 3194"/>
                <a:gd name="T9" fmla="*/ 147 h 290"/>
                <a:gd name="T10" fmla="*/ 3098 w 3194"/>
                <a:gd name="T11" fmla="*/ 34 h 290"/>
                <a:gd name="T12" fmla="*/ 3083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chemeClr val="bg1">
                <a:alpha val="49019"/>
              </a:schemeClr>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p>
          </p:txBody>
        </p:sp>
        <p:sp>
          <p:nvSpPr>
            <p:cNvPr id="32" name="Freeform 17"/>
            <p:cNvSpPr>
              <a:spLocks/>
            </p:cNvSpPr>
            <p:nvPr/>
          </p:nvSpPr>
          <p:spPr bwMode="auto">
            <a:xfrm>
              <a:off x="3595" y="3417"/>
              <a:ext cx="916" cy="290"/>
            </a:xfrm>
            <a:custGeom>
              <a:avLst/>
              <a:gdLst>
                <a:gd name="T0" fmla="*/ 0 w 3194"/>
                <a:gd name="T1" fmla="*/ 290 h 290"/>
                <a:gd name="T2" fmla="*/ 0 w 3194"/>
                <a:gd name="T3" fmla="*/ 2 h 290"/>
                <a:gd name="T4" fmla="*/ 916 w 3194"/>
                <a:gd name="T5" fmla="*/ 0 h 290"/>
                <a:gd name="T6" fmla="*/ 911 w 3194"/>
                <a:gd name="T7" fmla="*/ 156 h 290"/>
                <a:gd name="T8" fmla="*/ 903 w 3194"/>
                <a:gd name="T9" fmla="*/ 254 h 290"/>
                <a:gd name="T10" fmla="*/ 901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chemeClr val="bg1">
                <a:alpha val="49019"/>
              </a:schemeClr>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endParaRPr lang="en-US"/>
            </a:p>
          </p:txBody>
        </p:sp>
        <p:sp>
          <p:nvSpPr>
            <p:cNvPr id="33" name="Rectangle 18"/>
            <p:cNvSpPr>
              <a:spLocks noChangeArrowheads="1"/>
            </p:cNvSpPr>
            <p:nvPr/>
          </p:nvSpPr>
          <p:spPr bwMode="auto">
            <a:xfrm>
              <a:off x="1877" y="3419"/>
              <a:ext cx="858" cy="288"/>
            </a:xfrm>
            <a:prstGeom prst="rect">
              <a:avLst/>
            </a:prstGeom>
            <a:solidFill>
              <a:schemeClr val="bg1">
                <a:alpha val="49019"/>
              </a:schemeClr>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645952" y="868707"/>
            <a:ext cx="5669218" cy="38404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F2A871D-688C-7F42-80AB-3A91F1707736}"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
        <p:nvSpPr>
          <p:cNvPr id="7" name="Date Placeholder 6"/>
          <p:cNvSpPr>
            <a:spLocks noGrp="1"/>
          </p:cNvSpPr>
          <p:nvPr>
            <p:ph type="dt" sz="half" idx="12"/>
          </p:nvPr>
        </p:nvSpPr>
        <p:spPr/>
        <p:txBody>
          <a:bodyPr/>
          <a:lstStyle>
            <a:lvl1pPr>
              <a:defRPr/>
            </a:lvl1pPr>
          </a:lstStyle>
          <a:p>
            <a:fld id="{465C4E6D-9374-9E49-8701-650CC565EE73}" type="datetime3">
              <a:rPr lang="en-US"/>
              <a:pPr/>
              <a:t>24 June 2014</a:t>
            </a:fld>
            <a:endParaRPr lang="en-US"/>
          </a:p>
        </p:txBody>
      </p:sp>
    </p:spTree>
    <p:extLst>
      <p:ext uri="{BB962C8B-B14F-4D97-AF65-F5344CB8AC3E}">
        <p14:creationId xmlns:p14="http://schemas.microsoft.com/office/powerpoint/2010/main" val="287852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76D5CA7A-3059-134E-9BC6-37E9AACCA7A3}" type="slidenum">
              <a:rPr lang="en-US" smtClean="0"/>
              <a:pPr/>
              <a:t>‹#›</a:t>
            </a:fld>
            <a:endParaRPr lang="en-US"/>
          </a:p>
        </p:txBody>
      </p:sp>
      <p:sp>
        <p:nvSpPr>
          <p:cNvPr id="4" name="Footer Placeholder 3"/>
          <p:cNvSpPr>
            <a:spLocks noGrp="1"/>
          </p:cNvSpPr>
          <p:nvPr>
            <p:ph type="ftr" sz="quarter" idx="11"/>
          </p:nvPr>
        </p:nvSpPr>
        <p:spPr/>
        <p:txBody>
          <a:bodyPr/>
          <a:lstStyle/>
          <a:p>
            <a:r>
              <a:rPr lang="en-US" smtClean="0"/>
              <a:t>IBM Confidential</a:t>
            </a:r>
            <a:endParaRPr lang="en-US"/>
          </a:p>
        </p:txBody>
      </p:sp>
      <p:sp>
        <p:nvSpPr>
          <p:cNvPr id="5" name="Date Placeholder 4"/>
          <p:cNvSpPr>
            <a:spLocks noGrp="1"/>
          </p:cNvSpPr>
          <p:nvPr>
            <p:ph type="dt" sz="half" idx="12"/>
          </p:nvPr>
        </p:nvSpPr>
        <p:spPr/>
        <p:txBody>
          <a:bodyPr/>
          <a:lstStyle/>
          <a:p>
            <a:fld id="{677BEFC3-680E-DC4F-BC55-15E5018AB56D}" type="datetime3">
              <a:rPr lang="en-US" smtClean="0"/>
              <a:pPr/>
              <a:t>24 June 2014</a:t>
            </a:fld>
            <a:endParaRPr lang="en-US"/>
          </a:p>
        </p:txBody>
      </p:sp>
    </p:spTree>
    <p:extLst>
      <p:ext uri="{BB962C8B-B14F-4D97-AF65-F5344CB8AC3E}">
        <p14:creationId xmlns:p14="http://schemas.microsoft.com/office/powerpoint/2010/main" val="233616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2AB4566-73D5-D146-A9A4-EEEF39D4EE0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IBM Confidential</a:t>
            </a:r>
          </a:p>
        </p:txBody>
      </p:sp>
      <p:sp>
        <p:nvSpPr>
          <p:cNvPr id="6" name="Date Placeholder 5"/>
          <p:cNvSpPr>
            <a:spLocks noGrp="1"/>
          </p:cNvSpPr>
          <p:nvPr>
            <p:ph type="dt" sz="half" idx="12"/>
          </p:nvPr>
        </p:nvSpPr>
        <p:spPr/>
        <p:txBody>
          <a:bodyPr/>
          <a:lstStyle>
            <a:lvl1pPr>
              <a:defRPr/>
            </a:lvl1pPr>
          </a:lstStyle>
          <a:p>
            <a:fld id="{57D7DBF2-D0DF-3B43-AF37-7479FC2D3988}" type="datetime3">
              <a:rPr lang="en-US"/>
              <a:pPr/>
              <a:t>24 June 2014</a:t>
            </a:fld>
            <a:endParaRPr lang="en-US"/>
          </a:p>
        </p:txBody>
      </p:sp>
    </p:spTree>
    <p:extLst>
      <p:ext uri="{BB962C8B-B14F-4D97-AF65-F5344CB8AC3E}">
        <p14:creationId xmlns:p14="http://schemas.microsoft.com/office/powerpoint/2010/main" val="231145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4A55F88-611C-3146-91BE-6835E37647E0}"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IBM Confidential</a:t>
            </a:r>
          </a:p>
        </p:txBody>
      </p:sp>
      <p:sp>
        <p:nvSpPr>
          <p:cNvPr id="6" name="Date Placeholder 5"/>
          <p:cNvSpPr>
            <a:spLocks noGrp="1"/>
          </p:cNvSpPr>
          <p:nvPr>
            <p:ph type="dt" sz="half" idx="12"/>
          </p:nvPr>
        </p:nvSpPr>
        <p:spPr/>
        <p:txBody>
          <a:bodyPr/>
          <a:lstStyle>
            <a:lvl1pPr>
              <a:defRPr/>
            </a:lvl1pPr>
          </a:lstStyle>
          <a:p>
            <a:fld id="{E27A0D98-ED82-DE43-9487-B59898879227}" type="datetime3">
              <a:rPr lang="en-US"/>
              <a:pPr/>
              <a:t>24 June 2014</a:t>
            </a:fld>
            <a:endParaRPr lang="en-US"/>
          </a:p>
        </p:txBody>
      </p:sp>
    </p:spTree>
    <p:extLst>
      <p:ext uri="{BB962C8B-B14F-4D97-AF65-F5344CB8AC3E}">
        <p14:creationId xmlns:p14="http://schemas.microsoft.com/office/powerpoint/2010/main" val="2050787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69E1F061-3A15-044E-8E7E-CA85271F17CC}"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
        <p:nvSpPr>
          <p:cNvPr id="7" name="Date Placeholder 6"/>
          <p:cNvSpPr>
            <a:spLocks noGrp="1"/>
          </p:cNvSpPr>
          <p:nvPr>
            <p:ph type="dt" sz="half" idx="12"/>
          </p:nvPr>
        </p:nvSpPr>
        <p:spPr/>
        <p:txBody>
          <a:bodyPr/>
          <a:lstStyle>
            <a:lvl1pPr>
              <a:defRPr/>
            </a:lvl1pPr>
          </a:lstStyle>
          <a:p>
            <a:fld id="{ADD8B78C-6572-9840-8EA8-EFA2FF46DC00}" type="datetime3">
              <a:rPr lang="en-US"/>
              <a:pPr/>
              <a:t>24 June 2014</a:t>
            </a:fld>
            <a:endParaRPr lang="en-US"/>
          </a:p>
        </p:txBody>
      </p:sp>
    </p:spTree>
    <p:extLst>
      <p:ext uri="{BB962C8B-B14F-4D97-AF65-F5344CB8AC3E}">
        <p14:creationId xmlns:p14="http://schemas.microsoft.com/office/powerpoint/2010/main" val="16459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929" y="594390"/>
            <a:ext cx="8686704" cy="82324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928" y="1535113"/>
            <a:ext cx="431446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928" y="2174875"/>
            <a:ext cx="43144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2246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2246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3644881-7166-E443-91A8-08451ADCAC5D}"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r>
              <a:rPr lang="en-US"/>
              <a:t>IBM Confidential</a:t>
            </a:r>
          </a:p>
        </p:txBody>
      </p:sp>
      <p:sp>
        <p:nvSpPr>
          <p:cNvPr id="9" name="Date Placeholder 8"/>
          <p:cNvSpPr>
            <a:spLocks noGrp="1"/>
          </p:cNvSpPr>
          <p:nvPr>
            <p:ph type="dt" sz="half" idx="12"/>
          </p:nvPr>
        </p:nvSpPr>
        <p:spPr/>
        <p:txBody>
          <a:bodyPr/>
          <a:lstStyle>
            <a:lvl1pPr>
              <a:defRPr/>
            </a:lvl1pPr>
          </a:lstStyle>
          <a:p>
            <a:fld id="{239B968F-A4BB-E84B-8E71-890A95E9DF2C}" type="datetime3">
              <a:rPr lang="en-US"/>
              <a:pPr/>
              <a:t>24 June 2014</a:t>
            </a:fld>
            <a:endParaRPr lang="en-US"/>
          </a:p>
        </p:txBody>
      </p:sp>
    </p:spTree>
    <p:extLst>
      <p:ext uri="{BB962C8B-B14F-4D97-AF65-F5344CB8AC3E}">
        <p14:creationId xmlns:p14="http://schemas.microsoft.com/office/powerpoint/2010/main" val="2843990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D245590-56D9-0D46-9047-D478F1EA1C5A}"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t>IBM Confidential</a:t>
            </a:r>
          </a:p>
        </p:txBody>
      </p:sp>
      <p:sp>
        <p:nvSpPr>
          <p:cNvPr id="5" name="Date Placeholder 4"/>
          <p:cNvSpPr>
            <a:spLocks noGrp="1"/>
          </p:cNvSpPr>
          <p:nvPr>
            <p:ph type="dt" sz="half" idx="12"/>
          </p:nvPr>
        </p:nvSpPr>
        <p:spPr/>
        <p:txBody>
          <a:bodyPr/>
          <a:lstStyle>
            <a:lvl1pPr>
              <a:defRPr/>
            </a:lvl1pPr>
          </a:lstStyle>
          <a:p>
            <a:fld id="{B54C4290-BE68-7349-82FC-3087151A9477}" type="datetime3">
              <a:rPr lang="en-US"/>
              <a:pPr/>
              <a:t>24 June 2014</a:t>
            </a:fld>
            <a:endParaRPr lang="en-US"/>
          </a:p>
        </p:txBody>
      </p:sp>
    </p:spTree>
    <p:extLst>
      <p:ext uri="{BB962C8B-B14F-4D97-AF65-F5344CB8AC3E}">
        <p14:creationId xmlns:p14="http://schemas.microsoft.com/office/powerpoint/2010/main" val="1310498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504B01A-1353-AD4A-992C-E90D1E1FAA4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t>IBM Confidential</a:t>
            </a:r>
          </a:p>
        </p:txBody>
      </p:sp>
      <p:sp>
        <p:nvSpPr>
          <p:cNvPr id="4" name="Date Placeholder 3"/>
          <p:cNvSpPr>
            <a:spLocks noGrp="1"/>
          </p:cNvSpPr>
          <p:nvPr>
            <p:ph type="dt" sz="half" idx="12"/>
          </p:nvPr>
        </p:nvSpPr>
        <p:spPr/>
        <p:txBody>
          <a:bodyPr/>
          <a:lstStyle>
            <a:lvl1pPr>
              <a:defRPr/>
            </a:lvl1pPr>
          </a:lstStyle>
          <a:p>
            <a:fld id="{39033CD2-5202-CD47-BEE6-695FE600250C}" type="datetime3">
              <a:rPr lang="en-US"/>
              <a:pPr/>
              <a:t>24 June 2014</a:t>
            </a:fld>
            <a:endParaRPr lang="en-US"/>
          </a:p>
        </p:txBody>
      </p:sp>
    </p:spTree>
    <p:extLst>
      <p:ext uri="{BB962C8B-B14F-4D97-AF65-F5344CB8AC3E}">
        <p14:creationId xmlns:p14="http://schemas.microsoft.com/office/powerpoint/2010/main" val="350977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342"/>
            <a:ext cx="3008313" cy="100582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17342"/>
            <a:ext cx="5111750" cy="47088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10"/>
            <a:ext cx="3008313" cy="36115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9AB2640-D0A2-F04D-8E89-AD2F0EF84F69}"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
        <p:nvSpPr>
          <p:cNvPr id="7" name="Date Placeholder 6"/>
          <p:cNvSpPr>
            <a:spLocks noGrp="1"/>
          </p:cNvSpPr>
          <p:nvPr>
            <p:ph type="dt" sz="half" idx="12"/>
          </p:nvPr>
        </p:nvSpPr>
        <p:spPr/>
        <p:txBody>
          <a:bodyPr/>
          <a:lstStyle>
            <a:lvl1pPr>
              <a:defRPr/>
            </a:lvl1pPr>
          </a:lstStyle>
          <a:p>
            <a:fld id="{67ABC001-9D7D-6740-96DF-5B9FF7D32EC9}" type="datetime3">
              <a:rPr lang="en-US"/>
              <a:pPr/>
              <a:t>24 June 2014</a:t>
            </a:fld>
            <a:endParaRPr lang="en-US"/>
          </a:p>
        </p:txBody>
      </p:sp>
    </p:spTree>
    <p:extLst>
      <p:ext uri="{BB962C8B-B14F-4D97-AF65-F5344CB8AC3E}">
        <p14:creationId xmlns:p14="http://schemas.microsoft.com/office/powerpoint/2010/main" val="386457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563" y="593725"/>
            <a:ext cx="8686800" cy="11890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182563" y="1874838"/>
            <a:ext cx="8686800" cy="4479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49" name="Line 25"/>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5"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r"/>
            <a:r>
              <a:rPr lang="en-US" sz="800" dirty="0" smtClean="0"/>
              <a:t>2014 FG SWM</a:t>
            </a:r>
            <a:endParaRPr lang="en-US" sz="1800" dirty="0"/>
          </a:p>
        </p:txBody>
      </p:sp>
      <p:sp>
        <p:nvSpPr>
          <p:cNvPr id="16" name="Text Box 46"/>
          <p:cNvSpPr txBox="1">
            <a:spLocks noChangeArrowheads="1"/>
          </p:cNvSpPr>
          <p:nvPr/>
        </p:nvSpPr>
        <p:spPr bwMode="auto">
          <a:xfrm>
            <a:off x="182563" y="136525"/>
            <a:ext cx="4297362"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chor="b"/>
          <a:lstStyle/>
          <a:p>
            <a:pPr>
              <a:spcAft>
                <a:spcPts val="900"/>
              </a:spcAft>
            </a:pPr>
            <a:r>
              <a:rPr lang="en-US" sz="1000" dirty="0" smtClean="0"/>
              <a:t>ITU-T Focus Group on Smart Water Management</a:t>
            </a:r>
            <a:endParaRPr lang="en-US" sz="1800" dirty="0"/>
          </a:p>
        </p:txBody>
      </p:sp>
      <p:sp>
        <p:nvSpPr>
          <p:cNvPr id="1059" name="Rectangle 35"/>
          <p:cNvSpPr>
            <a:spLocks noGrp="1" noChangeArrowheads="1"/>
          </p:cNvSpPr>
          <p:nvPr>
            <p:ph type="sldNum" sz="quarter" idx="4"/>
          </p:nvPr>
        </p:nvSpPr>
        <p:spPr bwMode="black">
          <a:xfrm>
            <a:off x="182563" y="6537325"/>
            <a:ext cx="366712"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defRPr sz="800">
                <a:cs typeface="Arial" charset="0"/>
              </a:defRPr>
            </a:lvl1pPr>
          </a:lstStyle>
          <a:p>
            <a:fld id="{76D5CA7A-3059-134E-9BC6-37E9AACCA7A3}" type="slidenum">
              <a:rPr lang="en-US"/>
              <a:pPr/>
              <a:t>‹#›</a:t>
            </a:fld>
            <a:endParaRPr lang="en-US"/>
          </a:p>
        </p:txBody>
      </p:sp>
      <p:sp>
        <p:nvSpPr>
          <p:cNvPr id="1060" name="Rectangle 36"/>
          <p:cNvSpPr>
            <a:spLocks noGrp="1" noChangeArrowheads="1"/>
          </p:cNvSpPr>
          <p:nvPr>
            <p:ph type="ftr" sz="quarter" idx="3"/>
          </p:nvPr>
        </p:nvSpPr>
        <p:spPr bwMode="auto">
          <a:xfrm>
            <a:off x="1554163" y="6537325"/>
            <a:ext cx="5943600"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defRPr sz="800">
                <a:cs typeface="Arial" charset="0"/>
              </a:defRPr>
            </a:lvl1pPr>
          </a:lstStyle>
          <a:p>
            <a:endParaRPr lang="en-US" dirty="0"/>
          </a:p>
        </p:txBody>
      </p:sp>
      <p:sp>
        <p:nvSpPr>
          <p:cNvPr id="1061" name="Rectangle 37"/>
          <p:cNvSpPr>
            <a:spLocks noGrp="1" noChangeArrowheads="1"/>
          </p:cNvSpPr>
          <p:nvPr>
            <p:ph type="dt" sz="half" idx="2"/>
          </p:nvPr>
        </p:nvSpPr>
        <p:spPr bwMode="auto">
          <a:xfrm>
            <a:off x="549275" y="6537325"/>
            <a:ext cx="1004888" cy="18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a:defRPr sz="800">
                <a:cs typeface="Arial" charset="0"/>
              </a:defRPr>
            </a:lvl1pPr>
          </a:lstStyle>
          <a:p>
            <a:fld id="{677BEFC3-680E-DC4F-BC55-15E5018AB56D}" type="datetime3">
              <a:rPr lang="en-US"/>
              <a:pPr/>
              <a:t>24 June 2014</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rtl="0" eaLnBrk="1" fontAlgn="base" hangingPunct="1">
        <a:lnSpc>
          <a:spcPct val="90000"/>
        </a:lnSpc>
        <a:spcBef>
          <a:spcPct val="0"/>
        </a:spcBef>
        <a:spcAft>
          <a:spcPct val="0"/>
        </a:spcAft>
        <a:defRPr sz="2200">
          <a:solidFill>
            <a:schemeClr val="tx1"/>
          </a:solidFill>
          <a:latin typeface="+mj-lt"/>
          <a:ea typeface="+mj-ea"/>
          <a:cs typeface="+mj-cs"/>
        </a:defRPr>
      </a:lvl1pPr>
      <a:lvl2pPr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2pPr>
      <a:lvl3pPr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3pPr>
      <a:lvl4pPr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4pPr>
      <a:lvl5pPr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173038" indent="-173038" algn="l" rtl="0" eaLnBrk="1" fontAlgn="base" hangingPunct="1">
        <a:spcBef>
          <a:spcPct val="20000"/>
        </a:spcBef>
        <a:spcAft>
          <a:spcPct val="0"/>
        </a:spcAft>
        <a:buClr>
          <a:schemeClr val="tx1"/>
        </a:buClr>
        <a:buFont typeface="Wingdings" charset="0"/>
        <a:buChar char="§"/>
        <a:defRPr sz="1600">
          <a:solidFill>
            <a:schemeClr val="tx1"/>
          </a:solidFill>
          <a:latin typeface="+mn-lt"/>
          <a:ea typeface="+mn-ea"/>
          <a:cs typeface="+mn-cs"/>
        </a:defRPr>
      </a:lvl1pPr>
      <a:lvl2pPr marL="509588" indent="-163513" algn="l" rtl="0" eaLnBrk="1" fontAlgn="base" hangingPunct="1">
        <a:spcBef>
          <a:spcPct val="20000"/>
        </a:spcBef>
        <a:spcAft>
          <a:spcPct val="0"/>
        </a:spcAft>
        <a:buClr>
          <a:schemeClr val="tx1"/>
        </a:buClr>
        <a:buFont typeface="Arial" charset="0"/>
        <a:buChar char="–"/>
        <a:defRPr sz="1600">
          <a:solidFill>
            <a:schemeClr val="tx1"/>
          </a:solidFill>
          <a:latin typeface="+mn-lt"/>
          <a:ea typeface="+mn-ea"/>
        </a:defRPr>
      </a:lvl2pPr>
      <a:lvl3pPr marL="855663" indent="-173038" algn="l" rtl="0" eaLnBrk="1" fontAlgn="base" hangingPunct="1">
        <a:spcBef>
          <a:spcPct val="20000"/>
        </a:spcBef>
        <a:spcAft>
          <a:spcPct val="0"/>
        </a:spcAft>
        <a:buClr>
          <a:schemeClr val="tx1"/>
        </a:buClr>
        <a:buChar char="•"/>
        <a:defRPr sz="1600">
          <a:solidFill>
            <a:schemeClr val="tx1"/>
          </a:solidFill>
          <a:latin typeface="+mn-lt"/>
          <a:ea typeface="+mn-ea"/>
        </a:defRPr>
      </a:lvl3pPr>
      <a:lvl4pPr marL="1203325" indent="-173038" algn="l" rtl="0" eaLnBrk="1" fontAlgn="base" hangingPunct="1">
        <a:spcBef>
          <a:spcPct val="20000"/>
        </a:spcBef>
        <a:spcAft>
          <a:spcPct val="0"/>
        </a:spcAft>
        <a:buClr>
          <a:schemeClr val="bg1"/>
        </a:buClr>
        <a:defRPr sz="1600">
          <a:solidFill>
            <a:schemeClr val="bg1"/>
          </a:solidFill>
          <a:latin typeface="+mn-lt"/>
          <a:ea typeface="+mn-ea"/>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mn-ea"/>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hmed@tra.gov.e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amy.ahmed@ieee.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onslowcountync.gov/assets/18981.jpg?langType=1033"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itu.int/en/ITU-T/focusgroups/swm/Pages/default.aspx"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ChangeArrowheads="1"/>
          </p:cNvSpPr>
          <p:nvPr>
            <p:ph type="ctrTitle"/>
          </p:nvPr>
        </p:nvSpPr>
        <p:spPr>
          <a:xfrm>
            <a:off x="182928" y="1508781"/>
            <a:ext cx="8686435" cy="2103097"/>
          </a:xfrm>
        </p:spPr>
        <p:txBody>
          <a:bodyPr/>
          <a:lstStyle/>
          <a:p>
            <a:pPr>
              <a:defRPr/>
            </a:pPr>
            <a:r>
              <a:rPr lang="en-IE" sz="3200" b="1" dirty="0" smtClean="0"/>
              <a:t>Smart Water Management</a:t>
            </a:r>
            <a:br>
              <a:rPr lang="en-IE" sz="3200" b="1" dirty="0" smtClean="0"/>
            </a:br>
            <a:r>
              <a:rPr lang="en-IE" sz="1800" b="0" i="1" dirty="0" smtClean="0"/>
              <a:t>Regional Challenges and Future Prospects</a:t>
            </a:r>
            <a:br>
              <a:rPr lang="en-IE" sz="1800" b="0" i="1" dirty="0" smtClean="0"/>
            </a:br>
            <a:r>
              <a:rPr lang="en-IE" sz="1800" b="0" i="1" dirty="0"/>
              <a:t/>
            </a:r>
            <a:br>
              <a:rPr lang="en-IE" sz="1800" b="0" i="1" dirty="0"/>
            </a:br>
            <a:r>
              <a:rPr lang="en-IE" sz="1800" i="1" dirty="0" err="1" smtClean="0"/>
              <a:t>Dr.</a:t>
            </a:r>
            <a:r>
              <a:rPr lang="en-IE" sz="1800" i="1" dirty="0" smtClean="0"/>
              <a:t> Ramy A. Fathy, PhD</a:t>
            </a:r>
            <a:br>
              <a:rPr lang="en-IE" sz="1800" i="1" dirty="0" smtClean="0"/>
            </a:br>
            <a:r>
              <a:rPr lang="en-IE" sz="1800" i="1" dirty="0" smtClean="0"/>
              <a:t>Chairman, ITU-T Focus Group on Smart Water Management (FG SWM)</a:t>
            </a:r>
            <a:br>
              <a:rPr lang="en-IE" sz="1800" i="1" dirty="0" smtClean="0"/>
            </a:br>
            <a:r>
              <a:rPr lang="en-IE" sz="1800" i="1" dirty="0" smtClean="0">
                <a:hlinkClick r:id="rId3"/>
              </a:rPr>
              <a:t>rahmed@tra.gov.eg</a:t>
            </a:r>
            <a:r>
              <a:rPr lang="en-IE" sz="1800" i="1" dirty="0" smtClean="0"/>
              <a:t/>
            </a:r>
            <a:br>
              <a:rPr lang="en-IE" sz="1800" i="1" dirty="0" smtClean="0"/>
            </a:br>
            <a:r>
              <a:rPr lang="en-IE" sz="1800" i="1" dirty="0" smtClean="0">
                <a:hlinkClick r:id="rId4"/>
              </a:rPr>
              <a:t>ramy.ahmed@ieee.org</a:t>
            </a:r>
            <a:r>
              <a:rPr lang="en-IE" sz="1800" i="1" dirty="0" smtClean="0"/>
              <a:t/>
            </a:r>
            <a:br>
              <a:rPr lang="en-IE" sz="1800" i="1" dirty="0" smtClean="0"/>
            </a:br>
            <a:r>
              <a:rPr lang="en-IE" sz="1800" b="0" i="1" dirty="0" smtClean="0"/>
              <a:t/>
            </a:r>
            <a:br>
              <a:rPr lang="en-IE" sz="1800" b="0" i="1" dirty="0" smtClean="0"/>
            </a:br>
            <a:r>
              <a:rPr lang="en-IE" sz="2000" dirty="0" smtClean="0"/>
              <a:t>June 2014, Kampala, Uganda</a:t>
            </a:r>
            <a:endParaRPr lang="en-IE" sz="2000" i="1" dirty="0" smtClean="0"/>
          </a:p>
        </p:txBody>
      </p:sp>
      <p:sp>
        <p:nvSpPr>
          <p:cNvPr id="997380" name="Rectangle 4"/>
          <p:cNvSpPr>
            <a:spLocks noGrp="1" noChangeArrowheads="1"/>
          </p:cNvSpPr>
          <p:nvPr>
            <p:ph type="subTitle" idx="1"/>
          </p:nvPr>
        </p:nvSpPr>
        <p:spPr/>
        <p:txBody>
          <a:bodyPr/>
          <a:lstStyle/>
          <a:p>
            <a:pPr eaLnBrk="1" hangingPunct="1">
              <a:spcBef>
                <a:spcPct val="0"/>
              </a:spcBef>
              <a:defRPr/>
            </a:pPr>
            <a:r>
              <a:rPr lang="en-GB" dirty="0" smtClean="0"/>
              <a:t>ITU-T Focus Group on Smart Water Management</a:t>
            </a:r>
          </a:p>
        </p:txBody>
      </p:sp>
    </p:spTree>
    <p:extLst>
      <p:ext uri="{BB962C8B-B14F-4D97-AF65-F5344CB8AC3E}">
        <p14:creationId xmlns:p14="http://schemas.microsoft.com/office/powerpoint/2010/main" val="4219893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dirty="0" smtClean="0"/>
              <a:t>More </a:t>
            </a:r>
            <a:r>
              <a:rPr lang="en-GB" dirty="0"/>
              <a:t>than 2.8 billion people from 48 countries will face water scarcity problems by 2025</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10</a:t>
            </a:fld>
            <a:endParaRPr lang="en-US"/>
          </a:p>
        </p:txBody>
      </p:sp>
      <p:pic>
        <p:nvPicPr>
          <p:cNvPr id="4" name="Picture 3" descr="http://www.unep.org/dewa/vitalwater/jpg/0400-waterstress-EN.jpg"/>
          <p:cNvPicPr/>
          <p:nvPr/>
        </p:nvPicPr>
        <p:blipFill>
          <a:blip r:embed="rId2">
            <a:extLst>
              <a:ext uri="{28A0092B-C50C-407E-A947-70E740481C1C}">
                <a14:useLocalDpi xmlns:a14="http://schemas.microsoft.com/office/drawing/2010/main" val="0"/>
              </a:ext>
            </a:extLst>
          </a:blip>
          <a:srcRect/>
          <a:stretch>
            <a:fillRect/>
          </a:stretch>
        </p:blipFill>
        <p:spPr bwMode="auto">
          <a:xfrm>
            <a:off x="274368" y="1600220"/>
            <a:ext cx="8594996" cy="4572285"/>
          </a:xfrm>
          <a:prstGeom prst="rect">
            <a:avLst/>
          </a:prstGeom>
          <a:noFill/>
          <a:ln>
            <a:noFill/>
          </a:ln>
        </p:spPr>
      </p:pic>
    </p:spTree>
    <p:extLst>
      <p:ext uri="{BB962C8B-B14F-4D97-AF65-F5344CB8AC3E}">
        <p14:creationId xmlns:p14="http://schemas.microsoft.com/office/powerpoint/2010/main" val="482921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just"/>
            <a:r>
              <a:rPr lang="en-GB" dirty="0" smtClean="0"/>
              <a:t>Physical versus economic scarcity</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11</a:t>
            </a:fld>
            <a:endParaRPr lang="en-US"/>
          </a:p>
        </p:txBody>
      </p:sp>
      <p:graphicFrame>
        <p:nvGraphicFramePr>
          <p:cNvPr id="2" name="Diagram 1"/>
          <p:cNvGraphicFramePr/>
          <p:nvPr>
            <p:extLst>
              <p:ext uri="{D42A27DB-BD31-4B8C-83A1-F6EECF244321}">
                <p14:modId xmlns:p14="http://schemas.microsoft.com/office/powerpoint/2010/main" val="1955995921"/>
              </p:ext>
            </p:extLst>
          </p:nvPr>
        </p:nvGraphicFramePr>
        <p:xfrm>
          <a:off x="1280196" y="1417342"/>
          <a:ext cx="6461757" cy="4612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091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Nearly every region in the world suffers from areas with physical and/or economic water scarcity, with varying degrees.</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12</a:t>
            </a:fld>
            <a:endParaRPr lang="en-US"/>
          </a:p>
        </p:txBody>
      </p:sp>
      <p:pic>
        <p:nvPicPr>
          <p:cNvPr id="4" name="Picture 3" descr="http://www.fao.org/nr/water/art/2007/maps_waterscarcity.gif"/>
          <p:cNvPicPr/>
          <p:nvPr/>
        </p:nvPicPr>
        <p:blipFill>
          <a:blip r:embed="rId2">
            <a:extLst>
              <a:ext uri="{28A0092B-C50C-407E-A947-70E740481C1C}">
                <a14:useLocalDpi xmlns:a14="http://schemas.microsoft.com/office/drawing/2010/main" val="0"/>
              </a:ext>
            </a:extLst>
          </a:blip>
          <a:srcRect/>
          <a:stretch>
            <a:fillRect/>
          </a:stretch>
        </p:blipFill>
        <p:spPr bwMode="auto">
          <a:xfrm>
            <a:off x="182563" y="1523974"/>
            <a:ext cx="8686800" cy="4831073"/>
          </a:xfrm>
          <a:prstGeom prst="rect">
            <a:avLst/>
          </a:prstGeom>
          <a:noFill/>
          <a:ln>
            <a:noFill/>
          </a:ln>
        </p:spPr>
      </p:pic>
    </p:spTree>
    <p:extLst>
      <p:ext uri="{BB962C8B-B14F-4D97-AF65-F5344CB8AC3E}">
        <p14:creationId xmlns:p14="http://schemas.microsoft.com/office/powerpoint/2010/main" val="2205259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fao.org/nr/water/art/2007/maps_waterscarcity.gif"/>
          <p:cNvPicPr/>
          <p:nvPr/>
        </p:nvPicPr>
        <p:blipFill>
          <a:blip r:embed="rId2">
            <a:extLst>
              <a:ext uri="{28A0092B-C50C-407E-A947-70E740481C1C}">
                <a14:useLocalDpi xmlns:a14="http://schemas.microsoft.com/office/drawing/2010/main" val="0"/>
              </a:ext>
            </a:extLst>
          </a:blip>
          <a:srcRect/>
          <a:stretch>
            <a:fillRect/>
          </a:stretch>
        </p:blipFill>
        <p:spPr bwMode="auto">
          <a:xfrm>
            <a:off x="182563" y="1523974"/>
            <a:ext cx="8686800" cy="4831073"/>
          </a:xfrm>
          <a:prstGeom prst="rect">
            <a:avLst/>
          </a:prstGeom>
          <a:noFill/>
          <a:ln>
            <a:noFill/>
          </a:ln>
        </p:spPr>
      </p:pic>
      <p:sp>
        <p:nvSpPr>
          <p:cNvPr id="2" name="Title 1"/>
          <p:cNvSpPr>
            <a:spLocks noGrp="1"/>
          </p:cNvSpPr>
          <p:nvPr>
            <p:ph type="title"/>
          </p:nvPr>
        </p:nvSpPr>
        <p:spPr/>
        <p:txBody>
          <a:bodyPr/>
          <a:lstStyle/>
          <a:p>
            <a:pPr algn="just"/>
            <a:r>
              <a:rPr lang="en-US" dirty="0"/>
              <a:t>Nearly every region in the world suffers from areas with physical and/or economic water scarcity, with varying degrees.</a:t>
            </a:r>
          </a:p>
        </p:txBody>
      </p:sp>
      <p:sp>
        <p:nvSpPr>
          <p:cNvPr id="3" name="Slide Number Placeholder 2"/>
          <p:cNvSpPr>
            <a:spLocks noGrp="1"/>
          </p:cNvSpPr>
          <p:nvPr>
            <p:ph type="sldNum" sz="quarter" idx="10"/>
          </p:nvPr>
        </p:nvSpPr>
        <p:spPr/>
        <p:txBody>
          <a:bodyPr/>
          <a:lstStyle/>
          <a:p>
            <a:fld id="{76D5CA7A-3059-134E-9BC6-37E9AACCA7A3}" type="slidenum">
              <a:rPr lang="en-US" smtClean="0"/>
              <a:pPr/>
              <a:t>13</a:t>
            </a:fld>
            <a:endParaRPr lang="en-US"/>
          </a:p>
        </p:txBody>
      </p:sp>
      <p:sp>
        <p:nvSpPr>
          <p:cNvPr id="4" name="Text Box 2"/>
          <p:cNvSpPr txBox="1">
            <a:spLocks noChangeArrowheads="1"/>
          </p:cNvSpPr>
          <p:nvPr/>
        </p:nvSpPr>
        <p:spPr bwMode="auto">
          <a:xfrm>
            <a:off x="1371635" y="1874537"/>
            <a:ext cx="6126413" cy="4389072"/>
          </a:xfrm>
          <a:prstGeom prst="rect">
            <a:avLst/>
          </a:prstGeom>
          <a:solidFill>
            <a:schemeClr val="accent1">
              <a:alpha val="83000"/>
            </a:schemeClr>
          </a:solidFill>
          <a:ln>
            <a:headEnd/>
            <a:tailEnd/>
          </a:ln>
          <a:extLst/>
        </p:spPr>
        <p:style>
          <a:lnRef idx="0">
            <a:schemeClr val="accent6"/>
          </a:lnRef>
          <a:fillRef idx="3">
            <a:schemeClr val="accent6"/>
          </a:fillRef>
          <a:effectRef idx="3">
            <a:schemeClr val="accent6"/>
          </a:effectRef>
          <a:fontRef idx="minor">
            <a:schemeClr val="lt1"/>
          </a:fontRef>
        </p:style>
        <p:txBody>
          <a:bodyPr rot="0" vert="horz" wrap="square" lIns="137160" tIns="91440" rIns="137160" bIns="91440" anchor="ctr" anchorCtr="0" upright="1">
            <a:noAutofit/>
          </a:bodyPr>
          <a:lstStyle/>
          <a:p>
            <a:pPr marL="342900" marR="0" lvl="0" indent="-342900">
              <a:lnSpc>
                <a:spcPct val="120000"/>
              </a:lnSpc>
              <a:spcBef>
                <a:spcPts val="600"/>
              </a:spcBef>
              <a:buClr>
                <a:srgbClr val="FFFFFF"/>
              </a:buClr>
              <a:buFont typeface="Symbol" panose="05050102010706020507" pitchFamily="18" charset="2"/>
              <a:buChar char=""/>
            </a:pPr>
            <a:r>
              <a:rPr lang="en-US" sz="1800"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Approximately </a:t>
            </a: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700 million people in 43 countries suffer from water scarcity today. </a:t>
            </a:r>
            <a:endParaRPr lang="en-US" sz="1800" dirty="0">
              <a:effectLst/>
              <a:ea typeface="SimSun" panose="02010600030101010101" pitchFamily="2" charset="-122"/>
              <a:cs typeface="Arial" panose="020B0604020202020204" pitchFamily="34" charset="0"/>
            </a:endParaRPr>
          </a:p>
          <a:p>
            <a:pPr marL="342900" marR="0" lvl="0" indent="-342900">
              <a:lnSpc>
                <a:spcPct val="120000"/>
              </a:lnSpc>
              <a:spcBef>
                <a:spcPts val="0"/>
              </a:spcBef>
              <a:buClr>
                <a:srgbClr val="FFFFFF"/>
              </a:buClr>
              <a:buFont typeface="Symbol" panose="05050102010706020507" pitchFamily="18" charset="2"/>
              <a:buChar char=""/>
            </a:pP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In 2025, 1.8 billion people will be living in countries with absolute water scarcity, and 67% of the global population could be living under water stressed situations. </a:t>
            </a:r>
            <a:endParaRPr lang="en-US" sz="1800" dirty="0">
              <a:effectLst/>
              <a:ea typeface="SimSun" panose="02010600030101010101" pitchFamily="2" charset="-122"/>
              <a:cs typeface="Arial" panose="020B0604020202020204" pitchFamily="34" charset="0"/>
            </a:endParaRPr>
          </a:p>
          <a:p>
            <a:pPr marL="342900" marR="0" lvl="0" indent="-342900">
              <a:lnSpc>
                <a:spcPct val="120000"/>
              </a:lnSpc>
              <a:spcBef>
                <a:spcPts val="0"/>
              </a:spcBef>
              <a:buClr>
                <a:srgbClr val="FFFFFF"/>
              </a:buClr>
              <a:buFont typeface="Symbol" panose="05050102010706020507" pitchFamily="18" charset="2"/>
              <a:buChar char=""/>
            </a:pP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Under the existing climate change condition, almost 50% the global population will be living in areas of high water stress by 2030, with 75 to 250 million people in Africa.</a:t>
            </a:r>
            <a:endParaRPr lang="en-US" sz="1800" dirty="0">
              <a:effectLst/>
              <a:ea typeface="SimSun" panose="02010600030101010101" pitchFamily="2" charset="-122"/>
              <a:cs typeface="Arial" panose="020B0604020202020204" pitchFamily="34" charset="0"/>
            </a:endParaRPr>
          </a:p>
          <a:p>
            <a:pPr marL="342900" marR="0" lvl="0" indent="-342900">
              <a:lnSpc>
                <a:spcPct val="120000"/>
              </a:lnSpc>
              <a:spcBef>
                <a:spcPts val="0"/>
              </a:spcBef>
              <a:buClr>
                <a:srgbClr val="FFFFFF"/>
              </a:buClr>
              <a:buFont typeface="Symbol" panose="05050102010706020507" pitchFamily="18" charset="2"/>
              <a:buChar char=""/>
            </a:pP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In some arid and semi-arid places between 24 and 700 million people will be displaced from their places. </a:t>
            </a:r>
            <a:endParaRPr lang="en-US" sz="1800" dirty="0">
              <a:effectLst/>
              <a:ea typeface="SimSun" panose="02010600030101010101" pitchFamily="2" charset="-122"/>
              <a:cs typeface="Arial" panose="020B0604020202020204" pitchFamily="34" charset="0"/>
            </a:endParaRPr>
          </a:p>
          <a:p>
            <a:pPr marL="342900" marR="0" lvl="0" indent="-342900">
              <a:lnSpc>
                <a:spcPct val="120000"/>
              </a:lnSpc>
              <a:spcBef>
                <a:spcPts val="0"/>
              </a:spcBef>
              <a:buClr>
                <a:srgbClr val="FFFFFF"/>
              </a:buClr>
              <a:buFont typeface="Symbol" panose="05050102010706020507" pitchFamily="18" charset="2"/>
              <a:buChar char=""/>
            </a:pPr>
            <a:r>
              <a:rPr lang="en-US" sz="1800"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Sub Saharan Africa has the largest number of water stressed countries of any region (UNDESA, 2013</a:t>
            </a:r>
            <a:r>
              <a:rPr lang="en-US" sz="1800"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smtClean="0">
                <a:solidFill>
                  <a:srgbClr val="FFFFFF"/>
                </a:solidFill>
                <a:effectLst/>
                <a:ea typeface="SimSun" panose="02010600030101010101" pitchFamily="2" charset="-122"/>
                <a:cs typeface="Arial" panose="020B0604020202020204" pitchFamily="34" charset="0"/>
              </a:rPr>
              <a:t>.</a:t>
            </a:r>
            <a:endParaRPr lang="en-US" sz="1800" dirty="0">
              <a:effectLs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433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GB" dirty="0" smtClean="0"/>
              <a:t>Water scarcity and access to basic water services is a global problem.</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14</a:t>
            </a:fld>
            <a:endParaRPr lang="en-US"/>
          </a:p>
        </p:txBody>
      </p:sp>
      <p:grpSp>
        <p:nvGrpSpPr>
          <p:cNvPr id="7" name="Group 6"/>
          <p:cNvGrpSpPr/>
          <p:nvPr/>
        </p:nvGrpSpPr>
        <p:grpSpPr>
          <a:xfrm>
            <a:off x="182563" y="1499799"/>
            <a:ext cx="8686799" cy="3940859"/>
            <a:chOff x="182563" y="1499799"/>
            <a:chExt cx="8686799" cy="3940859"/>
          </a:xfrm>
        </p:grpSpPr>
        <p:pic>
          <p:nvPicPr>
            <p:cNvPr id="4" name="Picture 3"/>
            <p:cNvPicPr/>
            <p:nvPr/>
          </p:nvPicPr>
          <p:blipFill>
            <a:blip r:embed="rId2"/>
            <a:stretch>
              <a:fillRect/>
            </a:stretch>
          </p:blipFill>
          <p:spPr>
            <a:xfrm>
              <a:off x="182563" y="1499799"/>
              <a:ext cx="8686799" cy="3940859"/>
            </a:xfrm>
            <a:prstGeom prst="rect">
              <a:avLst/>
            </a:prstGeom>
          </p:spPr>
        </p:pic>
        <p:sp>
          <p:nvSpPr>
            <p:cNvPr id="5" name="TextBox 4"/>
            <p:cNvSpPr txBox="1"/>
            <p:nvPr/>
          </p:nvSpPr>
          <p:spPr>
            <a:xfrm>
              <a:off x="182563" y="4800585"/>
              <a:ext cx="823316" cy="640073"/>
            </a:xfrm>
            <a:prstGeom prst="rect">
              <a:avLst/>
            </a:prstGeom>
            <a:solidFill>
              <a:schemeClr val="bg1"/>
            </a:solidFill>
          </p:spPr>
          <p:txBody>
            <a:bodyPr wrap="square" rtlCol="0">
              <a:spAutoFit/>
            </a:bodyPr>
            <a:lstStyle/>
            <a:p>
              <a:endParaRPr lang="en-US" dirty="0"/>
            </a:p>
          </p:txBody>
        </p:sp>
      </p:grpSp>
      <p:sp>
        <p:nvSpPr>
          <p:cNvPr id="6" name="Rectangle 5"/>
          <p:cNvSpPr/>
          <p:nvPr/>
        </p:nvSpPr>
        <p:spPr>
          <a:xfrm>
            <a:off x="274272" y="5524051"/>
            <a:ext cx="8686800" cy="830997"/>
          </a:xfrm>
          <a:prstGeom prst="rect">
            <a:avLst/>
          </a:prstGeom>
          <a:solidFill>
            <a:schemeClr val="accent1"/>
          </a:solidFill>
        </p:spPr>
        <p:txBody>
          <a:bodyPr wrap="square">
            <a:spAutoFit/>
          </a:bodyPr>
          <a:lstStyle/>
          <a:p>
            <a:pPr algn="just"/>
            <a:r>
              <a:rPr lang="en-GB" b="1" dirty="0">
                <a:solidFill>
                  <a:schemeClr val="bg1"/>
                </a:solidFill>
              </a:rPr>
              <a:t>Almost 89% (6.1 billion people) of the total global population have access to an improved water source in 2010. However, more than 780 million people, or one-tenth of the global population still relied on unimproved drinking water sources.</a:t>
            </a:r>
            <a:endParaRPr lang="en-US" b="1" dirty="0">
              <a:solidFill>
                <a:schemeClr val="bg1"/>
              </a:solidFill>
            </a:endParaRPr>
          </a:p>
        </p:txBody>
      </p:sp>
    </p:spTree>
    <p:extLst>
      <p:ext uri="{BB962C8B-B14F-4D97-AF65-F5344CB8AC3E}">
        <p14:creationId xmlns:p14="http://schemas.microsoft.com/office/powerpoint/2010/main" val="703101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of </a:t>
            </a:r>
            <a:r>
              <a:rPr lang="en-GB" dirty="0" smtClean="0"/>
              <a:t>climate change </a:t>
            </a:r>
            <a:r>
              <a:rPr lang="en-GB" dirty="0"/>
              <a:t>on </a:t>
            </a:r>
            <a:r>
              <a:rPr lang="en-GB" dirty="0" smtClean="0"/>
              <a:t>water availability is crucial.</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15</a:t>
            </a:fld>
            <a:endParaRPr lang="en-US"/>
          </a:p>
        </p:txBody>
      </p:sp>
      <p:sp>
        <p:nvSpPr>
          <p:cNvPr id="5" name="Text Box 2"/>
          <p:cNvSpPr txBox="1">
            <a:spLocks noChangeArrowheads="1"/>
          </p:cNvSpPr>
          <p:nvPr/>
        </p:nvSpPr>
        <p:spPr bwMode="auto">
          <a:xfrm>
            <a:off x="640714" y="1508781"/>
            <a:ext cx="7771724" cy="4297967"/>
          </a:xfrm>
          <a:prstGeom prst="rect">
            <a:avLst/>
          </a:prstGeom>
          <a:solidFill>
            <a:schemeClr val="accent1">
              <a:alpha val="83000"/>
            </a:schemeClr>
          </a:solidFill>
          <a:ln>
            <a:headEnd/>
            <a:tailEnd/>
          </a:ln>
          <a:extLst/>
        </p:spPr>
        <p:style>
          <a:lnRef idx="0">
            <a:schemeClr val="accent6"/>
          </a:lnRef>
          <a:fillRef idx="3">
            <a:schemeClr val="accent6"/>
          </a:fillRef>
          <a:effectRef idx="3">
            <a:schemeClr val="accent6"/>
          </a:effectRef>
          <a:fontRef idx="minor">
            <a:schemeClr val="lt1"/>
          </a:fontRef>
        </p:style>
        <p:txBody>
          <a:bodyPr rot="0" vert="horz" wrap="square" lIns="137160" tIns="91440" rIns="137160" bIns="91440" anchor="ctr" anchorCtr="0" upright="1">
            <a:noAutofit/>
          </a:bodyPr>
          <a:lstStyle/>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The hydrological cycle is a continuous movement of water through precipitation and evaporation and all of the processes in between above and below the surface of the Earth. The increase in temperatures  impact water cycle dramatically</a:t>
            </a:r>
            <a:r>
              <a:rPr lang="en-US" sz="1800" dirty="0" smtClean="0">
                <a:solidFill>
                  <a:srgbClr val="FFFFFF"/>
                </a:solidFill>
                <a:latin typeface="Times New Roman" panose="02020603050405020304" pitchFamily="18" charset="0"/>
                <a:ea typeface="Times New Roman" panose="02020603050405020304" pitchFamily="18" charset="0"/>
                <a:cs typeface="Arial" panose="020B0604020202020204" pitchFamily="34" charset="0"/>
              </a:rPr>
              <a:t>.</a:t>
            </a:r>
            <a:endPar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The increase in temperature causes people, animals, and plants to consume more water in order to safeguard their lives. Moreover, many social and economic development activities, such as producing energy at power plants, raising livestock, and growing food crops also require more water</a:t>
            </a:r>
            <a:r>
              <a:rPr lang="en-US" sz="1800" dirty="0" smtClean="0">
                <a:solidFill>
                  <a:srgbClr val="FFFFFF"/>
                </a:solidFill>
                <a:latin typeface="Times New Roman" panose="02020603050405020304" pitchFamily="18" charset="0"/>
                <a:ea typeface="Times New Roman" panose="02020603050405020304" pitchFamily="18" charset="0"/>
                <a:cs typeface="Arial" panose="020B0604020202020204" pitchFamily="34" charset="0"/>
              </a:rPr>
              <a:t>. </a:t>
            </a:r>
            <a:endPar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Amount of fresh water available for all of these activities may reduce as the Earth warms and as competition for water resources increases (USGCRP, 2009). </a:t>
            </a:r>
          </a:p>
        </p:txBody>
      </p:sp>
    </p:spTree>
    <p:extLst>
      <p:ext uri="{BB962C8B-B14F-4D97-AF65-F5344CB8AC3E}">
        <p14:creationId xmlns:p14="http://schemas.microsoft.com/office/powerpoint/2010/main" val="283221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a:t>The real future concern of the change in the rainfall pattern is the decrease of run-off water, which may affect large agricultural areas.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3019155"/>
              </p:ext>
            </p:extLst>
          </p:nvPr>
        </p:nvGraphicFramePr>
        <p:xfrm>
          <a:off x="1554689" y="1508782"/>
          <a:ext cx="5943359" cy="4845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C2AB4566-73D5-D146-A9A4-EEEF39D4EE04}" type="slidenum">
              <a:rPr lang="en-US" smtClean="0"/>
              <a:pPr/>
              <a:t>16</a:t>
            </a:fld>
            <a:endParaRPr lang="en-US"/>
          </a:p>
        </p:txBody>
      </p:sp>
      <p:sp>
        <p:nvSpPr>
          <p:cNvPr id="8" name="Rounded Rectangle 7"/>
          <p:cNvSpPr/>
          <p:nvPr/>
        </p:nvSpPr>
        <p:spPr bwMode="auto">
          <a:xfrm>
            <a:off x="1828830" y="1508781"/>
            <a:ext cx="1463024" cy="822951"/>
          </a:xfrm>
          <a:prstGeom prst="roundRect">
            <a:avLst>
              <a:gd name="adj" fmla="val 10033"/>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ＭＳ Ｐゴシック" charset="0"/>
            </a:endParaRPr>
          </a:p>
        </p:txBody>
      </p:sp>
      <p:sp>
        <p:nvSpPr>
          <p:cNvPr id="9" name="Rounded Rectangle 8"/>
          <p:cNvSpPr/>
          <p:nvPr/>
        </p:nvSpPr>
        <p:spPr bwMode="auto">
          <a:xfrm>
            <a:off x="182293" y="1554500"/>
            <a:ext cx="2103732" cy="929632"/>
          </a:xfrm>
          <a:prstGeom prst="roundRect">
            <a:avLst/>
          </a:prstGeom>
          <a:solidFill>
            <a:schemeClr val="bg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dirty="0" smtClean="0">
                <a:solidFill>
                  <a:schemeClr val="bg1"/>
                </a:solidFill>
                <a:latin typeface="+mn-lt"/>
                <a:ea typeface="SimSun" panose="02010600030101010101" pitchFamily="2" charset="-122"/>
                <a:cs typeface="Arial" panose="020B0604020202020204" pitchFamily="34" charset="0"/>
              </a:rPr>
              <a:t>People</a:t>
            </a:r>
            <a:r>
              <a:rPr lang="en-GB" dirty="0">
                <a:solidFill>
                  <a:schemeClr val="bg1"/>
                </a:solidFill>
                <a:latin typeface="+mn-lt"/>
                <a:ea typeface="SimSun" panose="02010600030101010101" pitchFamily="2" charset="-122"/>
                <a:cs typeface="Arial" panose="020B0604020202020204" pitchFamily="34" charset="0"/>
              </a:rPr>
              <a:t>, animals, </a:t>
            </a:r>
            <a:r>
              <a:rPr lang="en-GB" dirty="0" smtClean="0">
                <a:solidFill>
                  <a:schemeClr val="bg1"/>
                </a:solidFill>
                <a:latin typeface="+mn-lt"/>
                <a:ea typeface="SimSun" panose="02010600030101010101" pitchFamily="2" charset="-122"/>
                <a:cs typeface="Arial" panose="020B0604020202020204" pitchFamily="34" charset="0"/>
              </a:rPr>
              <a:t>&amp; plants consume </a:t>
            </a:r>
            <a:r>
              <a:rPr lang="en-GB" dirty="0">
                <a:solidFill>
                  <a:schemeClr val="bg1"/>
                </a:solidFill>
                <a:latin typeface="+mn-lt"/>
                <a:ea typeface="SimSun" panose="02010600030101010101" pitchFamily="2" charset="-122"/>
                <a:cs typeface="Arial" panose="020B0604020202020204" pitchFamily="34" charset="0"/>
              </a:rPr>
              <a:t>more water</a:t>
            </a:r>
            <a:endParaRPr kumimoji="0" lang="en-US" sz="1600" b="0" i="0" u="none" strike="noStrike" cap="none" normalizeH="0" baseline="0" dirty="0">
              <a:ln>
                <a:noFill/>
              </a:ln>
              <a:solidFill>
                <a:schemeClr val="bg1"/>
              </a:solidFill>
              <a:effectLst/>
              <a:latin typeface="+mn-lt"/>
            </a:endParaRPr>
          </a:p>
        </p:txBody>
      </p:sp>
      <p:cxnSp>
        <p:nvCxnSpPr>
          <p:cNvPr id="11" name="Straight Arrow Connector 10"/>
          <p:cNvCxnSpPr/>
          <p:nvPr/>
        </p:nvCxnSpPr>
        <p:spPr bwMode="auto">
          <a:xfrm flipH="1" flipV="1">
            <a:off x="2377453" y="2057415"/>
            <a:ext cx="1005840" cy="0"/>
          </a:xfrm>
          <a:prstGeom prst="straightConnector1">
            <a:avLst/>
          </a:prstGeom>
          <a:noFill/>
          <a:ln w="19050">
            <a:solidFill>
              <a:schemeClr val="accent4"/>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2" name="Rounded Rectangle 11"/>
          <p:cNvSpPr/>
          <p:nvPr/>
        </p:nvSpPr>
        <p:spPr bwMode="auto">
          <a:xfrm>
            <a:off x="7315170" y="1508781"/>
            <a:ext cx="1554463" cy="960110"/>
          </a:xfrm>
          <a:prstGeom prst="roundRect">
            <a:avLst/>
          </a:prstGeom>
          <a:solidFill>
            <a:schemeClr val="accent1">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dirty="0" smtClean="0">
                <a:solidFill>
                  <a:schemeClr val="tx2"/>
                </a:solidFill>
                <a:latin typeface="+mn-lt"/>
                <a:ea typeface="SimSun" panose="02010600030101010101" pitchFamily="2" charset="-122"/>
                <a:cs typeface="Arial" panose="020B0604020202020204" pitchFamily="34" charset="0"/>
              </a:rPr>
              <a:t>Snow melting earlier in a year</a:t>
            </a:r>
            <a:endParaRPr kumimoji="0" lang="en-US" sz="1600" b="0" i="0" u="none" strike="noStrike" cap="none" normalizeH="0" baseline="0" dirty="0">
              <a:ln>
                <a:noFill/>
              </a:ln>
              <a:solidFill>
                <a:schemeClr val="tx2"/>
              </a:solidFill>
              <a:effectLst/>
              <a:latin typeface="+mn-lt"/>
            </a:endParaRPr>
          </a:p>
        </p:txBody>
      </p:sp>
      <p:sp>
        <p:nvSpPr>
          <p:cNvPr id="13" name="Rounded Rectangle 12"/>
          <p:cNvSpPr/>
          <p:nvPr/>
        </p:nvSpPr>
        <p:spPr bwMode="auto">
          <a:xfrm>
            <a:off x="7315170" y="4038595"/>
            <a:ext cx="1584941" cy="960110"/>
          </a:xfrm>
          <a:prstGeom prst="roundRect">
            <a:avLst/>
          </a:prstGeom>
          <a:solidFill>
            <a:schemeClr val="accent1">
              <a:lumMod val="60000"/>
              <a:lumOff val="4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dirty="0" smtClean="0">
                <a:solidFill>
                  <a:schemeClr val="tx2"/>
                </a:solidFill>
                <a:latin typeface="+mn-lt"/>
                <a:ea typeface="SimSun" panose="02010600030101010101" pitchFamily="2" charset="-122"/>
                <a:cs typeface="Arial" panose="020B0604020202020204" pitchFamily="34" charset="0"/>
              </a:rPr>
              <a:t>Changes </a:t>
            </a:r>
            <a:r>
              <a:rPr lang="en-US" dirty="0">
                <a:solidFill>
                  <a:schemeClr val="tx2"/>
                </a:solidFill>
                <a:latin typeface="+mn-lt"/>
                <a:ea typeface="SimSun" panose="02010600030101010101" pitchFamily="2" charset="-122"/>
                <a:cs typeface="Arial" panose="020B0604020202020204" pitchFamily="34" charset="0"/>
              </a:rPr>
              <a:t>in water flow of rivers</a:t>
            </a:r>
            <a:endParaRPr kumimoji="0" lang="en-US" sz="1600" b="0" i="0" u="none" strike="noStrike" cap="none" normalizeH="0" baseline="0" dirty="0">
              <a:ln>
                <a:noFill/>
              </a:ln>
              <a:solidFill>
                <a:schemeClr val="tx2"/>
              </a:solidFill>
              <a:effectLst/>
              <a:latin typeface="+mn-lt"/>
            </a:endParaRPr>
          </a:p>
        </p:txBody>
      </p:sp>
      <p:cxnSp>
        <p:nvCxnSpPr>
          <p:cNvPr id="14" name="Straight Arrow Connector 13"/>
          <p:cNvCxnSpPr/>
          <p:nvPr/>
        </p:nvCxnSpPr>
        <p:spPr bwMode="auto">
          <a:xfrm>
            <a:off x="5394951" y="2057415"/>
            <a:ext cx="1737360" cy="0"/>
          </a:xfrm>
          <a:prstGeom prst="straightConnector1">
            <a:avLst/>
          </a:prstGeom>
          <a:noFill/>
          <a:ln w="19050">
            <a:solidFill>
              <a:schemeClr val="accent4"/>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8046682" y="2514610"/>
            <a:ext cx="0" cy="1463040"/>
          </a:xfrm>
          <a:prstGeom prst="straightConnector1">
            <a:avLst/>
          </a:prstGeom>
          <a:noFill/>
          <a:ln w="19050">
            <a:solidFill>
              <a:schemeClr val="accent4"/>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9" name="Rounded Rectangle 18"/>
          <p:cNvSpPr/>
          <p:nvPr/>
        </p:nvSpPr>
        <p:spPr bwMode="auto">
          <a:xfrm>
            <a:off x="182293" y="4069073"/>
            <a:ext cx="2103732" cy="929632"/>
          </a:xfrm>
          <a:prstGeom prst="roundRect">
            <a:avLst/>
          </a:prstGeom>
          <a:solidFill>
            <a:schemeClr val="bg2">
              <a:lumMod val="75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a:r>
              <a:rPr lang="en-GB" dirty="0" smtClean="0">
                <a:solidFill>
                  <a:schemeClr val="bg1"/>
                </a:solidFill>
                <a:latin typeface="+mn-lt"/>
                <a:ea typeface="SimSun" panose="02010600030101010101" pitchFamily="2" charset="-122"/>
                <a:cs typeface="Arial" panose="020B0604020202020204" pitchFamily="34" charset="0"/>
              </a:rPr>
              <a:t>Scarcity and less availability of water</a:t>
            </a:r>
            <a:endParaRPr kumimoji="0" lang="en-US" sz="1600" b="0" i="0" u="none" strike="noStrike" cap="none" normalizeH="0" baseline="0" dirty="0">
              <a:ln>
                <a:noFill/>
              </a:ln>
              <a:solidFill>
                <a:schemeClr val="bg1"/>
              </a:solidFill>
              <a:effectLst/>
              <a:latin typeface="+mn-lt"/>
            </a:endParaRPr>
          </a:p>
        </p:txBody>
      </p:sp>
      <p:cxnSp>
        <p:nvCxnSpPr>
          <p:cNvPr id="20" name="Straight Arrow Connector 19"/>
          <p:cNvCxnSpPr/>
          <p:nvPr/>
        </p:nvCxnSpPr>
        <p:spPr bwMode="auto">
          <a:xfrm>
            <a:off x="1188757" y="2541906"/>
            <a:ext cx="0" cy="1463040"/>
          </a:xfrm>
          <a:prstGeom prst="straightConnector1">
            <a:avLst/>
          </a:prstGeom>
          <a:noFill/>
          <a:ln w="19050">
            <a:solidFill>
              <a:schemeClr val="accent4"/>
            </a:solidFill>
            <a:headEnd type="none" w="med" len="med"/>
            <a:tailEnd type="arrow" w="med" len="med"/>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682470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is expected to seriously affect the available water resource for arable regions in the next 40 years (e.g., Europe, United States, parts of Brazil, South Africa</a:t>
            </a:r>
            <a:r>
              <a:rPr lang="en-US" dirty="0" smtClean="0"/>
              <a:t>).</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17</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2563" y="1862137"/>
            <a:ext cx="8686800" cy="4401472"/>
          </a:xfrm>
          <a:prstGeom prst="rect">
            <a:avLst/>
          </a:prstGeom>
          <a:noFill/>
          <a:ln>
            <a:noFill/>
          </a:ln>
        </p:spPr>
      </p:pic>
    </p:spTree>
    <p:extLst>
      <p:ext uri="{BB962C8B-B14F-4D97-AF65-F5344CB8AC3E}">
        <p14:creationId xmlns:p14="http://schemas.microsoft.com/office/powerpoint/2010/main" val="410275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18</a:t>
            </a:fld>
            <a:endParaRPr lang="en-US"/>
          </a:p>
        </p:txBody>
      </p:sp>
      <p:graphicFrame>
        <p:nvGraphicFramePr>
          <p:cNvPr id="6" name="Diagram 5"/>
          <p:cNvGraphicFramePr/>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7970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19</a:t>
            </a:fld>
            <a:endParaRPr lang="en-US"/>
          </a:p>
        </p:txBody>
      </p:sp>
      <p:graphicFrame>
        <p:nvGraphicFramePr>
          <p:cNvPr id="6" name="Diagram 5"/>
          <p:cNvGraphicFramePr/>
          <p:nvPr>
            <p:extLst>
              <p:ext uri="{D42A27DB-BD31-4B8C-83A1-F6EECF244321}">
                <p14:modId xmlns:p14="http://schemas.microsoft.com/office/powerpoint/2010/main" val="1586255947"/>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1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2</a:t>
            </a:fld>
            <a:endParaRPr lang="en-US"/>
          </a:p>
        </p:txBody>
      </p:sp>
      <p:graphicFrame>
        <p:nvGraphicFramePr>
          <p:cNvPr id="6" name="Diagram 5"/>
          <p:cNvGraphicFramePr/>
          <p:nvPr>
            <p:extLst>
              <p:ext uri="{D42A27DB-BD31-4B8C-83A1-F6EECF244321}">
                <p14:modId xmlns:p14="http://schemas.microsoft.com/office/powerpoint/2010/main" val="2483064165"/>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905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challenges of the water utilities stakeholders are multifaceted and complex and requires innovative cost effective solutions to address them.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6213730"/>
              </p:ext>
            </p:extLst>
          </p:nvPr>
        </p:nvGraphicFramePr>
        <p:xfrm>
          <a:off x="182563" y="1874838"/>
          <a:ext cx="8686800" cy="447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C2AB4566-73D5-D146-A9A4-EEEF39D4EE04}" type="slidenum">
              <a:rPr lang="en-US" smtClean="0"/>
              <a:pPr/>
              <a:t>20</a:t>
            </a:fld>
            <a:endParaRPr lang="en-US"/>
          </a:p>
        </p:txBody>
      </p:sp>
    </p:spTree>
    <p:extLst>
      <p:ext uri="{BB962C8B-B14F-4D97-AF65-F5344CB8AC3E}">
        <p14:creationId xmlns:p14="http://schemas.microsoft.com/office/powerpoint/2010/main" val="497416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21</a:t>
            </a:fld>
            <a:endParaRPr lang="en-US"/>
          </a:p>
        </p:txBody>
      </p:sp>
      <p:graphicFrame>
        <p:nvGraphicFramePr>
          <p:cNvPr id="6" name="Diagram 5"/>
          <p:cNvGraphicFramePr/>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5609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22</a:t>
            </a:fld>
            <a:endParaRPr lang="en-US"/>
          </a:p>
        </p:txBody>
      </p:sp>
      <p:graphicFrame>
        <p:nvGraphicFramePr>
          <p:cNvPr id="6" name="Diagram 5"/>
          <p:cNvGraphicFramePr/>
          <p:nvPr>
            <p:extLst>
              <p:ext uri="{D42A27DB-BD31-4B8C-83A1-F6EECF244321}">
                <p14:modId xmlns:p14="http://schemas.microsoft.com/office/powerpoint/2010/main" val="3035133261"/>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111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Integrated Water Resource Management + Smart ICT Technologies </a:t>
            </a:r>
            <a:r>
              <a:rPr lang="en-US" dirty="0" smtClean="0">
                <a:sym typeface="Wingdings" panose="05000000000000000000" pitchFamily="2" charset="2"/>
              </a:rPr>
              <a:t> Integrated Smart Water Resource Management (ISWM)</a:t>
            </a:r>
            <a:endParaRPr lang="en-US" dirty="0"/>
          </a:p>
        </p:txBody>
      </p:sp>
      <p:sp>
        <p:nvSpPr>
          <p:cNvPr id="3" name="Content Placeholder 2"/>
          <p:cNvSpPr>
            <a:spLocks noGrp="1"/>
          </p:cNvSpPr>
          <p:nvPr>
            <p:ph idx="1"/>
          </p:nvPr>
        </p:nvSpPr>
        <p:spPr/>
        <p:txBody>
          <a:bodyPr/>
          <a:lstStyle/>
          <a:p>
            <a:pPr algn="just"/>
            <a:r>
              <a:rPr lang="en-US" dirty="0" smtClean="0"/>
              <a:t>IWRM </a:t>
            </a:r>
            <a:r>
              <a:rPr lang="en-US" dirty="0"/>
              <a:t>is a process that promotes the coordinated development and management of water, land and related resources in order to maximize economic and social welfare in an equitable manner without compromising the sustainability of vital ecosystems</a:t>
            </a:r>
            <a:r>
              <a:rPr lang="en-US" dirty="0" smtClean="0"/>
              <a:t>. (</a:t>
            </a:r>
            <a:r>
              <a:rPr lang="en-US" dirty="0"/>
              <a:t>Technical Committee of the Global Water </a:t>
            </a:r>
            <a:r>
              <a:rPr lang="en-US" dirty="0" smtClean="0"/>
              <a:t>Partnership)</a:t>
            </a:r>
          </a:p>
          <a:p>
            <a:pPr algn="just"/>
            <a:endParaRPr lang="en-US" dirty="0" smtClean="0"/>
          </a:p>
          <a:p>
            <a:pPr algn="just"/>
            <a:r>
              <a:rPr lang="en-US" dirty="0" smtClean="0"/>
              <a:t>Focus on </a:t>
            </a:r>
            <a:r>
              <a:rPr lang="en-US" dirty="0"/>
              <a:t>the knowledge and participation of all stakeholders and sectors </a:t>
            </a:r>
            <a:r>
              <a:rPr lang="en-US" dirty="0" smtClean="0"/>
              <a:t>involved</a:t>
            </a:r>
          </a:p>
          <a:p>
            <a:pPr algn="just"/>
            <a:endParaRPr lang="en-US" dirty="0" smtClean="0"/>
          </a:p>
          <a:p>
            <a:pPr algn="just"/>
            <a:r>
              <a:rPr lang="en-US" dirty="0" smtClean="0"/>
              <a:t>We propose a slightly alternative definition that is foreseen to impact the targeted ISWM architecture.</a:t>
            </a:r>
          </a:p>
          <a:p>
            <a:endParaRPr lang="en-US" dirty="0"/>
          </a:p>
          <a:p>
            <a:pPr algn="just"/>
            <a:r>
              <a:rPr lang="en-US" b="1" i="1" dirty="0"/>
              <a:t>ISWM is a process that uses information and communication technologies and/or other means to realize the coordinated effective and efficient; </a:t>
            </a:r>
            <a:r>
              <a:rPr lang="en-US" b="1" i="1" dirty="0" smtClean="0"/>
              <a:t>management, development, and conservation of </a:t>
            </a:r>
            <a:r>
              <a:rPr lang="en-US" b="1" i="1" dirty="0"/>
              <a:t>the water ecosystem in order to improve ecological and economic welfare in an equitable manner without compromising the sustainability of dependent </a:t>
            </a:r>
            <a:r>
              <a:rPr lang="en-US" b="1" i="1" dirty="0" smtClean="0"/>
              <a:t>ecosystems and  stakeholders.</a:t>
            </a:r>
            <a:endParaRPr lang="en-US" b="1"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23</a:t>
            </a:fld>
            <a:endParaRPr lang="en-US"/>
          </a:p>
        </p:txBody>
      </p:sp>
    </p:spTree>
    <p:extLst>
      <p:ext uri="{BB962C8B-B14F-4D97-AF65-F5344CB8AC3E}">
        <p14:creationId xmlns:p14="http://schemas.microsoft.com/office/powerpoint/2010/main" val="3342597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ISWM Main Architectural Components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4464095"/>
              </p:ext>
            </p:extLst>
          </p:nvPr>
        </p:nvGraphicFramePr>
        <p:xfrm>
          <a:off x="182563" y="1325904"/>
          <a:ext cx="8686800" cy="5028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C2AB4566-73D5-D146-A9A4-EEEF39D4EE04}" type="slidenum">
              <a:rPr lang="en-US" smtClean="0"/>
              <a:pPr/>
              <a:t>24</a:t>
            </a:fld>
            <a:endParaRPr lang="en-US"/>
          </a:p>
        </p:txBody>
      </p:sp>
    </p:spTree>
    <p:extLst>
      <p:ext uri="{BB962C8B-B14F-4D97-AF65-F5344CB8AC3E}">
        <p14:creationId xmlns:p14="http://schemas.microsoft.com/office/powerpoint/2010/main" val="1760207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ISWM Services and Sub-Systems</a:t>
            </a:r>
            <a:endParaRPr lang="en-US" dirty="0"/>
          </a:p>
        </p:txBody>
      </p:sp>
      <p:sp>
        <p:nvSpPr>
          <p:cNvPr id="3" name="Content Placeholder 2"/>
          <p:cNvSpPr>
            <a:spLocks noGrp="1"/>
          </p:cNvSpPr>
          <p:nvPr>
            <p:ph idx="1"/>
          </p:nvPr>
        </p:nvSpPr>
        <p:spPr>
          <a:xfrm>
            <a:off x="182563" y="1234464"/>
            <a:ext cx="8686800" cy="4479925"/>
          </a:xfrm>
        </p:spPr>
        <p:txBody>
          <a:bodyPr/>
          <a:lstStyle/>
          <a:p>
            <a:pPr lvl="0" algn="just"/>
            <a:r>
              <a:rPr lang="en-US" dirty="0"/>
              <a:t>Stakeholder </a:t>
            </a:r>
            <a:r>
              <a:rPr lang="en-US" dirty="0" smtClean="0"/>
              <a:t>Integrated Information Systems: The water ecosystem including utilities, municipalities, users have different uses and levels of water related information. Information systems centered on collaboration, and integration with well designed information security policies aids in minimizing </a:t>
            </a:r>
            <a:r>
              <a:rPr lang="en-US" dirty="0"/>
              <a:t>costs, </a:t>
            </a:r>
            <a:r>
              <a:rPr lang="en-US" dirty="0" smtClean="0"/>
              <a:t>and maximizing </a:t>
            </a:r>
            <a:r>
              <a:rPr lang="en-US" dirty="0"/>
              <a:t>efficiency in water use and environmental friendliness, both for industrial and domestic users. </a:t>
            </a:r>
            <a:r>
              <a:rPr lang="en-US" dirty="0" smtClean="0"/>
              <a:t/>
            </a:r>
            <a:br>
              <a:rPr lang="en-US" dirty="0" smtClean="0"/>
            </a:br>
            <a:r>
              <a:rPr lang="en-US" dirty="0" smtClean="0"/>
              <a:t>Automatic </a:t>
            </a:r>
            <a:r>
              <a:rPr lang="en-US" dirty="0"/>
              <a:t>Meter </a:t>
            </a:r>
            <a:r>
              <a:rPr lang="en-US" dirty="0" smtClean="0"/>
              <a:t>Infrastructures (AMI), which </a:t>
            </a:r>
            <a:r>
              <a:rPr lang="en-US" dirty="0"/>
              <a:t>allow </a:t>
            </a:r>
            <a:r>
              <a:rPr lang="en-US" dirty="0" smtClean="0"/>
              <a:t>automated and secured </a:t>
            </a:r>
            <a:r>
              <a:rPr lang="en-US" dirty="0"/>
              <a:t>readings and improved communications between users and the central management, </a:t>
            </a:r>
            <a:r>
              <a:rPr lang="en-US" dirty="0" smtClean="0"/>
              <a:t>is one key enabling technology.</a:t>
            </a:r>
            <a:endParaRPr lang="en-US" dirty="0"/>
          </a:p>
          <a:p>
            <a:pPr lvl="0" algn="just"/>
            <a:r>
              <a:rPr lang="en-US" dirty="0" smtClean="0"/>
              <a:t>Decision Support Systems (DSS): Are a fundamental aspect of modern ISWM which provides informed key decisions to water managers in critical situations. The DSS compiles data from Pollution </a:t>
            </a:r>
            <a:r>
              <a:rPr lang="en-US" dirty="0"/>
              <a:t>and Water Quality </a:t>
            </a:r>
            <a:r>
              <a:rPr lang="en-US" dirty="0" smtClean="0"/>
              <a:t>Control, AMI, Weather Forecasting Systems, Modeling and Water Channel Behaviors, and much more to provide an intelligent cost effective decisions. Usually the geographical aspect is implemented by means of a Geographical Information System (GIS). </a:t>
            </a:r>
          </a:p>
          <a:p>
            <a:pPr lvl="0" algn="just"/>
            <a:r>
              <a:rPr lang="en-US" dirty="0" smtClean="0"/>
              <a:t>Infrastructure Elements: Including the necessary module specific ICT for SWM, communications and information infrastructure.</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25</a:t>
            </a:fld>
            <a:endParaRPr lang="en-US"/>
          </a:p>
        </p:txBody>
      </p:sp>
    </p:spTree>
    <p:extLst>
      <p:ext uri="{BB962C8B-B14F-4D97-AF65-F5344CB8AC3E}">
        <p14:creationId xmlns:p14="http://schemas.microsoft.com/office/powerpoint/2010/main" val="4037180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Infrastructure</a:t>
            </a:r>
            <a:endParaRPr lang="en-US" dirty="0"/>
          </a:p>
        </p:txBody>
      </p:sp>
      <p:sp>
        <p:nvSpPr>
          <p:cNvPr id="3" name="Content Placeholder 2"/>
          <p:cNvSpPr>
            <a:spLocks noGrp="1"/>
          </p:cNvSpPr>
          <p:nvPr>
            <p:ph idx="1"/>
          </p:nvPr>
        </p:nvSpPr>
        <p:spPr>
          <a:xfrm>
            <a:off x="182563" y="1143611"/>
            <a:ext cx="8686800" cy="2651145"/>
          </a:xfrm>
        </p:spPr>
        <p:txBody>
          <a:bodyPr/>
          <a:lstStyle/>
          <a:p>
            <a:pPr algn="just"/>
            <a:r>
              <a:rPr lang="en-GB" dirty="0"/>
              <a:t>In the water sector, information system and knowledge management are recognized as important attributes for efficient and effective water works</a:t>
            </a:r>
            <a:r>
              <a:rPr lang="en-GB" dirty="0" smtClean="0"/>
              <a:t>.</a:t>
            </a:r>
          </a:p>
          <a:p>
            <a:pPr algn="just"/>
            <a:r>
              <a:rPr lang="en-GB" b="1" dirty="0" smtClean="0"/>
              <a:t>GIS</a:t>
            </a:r>
            <a:r>
              <a:rPr lang="en-GB" dirty="0" smtClean="0"/>
              <a:t>: </a:t>
            </a:r>
            <a:r>
              <a:rPr lang="en-GB" dirty="0"/>
              <a:t>technology that integrates hardware, software, and data required to capture, manage, analyse, and display all forms of geographically referenced information. GIS allows the user to view, visualize, question, interpret, and understand data in different circumstances that clarify patterns, trends, and relationships in the form of reports, maps, and charts.</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26</a:t>
            </a:fld>
            <a:endParaRPr lang="en-US"/>
          </a:p>
        </p:txBody>
      </p:sp>
      <p:pic>
        <p:nvPicPr>
          <p:cNvPr id="5" name="Picture 4" descr="http://www.onslowcountync.gov/assets/18981.jpg?langType=1033"/>
          <p:cNvPicPr/>
          <p:nvPr/>
        </p:nvPicPr>
        <p:blipFill>
          <a:blip r:embed="rId2">
            <a:extLst>
              <a:ext uri="{28A0092B-C50C-407E-A947-70E740481C1C}">
                <a14:useLocalDpi xmlns:a14="http://schemas.microsoft.com/office/drawing/2010/main" val="0"/>
              </a:ext>
            </a:extLst>
          </a:blip>
          <a:srcRect/>
          <a:stretch>
            <a:fillRect/>
          </a:stretch>
        </p:blipFill>
        <p:spPr bwMode="auto">
          <a:xfrm>
            <a:off x="2103147" y="2880366"/>
            <a:ext cx="5213350" cy="3590925"/>
          </a:xfrm>
          <a:prstGeom prst="rect">
            <a:avLst/>
          </a:prstGeom>
          <a:noFill/>
          <a:ln>
            <a:noFill/>
          </a:ln>
        </p:spPr>
      </p:pic>
      <p:sp>
        <p:nvSpPr>
          <p:cNvPr id="7" name="Rectangle 6"/>
          <p:cNvSpPr/>
          <p:nvPr/>
        </p:nvSpPr>
        <p:spPr>
          <a:xfrm>
            <a:off x="2144331" y="6443805"/>
            <a:ext cx="5629361" cy="276999"/>
          </a:xfrm>
          <a:prstGeom prst="rect">
            <a:avLst/>
          </a:prstGeom>
        </p:spPr>
        <p:txBody>
          <a:bodyPr wrap="square">
            <a:spAutoFit/>
          </a:bodyPr>
          <a:lstStyle/>
          <a:p>
            <a:r>
              <a:rPr lang="en-US" sz="1200" dirty="0" smtClean="0"/>
              <a:t>Source: </a:t>
            </a:r>
            <a:r>
              <a:rPr lang="fr-CH" sz="1200" u="sng" dirty="0" smtClean="0">
                <a:hlinkClick r:id="rId3"/>
              </a:rPr>
              <a:t>http</a:t>
            </a:r>
            <a:r>
              <a:rPr lang="fr-CH" sz="1200" u="sng" dirty="0">
                <a:hlinkClick r:id="rId3"/>
              </a:rPr>
              <a:t>://www.onslowcountync.gov/assets/18981.jpg?langType=1033</a:t>
            </a:r>
            <a:endParaRPr lang="en-US" sz="1200" dirty="0"/>
          </a:p>
        </p:txBody>
      </p:sp>
    </p:spTree>
    <p:extLst>
      <p:ext uri="{BB962C8B-B14F-4D97-AF65-F5344CB8AC3E}">
        <p14:creationId xmlns:p14="http://schemas.microsoft.com/office/powerpoint/2010/main" val="841203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Infrastructure</a:t>
            </a:r>
            <a:endParaRPr lang="en-US" dirty="0"/>
          </a:p>
        </p:txBody>
      </p:sp>
      <p:sp>
        <p:nvSpPr>
          <p:cNvPr id="3" name="Content Placeholder 2"/>
          <p:cNvSpPr>
            <a:spLocks noGrp="1"/>
          </p:cNvSpPr>
          <p:nvPr>
            <p:ph idx="1"/>
          </p:nvPr>
        </p:nvSpPr>
        <p:spPr>
          <a:xfrm>
            <a:off x="182563" y="1143025"/>
            <a:ext cx="8686800" cy="4479925"/>
          </a:xfrm>
        </p:spPr>
        <p:txBody>
          <a:bodyPr/>
          <a:lstStyle/>
          <a:p>
            <a:r>
              <a:rPr lang="en-US" dirty="0" smtClean="0"/>
              <a:t>Traditional </a:t>
            </a:r>
            <a:r>
              <a:rPr lang="en-US" dirty="0"/>
              <a:t>water management </a:t>
            </a:r>
            <a:r>
              <a:rPr lang="en-US" dirty="0" smtClean="0"/>
              <a:t>systems </a:t>
            </a:r>
            <a:r>
              <a:rPr lang="en-US" dirty="0"/>
              <a:t>mainly depends on protocols, industrial control systems, and adopted registered structures. </a:t>
            </a:r>
            <a:endParaRPr lang="en-US" dirty="0" smtClean="0"/>
          </a:p>
          <a:p>
            <a:r>
              <a:rPr lang="en-US" dirty="0"/>
              <a:t>D</a:t>
            </a:r>
            <a:r>
              <a:rPr lang="en-US" dirty="0" smtClean="0"/>
              <a:t>ifficult </a:t>
            </a:r>
            <a:r>
              <a:rPr lang="en-US" dirty="0"/>
              <a:t>to follow emerging communication trends very quickly. </a:t>
            </a:r>
            <a:endParaRPr lang="en-US" dirty="0" smtClean="0"/>
          </a:p>
          <a:p>
            <a:r>
              <a:rPr lang="en-US" dirty="0" smtClean="0"/>
              <a:t>Opportunity to adopt </a:t>
            </a:r>
            <a:r>
              <a:rPr lang="en-US" dirty="0"/>
              <a:t>an existing infrastructure into a more flexible IP-based monitoring system: alarm gathering, leakage detection and prevention, demand prediction, energy reduction, water quality monitoring, and billing activities. </a:t>
            </a:r>
          </a:p>
          <a:p>
            <a:r>
              <a:rPr lang="en-US" dirty="0"/>
              <a:t>SCADA systems, advantageous for being highly distributed, are applied to control geographically distributed resources where centralized data acquisition and control are important to the system operation. </a:t>
            </a:r>
            <a:endParaRPr lang="en-US" dirty="0" smtClean="0"/>
          </a:p>
          <a:p>
            <a:r>
              <a:rPr lang="en-US" dirty="0" smtClean="0"/>
              <a:t>It </a:t>
            </a:r>
            <a:r>
              <a:rPr lang="en-US" dirty="0"/>
              <a:t>is the most common method currently applied in distribution systems, like water distribution and wastewater collection systems. </a:t>
            </a:r>
            <a:endParaRPr lang="en-US" dirty="0" smtClean="0"/>
          </a:p>
          <a:p>
            <a:r>
              <a:rPr lang="en-US" dirty="0" smtClean="0"/>
              <a:t>The </a:t>
            </a:r>
            <a:r>
              <a:rPr lang="en-US" dirty="0"/>
              <a:t>system control unit performs centralized monitoring, and control long distance communication network; including monitoring the status of data processing and alarms. </a:t>
            </a:r>
            <a:endParaRPr lang="en-US" dirty="0" smtClean="0"/>
          </a:p>
          <a:p>
            <a:r>
              <a:rPr lang="en-US" dirty="0" smtClean="0"/>
              <a:t>The </a:t>
            </a:r>
            <a:r>
              <a:rPr lang="en-US" dirty="0"/>
              <a:t>method </a:t>
            </a:r>
            <a:r>
              <a:rPr lang="en-US" dirty="0" smtClean="0"/>
              <a:t>can work </a:t>
            </a:r>
            <a:r>
              <a:rPr lang="en-US" dirty="0"/>
              <a:t>using the combination of radio and direct-wired connection </a:t>
            </a:r>
            <a:r>
              <a:rPr lang="en-US" dirty="0" smtClean="0"/>
              <a:t>systems.  </a:t>
            </a:r>
            <a:endParaRPr lang="en-US" dirty="0"/>
          </a:p>
          <a:p>
            <a:r>
              <a:rPr lang="en-US" dirty="0"/>
              <a:t>The </a:t>
            </a:r>
            <a:r>
              <a:rPr lang="en-US" dirty="0" smtClean="0"/>
              <a:t>General Packet Radio Services </a:t>
            </a:r>
            <a:r>
              <a:rPr lang="en-US" dirty="0"/>
              <a:t>(GPRS) and </a:t>
            </a:r>
            <a:r>
              <a:rPr lang="en-US" dirty="0" smtClean="0"/>
              <a:t>Global System </a:t>
            </a:r>
            <a:r>
              <a:rPr lang="en-US" dirty="0"/>
              <a:t>for </a:t>
            </a:r>
            <a:r>
              <a:rPr lang="en-US" dirty="0" smtClean="0"/>
              <a:t>Mobile </a:t>
            </a:r>
            <a:r>
              <a:rPr lang="en-US" dirty="0"/>
              <a:t>communication (GSM) are the common wireless technologies applied to cellular networks to be used as water metering infrastructure. </a:t>
            </a:r>
            <a:r>
              <a:rPr lang="en-US" dirty="0" smtClean="0">
                <a:sym typeface="Wingdings" panose="05000000000000000000" pitchFamily="2" charset="2"/>
              </a:rPr>
              <a:t> W</a:t>
            </a:r>
            <a:r>
              <a:rPr lang="en-US" dirty="0" smtClean="0"/>
              <a:t>idely available, widely supported by </a:t>
            </a:r>
            <a:r>
              <a:rPr lang="en-US" dirty="0"/>
              <a:t>many telecom operators and </a:t>
            </a:r>
            <a:r>
              <a:rPr lang="en-US" dirty="0" smtClean="0"/>
              <a:t>vendors, and low bandwidth requirement. </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27</a:t>
            </a:fld>
            <a:endParaRPr lang="en-US"/>
          </a:p>
        </p:txBody>
      </p:sp>
    </p:spTree>
    <p:extLst>
      <p:ext uri="{BB962C8B-B14F-4D97-AF65-F5344CB8AC3E}">
        <p14:creationId xmlns:p14="http://schemas.microsoft.com/office/powerpoint/2010/main" val="4125789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Prediction and DSS</a:t>
            </a:r>
            <a:endParaRPr lang="en-US" dirty="0"/>
          </a:p>
        </p:txBody>
      </p:sp>
      <p:sp>
        <p:nvSpPr>
          <p:cNvPr id="3" name="Content Placeholder 2"/>
          <p:cNvSpPr>
            <a:spLocks noGrp="1"/>
          </p:cNvSpPr>
          <p:nvPr>
            <p:ph idx="1"/>
          </p:nvPr>
        </p:nvSpPr>
        <p:spPr>
          <a:xfrm>
            <a:off x="182563" y="1051586"/>
            <a:ext cx="8686800" cy="4479925"/>
          </a:xfrm>
        </p:spPr>
        <p:txBody>
          <a:bodyPr/>
          <a:lstStyle/>
          <a:p>
            <a:pPr algn="just"/>
            <a:r>
              <a:rPr lang="en-GB" dirty="0"/>
              <a:t>Hydrological </a:t>
            </a:r>
            <a:r>
              <a:rPr lang="en-GB" dirty="0" smtClean="0"/>
              <a:t>models and DSS </a:t>
            </a:r>
            <a:r>
              <a:rPr lang="en-GB" dirty="0"/>
              <a:t>help water resource professionals, companies, and universities, local, regional, and governmental authorities, meteorological agencies, and other water sectors to </a:t>
            </a:r>
            <a:r>
              <a:rPr lang="en-GB" dirty="0" smtClean="0"/>
              <a:t>effectively:</a:t>
            </a:r>
          </a:p>
          <a:p>
            <a:pPr lvl="1" algn="just"/>
            <a:r>
              <a:rPr lang="en-GB" dirty="0" smtClean="0"/>
              <a:t>manage,</a:t>
            </a:r>
          </a:p>
          <a:p>
            <a:pPr lvl="1" algn="just"/>
            <a:r>
              <a:rPr lang="en-GB" dirty="0" smtClean="0"/>
              <a:t>predict</a:t>
            </a:r>
            <a:r>
              <a:rPr lang="en-GB" dirty="0"/>
              <a:t>, </a:t>
            </a:r>
            <a:r>
              <a:rPr lang="en-GB" dirty="0" smtClean="0"/>
              <a:t>and</a:t>
            </a:r>
          </a:p>
          <a:p>
            <a:pPr lvl="1" algn="just"/>
            <a:r>
              <a:rPr lang="en-GB" dirty="0" smtClean="0"/>
              <a:t>make </a:t>
            </a:r>
            <a:r>
              <a:rPr lang="en-GB" dirty="0"/>
              <a:t>proper decisions on the available water resource. </a:t>
            </a:r>
            <a:endParaRPr lang="en-GB" dirty="0" smtClean="0"/>
          </a:p>
          <a:p>
            <a:pPr algn="just"/>
            <a:r>
              <a:rPr lang="en-GB" dirty="0" smtClean="0"/>
              <a:t>Hydraulic </a:t>
            </a:r>
            <a:r>
              <a:rPr lang="en-GB" dirty="0"/>
              <a:t>model based simulation and optimization of water distribution network (WDN) was a trend of research during the last decades</a:t>
            </a:r>
            <a:r>
              <a:rPr lang="en-GB" dirty="0" smtClean="0"/>
              <a:t>.</a:t>
            </a:r>
          </a:p>
          <a:p>
            <a:pPr algn="just"/>
            <a:r>
              <a:rPr lang="en-US" dirty="0"/>
              <a:t>Real-time processing of data from environmental </a:t>
            </a:r>
            <a:r>
              <a:rPr lang="en-US" dirty="0" smtClean="0"/>
              <a:t>instrumentation (whether they are in </a:t>
            </a:r>
            <a:r>
              <a:rPr lang="en-US" dirty="0"/>
              <a:t>situ and </a:t>
            </a:r>
            <a:r>
              <a:rPr lang="en-US" dirty="0" smtClean="0"/>
              <a:t>from remote sensing)</a:t>
            </a:r>
            <a:endParaRPr lang="en-US" dirty="0"/>
          </a:p>
          <a:p>
            <a:pPr algn="just"/>
            <a:r>
              <a:rPr lang="en-GB" dirty="0" smtClean="0"/>
              <a:t>DSS helps solving decision-making </a:t>
            </a:r>
            <a:r>
              <a:rPr lang="en-GB" dirty="0"/>
              <a:t>problems in the management of water distribution </a:t>
            </a:r>
            <a:r>
              <a:rPr lang="en-GB" dirty="0" smtClean="0"/>
              <a:t>network.</a:t>
            </a:r>
          </a:p>
          <a:p>
            <a:pPr algn="just"/>
            <a:r>
              <a:rPr lang="en-GB" dirty="0" smtClean="0"/>
              <a:t>Computer simulation based or indigenous knowledge based</a:t>
            </a:r>
          </a:p>
          <a:p>
            <a:pPr algn="just"/>
            <a:r>
              <a:rPr lang="en-GB" dirty="0" smtClean="0"/>
              <a:t>Heuristics and AI</a:t>
            </a:r>
            <a:endParaRPr lang="en-US" dirty="0"/>
          </a:p>
          <a:p>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28</a:t>
            </a:fld>
            <a:endParaRPr lang="en-US"/>
          </a:p>
        </p:txBody>
      </p:sp>
    </p:spTree>
    <p:extLst>
      <p:ext uri="{BB962C8B-B14F-4D97-AF65-F5344CB8AC3E}">
        <p14:creationId xmlns:p14="http://schemas.microsoft.com/office/powerpoint/2010/main" val="3980282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Metering</a:t>
            </a:r>
            <a:endParaRPr lang="en-US" dirty="0"/>
          </a:p>
        </p:txBody>
      </p:sp>
      <p:sp>
        <p:nvSpPr>
          <p:cNvPr id="3" name="Content Placeholder 2"/>
          <p:cNvSpPr>
            <a:spLocks noGrp="1"/>
          </p:cNvSpPr>
          <p:nvPr>
            <p:ph idx="1"/>
          </p:nvPr>
        </p:nvSpPr>
        <p:spPr>
          <a:xfrm>
            <a:off x="182563" y="1143025"/>
            <a:ext cx="8686800" cy="2925462"/>
          </a:xfrm>
        </p:spPr>
        <p:txBody>
          <a:bodyPr/>
          <a:lstStyle/>
          <a:p>
            <a:r>
              <a:rPr lang="en-GB" dirty="0"/>
              <a:t>Meters and sensors are currently being intensively applied to regulate different activities of water distribution systems such as hydraulic pressure and flow, water quality, head losses, and water and energy consumptions. </a:t>
            </a:r>
            <a:endParaRPr lang="en-GB" dirty="0" smtClean="0"/>
          </a:p>
          <a:p>
            <a:r>
              <a:rPr lang="en-GB" dirty="0" smtClean="0"/>
              <a:t>Convey prompt, reliable, and information-secured water metered information to avoid any potential damages, foresee expected disasters, detect leakages and provide accountability.</a:t>
            </a:r>
          </a:p>
          <a:p>
            <a:r>
              <a:rPr lang="en-US" dirty="0"/>
              <a:t>Real-time decision making at the </a:t>
            </a:r>
            <a:r>
              <a:rPr lang="en-US" dirty="0" smtClean="0"/>
              <a:t>measurement and monitoring location.</a:t>
            </a:r>
            <a:endParaRPr lang="en-US" dirty="0"/>
          </a:p>
          <a:p>
            <a:r>
              <a:rPr lang="en-US" dirty="0"/>
              <a:t>Improved data quality and </a:t>
            </a:r>
            <a:r>
              <a:rPr lang="en-US" dirty="0" smtClean="0"/>
              <a:t>overall consistency.</a:t>
            </a:r>
          </a:p>
          <a:p>
            <a:r>
              <a:rPr lang="en-US" dirty="0" smtClean="0"/>
              <a:t>Remote configuration capability.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29</a:t>
            </a:fld>
            <a:endParaRPr lang="en-US"/>
          </a:p>
        </p:txBody>
      </p:sp>
      <p:graphicFrame>
        <p:nvGraphicFramePr>
          <p:cNvPr id="5" name="Diagram 4"/>
          <p:cNvGraphicFramePr/>
          <p:nvPr>
            <p:extLst>
              <p:ext uri="{D42A27DB-BD31-4B8C-83A1-F6EECF244321}">
                <p14:modId xmlns:p14="http://schemas.microsoft.com/office/powerpoint/2010/main" val="2826135107"/>
              </p:ext>
            </p:extLst>
          </p:nvPr>
        </p:nvGraphicFramePr>
        <p:xfrm>
          <a:off x="1554513" y="3246122"/>
          <a:ext cx="6769102" cy="3108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32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3</a:t>
            </a:fld>
            <a:endParaRPr lang="en-US"/>
          </a:p>
        </p:txBody>
      </p:sp>
      <p:graphicFrame>
        <p:nvGraphicFramePr>
          <p:cNvPr id="6" name="Diagram 5"/>
          <p:cNvGraphicFramePr/>
          <p:nvPr>
            <p:extLst>
              <p:ext uri="{D42A27DB-BD31-4B8C-83A1-F6EECF244321}">
                <p14:modId xmlns:p14="http://schemas.microsoft.com/office/powerpoint/2010/main" val="3442169759"/>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4315235"/>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t>
            </a:r>
            <a:r>
              <a:rPr lang="en-US" dirty="0"/>
              <a:t>Supply and Irrigation Design and Management</a:t>
            </a:r>
          </a:p>
        </p:txBody>
      </p:sp>
      <p:sp>
        <p:nvSpPr>
          <p:cNvPr id="3" name="Content Placeholder 2"/>
          <p:cNvSpPr>
            <a:spLocks noGrp="1"/>
          </p:cNvSpPr>
          <p:nvPr>
            <p:ph idx="1"/>
          </p:nvPr>
        </p:nvSpPr>
        <p:spPr>
          <a:xfrm>
            <a:off x="182563" y="1143611"/>
            <a:ext cx="8686800" cy="4479925"/>
          </a:xfrm>
        </p:spPr>
        <p:txBody>
          <a:bodyPr/>
          <a:lstStyle/>
          <a:p>
            <a:r>
              <a:rPr lang="en-GB" dirty="0" smtClean="0"/>
              <a:t>Adopted </a:t>
            </a:r>
            <a:r>
              <a:rPr lang="en-GB" dirty="0"/>
              <a:t>since the early </a:t>
            </a:r>
            <a:r>
              <a:rPr lang="en-GB" dirty="0" smtClean="0"/>
              <a:t>fifties.</a:t>
            </a:r>
          </a:p>
          <a:p>
            <a:r>
              <a:rPr lang="en-GB" dirty="0" smtClean="0"/>
              <a:t>Modern </a:t>
            </a:r>
            <a:r>
              <a:rPr lang="en-GB" dirty="0"/>
              <a:t>and advanced water supply plants in the developed countries are currently fully </a:t>
            </a:r>
            <a:r>
              <a:rPr lang="en-GB" dirty="0" smtClean="0"/>
              <a:t>automatized.</a:t>
            </a:r>
          </a:p>
          <a:p>
            <a:r>
              <a:rPr lang="en-GB" dirty="0" smtClean="0"/>
              <a:t>Different </a:t>
            </a:r>
            <a:r>
              <a:rPr lang="en-GB" dirty="0"/>
              <a:t>ICT tools </a:t>
            </a:r>
            <a:r>
              <a:rPr lang="en-GB" dirty="0" smtClean="0"/>
              <a:t>are used to</a:t>
            </a:r>
          </a:p>
          <a:p>
            <a:pPr lvl="1"/>
            <a:r>
              <a:rPr lang="en-GB" dirty="0" smtClean="0"/>
              <a:t>synchronize </a:t>
            </a:r>
            <a:r>
              <a:rPr lang="en-GB" dirty="0"/>
              <a:t>water supply with demand, </a:t>
            </a:r>
            <a:endParaRPr lang="en-GB" dirty="0" smtClean="0"/>
          </a:p>
          <a:p>
            <a:pPr lvl="1"/>
            <a:r>
              <a:rPr lang="en-GB" dirty="0" smtClean="0"/>
              <a:t>regulate </a:t>
            </a:r>
            <a:r>
              <a:rPr lang="en-GB" dirty="0"/>
              <a:t>pump operations to save energy, </a:t>
            </a:r>
            <a:endParaRPr lang="en-GB" dirty="0" smtClean="0"/>
          </a:p>
          <a:p>
            <a:pPr lvl="1"/>
            <a:r>
              <a:rPr lang="en-GB" dirty="0" smtClean="0"/>
              <a:t>manage </a:t>
            </a:r>
            <a:r>
              <a:rPr lang="en-GB" dirty="0"/>
              <a:t>the withdrawal of water from different sources and reservoirs, and </a:t>
            </a:r>
            <a:endParaRPr lang="en-GB" dirty="0" smtClean="0"/>
          </a:p>
          <a:p>
            <a:pPr lvl="1"/>
            <a:r>
              <a:rPr lang="en-GB" dirty="0" smtClean="0"/>
              <a:t>control </a:t>
            </a:r>
            <a:r>
              <a:rPr lang="en-GB" dirty="0"/>
              <a:t>the purification processes in sewage recovery structures</a:t>
            </a:r>
            <a:r>
              <a:rPr lang="en-GB" dirty="0" smtClean="0"/>
              <a:t>.</a:t>
            </a:r>
          </a:p>
          <a:p>
            <a:r>
              <a:rPr lang="en-GB" dirty="0"/>
              <a:t>ICT tools </a:t>
            </a:r>
            <a:r>
              <a:rPr lang="en-GB" dirty="0" smtClean="0"/>
              <a:t>in </a:t>
            </a:r>
            <a:r>
              <a:rPr lang="en-GB" dirty="0"/>
              <a:t>agricultural development activities helps to improve the network and hydraulic design of irrigation systems. </a:t>
            </a:r>
            <a:endParaRPr lang="en-GB" dirty="0" smtClean="0"/>
          </a:p>
          <a:p>
            <a:r>
              <a:rPr lang="en-GB" dirty="0" smtClean="0"/>
              <a:t>Possible </a:t>
            </a:r>
            <a:r>
              <a:rPr lang="en-GB" dirty="0"/>
              <a:t>elementary software applications </a:t>
            </a:r>
            <a:r>
              <a:rPr lang="en-GB" dirty="0" smtClean="0"/>
              <a:t>include water </a:t>
            </a:r>
            <a:r>
              <a:rPr lang="en-GB" dirty="0"/>
              <a:t>head losses </a:t>
            </a:r>
            <a:r>
              <a:rPr lang="en-GB" dirty="0" smtClean="0"/>
              <a:t>calculation during </a:t>
            </a:r>
            <a:r>
              <a:rPr lang="en-GB" dirty="0"/>
              <a:t>flowing water in pipes. </a:t>
            </a:r>
            <a:endParaRPr lang="en-GB" dirty="0" smtClean="0"/>
          </a:p>
          <a:p>
            <a:r>
              <a:rPr lang="en-GB" dirty="0" smtClean="0"/>
              <a:t>Advanced </a:t>
            </a:r>
            <a:r>
              <a:rPr lang="en-GB" dirty="0"/>
              <a:t>software applications simulate the water flow in a complicated loop of water </a:t>
            </a:r>
            <a:r>
              <a:rPr lang="en-GB" dirty="0" smtClean="0"/>
              <a:t>networks </a:t>
            </a:r>
            <a:r>
              <a:rPr lang="en-GB" dirty="0"/>
              <a:t>and facilitate optimization of pressure flow in irrigation systems. </a:t>
            </a:r>
            <a:endParaRPr lang="en-GB" dirty="0" smtClean="0"/>
          </a:p>
          <a:p>
            <a:r>
              <a:rPr lang="en-GB" dirty="0"/>
              <a:t>ICT tools help to facilitate computerized irrigation water budgeting system based on soil type and its water retention capacity, climatic condition, crop water requirements, soil moisture, and the plant water potential measurements.</a:t>
            </a:r>
            <a:r>
              <a:rPr lang="en-GB" dirty="0" smtClean="0"/>
              <a:t> </a:t>
            </a:r>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30</a:t>
            </a:fld>
            <a:endParaRPr lang="en-US"/>
          </a:p>
        </p:txBody>
      </p:sp>
    </p:spTree>
    <p:extLst>
      <p:ext uri="{BB962C8B-B14F-4D97-AF65-F5344CB8AC3E}">
        <p14:creationId xmlns:p14="http://schemas.microsoft.com/office/powerpoint/2010/main" val="2786844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 Control</a:t>
            </a:r>
            <a:endParaRPr lang="en-US" dirty="0"/>
          </a:p>
        </p:txBody>
      </p:sp>
      <p:sp>
        <p:nvSpPr>
          <p:cNvPr id="3" name="Content Placeholder 2"/>
          <p:cNvSpPr>
            <a:spLocks noGrp="1"/>
          </p:cNvSpPr>
          <p:nvPr>
            <p:ph idx="1"/>
          </p:nvPr>
        </p:nvSpPr>
        <p:spPr>
          <a:xfrm>
            <a:off x="182563" y="1051586"/>
            <a:ext cx="8686800" cy="4479925"/>
          </a:xfrm>
        </p:spPr>
        <p:txBody>
          <a:bodyPr/>
          <a:lstStyle/>
          <a:p>
            <a:pPr algn="just"/>
            <a:r>
              <a:rPr lang="en-US" dirty="0" smtClean="0"/>
              <a:t>Increasing </a:t>
            </a:r>
            <a:r>
              <a:rPr lang="en-US" dirty="0"/>
              <a:t>worldwide contamination of water sources with thousands of industrial and natural chemical compounds is one of the key environmental problems facing humanity. </a:t>
            </a:r>
            <a:endParaRPr lang="en-US" dirty="0" smtClean="0"/>
          </a:p>
          <a:p>
            <a:pPr algn="just"/>
            <a:r>
              <a:rPr lang="en-US" dirty="0" smtClean="0"/>
              <a:t>Approximately </a:t>
            </a:r>
            <a:r>
              <a:rPr lang="en-US" dirty="0"/>
              <a:t>3 billion people do not have access to safe drinking water, which is linked to over 35% of all deaths in developing </a:t>
            </a:r>
            <a:r>
              <a:rPr lang="en-US" dirty="0" smtClean="0"/>
              <a:t>countries.</a:t>
            </a:r>
          </a:p>
          <a:p>
            <a:pPr algn="just"/>
            <a:r>
              <a:rPr lang="en-US" dirty="0"/>
              <a:t>Water quality assessments are based on the analysis of the physical, chemical and bacteriological parameters and require customized apparatus and trained staff</a:t>
            </a:r>
            <a:r>
              <a:rPr lang="en-US" dirty="0" smtClean="0"/>
              <a:t>.</a:t>
            </a:r>
          </a:p>
          <a:p>
            <a:pPr algn="just"/>
            <a:r>
              <a:rPr lang="en-US" dirty="0" smtClean="0"/>
              <a:t>Environmental </a:t>
            </a:r>
            <a:r>
              <a:rPr lang="en-US" dirty="0"/>
              <a:t>water monitoring includes measurements of physical characteristics (e.g. pH, temperature, conductivity), chemical parameters (e.g. oxygen, alkalinity, nitrogen and phosphorus compounds), and abundance of certain biological taxa. </a:t>
            </a:r>
            <a:endParaRPr lang="en-US" dirty="0" smtClean="0"/>
          </a:p>
          <a:p>
            <a:pPr algn="just"/>
            <a:r>
              <a:rPr lang="en-US" dirty="0" smtClean="0"/>
              <a:t>Assays </a:t>
            </a:r>
            <a:r>
              <a:rPr lang="en-US" dirty="0"/>
              <a:t>of biological activity </a:t>
            </a:r>
            <a:r>
              <a:rPr lang="en-US" dirty="0" smtClean="0"/>
              <a:t>could be included such </a:t>
            </a:r>
            <a:r>
              <a:rPr lang="en-US" dirty="0"/>
              <a:t>as alkaline phosphatase, tests for toxins and direct measurements of pollutants such as heavy metals or hydrocarbons. </a:t>
            </a:r>
            <a:endParaRPr lang="en-US" dirty="0" smtClean="0"/>
          </a:p>
          <a:p>
            <a:pPr algn="just"/>
            <a:r>
              <a:rPr lang="en-US" dirty="0" smtClean="0"/>
              <a:t>Up </a:t>
            </a:r>
            <a:r>
              <a:rPr lang="en-US" dirty="0"/>
              <a:t>to 70,000 known </a:t>
            </a:r>
            <a:r>
              <a:rPr lang="en-US" dirty="0" smtClean="0"/>
              <a:t>and </a:t>
            </a:r>
            <a:r>
              <a:rPr lang="en-US" dirty="0"/>
              <a:t>emerging </a:t>
            </a:r>
            <a:r>
              <a:rPr lang="en-US" dirty="0" smtClean="0"/>
              <a:t>chemicals </a:t>
            </a:r>
            <a:r>
              <a:rPr lang="en-US" dirty="0"/>
              <a:t>that might be present in various water resources, including for drinking water production. </a:t>
            </a:r>
            <a:endParaRPr lang="en-US" dirty="0" smtClean="0"/>
          </a:p>
          <a:p>
            <a:pPr algn="just"/>
            <a:r>
              <a:rPr lang="en-US" dirty="0" smtClean="0"/>
              <a:t>860 </a:t>
            </a:r>
            <a:r>
              <a:rPr lang="en-US" dirty="0"/>
              <a:t>active compounds are currently formulated in pesticide </a:t>
            </a:r>
            <a:r>
              <a:rPr lang="en-US" dirty="0" smtClean="0"/>
              <a:t>products.</a:t>
            </a:r>
          </a:p>
          <a:p>
            <a:pPr algn="just"/>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31</a:t>
            </a:fld>
            <a:endParaRPr lang="en-US"/>
          </a:p>
        </p:txBody>
      </p:sp>
    </p:spTree>
    <p:extLst>
      <p:ext uri="{BB962C8B-B14F-4D97-AF65-F5344CB8AC3E}">
        <p14:creationId xmlns:p14="http://schemas.microsoft.com/office/powerpoint/2010/main" val="4222578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Pollution Control</a:t>
            </a:r>
          </a:p>
        </p:txBody>
      </p:sp>
      <p:sp>
        <p:nvSpPr>
          <p:cNvPr id="4" name="Slide Number Placeholder 3"/>
          <p:cNvSpPr>
            <a:spLocks noGrp="1"/>
          </p:cNvSpPr>
          <p:nvPr>
            <p:ph type="sldNum" sz="quarter" idx="10"/>
          </p:nvPr>
        </p:nvSpPr>
        <p:spPr/>
        <p:txBody>
          <a:bodyPr/>
          <a:lstStyle/>
          <a:p>
            <a:fld id="{C2AB4566-73D5-D146-A9A4-EEEF39D4EE04}" type="slidenum">
              <a:rPr lang="en-US" smtClean="0"/>
              <a:pPr/>
              <a:t>32</a:t>
            </a:fld>
            <a:endParaRPr lang="en-US"/>
          </a:p>
        </p:txBody>
      </p:sp>
      <p:graphicFrame>
        <p:nvGraphicFramePr>
          <p:cNvPr id="5" name="Diagram 4"/>
          <p:cNvGraphicFramePr/>
          <p:nvPr>
            <p:extLst>
              <p:ext uri="{D42A27DB-BD31-4B8C-83A1-F6EECF244321}">
                <p14:modId xmlns:p14="http://schemas.microsoft.com/office/powerpoint/2010/main" val="2887689344"/>
              </p:ext>
            </p:extLst>
          </p:nvPr>
        </p:nvGraphicFramePr>
        <p:xfrm>
          <a:off x="304779" y="1305561"/>
          <a:ext cx="8381975" cy="3677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6302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Early </a:t>
            </a:r>
            <a:r>
              <a:rPr lang="en-US" dirty="0"/>
              <a:t>Disaster Warning Systems</a:t>
            </a:r>
          </a:p>
        </p:txBody>
      </p:sp>
      <p:sp>
        <p:nvSpPr>
          <p:cNvPr id="3" name="Content Placeholder 2"/>
          <p:cNvSpPr>
            <a:spLocks noGrp="1"/>
          </p:cNvSpPr>
          <p:nvPr>
            <p:ph idx="1"/>
          </p:nvPr>
        </p:nvSpPr>
        <p:spPr>
          <a:xfrm>
            <a:off x="182563" y="1143611"/>
            <a:ext cx="8686800" cy="4479925"/>
          </a:xfrm>
        </p:spPr>
        <p:txBody>
          <a:bodyPr/>
          <a:lstStyle/>
          <a:p>
            <a:r>
              <a:rPr lang="en-US" dirty="0" smtClean="0"/>
              <a:t>Continuous </a:t>
            </a:r>
            <a:r>
              <a:rPr lang="en-US" dirty="0"/>
              <a:t>rains, </a:t>
            </a:r>
            <a:r>
              <a:rPr lang="en-US" dirty="0" smtClean="0"/>
              <a:t>and </a:t>
            </a:r>
            <a:r>
              <a:rPr lang="en-US" dirty="0"/>
              <a:t>short bursts of heavy rain, cause breaches of water courses and flooding of </a:t>
            </a:r>
            <a:r>
              <a:rPr lang="en-US" dirty="0" smtClean="0"/>
              <a:t>crossings</a:t>
            </a:r>
          </a:p>
          <a:p>
            <a:r>
              <a:rPr lang="en-US" dirty="0" smtClean="0"/>
              <a:t>Early </a:t>
            </a:r>
            <a:r>
              <a:rPr lang="en-US" dirty="0"/>
              <a:t>warning systems involve four elements, which need to be supported by governance, coordination mechanisms from national to local levels, and by appropriate infrastructure. These four elements are:  </a:t>
            </a:r>
            <a:endParaRPr lang="en-US" dirty="0" smtClean="0"/>
          </a:p>
          <a:p>
            <a:pPr marL="0" indent="0">
              <a:buNone/>
            </a:pPr>
            <a:r>
              <a:rPr lang="en-US" dirty="0" smtClean="0"/>
              <a:t>(1) Behavior Prediction and Modeling: Modeling the expected behavior of the water system with multiple degrees of freedom can provide case scenarios for possible disasters and expected impact.</a:t>
            </a:r>
          </a:p>
          <a:p>
            <a:pPr marL="0" indent="0">
              <a:buNone/>
            </a:pPr>
            <a:r>
              <a:rPr lang="en-US" dirty="0" smtClean="0"/>
              <a:t>(2)  </a:t>
            </a:r>
            <a:r>
              <a:rPr lang="en-US" dirty="0"/>
              <a:t>Risk </a:t>
            </a:r>
            <a:r>
              <a:rPr lang="en-US" dirty="0" smtClean="0"/>
              <a:t>Assessment: </a:t>
            </a:r>
            <a:r>
              <a:rPr lang="en-US" dirty="0"/>
              <a:t>Risk assessment </a:t>
            </a:r>
            <a:r>
              <a:rPr lang="en-US" dirty="0" smtClean="0"/>
              <a:t>provides an estimate of the probability of occurrence of an incident along with its expected impact. Priorities can be set to addressed highest probable events with maximum potential negative impact.  </a:t>
            </a:r>
          </a:p>
          <a:p>
            <a:pPr marL="0" indent="0">
              <a:buNone/>
            </a:pPr>
            <a:r>
              <a:rPr lang="en-US" dirty="0" smtClean="0"/>
              <a:t>(3)  </a:t>
            </a:r>
            <a:r>
              <a:rPr lang="en-US" dirty="0"/>
              <a:t>Warning </a:t>
            </a:r>
            <a:r>
              <a:rPr lang="en-US" dirty="0" smtClean="0"/>
              <a:t>Service</a:t>
            </a:r>
            <a:r>
              <a:rPr lang="en-US" dirty="0"/>
              <a:t>: Constant monitoring of possible disaster precursors is necessary to generate </a:t>
            </a:r>
            <a:r>
              <a:rPr lang="en-US" dirty="0" smtClean="0"/>
              <a:t>prompt and reliable warnings </a:t>
            </a:r>
            <a:r>
              <a:rPr lang="en-US" dirty="0"/>
              <a:t>on time. </a:t>
            </a:r>
            <a:r>
              <a:rPr lang="en-US" dirty="0" smtClean="0"/>
              <a:t>Integration of multiple data sources for consistency and fast data fusion is key to undertake a decision.</a:t>
            </a:r>
          </a:p>
          <a:p>
            <a:pPr marL="0" indent="0">
              <a:buNone/>
            </a:pPr>
            <a:r>
              <a:rPr lang="en-US" dirty="0" smtClean="0"/>
              <a:t>(4)  </a:t>
            </a:r>
            <a:r>
              <a:rPr lang="en-US" dirty="0"/>
              <a:t>Communication and Dissemination: Clear </a:t>
            </a:r>
            <a:r>
              <a:rPr lang="en-US" dirty="0" smtClean="0"/>
              <a:t>warnings </a:t>
            </a:r>
            <a:r>
              <a:rPr lang="en-US" dirty="0"/>
              <a:t>must reach </a:t>
            </a:r>
            <a:r>
              <a:rPr lang="en-US" dirty="0" smtClean="0"/>
              <a:t>relevant stakeholders in </a:t>
            </a:r>
            <a:r>
              <a:rPr lang="en-US" dirty="0"/>
              <a:t>a fast and reliable </a:t>
            </a:r>
            <a:r>
              <a:rPr lang="en-US" dirty="0" smtClean="0"/>
              <a:t>way suitable to the incident at hand. Coordinated cross agencies communication and dissemination systems are key. </a:t>
            </a:r>
          </a:p>
        </p:txBody>
      </p:sp>
      <p:sp>
        <p:nvSpPr>
          <p:cNvPr id="4" name="Slide Number Placeholder 3"/>
          <p:cNvSpPr>
            <a:spLocks noGrp="1"/>
          </p:cNvSpPr>
          <p:nvPr>
            <p:ph type="sldNum" sz="quarter" idx="10"/>
          </p:nvPr>
        </p:nvSpPr>
        <p:spPr/>
        <p:txBody>
          <a:bodyPr/>
          <a:lstStyle/>
          <a:p>
            <a:fld id="{C2AB4566-73D5-D146-A9A4-EEEF39D4EE04}" type="slidenum">
              <a:rPr lang="en-US" smtClean="0"/>
              <a:pPr/>
              <a:t>33</a:t>
            </a:fld>
            <a:endParaRPr lang="en-US"/>
          </a:p>
        </p:txBody>
      </p:sp>
    </p:spTree>
    <p:extLst>
      <p:ext uri="{BB962C8B-B14F-4D97-AF65-F5344CB8AC3E}">
        <p14:creationId xmlns:p14="http://schemas.microsoft.com/office/powerpoint/2010/main" val="3740606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34</a:t>
            </a:fld>
            <a:endParaRPr lang="en-US"/>
          </a:p>
        </p:txBody>
      </p:sp>
      <p:graphicFrame>
        <p:nvGraphicFramePr>
          <p:cNvPr id="6" name="Diagram 5"/>
          <p:cNvGraphicFramePr/>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196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35</a:t>
            </a:fld>
            <a:endParaRPr lang="en-US"/>
          </a:p>
        </p:txBody>
      </p:sp>
      <p:graphicFrame>
        <p:nvGraphicFramePr>
          <p:cNvPr id="6" name="Diagram 5"/>
          <p:cNvGraphicFramePr/>
          <p:nvPr>
            <p:extLst>
              <p:ext uri="{D42A27DB-BD31-4B8C-83A1-F6EECF244321}">
                <p14:modId xmlns:p14="http://schemas.microsoft.com/office/powerpoint/2010/main" val="3736603733"/>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9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to ISWM</a:t>
            </a:r>
            <a:endParaRPr lang="en-US" dirty="0"/>
          </a:p>
        </p:txBody>
      </p:sp>
      <p:sp>
        <p:nvSpPr>
          <p:cNvPr id="3" name="Content Placeholder 2"/>
          <p:cNvSpPr>
            <a:spLocks noGrp="1"/>
          </p:cNvSpPr>
          <p:nvPr>
            <p:ph idx="1"/>
          </p:nvPr>
        </p:nvSpPr>
        <p:spPr>
          <a:xfrm>
            <a:off x="182563" y="1143611"/>
            <a:ext cx="8686800" cy="5393714"/>
          </a:xfrm>
        </p:spPr>
        <p:txBody>
          <a:bodyPr/>
          <a:lstStyle/>
          <a:p>
            <a:pPr algn="just"/>
            <a:r>
              <a:rPr lang="en-US" dirty="0" smtClean="0"/>
              <a:t>How can governments and water authorities implement an ISWM?</a:t>
            </a:r>
          </a:p>
          <a:p>
            <a:pPr algn="just"/>
            <a:r>
              <a:rPr lang="en-US" dirty="0" smtClean="0"/>
              <a:t>Develop and understanding to answer the following questions</a:t>
            </a:r>
            <a:r>
              <a:rPr lang="en-US" dirty="0"/>
              <a:t>: </a:t>
            </a:r>
            <a:endParaRPr lang="en-US" dirty="0" smtClean="0"/>
          </a:p>
          <a:p>
            <a:pPr algn="just"/>
            <a:r>
              <a:rPr lang="en-US" dirty="0" smtClean="0"/>
              <a:t>How is decision taken in water management issues? By </a:t>
            </a:r>
            <a:r>
              <a:rPr lang="en-US" dirty="0"/>
              <a:t>what procedures? </a:t>
            </a:r>
            <a:endParaRPr lang="en-US" dirty="0" smtClean="0"/>
          </a:p>
          <a:p>
            <a:pPr algn="just"/>
            <a:r>
              <a:rPr lang="en-US" dirty="0" smtClean="0"/>
              <a:t>How can the following aspects be insured?</a:t>
            </a:r>
          </a:p>
          <a:p>
            <a:pPr lvl="1" algn="just"/>
            <a:r>
              <a:rPr lang="en-US" dirty="0" smtClean="0"/>
              <a:t>Fairness</a:t>
            </a:r>
          </a:p>
          <a:p>
            <a:pPr lvl="1" algn="just"/>
            <a:r>
              <a:rPr lang="en-US" dirty="0" smtClean="0"/>
              <a:t>Transparency</a:t>
            </a:r>
          </a:p>
          <a:p>
            <a:pPr lvl="1" algn="just"/>
            <a:r>
              <a:rPr lang="en-US" dirty="0" smtClean="0"/>
              <a:t>Effectiveness</a:t>
            </a:r>
          </a:p>
          <a:p>
            <a:pPr lvl="1" algn="just"/>
            <a:r>
              <a:rPr lang="en-US" dirty="0" smtClean="0"/>
              <a:t>Mutual Value</a:t>
            </a:r>
          </a:p>
          <a:p>
            <a:pPr lvl="1" algn="just"/>
            <a:r>
              <a:rPr lang="en-US" dirty="0" smtClean="0"/>
              <a:t>Public Engagement</a:t>
            </a:r>
          </a:p>
          <a:p>
            <a:pPr lvl="1" algn="just"/>
            <a:r>
              <a:rPr lang="en-US" dirty="0" smtClean="0"/>
              <a:t>Environmental Sustainability</a:t>
            </a:r>
          </a:p>
          <a:p>
            <a:pPr algn="just"/>
            <a:r>
              <a:rPr lang="en-US" dirty="0" smtClean="0"/>
              <a:t>What are the current available infrastructure and what are the currents limitations?</a:t>
            </a:r>
          </a:p>
          <a:p>
            <a:pPr algn="just"/>
            <a:r>
              <a:rPr lang="en-US" dirty="0" smtClean="0"/>
              <a:t>The high-level Roadmap is as a four stage procedure: </a:t>
            </a:r>
          </a:p>
          <a:p>
            <a:pPr marL="0" indent="0" algn="just">
              <a:buNone/>
            </a:pPr>
            <a:r>
              <a:rPr lang="en-US" dirty="0" smtClean="0"/>
              <a:t>(1) The </a:t>
            </a:r>
            <a:r>
              <a:rPr lang="en-US" dirty="0"/>
              <a:t>first is the </a:t>
            </a:r>
            <a:r>
              <a:rPr lang="en-US" dirty="0" smtClean="0"/>
              <a:t>developing a collaboration governance </a:t>
            </a:r>
            <a:r>
              <a:rPr lang="en-US" dirty="0"/>
              <a:t>and decision-making </a:t>
            </a:r>
            <a:r>
              <a:rPr lang="en-US" dirty="0" smtClean="0"/>
              <a:t>framework. At </a:t>
            </a:r>
            <a:r>
              <a:rPr lang="en-US" dirty="0"/>
              <a:t>this stage, the </a:t>
            </a:r>
            <a:r>
              <a:rPr lang="en-US" dirty="0" smtClean="0"/>
              <a:t>objectives of the ISWM and the KPI of performance are developed and agreed by the water management stakeholders. </a:t>
            </a:r>
          </a:p>
          <a:p>
            <a:pPr marL="0" indent="0" algn="just">
              <a:buNone/>
            </a:pPr>
            <a:r>
              <a:rPr lang="en-US" dirty="0" smtClean="0"/>
              <a:t>(2) The </a:t>
            </a:r>
            <a:r>
              <a:rPr lang="en-US" dirty="0"/>
              <a:t>second stage in </a:t>
            </a:r>
            <a:r>
              <a:rPr lang="en-US" dirty="0" smtClean="0"/>
              <a:t>the development of the Information Infrastructure. (e.g. Databases, Maps, Knowledgebase…) At </a:t>
            </a:r>
            <a:r>
              <a:rPr lang="en-US" dirty="0"/>
              <a:t>this stage </a:t>
            </a:r>
            <a:r>
              <a:rPr lang="en-US" dirty="0" smtClean="0"/>
              <a:t>the question of </a:t>
            </a:r>
            <a:r>
              <a:rPr lang="en-US" dirty="0"/>
              <a:t>how much resources are available and who needs </a:t>
            </a:r>
            <a:r>
              <a:rPr lang="en-US" dirty="0" smtClean="0"/>
              <a:t>it </a:t>
            </a:r>
            <a:r>
              <a:rPr lang="en-US" dirty="0"/>
              <a:t>is answered. </a:t>
            </a:r>
          </a:p>
        </p:txBody>
      </p:sp>
      <p:sp>
        <p:nvSpPr>
          <p:cNvPr id="4" name="Slide Number Placeholder 3"/>
          <p:cNvSpPr>
            <a:spLocks noGrp="1"/>
          </p:cNvSpPr>
          <p:nvPr>
            <p:ph type="sldNum" sz="quarter" idx="10"/>
          </p:nvPr>
        </p:nvSpPr>
        <p:spPr/>
        <p:txBody>
          <a:bodyPr/>
          <a:lstStyle/>
          <a:p>
            <a:fld id="{C2AB4566-73D5-D146-A9A4-EEEF39D4EE04}" type="slidenum">
              <a:rPr lang="en-US" smtClean="0"/>
              <a:pPr/>
              <a:t>36</a:t>
            </a:fld>
            <a:endParaRPr lang="en-US"/>
          </a:p>
        </p:txBody>
      </p:sp>
    </p:spTree>
    <p:extLst>
      <p:ext uri="{BB962C8B-B14F-4D97-AF65-F5344CB8AC3E}">
        <p14:creationId xmlns:p14="http://schemas.microsoft.com/office/powerpoint/2010/main" val="1097867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to SWM</a:t>
            </a:r>
          </a:p>
        </p:txBody>
      </p:sp>
      <p:sp>
        <p:nvSpPr>
          <p:cNvPr id="3" name="Content Placeholder 2"/>
          <p:cNvSpPr>
            <a:spLocks noGrp="1"/>
          </p:cNvSpPr>
          <p:nvPr>
            <p:ph idx="1"/>
          </p:nvPr>
        </p:nvSpPr>
        <p:spPr>
          <a:xfrm>
            <a:off x="182563" y="1235050"/>
            <a:ext cx="8686800" cy="4479925"/>
          </a:xfrm>
        </p:spPr>
        <p:txBody>
          <a:bodyPr/>
          <a:lstStyle/>
          <a:p>
            <a:pPr marL="0" indent="0" algn="just">
              <a:buNone/>
            </a:pPr>
            <a:r>
              <a:rPr lang="en-US" dirty="0" smtClean="0"/>
              <a:t>(3) The third stage is the development of the necessary communication and sector specific infrastructure after conducting the necessary cost-benefit analysis and value proposition. Case studies and means to satisfy the agreed KPI should be envisioned in the process. This stage takes into consideration all aspects priorities, and budgetary and other constraints. </a:t>
            </a:r>
          </a:p>
          <a:p>
            <a:pPr marL="0" indent="0" algn="just">
              <a:buNone/>
            </a:pPr>
            <a:r>
              <a:rPr lang="en-US" dirty="0" smtClean="0"/>
              <a:t>(4) The </a:t>
            </a:r>
            <a:r>
              <a:rPr lang="en-US" dirty="0"/>
              <a:t>next stage is the implementation </a:t>
            </a:r>
            <a:r>
              <a:rPr lang="en-US" dirty="0" smtClean="0"/>
              <a:t>and monitoring stage</a:t>
            </a:r>
            <a:r>
              <a:rPr lang="en-US" dirty="0"/>
              <a:t>, </a:t>
            </a:r>
            <a:r>
              <a:rPr lang="en-US" dirty="0" smtClean="0"/>
              <a:t>where institutional and capacity </a:t>
            </a:r>
            <a:r>
              <a:rPr lang="en-US" dirty="0"/>
              <a:t>building, environmental </a:t>
            </a:r>
            <a:r>
              <a:rPr lang="en-US" dirty="0" smtClean="0"/>
              <a:t>sustainability are embedded in this stage. Assessment of the socio-economic and ecological impacts of the implemented system should be applied and evaluated for further process feedback.</a:t>
            </a:r>
            <a:endParaRPr lang="en-US" dirty="0"/>
          </a:p>
          <a:p>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37</a:t>
            </a:fld>
            <a:endParaRPr lang="en-US"/>
          </a:p>
        </p:txBody>
      </p:sp>
    </p:spTree>
    <p:extLst>
      <p:ext uri="{BB962C8B-B14F-4D97-AF65-F5344CB8AC3E}">
        <p14:creationId xmlns:p14="http://schemas.microsoft.com/office/powerpoint/2010/main" val="3898013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Focus Group on Smart </a:t>
            </a:r>
            <a:r>
              <a:rPr lang="en-US" dirty="0"/>
              <a:t>Water Management (FG SWM): </a:t>
            </a:r>
            <a:r>
              <a:rPr lang="en-US" dirty="0">
                <a:hlinkClick r:id="rId2"/>
              </a:rPr>
              <a:t>http://</a:t>
            </a:r>
            <a:r>
              <a:rPr lang="en-US" dirty="0" smtClean="0">
                <a:hlinkClick r:id="rId2"/>
              </a:rPr>
              <a:t>www.itu.int/en/ITU-T/focusgroups/swm/Pages/default.aspx</a:t>
            </a:r>
            <a:endParaRPr lang="en-US" dirty="0" smtClean="0"/>
          </a:p>
          <a:p>
            <a:r>
              <a:rPr lang="en-GB" dirty="0"/>
              <a:t>Draft deliverable on “The Role of ICT in Water Resource Management</a:t>
            </a:r>
            <a:r>
              <a:rPr lang="en-GB" dirty="0" smtClean="0"/>
              <a:t>”, Ramy A Fathy, and Solomon </a:t>
            </a:r>
            <a:r>
              <a:rPr lang="en-GB" dirty="0" err="1" smtClean="0"/>
              <a:t>Hailu</a:t>
            </a:r>
            <a:r>
              <a:rPr lang="en-GB" dirty="0" smtClean="0"/>
              <a:t>, SWM-o-0007.</a:t>
            </a:r>
          </a:p>
          <a:p>
            <a:r>
              <a:rPr lang="en-US" dirty="0" err="1"/>
              <a:t>Niyi</a:t>
            </a:r>
            <a:r>
              <a:rPr lang="en-US" dirty="0"/>
              <a:t> </a:t>
            </a:r>
            <a:r>
              <a:rPr lang="en-US" dirty="0" err="1"/>
              <a:t>Gbadegesin</a:t>
            </a:r>
            <a:r>
              <a:rPr lang="en-US" dirty="0"/>
              <a:t> and Felix </a:t>
            </a:r>
            <a:r>
              <a:rPr lang="en-US" dirty="0" err="1" smtClean="0"/>
              <a:t>Olorunfemi</a:t>
            </a:r>
            <a:r>
              <a:rPr lang="en-US" dirty="0"/>
              <a:t>, “Assessment of Rural Water Supply Management in Selected Rural Areas of Oyo State, Nigeria, ATPS Working Paper Series No. </a:t>
            </a:r>
            <a:r>
              <a:rPr lang="en-US" dirty="0" smtClean="0"/>
              <a:t>49, 2007.</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38</a:t>
            </a:fld>
            <a:endParaRPr lang="en-US"/>
          </a:p>
        </p:txBody>
      </p:sp>
    </p:spTree>
    <p:extLst>
      <p:ext uri="{BB962C8B-B14F-4D97-AF65-F5344CB8AC3E}">
        <p14:creationId xmlns:p14="http://schemas.microsoft.com/office/powerpoint/2010/main" val="2282054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AB4566-73D5-D146-A9A4-EEEF39D4EE04}" type="slidenum">
              <a:rPr lang="en-US" smtClean="0"/>
              <a:pPr/>
              <a:t>39</a:t>
            </a:fld>
            <a:endParaRPr lang="en-US"/>
          </a:p>
        </p:txBody>
      </p:sp>
    </p:spTree>
    <p:extLst>
      <p:ext uri="{BB962C8B-B14F-4D97-AF65-F5344CB8AC3E}">
        <p14:creationId xmlns:p14="http://schemas.microsoft.com/office/powerpoint/2010/main" val="3835122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just"/>
            <a:r>
              <a:rPr lang="en-US" dirty="0" smtClean="0"/>
              <a:t>Water is vital for life, development, and the sustainability of the environment!</a:t>
            </a:r>
            <a:endParaRPr lang="en-US" dirty="0"/>
          </a:p>
        </p:txBody>
      </p:sp>
      <p:sp>
        <p:nvSpPr>
          <p:cNvPr id="5" name="Content Placeholder 4"/>
          <p:cNvSpPr>
            <a:spLocks noGrp="1"/>
          </p:cNvSpPr>
          <p:nvPr>
            <p:ph idx="1"/>
          </p:nvPr>
        </p:nvSpPr>
        <p:spPr>
          <a:xfrm>
            <a:off x="182563" y="1417928"/>
            <a:ext cx="8686800" cy="4479925"/>
          </a:xfrm>
        </p:spPr>
        <p:txBody>
          <a:bodyPr/>
          <a:lstStyle/>
          <a:p>
            <a:r>
              <a:rPr lang="en-US" dirty="0"/>
              <a:t>Water is a precious natural resource, vital for life, development and the environment. It can be a matter of life and death, depending on how it occurs and how it is managed. </a:t>
            </a:r>
            <a:endParaRPr lang="en-US" dirty="0" smtClean="0"/>
          </a:p>
          <a:p>
            <a:endParaRPr lang="en-US" dirty="0" smtClean="0"/>
          </a:p>
          <a:p>
            <a:r>
              <a:rPr lang="en-US" dirty="0" smtClean="0"/>
              <a:t>Abundance is a problem. Scarcity is a problem. A perfect balance that meets the society water demands, without exceeding the unmanageable threshold of water supplies is crucial for the effective management of the resources.</a:t>
            </a:r>
          </a:p>
          <a:p>
            <a:endParaRPr lang="en-US" dirty="0" smtClean="0"/>
          </a:p>
          <a:p>
            <a:r>
              <a:rPr lang="en-US" dirty="0" smtClean="0"/>
              <a:t>Water can </a:t>
            </a:r>
            <a:r>
              <a:rPr lang="en-US" dirty="0"/>
              <a:t>be an instrument for economic survival and growth. </a:t>
            </a:r>
            <a:r>
              <a:rPr lang="en-US" dirty="0" smtClean="0"/>
              <a:t>The vice versa is also true !</a:t>
            </a:r>
          </a:p>
          <a:p>
            <a:pPr marL="0" indent="0">
              <a:buNone/>
            </a:pPr>
            <a:endParaRPr lang="en-US" dirty="0"/>
          </a:p>
          <a:p>
            <a:pPr marL="0" indent="0" algn="just">
              <a:buNone/>
            </a:pPr>
            <a:r>
              <a:rPr lang="en-US" b="1" i="1" dirty="0" smtClean="0">
                <a:solidFill>
                  <a:schemeClr val="accent6">
                    <a:lumMod val="50000"/>
                  </a:schemeClr>
                </a:solidFill>
              </a:rPr>
              <a:t>“Inadequate water quantities or bad quality water can </a:t>
            </a:r>
            <a:r>
              <a:rPr lang="en-US" b="1" i="1" dirty="0">
                <a:solidFill>
                  <a:schemeClr val="accent6">
                    <a:lumMod val="50000"/>
                  </a:schemeClr>
                </a:solidFill>
              </a:rPr>
              <a:t>be a limiting factor in poverty alleviation and economic recovery, resulting in poor health and low productivity, food insecurity and constrained economic development</a:t>
            </a:r>
            <a:r>
              <a:rPr lang="en-US" b="1" i="1" dirty="0" smtClean="0">
                <a:solidFill>
                  <a:schemeClr val="accent6">
                    <a:lumMod val="50000"/>
                  </a:schemeClr>
                </a:solidFill>
              </a:rPr>
              <a:t>.”</a:t>
            </a:r>
            <a:r>
              <a:rPr lang="en-US" b="1" dirty="0" smtClean="0">
                <a:solidFill>
                  <a:schemeClr val="accent6">
                    <a:lumMod val="50000"/>
                  </a:schemeClr>
                </a:solidFill>
              </a:rPr>
              <a:t> </a:t>
            </a:r>
            <a:r>
              <a:rPr lang="en-US" sz="1200" dirty="0"/>
              <a:t>(</a:t>
            </a:r>
            <a:r>
              <a:rPr lang="en-US" sz="1200" dirty="0" err="1"/>
              <a:t>Niyi</a:t>
            </a:r>
            <a:r>
              <a:rPr lang="en-US" sz="1200" dirty="0"/>
              <a:t> </a:t>
            </a:r>
            <a:r>
              <a:rPr lang="en-US" sz="1200" dirty="0" err="1" smtClean="0"/>
              <a:t>Gbadegesin</a:t>
            </a:r>
            <a:r>
              <a:rPr lang="en-US" sz="1200" dirty="0" smtClean="0"/>
              <a:t> and Felix </a:t>
            </a:r>
            <a:r>
              <a:rPr lang="en-US" sz="1200" dirty="0" err="1" smtClean="0"/>
              <a:t>Olorunfemi</a:t>
            </a:r>
            <a:r>
              <a:rPr lang="en-US" sz="1200" dirty="0" smtClean="0"/>
              <a:t>, 2007)</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4</a:t>
            </a:fld>
            <a:endParaRPr lang="en-US"/>
          </a:p>
        </p:txBody>
      </p:sp>
    </p:spTree>
    <p:extLst>
      <p:ext uri="{BB962C8B-B14F-4D97-AF65-F5344CB8AC3E}">
        <p14:creationId xmlns:p14="http://schemas.microsoft.com/office/powerpoint/2010/main" val="142834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Availability and Economic Development: A Self Reinforcing Loop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35006366"/>
              </p:ext>
            </p:extLst>
          </p:nvPr>
        </p:nvGraphicFramePr>
        <p:xfrm>
          <a:off x="182563" y="1508782"/>
          <a:ext cx="8686800" cy="4845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C2AB4566-73D5-D146-A9A4-EEEF39D4EE04}" type="slidenum">
              <a:rPr lang="en-US" smtClean="0"/>
              <a:pPr/>
              <a:t>5</a:t>
            </a:fld>
            <a:endParaRPr lang="en-US"/>
          </a:p>
        </p:txBody>
      </p:sp>
    </p:spTree>
    <p:extLst>
      <p:ext uri="{BB962C8B-B14F-4D97-AF65-F5344CB8AC3E}">
        <p14:creationId xmlns:p14="http://schemas.microsoft.com/office/powerpoint/2010/main" val="3847227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6</a:t>
            </a:fld>
            <a:endParaRPr lang="en-US"/>
          </a:p>
        </p:txBody>
      </p:sp>
      <p:graphicFrame>
        <p:nvGraphicFramePr>
          <p:cNvPr id="6" name="Diagram 5"/>
          <p:cNvGraphicFramePr/>
          <p:nvPr>
            <p:extLst>
              <p:ext uri="{D42A27DB-BD31-4B8C-83A1-F6EECF244321}">
                <p14:modId xmlns:p14="http://schemas.microsoft.com/office/powerpoint/2010/main" val="1208432409"/>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68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Outline</a:t>
            </a:r>
            <a:endParaRPr lang="en-US" dirty="0">
              <a:solidFill>
                <a:schemeClr val="tx1"/>
              </a:solidFill>
            </a:endParaRPr>
          </a:p>
        </p:txBody>
      </p:sp>
      <p:sp>
        <p:nvSpPr>
          <p:cNvPr id="3" name="Slide Number Placeholder 2"/>
          <p:cNvSpPr>
            <a:spLocks noGrp="1"/>
          </p:cNvSpPr>
          <p:nvPr>
            <p:ph type="sldNum" sz="quarter" idx="10"/>
          </p:nvPr>
        </p:nvSpPr>
        <p:spPr/>
        <p:txBody>
          <a:bodyPr/>
          <a:lstStyle/>
          <a:p>
            <a:fld id="{76D5CA7A-3059-134E-9BC6-37E9AACCA7A3}" type="slidenum">
              <a:rPr lang="en-US" smtClean="0"/>
              <a:pPr/>
              <a:t>7</a:t>
            </a:fld>
            <a:endParaRPr lang="en-US"/>
          </a:p>
        </p:txBody>
      </p:sp>
      <p:graphicFrame>
        <p:nvGraphicFramePr>
          <p:cNvPr id="6" name="Diagram 5"/>
          <p:cNvGraphicFramePr/>
          <p:nvPr>
            <p:extLst>
              <p:ext uri="{D42A27DB-BD31-4B8C-83A1-F6EECF244321}">
                <p14:modId xmlns:p14="http://schemas.microsoft.com/office/powerpoint/2010/main" val="1824313805"/>
              </p:ext>
            </p:extLst>
          </p:nvPr>
        </p:nvGraphicFramePr>
        <p:xfrm>
          <a:off x="823001" y="141734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99283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global water consumption exceeds the global population growth and distribution network inefficiencies are aggravating the problem.</a:t>
            </a:r>
            <a:endParaRPr lang="en-US" dirty="0"/>
          </a:p>
        </p:txBody>
      </p:sp>
      <p:sp>
        <p:nvSpPr>
          <p:cNvPr id="3" name="Slide Number Placeholder 2"/>
          <p:cNvSpPr>
            <a:spLocks noGrp="1"/>
          </p:cNvSpPr>
          <p:nvPr>
            <p:ph type="sldNum" sz="quarter" idx="10"/>
          </p:nvPr>
        </p:nvSpPr>
        <p:spPr/>
        <p:txBody>
          <a:bodyPr/>
          <a:lstStyle/>
          <a:p>
            <a:fld id="{76D5CA7A-3059-134E-9BC6-37E9AACCA7A3}" type="slidenum">
              <a:rPr lang="en-US" smtClean="0"/>
              <a:pPr/>
              <a:t>8</a:t>
            </a:fld>
            <a:endParaRPr lang="en-US"/>
          </a:p>
        </p:txBody>
      </p:sp>
      <p:sp>
        <p:nvSpPr>
          <p:cNvPr id="6" name="Text Box 2"/>
          <p:cNvSpPr txBox="1">
            <a:spLocks noChangeArrowheads="1"/>
          </p:cNvSpPr>
          <p:nvPr/>
        </p:nvSpPr>
        <p:spPr bwMode="auto">
          <a:xfrm>
            <a:off x="639758" y="1965976"/>
            <a:ext cx="7864119" cy="3840438"/>
          </a:xfrm>
          <a:prstGeom prst="rect">
            <a:avLst/>
          </a:prstGeom>
          <a:solidFill>
            <a:schemeClr val="accent1">
              <a:alpha val="83000"/>
            </a:schemeClr>
          </a:solidFill>
          <a:ln>
            <a:headEnd/>
            <a:tailEnd/>
          </a:ln>
          <a:extLst/>
        </p:spPr>
        <p:style>
          <a:lnRef idx="0">
            <a:schemeClr val="accent6"/>
          </a:lnRef>
          <a:fillRef idx="3">
            <a:schemeClr val="accent6"/>
          </a:fillRef>
          <a:effectRef idx="3">
            <a:schemeClr val="accent6"/>
          </a:effectRef>
          <a:fontRef idx="minor">
            <a:schemeClr val="lt1"/>
          </a:fontRef>
        </p:style>
        <p:txBody>
          <a:bodyPr rot="0" vert="horz" wrap="square" lIns="137160" tIns="91440" rIns="137160" bIns="91440" anchor="ctr" anchorCtr="0" upright="1">
            <a:noAutofit/>
          </a:bodyPr>
          <a:lstStyle/>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Predictions indicate increase in the world population, concentrating especially in urban areas and cities in the next twenty years </a:t>
            </a:r>
            <a:r>
              <a:rPr lang="en-US" sz="1800" dirty="0" smtClean="0">
                <a:solidFill>
                  <a:srgbClr val="FFFFFF"/>
                </a:solidFill>
                <a:latin typeface="Times New Roman" panose="02020603050405020304" pitchFamily="18" charset="0"/>
                <a:ea typeface="Times New Roman" panose="02020603050405020304" pitchFamily="18" charset="0"/>
                <a:cs typeface="Arial" panose="020B0604020202020204" pitchFamily="34" charset="0"/>
                <a:sym typeface="Wingdings" panose="05000000000000000000" pitchFamily="2" charset="2"/>
              </a:rPr>
              <a:t> </a:t>
            </a:r>
            <a:r>
              <a:rPr lang="en-US" sz="1800" dirty="0" smtClean="0">
                <a:solidFill>
                  <a:srgbClr val="FFFFFF"/>
                </a:solidFill>
                <a:latin typeface="Times New Roman" panose="02020603050405020304" pitchFamily="18" charset="0"/>
                <a:ea typeface="Times New Roman" panose="02020603050405020304" pitchFamily="18" charset="0"/>
                <a:cs typeface="Arial" panose="020B0604020202020204" pitchFamily="34" charset="0"/>
              </a:rPr>
              <a:t>Significant </a:t>
            </a: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increases in the demand for potable water and waste water generation. </a:t>
            </a: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Currently, water consumption </a:t>
            </a:r>
            <a:r>
              <a:rPr lang="en-US" sz="1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doubles</a:t>
            </a:r>
            <a:r>
              <a:rPr lang="en-US" sz="1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18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every twenty years</a:t>
            </a: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 more than </a:t>
            </a:r>
            <a:r>
              <a:rPr lang="en-US" sz="18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double </a:t>
            </a: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the rate of human population growth.</a:t>
            </a: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Increased demand versus obsolete distribution networks. </a:t>
            </a:r>
          </a:p>
          <a:p>
            <a:pPr marL="342900" marR="0" lvl="0" indent="-342900" algn="just">
              <a:lnSpc>
                <a:spcPct val="120000"/>
              </a:lnSpc>
              <a:spcBef>
                <a:spcPts val="600"/>
              </a:spcBef>
              <a:buClr>
                <a:srgbClr val="FFFFFF"/>
              </a:buClr>
              <a:buFont typeface="Symbol" panose="05050102010706020507" pitchFamily="18" charset="2"/>
              <a:buChar char=""/>
            </a:pPr>
            <a:r>
              <a:rPr lang="en-US" sz="1800" dirty="0">
                <a:solidFill>
                  <a:srgbClr val="FFFFFF"/>
                </a:solidFill>
                <a:latin typeface="Times New Roman" panose="02020603050405020304" pitchFamily="18" charset="0"/>
                <a:ea typeface="Times New Roman" panose="02020603050405020304" pitchFamily="18" charset="0"/>
                <a:cs typeface="Arial" panose="020B0604020202020204" pitchFamily="34" charset="0"/>
              </a:rPr>
              <a:t>The influence of climate change which aggravates weather phenomena, affecting especially big cities. Flexible systems will be needed to adapt to these circumstances and provide resource management at critical times.</a:t>
            </a:r>
          </a:p>
        </p:txBody>
      </p:sp>
    </p:spTree>
    <p:extLst>
      <p:ext uri="{BB962C8B-B14F-4D97-AF65-F5344CB8AC3E}">
        <p14:creationId xmlns:p14="http://schemas.microsoft.com/office/powerpoint/2010/main" val="31044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One-fifth </a:t>
            </a:r>
            <a:r>
              <a:rPr lang="en-US" dirty="0"/>
              <a:t>of the world's population lives under conditions of water scarcity</a:t>
            </a:r>
          </a:p>
        </p:txBody>
      </p:sp>
      <p:sp>
        <p:nvSpPr>
          <p:cNvPr id="3" name="Slide Number Placeholder 2"/>
          <p:cNvSpPr>
            <a:spLocks noGrp="1"/>
          </p:cNvSpPr>
          <p:nvPr>
            <p:ph type="sldNum" sz="quarter" idx="10"/>
          </p:nvPr>
        </p:nvSpPr>
        <p:spPr/>
        <p:txBody>
          <a:bodyPr/>
          <a:lstStyle/>
          <a:p>
            <a:fld id="{76D5CA7A-3059-134E-9BC6-37E9AACCA7A3}" type="slidenum">
              <a:rPr lang="en-US" smtClean="0"/>
              <a:pPr/>
              <a:t>9</a:t>
            </a:fld>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2563" y="1600220"/>
            <a:ext cx="8686800" cy="4480845"/>
          </a:xfrm>
          <a:prstGeom prst="rect">
            <a:avLst/>
          </a:prstGeom>
          <a:noFill/>
          <a:ln>
            <a:noFill/>
          </a:ln>
        </p:spPr>
      </p:pic>
    </p:spTree>
    <p:extLst>
      <p:ext uri="{BB962C8B-B14F-4D97-AF65-F5344CB8AC3E}">
        <p14:creationId xmlns:p14="http://schemas.microsoft.com/office/powerpoint/2010/main" val="645984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marter Water Template">
  <a:themeElements>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IBM2009">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473EA5067FC545A31841E0649D83A3" ma:contentTypeVersion="1" ma:contentTypeDescription="Create a new document." ma:contentTypeScope="" ma:versionID="b548611e52a10344ef5d0144dc326651">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756D28-0CE2-4FB6-BD3E-6A44ED4B8EE3}"/>
</file>

<file path=customXml/itemProps2.xml><?xml version="1.0" encoding="utf-8"?>
<ds:datastoreItem xmlns:ds="http://schemas.openxmlformats.org/officeDocument/2006/customXml" ds:itemID="{6B6E54D3-DB74-4DAE-9806-F3F3C57809EA}"/>
</file>

<file path=customXml/itemProps3.xml><?xml version="1.0" encoding="utf-8"?>
<ds:datastoreItem xmlns:ds="http://schemas.openxmlformats.org/officeDocument/2006/customXml" ds:itemID="{BBAF3B14-1718-4AE5-9F0B-1F02089A7DF1}"/>
</file>

<file path=docProps/app.xml><?xml version="1.0" encoding="utf-8"?>
<Properties xmlns="http://schemas.openxmlformats.org/officeDocument/2006/extended-properties" xmlns:vt="http://schemas.openxmlformats.org/officeDocument/2006/docPropsVTypes">
  <Template>Smarter Water Template.potx</Template>
  <TotalTime>4667</TotalTime>
  <Words>2846</Words>
  <Application>Microsoft Office PowerPoint</Application>
  <PresentationFormat>On-screen Show (4:3)</PresentationFormat>
  <Paragraphs>283</Paragraphs>
  <Slides>39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SimSun</vt:lpstr>
      <vt:lpstr>Arial</vt:lpstr>
      <vt:lpstr>Symbol</vt:lpstr>
      <vt:lpstr>Times New Roman</vt:lpstr>
      <vt:lpstr>Wingdings</vt:lpstr>
      <vt:lpstr>Smarter Water Template</vt:lpstr>
      <vt:lpstr>Smart Water Management Regional Challenges and Future Prospects  Dr. Ramy A. Fathy, PhD Chairman, ITU-T Focus Group on Smart Water Management (FG SWM) rahmed@tra.gov.eg ramy.ahmed@ieee.org  June 2014, Kampala, Uganda</vt:lpstr>
      <vt:lpstr>Outline</vt:lpstr>
      <vt:lpstr>Outline</vt:lpstr>
      <vt:lpstr>Water is vital for life, development, and the sustainability of the environment!</vt:lpstr>
      <vt:lpstr>Water Availability and Economic Development: A Self Reinforcing Loop !</vt:lpstr>
      <vt:lpstr>Outline</vt:lpstr>
      <vt:lpstr>Outline</vt:lpstr>
      <vt:lpstr>The global water consumption exceeds the global population growth and distribution network inefficiencies are aggravating the problem.</vt:lpstr>
      <vt:lpstr>One-fifth of the world's population lives under conditions of water scarcity</vt:lpstr>
      <vt:lpstr>More than 2.8 billion people from 48 countries will face water scarcity problems by 2025</vt:lpstr>
      <vt:lpstr>Physical versus economic scarcity</vt:lpstr>
      <vt:lpstr>Nearly every region in the world suffers from areas with physical and/or economic water scarcity, with varying degrees.</vt:lpstr>
      <vt:lpstr>Nearly every region in the world suffers from areas with physical and/or economic water scarcity, with varying degrees.</vt:lpstr>
      <vt:lpstr>Water scarcity and access to basic water services is a global problem.</vt:lpstr>
      <vt:lpstr>Impact of climate change on water availability is crucial.</vt:lpstr>
      <vt:lpstr>The real future concern of the change in the rainfall pattern is the decrease of run-off water, which may affect large agricultural areas.</vt:lpstr>
      <vt:lpstr>climate change is expected to seriously affect the available water resource for arable regions in the next 40 years (e.g., Europe, United States, parts of Brazil, South Africa).</vt:lpstr>
      <vt:lpstr>Outline</vt:lpstr>
      <vt:lpstr>Outline</vt:lpstr>
      <vt:lpstr>The challenges of the water utilities stakeholders are multifaceted and complex and requires innovative cost effective solutions to address them.</vt:lpstr>
      <vt:lpstr>Outline</vt:lpstr>
      <vt:lpstr>Outline</vt:lpstr>
      <vt:lpstr>Integrated Water Resource Management + Smart ICT Technologies  Integrated Smart Water Resource Management (ISWM)</vt:lpstr>
      <vt:lpstr>ISWM Main Architectural Components</vt:lpstr>
      <vt:lpstr>ISWM Services and Sub-Systems</vt:lpstr>
      <vt:lpstr>Information Infrastructure</vt:lpstr>
      <vt:lpstr>Communication Infrastructure</vt:lpstr>
      <vt:lpstr>Modeling, Prediction and DSS</vt:lpstr>
      <vt:lpstr>Smart Metering</vt:lpstr>
      <vt:lpstr>Water Supply and Irrigation Design and Management</vt:lpstr>
      <vt:lpstr>Pollution Control</vt:lpstr>
      <vt:lpstr>Pollution Control</vt:lpstr>
      <vt:lpstr>Monitoring and Early Disaster Warning Systems</vt:lpstr>
      <vt:lpstr>Outline</vt:lpstr>
      <vt:lpstr>Outline</vt:lpstr>
      <vt:lpstr>Roadmap to ISWM</vt:lpstr>
      <vt:lpstr>Roadmap to SWM</vt:lpstr>
      <vt:lpstr>References</vt:lpstr>
      <vt:lpstr>Thank You</vt:lpstr>
    </vt:vector>
  </TitlesOfParts>
  <Company>FG SWM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Water Management Challenges and Future Prospects</dc:title>
  <dc:creator>Ramy A Fathy</dc:creator>
  <cp:lastModifiedBy>Aloran, Rakan</cp:lastModifiedBy>
  <cp:revision>187</cp:revision>
  <dcterms:created xsi:type="dcterms:W3CDTF">2009-05-28T20:28:13Z</dcterms:created>
  <dcterms:modified xsi:type="dcterms:W3CDTF">2014-06-24T07:25:34Z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0x0101008E473EA5067FC545A31841E0649D83A3</vt:lpwstr>
  </property>
</Properties>
</file>