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diagrams/data2.xml" ContentType="application/vnd.openxmlformats-officedocument.drawingml.diagramData+xml"/>
  <Override PartName="/ppt/diagrams/data16.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7.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diagrams/data1.xml" ContentType="application/vnd.openxmlformats-officedocument.drawingml.diagramData+xml"/>
  <Override PartName="/ppt/slides/slide2.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layout3.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quickStyle1.xml" ContentType="application/vnd.openxmlformats-officedocument.drawingml.diagramStyle+xml"/>
  <Override PartName="/ppt/diagrams/drawing7.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drawing4.xml" ContentType="application/vnd.ms-office.drawingml.diagramDrawing+xml"/>
  <Override PartName="/ppt/theme/theme2.xml" ContentType="application/vnd.openxmlformats-officedocument.theme+xml"/>
  <Override PartName="/ppt/diagrams/layout5.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drawing2.xml" ContentType="application/vnd.ms-office.drawingml.diagramDrawing+xml"/>
  <Override PartName="/ppt/diagrams/quickStyle9.xml" ContentType="application/vnd.openxmlformats-officedocument.drawingml.diagramStyle+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drawing10.xml" ContentType="application/vnd.ms-office.drawingml.diagramDrawing+xml"/>
  <Override PartName="/ppt/diagrams/drawing13.xml" ContentType="application/vnd.ms-office.drawingml.diagramDrawing+xml"/>
  <Override PartName="/ppt/diagrams/colors10.xml" ContentType="application/vnd.openxmlformats-officedocument.drawingml.diagramColors+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drawing14.xml" ContentType="application/vnd.ms-office.drawingml.diagramDrawing+xml"/>
  <Override PartName="/ppt/diagrams/quickStyle10.xml" ContentType="application/vnd.openxmlformats-officedocument.drawingml.diagramStyle+xml"/>
  <Override PartName="/ppt/diagrams/layout15.xml" ContentType="application/vnd.openxmlformats-officedocument.drawingml.diagramLayout+xml"/>
  <Override PartName="/ppt/diagrams/layout9.xml" ContentType="application/vnd.openxmlformats-officedocument.drawingml.diagramLayout+xml"/>
  <Override PartName="/ppt/diagrams/drawing17.xml" ContentType="application/vnd.ms-office.drawingml.diagramDrawing+xml"/>
  <Override PartName="/ppt/diagrams/layout10.xml" ContentType="application/vnd.openxmlformats-officedocument.drawingml.diagram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drawing9.xml" ContentType="application/vnd.ms-office.drawingml.diagramDrawing+xml"/>
  <Override PartName="/ppt/diagrams/colors9.xml" ContentType="application/vnd.openxmlformats-officedocument.drawingml.diagramColors+xml"/>
  <Override PartName="/ppt/diagrams/quickStyle17.xml" ContentType="application/vnd.openxmlformats-officedocument.drawingml.diagramStyle+xml"/>
  <Override PartName="/ppt/diagrams/colors17.xml" ContentType="application/vnd.openxmlformats-officedocument.drawingml.diagramColors+xml"/>
  <Override PartName="/ppt/theme/theme1.xml" ContentType="application/vnd.openxmlformats-officedocument.theme+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6.xml" ContentType="application/vnd.openxmlformats-officedocument.drawingml.diagramLayout+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28" r:id="rId3"/>
    <p:sldId id="329" r:id="rId4"/>
    <p:sldId id="326" r:id="rId5"/>
    <p:sldId id="327" r:id="rId6"/>
    <p:sldId id="331" r:id="rId7"/>
    <p:sldId id="330" r:id="rId8"/>
    <p:sldId id="325" r:id="rId9"/>
    <p:sldId id="319" r:id="rId10"/>
    <p:sldId id="321" r:id="rId11"/>
    <p:sldId id="333" r:id="rId12"/>
    <p:sldId id="323" r:id="rId13"/>
    <p:sldId id="334" r:id="rId14"/>
    <p:sldId id="324" r:id="rId15"/>
    <p:sldId id="335" r:id="rId16"/>
    <p:sldId id="337" r:id="rId17"/>
    <p:sldId id="338" r:id="rId18"/>
    <p:sldId id="340" r:id="rId19"/>
    <p:sldId id="339" r:id="rId20"/>
    <p:sldId id="341" r:id="rId21"/>
    <p:sldId id="343" r:id="rId22"/>
    <p:sldId id="342" r:id="rId23"/>
    <p:sldId id="344" r:id="rId24"/>
    <p:sldId id="347" r:id="rId25"/>
    <p:sldId id="348" r:id="rId26"/>
    <p:sldId id="358" r:id="rId27"/>
    <p:sldId id="350" r:id="rId28"/>
    <p:sldId id="353" r:id="rId29"/>
    <p:sldId id="355" r:id="rId30"/>
    <p:sldId id="357" r:id="rId31"/>
    <p:sldId id="351" r:id="rId32"/>
    <p:sldId id="360" r:id="rId33"/>
    <p:sldId id="356" r:id="rId34"/>
    <p:sldId id="346" r:id="rId35"/>
    <p:sldId id="345" r:id="rId36"/>
    <p:sldId id="332" r:id="rId37"/>
    <p:sldId id="359" r:id="rId38"/>
    <p:sldId id="361" r:id="rId39"/>
    <p:sldId id="362" r:id="rId40"/>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mn-cs"/>
      </a:defRPr>
    </a:lvl1pPr>
    <a:lvl2pPr marL="457200" algn="l" rtl="0" fontAlgn="base">
      <a:spcBef>
        <a:spcPct val="0"/>
      </a:spcBef>
      <a:spcAft>
        <a:spcPct val="0"/>
      </a:spcAft>
      <a:defRPr sz="1600" kern="1200">
        <a:solidFill>
          <a:schemeClr val="tx1"/>
        </a:solidFill>
        <a:latin typeface="Arial" charset="0"/>
        <a:ea typeface="ＭＳ Ｐゴシック" charset="0"/>
        <a:cs typeface="+mn-cs"/>
      </a:defRPr>
    </a:lvl2pPr>
    <a:lvl3pPr marL="914400" algn="l" rtl="0" fontAlgn="base">
      <a:spcBef>
        <a:spcPct val="0"/>
      </a:spcBef>
      <a:spcAft>
        <a:spcPct val="0"/>
      </a:spcAft>
      <a:defRPr sz="1600" kern="1200">
        <a:solidFill>
          <a:schemeClr val="tx1"/>
        </a:solidFill>
        <a:latin typeface="Arial" charset="0"/>
        <a:ea typeface="ＭＳ Ｐゴシック" charset="0"/>
        <a:cs typeface="+mn-cs"/>
      </a:defRPr>
    </a:lvl3pPr>
    <a:lvl4pPr marL="1371600" algn="l" rtl="0" fontAlgn="base">
      <a:spcBef>
        <a:spcPct val="0"/>
      </a:spcBef>
      <a:spcAft>
        <a:spcPct val="0"/>
      </a:spcAft>
      <a:defRPr sz="1600" kern="1200">
        <a:solidFill>
          <a:schemeClr val="tx1"/>
        </a:solidFill>
        <a:latin typeface="Arial" charset="0"/>
        <a:ea typeface="ＭＳ Ｐゴシック" charset="0"/>
        <a:cs typeface="+mn-cs"/>
      </a:defRPr>
    </a:lvl4pPr>
    <a:lvl5pPr marL="1828800" algn="l" rtl="0" fontAlgn="base">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181">
          <p15:clr>
            <a:srgbClr val="A4A3A4"/>
          </p15:clr>
        </p15:guide>
        <p15:guide id="2" pos="1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FEFEFF"/>
    <a:srgbClr val="FFFEFE"/>
    <a:srgbClr val="FFFDFF"/>
    <a:srgbClr val="FEFFFF"/>
    <a:srgbClr val="FFFEFF"/>
    <a:srgbClr val="99CC00"/>
    <a:srgbClr val="FF6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8" autoAdjust="0"/>
    <p:restoredTop sz="93716" autoAdjust="0"/>
  </p:normalViewPr>
  <p:slideViewPr>
    <p:cSldViewPr>
      <p:cViewPr varScale="1">
        <p:scale>
          <a:sx n="68" d="100"/>
          <a:sy n="68" d="100"/>
        </p:scale>
        <p:origin x="210" y="60"/>
      </p:cViewPr>
      <p:guideLst>
        <p:guide orient="horz" pos="1181"/>
        <p:guide pos="173"/>
      </p:guideLst>
    </p:cSldViewPr>
  </p:slideViewPr>
  <p:notesTextViewPr>
    <p:cViewPr>
      <p:scale>
        <a:sx n="100" d="100"/>
        <a:sy n="100" d="100"/>
      </p:scale>
      <p:origin x="0" y="0"/>
    </p:cViewPr>
  </p:notesTextViewPr>
  <p:sorterViewPr>
    <p:cViewPr varScale="1">
      <p:scale>
        <a:sx n="1" d="1"/>
        <a:sy n="1" d="1"/>
      </p:scale>
      <p:origin x="0" y="-107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wmf"/></Relationships>
</file>

<file path=ppt/diagrams/_rels/data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dgm:t>
        <a:bodyPr/>
        <a:lstStyle/>
        <a:p>
          <a:r>
            <a:rPr lang="en-US" dirty="0" smtClean="0"/>
            <a:t>Water and Economic Development</a:t>
          </a:r>
          <a:endParaRPr lang="en-US" dirty="0"/>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smtClean="0"/>
            <a:t>Key Global Water Challenges</a:t>
          </a:r>
          <a:endParaRPr lang="en-US" dirty="0" smtClean="0"/>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2D1CFD5E-5A36-47DB-9FDE-69A1DD7E0736}" type="presOf" srcId="{17F436BE-6F02-472F-965D-1DF5993E20A6}" destId="{36635D48-2D6F-4816-A8F0-548CF68F6FE7}" srcOrd="1" destOrd="0" presId="urn:microsoft.com/office/officeart/2005/8/layout/list1"/>
    <dgm:cxn modelId="{004AB886-0E79-48E9-9D45-31854734D79A}" type="presOf" srcId="{D2048C71-4340-415E-833A-F2743115B432}" destId="{6537F0FE-4235-4DAD-BDFE-637ABF8A234E}" srcOrd="1" destOrd="0" presId="urn:microsoft.com/office/officeart/2005/8/layout/list1"/>
    <dgm:cxn modelId="{7EFF9C3D-AE18-4D15-AD09-14AD7B4F4EF2}" type="presOf" srcId="{45990921-DE02-47D8-ABC5-D5F4287EACC8}" destId="{BE08F051-7ADB-4F3F-A04E-B5DC3E87BCC6}" srcOrd="0" destOrd="0" presId="urn:microsoft.com/office/officeart/2005/8/layout/list1"/>
    <dgm:cxn modelId="{7E38BC23-5B25-403C-918A-E92FB647A76D}" type="presOf" srcId="{A0E6A035-BB28-47AF-BD28-5F2DA4ACA809}" destId="{235F3891-6DB9-4914-A5C0-8F76A9C778B2}" srcOrd="1" destOrd="0" presId="urn:microsoft.com/office/officeart/2005/8/layout/list1"/>
    <dgm:cxn modelId="{36F19718-085A-4797-9CFD-BF7964801020}" srcId="{45990921-DE02-47D8-ABC5-D5F4287EACC8}" destId="{17F436BE-6F02-472F-965D-1DF5993E20A6}" srcOrd="1" destOrd="0" parTransId="{306E6E41-71EA-4FE5-98EA-82EAD04F2B2F}" sibTransId="{127963EC-9EB9-4530-A2B6-F4A51A4162F8}"/>
    <dgm:cxn modelId="{4CC33FD1-F404-4601-B369-5428B6C62AB8}" srcId="{45990921-DE02-47D8-ABC5-D5F4287EACC8}" destId="{E9FED42F-8E1E-4FAD-998B-4939B973C015}" srcOrd="3" destOrd="0" parTransId="{6D99E02D-169A-4026-83F8-D49F2C3F8149}" sibTransId="{3642050B-39A1-4941-95D3-7FC77D2B0742}"/>
    <dgm:cxn modelId="{5E262891-0798-40E1-879E-826AFB63DFAC}" type="presOf" srcId="{E9FED42F-8E1E-4FAD-998B-4939B973C015}" destId="{0DC9BEFB-F0F7-4B74-9C1A-4933703D6A3F}" srcOrd="1" destOrd="0" presId="urn:microsoft.com/office/officeart/2005/8/layout/list1"/>
    <dgm:cxn modelId="{8CBA1D6C-984E-4A8B-A294-9C6EA9EB9AAA}" type="presOf" srcId="{4015F81E-12D7-4087-B399-081000603965}" destId="{2A2C4BF2-E663-40C0-8B21-6DD1712B126D}" srcOrd="0" destOrd="0" presId="urn:microsoft.com/office/officeart/2005/8/layout/list1"/>
    <dgm:cxn modelId="{809E3DC8-FEA7-44DA-8DCC-A844C37A5198}" type="presOf" srcId="{D2048C71-4340-415E-833A-F2743115B432}" destId="{A18E048A-417E-4279-8AD1-B801DF05ED72}" srcOrd="0" destOrd="0" presId="urn:microsoft.com/office/officeart/2005/8/layout/list1"/>
    <dgm:cxn modelId="{61B3625D-7720-4958-AFED-E3C5C43CD053}" type="presOf" srcId="{4015F81E-12D7-4087-B399-081000603965}" destId="{D462687F-EAF3-4150-8687-F4EB847B45B6}" srcOrd="1" destOrd="0" presId="urn:microsoft.com/office/officeart/2005/8/layout/list1"/>
    <dgm:cxn modelId="{FBBACB62-AECC-4CD0-8CDA-DCDB76BC3E57}" type="presOf" srcId="{E9FED42F-8E1E-4FAD-998B-4939B973C015}" destId="{3151DF81-7F1F-4A99-B844-23E50003498D}" srcOrd="0"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9CF431C4-0425-4EEB-B315-7C3D1BE5A17A}" type="presOf" srcId="{17F436BE-6F02-472F-965D-1DF5993E20A6}" destId="{E3286039-153A-4003-A04D-B41CCD902CBB}" srcOrd="0" destOrd="0" presId="urn:microsoft.com/office/officeart/2005/8/layout/list1"/>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7EBD7752-F6FF-4721-8126-48FC441FA05C}" type="presOf" srcId="{A0E6A035-BB28-47AF-BD28-5F2DA4ACA809}" destId="{62EB141D-5C3D-4F80-8C77-8B2F5EEF5FBA}" srcOrd="0" destOrd="0" presId="urn:microsoft.com/office/officeart/2005/8/layout/list1"/>
    <dgm:cxn modelId="{5EC06347-877F-47E3-9F52-0833ED2082BE}" type="presParOf" srcId="{BE08F051-7ADB-4F3F-A04E-B5DC3E87BCC6}" destId="{7B5C0D3B-EBEC-453A-9563-5FE64CF797BC}" srcOrd="0" destOrd="0" presId="urn:microsoft.com/office/officeart/2005/8/layout/list1"/>
    <dgm:cxn modelId="{88844E47-2295-431B-B8F3-5BC2194ED18B}" type="presParOf" srcId="{7B5C0D3B-EBEC-453A-9563-5FE64CF797BC}" destId="{62EB141D-5C3D-4F80-8C77-8B2F5EEF5FBA}" srcOrd="0" destOrd="0" presId="urn:microsoft.com/office/officeart/2005/8/layout/list1"/>
    <dgm:cxn modelId="{BF2FE763-E670-4F0F-B7D6-71E0EF440DC1}" type="presParOf" srcId="{7B5C0D3B-EBEC-453A-9563-5FE64CF797BC}" destId="{235F3891-6DB9-4914-A5C0-8F76A9C778B2}" srcOrd="1" destOrd="0" presId="urn:microsoft.com/office/officeart/2005/8/layout/list1"/>
    <dgm:cxn modelId="{EBBEB1A2-6B40-4391-9BE7-7E64D2A61FC4}" type="presParOf" srcId="{BE08F051-7ADB-4F3F-A04E-B5DC3E87BCC6}" destId="{5B2643CD-8F23-481D-82EA-AAB5428D2A88}" srcOrd="1" destOrd="0" presId="urn:microsoft.com/office/officeart/2005/8/layout/list1"/>
    <dgm:cxn modelId="{49B8F2D2-3671-4F33-A590-B16B022E7374}" type="presParOf" srcId="{BE08F051-7ADB-4F3F-A04E-B5DC3E87BCC6}" destId="{FFECA23D-9737-4BF6-97F6-EE192440C08A}" srcOrd="2" destOrd="0" presId="urn:microsoft.com/office/officeart/2005/8/layout/list1"/>
    <dgm:cxn modelId="{6DCF4C36-EF8F-4666-9FD0-F8821098D5B4}" type="presParOf" srcId="{BE08F051-7ADB-4F3F-A04E-B5DC3E87BCC6}" destId="{19C7D7E9-4B9D-444D-A2EA-93D89F8FB808}" srcOrd="3" destOrd="0" presId="urn:microsoft.com/office/officeart/2005/8/layout/list1"/>
    <dgm:cxn modelId="{2BAE1519-3567-4032-86D9-C062EF82E5AD}" type="presParOf" srcId="{BE08F051-7ADB-4F3F-A04E-B5DC3E87BCC6}" destId="{0742C626-3FFA-419E-977A-5A45DD0CAC05}" srcOrd="4" destOrd="0" presId="urn:microsoft.com/office/officeart/2005/8/layout/list1"/>
    <dgm:cxn modelId="{80B90097-E91B-4E7F-8BC0-375472BB494A}" type="presParOf" srcId="{0742C626-3FFA-419E-977A-5A45DD0CAC05}" destId="{E3286039-153A-4003-A04D-B41CCD902CBB}" srcOrd="0" destOrd="0" presId="urn:microsoft.com/office/officeart/2005/8/layout/list1"/>
    <dgm:cxn modelId="{53AD24BC-4B78-403B-B340-1330CFBA553A}" type="presParOf" srcId="{0742C626-3FFA-419E-977A-5A45DD0CAC05}" destId="{36635D48-2D6F-4816-A8F0-548CF68F6FE7}" srcOrd="1" destOrd="0" presId="urn:microsoft.com/office/officeart/2005/8/layout/list1"/>
    <dgm:cxn modelId="{BF288F06-C35D-4024-82EC-15D1F9EC471A}" type="presParOf" srcId="{BE08F051-7ADB-4F3F-A04E-B5DC3E87BCC6}" destId="{118B6855-488C-4491-93E1-69426A1B5C8C}" srcOrd="5" destOrd="0" presId="urn:microsoft.com/office/officeart/2005/8/layout/list1"/>
    <dgm:cxn modelId="{999D13B4-7250-4A85-A107-A54CB699FA39}" type="presParOf" srcId="{BE08F051-7ADB-4F3F-A04E-B5DC3E87BCC6}" destId="{EF8A1D2E-147E-4251-98D4-D558C7843EE2}" srcOrd="6" destOrd="0" presId="urn:microsoft.com/office/officeart/2005/8/layout/list1"/>
    <dgm:cxn modelId="{64D63F7F-A935-4243-A1FD-DB3A0849204B}" type="presParOf" srcId="{BE08F051-7ADB-4F3F-A04E-B5DC3E87BCC6}" destId="{08204B49-0921-4A31-9DB8-33FA585F3788}" srcOrd="7" destOrd="0" presId="urn:microsoft.com/office/officeart/2005/8/layout/list1"/>
    <dgm:cxn modelId="{76CB4176-F0B3-4430-BF2A-8BD866E50D87}" type="presParOf" srcId="{BE08F051-7ADB-4F3F-A04E-B5DC3E87BCC6}" destId="{E228511E-B4E1-4D7B-AB0D-24B6BC4E1CC8}" srcOrd="8" destOrd="0" presId="urn:microsoft.com/office/officeart/2005/8/layout/list1"/>
    <dgm:cxn modelId="{5ABDA00D-9CF1-43AE-B0E2-BEE2D70E20B4}" type="presParOf" srcId="{E228511E-B4E1-4D7B-AB0D-24B6BC4E1CC8}" destId="{A18E048A-417E-4279-8AD1-B801DF05ED72}" srcOrd="0" destOrd="0" presId="urn:microsoft.com/office/officeart/2005/8/layout/list1"/>
    <dgm:cxn modelId="{5294AB81-808A-4399-922E-79D9315F84A6}" type="presParOf" srcId="{E228511E-B4E1-4D7B-AB0D-24B6BC4E1CC8}" destId="{6537F0FE-4235-4DAD-BDFE-637ABF8A234E}" srcOrd="1" destOrd="0" presId="urn:microsoft.com/office/officeart/2005/8/layout/list1"/>
    <dgm:cxn modelId="{18A5D877-D723-4E02-B468-F29258A45EA3}" type="presParOf" srcId="{BE08F051-7ADB-4F3F-A04E-B5DC3E87BCC6}" destId="{B6607B75-4F67-45C7-BD9F-FE960A0D286D}" srcOrd="9" destOrd="0" presId="urn:microsoft.com/office/officeart/2005/8/layout/list1"/>
    <dgm:cxn modelId="{F69C693B-4FE7-4D8B-B682-A9B96E093FCA}" type="presParOf" srcId="{BE08F051-7ADB-4F3F-A04E-B5DC3E87BCC6}" destId="{15221A05-669C-432B-B0B3-7F029DDDDFC1}" srcOrd="10" destOrd="0" presId="urn:microsoft.com/office/officeart/2005/8/layout/list1"/>
    <dgm:cxn modelId="{06A46CFC-B20D-4717-ABEA-BC6AEA375408}" type="presParOf" srcId="{BE08F051-7ADB-4F3F-A04E-B5DC3E87BCC6}" destId="{6DC0F51E-D7FB-4719-A0F1-DC5A5EFBF6D4}" srcOrd="11" destOrd="0" presId="urn:microsoft.com/office/officeart/2005/8/layout/list1"/>
    <dgm:cxn modelId="{9DD35861-482E-4EF0-9F4D-CE4F38234B70}" type="presParOf" srcId="{BE08F051-7ADB-4F3F-A04E-B5DC3E87BCC6}" destId="{27A100A7-1DC4-4182-9080-C8ABC9673543}" srcOrd="12" destOrd="0" presId="urn:microsoft.com/office/officeart/2005/8/layout/list1"/>
    <dgm:cxn modelId="{DC79A3BA-34BA-44D8-9C6F-1CEB2A9B3825}" type="presParOf" srcId="{27A100A7-1DC4-4182-9080-C8ABC9673543}" destId="{3151DF81-7F1F-4A99-B844-23E50003498D}" srcOrd="0" destOrd="0" presId="urn:microsoft.com/office/officeart/2005/8/layout/list1"/>
    <dgm:cxn modelId="{D0BEAEF8-D1C9-4895-AFE8-F8AF4EC78B59}" type="presParOf" srcId="{27A100A7-1DC4-4182-9080-C8ABC9673543}" destId="{0DC9BEFB-F0F7-4B74-9C1A-4933703D6A3F}" srcOrd="1" destOrd="0" presId="urn:microsoft.com/office/officeart/2005/8/layout/list1"/>
    <dgm:cxn modelId="{D343093E-43C3-46CF-BF95-0A25170DDE59}" type="presParOf" srcId="{BE08F051-7ADB-4F3F-A04E-B5DC3E87BCC6}" destId="{4F422FA3-70C3-4592-8FDD-8D9109E91D14}" srcOrd="13" destOrd="0" presId="urn:microsoft.com/office/officeart/2005/8/layout/list1"/>
    <dgm:cxn modelId="{32517C26-21F1-42C8-914D-4D8B8455805F}" type="presParOf" srcId="{BE08F051-7ADB-4F3F-A04E-B5DC3E87BCC6}" destId="{A37033BA-12A4-4E72-A238-C494B4F36B26}" srcOrd="14" destOrd="0" presId="urn:microsoft.com/office/officeart/2005/8/layout/list1"/>
    <dgm:cxn modelId="{D3397D3E-A83E-4252-BC82-B516F77F3E12}" type="presParOf" srcId="{BE08F051-7ADB-4F3F-A04E-B5DC3E87BCC6}" destId="{D819B507-AC34-48C4-BD02-D7A0012CA851}" srcOrd="15" destOrd="0" presId="urn:microsoft.com/office/officeart/2005/8/layout/list1"/>
    <dgm:cxn modelId="{2E1A6275-1038-4DFD-AC91-93E048F74DF8}" type="presParOf" srcId="{BE08F051-7ADB-4F3F-A04E-B5DC3E87BCC6}" destId="{A98C8C43-DB9E-4311-8576-3D311265ED74}" srcOrd="16" destOrd="0" presId="urn:microsoft.com/office/officeart/2005/8/layout/list1"/>
    <dgm:cxn modelId="{66CFAEF4-7B54-400E-BD6A-1CE57EFEF7D4}" type="presParOf" srcId="{A98C8C43-DB9E-4311-8576-3D311265ED74}" destId="{2A2C4BF2-E663-40C0-8B21-6DD1712B126D}" srcOrd="0" destOrd="0" presId="urn:microsoft.com/office/officeart/2005/8/layout/list1"/>
    <dgm:cxn modelId="{83F4CD78-004F-4A71-9835-E87A18373C52}" type="presParOf" srcId="{A98C8C43-DB9E-4311-8576-3D311265ED74}" destId="{D462687F-EAF3-4150-8687-F4EB847B45B6}" srcOrd="1" destOrd="0" presId="urn:microsoft.com/office/officeart/2005/8/layout/list1"/>
    <dgm:cxn modelId="{A7DEB1A7-94C4-4F04-B39F-AB6D0511BD82}" type="presParOf" srcId="{BE08F051-7ADB-4F3F-A04E-B5DC3E87BCC6}" destId="{FFA9969D-992A-47EC-BDCC-FCFA037B82C0}" srcOrd="17" destOrd="0" presId="urn:microsoft.com/office/officeart/2005/8/layout/list1"/>
    <dgm:cxn modelId="{9B4BD845-82D2-4C19-95C8-44455A220771}"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4A422E-57A8-47D0-B53B-48F004CCCCF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19FF0C3E-67BF-48BB-AE83-3981DAE4B23D}">
      <dgm:prSet phldrT="[Text]"/>
      <dgm:spPr/>
      <dgm:t>
        <a:bodyPr/>
        <a:lstStyle/>
        <a:p>
          <a:r>
            <a:rPr lang="en-US" dirty="0" smtClean="0"/>
            <a:t>Institutional Constraints</a:t>
          </a:r>
          <a:endParaRPr lang="en-US" dirty="0"/>
        </a:p>
      </dgm:t>
    </dgm:pt>
    <dgm:pt modelId="{0CA3633E-A631-46A1-8590-C97F13BDFC80}" type="parTrans" cxnId="{44DC9D2C-5271-4819-80C5-C49A871BE095}">
      <dgm:prSet/>
      <dgm:spPr/>
      <dgm:t>
        <a:bodyPr/>
        <a:lstStyle/>
        <a:p>
          <a:endParaRPr lang="en-US"/>
        </a:p>
      </dgm:t>
    </dgm:pt>
    <dgm:pt modelId="{1D98DB3F-49AC-4974-98FB-C5CFE21F8031}" type="sibTrans" cxnId="{44DC9D2C-5271-4819-80C5-C49A871BE095}">
      <dgm:prSet/>
      <dgm:spPr/>
      <dgm:t>
        <a:bodyPr/>
        <a:lstStyle/>
        <a:p>
          <a:endParaRPr lang="en-US"/>
        </a:p>
      </dgm:t>
    </dgm:pt>
    <dgm:pt modelId="{2A6121B4-62E0-4C99-BE64-0E54184C1461}">
      <dgm:prSet phldrT="[Text]"/>
      <dgm:spPr/>
      <dgm:t>
        <a:bodyPr/>
        <a:lstStyle/>
        <a:p>
          <a:r>
            <a:rPr lang="en-US" dirty="0" smtClean="0"/>
            <a:t>Aging Infrastructure</a:t>
          </a:r>
          <a:endParaRPr lang="en-US" dirty="0"/>
        </a:p>
      </dgm:t>
    </dgm:pt>
    <dgm:pt modelId="{C25FC990-D75A-4A80-B3B8-65B9FC002272}" type="parTrans" cxnId="{FEA14600-5856-4C91-B967-8FA3E0CF5759}">
      <dgm:prSet/>
      <dgm:spPr/>
      <dgm:t>
        <a:bodyPr/>
        <a:lstStyle/>
        <a:p>
          <a:endParaRPr lang="en-US"/>
        </a:p>
      </dgm:t>
    </dgm:pt>
    <dgm:pt modelId="{BB448C5B-39A8-485C-A4A9-44A72B343532}" type="sibTrans" cxnId="{FEA14600-5856-4C91-B967-8FA3E0CF5759}">
      <dgm:prSet/>
      <dgm:spPr/>
      <dgm:t>
        <a:bodyPr/>
        <a:lstStyle/>
        <a:p>
          <a:endParaRPr lang="en-US"/>
        </a:p>
      </dgm:t>
    </dgm:pt>
    <dgm:pt modelId="{E0F01566-AC59-4E96-81E6-2181360DD527}">
      <dgm:prSet phldrT="[Text]"/>
      <dgm:spPr/>
      <dgm:t>
        <a:bodyPr/>
        <a:lstStyle/>
        <a:p>
          <a:r>
            <a:rPr lang="en-US" dirty="0" smtClean="0"/>
            <a:t>ICT Gap</a:t>
          </a:r>
          <a:endParaRPr lang="en-US" dirty="0"/>
        </a:p>
      </dgm:t>
    </dgm:pt>
    <dgm:pt modelId="{3E39EF2D-BD0D-44D7-8B3C-6958B3F3F2E9}" type="parTrans" cxnId="{32BBAD7B-B059-4EEC-B82B-CA72C704D587}">
      <dgm:prSet/>
      <dgm:spPr/>
      <dgm:t>
        <a:bodyPr/>
        <a:lstStyle/>
        <a:p>
          <a:endParaRPr lang="en-US"/>
        </a:p>
      </dgm:t>
    </dgm:pt>
    <dgm:pt modelId="{A14016CE-FA20-4B91-B7C6-415B55E5CA05}" type="sibTrans" cxnId="{32BBAD7B-B059-4EEC-B82B-CA72C704D587}">
      <dgm:prSet/>
      <dgm:spPr/>
      <dgm:t>
        <a:bodyPr/>
        <a:lstStyle/>
        <a:p>
          <a:endParaRPr lang="en-US"/>
        </a:p>
      </dgm:t>
    </dgm:pt>
    <dgm:pt modelId="{FC8941A0-2747-4DEA-8E3C-BDE2048E2475}">
      <dgm:prSet phldrT="[Text]"/>
      <dgm:spPr/>
      <dgm:t>
        <a:bodyPr/>
        <a:lstStyle/>
        <a:p>
          <a:r>
            <a:rPr lang="en-US" dirty="0" smtClean="0"/>
            <a:t>Lack of Investment (15-20 Yrs. Return)</a:t>
          </a:r>
          <a:endParaRPr lang="en-US" dirty="0"/>
        </a:p>
      </dgm:t>
    </dgm:pt>
    <dgm:pt modelId="{C24243A7-0734-4C40-86E2-4CC7502A87C5}" type="parTrans" cxnId="{6B2B7325-E5AF-488E-91E9-241C40D18149}">
      <dgm:prSet/>
      <dgm:spPr/>
      <dgm:t>
        <a:bodyPr/>
        <a:lstStyle/>
        <a:p>
          <a:endParaRPr lang="en-US"/>
        </a:p>
      </dgm:t>
    </dgm:pt>
    <dgm:pt modelId="{542E3C49-B53A-4445-811D-208FBC5C764B}" type="sibTrans" cxnId="{6B2B7325-E5AF-488E-91E9-241C40D18149}">
      <dgm:prSet/>
      <dgm:spPr/>
      <dgm:t>
        <a:bodyPr/>
        <a:lstStyle/>
        <a:p>
          <a:endParaRPr lang="en-US"/>
        </a:p>
      </dgm:t>
    </dgm:pt>
    <dgm:pt modelId="{E2177514-2E1C-4BC7-AAED-83B4A8162412}">
      <dgm:prSet phldrT="[Text]"/>
      <dgm:spPr/>
      <dgm:t>
        <a:bodyPr/>
        <a:lstStyle/>
        <a:p>
          <a:r>
            <a:rPr lang="en-US" dirty="0" smtClean="0"/>
            <a:t>Public Service</a:t>
          </a:r>
          <a:endParaRPr lang="en-US" dirty="0"/>
        </a:p>
      </dgm:t>
    </dgm:pt>
    <dgm:pt modelId="{4DD79651-03D8-4293-83A5-A2815774BFE5}" type="parTrans" cxnId="{B19C04C9-B238-4999-8AB7-FD0569DC07C7}">
      <dgm:prSet/>
      <dgm:spPr/>
      <dgm:t>
        <a:bodyPr/>
        <a:lstStyle/>
        <a:p>
          <a:endParaRPr lang="en-US"/>
        </a:p>
      </dgm:t>
    </dgm:pt>
    <dgm:pt modelId="{C7AD49EB-3B78-47B2-9021-6FEFE4285E07}" type="sibTrans" cxnId="{B19C04C9-B238-4999-8AB7-FD0569DC07C7}">
      <dgm:prSet/>
      <dgm:spPr/>
      <dgm:t>
        <a:bodyPr/>
        <a:lstStyle/>
        <a:p>
          <a:endParaRPr lang="en-US"/>
        </a:p>
      </dgm:t>
    </dgm:pt>
    <dgm:pt modelId="{41A7C1A9-6B57-4339-968F-075E302496DF}">
      <dgm:prSet phldrT="[Text]"/>
      <dgm:spPr/>
      <dgm:t>
        <a:bodyPr/>
        <a:lstStyle/>
        <a:p>
          <a:r>
            <a:rPr lang="en-US" dirty="0" smtClean="0"/>
            <a:t>Data Unavailability</a:t>
          </a:r>
          <a:endParaRPr lang="en-US" dirty="0"/>
        </a:p>
      </dgm:t>
    </dgm:pt>
    <dgm:pt modelId="{51575C1C-1E2D-4142-8B92-B8DBD6761836}" type="parTrans" cxnId="{35FF337C-EC19-4A8A-A7F9-DB18AB38A438}">
      <dgm:prSet/>
      <dgm:spPr/>
      <dgm:t>
        <a:bodyPr/>
        <a:lstStyle/>
        <a:p>
          <a:endParaRPr lang="en-US"/>
        </a:p>
      </dgm:t>
    </dgm:pt>
    <dgm:pt modelId="{02E0EA74-8562-49BD-93CF-BDF0F9005C7F}" type="sibTrans" cxnId="{35FF337C-EC19-4A8A-A7F9-DB18AB38A438}">
      <dgm:prSet/>
      <dgm:spPr/>
      <dgm:t>
        <a:bodyPr/>
        <a:lstStyle/>
        <a:p>
          <a:endParaRPr lang="en-US"/>
        </a:p>
      </dgm:t>
    </dgm:pt>
    <dgm:pt modelId="{98277348-E442-4864-9D35-D4A98BA796B8}">
      <dgm:prSet phldrT="[Text]"/>
      <dgm:spPr/>
      <dgm:t>
        <a:bodyPr/>
        <a:lstStyle/>
        <a:p>
          <a:r>
            <a:rPr lang="en-US" dirty="0" smtClean="0"/>
            <a:t>Lack of </a:t>
          </a:r>
          <a:r>
            <a:rPr lang="en-US" dirty="0" err="1" smtClean="0"/>
            <a:t>QoS</a:t>
          </a:r>
          <a:endParaRPr lang="en-US" dirty="0"/>
        </a:p>
      </dgm:t>
    </dgm:pt>
    <dgm:pt modelId="{85C43FED-C763-4FB1-A043-1079C6251CC0}" type="parTrans" cxnId="{0F0A4839-6168-40FE-A6F8-D2E32BBD2C86}">
      <dgm:prSet/>
      <dgm:spPr/>
      <dgm:t>
        <a:bodyPr/>
        <a:lstStyle/>
        <a:p>
          <a:endParaRPr lang="en-US"/>
        </a:p>
      </dgm:t>
    </dgm:pt>
    <dgm:pt modelId="{2617D43C-2FB1-400C-B04B-59D5B6361F62}" type="sibTrans" cxnId="{0F0A4839-6168-40FE-A6F8-D2E32BBD2C86}">
      <dgm:prSet/>
      <dgm:spPr/>
      <dgm:t>
        <a:bodyPr/>
        <a:lstStyle/>
        <a:p>
          <a:endParaRPr lang="en-US"/>
        </a:p>
      </dgm:t>
    </dgm:pt>
    <dgm:pt modelId="{68B74DA7-0F89-40A1-92FC-F3F62A77FF2B}" type="pres">
      <dgm:prSet presAssocID="{464A422E-57A8-47D0-B53B-48F004CCCCF6}" presName="linear" presStyleCnt="0">
        <dgm:presLayoutVars>
          <dgm:dir/>
          <dgm:resizeHandles val="exact"/>
        </dgm:presLayoutVars>
      </dgm:prSet>
      <dgm:spPr/>
      <dgm:t>
        <a:bodyPr/>
        <a:lstStyle/>
        <a:p>
          <a:endParaRPr lang="en-US"/>
        </a:p>
      </dgm:t>
    </dgm:pt>
    <dgm:pt modelId="{600A0A4F-6F84-4DCB-B733-50B82A8A58BE}" type="pres">
      <dgm:prSet presAssocID="{19FF0C3E-67BF-48BB-AE83-3981DAE4B23D}" presName="comp" presStyleCnt="0"/>
      <dgm:spPr/>
    </dgm:pt>
    <dgm:pt modelId="{53C624B6-D251-4B35-B082-2EA0FDC18872}" type="pres">
      <dgm:prSet presAssocID="{19FF0C3E-67BF-48BB-AE83-3981DAE4B23D}" presName="box" presStyleLbl="node1" presStyleIdx="0" presStyleCnt="7"/>
      <dgm:spPr/>
      <dgm:t>
        <a:bodyPr/>
        <a:lstStyle/>
        <a:p>
          <a:endParaRPr lang="en-US"/>
        </a:p>
      </dgm:t>
    </dgm:pt>
    <dgm:pt modelId="{20562682-D7DC-485F-AFF2-C73DDD00D254}" type="pres">
      <dgm:prSet presAssocID="{19FF0C3E-67BF-48BB-AE83-3981DAE4B23D}" presName="img"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t="-208000" b="-208000"/>
          </a:stretch>
        </a:blipFill>
      </dgm:spPr>
    </dgm:pt>
    <dgm:pt modelId="{12527456-BC53-43C2-A9DF-6660DF81963A}" type="pres">
      <dgm:prSet presAssocID="{19FF0C3E-67BF-48BB-AE83-3981DAE4B23D}" presName="text" presStyleLbl="node1" presStyleIdx="0" presStyleCnt="7">
        <dgm:presLayoutVars>
          <dgm:bulletEnabled val="1"/>
        </dgm:presLayoutVars>
      </dgm:prSet>
      <dgm:spPr/>
      <dgm:t>
        <a:bodyPr/>
        <a:lstStyle/>
        <a:p>
          <a:endParaRPr lang="en-US"/>
        </a:p>
      </dgm:t>
    </dgm:pt>
    <dgm:pt modelId="{86A09DFB-407B-4C16-B832-1C085726DC8C}" type="pres">
      <dgm:prSet presAssocID="{1D98DB3F-49AC-4974-98FB-C5CFE21F8031}" presName="spacer" presStyleCnt="0"/>
      <dgm:spPr/>
    </dgm:pt>
    <dgm:pt modelId="{294D7C4A-1C76-42F6-87FD-87B419E7F00A}" type="pres">
      <dgm:prSet presAssocID="{2A6121B4-62E0-4C99-BE64-0E54184C1461}" presName="comp" presStyleCnt="0"/>
      <dgm:spPr/>
    </dgm:pt>
    <dgm:pt modelId="{04EE2284-821E-4544-85FC-85FCBEB60EE3}" type="pres">
      <dgm:prSet presAssocID="{2A6121B4-62E0-4C99-BE64-0E54184C1461}" presName="box" presStyleLbl="node1" presStyleIdx="1" presStyleCnt="7"/>
      <dgm:spPr/>
      <dgm:t>
        <a:bodyPr/>
        <a:lstStyle/>
        <a:p>
          <a:endParaRPr lang="en-US"/>
        </a:p>
      </dgm:t>
    </dgm:pt>
    <dgm:pt modelId="{FEBCD49F-FF36-4604-8DFD-6E9CDB6BA6F3}" type="pres">
      <dgm:prSet presAssocID="{2A6121B4-62E0-4C99-BE64-0E54184C1461}" presName="img"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t="-88000" b="-88000"/>
          </a:stretch>
        </a:blipFill>
      </dgm:spPr>
      <dgm:t>
        <a:bodyPr/>
        <a:lstStyle/>
        <a:p>
          <a:endParaRPr lang="en-US"/>
        </a:p>
      </dgm:t>
    </dgm:pt>
    <dgm:pt modelId="{0DC09BB6-B709-4147-B7E3-57DA1393563B}" type="pres">
      <dgm:prSet presAssocID="{2A6121B4-62E0-4C99-BE64-0E54184C1461}" presName="text" presStyleLbl="node1" presStyleIdx="1" presStyleCnt="7">
        <dgm:presLayoutVars>
          <dgm:bulletEnabled val="1"/>
        </dgm:presLayoutVars>
      </dgm:prSet>
      <dgm:spPr/>
      <dgm:t>
        <a:bodyPr/>
        <a:lstStyle/>
        <a:p>
          <a:endParaRPr lang="en-US"/>
        </a:p>
      </dgm:t>
    </dgm:pt>
    <dgm:pt modelId="{A36DF592-9C5B-491E-BB57-B019C6C04A46}" type="pres">
      <dgm:prSet presAssocID="{BB448C5B-39A8-485C-A4A9-44A72B343532}" presName="spacer" presStyleCnt="0"/>
      <dgm:spPr/>
    </dgm:pt>
    <dgm:pt modelId="{588F4B92-135D-4382-9646-1C6DF119E21A}" type="pres">
      <dgm:prSet presAssocID="{E0F01566-AC59-4E96-81E6-2181360DD527}" presName="comp" presStyleCnt="0"/>
      <dgm:spPr/>
    </dgm:pt>
    <dgm:pt modelId="{3D6701FF-05D9-4FA3-A877-3053A574BEA4}" type="pres">
      <dgm:prSet presAssocID="{E0F01566-AC59-4E96-81E6-2181360DD527}" presName="box" presStyleLbl="node1" presStyleIdx="2" presStyleCnt="7"/>
      <dgm:spPr/>
      <dgm:t>
        <a:bodyPr/>
        <a:lstStyle/>
        <a:p>
          <a:endParaRPr lang="en-US"/>
        </a:p>
      </dgm:t>
    </dgm:pt>
    <dgm:pt modelId="{2748E926-2FDF-4523-A9DF-BCA9935E4619}" type="pres">
      <dgm:prSet presAssocID="{E0F01566-AC59-4E96-81E6-2181360DD527}" presName="img"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t="-83000" b="-83000"/>
          </a:stretch>
        </a:blipFill>
      </dgm:spPr>
      <dgm:t>
        <a:bodyPr/>
        <a:lstStyle/>
        <a:p>
          <a:endParaRPr lang="en-US"/>
        </a:p>
      </dgm:t>
    </dgm:pt>
    <dgm:pt modelId="{760AC537-FAB9-4773-A740-00BF8D7CAE36}" type="pres">
      <dgm:prSet presAssocID="{E0F01566-AC59-4E96-81E6-2181360DD527}" presName="text" presStyleLbl="node1" presStyleIdx="2" presStyleCnt="7">
        <dgm:presLayoutVars>
          <dgm:bulletEnabled val="1"/>
        </dgm:presLayoutVars>
      </dgm:prSet>
      <dgm:spPr/>
      <dgm:t>
        <a:bodyPr/>
        <a:lstStyle/>
        <a:p>
          <a:endParaRPr lang="en-US"/>
        </a:p>
      </dgm:t>
    </dgm:pt>
    <dgm:pt modelId="{64CF034D-9F66-40D1-9216-F306EC03FE8F}" type="pres">
      <dgm:prSet presAssocID="{A14016CE-FA20-4B91-B7C6-415B55E5CA05}" presName="spacer" presStyleCnt="0"/>
      <dgm:spPr/>
    </dgm:pt>
    <dgm:pt modelId="{4031971F-98DF-4389-AE14-BB0E998DA906}" type="pres">
      <dgm:prSet presAssocID="{FC8941A0-2747-4DEA-8E3C-BDE2048E2475}" presName="comp" presStyleCnt="0"/>
      <dgm:spPr/>
    </dgm:pt>
    <dgm:pt modelId="{B7626B77-28C0-4220-B2D7-2656D859841A}" type="pres">
      <dgm:prSet presAssocID="{FC8941A0-2747-4DEA-8E3C-BDE2048E2475}" presName="box" presStyleLbl="node1" presStyleIdx="3" presStyleCnt="7"/>
      <dgm:spPr/>
      <dgm:t>
        <a:bodyPr/>
        <a:lstStyle/>
        <a:p>
          <a:endParaRPr lang="en-US"/>
        </a:p>
      </dgm:t>
    </dgm:pt>
    <dgm:pt modelId="{DD033EA5-0645-454D-931B-731E6EA363A0}" type="pres">
      <dgm:prSet presAssocID="{FC8941A0-2747-4DEA-8E3C-BDE2048E2475}" presName="img"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113000" b="-113000"/>
          </a:stretch>
        </a:blipFill>
      </dgm:spPr>
      <dgm:t>
        <a:bodyPr/>
        <a:lstStyle/>
        <a:p>
          <a:endParaRPr lang="en-US"/>
        </a:p>
      </dgm:t>
    </dgm:pt>
    <dgm:pt modelId="{92454852-909C-41BF-B787-540DA89B80CC}" type="pres">
      <dgm:prSet presAssocID="{FC8941A0-2747-4DEA-8E3C-BDE2048E2475}" presName="text" presStyleLbl="node1" presStyleIdx="3" presStyleCnt="7">
        <dgm:presLayoutVars>
          <dgm:bulletEnabled val="1"/>
        </dgm:presLayoutVars>
      </dgm:prSet>
      <dgm:spPr/>
      <dgm:t>
        <a:bodyPr/>
        <a:lstStyle/>
        <a:p>
          <a:endParaRPr lang="en-US"/>
        </a:p>
      </dgm:t>
    </dgm:pt>
    <dgm:pt modelId="{902AB52B-DFBA-4277-9E52-DDF00D1B8E4D}" type="pres">
      <dgm:prSet presAssocID="{542E3C49-B53A-4445-811D-208FBC5C764B}" presName="spacer" presStyleCnt="0"/>
      <dgm:spPr/>
    </dgm:pt>
    <dgm:pt modelId="{464CDFDC-B450-40C0-8457-3C5E3F2E3452}" type="pres">
      <dgm:prSet presAssocID="{E2177514-2E1C-4BC7-AAED-83B4A8162412}" presName="comp" presStyleCnt="0"/>
      <dgm:spPr/>
    </dgm:pt>
    <dgm:pt modelId="{D96D2008-C328-46B9-8502-6B13BBF81D1A}" type="pres">
      <dgm:prSet presAssocID="{E2177514-2E1C-4BC7-AAED-83B4A8162412}" presName="box" presStyleLbl="node1" presStyleIdx="4" presStyleCnt="7"/>
      <dgm:spPr/>
      <dgm:t>
        <a:bodyPr/>
        <a:lstStyle/>
        <a:p>
          <a:endParaRPr lang="en-US"/>
        </a:p>
      </dgm:t>
    </dgm:pt>
    <dgm:pt modelId="{F27C4577-D242-4826-AE5F-3426270CD692}" type="pres">
      <dgm:prSet presAssocID="{E2177514-2E1C-4BC7-AAED-83B4A8162412}" presName="img"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t="-82000" b="-82000"/>
          </a:stretch>
        </a:blipFill>
      </dgm:spPr>
      <dgm:t>
        <a:bodyPr/>
        <a:lstStyle/>
        <a:p>
          <a:endParaRPr lang="en-US"/>
        </a:p>
      </dgm:t>
    </dgm:pt>
    <dgm:pt modelId="{5AF3841D-D984-4466-A77B-E1A864213EC5}" type="pres">
      <dgm:prSet presAssocID="{E2177514-2E1C-4BC7-AAED-83B4A8162412}" presName="text" presStyleLbl="node1" presStyleIdx="4" presStyleCnt="7">
        <dgm:presLayoutVars>
          <dgm:bulletEnabled val="1"/>
        </dgm:presLayoutVars>
      </dgm:prSet>
      <dgm:spPr/>
      <dgm:t>
        <a:bodyPr/>
        <a:lstStyle/>
        <a:p>
          <a:endParaRPr lang="en-US"/>
        </a:p>
      </dgm:t>
    </dgm:pt>
    <dgm:pt modelId="{B0AA3B70-E4CD-47DC-99B0-BA056C43D376}" type="pres">
      <dgm:prSet presAssocID="{C7AD49EB-3B78-47B2-9021-6FEFE4285E07}" presName="spacer" presStyleCnt="0"/>
      <dgm:spPr/>
    </dgm:pt>
    <dgm:pt modelId="{71B0FF78-688C-4BCB-92FB-772CC8E1E961}" type="pres">
      <dgm:prSet presAssocID="{41A7C1A9-6B57-4339-968F-075E302496DF}" presName="comp" presStyleCnt="0"/>
      <dgm:spPr/>
    </dgm:pt>
    <dgm:pt modelId="{4160A63F-C4D1-4801-B07E-DE526FF05073}" type="pres">
      <dgm:prSet presAssocID="{41A7C1A9-6B57-4339-968F-075E302496DF}" presName="box" presStyleLbl="node1" presStyleIdx="5" presStyleCnt="7"/>
      <dgm:spPr/>
      <dgm:t>
        <a:bodyPr/>
        <a:lstStyle/>
        <a:p>
          <a:endParaRPr lang="en-US"/>
        </a:p>
      </dgm:t>
    </dgm:pt>
    <dgm:pt modelId="{C442FC83-CB41-4293-AC4F-F6D6B67115E8}" type="pres">
      <dgm:prSet presAssocID="{41A7C1A9-6B57-4339-968F-075E302496DF}" presName="img"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t="-181000" b="-181000"/>
          </a:stretch>
        </a:blipFill>
      </dgm:spPr>
      <dgm:t>
        <a:bodyPr/>
        <a:lstStyle/>
        <a:p>
          <a:endParaRPr lang="en-US"/>
        </a:p>
      </dgm:t>
    </dgm:pt>
    <dgm:pt modelId="{75C3393E-CD68-4DF0-88CF-CD9944F0FEB6}" type="pres">
      <dgm:prSet presAssocID="{41A7C1A9-6B57-4339-968F-075E302496DF}" presName="text" presStyleLbl="node1" presStyleIdx="5" presStyleCnt="7">
        <dgm:presLayoutVars>
          <dgm:bulletEnabled val="1"/>
        </dgm:presLayoutVars>
      </dgm:prSet>
      <dgm:spPr/>
      <dgm:t>
        <a:bodyPr/>
        <a:lstStyle/>
        <a:p>
          <a:endParaRPr lang="en-US"/>
        </a:p>
      </dgm:t>
    </dgm:pt>
    <dgm:pt modelId="{7DAC89B6-1C79-4C28-A9E0-296FEFC411CA}" type="pres">
      <dgm:prSet presAssocID="{02E0EA74-8562-49BD-93CF-BDF0F9005C7F}" presName="spacer" presStyleCnt="0"/>
      <dgm:spPr/>
    </dgm:pt>
    <dgm:pt modelId="{83007D4A-956A-4638-A8F2-C51319EDB144}" type="pres">
      <dgm:prSet presAssocID="{98277348-E442-4864-9D35-D4A98BA796B8}" presName="comp" presStyleCnt="0"/>
      <dgm:spPr/>
    </dgm:pt>
    <dgm:pt modelId="{FE46C692-7596-4023-8605-5F137C5804EE}" type="pres">
      <dgm:prSet presAssocID="{98277348-E442-4864-9D35-D4A98BA796B8}" presName="box" presStyleLbl="node1" presStyleIdx="6" presStyleCnt="7"/>
      <dgm:spPr/>
      <dgm:t>
        <a:bodyPr/>
        <a:lstStyle/>
        <a:p>
          <a:endParaRPr lang="en-US"/>
        </a:p>
      </dgm:t>
    </dgm:pt>
    <dgm:pt modelId="{CB3EDD26-7B4E-4791-808E-8F97F226F856}" type="pres">
      <dgm:prSet presAssocID="{98277348-E442-4864-9D35-D4A98BA796B8}" presName="img"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t="-227000" b="-227000"/>
          </a:stretch>
        </a:blipFill>
      </dgm:spPr>
      <dgm:t>
        <a:bodyPr/>
        <a:lstStyle/>
        <a:p>
          <a:endParaRPr lang="en-US"/>
        </a:p>
      </dgm:t>
    </dgm:pt>
    <dgm:pt modelId="{8EE02DDB-E555-4BEA-87AC-721997943A92}" type="pres">
      <dgm:prSet presAssocID="{98277348-E442-4864-9D35-D4A98BA796B8}" presName="text" presStyleLbl="node1" presStyleIdx="6" presStyleCnt="7">
        <dgm:presLayoutVars>
          <dgm:bulletEnabled val="1"/>
        </dgm:presLayoutVars>
      </dgm:prSet>
      <dgm:spPr/>
      <dgm:t>
        <a:bodyPr/>
        <a:lstStyle/>
        <a:p>
          <a:endParaRPr lang="en-US"/>
        </a:p>
      </dgm:t>
    </dgm:pt>
  </dgm:ptLst>
  <dgm:cxnLst>
    <dgm:cxn modelId="{09AB740E-8308-49F3-9024-795AE3EAF3A8}" type="presOf" srcId="{E2177514-2E1C-4BC7-AAED-83B4A8162412}" destId="{D96D2008-C328-46B9-8502-6B13BBF81D1A}" srcOrd="0" destOrd="0" presId="urn:microsoft.com/office/officeart/2005/8/layout/vList4#1"/>
    <dgm:cxn modelId="{68531E1E-EA24-437D-86B6-B57F79ACFE59}" type="presOf" srcId="{E0F01566-AC59-4E96-81E6-2181360DD527}" destId="{760AC537-FAB9-4773-A740-00BF8D7CAE36}" srcOrd="1" destOrd="0" presId="urn:microsoft.com/office/officeart/2005/8/layout/vList4#1"/>
    <dgm:cxn modelId="{0F0A4839-6168-40FE-A6F8-D2E32BBD2C86}" srcId="{464A422E-57A8-47D0-B53B-48F004CCCCF6}" destId="{98277348-E442-4864-9D35-D4A98BA796B8}" srcOrd="6" destOrd="0" parTransId="{85C43FED-C763-4FB1-A043-1079C6251CC0}" sibTransId="{2617D43C-2FB1-400C-B04B-59D5B6361F62}"/>
    <dgm:cxn modelId="{DAEBDF95-D22D-417B-A43C-99D5D97FF9A8}" type="presOf" srcId="{2A6121B4-62E0-4C99-BE64-0E54184C1461}" destId="{04EE2284-821E-4544-85FC-85FCBEB60EE3}" srcOrd="0" destOrd="0" presId="urn:microsoft.com/office/officeart/2005/8/layout/vList4#1"/>
    <dgm:cxn modelId="{32BBAD7B-B059-4EEC-B82B-CA72C704D587}" srcId="{464A422E-57A8-47D0-B53B-48F004CCCCF6}" destId="{E0F01566-AC59-4E96-81E6-2181360DD527}" srcOrd="2" destOrd="0" parTransId="{3E39EF2D-BD0D-44D7-8B3C-6958B3F3F2E9}" sibTransId="{A14016CE-FA20-4B91-B7C6-415B55E5CA05}"/>
    <dgm:cxn modelId="{41A61FF3-0A9E-4D44-8087-A5AA3BC5BCE8}" type="presOf" srcId="{19FF0C3E-67BF-48BB-AE83-3981DAE4B23D}" destId="{53C624B6-D251-4B35-B082-2EA0FDC18872}" srcOrd="0" destOrd="0" presId="urn:microsoft.com/office/officeart/2005/8/layout/vList4#1"/>
    <dgm:cxn modelId="{DBFF9AF0-0E8F-4D8B-A35D-4686A032F91D}" type="presOf" srcId="{19FF0C3E-67BF-48BB-AE83-3981DAE4B23D}" destId="{12527456-BC53-43C2-A9DF-6660DF81963A}" srcOrd="1" destOrd="0" presId="urn:microsoft.com/office/officeart/2005/8/layout/vList4#1"/>
    <dgm:cxn modelId="{09780116-BCA4-4EAD-9E7B-516B24F43B4A}" type="presOf" srcId="{2A6121B4-62E0-4C99-BE64-0E54184C1461}" destId="{0DC09BB6-B709-4147-B7E3-57DA1393563B}" srcOrd="1" destOrd="0" presId="urn:microsoft.com/office/officeart/2005/8/layout/vList4#1"/>
    <dgm:cxn modelId="{3ED9B397-4339-4358-912E-206A288C23A0}" type="presOf" srcId="{41A7C1A9-6B57-4339-968F-075E302496DF}" destId="{4160A63F-C4D1-4801-B07E-DE526FF05073}" srcOrd="0" destOrd="0" presId="urn:microsoft.com/office/officeart/2005/8/layout/vList4#1"/>
    <dgm:cxn modelId="{6B2B7325-E5AF-488E-91E9-241C40D18149}" srcId="{464A422E-57A8-47D0-B53B-48F004CCCCF6}" destId="{FC8941A0-2747-4DEA-8E3C-BDE2048E2475}" srcOrd="3" destOrd="0" parTransId="{C24243A7-0734-4C40-86E2-4CC7502A87C5}" sibTransId="{542E3C49-B53A-4445-811D-208FBC5C764B}"/>
    <dgm:cxn modelId="{19CF9A46-C0C9-4A14-9BA7-7CC497573D22}" type="presOf" srcId="{41A7C1A9-6B57-4339-968F-075E302496DF}" destId="{75C3393E-CD68-4DF0-88CF-CD9944F0FEB6}" srcOrd="1" destOrd="0" presId="urn:microsoft.com/office/officeart/2005/8/layout/vList4#1"/>
    <dgm:cxn modelId="{B19C04C9-B238-4999-8AB7-FD0569DC07C7}" srcId="{464A422E-57A8-47D0-B53B-48F004CCCCF6}" destId="{E2177514-2E1C-4BC7-AAED-83B4A8162412}" srcOrd="4" destOrd="0" parTransId="{4DD79651-03D8-4293-83A5-A2815774BFE5}" sibTransId="{C7AD49EB-3B78-47B2-9021-6FEFE4285E07}"/>
    <dgm:cxn modelId="{44DC9D2C-5271-4819-80C5-C49A871BE095}" srcId="{464A422E-57A8-47D0-B53B-48F004CCCCF6}" destId="{19FF0C3E-67BF-48BB-AE83-3981DAE4B23D}" srcOrd="0" destOrd="0" parTransId="{0CA3633E-A631-46A1-8590-C97F13BDFC80}" sibTransId="{1D98DB3F-49AC-4974-98FB-C5CFE21F8031}"/>
    <dgm:cxn modelId="{3B4605AF-8034-4FA2-AAF7-3A5DCF297A2B}" type="presOf" srcId="{E0F01566-AC59-4E96-81E6-2181360DD527}" destId="{3D6701FF-05D9-4FA3-A877-3053A574BEA4}" srcOrd="0" destOrd="0" presId="urn:microsoft.com/office/officeart/2005/8/layout/vList4#1"/>
    <dgm:cxn modelId="{FEA14600-5856-4C91-B967-8FA3E0CF5759}" srcId="{464A422E-57A8-47D0-B53B-48F004CCCCF6}" destId="{2A6121B4-62E0-4C99-BE64-0E54184C1461}" srcOrd="1" destOrd="0" parTransId="{C25FC990-D75A-4A80-B3B8-65B9FC002272}" sibTransId="{BB448C5B-39A8-485C-A4A9-44A72B343532}"/>
    <dgm:cxn modelId="{35FF337C-EC19-4A8A-A7F9-DB18AB38A438}" srcId="{464A422E-57A8-47D0-B53B-48F004CCCCF6}" destId="{41A7C1A9-6B57-4339-968F-075E302496DF}" srcOrd="5" destOrd="0" parTransId="{51575C1C-1E2D-4142-8B92-B8DBD6761836}" sibTransId="{02E0EA74-8562-49BD-93CF-BDF0F9005C7F}"/>
    <dgm:cxn modelId="{678885A4-EF98-4953-97BB-669F75720539}" type="presOf" srcId="{FC8941A0-2747-4DEA-8E3C-BDE2048E2475}" destId="{92454852-909C-41BF-B787-540DA89B80CC}" srcOrd="1" destOrd="0" presId="urn:microsoft.com/office/officeart/2005/8/layout/vList4#1"/>
    <dgm:cxn modelId="{DDA23295-2DA7-4D64-AF50-71D1BA518C33}" type="presOf" srcId="{FC8941A0-2747-4DEA-8E3C-BDE2048E2475}" destId="{B7626B77-28C0-4220-B2D7-2656D859841A}" srcOrd="0" destOrd="0" presId="urn:microsoft.com/office/officeart/2005/8/layout/vList4#1"/>
    <dgm:cxn modelId="{3633C205-CE20-4445-8EB8-13AC53502A7F}" type="presOf" srcId="{E2177514-2E1C-4BC7-AAED-83B4A8162412}" destId="{5AF3841D-D984-4466-A77B-E1A864213EC5}" srcOrd="1" destOrd="0" presId="urn:microsoft.com/office/officeart/2005/8/layout/vList4#1"/>
    <dgm:cxn modelId="{DB483D8B-2352-46D9-ABD2-D33FD36191A7}" type="presOf" srcId="{98277348-E442-4864-9D35-D4A98BA796B8}" destId="{8EE02DDB-E555-4BEA-87AC-721997943A92}" srcOrd="1" destOrd="0" presId="urn:microsoft.com/office/officeart/2005/8/layout/vList4#1"/>
    <dgm:cxn modelId="{ABEF2D3B-96A1-412E-B818-5F171B5157B2}" type="presOf" srcId="{98277348-E442-4864-9D35-D4A98BA796B8}" destId="{FE46C692-7596-4023-8605-5F137C5804EE}" srcOrd="0" destOrd="0" presId="urn:microsoft.com/office/officeart/2005/8/layout/vList4#1"/>
    <dgm:cxn modelId="{7AA5635D-D445-4028-A175-0158B00EE78A}" type="presOf" srcId="{464A422E-57A8-47D0-B53B-48F004CCCCF6}" destId="{68B74DA7-0F89-40A1-92FC-F3F62A77FF2B}" srcOrd="0" destOrd="0" presId="urn:microsoft.com/office/officeart/2005/8/layout/vList4#1"/>
    <dgm:cxn modelId="{E63E2CFD-24AB-4A4F-B8CF-61334ED93F6F}" type="presParOf" srcId="{68B74DA7-0F89-40A1-92FC-F3F62A77FF2B}" destId="{600A0A4F-6F84-4DCB-B733-50B82A8A58BE}" srcOrd="0" destOrd="0" presId="urn:microsoft.com/office/officeart/2005/8/layout/vList4#1"/>
    <dgm:cxn modelId="{E9B1D8BF-6B1D-4075-B59D-D69CB014D375}" type="presParOf" srcId="{600A0A4F-6F84-4DCB-B733-50B82A8A58BE}" destId="{53C624B6-D251-4B35-B082-2EA0FDC18872}" srcOrd="0" destOrd="0" presId="urn:microsoft.com/office/officeart/2005/8/layout/vList4#1"/>
    <dgm:cxn modelId="{2BBB74CD-F9AC-413E-A6B7-C4BCC2D9E148}" type="presParOf" srcId="{600A0A4F-6F84-4DCB-B733-50B82A8A58BE}" destId="{20562682-D7DC-485F-AFF2-C73DDD00D254}" srcOrd="1" destOrd="0" presId="urn:microsoft.com/office/officeart/2005/8/layout/vList4#1"/>
    <dgm:cxn modelId="{02184C1A-867F-42CC-978A-E10F3D386AFD}" type="presParOf" srcId="{600A0A4F-6F84-4DCB-B733-50B82A8A58BE}" destId="{12527456-BC53-43C2-A9DF-6660DF81963A}" srcOrd="2" destOrd="0" presId="urn:microsoft.com/office/officeart/2005/8/layout/vList4#1"/>
    <dgm:cxn modelId="{FE9ED6B8-6C82-4540-9378-1DAC43D8DFC5}" type="presParOf" srcId="{68B74DA7-0F89-40A1-92FC-F3F62A77FF2B}" destId="{86A09DFB-407B-4C16-B832-1C085726DC8C}" srcOrd="1" destOrd="0" presId="urn:microsoft.com/office/officeart/2005/8/layout/vList4#1"/>
    <dgm:cxn modelId="{9E6CE43E-271A-4FB6-9762-73EEE0A96F19}" type="presParOf" srcId="{68B74DA7-0F89-40A1-92FC-F3F62A77FF2B}" destId="{294D7C4A-1C76-42F6-87FD-87B419E7F00A}" srcOrd="2" destOrd="0" presId="urn:microsoft.com/office/officeart/2005/8/layout/vList4#1"/>
    <dgm:cxn modelId="{D722222F-CF97-4836-AABF-7C9494A1608F}" type="presParOf" srcId="{294D7C4A-1C76-42F6-87FD-87B419E7F00A}" destId="{04EE2284-821E-4544-85FC-85FCBEB60EE3}" srcOrd="0" destOrd="0" presId="urn:microsoft.com/office/officeart/2005/8/layout/vList4#1"/>
    <dgm:cxn modelId="{00F1F301-0893-4532-AAF7-C69B4D7F0350}" type="presParOf" srcId="{294D7C4A-1C76-42F6-87FD-87B419E7F00A}" destId="{FEBCD49F-FF36-4604-8DFD-6E9CDB6BA6F3}" srcOrd="1" destOrd="0" presId="urn:microsoft.com/office/officeart/2005/8/layout/vList4#1"/>
    <dgm:cxn modelId="{F3474859-F714-4A4F-94C1-ABA1916634E2}" type="presParOf" srcId="{294D7C4A-1C76-42F6-87FD-87B419E7F00A}" destId="{0DC09BB6-B709-4147-B7E3-57DA1393563B}" srcOrd="2" destOrd="0" presId="urn:microsoft.com/office/officeart/2005/8/layout/vList4#1"/>
    <dgm:cxn modelId="{F398F1E0-BFEA-4D0F-A268-3D47CD8131B6}" type="presParOf" srcId="{68B74DA7-0F89-40A1-92FC-F3F62A77FF2B}" destId="{A36DF592-9C5B-491E-BB57-B019C6C04A46}" srcOrd="3" destOrd="0" presId="urn:microsoft.com/office/officeart/2005/8/layout/vList4#1"/>
    <dgm:cxn modelId="{EE387947-25BD-4776-B3E8-C43D5A171754}" type="presParOf" srcId="{68B74DA7-0F89-40A1-92FC-F3F62A77FF2B}" destId="{588F4B92-135D-4382-9646-1C6DF119E21A}" srcOrd="4" destOrd="0" presId="urn:microsoft.com/office/officeart/2005/8/layout/vList4#1"/>
    <dgm:cxn modelId="{B11D7A3D-23CC-48AC-8A11-CF16A39771EA}" type="presParOf" srcId="{588F4B92-135D-4382-9646-1C6DF119E21A}" destId="{3D6701FF-05D9-4FA3-A877-3053A574BEA4}" srcOrd="0" destOrd="0" presId="urn:microsoft.com/office/officeart/2005/8/layout/vList4#1"/>
    <dgm:cxn modelId="{614AD206-3C46-48E1-99AC-B1E9D82328FC}" type="presParOf" srcId="{588F4B92-135D-4382-9646-1C6DF119E21A}" destId="{2748E926-2FDF-4523-A9DF-BCA9935E4619}" srcOrd="1" destOrd="0" presId="urn:microsoft.com/office/officeart/2005/8/layout/vList4#1"/>
    <dgm:cxn modelId="{A34BF3FE-79EB-44FB-8122-F3C7C26DCB11}" type="presParOf" srcId="{588F4B92-135D-4382-9646-1C6DF119E21A}" destId="{760AC537-FAB9-4773-A740-00BF8D7CAE36}" srcOrd="2" destOrd="0" presId="urn:microsoft.com/office/officeart/2005/8/layout/vList4#1"/>
    <dgm:cxn modelId="{25B218E0-9320-47E7-924B-CD4010093895}" type="presParOf" srcId="{68B74DA7-0F89-40A1-92FC-F3F62A77FF2B}" destId="{64CF034D-9F66-40D1-9216-F306EC03FE8F}" srcOrd="5" destOrd="0" presId="urn:microsoft.com/office/officeart/2005/8/layout/vList4#1"/>
    <dgm:cxn modelId="{B3ABCB27-0421-481E-B84A-15A5840A5EDD}" type="presParOf" srcId="{68B74DA7-0F89-40A1-92FC-F3F62A77FF2B}" destId="{4031971F-98DF-4389-AE14-BB0E998DA906}" srcOrd="6" destOrd="0" presId="urn:microsoft.com/office/officeart/2005/8/layout/vList4#1"/>
    <dgm:cxn modelId="{871D47F9-D1FF-4D3F-845F-70E06FB2EF25}" type="presParOf" srcId="{4031971F-98DF-4389-AE14-BB0E998DA906}" destId="{B7626B77-28C0-4220-B2D7-2656D859841A}" srcOrd="0" destOrd="0" presId="urn:microsoft.com/office/officeart/2005/8/layout/vList4#1"/>
    <dgm:cxn modelId="{7D46ECB4-CE40-4181-AC76-5EAAC86C0DEC}" type="presParOf" srcId="{4031971F-98DF-4389-AE14-BB0E998DA906}" destId="{DD033EA5-0645-454D-931B-731E6EA363A0}" srcOrd="1" destOrd="0" presId="urn:microsoft.com/office/officeart/2005/8/layout/vList4#1"/>
    <dgm:cxn modelId="{557699BE-57AE-48BB-8730-0D31D24329E1}" type="presParOf" srcId="{4031971F-98DF-4389-AE14-BB0E998DA906}" destId="{92454852-909C-41BF-B787-540DA89B80CC}" srcOrd="2" destOrd="0" presId="urn:microsoft.com/office/officeart/2005/8/layout/vList4#1"/>
    <dgm:cxn modelId="{70AF4FF5-7C88-4788-8FEF-60E0043883E5}" type="presParOf" srcId="{68B74DA7-0F89-40A1-92FC-F3F62A77FF2B}" destId="{902AB52B-DFBA-4277-9E52-DDF00D1B8E4D}" srcOrd="7" destOrd="0" presId="urn:microsoft.com/office/officeart/2005/8/layout/vList4#1"/>
    <dgm:cxn modelId="{AB72F794-2FDC-4345-96ED-315673DAAFDE}" type="presParOf" srcId="{68B74DA7-0F89-40A1-92FC-F3F62A77FF2B}" destId="{464CDFDC-B450-40C0-8457-3C5E3F2E3452}" srcOrd="8" destOrd="0" presId="urn:microsoft.com/office/officeart/2005/8/layout/vList4#1"/>
    <dgm:cxn modelId="{0EE10080-87E7-4D9A-8863-201459C5F381}" type="presParOf" srcId="{464CDFDC-B450-40C0-8457-3C5E3F2E3452}" destId="{D96D2008-C328-46B9-8502-6B13BBF81D1A}" srcOrd="0" destOrd="0" presId="urn:microsoft.com/office/officeart/2005/8/layout/vList4#1"/>
    <dgm:cxn modelId="{2B07A4D6-1424-4FDA-A456-0A52B8A57F88}" type="presParOf" srcId="{464CDFDC-B450-40C0-8457-3C5E3F2E3452}" destId="{F27C4577-D242-4826-AE5F-3426270CD692}" srcOrd="1" destOrd="0" presId="urn:microsoft.com/office/officeart/2005/8/layout/vList4#1"/>
    <dgm:cxn modelId="{1AB68A01-E1E0-4CA3-930A-4BB3282C9F22}" type="presParOf" srcId="{464CDFDC-B450-40C0-8457-3C5E3F2E3452}" destId="{5AF3841D-D984-4466-A77B-E1A864213EC5}" srcOrd="2" destOrd="0" presId="urn:microsoft.com/office/officeart/2005/8/layout/vList4#1"/>
    <dgm:cxn modelId="{490E533A-3442-4164-8FE4-BBAC226E0F44}" type="presParOf" srcId="{68B74DA7-0F89-40A1-92FC-F3F62A77FF2B}" destId="{B0AA3B70-E4CD-47DC-99B0-BA056C43D376}" srcOrd="9" destOrd="0" presId="urn:microsoft.com/office/officeart/2005/8/layout/vList4#1"/>
    <dgm:cxn modelId="{3339C720-3268-4161-8DE9-199A39EF31FF}" type="presParOf" srcId="{68B74DA7-0F89-40A1-92FC-F3F62A77FF2B}" destId="{71B0FF78-688C-4BCB-92FB-772CC8E1E961}" srcOrd="10" destOrd="0" presId="urn:microsoft.com/office/officeart/2005/8/layout/vList4#1"/>
    <dgm:cxn modelId="{BA1248BC-3F90-4D4F-B27A-4CA7426E4B16}" type="presParOf" srcId="{71B0FF78-688C-4BCB-92FB-772CC8E1E961}" destId="{4160A63F-C4D1-4801-B07E-DE526FF05073}" srcOrd="0" destOrd="0" presId="urn:microsoft.com/office/officeart/2005/8/layout/vList4#1"/>
    <dgm:cxn modelId="{7E5183E4-0C11-42F4-9E99-AE4C93AD077A}" type="presParOf" srcId="{71B0FF78-688C-4BCB-92FB-772CC8E1E961}" destId="{C442FC83-CB41-4293-AC4F-F6D6B67115E8}" srcOrd="1" destOrd="0" presId="urn:microsoft.com/office/officeart/2005/8/layout/vList4#1"/>
    <dgm:cxn modelId="{05CAAA84-E357-4963-85A7-7F484BF09902}" type="presParOf" srcId="{71B0FF78-688C-4BCB-92FB-772CC8E1E961}" destId="{75C3393E-CD68-4DF0-88CF-CD9944F0FEB6}" srcOrd="2" destOrd="0" presId="urn:microsoft.com/office/officeart/2005/8/layout/vList4#1"/>
    <dgm:cxn modelId="{C59B8162-6960-4436-9190-616E312B1692}" type="presParOf" srcId="{68B74DA7-0F89-40A1-92FC-F3F62A77FF2B}" destId="{7DAC89B6-1C79-4C28-A9E0-296FEFC411CA}" srcOrd="11" destOrd="0" presId="urn:microsoft.com/office/officeart/2005/8/layout/vList4#1"/>
    <dgm:cxn modelId="{31955BA7-F6AC-4A9E-AC10-6971A166680D}" type="presParOf" srcId="{68B74DA7-0F89-40A1-92FC-F3F62A77FF2B}" destId="{83007D4A-956A-4638-A8F2-C51319EDB144}" srcOrd="12" destOrd="0" presId="urn:microsoft.com/office/officeart/2005/8/layout/vList4#1"/>
    <dgm:cxn modelId="{4E59C145-D6F6-42B3-832B-F1E46EEF46B1}" type="presParOf" srcId="{83007D4A-956A-4638-A8F2-C51319EDB144}" destId="{FE46C692-7596-4023-8605-5F137C5804EE}" srcOrd="0" destOrd="0" presId="urn:microsoft.com/office/officeart/2005/8/layout/vList4#1"/>
    <dgm:cxn modelId="{872D0297-1E01-44F5-87F3-DB868B00CAEE}" type="presParOf" srcId="{83007D4A-956A-4638-A8F2-C51319EDB144}" destId="{CB3EDD26-7B4E-4791-808E-8F97F226F856}" srcOrd="1" destOrd="0" presId="urn:microsoft.com/office/officeart/2005/8/layout/vList4#1"/>
    <dgm:cxn modelId="{965EBF9A-50CE-4B2F-9462-E1C2A07D03E4}" type="presParOf" srcId="{83007D4A-956A-4638-A8F2-C51319EDB144}" destId="{8EE02DDB-E555-4BEA-87AC-721997943A92}"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dirty="0" smtClean="0"/>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a:solidFill>
          <a:schemeClr val="accent1">
            <a:lumMod val="60000"/>
            <a:lumOff val="40000"/>
          </a:schemeClr>
        </a:solidFill>
      </dgm:spPr>
      <dgm:t>
        <a:bodyPr/>
        <a:lstStyle/>
        <a:p>
          <a:r>
            <a:rPr lang="en-US" b="1" dirty="0" smtClean="0">
              <a:solidFill>
                <a:schemeClr val="tx1"/>
              </a:solidFill>
            </a:rPr>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A3AE566B-1FD9-4939-9737-66E5CC77BC06}" type="presOf" srcId="{D2048C71-4340-415E-833A-F2743115B432}" destId="{A18E048A-417E-4279-8AD1-B801DF05ED72}" srcOrd="0" destOrd="0" presId="urn:microsoft.com/office/officeart/2005/8/layout/list1"/>
    <dgm:cxn modelId="{05A8A1F5-8773-4017-B7DA-EDA61DB9B6CD}" type="presOf" srcId="{4015F81E-12D7-4087-B399-081000603965}" destId="{2A2C4BF2-E663-40C0-8B21-6DD1712B126D}" srcOrd="0" destOrd="0" presId="urn:microsoft.com/office/officeart/2005/8/layout/list1"/>
    <dgm:cxn modelId="{2301AE5C-9B15-4276-B77C-65FFE326998D}" type="presOf" srcId="{A0E6A035-BB28-47AF-BD28-5F2DA4ACA809}" destId="{235F3891-6DB9-4914-A5C0-8F76A9C778B2}" srcOrd="1" destOrd="0" presId="urn:microsoft.com/office/officeart/2005/8/layout/list1"/>
    <dgm:cxn modelId="{54430E1D-8578-49ED-8555-B1A984474807}" type="presOf" srcId="{A0E6A035-BB28-47AF-BD28-5F2DA4ACA809}" destId="{62EB141D-5C3D-4F80-8C77-8B2F5EEF5FBA}" srcOrd="0" destOrd="0" presId="urn:microsoft.com/office/officeart/2005/8/layout/list1"/>
    <dgm:cxn modelId="{4FE28579-C553-4B99-9885-75586E485663}" type="presOf" srcId="{45990921-DE02-47D8-ABC5-D5F4287EACC8}" destId="{BE08F051-7ADB-4F3F-A04E-B5DC3E87BCC6}"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4536BE7F-E73D-429C-945A-8D9065E1B9EA}" type="presOf" srcId="{E9FED42F-8E1E-4FAD-998B-4939B973C015}" destId="{3151DF81-7F1F-4A99-B844-23E50003498D}" srcOrd="0"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FA3B428F-B279-4C9A-9ACB-79A3885E0390}" type="presOf" srcId="{17F436BE-6F02-472F-965D-1DF5993E20A6}" destId="{E3286039-153A-4003-A04D-B41CCD902CBB}" srcOrd="0" destOrd="0" presId="urn:microsoft.com/office/officeart/2005/8/layout/list1"/>
    <dgm:cxn modelId="{0ABDA02F-5767-4CC3-B72A-AC155E95014E}" type="presOf" srcId="{D2048C71-4340-415E-833A-F2743115B432}" destId="{6537F0FE-4235-4DAD-BDFE-637ABF8A234E}" srcOrd="1" destOrd="0" presId="urn:microsoft.com/office/officeart/2005/8/layout/list1"/>
    <dgm:cxn modelId="{AC67DBEB-9911-4A02-8424-97FB4A676AD4}" type="presOf" srcId="{E9FED42F-8E1E-4FAD-998B-4939B973C015}" destId="{0DC9BEFB-F0F7-4B74-9C1A-4933703D6A3F}" srcOrd="1" destOrd="0" presId="urn:microsoft.com/office/officeart/2005/8/layout/list1"/>
    <dgm:cxn modelId="{645C3FDC-9CED-4395-B699-2372D53E597E}" type="presOf" srcId="{4015F81E-12D7-4087-B399-081000603965}" destId="{D462687F-EAF3-4150-8687-F4EB847B45B6}" srcOrd="1" destOrd="0" presId="urn:microsoft.com/office/officeart/2005/8/layout/list1"/>
    <dgm:cxn modelId="{545AB465-AB07-4F5E-A874-7F8C952F7CED}" type="presOf" srcId="{17F436BE-6F02-472F-965D-1DF5993E20A6}" destId="{36635D48-2D6F-4816-A8F0-548CF68F6FE7}" srcOrd="1" destOrd="0" presId="urn:microsoft.com/office/officeart/2005/8/layout/list1"/>
    <dgm:cxn modelId="{EAC76E34-E4B3-43E8-8C53-09B03821B039}" type="presParOf" srcId="{BE08F051-7ADB-4F3F-A04E-B5DC3E87BCC6}" destId="{7B5C0D3B-EBEC-453A-9563-5FE64CF797BC}" srcOrd="0" destOrd="0" presId="urn:microsoft.com/office/officeart/2005/8/layout/list1"/>
    <dgm:cxn modelId="{06126E1B-60CE-4B59-B281-6B9D83D23A26}" type="presParOf" srcId="{7B5C0D3B-EBEC-453A-9563-5FE64CF797BC}" destId="{62EB141D-5C3D-4F80-8C77-8B2F5EEF5FBA}" srcOrd="0" destOrd="0" presId="urn:microsoft.com/office/officeart/2005/8/layout/list1"/>
    <dgm:cxn modelId="{DE6D5D5D-855B-4020-BE5C-939C9E3049B5}" type="presParOf" srcId="{7B5C0D3B-EBEC-453A-9563-5FE64CF797BC}" destId="{235F3891-6DB9-4914-A5C0-8F76A9C778B2}" srcOrd="1" destOrd="0" presId="urn:microsoft.com/office/officeart/2005/8/layout/list1"/>
    <dgm:cxn modelId="{395F8987-42E9-42EA-B9A3-663C25FA450D}" type="presParOf" srcId="{BE08F051-7ADB-4F3F-A04E-B5DC3E87BCC6}" destId="{5B2643CD-8F23-481D-82EA-AAB5428D2A88}" srcOrd="1" destOrd="0" presId="urn:microsoft.com/office/officeart/2005/8/layout/list1"/>
    <dgm:cxn modelId="{1D6D6D01-F77C-4433-BDF2-53BFD5EB6C77}" type="presParOf" srcId="{BE08F051-7ADB-4F3F-A04E-B5DC3E87BCC6}" destId="{FFECA23D-9737-4BF6-97F6-EE192440C08A}" srcOrd="2" destOrd="0" presId="urn:microsoft.com/office/officeart/2005/8/layout/list1"/>
    <dgm:cxn modelId="{8562B96F-3768-4DEF-9111-13C22432FDB4}" type="presParOf" srcId="{BE08F051-7ADB-4F3F-A04E-B5DC3E87BCC6}" destId="{19C7D7E9-4B9D-444D-A2EA-93D89F8FB808}" srcOrd="3" destOrd="0" presId="urn:microsoft.com/office/officeart/2005/8/layout/list1"/>
    <dgm:cxn modelId="{92A4EC05-EEC1-4A2D-A73B-D7FFDB31891B}" type="presParOf" srcId="{BE08F051-7ADB-4F3F-A04E-B5DC3E87BCC6}" destId="{0742C626-3FFA-419E-977A-5A45DD0CAC05}" srcOrd="4" destOrd="0" presId="urn:microsoft.com/office/officeart/2005/8/layout/list1"/>
    <dgm:cxn modelId="{12B47547-59EE-4269-A06C-DB8D274AA9A7}" type="presParOf" srcId="{0742C626-3FFA-419E-977A-5A45DD0CAC05}" destId="{E3286039-153A-4003-A04D-B41CCD902CBB}" srcOrd="0" destOrd="0" presId="urn:microsoft.com/office/officeart/2005/8/layout/list1"/>
    <dgm:cxn modelId="{A8F8A3C0-3390-4EA7-BB6E-572FCD3DF9FE}" type="presParOf" srcId="{0742C626-3FFA-419E-977A-5A45DD0CAC05}" destId="{36635D48-2D6F-4816-A8F0-548CF68F6FE7}" srcOrd="1" destOrd="0" presId="urn:microsoft.com/office/officeart/2005/8/layout/list1"/>
    <dgm:cxn modelId="{B7330BB6-0128-4A2C-A144-3C2431597189}" type="presParOf" srcId="{BE08F051-7ADB-4F3F-A04E-B5DC3E87BCC6}" destId="{118B6855-488C-4491-93E1-69426A1B5C8C}" srcOrd="5" destOrd="0" presId="urn:microsoft.com/office/officeart/2005/8/layout/list1"/>
    <dgm:cxn modelId="{A03FF846-8C5A-43EC-9D3C-CBB26656A4BB}" type="presParOf" srcId="{BE08F051-7ADB-4F3F-A04E-B5DC3E87BCC6}" destId="{EF8A1D2E-147E-4251-98D4-D558C7843EE2}" srcOrd="6" destOrd="0" presId="urn:microsoft.com/office/officeart/2005/8/layout/list1"/>
    <dgm:cxn modelId="{48B5E022-68D8-4B3C-8BB2-B4C2922F4978}" type="presParOf" srcId="{BE08F051-7ADB-4F3F-A04E-B5DC3E87BCC6}" destId="{08204B49-0921-4A31-9DB8-33FA585F3788}" srcOrd="7" destOrd="0" presId="urn:microsoft.com/office/officeart/2005/8/layout/list1"/>
    <dgm:cxn modelId="{64A4B34E-E0DF-400D-91F1-A232FE0B3924}" type="presParOf" srcId="{BE08F051-7ADB-4F3F-A04E-B5DC3E87BCC6}" destId="{E228511E-B4E1-4D7B-AB0D-24B6BC4E1CC8}" srcOrd="8" destOrd="0" presId="urn:microsoft.com/office/officeart/2005/8/layout/list1"/>
    <dgm:cxn modelId="{3DD2D646-8A20-43BD-9F97-9B29ACEA1383}" type="presParOf" srcId="{E228511E-B4E1-4D7B-AB0D-24B6BC4E1CC8}" destId="{A18E048A-417E-4279-8AD1-B801DF05ED72}" srcOrd="0" destOrd="0" presId="urn:microsoft.com/office/officeart/2005/8/layout/list1"/>
    <dgm:cxn modelId="{00ACA278-08D7-4687-8CB6-A14DF81C65F0}" type="presParOf" srcId="{E228511E-B4E1-4D7B-AB0D-24B6BC4E1CC8}" destId="{6537F0FE-4235-4DAD-BDFE-637ABF8A234E}" srcOrd="1" destOrd="0" presId="urn:microsoft.com/office/officeart/2005/8/layout/list1"/>
    <dgm:cxn modelId="{2505A6F6-C5D4-453D-BCD6-2B29B96722E5}" type="presParOf" srcId="{BE08F051-7ADB-4F3F-A04E-B5DC3E87BCC6}" destId="{B6607B75-4F67-45C7-BD9F-FE960A0D286D}" srcOrd="9" destOrd="0" presId="urn:microsoft.com/office/officeart/2005/8/layout/list1"/>
    <dgm:cxn modelId="{4FC3ED0C-BE28-463E-A7B2-5CE8642AA7AF}" type="presParOf" srcId="{BE08F051-7ADB-4F3F-A04E-B5DC3E87BCC6}" destId="{15221A05-669C-432B-B0B3-7F029DDDDFC1}" srcOrd="10" destOrd="0" presId="urn:microsoft.com/office/officeart/2005/8/layout/list1"/>
    <dgm:cxn modelId="{5A241D26-0812-4F68-B6D9-BD45A2566A84}" type="presParOf" srcId="{BE08F051-7ADB-4F3F-A04E-B5DC3E87BCC6}" destId="{6DC0F51E-D7FB-4719-A0F1-DC5A5EFBF6D4}" srcOrd="11" destOrd="0" presId="urn:microsoft.com/office/officeart/2005/8/layout/list1"/>
    <dgm:cxn modelId="{A80CE436-A037-4EE9-BA2F-5FB5C2607B31}" type="presParOf" srcId="{BE08F051-7ADB-4F3F-A04E-B5DC3E87BCC6}" destId="{27A100A7-1DC4-4182-9080-C8ABC9673543}" srcOrd="12" destOrd="0" presId="urn:microsoft.com/office/officeart/2005/8/layout/list1"/>
    <dgm:cxn modelId="{F730C2C9-1787-4E7D-B19E-A24C800C4B4C}" type="presParOf" srcId="{27A100A7-1DC4-4182-9080-C8ABC9673543}" destId="{3151DF81-7F1F-4A99-B844-23E50003498D}" srcOrd="0" destOrd="0" presId="urn:microsoft.com/office/officeart/2005/8/layout/list1"/>
    <dgm:cxn modelId="{26850250-3B4B-4018-B4DD-F394D4D34503}" type="presParOf" srcId="{27A100A7-1DC4-4182-9080-C8ABC9673543}" destId="{0DC9BEFB-F0F7-4B74-9C1A-4933703D6A3F}" srcOrd="1" destOrd="0" presId="urn:microsoft.com/office/officeart/2005/8/layout/list1"/>
    <dgm:cxn modelId="{FB4002E6-E20A-43F5-94F3-5547915DA113}" type="presParOf" srcId="{BE08F051-7ADB-4F3F-A04E-B5DC3E87BCC6}" destId="{4F422FA3-70C3-4592-8FDD-8D9109E91D14}" srcOrd="13" destOrd="0" presId="urn:microsoft.com/office/officeart/2005/8/layout/list1"/>
    <dgm:cxn modelId="{D5DE45D7-7B30-40D2-A4CE-7FAAAC391863}" type="presParOf" srcId="{BE08F051-7ADB-4F3F-A04E-B5DC3E87BCC6}" destId="{A37033BA-12A4-4E72-A238-C494B4F36B26}" srcOrd="14" destOrd="0" presId="urn:microsoft.com/office/officeart/2005/8/layout/list1"/>
    <dgm:cxn modelId="{2A1DE932-177B-4A2E-AA00-C92326BBFDD9}" type="presParOf" srcId="{BE08F051-7ADB-4F3F-A04E-B5DC3E87BCC6}" destId="{D819B507-AC34-48C4-BD02-D7A0012CA851}" srcOrd="15" destOrd="0" presId="urn:microsoft.com/office/officeart/2005/8/layout/list1"/>
    <dgm:cxn modelId="{1AD5D830-8863-4EDB-BDD2-E08F33090A97}" type="presParOf" srcId="{BE08F051-7ADB-4F3F-A04E-B5DC3E87BCC6}" destId="{A98C8C43-DB9E-4311-8576-3D311265ED74}" srcOrd="16" destOrd="0" presId="urn:microsoft.com/office/officeart/2005/8/layout/list1"/>
    <dgm:cxn modelId="{84A768EB-158B-4CE4-B0F6-F5C60A6A2716}" type="presParOf" srcId="{A98C8C43-DB9E-4311-8576-3D311265ED74}" destId="{2A2C4BF2-E663-40C0-8B21-6DD1712B126D}" srcOrd="0" destOrd="0" presId="urn:microsoft.com/office/officeart/2005/8/layout/list1"/>
    <dgm:cxn modelId="{E33527D3-440E-4026-96B5-CDEC1FBE6C81}" type="presParOf" srcId="{A98C8C43-DB9E-4311-8576-3D311265ED74}" destId="{D462687F-EAF3-4150-8687-F4EB847B45B6}" srcOrd="1" destOrd="0" presId="urn:microsoft.com/office/officeart/2005/8/layout/list1"/>
    <dgm:cxn modelId="{B1093060-9A16-46F0-9566-E280CB9DA541}" type="presParOf" srcId="{BE08F051-7ADB-4F3F-A04E-B5DC3E87BCC6}" destId="{FFA9969D-992A-47EC-BDCC-FCFA037B82C0}" srcOrd="17" destOrd="0" presId="urn:microsoft.com/office/officeart/2005/8/layout/list1"/>
    <dgm:cxn modelId="{43AFE045-E162-4F90-9860-084BD76FF108}"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a:solidFill>
          <a:schemeClr val="accent1"/>
        </a:solidFill>
      </dgm:spPr>
      <dgm:t>
        <a:bodyPr/>
        <a:lstStyle/>
        <a:p>
          <a:r>
            <a:rPr lang="en-US" b="0" dirty="0" smtClean="0">
              <a:solidFill>
                <a:schemeClr val="bg1"/>
              </a:solidFill>
            </a:rPr>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a:solidFill>
          <a:schemeClr val="accent1">
            <a:lumMod val="60000"/>
            <a:lumOff val="40000"/>
          </a:schemeClr>
        </a:solidFill>
      </dgm:spPr>
      <dgm:t>
        <a:bodyPr/>
        <a:lstStyle/>
        <a:p>
          <a:r>
            <a:rPr lang="en-US" b="1" dirty="0" smtClean="0">
              <a:solidFill>
                <a:schemeClr val="tx1"/>
              </a:solidFill>
            </a:rPr>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56BC5FEF-86B8-472B-AB99-5E932F615B2F}" type="presOf" srcId="{D2048C71-4340-415E-833A-F2743115B432}" destId="{A18E048A-417E-4279-8AD1-B801DF05ED72}" srcOrd="0" destOrd="0" presId="urn:microsoft.com/office/officeart/2005/8/layout/list1"/>
    <dgm:cxn modelId="{CD263E25-9603-4E62-B9BD-9141A8A41728}" type="presOf" srcId="{D2048C71-4340-415E-833A-F2743115B432}" destId="{6537F0FE-4235-4DAD-BDFE-637ABF8A234E}" srcOrd="1" destOrd="0" presId="urn:microsoft.com/office/officeart/2005/8/layout/list1"/>
    <dgm:cxn modelId="{C284583D-87F1-40CC-9B2D-73872C89EFF1}" type="presOf" srcId="{4015F81E-12D7-4087-B399-081000603965}" destId="{D462687F-EAF3-4150-8687-F4EB847B45B6}" srcOrd="1" destOrd="0" presId="urn:microsoft.com/office/officeart/2005/8/layout/list1"/>
    <dgm:cxn modelId="{AC3B45F5-203D-4F37-9896-CFB040213458}" type="presOf" srcId="{A0E6A035-BB28-47AF-BD28-5F2DA4ACA809}" destId="{62EB141D-5C3D-4F80-8C77-8B2F5EEF5FBA}" srcOrd="0" destOrd="0" presId="urn:microsoft.com/office/officeart/2005/8/layout/list1"/>
    <dgm:cxn modelId="{802EBCD6-B1A1-4AC4-8E91-66456B7B8CEA}" type="presOf" srcId="{17F436BE-6F02-472F-965D-1DF5993E20A6}" destId="{36635D48-2D6F-4816-A8F0-548CF68F6FE7}" srcOrd="1"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6A523F61-533D-4323-A727-327875BD5EF7}" type="presOf" srcId="{A0E6A035-BB28-47AF-BD28-5F2DA4ACA809}" destId="{235F3891-6DB9-4914-A5C0-8F76A9C778B2}" srcOrd="1" destOrd="0" presId="urn:microsoft.com/office/officeart/2005/8/layout/list1"/>
    <dgm:cxn modelId="{7FF3CDFD-02D2-4716-A339-6481A657FA45}" type="presOf" srcId="{E9FED42F-8E1E-4FAD-998B-4939B973C015}" destId="{3151DF81-7F1F-4A99-B844-23E50003498D}" srcOrd="0" destOrd="0" presId="urn:microsoft.com/office/officeart/2005/8/layout/list1"/>
    <dgm:cxn modelId="{62927F2D-89A6-41EC-9307-B1FEEE352393}" type="presOf" srcId="{E9FED42F-8E1E-4FAD-998B-4939B973C015}" destId="{0DC9BEFB-F0F7-4B74-9C1A-4933703D6A3F}" srcOrd="1" destOrd="0" presId="urn:microsoft.com/office/officeart/2005/8/layout/list1"/>
    <dgm:cxn modelId="{435FE48E-6561-41D4-994E-6136A1175438}" type="presOf" srcId="{45990921-DE02-47D8-ABC5-D5F4287EACC8}" destId="{BE08F051-7ADB-4F3F-A04E-B5DC3E87BCC6}" srcOrd="0" destOrd="0" presId="urn:microsoft.com/office/officeart/2005/8/layout/list1"/>
    <dgm:cxn modelId="{AB05CEE4-ACFF-4BDE-95C8-4A52D326E6EA}" type="presOf" srcId="{4015F81E-12D7-4087-B399-081000603965}" destId="{2A2C4BF2-E663-40C0-8B21-6DD1712B126D}" srcOrd="0" destOrd="0" presId="urn:microsoft.com/office/officeart/2005/8/layout/list1"/>
    <dgm:cxn modelId="{8A2A199E-CC9F-4087-BEB4-8D8772CB3370}" type="presOf" srcId="{17F436BE-6F02-472F-965D-1DF5993E20A6}" destId="{E3286039-153A-4003-A04D-B41CCD902CBB}" srcOrd="0" destOrd="0" presId="urn:microsoft.com/office/officeart/2005/8/layout/list1"/>
    <dgm:cxn modelId="{E52DF72C-E5F2-45F8-9183-FFF25F83AF78}" type="presParOf" srcId="{BE08F051-7ADB-4F3F-A04E-B5DC3E87BCC6}" destId="{7B5C0D3B-EBEC-453A-9563-5FE64CF797BC}" srcOrd="0" destOrd="0" presId="urn:microsoft.com/office/officeart/2005/8/layout/list1"/>
    <dgm:cxn modelId="{2EC57254-FD34-4075-B4DD-78B09D04F7F9}" type="presParOf" srcId="{7B5C0D3B-EBEC-453A-9563-5FE64CF797BC}" destId="{62EB141D-5C3D-4F80-8C77-8B2F5EEF5FBA}" srcOrd="0" destOrd="0" presId="urn:microsoft.com/office/officeart/2005/8/layout/list1"/>
    <dgm:cxn modelId="{B41E524A-6E40-489D-8FF2-AAB18C044DF5}" type="presParOf" srcId="{7B5C0D3B-EBEC-453A-9563-5FE64CF797BC}" destId="{235F3891-6DB9-4914-A5C0-8F76A9C778B2}" srcOrd="1" destOrd="0" presId="urn:microsoft.com/office/officeart/2005/8/layout/list1"/>
    <dgm:cxn modelId="{8E3D0B51-23DB-4AA0-A33D-AF2D48562453}" type="presParOf" srcId="{BE08F051-7ADB-4F3F-A04E-B5DC3E87BCC6}" destId="{5B2643CD-8F23-481D-82EA-AAB5428D2A88}" srcOrd="1" destOrd="0" presId="urn:microsoft.com/office/officeart/2005/8/layout/list1"/>
    <dgm:cxn modelId="{DF9BB387-31C7-45BB-BBB9-44E9F8942A12}" type="presParOf" srcId="{BE08F051-7ADB-4F3F-A04E-B5DC3E87BCC6}" destId="{FFECA23D-9737-4BF6-97F6-EE192440C08A}" srcOrd="2" destOrd="0" presId="urn:microsoft.com/office/officeart/2005/8/layout/list1"/>
    <dgm:cxn modelId="{C83391F0-66F0-4040-9991-195175011D77}" type="presParOf" srcId="{BE08F051-7ADB-4F3F-A04E-B5DC3E87BCC6}" destId="{19C7D7E9-4B9D-444D-A2EA-93D89F8FB808}" srcOrd="3" destOrd="0" presId="urn:microsoft.com/office/officeart/2005/8/layout/list1"/>
    <dgm:cxn modelId="{74F52E54-5D26-473F-B5D6-94BF270A26DD}" type="presParOf" srcId="{BE08F051-7ADB-4F3F-A04E-B5DC3E87BCC6}" destId="{0742C626-3FFA-419E-977A-5A45DD0CAC05}" srcOrd="4" destOrd="0" presId="urn:microsoft.com/office/officeart/2005/8/layout/list1"/>
    <dgm:cxn modelId="{8F9234C6-9D8A-4F2B-8E9B-6A712BA9318D}" type="presParOf" srcId="{0742C626-3FFA-419E-977A-5A45DD0CAC05}" destId="{E3286039-153A-4003-A04D-B41CCD902CBB}" srcOrd="0" destOrd="0" presId="urn:microsoft.com/office/officeart/2005/8/layout/list1"/>
    <dgm:cxn modelId="{9C0F7676-2916-4FCC-8C90-06811144825D}" type="presParOf" srcId="{0742C626-3FFA-419E-977A-5A45DD0CAC05}" destId="{36635D48-2D6F-4816-A8F0-548CF68F6FE7}" srcOrd="1" destOrd="0" presId="urn:microsoft.com/office/officeart/2005/8/layout/list1"/>
    <dgm:cxn modelId="{1CE9F6C5-D9DE-497C-AC8F-830952889A96}" type="presParOf" srcId="{BE08F051-7ADB-4F3F-A04E-B5DC3E87BCC6}" destId="{118B6855-488C-4491-93E1-69426A1B5C8C}" srcOrd="5" destOrd="0" presId="urn:microsoft.com/office/officeart/2005/8/layout/list1"/>
    <dgm:cxn modelId="{4F81EB3D-C959-4C8B-88F7-A94875FDCA11}" type="presParOf" srcId="{BE08F051-7ADB-4F3F-A04E-B5DC3E87BCC6}" destId="{EF8A1D2E-147E-4251-98D4-D558C7843EE2}" srcOrd="6" destOrd="0" presId="urn:microsoft.com/office/officeart/2005/8/layout/list1"/>
    <dgm:cxn modelId="{2EE8CC60-F3B6-4DB0-82B4-E89BACDA8C45}" type="presParOf" srcId="{BE08F051-7ADB-4F3F-A04E-B5DC3E87BCC6}" destId="{08204B49-0921-4A31-9DB8-33FA585F3788}" srcOrd="7" destOrd="0" presId="urn:microsoft.com/office/officeart/2005/8/layout/list1"/>
    <dgm:cxn modelId="{6D5F90DB-1E67-4A1B-BE6A-DBC5D79989A5}" type="presParOf" srcId="{BE08F051-7ADB-4F3F-A04E-B5DC3E87BCC6}" destId="{E228511E-B4E1-4D7B-AB0D-24B6BC4E1CC8}" srcOrd="8" destOrd="0" presId="urn:microsoft.com/office/officeart/2005/8/layout/list1"/>
    <dgm:cxn modelId="{2DA7DE09-BCB8-4576-831E-F2C1AB09DC39}" type="presParOf" srcId="{E228511E-B4E1-4D7B-AB0D-24B6BC4E1CC8}" destId="{A18E048A-417E-4279-8AD1-B801DF05ED72}" srcOrd="0" destOrd="0" presId="urn:microsoft.com/office/officeart/2005/8/layout/list1"/>
    <dgm:cxn modelId="{94B17F8B-9A4A-4E6E-AC75-084BB982264D}" type="presParOf" srcId="{E228511E-B4E1-4D7B-AB0D-24B6BC4E1CC8}" destId="{6537F0FE-4235-4DAD-BDFE-637ABF8A234E}" srcOrd="1" destOrd="0" presId="urn:microsoft.com/office/officeart/2005/8/layout/list1"/>
    <dgm:cxn modelId="{99DE38A3-E20E-44A7-B68F-B06C1D6D7B1B}" type="presParOf" srcId="{BE08F051-7ADB-4F3F-A04E-B5DC3E87BCC6}" destId="{B6607B75-4F67-45C7-BD9F-FE960A0D286D}" srcOrd="9" destOrd="0" presId="urn:microsoft.com/office/officeart/2005/8/layout/list1"/>
    <dgm:cxn modelId="{194E2257-33C4-411A-89FE-168F692D5421}" type="presParOf" srcId="{BE08F051-7ADB-4F3F-A04E-B5DC3E87BCC6}" destId="{15221A05-669C-432B-B0B3-7F029DDDDFC1}" srcOrd="10" destOrd="0" presId="urn:microsoft.com/office/officeart/2005/8/layout/list1"/>
    <dgm:cxn modelId="{E270928E-9BDD-45FB-96B1-79B1ED29A20A}" type="presParOf" srcId="{BE08F051-7ADB-4F3F-A04E-B5DC3E87BCC6}" destId="{6DC0F51E-D7FB-4719-A0F1-DC5A5EFBF6D4}" srcOrd="11" destOrd="0" presId="urn:microsoft.com/office/officeart/2005/8/layout/list1"/>
    <dgm:cxn modelId="{5B56112D-E973-4B27-807B-3517F4E163B8}" type="presParOf" srcId="{BE08F051-7ADB-4F3F-A04E-B5DC3E87BCC6}" destId="{27A100A7-1DC4-4182-9080-C8ABC9673543}" srcOrd="12" destOrd="0" presId="urn:microsoft.com/office/officeart/2005/8/layout/list1"/>
    <dgm:cxn modelId="{0C990972-74B4-442B-8B28-4084443673F5}" type="presParOf" srcId="{27A100A7-1DC4-4182-9080-C8ABC9673543}" destId="{3151DF81-7F1F-4A99-B844-23E50003498D}" srcOrd="0" destOrd="0" presId="urn:microsoft.com/office/officeart/2005/8/layout/list1"/>
    <dgm:cxn modelId="{2B31F7E2-DE49-4CF5-8741-B39F5BFAA644}" type="presParOf" srcId="{27A100A7-1DC4-4182-9080-C8ABC9673543}" destId="{0DC9BEFB-F0F7-4B74-9C1A-4933703D6A3F}" srcOrd="1" destOrd="0" presId="urn:microsoft.com/office/officeart/2005/8/layout/list1"/>
    <dgm:cxn modelId="{3DF39CD6-78EA-478F-8A51-01E2A4B7A89A}" type="presParOf" srcId="{BE08F051-7ADB-4F3F-A04E-B5DC3E87BCC6}" destId="{4F422FA3-70C3-4592-8FDD-8D9109E91D14}" srcOrd="13" destOrd="0" presId="urn:microsoft.com/office/officeart/2005/8/layout/list1"/>
    <dgm:cxn modelId="{276E91E7-6669-494A-8F30-1B628AEDD563}" type="presParOf" srcId="{BE08F051-7ADB-4F3F-A04E-B5DC3E87BCC6}" destId="{A37033BA-12A4-4E72-A238-C494B4F36B26}" srcOrd="14" destOrd="0" presId="urn:microsoft.com/office/officeart/2005/8/layout/list1"/>
    <dgm:cxn modelId="{601DF396-D4F0-4F4E-8950-A374390833BC}" type="presParOf" srcId="{BE08F051-7ADB-4F3F-A04E-B5DC3E87BCC6}" destId="{D819B507-AC34-48C4-BD02-D7A0012CA851}" srcOrd="15" destOrd="0" presId="urn:microsoft.com/office/officeart/2005/8/layout/list1"/>
    <dgm:cxn modelId="{794E35E4-876D-4BEC-93DD-0137BAFBB115}" type="presParOf" srcId="{BE08F051-7ADB-4F3F-A04E-B5DC3E87BCC6}" destId="{A98C8C43-DB9E-4311-8576-3D311265ED74}" srcOrd="16" destOrd="0" presId="urn:microsoft.com/office/officeart/2005/8/layout/list1"/>
    <dgm:cxn modelId="{F2C45ABA-0004-4F82-94F2-C0F7FE618BFE}" type="presParOf" srcId="{A98C8C43-DB9E-4311-8576-3D311265ED74}" destId="{2A2C4BF2-E663-40C0-8B21-6DD1712B126D}" srcOrd="0" destOrd="0" presId="urn:microsoft.com/office/officeart/2005/8/layout/list1"/>
    <dgm:cxn modelId="{DF2131AC-6AF4-4DCA-B525-C306818DE2CF}" type="presParOf" srcId="{A98C8C43-DB9E-4311-8576-3D311265ED74}" destId="{D462687F-EAF3-4150-8687-F4EB847B45B6}" srcOrd="1" destOrd="0" presId="urn:microsoft.com/office/officeart/2005/8/layout/list1"/>
    <dgm:cxn modelId="{07F0791C-F6BD-452D-849A-8D328237FB3A}" type="presParOf" srcId="{BE08F051-7ADB-4F3F-A04E-B5DC3E87BCC6}" destId="{FFA9969D-992A-47EC-BDCC-FCFA037B82C0}" srcOrd="17" destOrd="0" presId="urn:microsoft.com/office/officeart/2005/8/layout/list1"/>
    <dgm:cxn modelId="{7275EB31-082C-452A-9381-D09ACD4CABE7}"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7F3070-EC91-44F9-B6FC-30AA45B52C2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B675A15-4468-4C59-B5B1-09B045C90F4C}">
      <dgm:prSet phldrT="[Text]"/>
      <dgm:spPr/>
      <dgm:t>
        <a:bodyPr/>
        <a:lstStyle/>
        <a:p>
          <a:r>
            <a:rPr lang="en-US" dirty="0" smtClean="0"/>
            <a:t>Stakeholder Integrated Information System</a:t>
          </a:r>
          <a:endParaRPr lang="en-US" dirty="0"/>
        </a:p>
      </dgm:t>
    </dgm:pt>
    <dgm:pt modelId="{14D28F82-9887-459E-BA2A-0C6DC61F260A}" type="parTrans" cxnId="{1EFA61B3-5B24-467A-9D8E-FDF608366F80}">
      <dgm:prSet/>
      <dgm:spPr/>
      <dgm:t>
        <a:bodyPr/>
        <a:lstStyle/>
        <a:p>
          <a:endParaRPr lang="en-US"/>
        </a:p>
      </dgm:t>
    </dgm:pt>
    <dgm:pt modelId="{5831E8DB-932F-4B0C-A49A-3C8E044CF53C}" type="sibTrans" cxnId="{1EFA61B3-5B24-467A-9D8E-FDF608366F80}">
      <dgm:prSet/>
      <dgm:spPr/>
      <dgm:t>
        <a:bodyPr/>
        <a:lstStyle/>
        <a:p>
          <a:endParaRPr lang="en-US"/>
        </a:p>
      </dgm:t>
    </dgm:pt>
    <dgm:pt modelId="{B6BB49AB-C22C-4FAB-B0EE-8038F6F0661F}">
      <dgm:prSet phldrT="[Text]"/>
      <dgm:spPr/>
      <dgm:t>
        <a:bodyPr/>
        <a:lstStyle/>
        <a:p>
          <a:r>
            <a:rPr lang="en-US" b="1" dirty="0" smtClean="0"/>
            <a:t>Stakeholder Dimension</a:t>
          </a:r>
          <a:endParaRPr lang="en-US" b="1" dirty="0"/>
        </a:p>
      </dgm:t>
    </dgm:pt>
    <dgm:pt modelId="{624FC076-8E97-432B-8A93-EEA3ACEB02F2}" type="parTrans" cxnId="{1533DFCA-833B-43A6-8750-7814B4EAB264}">
      <dgm:prSet/>
      <dgm:spPr/>
      <dgm:t>
        <a:bodyPr/>
        <a:lstStyle/>
        <a:p>
          <a:endParaRPr lang="en-US"/>
        </a:p>
      </dgm:t>
    </dgm:pt>
    <dgm:pt modelId="{FED0C404-F75F-43CA-B491-DF59E808C452}" type="sibTrans" cxnId="{1533DFCA-833B-43A6-8750-7814B4EAB264}">
      <dgm:prSet/>
      <dgm:spPr/>
      <dgm:t>
        <a:bodyPr/>
        <a:lstStyle/>
        <a:p>
          <a:endParaRPr lang="en-US"/>
        </a:p>
      </dgm:t>
    </dgm:pt>
    <dgm:pt modelId="{A771EC0F-B7FB-483E-AA81-C91C078FC76D}">
      <dgm:prSet phldrT="[Text]"/>
      <dgm:spPr/>
      <dgm:t>
        <a:bodyPr/>
        <a:lstStyle/>
        <a:p>
          <a:r>
            <a:rPr lang="en-US" dirty="0" smtClean="0"/>
            <a:t>Modeling and Prediction</a:t>
          </a:r>
          <a:endParaRPr lang="en-US" dirty="0"/>
        </a:p>
      </dgm:t>
    </dgm:pt>
    <dgm:pt modelId="{D7279EC7-065E-45B6-8ED3-12DE9CA2BBFB}" type="parTrans" cxnId="{B5275D6F-D6D7-4449-A8CE-A485AD34AE00}">
      <dgm:prSet/>
      <dgm:spPr/>
      <dgm:t>
        <a:bodyPr/>
        <a:lstStyle/>
        <a:p>
          <a:endParaRPr lang="en-US"/>
        </a:p>
      </dgm:t>
    </dgm:pt>
    <dgm:pt modelId="{90A95583-BB99-4125-A647-3130841DA181}" type="sibTrans" cxnId="{B5275D6F-D6D7-4449-A8CE-A485AD34AE00}">
      <dgm:prSet/>
      <dgm:spPr/>
      <dgm:t>
        <a:bodyPr/>
        <a:lstStyle/>
        <a:p>
          <a:endParaRPr lang="en-US"/>
        </a:p>
      </dgm:t>
    </dgm:pt>
    <dgm:pt modelId="{666D2B16-B7DA-4E78-BE6D-41A9BF142D81}">
      <dgm:prSet phldrT="[Text]"/>
      <dgm:spPr/>
      <dgm:t>
        <a:bodyPr/>
        <a:lstStyle/>
        <a:p>
          <a:r>
            <a:rPr lang="en-US" b="1" dirty="0" smtClean="0"/>
            <a:t>Decision Support Systems</a:t>
          </a:r>
          <a:endParaRPr lang="en-US" b="1" dirty="0"/>
        </a:p>
      </dgm:t>
    </dgm:pt>
    <dgm:pt modelId="{0034B70E-CA56-4425-AE14-C8FF4B906996}" type="parTrans" cxnId="{CE43FD3D-B5A5-4B68-B10E-A059FE8886A1}">
      <dgm:prSet/>
      <dgm:spPr/>
      <dgm:t>
        <a:bodyPr/>
        <a:lstStyle/>
        <a:p>
          <a:endParaRPr lang="en-US"/>
        </a:p>
      </dgm:t>
    </dgm:pt>
    <dgm:pt modelId="{1C6D11D7-DFCB-4CD7-AAB3-59CAC6789C55}" type="sibTrans" cxnId="{CE43FD3D-B5A5-4B68-B10E-A059FE8886A1}">
      <dgm:prSet/>
      <dgm:spPr/>
      <dgm:t>
        <a:bodyPr/>
        <a:lstStyle/>
        <a:p>
          <a:endParaRPr lang="en-US"/>
        </a:p>
      </dgm:t>
    </dgm:pt>
    <dgm:pt modelId="{B6179AE2-F3BB-4606-A8EF-A35FC9B8DE0D}">
      <dgm:prSet phldrT="[Text]"/>
      <dgm:spPr/>
      <dgm:t>
        <a:bodyPr/>
        <a:lstStyle/>
        <a:p>
          <a:r>
            <a:rPr lang="en-US" dirty="0" smtClean="0"/>
            <a:t>ICT Infrastructure and Control</a:t>
          </a:r>
          <a:endParaRPr lang="en-US" dirty="0"/>
        </a:p>
      </dgm:t>
    </dgm:pt>
    <dgm:pt modelId="{66B90B4D-79A6-4133-8C66-AF945B747CC9}" type="parTrans" cxnId="{A58A35F0-53A1-42E2-BE80-C678E4D25478}">
      <dgm:prSet/>
      <dgm:spPr/>
      <dgm:t>
        <a:bodyPr/>
        <a:lstStyle/>
        <a:p>
          <a:endParaRPr lang="en-US"/>
        </a:p>
      </dgm:t>
    </dgm:pt>
    <dgm:pt modelId="{62160D39-45CF-4AE8-9917-36B5A6DFA0A2}" type="sibTrans" cxnId="{A58A35F0-53A1-42E2-BE80-C678E4D25478}">
      <dgm:prSet/>
      <dgm:spPr/>
      <dgm:t>
        <a:bodyPr/>
        <a:lstStyle/>
        <a:p>
          <a:endParaRPr lang="en-US"/>
        </a:p>
      </dgm:t>
    </dgm:pt>
    <dgm:pt modelId="{86360189-5F6A-4C73-B445-99C92F7835AE}">
      <dgm:prSet phldrT="[Text]"/>
      <dgm:spPr/>
      <dgm:t>
        <a:bodyPr/>
        <a:lstStyle/>
        <a:p>
          <a:r>
            <a:rPr lang="en-US" b="1" dirty="0" smtClean="0"/>
            <a:t>Infrastructure Dimension</a:t>
          </a:r>
          <a:endParaRPr lang="en-US" b="1" dirty="0"/>
        </a:p>
      </dgm:t>
    </dgm:pt>
    <dgm:pt modelId="{084604A7-878C-4308-A844-9CA6321A31C0}" type="parTrans" cxnId="{E8BD5D8A-E009-485A-B493-8D5536923413}">
      <dgm:prSet/>
      <dgm:spPr/>
      <dgm:t>
        <a:bodyPr/>
        <a:lstStyle/>
        <a:p>
          <a:endParaRPr lang="en-US"/>
        </a:p>
      </dgm:t>
    </dgm:pt>
    <dgm:pt modelId="{FDB20455-80C8-4E0D-82A1-C143BFA82F82}" type="sibTrans" cxnId="{E8BD5D8A-E009-485A-B493-8D5536923413}">
      <dgm:prSet/>
      <dgm:spPr/>
      <dgm:t>
        <a:bodyPr/>
        <a:lstStyle/>
        <a:p>
          <a:endParaRPr lang="en-US"/>
        </a:p>
      </dgm:t>
    </dgm:pt>
    <dgm:pt modelId="{7A9CEED9-7859-43C3-AA65-F648B17AB740}" type="pres">
      <dgm:prSet presAssocID="{1A7F3070-EC91-44F9-B6FC-30AA45B52C21}" presName="Name0" presStyleCnt="0">
        <dgm:presLayoutVars>
          <dgm:chMax/>
          <dgm:chPref/>
          <dgm:dir/>
          <dgm:animLvl val="lvl"/>
        </dgm:presLayoutVars>
      </dgm:prSet>
      <dgm:spPr/>
      <dgm:t>
        <a:bodyPr/>
        <a:lstStyle/>
        <a:p>
          <a:endParaRPr lang="en-US"/>
        </a:p>
      </dgm:t>
    </dgm:pt>
    <dgm:pt modelId="{EB420469-CD66-4531-8637-75104A139BBF}" type="pres">
      <dgm:prSet presAssocID="{3B675A15-4468-4C59-B5B1-09B045C90F4C}" presName="composite" presStyleCnt="0"/>
      <dgm:spPr/>
    </dgm:pt>
    <dgm:pt modelId="{132C7A25-FEC2-4B97-A250-5431CE76156C}" type="pres">
      <dgm:prSet presAssocID="{3B675A15-4468-4C59-B5B1-09B045C90F4C}" presName="Parent1" presStyleLbl="node1" presStyleIdx="0" presStyleCnt="6">
        <dgm:presLayoutVars>
          <dgm:chMax val="1"/>
          <dgm:chPref val="1"/>
          <dgm:bulletEnabled val="1"/>
        </dgm:presLayoutVars>
      </dgm:prSet>
      <dgm:spPr/>
      <dgm:t>
        <a:bodyPr/>
        <a:lstStyle/>
        <a:p>
          <a:endParaRPr lang="en-US"/>
        </a:p>
      </dgm:t>
    </dgm:pt>
    <dgm:pt modelId="{ED03EB62-751C-4CA5-9631-C632FC1B5976}" type="pres">
      <dgm:prSet presAssocID="{3B675A15-4468-4C59-B5B1-09B045C90F4C}" presName="Childtext1" presStyleLbl="revTx" presStyleIdx="0" presStyleCnt="3">
        <dgm:presLayoutVars>
          <dgm:chMax val="0"/>
          <dgm:chPref val="0"/>
          <dgm:bulletEnabled val="1"/>
        </dgm:presLayoutVars>
      </dgm:prSet>
      <dgm:spPr/>
      <dgm:t>
        <a:bodyPr/>
        <a:lstStyle/>
        <a:p>
          <a:endParaRPr lang="en-US"/>
        </a:p>
      </dgm:t>
    </dgm:pt>
    <dgm:pt modelId="{1EB946D1-EB76-4F7C-ADBF-E89C6CE78B0B}" type="pres">
      <dgm:prSet presAssocID="{3B675A15-4468-4C59-B5B1-09B045C90F4C}" presName="BalanceSpacing" presStyleCnt="0"/>
      <dgm:spPr/>
    </dgm:pt>
    <dgm:pt modelId="{E8C6A1EE-D39B-4E9B-9E2E-5DCEF00165A6}" type="pres">
      <dgm:prSet presAssocID="{3B675A15-4468-4C59-B5B1-09B045C90F4C}" presName="BalanceSpacing1" presStyleCnt="0"/>
      <dgm:spPr/>
    </dgm:pt>
    <dgm:pt modelId="{84E43DD5-C376-49E0-BF35-246B5FEC1190}" type="pres">
      <dgm:prSet presAssocID="{5831E8DB-932F-4B0C-A49A-3C8E044CF53C}" presName="Accent1Text" presStyleLbl="node1" presStyleIdx="1" presStyleCnt="6"/>
      <dgm:spPr/>
      <dgm:t>
        <a:bodyPr/>
        <a:lstStyle/>
        <a:p>
          <a:endParaRPr lang="en-US"/>
        </a:p>
      </dgm:t>
    </dgm:pt>
    <dgm:pt modelId="{96A4640E-455E-4CA5-A39C-687F8E5BEA82}" type="pres">
      <dgm:prSet presAssocID="{5831E8DB-932F-4B0C-A49A-3C8E044CF53C}" presName="spaceBetweenRectangles" presStyleCnt="0"/>
      <dgm:spPr/>
    </dgm:pt>
    <dgm:pt modelId="{EB80F91A-E029-4B1C-AFF6-3D104C73FD75}" type="pres">
      <dgm:prSet presAssocID="{A771EC0F-B7FB-483E-AA81-C91C078FC76D}" presName="composite" presStyleCnt="0"/>
      <dgm:spPr/>
    </dgm:pt>
    <dgm:pt modelId="{D3DB97D8-BF44-4785-AFC2-19536F5FA340}" type="pres">
      <dgm:prSet presAssocID="{A771EC0F-B7FB-483E-AA81-C91C078FC76D}" presName="Parent1" presStyleLbl="node1" presStyleIdx="2" presStyleCnt="6">
        <dgm:presLayoutVars>
          <dgm:chMax val="1"/>
          <dgm:chPref val="1"/>
          <dgm:bulletEnabled val="1"/>
        </dgm:presLayoutVars>
      </dgm:prSet>
      <dgm:spPr/>
      <dgm:t>
        <a:bodyPr/>
        <a:lstStyle/>
        <a:p>
          <a:endParaRPr lang="en-US"/>
        </a:p>
      </dgm:t>
    </dgm:pt>
    <dgm:pt modelId="{BA23B34A-2898-48C1-8D04-521EA2B57124}" type="pres">
      <dgm:prSet presAssocID="{A771EC0F-B7FB-483E-AA81-C91C078FC76D}" presName="Childtext1" presStyleLbl="revTx" presStyleIdx="1" presStyleCnt="3">
        <dgm:presLayoutVars>
          <dgm:chMax val="0"/>
          <dgm:chPref val="0"/>
          <dgm:bulletEnabled val="1"/>
        </dgm:presLayoutVars>
      </dgm:prSet>
      <dgm:spPr/>
      <dgm:t>
        <a:bodyPr/>
        <a:lstStyle/>
        <a:p>
          <a:endParaRPr lang="en-US"/>
        </a:p>
      </dgm:t>
    </dgm:pt>
    <dgm:pt modelId="{79B87447-4F77-4065-87B6-83887119ABC6}" type="pres">
      <dgm:prSet presAssocID="{A771EC0F-B7FB-483E-AA81-C91C078FC76D}" presName="BalanceSpacing" presStyleCnt="0"/>
      <dgm:spPr/>
    </dgm:pt>
    <dgm:pt modelId="{B1495642-A573-4439-99C3-9C6C2CB1A935}" type="pres">
      <dgm:prSet presAssocID="{A771EC0F-B7FB-483E-AA81-C91C078FC76D}" presName="BalanceSpacing1" presStyleCnt="0"/>
      <dgm:spPr/>
    </dgm:pt>
    <dgm:pt modelId="{4B55F4F0-349B-404F-9019-27040B4984AC}" type="pres">
      <dgm:prSet presAssocID="{90A95583-BB99-4125-A647-3130841DA181}" presName="Accent1Text" presStyleLbl="node1" presStyleIdx="3" presStyleCnt="6"/>
      <dgm:spPr/>
      <dgm:t>
        <a:bodyPr/>
        <a:lstStyle/>
        <a:p>
          <a:endParaRPr lang="en-US"/>
        </a:p>
      </dgm:t>
    </dgm:pt>
    <dgm:pt modelId="{D2FE1223-0D6C-4FC6-B893-4D6438D4C120}" type="pres">
      <dgm:prSet presAssocID="{90A95583-BB99-4125-A647-3130841DA181}" presName="spaceBetweenRectangles" presStyleCnt="0"/>
      <dgm:spPr/>
    </dgm:pt>
    <dgm:pt modelId="{EE1E38B7-6354-4405-96AA-592CCB7063D7}" type="pres">
      <dgm:prSet presAssocID="{B6179AE2-F3BB-4606-A8EF-A35FC9B8DE0D}" presName="composite" presStyleCnt="0"/>
      <dgm:spPr/>
    </dgm:pt>
    <dgm:pt modelId="{DC3B2A8E-DEE0-486F-B61B-D74EFB4011E2}" type="pres">
      <dgm:prSet presAssocID="{B6179AE2-F3BB-4606-A8EF-A35FC9B8DE0D}" presName="Parent1" presStyleLbl="node1" presStyleIdx="4" presStyleCnt="6">
        <dgm:presLayoutVars>
          <dgm:chMax val="1"/>
          <dgm:chPref val="1"/>
          <dgm:bulletEnabled val="1"/>
        </dgm:presLayoutVars>
      </dgm:prSet>
      <dgm:spPr/>
      <dgm:t>
        <a:bodyPr/>
        <a:lstStyle/>
        <a:p>
          <a:endParaRPr lang="en-US"/>
        </a:p>
      </dgm:t>
    </dgm:pt>
    <dgm:pt modelId="{34A27E79-CDB4-40B7-820D-67BB19B30FE9}" type="pres">
      <dgm:prSet presAssocID="{B6179AE2-F3BB-4606-A8EF-A35FC9B8DE0D}" presName="Childtext1" presStyleLbl="revTx" presStyleIdx="2" presStyleCnt="3">
        <dgm:presLayoutVars>
          <dgm:chMax val="0"/>
          <dgm:chPref val="0"/>
          <dgm:bulletEnabled val="1"/>
        </dgm:presLayoutVars>
      </dgm:prSet>
      <dgm:spPr/>
      <dgm:t>
        <a:bodyPr/>
        <a:lstStyle/>
        <a:p>
          <a:endParaRPr lang="en-US"/>
        </a:p>
      </dgm:t>
    </dgm:pt>
    <dgm:pt modelId="{501BF81F-B2A6-4A0E-8E29-E8B046AF5FA5}" type="pres">
      <dgm:prSet presAssocID="{B6179AE2-F3BB-4606-A8EF-A35FC9B8DE0D}" presName="BalanceSpacing" presStyleCnt="0"/>
      <dgm:spPr/>
    </dgm:pt>
    <dgm:pt modelId="{2F224D8F-4942-44B9-93E7-47E3C9A0F859}" type="pres">
      <dgm:prSet presAssocID="{B6179AE2-F3BB-4606-A8EF-A35FC9B8DE0D}" presName="BalanceSpacing1" presStyleCnt="0"/>
      <dgm:spPr/>
    </dgm:pt>
    <dgm:pt modelId="{62858FC7-48B2-4143-BEE6-0B6CBACCCAE8}" type="pres">
      <dgm:prSet presAssocID="{62160D39-45CF-4AE8-9917-36B5A6DFA0A2}" presName="Accent1Text" presStyleLbl="node1" presStyleIdx="5" presStyleCnt="6"/>
      <dgm:spPr/>
      <dgm:t>
        <a:bodyPr/>
        <a:lstStyle/>
        <a:p>
          <a:endParaRPr lang="en-US"/>
        </a:p>
      </dgm:t>
    </dgm:pt>
  </dgm:ptLst>
  <dgm:cxnLst>
    <dgm:cxn modelId="{36AF09CB-1B33-4629-B0E4-D9C1371574CD}" type="presOf" srcId="{62160D39-45CF-4AE8-9917-36B5A6DFA0A2}" destId="{62858FC7-48B2-4143-BEE6-0B6CBACCCAE8}" srcOrd="0" destOrd="0" presId="urn:microsoft.com/office/officeart/2008/layout/AlternatingHexagons"/>
    <dgm:cxn modelId="{88619C2F-470C-4A6C-9396-D13B3F123A13}" type="presOf" srcId="{1A7F3070-EC91-44F9-B6FC-30AA45B52C21}" destId="{7A9CEED9-7859-43C3-AA65-F648B17AB740}" srcOrd="0" destOrd="0" presId="urn:microsoft.com/office/officeart/2008/layout/AlternatingHexagons"/>
    <dgm:cxn modelId="{1533DFCA-833B-43A6-8750-7814B4EAB264}" srcId="{3B675A15-4468-4C59-B5B1-09B045C90F4C}" destId="{B6BB49AB-C22C-4FAB-B0EE-8038F6F0661F}" srcOrd="0" destOrd="0" parTransId="{624FC076-8E97-432B-8A93-EEA3ACEB02F2}" sibTransId="{FED0C404-F75F-43CA-B491-DF59E808C452}"/>
    <dgm:cxn modelId="{DC5B7DE1-0A50-467E-9C76-52FF09B7A981}" type="presOf" srcId="{90A95583-BB99-4125-A647-3130841DA181}" destId="{4B55F4F0-349B-404F-9019-27040B4984AC}" srcOrd="0" destOrd="0" presId="urn:microsoft.com/office/officeart/2008/layout/AlternatingHexagons"/>
    <dgm:cxn modelId="{CE43FD3D-B5A5-4B68-B10E-A059FE8886A1}" srcId="{A771EC0F-B7FB-483E-AA81-C91C078FC76D}" destId="{666D2B16-B7DA-4E78-BE6D-41A9BF142D81}" srcOrd="0" destOrd="0" parTransId="{0034B70E-CA56-4425-AE14-C8FF4B906996}" sibTransId="{1C6D11D7-DFCB-4CD7-AAB3-59CAC6789C55}"/>
    <dgm:cxn modelId="{AAC0190D-5173-4E2C-8CA2-C8D633DD7A9F}" type="presOf" srcId="{B6BB49AB-C22C-4FAB-B0EE-8038F6F0661F}" destId="{ED03EB62-751C-4CA5-9631-C632FC1B5976}" srcOrd="0" destOrd="0" presId="urn:microsoft.com/office/officeart/2008/layout/AlternatingHexagons"/>
    <dgm:cxn modelId="{5F6878EA-A134-4416-B302-D6EC25CF3150}" type="presOf" srcId="{B6179AE2-F3BB-4606-A8EF-A35FC9B8DE0D}" destId="{DC3B2A8E-DEE0-486F-B61B-D74EFB4011E2}" srcOrd="0" destOrd="0" presId="urn:microsoft.com/office/officeart/2008/layout/AlternatingHexagons"/>
    <dgm:cxn modelId="{E6EA32C6-519D-4765-A177-67E82CBE76DE}" type="presOf" srcId="{3B675A15-4468-4C59-B5B1-09B045C90F4C}" destId="{132C7A25-FEC2-4B97-A250-5431CE76156C}" srcOrd="0" destOrd="0" presId="urn:microsoft.com/office/officeart/2008/layout/AlternatingHexagons"/>
    <dgm:cxn modelId="{B5275D6F-D6D7-4449-A8CE-A485AD34AE00}" srcId="{1A7F3070-EC91-44F9-B6FC-30AA45B52C21}" destId="{A771EC0F-B7FB-483E-AA81-C91C078FC76D}" srcOrd="1" destOrd="0" parTransId="{D7279EC7-065E-45B6-8ED3-12DE9CA2BBFB}" sibTransId="{90A95583-BB99-4125-A647-3130841DA181}"/>
    <dgm:cxn modelId="{66F2AE9F-2E83-4484-8E15-12C9660258E5}" type="presOf" srcId="{5831E8DB-932F-4B0C-A49A-3C8E044CF53C}" destId="{84E43DD5-C376-49E0-BF35-246B5FEC1190}" srcOrd="0" destOrd="0" presId="urn:microsoft.com/office/officeart/2008/layout/AlternatingHexagons"/>
    <dgm:cxn modelId="{1EFA61B3-5B24-467A-9D8E-FDF608366F80}" srcId="{1A7F3070-EC91-44F9-B6FC-30AA45B52C21}" destId="{3B675A15-4468-4C59-B5B1-09B045C90F4C}" srcOrd="0" destOrd="0" parTransId="{14D28F82-9887-459E-BA2A-0C6DC61F260A}" sibTransId="{5831E8DB-932F-4B0C-A49A-3C8E044CF53C}"/>
    <dgm:cxn modelId="{4E49D957-D16F-4247-A464-CF3DD9E6C899}" type="presOf" srcId="{86360189-5F6A-4C73-B445-99C92F7835AE}" destId="{34A27E79-CDB4-40B7-820D-67BB19B30FE9}" srcOrd="0" destOrd="0" presId="urn:microsoft.com/office/officeart/2008/layout/AlternatingHexagons"/>
    <dgm:cxn modelId="{E8BD5D8A-E009-485A-B493-8D5536923413}" srcId="{B6179AE2-F3BB-4606-A8EF-A35FC9B8DE0D}" destId="{86360189-5F6A-4C73-B445-99C92F7835AE}" srcOrd="0" destOrd="0" parTransId="{084604A7-878C-4308-A844-9CA6321A31C0}" sibTransId="{FDB20455-80C8-4E0D-82A1-C143BFA82F82}"/>
    <dgm:cxn modelId="{0E3556CD-7BD8-4F15-BF8E-1C103142539E}" type="presOf" srcId="{A771EC0F-B7FB-483E-AA81-C91C078FC76D}" destId="{D3DB97D8-BF44-4785-AFC2-19536F5FA340}" srcOrd="0" destOrd="0" presId="urn:microsoft.com/office/officeart/2008/layout/AlternatingHexagons"/>
    <dgm:cxn modelId="{54103BCD-94BE-4D1D-B9B0-B1B56D9D63BB}" type="presOf" srcId="{666D2B16-B7DA-4E78-BE6D-41A9BF142D81}" destId="{BA23B34A-2898-48C1-8D04-521EA2B57124}" srcOrd="0" destOrd="0" presId="urn:microsoft.com/office/officeart/2008/layout/AlternatingHexagons"/>
    <dgm:cxn modelId="{A58A35F0-53A1-42E2-BE80-C678E4D25478}" srcId="{1A7F3070-EC91-44F9-B6FC-30AA45B52C21}" destId="{B6179AE2-F3BB-4606-A8EF-A35FC9B8DE0D}" srcOrd="2" destOrd="0" parTransId="{66B90B4D-79A6-4133-8C66-AF945B747CC9}" sibTransId="{62160D39-45CF-4AE8-9917-36B5A6DFA0A2}"/>
    <dgm:cxn modelId="{E010E271-DC3A-4343-82C9-86A0DCC8956C}" type="presParOf" srcId="{7A9CEED9-7859-43C3-AA65-F648B17AB740}" destId="{EB420469-CD66-4531-8637-75104A139BBF}" srcOrd="0" destOrd="0" presId="urn:microsoft.com/office/officeart/2008/layout/AlternatingHexagons"/>
    <dgm:cxn modelId="{9D9B7960-3A1F-43B0-B578-62EEC0914CE1}" type="presParOf" srcId="{EB420469-CD66-4531-8637-75104A139BBF}" destId="{132C7A25-FEC2-4B97-A250-5431CE76156C}" srcOrd="0" destOrd="0" presId="urn:microsoft.com/office/officeart/2008/layout/AlternatingHexagons"/>
    <dgm:cxn modelId="{B2CCB879-7897-4A4C-8A0B-719FE2BF7CEE}" type="presParOf" srcId="{EB420469-CD66-4531-8637-75104A139BBF}" destId="{ED03EB62-751C-4CA5-9631-C632FC1B5976}" srcOrd="1" destOrd="0" presId="urn:microsoft.com/office/officeart/2008/layout/AlternatingHexagons"/>
    <dgm:cxn modelId="{158E406F-7BC8-4CD4-9F14-9B646FB39AC7}" type="presParOf" srcId="{EB420469-CD66-4531-8637-75104A139BBF}" destId="{1EB946D1-EB76-4F7C-ADBF-E89C6CE78B0B}" srcOrd="2" destOrd="0" presId="urn:microsoft.com/office/officeart/2008/layout/AlternatingHexagons"/>
    <dgm:cxn modelId="{58733FB2-6813-465B-B2A4-898E49A0AE8D}" type="presParOf" srcId="{EB420469-CD66-4531-8637-75104A139BBF}" destId="{E8C6A1EE-D39B-4E9B-9E2E-5DCEF00165A6}" srcOrd="3" destOrd="0" presId="urn:microsoft.com/office/officeart/2008/layout/AlternatingHexagons"/>
    <dgm:cxn modelId="{DD454CF9-70FB-43CE-87B7-67D5CC66D910}" type="presParOf" srcId="{EB420469-CD66-4531-8637-75104A139BBF}" destId="{84E43DD5-C376-49E0-BF35-246B5FEC1190}" srcOrd="4" destOrd="0" presId="urn:microsoft.com/office/officeart/2008/layout/AlternatingHexagons"/>
    <dgm:cxn modelId="{9AC30385-4DEA-43A4-A13D-37B43BF9EF39}" type="presParOf" srcId="{7A9CEED9-7859-43C3-AA65-F648B17AB740}" destId="{96A4640E-455E-4CA5-A39C-687F8E5BEA82}" srcOrd="1" destOrd="0" presId="urn:microsoft.com/office/officeart/2008/layout/AlternatingHexagons"/>
    <dgm:cxn modelId="{4002F861-E9AB-436E-AF17-7278E64B13BC}" type="presParOf" srcId="{7A9CEED9-7859-43C3-AA65-F648B17AB740}" destId="{EB80F91A-E029-4B1C-AFF6-3D104C73FD75}" srcOrd="2" destOrd="0" presId="urn:microsoft.com/office/officeart/2008/layout/AlternatingHexagons"/>
    <dgm:cxn modelId="{004E9401-6D2F-4081-9434-D4D17209B327}" type="presParOf" srcId="{EB80F91A-E029-4B1C-AFF6-3D104C73FD75}" destId="{D3DB97D8-BF44-4785-AFC2-19536F5FA340}" srcOrd="0" destOrd="0" presId="urn:microsoft.com/office/officeart/2008/layout/AlternatingHexagons"/>
    <dgm:cxn modelId="{984D5DAD-C404-4C01-969F-39544331A8BF}" type="presParOf" srcId="{EB80F91A-E029-4B1C-AFF6-3D104C73FD75}" destId="{BA23B34A-2898-48C1-8D04-521EA2B57124}" srcOrd="1" destOrd="0" presId="urn:microsoft.com/office/officeart/2008/layout/AlternatingHexagons"/>
    <dgm:cxn modelId="{774BB38A-7FC2-41ED-8D95-D24967908A44}" type="presParOf" srcId="{EB80F91A-E029-4B1C-AFF6-3D104C73FD75}" destId="{79B87447-4F77-4065-87B6-83887119ABC6}" srcOrd="2" destOrd="0" presId="urn:microsoft.com/office/officeart/2008/layout/AlternatingHexagons"/>
    <dgm:cxn modelId="{9F7184B4-9143-4D32-B7F3-D7300E3B78EA}" type="presParOf" srcId="{EB80F91A-E029-4B1C-AFF6-3D104C73FD75}" destId="{B1495642-A573-4439-99C3-9C6C2CB1A935}" srcOrd="3" destOrd="0" presId="urn:microsoft.com/office/officeart/2008/layout/AlternatingHexagons"/>
    <dgm:cxn modelId="{9C806D87-6FAF-4DBC-8E12-26044B3CCE02}" type="presParOf" srcId="{EB80F91A-E029-4B1C-AFF6-3D104C73FD75}" destId="{4B55F4F0-349B-404F-9019-27040B4984AC}" srcOrd="4" destOrd="0" presId="urn:microsoft.com/office/officeart/2008/layout/AlternatingHexagons"/>
    <dgm:cxn modelId="{67789836-7FFF-43E9-9274-310403655C02}" type="presParOf" srcId="{7A9CEED9-7859-43C3-AA65-F648B17AB740}" destId="{D2FE1223-0D6C-4FC6-B893-4D6438D4C120}" srcOrd="3" destOrd="0" presId="urn:microsoft.com/office/officeart/2008/layout/AlternatingHexagons"/>
    <dgm:cxn modelId="{3AF94FB9-3CB1-4EEA-BB8A-FA204F3D1E8F}" type="presParOf" srcId="{7A9CEED9-7859-43C3-AA65-F648B17AB740}" destId="{EE1E38B7-6354-4405-96AA-592CCB7063D7}" srcOrd="4" destOrd="0" presId="urn:microsoft.com/office/officeart/2008/layout/AlternatingHexagons"/>
    <dgm:cxn modelId="{02BEC66A-14F6-493D-AF6C-23B810BE9A15}" type="presParOf" srcId="{EE1E38B7-6354-4405-96AA-592CCB7063D7}" destId="{DC3B2A8E-DEE0-486F-B61B-D74EFB4011E2}" srcOrd="0" destOrd="0" presId="urn:microsoft.com/office/officeart/2008/layout/AlternatingHexagons"/>
    <dgm:cxn modelId="{573DD58C-5F4C-47F3-96B4-0EC63CC2A571}" type="presParOf" srcId="{EE1E38B7-6354-4405-96AA-592CCB7063D7}" destId="{34A27E79-CDB4-40B7-820D-67BB19B30FE9}" srcOrd="1" destOrd="0" presId="urn:microsoft.com/office/officeart/2008/layout/AlternatingHexagons"/>
    <dgm:cxn modelId="{CE87519C-0AA5-409E-81BC-F0EBA4B50BE6}" type="presParOf" srcId="{EE1E38B7-6354-4405-96AA-592CCB7063D7}" destId="{501BF81F-B2A6-4A0E-8E29-E8B046AF5FA5}" srcOrd="2" destOrd="0" presId="urn:microsoft.com/office/officeart/2008/layout/AlternatingHexagons"/>
    <dgm:cxn modelId="{DCDF932B-D787-4AFE-A5C4-FCD3AD6390D5}" type="presParOf" srcId="{EE1E38B7-6354-4405-96AA-592CCB7063D7}" destId="{2F224D8F-4942-44B9-93E7-47E3C9A0F859}" srcOrd="3" destOrd="0" presId="urn:microsoft.com/office/officeart/2008/layout/AlternatingHexagons"/>
    <dgm:cxn modelId="{E499F141-CFEF-4C42-B2C1-60C7BDFFED8F}" type="presParOf" srcId="{EE1E38B7-6354-4405-96AA-592CCB7063D7}" destId="{62858FC7-48B2-4143-BEE6-0B6CBACCCAE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912D9D-DB9A-4C6B-9541-2D778EA3C80B}" type="doc">
      <dgm:prSet loTypeId="urn:microsoft.com/office/officeart/2005/8/layout/radial6" loCatId="cycle" qsTypeId="urn:microsoft.com/office/officeart/2005/8/quickstyle/simple4" qsCatId="simple" csTypeId="urn:microsoft.com/office/officeart/2005/8/colors/colorful1#1" csCatId="colorful" phldr="1"/>
      <dgm:spPr/>
      <dgm:t>
        <a:bodyPr/>
        <a:lstStyle/>
        <a:p>
          <a:endParaRPr lang="en-US"/>
        </a:p>
      </dgm:t>
    </dgm:pt>
    <dgm:pt modelId="{19943B67-317D-4CD3-A14C-0CBBF084DA8D}">
      <dgm:prSet phldrT="[Text]" custT="1"/>
      <dgm:spPr/>
      <dgm:t>
        <a:bodyPr/>
        <a:lstStyle/>
        <a:p>
          <a:r>
            <a:rPr lang="en-US" sz="1200" dirty="0">
              <a:solidFill>
                <a:schemeClr val="tx1"/>
              </a:solidFill>
              <a:latin typeface="Times New Roman" panose="02020603050405020304" pitchFamily="18" charset="0"/>
              <a:cs typeface="Times New Roman" panose="02020603050405020304" pitchFamily="18" charset="0"/>
            </a:rPr>
            <a:t>Meters &amp; </a:t>
          </a:r>
          <a:r>
            <a:rPr lang="en-US" sz="1200" dirty="0" smtClean="0">
              <a:solidFill>
                <a:schemeClr val="tx1"/>
              </a:solidFill>
              <a:latin typeface="Times New Roman" panose="02020603050405020304" pitchFamily="18" charset="0"/>
              <a:cs typeface="Times New Roman" panose="02020603050405020304" pitchFamily="18" charset="0"/>
            </a:rPr>
            <a:t>Sensors</a:t>
          </a:r>
          <a:endParaRPr lang="en-US" sz="1200" dirty="0">
            <a:solidFill>
              <a:schemeClr val="tx1"/>
            </a:solidFill>
            <a:latin typeface="Times New Roman" panose="02020603050405020304" pitchFamily="18" charset="0"/>
            <a:cs typeface="Times New Roman" panose="02020603050405020304" pitchFamily="18" charset="0"/>
          </a:endParaRPr>
        </a:p>
      </dgm:t>
    </dgm:pt>
    <dgm:pt modelId="{4C487964-E5F0-4889-869C-33342427ACC7}" type="parTrans" cxnId="{AFABA1E6-ABA9-4716-9737-C9D3434B86D9}">
      <dgm:prSet/>
      <dgm:spPr/>
      <dgm:t>
        <a:bodyPr/>
        <a:lstStyle/>
        <a:p>
          <a:endParaRPr lang="en-US">
            <a:solidFill>
              <a:schemeClr val="tx1"/>
            </a:solidFill>
          </a:endParaRPr>
        </a:p>
      </dgm:t>
    </dgm:pt>
    <dgm:pt modelId="{C5097952-8084-4DCF-B919-9BFFC0600400}" type="sibTrans" cxnId="{AFABA1E6-ABA9-4716-9737-C9D3434B86D9}">
      <dgm:prSet/>
      <dgm:spPr/>
      <dgm:t>
        <a:bodyPr/>
        <a:lstStyle/>
        <a:p>
          <a:endParaRPr lang="en-US">
            <a:solidFill>
              <a:schemeClr val="tx1"/>
            </a:solidFill>
          </a:endParaRPr>
        </a:p>
      </dgm:t>
    </dgm:pt>
    <dgm:pt modelId="{8C12EEE8-CCCA-4954-8118-E654D96E6C02}">
      <dgm:prSet phldrT="[Text]" custT="1"/>
      <dgm:spPr/>
      <dgm:t>
        <a:bodyPr/>
        <a:lstStyle/>
        <a:p>
          <a:r>
            <a:rPr lang="en-US" sz="1100">
              <a:solidFill>
                <a:schemeClr val="tx1"/>
              </a:solidFill>
            </a:rPr>
            <a:t>Flow </a:t>
          </a:r>
        </a:p>
      </dgm:t>
    </dgm:pt>
    <dgm:pt modelId="{ED3A1243-54FF-4A88-86A0-B1CBE7FDAC62}" type="parTrans" cxnId="{8E5B3F32-1F43-41A6-BC5B-68716283A2AA}">
      <dgm:prSet/>
      <dgm:spPr/>
      <dgm:t>
        <a:bodyPr/>
        <a:lstStyle/>
        <a:p>
          <a:endParaRPr lang="en-US">
            <a:solidFill>
              <a:schemeClr val="tx1"/>
            </a:solidFill>
          </a:endParaRPr>
        </a:p>
      </dgm:t>
    </dgm:pt>
    <dgm:pt modelId="{FB494BE9-4C98-422B-A736-EDEACC56DB87}" type="sibTrans" cxnId="{8E5B3F32-1F43-41A6-BC5B-68716283A2AA}">
      <dgm:prSet/>
      <dgm:spPr/>
      <dgm:t>
        <a:bodyPr/>
        <a:lstStyle/>
        <a:p>
          <a:endParaRPr lang="en-US" sz="1100">
            <a:solidFill>
              <a:schemeClr val="tx1"/>
            </a:solidFill>
          </a:endParaRPr>
        </a:p>
      </dgm:t>
    </dgm:pt>
    <dgm:pt modelId="{D9C5F276-DBFA-439A-A091-579BA731B7C9}">
      <dgm:prSet phldrT="[Text]" custT="1"/>
      <dgm:spPr/>
      <dgm:t>
        <a:bodyPr/>
        <a:lstStyle/>
        <a:p>
          <a:r>
            <a:rPr lang="en-US" sz="1100">
              <a:solidFill>
                <a:schemeClr val="tx1"/>
              </a:solidFill>
            </a:rPr>
            <a:t>Pressure</a:t>
          </a:r>
        </a:p>
      </dgm:t>
    </dgm:pt>
    <dgm:pt modelId="{6D0A62BC-3132-4DD6-BADF-9E47B238DF63}" type="parTrans" cxnId="{7536413D-C979-4CBD-A5CD-F10AB2EE60AD}">
      <dgm:prSet/>
      <dgm:spPr/>
      <dgm:t>
        <a:bodyPr/>
        <a:lstStyle/>
        <a:p>
          <a:endParaRPr lang="en-US">
            <a:solidFill>
              <a:schemeClr val="tx1"/>
            </a:solidFill>
          </a:endParaRPr>
        </a:p>
      </dgm:t>
    </dgm:pt>
    <dgm:pt modelId="{6A991E6E-3CEE-40BA-A34E-3466F006EB71}" type="sibTrans" cxnId="{7536413D-C979-4CBD-A5CD-F10AB2EE60AD}">
      <dgm:prSet/>
      <dgm:spPr/>
      <dgm:t>
        <a:bodyPr/>
        <a:lstStyle/>
        <a:p>
          <a:endParaRPr lang="en-US" sz="1100">
            <a:solidFill>
              <a:schemeClr val="tx1"/>
            </a:solidFill>
          </a:endParaRPr>
        </a:p>
      </dgm:t>
    </dgm:pt>
    <dgm:pt modelId="{956382B0-B355-48E7-9498-A0BDFD134C87}">
      <dgm:prSet phldrT="[Text]" custT="1"/>
      <dgm:spPr/>
      <dgm:t>
        <a:bodyPr/>
        <a:lstStyle/>
        <a:p>
          <a:r>
            <a:rPr lang="en-US" sz="1100">
              <a:solidFill>
                <a:schemeClr val="tx1"/>
              </a:solidFill>
            </a:rPr>
            <a:t>Quality</a:t>
          </a:r>
        </a:p>
      </dgm:t>
    </dgm:pt>
    <dgm:pt modelId="{7E82774D-B086-41C1-9640-98BB884FEF37}" type="parTrans" cxnId="{0A11084C-6DBD-4776-813A-D5631EE1FAA1}">
      <dgm:prSet/>
      <dgm:spPr/>
      <dgm:t>
        <a:bodyPr/>
        <a:lstStyle/>
        <a:p>
          <a:endParaRPr lang="en-US">
            <a:solidFill>
              <a:schemeClr val="tx1"/>
            </a:solidFill>
          </a:endParaRPr>
        </a:p>
      </dgm:t>
    </dgm:pt>
    <dgm:pt modelId="{1102167C-6D9C-4DAB-9DAB-6268B7F65134}" type="sibTrans" cxnId="{0A11084C-6DBD-4776-813A-D5631EE1FAA1}">
      <dgm:prSet/>
      <dgm:spPr/>
      <dgm:t>
        <a:bodyPr/>
        <a:lstStyle/>
        <a:p>
          <a:endParaRPr lang="en-US" sz="1100">
            <a:solidFill>
              <a:schemeClr val="tx1"/>
            </a:solidFill>
          </a:endParaRPr>
        </a:p>
      </dgm:t>
    </dgm:pt>
    <dgm:pt modelId="{B4DDD853-80FA-40D2-B2AF-4FFAF45F125F}">
      <dgm:prSet phldrT="[Text]" custT="1"/>
      <dgm:spPr/>
      <dgm:t>
        <a:bodyPr/>
        <a:lstStyle/>
        <a:p>
          <a:r>
            <a:rPr lang="en-US" sz="1100">
              <a:solidFill>
                <a:schemeClr val="tx1"/>
              </a:solidFill>
            </a:rPr>
            <a:t>SCADA</a:t>
          </a:r>
        </a:p>
      </dgm:t>
    </dgm:pt>
    <dgm:pt modelId="{8E031C78-7D21-4BA4-89FD-D2277A910BF4}" type="parTrans" cxnId="{574255B2-BC30-4B1C-AF89-72C83186CA34}">
      <dgm:prSet/>
      <dgm:spPr/>
      <dgm:t>
        <a:bodyPr/>
        <a:lstStyle/>
        <a:p>
          <a:endParaRPr lang="en-US">
            <a:solidFill>
              <a:schemeClr val="tx1"/>
            </a:solidFill>
          </a:endParaRPr>
        </a:p>
      </dgm:t>
    </dgm:pt>
    <dgm:pt modelId="{6C7544E5-2198-4965-B756-0A7A2F6EB63D}" type="sibTrans" cxnId="{574255B2-BC30-4B1C-AF89-72C83186CA34}">
      <dgm:prSet/>
      <dgm:spPr/>
      <dgm:t>
        <a:bodyPr/>
        <a:lstStyle/>
        <a:p>
          <a:endParaRPr lang="en-US" sz="1100">
            <a:solidFill>
              <a:schemeClr val="tx1"/>
            </a:solidFill>
          </a:endParaRPr>
        </a:p>
      </dgm:t>
    </dgm:pt>
    <dgm:pt modelId="{E65C8692-B218-47C2-96C9-66600F0F2676}">
      <dgm:prSet phldrT="[Text]" custT="1"/>
      <dgm:spPr/>
      <dgm:t>
        <a:bodyPr/>
        <a:lstStyle/>
        <a:p>
          <a:r>
            <a:rPr lang="en-US" sz="1100">
              <a:solidFill>
                <a:schemeClr val="tx1"/>
              </a:solidFill>
            </a:rPr>
            <a:t>Consumption </a:t>
          </a:r>
        </a:p>
      </dgm:t>
    </dgm:pt>
    <dgm:pt modelId="{8F85FA5E-383F-46BD-80E9-4569BE92C8B9}" type="parTrans" cxnId="{F18F8971-CAE1-43A3-8879-E648637722D5}">
      <dgm:prSet/>
      <dgm:spPr/>
      <dgm:t>
        <a:bodyPr/>
        <a:lstStyle/>
        <a:p>
          <a:endParaRPr lang="en-US">
            <a:solidFill>
              <a:schemeClr val="tx1"/>
            </a:solidFill>
          </a:endParaRPr>
        </a:p>
      </dgm:t>
    </dgm:pt>
    <dgm:pt modelId="{5F5B7E83-41AE-4BD5-B373-03F6A43CC0D0}" type="sibTrans" cxnId="{F18F8971-CAE1-43A3-8879-E648637722D5}">
      <dgm:prSet/>
      <dgm:spPr/>
      <dgm:t>
        <a:bodyPr/>
        <a:lstStyle/>
        <a:p>
          <a:endParaRPr lang="en-US" sz="1100">
            <a:solidFill>
              <a:schemeClr val="tx1"/>
            </a:solidFill>
          </a:endParaRPr>
        </a:p>
      </dgm:t>
    </dgm:pt>
    <dgm:pt modelId="{B6BA0C96-FD2C-42AA-9469-B81EC70DDDDF}">
      <dgm:prSet phldrT="[Text]" custT="1"/>
      <dgm:spPr/>
      <dgm:t>
        <a:bodyPr/>
        <a:lstStyle/>
        <a:p>
          <a:r>
            <a:rPr lang="en-US" sz="1100">
              <a:solidFill>
                <a:schemeClr val="tx1"/>
              </a:solidFill>
            </a:rPr>
            <a:t>Leak Detction</a:t>
          </a:r>
        </a:p>
      </dgm:t>
    </dgm:pt>
    <dgm:pt modelId="{BECC2863-FE80-4FC4-B0B4-CE876BF6BFF1}" type="parTrans" cxnId="{24D4AD90-4CB9-4C32-AA61-2B6CF90F18AF}">
      <dgm:prSet/>
      <dgm:spPr/>
      <dgm:t>
        <a:bodyPr/>
        <a:lstStyle/>
        <a:p>
          <a:endParaRPr lang="en-US">
            <a:solidFill>
              <a:schemeClr val="tx1"/>
            </a:solidFill>
          </a:endParaRPr>
        </a:p>
      </dgm:t>
    </dgm:pt>
    <dgm:pt modelId="{CF3E1DE2-F798-4877-9790-3400C73CDE58}" type="sibTrans" cxnId="{24D4AD90-4CB9-4C32-AA61-2B6CF90F18AF}">
      <dgm:prSet/>
      <dgm:spPr/>
      <dgm:t>
        <a:bodyPr/>
        <a:lstStyle/>
        <a:p>
          <a:endParaRPr lang="en-US" sz="1100">
            <a:solidFill>
              <a:schemeClr val="tx1"/>
            </a:solidFill>
          </a:endParaRPr>
        </a:p>
      </dgm:t>
    </dgm:pt>
    <dgm:pt modelId="{6569B90B-4B37-48D6-88D2-68AE8287E841}" type="pres">
      <dgm:prSet presAssocID="{93912D9D-DB9A-4C6B-9541-2D778EA3C80B}" presName="Name0" presStyleCnt="0">
        <dgm:presLayoutVars>
          <dgm:chMax val="1"/>
          <dgm:dir/>
          <dgm:animLvl val="ctr"/>
          <dgm:resizeHandles val="exact"/>
        </dgm:presLayoutVars>
      </dgm:prSet>
      <dgm:spPr/>
      <dgm:t>
        <a:bodyPr/>
        <a:lstStyle/>
        <a:p>
          <a:endParaRPr lang="en-US"/>
        </a:p>
      </dgm:t>
    </dgm:pt>
    <dgm:pt modelId="{2403245D-6294-4ACE-ABCF-3456FF404E04}" type="pres">
      <dgm:prSet presAssocID="{19943B67-317D-4CD3-A14C-0CBBF084DA8D}" presName="centerShape" presStyleLbl="node0" presStyleIdx="0" presStyleCnt="1" custScaleX="79647" custScaleY="78920"/>
      <dgm:spPr/>
      <dgm:t>
        <a:bodyPr/>
        <a:lstStyle/>
        <a:p>
          <a:endParaRPr lang="en-US"/>
        </a:p>
      </dgm:t>
    </dgm:pt>
    <dgm:pt modelId="{056EEF5E-3319-4667-923C-21F5FE0F3DA1}" type="pres">
      <dgm:prSet presAssocID="{8C12EEE8-CCCA-4954-8118-E654D96E6C02}" presName="node" presStyleLbl="node1" presStyleIdx="0" presStyleCnt="6" custScaleX="114572">
        <dgm:presLayoutVars>
          <dgm:bulletEnabled val="1"/>
        </dgm:presLayoutVars>
      </dgm:prSet>
      <dgm:spPr/>
      <dgm:t>
        <a:bodyPr/>
        <a:lstStyle/>
        <a:p>
          <a:endParaRPr lang="en-US"/>
        </a:p>
      </dgm:t>
    </dgm:pt>
    <dgm:pt modelId="{9F7B6D54-7E5A-4986-8A77-F993DA1C7051}" type="pres">
      <dgm:prSet presAssocID="{8C12EEE8-CCCA-4954-8118-E654D96E6C02}" presName="dummy" presStyleCnt="0"/>
      <dgm:spPr/>
      <dgm:t>
        <a:bodyPr/>
        <a:lstStyle/>
        <a:p>
          <a:endParaRPr lang="en-US"/>
        </a:p>
      </dgm:t>
    </dgm:pt>
    <dgm:pt modelId="{30B25B96-8C72-4A31-8AAE-B615C889033B}" type="pres">
      <dgm:prSet presAssocID="{FB494BE9-4C98-422B-A736-EDEACC56DB87}" presName="sibTrans" presStyleLbl="sibTrans2D1" presStyleIdx="0" presStyleCnt="6" custScaleX="98452"/>
      <dgm:spPr/>
      <dgm:t>
        <a:bodyPr/>
        <a:lstStyle/>
        <a:p>
          <a:endParaRPr lang="en-US"/>
        </a:p>
      </dgm:t>
    </dgm:pt>
    <dgm:pt modelId="{F570737D-B7A9-4E60-BBF7-40D03AD33733}" type="pres">
      <dgm:prSet presAssocID="{D9C5F276-DBFA-439A-A091-579BA731B7C9}" presName="node" presStyleLbl="node1" presStyleIdx="1" presStyleCnt="6" custScaleX="117564">
        <dgm:presLayoutVars>
          <dgm:bulletEnabled val="1"/>
        </dgm:presLayoutVars>
      </dgm:prSet>
      <dgm:spPr/>
      <dgm:t>
        <a:bodyPr/>
        <a:lstStyle/>
        <a:p>
          <a:endParaRPr lang="en-US"/>
        </a:p>
      </dgm:t>
    </dgm:pt>
    <dgm:pt modelId="{5CE996AE-5F93-4440-807B-7697E9B2662F}" type="pres">
      <dgm:prSet presAssocID="{D9C5F276-DBFA-439A-A091-579BA731B7C9}" presName="dummy" presStyleCnt="0"/>
      <dgm:spPr/>
      <dgm:t>
        <a:bodyPr/>
        <a:lstStyle/>
        <a:p>
          <a:endParaRPr lang="en-US"/>
        </a:p>
      </dgm:t>
    </dgm:pt>
    <dgm:pt modelId="{8FB47E26-2215-4C5C-B227-97033A88E6EA}" type="pres">
      <dgm:prSet presAssocID="{6A991E6E-3CEE-40BA-A34E-3466F006EB71}" presName="sibTrans" presStyleLbl="sibTrans2D1" presStyleIdx="1" presStyleCnt="6" custScaleX="101429"/>
      <dgm:spPr/>
      <dgm:t>
        <a:bodyPr/>
        <a:lstStyle/>
        <a:p>
          <a:endParaRPr lang="en-US"/>
        </a:p>
      </dgm:t>
    </dgm:pt>
    <dgm:pt modelId="{ABEF12DB-1F86-4D62-A4FC-EF3BEB2B889E}" type="pres">
      <dgm:prSet presAssocID="{956382B0-B355-48E7-9498-A0BDFD134C87}" presName="node" presStyleLbl="node1" presStyleIdx="2" presStyleCnt="6" custScaleX="117564">
        <dgm:presLayoutVars>
          <dgm:bulletEnabled val="1"/>
        </dgm:presLayoutVars>
      </dgm:prSet>
      <dgm:spPr/>
      <dgm:t>
        <a:bodyPr/>
        <a:lstStyle/>
        <a:p>
          <a:endParaRPr lang="en-US"/>
        </a:p>
      </dgm:t>
    </dgm:pt>
    <dgm:pt modelId="{69FB1E09-3B84-4E69-B755-72A423ACD876}" type="pres">
      <dgm:prSet presAssocID="{956382B0-B355-48E7-9498-A0BDFD134C87}" presName="dummy" presStyleCnt="0"/>
      <dgm:spPr/>
      <dgm:t>
        <a:bodyPr/>
        <a:lstStyle/>
        <a:p>
          <a:endParaRPr lang="en-US"/>
        </a:p>
      </dgm:t>
    </dgm:pt>
    <dgm:pt modelId="{B6F10DE8-A521-477B-9370-92A776F5FD98}" type="pres">
      <dgm:prSet presAssocID="{1102167C-6D9C-4DAB-9DAB-6268B7F65134}" presName="sibTrans" presStyleLbl="sibTrans2D1" presStyleIdx="2" presStyleCnt="6"/>
      <dgm:spPr/>
      <dgm:t>
        <a:bodyPr/>
        <a:lstStyle/>
        <a:p>
          <a:endParaRPr lang="en-US"/>
        </a:p>
      </dgm:t>
    </dgm:pt>
    <dgm:pt modelId="{03F5A784-716D-4082-BDE0-83FD53E56F93}" type="pres">
      <dgm:prSet presAssocID="{B4DDD853-80FA-40D2-B2AF-4FFAF45F125F}" presName="node" presStyleLbl="node1" presStyleIdx="3" presStyleCnt="6" custScaleX="119310">
        <dgm:presLayoutVars>
          <dgm:bulletEnabled val="1"/>
        </dgm:presLayoutVars>
      </dgm:prSet>
      <dgm:spPr/>
      <dgm:t>
        <a:bodyPr/>
        <a:lstStyle/>
        <a:p>
          <a:endParaRPr lang="en-US"/>
        </a:p>
      </dgm:t>
    </dgm:pt>
    <dgm:pt modelId="{FB53266F-AD14-4BD4-9115-11E70686B139}" type="pres">
      <dgm:prSet presAssocID="{B4DDD853-80FA-40D2-B2AF-4FFAF45F125F}" presName="dummy" presStyleCnt="0"/>
      <dgm:spPr/>
      <dgm:t>
        <a:bodyPr/>
        <a:lstStyle/>
        <a:p>
          <a:endParaRPr lang="en-US"/>
        </a:p>
      </dgm:t>
    </dgm:pt>
    <dgm:pt modelId="{E350C500-744A-4DE3-BBAF-5F1383ABB56D}" type="pres">
      <dgm:prSet presAssocID="{6C7544E5-2198-4965-B756-0A7A2F6EB63D}" presName="sibTrans" presStyleLbl="sibTrans2D1" presStyleIdx="3" presStyleCnt="6"/>
      <dgm:spPr/>
      <dgm:t>
        <a:bodyPr/>
        <a:lstStyle/>
        <a:p>
          <a:endParaRPr lang="en-US"/>
        </a:p>
      </dgm:t>
    </dgm:pt>
    <dgm:pt modelId="{7E12D1E1-C5D7-49FE-9E74-ACB1B3997882}" type="pres">
      <dgm:prSet presAssocID="{E65C8692-B218-47C2-96C9-66600F0F2676}" presName="node" presStyleLbl="node1" presStyleIdx="4" presStyleCnt="6" custScaleX="164126">
        <dgm:presLayoutVars>
          <dgm:bulletEnabled val="1"/>
        </dgm:presLayoutVars>
      </dgm:prSet>
      <dgm:spPr/>
      <dgm:t>
        <a:bodyPr/>
        <a:lstStyle/>
        <a:p>
          <a:endParaRPr lang="en-US"/>
        </a:p>
      </dgm:t>
    </dgm:pt>
    <dgm:pt modelId="{6577129E-E145-48F9-B732-36ABE710DBBF}" type="pres">
      <dgm:prSet presAssocID="{E65C8692-B218-47C2-96C9-66600F0F2676}" presName="dummy" presStyleCnt="0"/>
      <dgm:spPr/>
      <dgm:t>
        <a:bodyPr/>
        <a:lstStyle/>
        <a:p>
          <a:endParaRPr lang="en-US"/>
        </a:p>
      </dgm:t>
    </dgm:pt>
    <dgm:pt modelId="{5AB0FD3E-7331-4908-9C1A-1C590B30CDE3}" type="pres">
      <dgm:prSet presAssocID="{5F5B7E83-41AE-4BD5-B373-03F6A43CC0D0}" presName="sibTrans" presStyleLbl="sibTrans2D1" presStyleIdx="4" presStyleCnt="6"/>
      <dgm:spPr/>
      <dgm:t>
        <a:bodyPr/>
        <a:lstStyle/>
        <a:p>
          <a:endParaRPr lang="en-US"/>
        </a:p>
      </dgm:t>
    </dgm:pt>
    <dgm:pt modelId="{13702DB0-177D-4F67-AE52-476132BE12ED}" type="pres">
      <dgm:prSet presAssocID="{B6BA0C96-FD2C-42AA-9469-B81EC70DDDDF}" presName="node" presStyleLbl="node1" presStyleIdx="5" presStyleCnt="6" custScaleX="116898">
        <dgm:presLayoutVars>
          <dgm:bulletEnabled val="1"/>
        </dgm:presLayoutVars>
      </dgm:prSet>
      <dgm:spPr/>
      <dgm:t>
        <a:bodyPr/>
        <a:lstStyle/>
        <a:p>
          <a:endParaRPr lang="en-US"/>
        </a:p>
      </dgm:t>
    </dgm:pt>
    <dgm:pt modelId="{0C527C0E-D422-4B4C-87D6-9670C3BC8D36}" type="pres">
      <dgm:prSet presAssocID="{B6BA0C96-FD2C-42AA-9469-B81EC70DDDDF}" presName="dummy" presStyleCnt="0"/>
      <dgm:spPr/>
      <dgm:t>
        <a:bodyPr/>
        <a:lstStyle/>
        <a:p>
          <a:endParaRPr lang="en-US"/>
        </a:p>
      </dgm:t>
    </dgm:pt>
    <dgm:pt modelId="{5355B699-49CF-47E0-8B0F-035DBE28A0A6}" type="pres">
      <dgm:prSet presAssocID="{CF3E1DE2-F798-4877-9790-3400C73CDE58}" presName="sibTrans" presStyleLbl="sibTrans2D1" presStyleIdx="5" presStyleCnt="6"/>
      <dgm:spPr/>
      <dgm:t>
        <a:bodyPr/>
        <a:lstStyle/>
        <a:p>
          <a:endParaRPr lang="en-US"/>
        </a:p>
      </dgm:t>
    </dgm:pt>
  </dgm:ptLst>
  <dgm:cxnLst>
    <dgm:cxn modelId="{02C81349-5E11-4B6D-AF14-CB6E1EE14E68}" type="presOf" srcId="{D9C5F276-DBFA-439A-A091-579BA731B7C9}" destId="{F570737D-B7A9-4E60-BBF7-40D03AD33733}" srcOrd="0" destOrd="0" presId="urn:microsoft.com/office/officeart/2005/8/layout/radial6"/>
    <dgm:cxn modelId="{0A11084C-6DBD-4776-813A-D5631EE1FAA1}" srcId="{19943B67-317D-4CD3-A14C-0CBBF084DA8D}" destId="{956382B0-B355-48E7-9498-A0BDFD134C87}" srcOrd="2" destOrd="0" parTransId="{7E82774D-B086-41C1-9640-98BB884FEF37}" sibTransId="{1102167C-6D9C-4DAB-9DAB-6268B7F65134}"/>
    <dgm:cxn modelId="{574255B2-BC30-4B1C-AF89-72C83186CA34}" srcId="{19943B67-317D-4CD3-A14C-0CBBF084DA8D}" destId="{B4DDD853-80FA-40D2-B2AF-4FFAF45F125F}" srcOrd="3" destOrd="0" parTransId="{8E031C78-7D21-4BA4-89FD-D2277A910BF4}" sibTransId="{6C7544E5-2198-4965-B756-0A7A2F6EB63D}"/>
    <dgm:cxn modelId="{A4D8BAE3-F5B7-49E3-848E-D1D6C6176367}" type="presOf" srcId="{B6BA0C96-FD2C-42AA-9469-B81EC70DDDDF}" destId="{13702DB0-177D-4F67-AE52-476132BE12ED}" srcOrd="0" destOrd="0" presId="urn:microsoft.com/office/officeart/2005/8/layout/radial6"/>
    <dgm:cxn modelId="{AFABA1E6-ABA9-4716-9737-C9D3434B86D9}" srcId="{93912D9D-DB9A-4C6B-9541-2D778EA3C80B}" destId="{19943B67-317D-4CD3-A14C-0CBBF084DA8D}" srcOrd="0" destOrd="0" parTransId="{4C487964-E5F0-4889-869C-33342427ACC7}" sibTransId="{C5097952-8084-4DCF-B919-9BFFC0600400}"/>
    <dgm:cxn modelId="{7CB1A3BE-6FFF-4293-BEB9-6543FD3AA27C}" type="presOf" srcId="{CF3E1DE2-F798-4877-9790-3400C73CDE58}" destId="{5355B699-49CF-47E0-8B0F-035DBE28A0A6}" srcOrd="0" destOrd="0" presId="urn:microsoft.com/office/officeart/2005/8/layout/radial6"/>
    <dgm:cxn modelId="{8E5B3F32-1F43-41A6-BC5B-68716283A2AA}" srcId="{19943B67-317D-4CD3-A14C-0CBBF084DA8D}" destId="{8C12EEE8-CCCA-4954-8118-E654D96E6C02}" srcOrd="0" destOrd="0" parTransId="{ED3A1243-54FF-4A88-86A0-B1CBE7FDAC62}" sibTransId="{FB494BE9-4C98-422B-A736-EDEACC56DB87}"/>
    <dgm:cxn modelId="{24D4AD90-4CB9-4C32-AA61-2B6CF90F18AF}" srcId="{19943B67-317D-4CD3-A14C-0CBBF084DA8D}" destId="{B6BA0C96-FD2C-42AA-9469-B81EC70DDDDF}" srcOrd="5" destOrd="0" parTransId="{BECC2863-FE80-4FC4-B0B4-CE876BF6BFF1}" sibTransId="{CF3E1DE2-F798-4877-9790-3400C73CDE58}"/>
    <dgm:cxn modelId="{6D65056E-B2E1-4138-AD56-4441BB511A2B}" type="presOf" srcId="{1102167C-6D9C-4DAB-9DAB-6268B7F65134}" destId="{B6F10DE8-A521-477B-9370-92A776F5FD98}" srcOrd="0" destOrd="0" presId="urn:microsoft.com/office/officeart/2005/8/layout/radial6"/>
    <dgm:cxn modelId="{909E12E7-B904-48F2-8816-A3BFDB6FB1B4}" type="presOf" srcId="{956382B0-B355-48E7-9498-A0BDFD134C87}" destId="{ABEF12DB-1F86-4D62-A4FC-EF3BEB2B889E}" srcOrd="0" destOrd="0" presId="urn:microsoft.com/office/officeart/2005/8/layout/radial6"/>
    <dgm:cxn modelId="{1E9F5FF4-78ED-4ECF-893E-7142102B67A5}" type="presOf" srcId="{93912D9D-DB9A-4C6B-9541-2D778EA3C80B}" destId="{6569B90B-4B37-48D6-88D2-68AE8287E841}" srcOrd="0" destOrd="0" presId="urn:microsoft.com/office/officeart/2005/8/layout/radial6"/>
    <dgm:cxn modelId="{CFE18C9D-4C1B-45CA-AC47-95179DBC77D1}" type="presOf" srcId="{6C7544E5-2198-4965-B756-0A7A2F6EB63D}" destId="{E350C500-744A-4DE3-BBAF-5F1383ABB56D}" srcOrd="0" destOrd="0" presId="urn:microsoft.com/office/officeart/2005/8/layout/radial6"/>
    <dgm:cxn modelId="{7536413D-C979-4CBD-A5CD-F10AB2EE60AD}" srcId="{19943B67-317D-4CD3-A14C-0CBBF084DA8D}" destId="{D9C5F276-DBFA-439A-A091-579BA731B7C9}" srcOrd="1" destOrd="0" parTransId="{6D0A62BC-3132-4DD6-BADF-9E47B238DF63}" sibTransId="{6A991E6E-3CEE-40BA-A34E-3466F006EB71}"/>
    <dgm:cxn modelId="{B76AA81C-C79C-46B1-AFB2-B252865A0DDE}" type="presOf" srcId="{8C12EEE8-CCCA-4954-8118-E654D96E6C02}" destId="{056EEF5E-3319-4667-923C-21F5FE0F3DA1}" srcOrd="0" destOrd="0" presId="urn:microsoft.com/office/officeart/2005/8/layout/radial6"/>
    <dgm:cxn modelId="{51DCD303-E239-489C-B6CF-7A47D57B196A}" type="presOf" srcId="{5F5B7E83-41AE-4BD5-B373-03F6A43CC0D0}" destId="{5AB0FD3E-7331-4908-9C1A-1C590B30CDE3}" srcOrd="0" destOrd="0" presId="urn:microsoft.com/office/officeart/2005/8/layout/radial6"/>
    <dgm:cxn modelId="{1D36EF07-2498-483E-B8CC-75D770D3E032}" type="presOf" srcId="{B4DDD853-80FA-40D2-B2AF-4FFAF45F125F}" destId="{03F5A784-716D-4082-BDE0-83FD53E56F93}" srcOrd="0" destOrd="0" presId="urn:microsoft.com/office/officeart/2005/8/layout/radial6"/>
    <dgm:cxn modelId="{1F87111E-B8BF-4C77-8EAF-197BCFC5C158}" type="presOf" srcId="{6A991E6E-3CEE-40BA-A34E-3466F006EB71}" destId="{8FB47E26-2215-4C5C-B227-97033A88E6EA}" srcOrd="0" destOrd="0" presId="urn:microsoft.com/office/officeart/2005/8/layout/radial6"/>
    <dgm:cxn modelId="{780911AC-E4F7-471F-A45A-3B4BD781C8A7}" type="presOf" srcId="{19943B67-317D-4CD3-A14C-0CBBF084DA8D}" destId="{2403245D-6294-4ACE-ABCF-3456FF404E04}" srcOrd="0" destOrd="0" presId="urn:microsoft.com/office/officeart/2005/8/layout/radial6"/>
    <dgm:cxn modelId="{F18F8971-CAE1-43A3-8879-E648637722D5}" srcId="{19943B67-317D-4CD3-A14C-0CBBF084DA8D}" destId="{E65C8692-B218-47C2-96C9-66600F0F2676}" srcOrd="4" destOrd="0" parTransId="{8F85FA5E-383F-46BD-80E9-4569BE92C8B9}" sibTransId="{5F5B7E83-41AE-4BD5-B373-03F6A43CC0D0}"/>
    <dgm:cxn modelId="{5FB22E88-31E6-45A2-9642-333AB930962B}" type="presOf" srcId="{E65C8692-B218-47C2-96C9-66600F0F2676}" destId="{7E12D1E1-C5D7-49FE-9E74-ACB1B3997882}" srcOrd="0" destOrd="0" presId="urn:microsoft.com/office/officeart/2005/8/layout/radial6"/>
    <dgm:cxn modelId="{74E76825-E7E7-4491-9BA0-E25313A665ED}" type="presOf" srcId="{FB494BE9-4C98-422B-A736-EDEACC56DB87}" destId="{30B25B96-8C72-4A31-8AAE-B615C889033B}" srcOrd="0" destOrd="0" presId="urn:microsoft.com/office/officeart/2005/8/layout/radial6"/>
    <dgm:cxn modelId="{2263EE77-D9AC-49CC-AF55-5D9295C858F3}" type="presParOf" srcId="{6569B90B-4B37-48D6-88D2-68AE8287E841}" destId="{2403245D-6294-4ACE-ABCF-3456FF404E04}" srcOrd="0" destOrd="0" presId="urn:microsoft.com/office/officeart/2005/8/layout/radial6"/>
    <dgm:cxn modelId="{5B9C9289-0A7F-46AC-BC52-B89363B065B6}" type="presParOf" srcId="{6569B90B-4B37-48D6-88D2-68AE8287E841}" destId="{056EEF5E-3319-4667-923C-21F5FE0F3DA1}" srcOrd="1" destOrd="0" presId="urn:microsoft.com/office/officeart/2005/8/layout/radial6"/>
    <dgm:cxn modelId="{98141169-50BB-43B0-A496-C9B7BABC3AC4}" type="presParOf" srcId="{6569B90B-4B37-48D6-88D2-68AE8287E841}" destId="{9F7B6D54-7E5A-4986-8A77-F993DA1C7051}" srcOrd="2" destOrd="0" presId="urn:microsoft.com/office/officeart/2005/8/layout/radial6"/>
    <dgm:cxn modelId="{4BE2C0AF-418D-4BA7-B7DA-99F897222DF2}" type="presParOf" srcId="{6569B90B-4B37-48D6-88D2-68AE8287E841}" destId="{30B25B96-8C72-4A31-8AAE-B615C889033B}" srcOrd="3" destOrd="0" presId="urn:microsoft.com/office/officeart/2005/8/layout/radial6"/>
    <dgm:cxn modelId="{8F56603A-1722-4101-948E-A6090154C260}" type="presParOf" srcId="{6569B90B-4B37-48D6-88D2-68AE8287E841}" destId="{F570737D-B7A9-4E60-BBF7-40D03AD33733}" srcOrd="4" destOrd="0" presId="urn:microsoft.com/office/officeart/2005/8/layout/radial6"/>
    <dgm:cxn modelId="{D9883F7D-FFB0-4FE7-9373-AA6105BC2A23}" type="presParOf" srcId="{6569B90B-4B37-48D6-88D2-68AE8287E841}" destId="{5CE996AE-5F93-4440-807B-7697E9B2662F}" srcOrd="5" destOrd="0" presId="urn:microsoft.com/office/officeart/2005/8/layout/radial6"/>
    <dgm:cxn modelId="{1DC26AD7-2000-4104-A1EB-35B5A65A982F}" type="presParOf" srcId="{6569B90B-4B37-48D6-88D2-68AE8287E841}" destId="{8FB47E26-2215-4C5C-B227-97033A88E6EA}" srcOrd="6" destOrd="0" presId="urn:microsoft.com/office/officeart/2005/8/layout/radial6"/>
    <dgm:cxn modelId="{28495EC7-A3EE-4F12-B507-0FBBDB6DF37A}" type="presParOf" srcId="{6569B90B-4B37-48D6-88D2-68AE8287E841}" destId="{ABEF12DB-1F86-4D62-A4FC-EF3BEB2B889E}" srcOrd="7" destOrd="0" presId="urn:microsoft.com/office/officeart/2005/8/layout/radial6"/>
    <dgm:cxn modelId="{7E72768C-9A49-47E9-ABFF-021C71E9E07A}" type="presParOf" srcId="{6569B90B-4B37-48D6-88D2-68AE8287E841}" destId="{69FB1E09-3B84-4E69-B755-72A423ACD876}" srcOrd="8" destOrd="0" presId="urn:microsoft.com/office/officeart/2005/8/layout/radial6"/>
    <dgm:cxn modelId="{FFA61E14-75BE-4B9B-BA93-1DBE1910A244}" type="presParOf" srcId="{6569B90B-4B37-48D6-88D2-68AE8287E841}" destId="{B6F10DE8-A521-477B-9370-92A776F5FD98}" srcOrd="9" destOrd="0" presId="urn:microsoft.com/office/officeart/2005/8/layout/radial6"/>
    <dgm:cxn modelId="{FC7A9AB0-7249-4ED1-B658-B3DA7771AAB8}" type="presParOf" srcId="{6569B90B-4B37-48D6-88D2-68AE8287E841}" destId="{03F5A784-716D-4082-BDE0-83FD53E56F93}" srcOrd="10" destOrd="0" presId="urn:microsoft.com/office/officeart/2005/8/layout/radial6"/>
    <dgm:cxn modelId="{92553712-2BD5-49F2-BE78-203F0C112F84}" type="presParOf" srcId="{6569B90B-4B37-48D6-88D2-68AE8287E841}" destId="{FB53266F-AD14-4BD4-9115-11E70686B139}" srcOrd="11" destOrd="0" presId="urn:microsoft.com/office/officeart/2005/8/layout/radial6"/>
    <dgm:cxn modelId="{F8082CDA-0BF1-417C-85C5-7B35024B0B97}" type="presParOf" srcId="{6569B90B-4B37-48D6-88D2-68AE8287E841}" destId="{E350C500-744A-4DE3-BBAF-5F1383ABB56D}" srcOrd="12" destOrd="0" presId="urn:microsoft.com/office/officeart/2005/8/layout/radial6"/>
    <dgm:cxn modelId="{40C1292C-7A00-443F-A43D-CB251DAF21C2}" type="presParOf" srcId="{6569B90B-4B37-48D6-88D2-68AE8287E841}" destId="{7E12D1E1-C5D7-49FE-9E74-ACB1B3997882}" srcOrd="13" destOrd="0" presId="urn:microsoft.com/office/officeart/2005/8/layout/radial6"/>
    <dgm:cxn modelId="{F3631867-A66F-464B-88D5-5D731A697486}" type="presParOf" srcId="{6569B90B-4B37-48D6-88D2-68AE8287E841}" destId="{6577129E-E145-48F9-B732-36ABE710DBBF}" srcOrd="14" destOrd="0" presId="urn:microsoft.com/office/officeart/2005/8/layout/radial6"/>
    <dgm:cxn modelId="{D522E760-7199-4F89-8F7E-36E8FD173CFF}" type="presParOf" srcId="{6569B90B-4B37-48D6-88D2-68AE8287E841}" destId="{5AB0FD3E-7331-4908-9C1A-1C590B30CDE3}" srcOrd="15" destOrd="0" presId="urn:microsoft.com/office/officeart/2005/8/layout/radial6"/>
    <dgm:cxn modelId="{54DBEEE9-7C16-4B75-ABF4-C17FF6F0AD54}" type="presParOf" srcId="{6569B90B-4B37-48D6-88D2-68AE8287E841}" destId="{13702DB0-177D-4F67-AE52-476132BE12ED}" srcOrd="16" destOrd="0" presId="urn:microsoft.com/office/officeart/2005/8/layout/radial6"/>
    <dgm:cxn modelId="{2C1DA96E-6375-483F-8A3F-AB3D9EC2CE84}" type="presParOf" srcId="{6569B90B-4B37-48D6-88D2-68AE8287E841}" destId="{0C527C0E-D422-4B4C-87D6-9670C3BC8D36}" srcOrd="17" destOrd="0" presId="urn:microsoft.com/office/officeart/2005/8/layout/radial6"/>
    <dgm:cxn modelId="{AD30B2EB-305D-4FD3-8ACA-BBADE9CC7924}" type="presParOf" srcId="{6569B90B-4B37-48D6-88D2-68AE8287E841}" destId="{5355B699-49CF-47E0-8B0F-035DBE28A0A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B873C2-D816-4B24-AAB7-AB101C1C7E8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00213AB-8858-4259-A02E-25BAC6EDCD7F}">
      <dgm:prSet phldrT="[Text]"/>
      <dgm:spPr/>
      <dgm:t>
        <a:bodyPr/>
        <a:lstStyle/>
        <a:p>
          <a:r>
            <a:rPr lang="fr-FR" dirty="0" smtClean="0"/>
            <a:t>Méthodes traditionnelles </a:t>
          </a:r>
          <a:endParaRPr lang="en-US" dirty="0"/>
        </a:p>
      </dgm:t>
    </dgm:pt>
    <dgm:pt modelId="{46FCA2C3-A2B4-43EC-9532-AAC279A4EE59}" type="parTrans" cxnId="{E21FF28B-C8FA-4F2D-BD55-5B6624CF9E12}">
      <dgm:prSet/>
      <dgm:spPr/>
      <dgm:t>
        <a:bodyPr/>
        <a:lstStyle/>
        <a:p>
          <a:endParaRPr lang="en-US"/>
        </a:p>
      </dgm:t>
    </dgm:pt>
    <dgm:pt modelId="{92489385-EC89-4645-9D28-8692C36A7FE8}" type="sibTrans" cxnId="{E21FF28B-C8FA-4F2D-BD55-5B6624CF9E12}">
      <dgm:prSet/>
      <dgm:spPr/>
      <dgm:t>
        <a:bodyPr/>
        <a:lstStyle/>
        <a:p>
          <a:endParaRPr lang="en-US"/>
        </a:p>
      </dgm:t>
    </dgm:pt>
    <dgm:pt modelId="{BE892971-8FC0-409E-BAAB-E4394B76B286}">
      <dgm:prSet phldrT="[Text]"/>
      <dgm:spPr/>
      <dgm:t>
        <a:bodyPr/>
        <a:lstStyle/>
        <a:p>
          <a:r>
            <a:rPr lang="fr-FR" dirty="0" smtClean="0"/>
            <a:t>Méthodes de suivi temps réel </a:t>
          </a:r>
          <a:endParaRPr lang="en-US" dirty="0"/>
        </a:p>
      </dgm:t>
    </dgm:pt>
    <dgm:pt modelId="{FA8FE50F-89E1-4153-A460-40245AE36895}" type="parTrans" cxnId="{15F73783-E5A5-45D1-A084-669A4092466F}">
      <dgm:prSet/>
      <dgm:spPr/>
      <dgm:t>
        <a:bodyPr/>
        <a:lstStyle/>
        <a:p>
          <a:endParaRPr lang="en-US"/>
        </a:p>
      </dgm:t>
    </dgm:pt>
    <dgm:pt modelId="{528E0723-DC13-4006-BF4E-5626657BA39E}" type="sibTrans" cxnId="{15F73783-E5A5-45D1-A084-669A4092466F}">
      <dgm:prSet/>
      <dgm:spPr/>
      <dgm:t>
        <a:bodyPr/>
        <a:lstStyle/>
        <a:p>
          <a:endParaRPr lang="en-US"/>
        </a:p>
      </dgm:t>
    </dgm:pt>
    <dgm:pt modelId="{6BA2342F-8F1E-4D3A-B196-F5ADA7E8623E}">
      <dgm:prSet phldrT="[Text]"/>
      <dgm:spPr/>
      <dgm:t>
        <a:bodyPr/>
        <a:lstStyle/>
        <a:p>
          <a:r>
            <a:rPr lang="fr-FR" dirty="0" smtClean="0"/>
            <a:t>Les méthodes basées sur le  Labo qui nécessitent un processus de gestion efficace </a:t>
          </a:r>
          <a:endParaRPr lang="en-US" dirty="0"/>
        </a:p>
      </dgm:t>
    </dgm:pt>
    <dgm:pt modelId="{C5358C50-6B98-4EDA-9BB0-22567F6D7BC4}" type="parTrans" cxnId="{86793BBA-71E5-4515-9A53-600FA98B2E5A}">
      <dgm:prSet/>
      <dgm:spPr/>
      <dgm:t>
        <a:bodyPr/>
        <a:lstStyle/>
        <a:p>
          <a:endParaRPr lang="en-US"/>
        </a:p>
      </dgm:t>
    </dgm:pt>
    <dgm:pt modelId="{C700F879-1D97-490B-BFCA-D54200E1E5D0}" type="sibTrans" cxnId="{86793BBA-71E5-4515-9A53-600FA98B2E5A}">
      <dgm:prSet/>
      <dgm:spPr/>
      <dgm:t>
        <a:bodyPr/>
        <a:lstStyle/>
        <a:p>
          <a:endParaRPr lang="en-US"/>
        </a:p>
      </dgm:t>
    </dgm:pt>
    <dgm:pt modelId="{24E45835-F4EA-45CE-816F-79FE24CDDE93}">
      <dgm:prSet phldrT="[Text]" custT="1"/>
      <dgm:spPr/>
      <dgm:t>
        <a:bodyPr/>
        <a:lstStyle/>
        <a:p>
          <a:r>
            <a:rPr lang="fr-FR" sz="1400" dirty="0" smtClean="0"/>
            <a:t>Norme UV-Vis mesures </a:t>
          </a:r>
          <a:br>
            <a:rPr lang="fr-FR" sz="1400" dirty="0" smtClean="0"/>
          </a:br>
          <a:r>
            <a:rPr lang="fr-FR" sz="1400" dirty="0" smtClean="0"/>
            <a:t>• Spectrométrie de masse </a:t>
          </a:r>
          <a:br>
            <a:rPr lang="fr-FR" sz="1400" dirty="0" smtClean="0"/>
          </a:br>
          <a:r>
            <a:rPr lang="fr-FR" sz="1400" dirty="0" smtClean="0"/>
            <a:t>• Les capteurs ampérométriques </a:t>
          </a:r>
          <a:endParaRPr lang="en-US" sz="1400" dirty="0"/>
        </a:p>
      </dgm:t>
    </dgm:pt>
    <dgm:pt modelId="{77C3ED43-1B81-485B-BEC7-DB3D85676D93}" type="parTrans" cxnId="{ACAA4FC7-54E4-40E1-B766-361AC55F04DD}">
      <dgm:prSet/>
      <dgm:spPr/>
      <dgm:t>
        <a:bodyPr/>
        <a:lstStyle/>
        <a:p>
          <a:endParaRPr lang="en-US"/>
        </a:p>
      </dgm:t>
    </dgm:pt>
    <dgm:pt modelId="{DD6DB44C-0ADE-4860-B115-80070998D27B}" type="sibTrans" cxnId="{ACAA4FC7-54E4-40E1-B766-361AC55F04DD}">
      <dgm:prSet/>
      <dgm:spPr/>
      <dgm:t>
        <a:bodyPr/>
        <a:lstStyle/>
        <a:p>
          <a:endParaRPr lang="en-US"/>
        </a:p>
      </dgm:t>
    </dgm:pt>
    <dgm:pt modelId="{76FEE2EB-3380-468A-880C-F5F6FF2A463E}">
      <dgm:prSet phldrT="[Text]" custT="1"/>
      <dgm:spPr/>
      <dgm:t>
        <a:bodyPr/>
        <a:lstStyle/>
        <a:p>
          <a:r>
            <a:rPr lang="fr-FR" sz="1400" dirty="0" smtClean="0"/>
            <a:t>• Biocapteurs </a:t>
          </a:r>
          <a:br>
            <a:rPr lang="fr-FR" sz="1400" dirty="0" smtClean="0"/>
          </a:br>
          <a:r>
            <a:rPr lang="fr-FR" sz="1400" dirty="0" smtClean="0"/>
            <a:t>• Les capteurs </a:t>
          </a:r>
          <a:r>
            <a:rPr lang="fr-FR" sz="1400" smtClean="0"/>
            <a:t>électromagnétiques </a:t>
          </a:r>
          <a:endParaRPr lang="en-US" sz="1400" smtClean="0"/>
        </a:p>
        <a:p>
          <a:endParaRPr lang="en-US" sz="1400" dirty="0"/>
        </a:p>
      </dgm:t>
    </dgm:pt>
    <dgm:pt modelId="{D927149B-C30A-4C3E-AB96-E40BC5CB5F32}" type="parTrans" cxnId="{A0FE291F-19A5-4A67-9803-8D073EA9568B}">
      <dgm:prSet/>
      <dgm:spPr/>
      <dgm:t>
        <a:bodyPr/>
        <a:lstStyle/>
        <a:p>
          <a:endParaRPr lang="en-US"/>
        </a:p>
      </dgm:t>
    </dgm:pt>
    <dgm:pt modelId="{78AFA407-2C16-4866-909D-9C2CCBD89849}" type="sibTrans" cxnId="{A0FE291F-19A5-4A67-9803-8D073EA9568B}">
      <dgm:prSet/>
      <dgm:spPr/>
      <dgm:t>
        <a:bodyPr/>
        <a:lstStyle/>
        <a:p>
          <a:endParaRPr lang="en-US"/>
        </a:p>
      </dgm:t>
    </dgm:pt>
    <dgm:pt modelId="{D7DD316B-25EA-4B60-A920-883D56DC4BFB}">
      <dgm:prSet phldrT="[Text]"/>
      <dgm:spPr/>
      <dgm:t>
        <a:bodyPr/>
        <a:lstStyle/>
        <a:p>
          <a:r>
            <a:rPr lang="fr-FR" dirty="0" smtClean="0"/>
            <a:t>Utiliser des méthodes automatisées et in situ </a:t>
          </a:r>
          <a:endParaRPr lang="en-US" dirty="0"/>
        </a:p>
      </dgm:t>
    </dgm:pt>
    <dgm:pt modelId="{39C189E6-A681-4EEC-96F8-BE7454B26ADE}" type="sibTrans" cxnId="{E3CD27E7-52AB-42A9-9726-68806094DD43}">
      <dgm:prSet/>
      <dgm:spPr/>
      <dgm:t>
        <a:bodyPr/>
        <a:lstStyle/>
        <a:p>
          <a:endParaRPr lang="en-US"/>
        </a:p>
      </dgm:t>
    </dgm:pt>
    <dgm:pt modelId="{C3249A46-3AD9-4FC3-916F-40873C283BED}" type="parTrans" cxnId="{E3CD27E7-52AB-42A9-9726-68806094DD43}">
      <dgm:prSet/>
      <dgm:spPr/>
      <dgm:t>
        <a:bodyPr/>
        <a:lstStyle/>
        <a:p>
          <a:endParaRPr lang="en-US"/>
        </a:p>
      </dgm:t>
    </dgm:pt>
    <dgm:pt modelId="{DE1970E3-6057-4386-9846-192D739162F0}" type="pres">
      <dgm:prSet presAssocID="{18B873C2-D816-4B24-AAB7-AB101C1C7E85}" presName="Name0" presStyleCnt="0">
        <dgm:presLayoutVars>
          <dgm:chMax/>
          <dgm:chPref val="3"/>
          <dgm:dir/>
          <dgm:animOne val="branch"/>
          <dgm:animLvl val="lvl"/>
        </dgm:presLayoutVars>
      </dgm:prSet>
      <dgm:spPr/>
      <dgm:t>
        <a:bodyPr/>
        <a:lstStyle/>
        <a:p>
          <a:endParaRPr lang="en-US"/>
        </a:p>
      </dgm:t>
    </dgm:pt>
    <dgm:pt modelId="{2F13B845-038B-4652-BD4D-DE811D7341AA}" type="pres">
      <dgm:prSet presAssocID="{800213AB-8858-4259-A02E-25BAC6EDCD7F}" presName="composite" presStyleCnt="0"/>
      <dgm:spPr/>
    </dgm:pt>
    <dgm:pt modelId="{DE15727E-1126-4F8B-A52D-7295CDF85BFE}" type="pres">
      <dgm:prSet presAssocID="{800213AB-8858-4259-A02E-25BAC6EDCD7F}" presName="FirstChild" presStyleLbl="revTx" presStyleIdx="0" presStyleCnt="4">
        <dgm:presLayoutVars>
          <dgm:chMax val="0"/>
          <dgm:chPref val="0"/>
          <dgm:bulletEnabled val="1"/>
        </dgm:presLayoutVars>
      </dgm:prSet>
      <dgm:spPr/>
      <dgm:t>
        <a:bodyPr/>
        <a:lstStyle/>
        <a:p>
          <a:endParaRPr lang="en-US"/>
        </a:p>
      </dgm:t>
    </dgm:pt>
    <dgm:pt modelId="{E8136AD3-497A-49B0-96A0-2AC884961724}" type="pres">
      <dgm:prSet presAssocID="{800213AB-8858-4259-A02E-25BAC6EDCD7F}" presName="Parent" presStyleLbl="alignNode1" presStyleIdx="0" presStyleCnt="2">
        <dgm:presLayoutVars>
          <dgm:chMax val="3"/>
          <dgm:chPref val="3"/>
          <dgm:bulletEnabled val="1"/>
        </dgm:presLayoutVars>
      </dgm:prSet>
      <dgm:spPr/>
      <dgm:t>
        <a:bodyPr/>
        <a:lstStyle/>
        <a:p>
          <a:endParaRPr lang="en-US"/>
        </a:p>
      </dgm:t>
    </dgm:pt>
    <dgm:pt modelId="{1BB48827-9AC3-4924-886A-4212DFD56F75}" type="pres">
      <dgm:prSet presAssocID="{800213AB-8858-4259-A02E-25BAC6EDCD7F}" presName="Accent" presStyleLbl="parChTrans1D1" presStyleIdx="0" presStyleCnt="2"/>
      <dgm:spPr/>
    </dgm:pt>
    <dgm:pt modelId="{B41D93EF-28D1-4B3C-98E8-AD556B744B85}" type="pres">
      <dgm:prSet presAssocID="{800213AB-8858-4259-A02E-25BAC6EDCD7F}" presName="Child" presStyleLbl="revTx" presStyleIdx="1" presStyleCnt="4">
        <dgm:presLayoutVars>
          <dgm:chMax val="0"/>
          <dgm:chPref val="0"/>
          <dgm:bulletEnabled val="1"/>
        </dgm:presLayoutVars>
      </dgm:prSet>
      <dgm:spPr/>
      <dgm:t>
        <a:bodyPr/>
        <a:lstStyle/>
        <a:p>
          <a:endParaRPr lang="en-US"/>
        </a:p>
      </dgm:t>
    </dgm:pt>
    <dgm:pt modelId="{CEC7E8DF-769B-469F-ADA6-1FF72F90609E}" type="pres">
      <dgm:prSet presAssocID="{92489385-EC89-4645-9D28-8692C36A7FE8}" presName="sibTrans" presStyleCnt="0"/>
      <dgm:spPr/>
    </dgm:pt>
    <dgm:pt modelId="{EA90FDB9-D4E3-4D16-8AF9-DBF986F4EB14}" type="pres">
      <dgm:prSet presAssocID="{BE892971-8FC0-409E-BAAB-E4394B76B286}" presName="composite" presStyleCnt="0"/>
      <dgm:spPr/>
    </dgm:pt>
    <dgm:pt modelId="{E2DFB827-E47F-4217-9CE3-31EF5667CD2B}" type="pres">
      <dgm:prSet presAssocID="{BE892971-8FC0-409E-BAAB-E4394B76B286}" presName="FirstChild" presStyleLbl="revTx" presStyleIdx="2" presStyleCnt="4">
        <dgm:presLayoutVars>
          <dgm:chMax val="0"/>
          <dgm:chPref val="0"/>
          <dgm:bulletEnabled val="1"/>
        </dgm:presLayoutVars>
      </dgm:prSet>
      <dgm:spPr/>
      <dgm:t>
        <a:bodyPr/>
        <a:lstStyle/>
        <a:p>
          <a:endParaRPr lang="en-US"/>
        </a:p>
      </dgm:t>
    </dgm:pt>
    <dgm:pt modelId="{EB2E39A5-C843-4F79-8759-E53E51C1A949}" type="pres">
      <dgm:prSet presAssocID="{BE892971-8FC0-409E-BAAB-E4394B76B286}" presName="Parent" presStyleLbl="alignNode1" presStyleIdx="1" presStyleCnt="2">
        <dgm:presLayoutVars>
          <dgm:chMax val="3"/>
          <dgm:chPref val="3"/>
          <dgm:bulletEnabled val="1"/>
        </dgm:presLayoutVars>
      </dgm:prSet>
      <dgm:spPr/>
      <dgm:t>
        <a:bodyPr/>
        <a:lstStyle/>
        <a:p>
          <a:endParaRPr lang="en-US"/>
        </a:p>
      </dgm:t>
    </dgm:pt>
    <dgm:pt modelId="{B3C3A6AC-C441-43E5-85DC-F6347698DFCF}" type="pres">
      <dgm:prSet presAssocID="{BE892971-8FC0-409E-BAAB-E4394B76B286}" presName="Accent" presStyleLbl="parChTrans1D1" presStyleIdx="1" presStyleCnt="2"/>
      <dgm:spPr/>
    </dgm:pt>
    <dgm:pt modelId="{07BAB807-48F1-485F-A477-7B2606595950}" type="pres">
      <dgm:prSet presAssocID="{BE892971-8FC0-409E-BAAB-E4394B76B286}" presName="Child" presStyleLbl="revTx" presStyleIdx="3" presStyleCnt="4">
        <dgm:presLayoutVars>
          <dgm:chMax val="0"/>
          <dgm:chPref val="0"/>
          <dgm:bulletEnabled val="1"/>
        </dgm:presLayoutVars>
      </dgm:prSet>
      <dgm:spPr/>
      <dgm:t>
        <a:bodyPr/>
        <a:lstStyle/>
        <a:p>
          <a:endParaRPr lang="en-US"/>
        </a:p>
      </dgm:t>
    </dgm:pt>
  </dgm:ptLst>
  <dgm:cxnLst>
    <dgm:cxn modelId="{9AC28789-7866-4689-A7E8-CF69A3301975}" type="presOf" srcId="{6BA2342F-8F1E-4D3A-B196-F5ADA7E8623E}" destId="{DE15727E-1126-4F8B-A52D-7295CDF85BFE}" srcOrd="0" destOrd="0" presId="urn:microsoft.com/office/officeart/2011/layout/TabList"/>
    <dgm:cxn modelId="{26127305-F688-4876-939C-1F0322E163CE}" type="presOf" srcId="{BE892971-8FC0-409E-BAAB-E4394B76B286}" destId="{EB2E39A5-C843-4F79-8759-E53E51C1A949}" srcOrd="0" destOrd="0" presId="urn:microsoft.com/office/officeart/2011/layout/TabList"/>
    <dgm:cxn modelId="{907720F0-79E8-4103-90B7-7E5CA1DB0933}" type="presOf" srcId="{24E45835-F4EA-45CE-816F-79FE24CDDE93}" destId="{B41D93EF-28D1-4B3C-98E8-AD556B744B85}" srcOrd="0" destOrd="0" presId="urn:microsoft.com/office/officeart/2011/layout/TabList"/>
    <dgm:cxn modelId="{E3CD27E7-52AB-42A9-9726-68806094DD43}" srcId="{BE892971-8FC0-409E-BAAB-E4394B76B286}" destId="{D7DD316B-25EA-4B60-A920-883D56DC4BFB}" srcOrd="0" destOrd="0" parTransId="{C3249A46-3AD9-4FC3-916F-40873C283BED}" sibTransId="{39C189E6-A681-4EEC-96F8-BE7454B26ADE}"/>
    <dgm:cxn modelId="{15F73783-E5A5-45D1-A084-669A4092466F}" srcId="{18B873C2-D816-4B24-AAB7-AB101C1C7E85}" destId="{BE892971-8FC0-409E-BAAB-E4394B76B286}" srcOrd="1" destOrd="0" parTransId="{FA8FE50F-89E1-4153-A460-40245AE36895}" sibTransId="{528E0723-DC13-4006-BF4E-5626657BA39E}"/>
    <dgm:cxn modelId="{3546D855-3755-4D3C-8ED4-ED03D323461F}" type="presOf" srcId="{76FEE2EB-3380-468A-880C-F5F6FF2A463E}" destId="{07BAB807-48F1-485F-A477-7B2606595950}" srcOrd="0" destOrd="0" presId="urn:microsoft.com/office/officeart/2011/layout/TabList"/>
    <dgm:cxn modelId="{A0FE291F-19A5-4A67-9803-8D073EA9568B}" srcId="{BE892971-8FC0-409E-BAAB-E4394B76B286}" destId="{76FEE2EB-3380-468A-880C-F5F6FF2A463E}" srcOrd="1" destOrd="0" parTransId="{D927149B-C30A-4C3E-AB96-E40BC5CB5F32}" sibTransId="{78AFA407-2C16-4866-909D-9C2CCBD89849}"/>
    <dgm:cxn modelId="{146C5E4C-5B17-4BEA-A76F-5358E2B2A3B8}" type="presOf" srcId="{18B873C2-D816-4B24-AAB7-AB101C1C7E85}" destId="{DE1970E3-6057-4386-9846-192D739162F0}" srcOrd="0" destOrd="0" presId="urn:microsoft.com/office/officeart/2011/layout/TabList"/>
    <dgm:cxn modelId="{ACAA4FC7-54E4-40E1-B766-361AC55F04DD}" srcId="{800213AB-8858-4259-A02E-25BAC6EDCD7F}" destId="{24E45835-F4EA-45CE-816F-79FE24CDDE93}" srcOrd="1" destOrd="0" parTransId="{77C3ED43-1B81-485B-BEC7-DB3D85676D93}" sibTransId="{DD6DB44C-0ADE-4860-B115-80070998D27B}"/>
    <dgm:cxn modelId="{E21FF28B-C8FA-4F2D-BD55-5B6624CF9E12}" srcId="{18B873C2-D816-4B24-AAB7-AB101C1C7E85}" destId="{800213AB-8858-4259-A02E-25BAC6EDCD7F}" srcOrd="0" destOrd="0" parTransId="{46FCA2C3-A2B4-43EC-9532-AAC279A4EE59}" sibTransId="{92489385-EC89-4645-9D28-8692C36A7FE8}"/>
    <dgm:cxn modelId="{86793BBA-71E5-4515-9A53-600FA98B2E5A}" srcId="{800213AB-8858-4259-A02E-25BAC6EDCD7F}" destId="{6BA2342F-8F1E-4D3A-B196-F5ADA7E8623E}" srcOrd="0" destOrd="0" parTransId="{C5358C50-6B98-4EDA-9BB0-22567F6D7BC4}" sibTransId="{C700F879-1D97-490B-BFCA-D54200E1E5D0}"/>
    <dgm:cxn modelId="{CF4554D5-86EE-4BDE-BCF8-33249179B1E7}" type="presOf" srcId="{800213AB-8858-4259-A02E-25BAC6EDCD7F}" destId="{E8136AD3-497A-49B0-96A0-2AC884961724}" srcOrd="0" destOrd="0" presId="urn:microsoft.com/office/officeart/2011/layout/TabList"/>
    <dgm:cxn modelId="{415006FD-E989-4560-A433-55C0D968AE34}" type="presOf" srcId="{D7DD316B-25EA-4B60-A920-883D56DC4BFB}" destId="{E2DFB827-E47F-4217-9CE3-31EF5667CD2B}" srcOrd="0" destOrd="0" presId="urn:microsoft.com/office/officeart/2011/layout/TabList"/>
    <dgm:cxn modelId="{2D534349-7929-4E32-ADA0-AC9F511FF010}" type="presParOf" srcId="{DE1970E3-6057-4386-9846-192D739162F0}" destId="{2F13B845-038B-4652-BD4D-DE811D7341AA}" srcOrd="0" destOrd="0" presId="urn:microsoft.com/office/officeart/2011/layout/TabList"/>
    <dgm:cxn modelId="{612C77EC-477D-4C83-9627-0FA5490FEA42}" type="presParOf" srcId="{2F13B845-038B-4652-BD4D-DE811D7341AA}" destId="{DE15727E-1126-4F8B-A52D-7295CDF85BFE}" srcOrd="0" destOrd="0" presId="urn:microsoft.com/office/officeart/2011/layout/TabList"/>
    <dgm:cxn modelId="{882A537D-8420-489C-8498-CC0426990F65}" type="presParOf" srcId="{2F13B845-038B-4652-BD4D-DE811D7341AA}" destId="{E8136AD3-497A-49B0-96A0-2AC884961724}" srcOrd="1" destOrd="0" presId="urn:microsoft.com/office/officeart/2011/layout/TabList"/>
    <dgm:cxn modelId="{F65A3BD6-F27F-46A0-8A46-D9149BCBBD27}" type="presParOf" srcId="{2F13B845-038B-4652-BD4D-DE811D7341AA}" destId="{1BB48827-9AC3-4924-886A-4212DFD56F75}" srcOrd="2" destOrd="0" presId="urn:microsoft.com/office/officeart/2011/layout/TabList"/>
    <dgm:cxn modelId="{6E501E1B-DBBC-402B-80EA-29DE89AFA4A5}" type="presParOf" srcId="{DE1970E3-6057-4386-9846-192D739162F0}" destId="{B41D93EF-28D1-4B3C-98E8-AD556B744B85}" srcOrd="1" destOrd="0" presId="urn:microsoft.com/office/officeart/2011/layout/TabList"/>
    <dgm:cxn modelId="{C7BEE882-1442-4104-9624-7B7E6CA87CE4}" type="presParOf" srcId="{DE1970E3-6057-4386-9846-192D739162F0}" destId="{CEC7E8DF-769B-469F-ADA6-1FF72F90609E}" srcOrd="2" destOrd="0" presId="urn:microsoft.com/office/officeart/2011/layout/TabList"/>
    <dgm:cxn modelId="{623F830D-D9E9-416E-B450-C3E19056E922}" type="presParOf" srcId="{DE1970E3-6057-4386-9846-192D739162F0}" destId="{EA90FDB9-D4E3-4D16-8AF9-DBF986F4EB14}" srcOrd="3" destOrd="0" presId="urn:microsoft.com/office/officeart/2011/layout/TabList"/>
    <dgm:cxn modelId="{6378BCFA-7DA0-46D4-AF12-BF8BCED3C43B}" type="presParOf" srcId="{EA90FDB9-D4E3-4D16-8AF9-DBF986F4EB14}" destId="{E2DFB827-E47F-4217-9CE3-31EF5667CD2B}" srcOrd="0" destOrd="0" presId="urn:microsoft.com/office/officeart/2011/layout/TabList"/>
    <dgm:cxn modelId="{2D00E3C7-5C9B-43E6-B663-1BE3B7448579}" type="presParOf" srcId="{EA90FDB9-D4E3-4D16-8AF9-DBF986F4EB14}" destId="{EB2E39A5-C843-4F79-8759-E53E51C1A949}" srcOrd="1" destOrd="0" presId="urn:microsoft.com/office/officeart/2011/layout/TabList"/>
    <dgm:cxn modelId="{9B42A424-3C4F-47EE-9CCE-8DAF35F8375E}" type="presParOf" srcId="{EA90FDB9-D4E3-4D16-8AF9-DBF986F4EB14}" destId="{B3C3A6AC-C441-43E5-85DC-F6347698DFCF}" srcOrd="2" destOrd="0" presId="urn:microsoft.com/office/officeart/2011/layout/TabList"/>
    <dgm:cxn modelId="{E92A84A1-176D-407F-8B58-35DFC83BCA65}" type="presParOf" srcId="{DE1970E3-6057-4386-9846-192D739162F0}" destId="{07BAB807-48F1-485F-A477-7B2606595950}"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a:solidFill>
          <a:schemeClr val="accent1"/>
        </a:solidFill>
      </dgm:spPr>
      <dgm:t>
        <a:bodyPr/>
        <a:lstStyle/>
        <a:p>
          <a:r>
            <a:rPr lang="en-US" b="0" dirty="0" smtClean="0">
              <a:solidFill>
                <a:schemeClr val="bg1"/>
              </a:solidFill>
            </a:rPr>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a:solidFill>
          <a:schemeClr val="accent1">
            <a:lumMod val="60000"/>
            <a:lumOff val="40000"/>
          </a:schemeClr>
        </a:solidFill>
      </dgm:spPr>
      <dgm:t>
        <a:bodyPr/>
        <a:lstStyle/>
        <a:p>
          <a:r>
            <a:rPr lang="en-US" b="1" dirty="0" smtClean="0">
              <a:solidFill>
                <a:schemeClr val="tx1"/>
              </a:solidFill>
            </a:rPr>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D7605BA0-845F-4A29-A8CA-E21B4EB6B927}" type="presOf" srcId="{A0E6A035-BB28-47AF-BD28-5F2DA4ACA809}" destId="{235F3891-6DB9-4914-A5C0-8F76A9C778B2}" srcOrd="1" destOrd="0" presId="urn:microsoft.com/office/officeart/2005/8/layout/list1"/>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81B2463C-C5FE-4819-AAD6-3D0F0AAA1AC0}" type="presOf" srcId="{45990921-DE02-47D8-ABC5-D5F4287EACC8}" destId="{BE08F051-7ADB-4F3F-A04E-B5DC3E87BCC6}" srcOrd="0" destOrd="0" presId="urn:microsoft.com/office/officeart/2005/8/layout/list1"/>
    <dgm:cxn modelId="{851676A1-1DBD-4F61-9FED-CD76C1382A59}" type="presOf" srcId="{17F436BE-6F02-472F-965D-1DF5993E20A6}" destId="{E3286039-153A-4003-A04D-B41CCD902CBB}"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176F9F37-F2BF-4F03-8D8B-A2968CA4AD1D}" type="presOf" srcId="{E9FED42F-8E1E-4FAD-998B-4939B973C015}" destId="{3151DF81-7F1F-4A99-B844-23E50003498D}" srcOrd="0" destOrd="0" presId="urn:microsoft.com/office/officeart/2005/8/layout/list1"/>
    <dgm:cxn modelId="{E7D11067-1A94-4E62-B0A1-EBFD9CBA0D68}" type="presOf" srcId="{4015F81E-12D7-4087-B399-081000603965}" destId="{D462687F-EAF3-4150-8687-F4EB847B45B6}" srcOrd="1" destOrd="0" presId="urn:microsoft.com/office/officeart/2005/8/layout/list1"/>
    <dgm:cxn modelId="{3C18FC04-C338-4459-ADA9-FD41280A4906}" type="presOf" srcId="{D2048C71-4340-415E-833A-F2743115B432}" destId="{6537F0FE-4235-4DAD-BDFE-637ABF8A234E}" srcOrd="1" destOrd="0" presId="urn:microsoft.com/office/officeart/2005/8/layout/list1"/>
    <dgm:cxn modelId="{F87C1D61-F813-4B06-B112-60C14438C3F1}" type="presOf" srcId="{E9FED42F-8E1E-4FAD-998B-4939B973C015}" destId="{0DC9BEFB-F0F7-4B74-9C1A-4933703D6A3F}" srcOrd="1" destOrd="0" presId="urn:microsoft.com/office/officeart/2005/8/layout/list1"/>
    <dgm:cxn modelId="{80C7251E-5944-4850-B9C7-D4F024A54D82}" type="presOf" srcId="{17F436BE-6F02-472F-965D-1DF5993E20A6}" destId="{36635D48-2D6F-4816-A8F0-548CF68F6FE7}" srcOrd="1" destOrd="0" presId="urn:microsoft.com/office/officeart/2005/8/layout/list1"/>
    <dgm:cxn modelId="{9F1492BC-4F96-440E-838C-51809F37E2F7}" type="presOf" srcId="{A0E6A035-BB28-47AF-BD28-5F2DA4ACA809}" destId="{62EB141D-5C3D-4F80-8C77-8B2F5EEF5FBA}" srcOrd="0" destOrd="0" presId="urn:microsoft.com/office/officeart/2005/8/layout/list1"/>
    <dgm:cxn modelId="{DA6F43F6-73BD-4032-B5FE-4D8C7E53B90E}" type="presOf" srcId="{4015F81E-12D7-4087-B399-081000603965}" destId="{2A2C4BF2-E663-40C0-8B21-6DD1712B126D}" srcOrd="0" destOrd="0" presId="urn:microsoft.com/office/officeart/2005/8/layout/list1"/>
    <dgm:cxn modelId="{329E1D3B-6F59-4D54-BE60-F0C417E8A442}" type="presOf" srcId="{D2048C71-4340-415E-833A-F2743115B432}" destId="{A18E048A-417E-4279-8AD1-B801DF05ED72}" srcOrd="0" destOrd="0" presId="urn:microsoft.com/office/officeart/2005/8/layout/list1"/>
    <dgm:cxn modelId="{F22D8236-4974-43FA-935B-9C30D6A612F5}" type="presParOf" srcId="{BE08F051-7ADB-4F3F-A04E-B5DC3E87BCC6}" destId="{7B5C0D3B-EBEC-453A-9563-5FE64CF797BC}" srcOrd="0" destOrd="0" presId="urn:microsoft.com/office/officeart/2005/8/layout/list1"/>
    <dgm:cxn modelId="{C4A7ECE3-EA99-42D8-9709-4A3E48E7716B}" type="presParOf" srcId="{7B5C0D3B-EBEC-453A-9563-5FE64CF797BC}" destId="{62EB141D-5C3D-4F80-8C77-8B2F5EEF5FBA}" srcOrd="0" destOrd="0" presId="urn:microsoft.com/office/officeart/2005/8/layout/list1"/>
    <dgm:cxn modelId="{4A742D36-E358-4284-B9E8-7FDB8AC4621D}" type="presParOf" srcId="{7B5C0D3B-EBEC-453A-9563-5FE64CF797BC}" destId="{235F3891-6DB9-4914-A5C0-8F76A9C778B2}" srcOrd="1" destOrd="0" presId="urn:microsoft.com/office/officeart/2005/8/layout/list1"/>
    <dgm:cxn modelId="{0E4BD2E1-30F9-403C-ADC4-5F79138A1C69}" type="presParOf" srcId="{BE08F051-7ADB-4F3F-A04E-B5DC3E87BCC6}" destId="{5B2643CD-8F23-481D-82EA-AAB5428D2A88}" srcOrd="1" destOrd="0" presId="urn:microsoft.com/office/officeart/2005/8/layout/list1"/>
    <dgm:cxn modelId="{BB542F3D-7816-4815-91FA-E4D821886D8F}" type="presParOf" srcId="{BE08F051-7ADB-4F3F-A04E-B5DC3E87BCC6}" destId="{FFECA23D-9737-4BF6-97F6-EE192440C08A}" srcOrd="2" destOrd="0" presId="urn:microsoft.com/office/officeart/2005/8/layout/list1"/>
    <dgm:cxn modelId="{9E868FC6-C541-4A24-BDC4-96243D861B18}" type="presParOf" srcId="{BE08F051-7ADB-4F3F-A04E-B5DC3E87BCC6}" destId="{19C7D7E9-4B9D-444D-A2EA-93D89F8FB808}" srcOrd="3" destOrd="0" presId="urn:microsoft.com/office/officeart/2005/8/layout/list1"/>
    <dgm:cxn modelId="{98DF978B-94EC-4AC6-90D0-6E3422C1D8DA}" type="presParOf" srcId="{BE08F051-7ADB-4F3F-A04E-B5DC3E87BCC6}" destId="{0742C626-3FFA-419E-977A-5A45DD0CAC05}" srcOrd="4" destOrd="0" presId="urn:microsoft.com/office/officeart/2005/8/layout/list1"/>
    <dgm:cxn modelId="{74A48093-F03A-440C-965B-11D18D8A9D9C}" type="presParOf" srcId="{0742C626-3FFA-419E-977A-5A45DD0CAC05}" destId="{E3286039-153A-4003-A04D-B41CCD902CBB}" srcOrd="0" destOrd="0" presId="urn:microsoft.com/office/officeart/2005/8/layout/list1"/>
    <dgm:cxn modelId="{D3BA1EBB-DBC4-4FD7-AF02-602D680FB9B1}" type="presParOf" srcId="{0742C626-3FFA-419E-977A-5A45DD0CAC05}" destId="{36635D48-2D6F-4816-A8F0-548CF68F6FE7}" srcOrd="1" destOrd="0" presId="urn:microsoft.com/office/officeart/2005/8/layout/list1"/>
    <dgm:cxn modelId="{2F29DF79-5B54-4948-AD86-0A39B057290A}" type="presParOf" srcId="{BE08F051-7ADB-4F3F-A04E-B5DC3E87BCC6}" destId="{118B6855-488C-4491-93E1-69426A1B5C8C}" srcOrd="5" destOrd="0" presId="urn:microsoft.com/office/officeart/2005/8/layout/list1"/>
    <dgm:cxn modelId="{8749FE59-BA5F-4EDA-9744-D3E29DE44EAF}" type="presParOf" srcId="{BE08F051-7ADB-4F3F-A04E-B5DC3E87BCC6}" destId="{EF8A1D2E-147E-4251-98D4-D558C7843EE2}" srcOrd="6" destOrd="0" presId="urn:microsoft.com/office/officeart/2005/8/layout/list1"/>
    <dgm:cxn modelId="{BF809D66-3861-4FE0-A5C1-5D2842092225}" type="presParOf" srcId="{BE08F051-7ADB-4F3F-A04E-B5DC3E87BCC6}" destId="{08204B49-0921-4A31-9DB8-33FA585F3788}" srcOrd="7" destOrd="0" presId="urn:microsoft.com/office/officeart/2005/8/layout/list1"/>
    <dgm:cxn modelId="{CB1D10F8-2E72-4438-9EA3-8A51CDEF1BE6}" type="presParOf" srcId="{BE08F051-7ADB-4F3F-A04E-B5DC3E87BCC6}" destId="{E228511E-B4E1-4D7B-AB0D-24B6BC4E1CC8}" srcOrd="8" destOrd="0" presId="urn:microsoft.com/office/officeart/2005/8/layout/list1"/>
    <dgm:cxn modelId="{FC14DD7A-7681-4347-A833-18E972F07E6B}" type="presParOf" srcId="{E228511E-B4E1-4D7B-AB0D-24B6BC4E1CC8}" destId="{A18E048A-417E-4279-8AD1-B801DF05ED72}" srcOrd="0" destOrd="0" presId="urn:microsoft.com/office/officeart/2005/8/layout/list1"/>
    <dgm:cxn modelId="{6A02A677-87D0-4B06-9436-E0F39B7D38EE}" type="presParOf" srcId="{E228511E-B4E1-4D7B-AB0D-24B6BC4E1CC8}" destId="{6537F0FE-4235-4DAD-BDFE-637ABF8A234E}" srcOrd="1" destOrd="0" presId="urn:microsoft.com/office/officeart/2005/8/layout/list1"/>
    <dgm:cxn modelId="{C79568E5-3E5E-4D0D-A073-4C70DBF2E08B}" type="presParOf" srcId="{BE08F051-7ADB-4F3F-A04E-B5DC3E87BCC6}" destId="{B6607B75-4F67-45C7-BD9F-FE960A0D286D}" srcOrd="9" destOrd="0" presId="urn:microsoft.com/office/officeart/2005/8/layout/list1"/>
    <dgm:cxn modelId="{85D471D4-405C-4A74-BF2D-17B95F587807}" type="presParOf" srcId="{BE08F051-7ADB-4F3F-A04E-B5DC3E87BCC6}" destId="{15221A05-669C-432B-B0B3-7F029DDDDFC1}" srcOrd="10" destOrd="0" presId="urn:microsoft.com/office/officeart/2005/8/layout/list1"/>
    <dgm:cxn modelId="{E4DF0653-C69B-4AF0-A3AC-FE9B758D49CF}" type="presParOf" srcId="{BE08F051-7ADB-4F3F-A04E-B5DC3E87BCC6}" destId="{6DC0F51E-D7FB-4719-A0F1-DC5A5EFBF6D4}" srcOrd="11" destOrd="0" presId="urn:microsoft.com/office/officeart/2005/8/layout/list1"/>
    <dgm:cxn modelId="{0704175D-2A34-48D3-BE8B-A78148C31449}" type="presParOf" srcId="{BE08F051-7ADB-4F3F-A04E-B5DC3E87BCC6}" destId="{27A100A7-1DC4-4182-9080-C8ABC9673543}" srcOrd="12" destOrd="0" presId="urn:microsoft.com/office/officeart/2005/8/layout/list1"/>
    <dgm:cxn modelId="{D624E610-4610-4553-91E0-B0EFA06650FD}" type="presParOf" srcId="{27A100A7-1DC4-4182-9080-C8ABC9673543}" destId="{3151DF81-7F1F-4A99-B844-23E50003498D}" srcOrd="0" destOrd="0" presId="urn:microsoft.com/office/officeart/2005/8/layout/list1"/>
    <dgm:cxn modelId="{C5A93B91-0C8A-426D-8A4F-53D50BF465A5}" type="presParOf" srcId="{27A100A7-1DC4-4182-9080-C8ABC9673543}" destId="{0DC9BEFB-F0F7-4B74-9C1A-4933703D6A3F}" srcOrd="1" destOrd="0" presId="urn:microsoft.com/office/officeart/2005/8/layout/list1"/>
    <dgm:cxn modelId="{B269C8AF-5579-467C-915B-BE7DB0AEE8AE}" type="presParOf" srcId="{BE08F051-7ADB-4F3F-A04E-B5DC3E87BCC6}" destId="{4F422FA3-70C3-4592-8FDD-8D9109E91D14}" srcOrd="13" destOrd="0" presId="urn:microsoft.com/office/officeart/2005/8/layout/list1"/>
    <dgm:cxn modelId="{8482827A-1100-4918-8342-35DC161C874D}" type="presParOf" srcId="{BE08F051-7ADB-4F3F-A04E-B5DC3E87BCC6}" destId="{A37033BA-12A4-4E72-A238-C494B4F36B26}" srcOrd="14" destOrd="0" presId="urn:microsoft.com/office/officeart/2005/8/layout/list1"/>
    <dgm:cxn modelId="{53E09E91-6A4C-45E2-9906-E0BFA1E0D38C}" type="presParOf" srcId="{BE08F051-7ADB-4F3F-A04E-B5DC3E87BCC6}" destId="{D819B507-AC34-48C4-BD02-D7A0012CA851}" srcOrd="15" destOrd="0" presId="urn:microsoft.com/office/officeart/2005/8/layout/list1"/>
    <dgm:cxn modelId="{05A1233F-ED6C-4798-8971-69E5386BF65D}" type="presParOf" srcId="{BE08F051-7ADB-4F3F-A04E-B5DC3E87BCC6}" destId="{A98C8C43-DB9E-4311-8576-3D311265ED74}" srcOrd="16" destOrd="0" presId="urn:microsoft.com/office/officeart/2005/8/layout/list1"/>
    <dgm:cxn modelId="{21BC6A09-D79A-4FAC-8647-0E5B9C063F0A}" type="presParOf" srcId="{A98C8C43-DB9E-4311-8576-3D311265ED74}" destId="{2A2C4BF2-E663-40C0-8B21-6DD1712B126D}" srcOrd="0" destOrd="0" presId="urn:microsoft.com/office/officeart/2005/8/layout/list1"/>
    <dgm:cxn modelId="{8CAD0F1B-1015-4474-A40F-053EAEE8C56B}" type="presParOf" srcId="{A98C8C43-DB9E-4311-8576-3D311265ED74}" destId="{D462687F-EAF3-4150-8687-F4EB847B45B6}" srcOrd="1" destOrd="0" presId="urn:microsoft.com/office/officeart/2005/8/layout/list1"/>
    <dgm:cxn modelId="{EFEF4016-69A0-40B4-990B-305DF841B76A}" type="presParOf" srcId="{BE08F051-7ADB-4F3F-A04E-B5DC3E87BCC6}" destId="{FFA9969D-992A-47EC-BDCC-FCFA037B82C0}" srcOrd="17" destOrd="0" presId="urn:microsoft.com/office/officeart/2005/8/layout/list1"/>
    <dgm:cxn modelId="{DCD27FB3-F70B-45C6-AAF8-AF240CAFB485}"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dirty="0" smtClean="0"/>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a:solidFill>
          <a:schemeClr val="accent1"/>
        </a:solidFill>
      </dgm:spPr>
      <dgm:t>
        <a:bodyPr/>
        <a:lstStyle/>
        <a:p>
          <a:r>
            <a:rPr lang="en-US" b="0" dirty="0" smtClean="0">
              <a:solidFill>
                <a:schemeClr val="bg1"/>
              </a:solidFill>
            </a:rPr>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a:solidFill>
          <a:schemeClr val="accent1">
            <a:lumMod val="60000"/>
            <a:lumOff val="40000"/>
          </a:schemeClr>
        </a:solidFill>
      </dgm:spPr>
      <dgm:t>
        <a:bodyPr/>
        <a:lstStyle/>
        <a:p>
          <a:r>
            <a:rPr lang="en-US" b="1" dirty="0" smtClean="0">
              <a:solidFill>
                <a:schemeClr val="tx1"/>
              </a:solidFill>
            </a:rPr>
            <a:t>Roadmap of Smart Water Management Implementation</a:t>
          </a:r>
          <a:endParaRPr lang="en-US" b="1" dirty="0">
            <a:solidFill>
              <a:schemeClr val="tx1"/>
            </a:solidFill>
          </a:endParaRPr>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1ADBE084-F67B-4F2D-B119-10A3300A59DA}" type="presOf" srcId="{17F436BE-6F02-472F-965D-1DF5993E20A6}" destId="{36635D48-2D6F-4816-A8F0-548CF68F6FE7}" srcOrd="1" destOrd="0" presId="urn:microsoft.com/office/officeart/2005/8/layout/list1"/>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3FAE87F9-F219-43A7-BCDB-65B595DDF7C7}" type="presOf" srcId="{E9FED42F-8E1E-4FAD-998B-4939B973C015}" destId="{3151DF81-7F1F-4A99-B844-23E50003498D}" srcOrd="0" destOrd="0" presId="urn:microsoft.com/office/officeart/2005/8/layout/list1"/>
    <dgm:cxn modelId="{DA875B17-F7C9-484E-A1F6-94146D4D62D0}" type="presOf" srcId="{D2048C71-4340-415E-833A-F2743115B432}" destId="{A18E048A-417E-4279-8AD1-B801DF05ED72}"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2CBC4771-7668-4C79-AE0A-8F715E746326}" type="presOf" srcId="{4015F81E-12D7-4087-B399-081000603965}" destId="{2A2C4BF2-E663-40C0-8B21-6DD1712B126D}" srcOrd="0"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1E0ABD98-1CBD-418B-96D4-3195DC44E7FE}" type="presOf" srcId="{45990921-DE02-47D8-ABC5-D5F4287EACC8}" destId="{BE08F051-7ADB-4F3F-A04E-B5DC3E87BCC6}" srcOrd="0" destOrd="0" presId="urn:microsoft.com/office/officeart/2005/8/layout/list1"/>
    <dgm:cxn modelId="{98718F50-3BEF-4FCB-BE3B-7C28AD83EA72}" type="presOf" srcId="{4015F81E-12D7-4087-B399-081000603965}" destId="{D462687F-EAF3-4150-8687-F4EB847B45B6}" srcOrd="1" destOrd="0" presId="urn:microsoft.com/office/officeart/2005/8/layout/list1"/>
    <dgm:cxn modelId="{5152F26B-CB45-4925-A98A-9FCCC9464433}" type="presOf" srcId="{E9FED42F-8E1E-4FAD-998B-4939B973C015}" destId="{0DC9BEFB-F0F7-4B74-9C1A-4933703D6A3F}" srcOrd="1" destOrd="0" presId="urn:microsoft.com/office/officeart/2005/8/layout/list1"/>
    <dgm:cxn modelId="{41ACB60A-DBAA-4B09-B04C-1CD5EA7EB203}" type="presOf" srcId="{D2048C71-4340-415E-833A-F2743115B432}" destId="{6537F0FE-4235-4DAD-BDFE-637ABF8A234E}" srcOrd="1" destOrd="0" presId="urn:microsoft.com/office/officeart/2005/8/layout/list1"/>
    <dgm:cxn modelId="{1CA79C6A-70E5-43D6-931F-32DA8655F225}" type="presOf" srcId="{17F436BE-6F02-472F-965D-1DF5993E20A6}" destId="{E3286039-153A-4003-A04D-B41CCD902CBB}" srcOrd="0" destOrd="0" presId="urn:microsoft.com/office/officeart/2005/8/layout/list1"/>
    <dgm:cxn modelId="{4A3F968A-3F48-4E1C-A43D-7A5B50191230}" type="presOf" srcId="{A0E6A035-BB28-47AF-BD28-5F2DA4ACA809}" destId="{235F3891-6DB9-4914-A5C0-8F76A9C778B2}" srcOrd="1" destOrd="0" presId="urn:microsoft.com/office/officeart/2005/8/layout/list1"/>
    <dgm:cxn modelId="{A2858BC6-7876-4528-A1E5-E3ED28F98C11}" type="presOf" srcId="{A0E6A035-BB28-47AF-BD28-5F2DA4ACA809}" destId="{62EB141D-5C3D-4F80-8C77-8B2F5EEF5FBA}" srcOrd="0" destOrd="0" presId="urn:microsoft.com/office/officeart/2005/8/layout/list1"/>
    <dgm:cxn modelId="{1564A1A1-0C8A-4A4E-8AEA-FC775E29867D}" type="presParOf" srcId="{BE08F051-7ADB-4F3F-A04E-B5DC3E87BCC6}" destId="{7B5C0D3B-EBEC-453A-9563-5FE64CF797BC}" srcOrd="0" destOrd="0" presId="urn:microsoft.com/office/officeart/2005/8/layout/list1"/>
    <dgm:cxn modelId="{BAEDAB4F-CB82-4114-BC42-C99A4F8084D4}" type="presParOf" srcId="{7B5C0D3B-EBEC-453A-9563-5FE64CF797BC}" destId="{62EB141D-5C3D-4F80-8C77-8B2F5EEF5FBA}" srcOrd="0" destOrd="0" presId="urn:microsoft.com/office/officeart/2005/8/layout/list1"/>
    <dgm:cxn modelId="{46D3EC1D-0D54-458F-A4C1-9118464587D3}" type="presParOf" srcId="{7B5C0D3B-EBEC-453A-9563-5FE64CF797BC}" destId="{235F3891-6DB9-4914-A5C0-8F76A9C778B2}" srcOrd="1" destOrd="0" presId="urn:microsoft.com/office/officeart/2005/8/layout/list1"/>
    <dgm:cxn modelId="{66BE3DC1-0242-474A-84D8-D8992CBE9D14}" type="presParOf" srcId="{BE08F051-7ADB-4F3F-A04E-B5DC3E87BCC6}" destId="{5B2643CD-8F23-481D-82EA-AAB5428D2A88}" srcOrd="1" destOrd="0" presId="urn:microsoft.com/office/officeart/2005/8/layout/list1"/>
    <dgm:cxn modelId="{401DF2DF-0EA8-444B-9A52-216DE198C8AA}" type="presParOf" srcId="{BE08F051-7ADB-4F3F-A04E-B5DC3E87BCC6}" destId="{FFECA23D-9737-4BF6-97F6-EE192440C08A}" srcOrd="2" destOrd="0" presId="urn:microsoft.com/office/officeart/2005/8/layout/list1"/>
    <dgm:cxn modelId="{C3D43109-FEE4-41F6-8F52-53237BDFE773}" type="presParOf" srcId="{BE08F051-7ADB-4F3F-A04E-B5DC3E87BCC6}" destId="{19C7D7E9-4B9D-444D-A2EA-93D89F8FB808}" srcOrd="3" destOrd="0" presId="urn:microsoft.com/office/officeart/2005/8/layout/list1"/>
    <dgm:cxn modelId="{A5610AC3-BD09-43FA-8DEC-F5E89AE13DC1}" type="presParOf" srcId="{BE08F051-7ADB-4F3F-A04E-B5DC3E87BCC6}" destId="{0742C626-3FFA-419E-977A-5A45DD0CAC05}" srcOrd="4" destOrd="0" presId="urn:microsoft.com/office/officeart/2005/8/layout/list1"/>
    <dgm:cxn modelId="{BC869008-2A26-43A7-B0B4-A0A014698052}" type="presParOf" srcId="{0742C626-3FFA-419E-977A-5A45DD0CAC05}" destId="{E3286039-153A-4003-A04D-B41CCD902CBB}" srcOrd="0" destOrd="0" presId="urn:microsoft.com/office/officeart/2005/8/layout/list1"/>
    <dgm:cxn modelId="{DB0FC26D-964F-4FE5-AC66-08D22639FF6D}" type="presParOf" srcId="{0742C626-3FFA-419E-977A-5A45DD0CAC05}" destId="{36635D48-2D6F-4816-A8F0-548CF68F6FE7}" srcOrd="1" destOrd="0" presId="urn:microsoft.com/office/officeart/2005/8/layout/list1"/>
    <dgm:cxn modelId="{46A21DE7-F905-433F-A5E6-398DED218D83}" type="presParOf" srcId="{BE08F051-7ADB-4F3F-A04E-B5DC3E87BCC6}" destId="{118B6855-488C-4491-93E1-69426A1B5C8C}" srcOrd="5" destOrd="0" presId="urn:microsoft.com/office/officeart/2005/8/layout/list1"/>
    <dgm:cxn modelId="{7EB1408F-1506-4100-A9E7-05210B99DAF7}" type="presParOf" srcId="{BE08F051-7ADB-4F3F-A04E-B5DC3E87BCC6}" destId="{EF8A1D2E-147E-4251-98D4-D558C7843EE2}" srcOrd="6" destOrd="0" presId="urn:microsoft.com/office/officeart/2005/8/layout/list1"/>
    <dgm:cxn modelId="{86F0BE4E-065A-4A30-8A70-C96FB8CF79BA}" type="presParOf" srcId="{BE08F051-7ADB-4F3F-A04E-B5DC3E87BCC6}" destId="{08204B49-0921-4A31-9DB8-33FA585F3788}" srcOrd="7" destOrd="0" presId="urn:microsoft.com/office/officeart/2005/8/layout/list1"/>
    <dgm:cxn modelId="{433B6B85-6BD2-4C97-AA96-D48F4011C3C5}" type="presParOf" srcId="{BE08F051-7ADB-4F3F-A04E-B5DC3E87BCC6}" destId="{E228511E-B4E1-4D7B-AB0D-24B6BC4E1CC8}" srcOrd="8" destOrd="0" presId="urn:microsoft.com/office/officeart/2005/8/layout/list1"/>
    <dgm:cxn modelId="{FEA2A225-DD8B-4DCC-9CF0-B1F732DF686F}" type="presParOf" srcId="{E228511E-B4E1-4D7B-AB0D-24B6BC4E1CC8}" destId="{A18E048A-417E-4279-8AD1-B801DF05ED72}" srcOrd="0" destOrd="0" presId="urn:microsoft.com/office/officeart/2005/8/layout/list1"/>
    <dgm:cxn modelId="{5552DC98-6647-4764-813D-4D6E98DC0DE0}" type="presParOf" srcId="{E228511E-B4E1-4D7B-AB0D-24B6BC4E1CC8}" destId="{6537F0FE-4235-4DAD-BDFE-637ABF8A234E}" srcOrd="1" destOrd="0" presId="urn:microsoft.com/office/officeart/2005/8/layout/list1"/>
    <dgm:cxn modelId="{EF1A9AC4-CA1C-4D89-94C9-DA8192026336}" type="presParOf" srcId="{BE08F051-7ADB-4F3F-A04E-B5DC3E87BCC6}" destId="{B6607B75-4F67-45C7-BD9F-FE960A0D286D}" srcOrd="9" destOrd="0" presId="urn:microsoft.com/office/officeart/2005/8/layout/list1"/>
    <dgm:cxn modelId="{4ABF9C80-1ACD-4D46-A8D8-3F9C019A9247}" type="presParOf" srcId="{BE08F051-7ADB-4F3F-A04E-B5DC3E87BCC6}" destId="{15221A05-669C-432B-B0B3-7F029DDDDFC1}" srcOrd="10" destOrd="0" presId="urn:microsoft.com/office/officeart/2005/8/layout/list1"/>
    <dgm:cxn modelId="{E41095D5-EBD3-4408-AD04-C359AB22D4D4}" type="presParOf" srcId="{BE08F051-7ADB-4F3F-A04E-B5DC3E87BCC6}" destId="{6DC0F51E-D7FB-4719-A0F1-DC5A5EFBF6D4}" srcOrd="11" destOrd="0" presId="urn:microsoft.com/office/officeart/2005/8/layout/list1"/>
    <dgm:cxn modelId="{0CE409B3-1AF3-4537-87DE-C73BF6CC22E9}" type="presParOf" srcId="{BE08F051-7ADB-4F3F-A04E-B5DC3E87BCC6}" destId="{27A100A7-1DC4-4182-9080-C8ABC9673543}" srcOrd="12" destOrd="0" presId="urn:microsoft.com/office/officeart/2005/8/layout/list1"/>
    <dgm:cxn modelId="{38C3E8F1-C2C9-485F-8240-41E8A983947A}" type="presParOf" srcId="{27A100A7-1DC4-4182-9080-C8ABC9673543}" destId="{3151DF81-7F1F-4A99-B844-23E50003498D}" srcOrd="0" destOrd="0" presId="urn:microsoft.com/office/officeart/2005/8/layout/list1"/>
    <dgm:cxn modelId="{5D5787A7-0B42-43D3-86FA-87B74FA4BC2B}" type="presParOf" srcId="{27A100A7-1DC4-4182-9080-C8ABC9673543}" destId="{0DC9BEFB-F0F7-4B74-9C1A-4933703D6A3F}" srcOrd="1" destOrd="0" presId="urn:microsoft.com/office/officeart/2005/8/layout/list1"/>
    <dgm:cxn modelId="{E8EB0FDF-6402-4FDA-AC59-DAB060EF92D1}" type="presParOf" srcId="{BE08F051-7ADB-4F3F-A04E-B5DC3E87BCC6}" destId="{4F422FA3-70C3-4592-8FDD-8D9109E91D14}" srcOrd="13" destOrd="0" presId="urn:microsoft.com/office/officeart/2005/8/layout/list1"/>
    <dgm:cxn modelId="{77C261DE-FA5F-4179-9B60-966A9FDA78C2}" type="presParOf" srcId="{BE08F051-7ADB-4F3F-A04E-B5DC3E87BCC6}" destId="{A37033BA-12A4-4E72-A238-C494B4F36B26}" srcOrd="14" destOrd="0" presId="urn:microsoft.com/office/officeart/2005/8/layout/list1"/>
    <dgm:cxn modelId="{E01C2585-F084-444C-8A02-44B27E29DA57}" type="presParOf" srcId="{BE08F051-7ADB-4F3F-A04E-B5DC3E87BCC6}" destId="{D819B507-AC34-48C4-BD02-D7A0012CA851}" srcOrd="15" destOrd="0" presId="urn:microsoft.com/office/officeart/2005/8/layout/list1"/>
    <dgm:cxn modelId="{D35A8F73-9E6B-47EF-ADEB-36D7ABF906BE}" type="presParOf" srcId="{BE08F051-7ADB-4F3F-A04E-B5DC3E87BCC6}" destId="{A98C8C43-DB9E-4311-8576-3D311265ED74}" srcOrd="16" destOrd="0" presId="urn:microsoft.com/office/officeart/2005/8/layout/list1"/>
    <dgm:cxn modelId="{244EDC85-6787-4DB6-B3D5-BAA1C18799BF}" type="presParOf" srcId="{A98C8C43-DB9E-4311-8576-3D311265ED74}" destId="{2A2C4BF2-E663-40C0-8B21-6DD1712B126D}" srcOrd="0" destOrd="0" presId="urn:microsoft.com/office/officeart/2005/8/layout/list1"/>
    <dgm:cxn modelId="{EEA67867-5435-4EAD-9470-115E1B9011D2}" type="presParOf" srcId="{A98C8C43-DB9E-4311-8576-3D311265ED74}" destId="{D462687F-EAF3-4150-8687-F4EB847B45B6}" srcOrd="1" destOrd="0" presId="urn:microsoft.com/office/officeart/2005/8/layout/list1"/>
    <dgm:cxn modelId="{0D3E3074-2946-4B8C-8003-4608ECB6C2E0}" type="presParOf" srcId="{BE08F051-7ADB-4F3F-A04E-B5DC3E87BCC6}" destId="{FFA9969D-992A-47EC-BDCC-FCFA037B82C0}" srcOrd="17" destOrd="0" presId="urn:microsoft.com/office/officeart/2005/8/layout/list1"/>
    <dgm:cxn modelId="{E1D5494C-FD20-4B91-B4C8-24BEA7CC8F38}"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lumMod val="60000"/>
            <a:lumOff val="40000"/>
          </a:schemeClr>
        </a:solidFill>
      </dgm:spPr>
      <dgm:t>
        <a:bodyPr/>
        <a:lstStyle/>
        <a:p>
          <a:r>
            <a:rPr lang="en-US" b="1" dirty="0" smtClean="0">
              <a:solidFill>
                <a:schemeClr val="accent6">
                  <a:lumMod val="50000"/>
                </a:schemeClr>
              </a:solidFill>
            </a:rPr>
            <a:t>Water and Economic Development</a:t>
          </a:r>
          <a:endParaRPr lang="en-US" b="1" dirty="0">
            <a:solidFill>
              <a:schemeClr val="accent6">
                <a:lumMod val="50000"/>
              </a:schemeClr>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smtClean="0"/>
            <a:t>Key Global Water Challenges</a:t>
          </a:r>
          <a:endParaRPr lang="en-US" dirty="0" smtClean="0"/>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7D9E2472-1CFB-476B-9C29-545BCDF15EB1}" type="presOf" srcId="{17F436BE-6F02-472F-965D-1DF5993E20A6}" destId="{E3286039-153A-4003-A04D-B41CCD902CBB}"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B06214F8-052E-4A36-9640-7581D85A969E}" type="presOf" srcId="{E9FED42F-8E1E-4FAD-998B-4939B973C015}" destId="{3151DF81-7F1F-4A99-B844-23E50003498D}" srcOrd="0" destOrd="0" presId="urn:microsoft.com/office/officeart/2005/8/layout/list1"/>
    <dgm:cxn modelId="{E3004A15-4645-4E84-9BAA-3E1306B9380F}" type="presOf" srcId="{4015F81E-12D7-4087-B399-081000603965}" destId="{2A2C4BF2-E663-40C0-8B21-6DD1712B126D}" srcOrd="0" destOrd="0" presId="urn:microsoft.com/office/officeart/2005/8/layout/list1"/>
    <dgm:cxn modelId="{E7A5DE20-4C37-4DF4-94EF-5967ADB19D88}" type="presOf" srcId="{E9FED42F-8E1E-4FAD-998B-4939B973C015}" destId="{0DC9BEFB-F0F7-4B74-9C1A-4933703D6A3F}" srcOrd="1" destOrd="0" presId="urn:microsoft.com/office/officeart/2005/8/layout/list1"/>
    <dgm:cxn modelId="{9281ADDC-C42E-44F2-B282-C1B65A8E51A1}" type="presOf" srcId="{D2048C71-4340-415E-833A-F2743115B432}" destId="{A18E048A-417E-4279-8AD1-B801DF05ED72}" srcOrd="0" destOrd="0" presId="urn:microsoft.com/office/officeart/2005/8/layout/list1"/>
    <dgm:cxn modelId="{73E543AB-26A6-415F-A4E2-9A7FC8C47139}" type="presOf" srcId="{4015F81E-12D7-4087-B399-081000603965}" destId="{D462687F-EAF3-4150-8687-F4EB847B45B6}" srcOrd="1" destOrd="0" presId="urn:microsoft.com/office/officeart/2005/8/layout/list1"/>
    <dgm:cxn modelId="{5C360173-3861-45CF-B4B0-083FA46E46B6}" type="presOf" srcId="{D2048C71-4340-415E-833A-F2743115B432}" destId="{6537F0FE-4235-4DAD-BDFE-637ABF8A234E}" srcOrd="1" destOrd="0" presId="urn:microsoft.com/office/officeart/2005/8/layout/list1"/>
    <dgm:cxn modelId="{EDEDB0F6-01BC-4B10-AE85-899F3A84AF4B}" type="presOf" srcId="{17F436BE-6F02-472F-965D-1DF5993E20A6}" destId="{36635D48-2D6F-4816-A8F0-548CF68F6FE7}" srcOrd="1" destOrd="0" presId="urn:microsoft.com/office/officeart/2005/8/layout/list1"/>
    <dgm:cxn modelId="{C5483C67-0791-4034-B71B-E6F0CAF54A9B}" type="presOf" srcId="{45990921-DE02-47D8-ABC5-D5F4287EACC8}" destId="{BE08F051-7ADB-4F3F-A04E-B5DC3E87BCC6}" srcOrd="0" destOrd="0" presId="urn:microsoft.com/office/officeart/2005/8/layout/list1"/>
    <dgm:cxn modelId="{70AF6E5B-FCB6-4FB2-8085-C004A1EF8CB5}" type="presOf" srcId="{A0E6A035-BB28-47AF-BD28-5F2DA4ACA809}" destId="{235F3891-6DB9-4914-A5C0-8F76A9C778B2}" srcOrd="1" destOrd="0" presId="urn:microsoft.com/office/officeart/2005/8/layout/list1"/>
    <dgm:cxn modelId="{99C56493-FBE7-49C2-B215-8654D84FCF36}" type="presOf" srcId="{A0E6A035-BB28-47AF-BD28-5F2DA4ACA809}" destId="{62EB141D-5C3D-4F80-8C77-8B2F5EEF5FBA}" srcOrd="0" destOrd="0" presId="urn:microsoft.com/office/officeart/2005/8/layout/list1"/>
    <dgm:cxn modelId="{EFA7175C-155F-4C2E-92D8-AF738C45EA84}" type="presParOf" srcId="{BE08F051-7ADB-4F3F-A04E-B5DC3E87BCC6}" destId="{7B5C0D3B-EBEC-453A-9563-5FE64CF797BC}" srcOrd="0" destOrd="0" presId="urn:microsoft.com/office/officeart/2005/8/layout/list1"/>
    <dgm:cxn modelId="{0A5B40BD-C0B0-4377-9040-9636CD2E99FD}" type="presParOf" srcId="{7B5C0D3B-EBEC-453A-9563-5FE64CF797BC}" destId="{62EB141D-5C3D-4F80-8C77-8B2F5EEF5FBA}" srcOrd="0" destOrd="0" presId="urn:microsoft.com/office/officeart/2005/8/layout/list1"/>
    <dgm:cxn modelId="{6A96D537-6601-495A-983F-400585E7980E}" type="presParOf" srcId="{7B5C0D3B-EBEC-453A-9563-5FE64CF797BC}" destId="{235F3891-6DB9-4914-A5C0-8F76A9C778B2}" srcOrd="1" destOrd="0" presId="urn:microsoft.com/office/officeart/2005/8/layout/list1"/>
    <dgm:cxn modelId="{15D57DB0-FA19-4982-A728-16B395E99BB2}" type="presParOf" srcId="{BE08F051-7ADB-4F3F-A04E-B5DC3E87BCC6}" destId="{5B2643CD-8F23-481D-82EA-AAB5428D2A88}" srcOrd="1" destOrd="0" presId="urn:microsoft.com/office/officeart/2005/8/layout/list1"/>
    <dgm:cxn modelId="{A19F22C2-E294-4D23-9776-228F0929BD4C}" type="presParOf" srcId="{BE08F051-7ADB-4F3F-A04E-B5DC3E87BCC6}" destId="{FFECA23D-9737-4BF6-97F6-EE192440C08A}" srcOrd="2" destOrd="0" presId="urn:microsoft.com/office/officeart/2005/8/layout/list1"/>
    <dgm:cxn modelId="{EE76F156-2408-4A7B-9724-3D173CC46A6B}" type="presParOf" srcId="{BE08F051-7ADB-4F3F-A04E-B5DC3E87BCC6}" destId="{19C7D7E9-4B9D-444D-A2EA-93D89F8FB808}" srcOrd="3" destOrd="0" presId="urn:microsoft.com/office/officeart/2005/8/layout/list1"/>
    <dgm:cxn modelId="{AFC5767D-A1F5-4427-9107-5AE713577F91}" type="presParOf" srcId="{BE08F051-7ADB-4F3F-A04E-B5DC3E87BCC6}" destId="{0742C626-3FFA-419E-977A-5A45DD0CAC05}" srcOrd="4" destOrd="0" presId="urn:microsoft.com/office/officeart/2005/8/layout/list1"/>
    <dgm:cxn modelId="{B23CD508-1854-49A5-B19F-F4E6DF35E03C}" type="presParOf" srcId="{0742C626-3FFA-419E-977A-5A45DD0CAC05}" destId="{E3286039-153A-4003-A04D-B41CCD902CBB}" srcOrd="0" destOrd="0" presId="urn:microsoft.com/office/officeart/2005/8/layout/list1"/>
    <dgm:cxn modelId="{E8AD0AB4-88F0-41E1-9E78-901197F99949}" type="presParOf" srcId="{0742C626-3FFA-419E-977A-5A45DD0CAC05}" destId="{36635D48-2D6F-4816-A8F0-548CF68F6FE7}" srcOrd="1" destOrd="0" presId="urn:microsoft.com/office/officeart/2005/8/layout/list1"/>
    <dgm:cxn modelId="{6DE5F099-5AFF-4E8C-8A67-9C0E28ADCE1D}" type="presParOf" srcId="{BE08F051-7ADB-4F3F-A04E-B5DC3E87BCC6}" destId="{118B6855-488C-4491-93E1-69426A1B5C8C}" srcOrd="5" destOrd="0" presId="urn:microsoft.com/office/officeart/2005/8/layout/list1"/>
    <dgm:cxn modelId="{04A46542-D254-48AD-AD56-B8F506D3B04B}" type="presParOf" srcId="{BE08F051-7ADB-4F3F-A04E-B5DC3E87BCC6}" destId="{EF8A1D2E-147E-4251-98D4-D558C7843EE2}" srcOrd="6" destOrd="0" presId="urn:microsoft.com/office/officeart/2005/8/layout/list1"/>
    <dgm:cxn modelId="{8D17D1CB-522E-4D42-A659-4F5151FF3031}" type="presParOf" srcId="{BE08F051-7ADB-4F3F-A04E-B5DC3E87BCC6}" destId="{08204B49-0921-4A31-9DB8-33FA585F3788}" srcOrd="7" destOrd="0" presId="urn:microsoft.com/office/officeart/2005/8/layout/list1"/>
    <dgm:cxn modelId="{3BBF22AD-9022-4FFF-AC87-F36A8C216459}" type="presParOf" srcId="{BE08F051-7ADB-4F3F-A04E-B5DC3E87BCC6}" destId="{E228511E-B4E1-4D7B-AB0D-24B6BC4E1CC8}" srcOrd="8" destOrd="0" presId="urn:microsoft.com/office/officeart/2005/8/layout/list1"/>
    <dgm:cxn modelId="{5CB47B3F-3472-449C-9FCE-FC1BFF5A0CA8}" type="presParOf" srcId="{E228511E-B4E1-4D7B-AB0D-24B6BC4E1CC8}" destId="{A18E048A-417E-4279-8AD1-B801DF05ED72}" srcOrd="0" destOrd="0" presId="urn:microsoft.com/office/officeart/2005/8/layout/list1"/>
    <dgm:cxn modelId="{95CCC23C-6280-4019-AE6A-24F62DF03BB6}" type="presParOf" srcId="{E228511E-B4E1-4D7B-AB0D-24B6BC4E1CC8}" destId="{6537F0FE-4235-4DAD-BDFE-637ABF8A234E}" srcOrd="1" destOrd="0" presId="urn:microsoft.com/office/officeart/2005/8/layout/list1"/>
    <dgm:cxn modelId="{72FB8E83-8B7F-40D5-AABE-F7044C3405D9}" type="presParOf" srcId="{BE08F051-7ADB-4F3F-A04E-B5DC3E87BCC6}" destId="{B6607B75-4F67-45C7-BD9F-FE960A0D286D}" srcOrd="9" destOrd="0" presId="urn:microsoft.com/office/officeart/2005/8/layout/list1"/>
    <dgm:cxn modelId="{C7B1F155-3E9E-439E-859C-BE7EC48B33A7}" type="presParOf" srcId="{BE08F051-7ADB-4F3F-A04E-B5DC3E87BCC6}" destId="{15221A05-669C-432B-B0B3-7F029DDDDFC1}" srcOrd="10" destOrd="0" presId="urn:microsoft.com/office/officeart/2005/8/layout/list1"/>
    <dgm:cxn modelId="{3DA93A92-6D74-4A54-849D-CFF7E3509F46}" type="presParOf" srcId="{BE08F051-7ADB-4F3F-A04E-B5DC3E87BCC6}" destId="{6DC0F51E-D7FB-4719-A0F1-DC5A5EFBF6D4}" srcOrd="11" destOrd="0" presId="urn:microsoft.com/office/officeart/2005/8/layout/list1"/>
    <dgm:cxn modelId="{4D045CF4-D06A-4F66-A915-D8DEB76716E7}" type="presParOf" srcId="{BE08F051-7ADB-4F3F-A04E-B5DC3E87BCC6}" destId="{27A100A7-1DC4-4182-9080-C8ABC9673543}" srcOrd="12" destOrd="0" presId="urn:microsoft.com/office/officeart/2005/8/layout/list1"/>
    <dgm:cxn modelId="{33503ACA-1177-4EBD-8961-6BCC91C55927}" type="presParOf" srcId="{27A100A7-1DC4-4182-9080-C8ABC9673543}" destId="{3151DF81-7F1F-4A99-B844-23E50003498D}" srcOrd="0" destOrd="0" presId="urn:microsoft.com/office/officeart/2005/8/layout/list1"/>
    <dgm:cxn modelId="{F1975778-D4F9-40D7-BFA4-9760EB8C798B}" type="presParOf" srcId="{27A100A7-1DC4-4182-9080-C8ABC9673543}" destId="{0DC9BEFB-F0F7-4B74-9C1A-4933703D6A3F}" srcOrd="1" destOrd="0" presId="urn:microsoft.com/office/officeart/2005/8/layout/list1"/>
    <dgm:cxn modelId="{81E58B6E-30C5-4F50-8BD2-4F126FD84604}" type="presParOf" srcId="{BE08F051-7ADB-4F3F-A04E-B5DC3E87BCC6}" destId="{4F422FA3-70C3-4592-8FDD-8D9109E91D14}" srcOrd="13" destOrd="0" presId="urn:microsoft.com/office/officeart/2005/8/layout/list1"/>
    <dgm:cxn modelId="{25D6B077-64A0-42AA-A25E-4ADADECD3455}" type="presParOf" srcId="{BE08F051-7ADB-4F3F-A04E-B5DC3E87BCC6}" destId="{A37033BA-12A4-4E72-A238-C494B4F36B26}" srcOrd="14" destOrd="0" presId="urn:microsoft.com/office/officeart/2005/8/layout/list1"/>
    <dgm:cxn modelId="{6C477D8E-9C63-43BE-9EBE-CFB2E6C1001D}" type="presParOf" srcId="{BE08F051-7ADB-4F3F-A04E-B5DC3E87BCC6}" destId="{D819B507-AC34-48C4-BD02-D7A0012CA851}" srcOrd="15" destOrd="0" presId="urn:microsoft.com/office/officeart/2005/8/layout/list1"/>
    <dgm:cxn modelId="{A37A172C-F87E-491D-B6ED-AF5480B2D224}" type="presParOf" srcId="{BE08F051-7ADB-4F3F-A04E-B5DC3E87BCC6}" destId="{A98C8C43-DB9E-4311-8576-3D311265ED74}" srcOrd="16" destOrd="0" presId="urn:microsoft.com/office/officeart/2005/8/layout/list1"/>
    <dgm:cxn modelId="{2C8ED647-48E7-40E9-9695-83C2F1286BDA}" type="presParOf" srcId="{A98C8C43-DB9E-4311-8576-3D311265ED74}" destId="{2A2C4BF2-E663-40C0-8B21-6DD1712B126D}" srcOrd="0" destOrd="0" presId="urn:microsoft.com/office/officeart/2005/8/layout/list1"/>
    <dgm:cxn modelId="{9A1BDD16-B925-4FAB-9CC0-43D8F6C3A8C6}" type="presParOf" srcId="{A98C8C43-DB9E-4311-8576-3D311265ED74}" destId="{D462687F-EAF3-4150-8687-F4EB847B45B6}" srcOrd="1" destOrd="0" presId="urn:microsoft.com/office/officeart/2005/8/layout/list1"/>
    <dgm:cxn modelId="{FE0B383E-B987-41C8-AE84-1C774154FBC0}" type="presParOf" srcId="{BE08F051-7ADB-4F3F-A04E-B5DC3E87BCC6}" destId="{FFA9969D-992A-47EC-BDCC-FCFA037B82C0}" srcOrd="17" destOrd="0" presId="urn:microsoft.com/office/officeart/2005/8/layout/list1"/>
    <dgm:cxn modelId="{A0EF1326-0F68-43F0-AAF4-FB103E446E91}"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B9DB3-7D6F-45B1-AC87-5CFD7B7AEF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D03CF59-9127-4C0C-97ED-B44F6F3CB725}">
      <dgm:prSet phldrT="[Text]" custT="1"/>
      <dgm:spPr/>
      <dgm:t>
        <a:bodyPr/>
        <a:lstStyle/>
        <a:p>
          <a:pPr algn="ctr"/>
          <a:r>
            <a:rPr lang="en-US" sz="1800" dirty="0" smtClean="0"/>
            <a:t>Low access to adequate water and sanitation</a:t>
          </a:r>
          <a:endParaRPr lang="en-US" sz="1800" dirty="0"/>
        </a:p>
      </dgm:t>
    </dgm:pt>
    <dgm:pt modelId="{27DC6557-0C03-4035-92A3-9CFEC9034508}" type="parTrans" cxnId="{724D0288-3FCA-4B9C-B4A0-566B3A6DE45F}">
      <dgm:prSet/>
      <dgm:spPr/>
      <dgm:t>
        <a:bodyPr/>
        <a:lstStyle/>
        <a:p>
          <a:endParaRPr lang="en-US"/>
        </a:p>
      </dgm:t>
    </dgm:pt>
    <dgm:pt modelId="{528081E9-F6DD-47A8-AFE3-6CA1B0316E14}" type="sibTrans" cxnId="{724D0288-3FCA-4B9C-B4A0-566B3A6DE45F}">
      <dgm:prSet/>
      <dgm:spPr/>
      <dgm:t>
        <a:bodyPr/>
        <a:lstStyle/>
        <a:p>
          <a:endParaRPr lang="en-US"/>
        </a:p>
      </dgm:t>
    </dgm:pt>
    <dgm:pt modelId="{427DD1B5-1D51-4D5A-8AD8-6341F33F6E2B}">
      <dgm:prSet phldrT="[Text]" custT="1"/>
      <dgm:spPr/>
      <dgm:t>
        <a:bodyPr/>
        <a:lstStyle/>
        <a:p>
          <a:pPr algn="ctr"/>
          <a:r>
            <a:rPr lang="en-US" sz="1800" dirty="0" smtClean="0"/>
            <a:t>High rate of communicable diseases</a:t>
          </a:r>
          <a:endParaRPr lang="en-US" sz="1800" dirty="0"/>
        </a:p>
      </dgm:t>
    </dgm:pt>
    <dgm:pt modelId="{6FA8A37E-3C94-440A-BDDE-97339CA77F1C}" type="parTrans" cxnId="{2FF50F31-46FF-4533-A7A0-7871DDE4FABF}">
      <dgm:prSet/>
      <dgm:spPr/>
      <dgm:t>
        <a:bodyPr/>
        <a:lstStyle/>
        <a:p>
          <a:endParaRPr lang="en-US"/>
        </a:p>
      </dgm:t>
    </dgm:pt>
    <dgm:pt modelId="{79958BCB-5A35-4736-B42A-0CD7C32E2844}" type="sibTrans" cxnId="{2FF50F31-46FF-4533-A7A0-7871DDE4FABF}">
      <dgm:prSet/>
      <dgm:spPr/>
      <dgm:t>
        <a:bodyPr/>
        <a:lstStyle/>
        <a:p>
          <a:endParaRPr lang="en-US"/>
        </a:p>
      </dgm:t>
    </dgm:pt>
    <dgm:pt modelId="{055FDF76-534D-4C87-A911-851F387A89EE}">
      <dgm:prSet phldrT="[Text]" custT="1"/>
      <dgm:spPr/>
      <dgm:t>
        <a:bodyPr/>
        <a:lstStyle/>
        <a:p>
          <a:pPr algn="ctr"/>
          <a:r>
            <a:rPr lang="en-US" sz="1800" dirty="0" smtClean="0"/>
            <a:t>Reduction in vitality &amp; economic  productivity</a:t>
          </a:r>
          <a:endParaRPr lang="en-US" sz="1800" dirty="0"/>
        </a:p>
      </dgm:t>
    </dgm:pt>
    <dgm:pt modelId="{8E6E369C-48D4-49F2-AFD5-248401774DA2}" type="parTrans" cxnId="{D278EEE6-A8E4-4ADE-B76E-9A39E1C7258B}">
      <dgm:prSet/>
      <dgm:spPr/>
      <dgm:t>
        <a:bodyPr/>
        <a:lstStyle/>
        <a:p>
          <a:endParaRPr lang="en-US"/>
        </a:p>
      </dgm:t>
    </dgm:pt>
    <dgm:pt modelId="{EA35563D-BB93-4F48-B324-E5045D42D0B2}" type="sibTrans" cxnId="{D278EEE6-A8E4-4ADE-B76E-9A39E1C7258B}">
      <dgm:prSet/>
      <dgm:spPr/>
      <dgm:t>
        <a:bodyPr/>
        <a:lstStyle/>
        <a:p>
          <a:endParaRPr lang="en-US"/>
        </a:p>
      </dgm:t>
    </dgm:pt>
    <dgm:pt modelId="{8D823A5F-29E4-4E76-A427-BB359B102AD2}">
      <dgm:prSet phldrT="[Text]" custT="1"/>
      <dgm:spPr/>
      <dgm:t>
        <a:bodyPr/>
        <a:lstStyle/>
        <a:p>
          <a:pPr algn="ctr"/>
          <a:r>
            <a:rPr lang="en-US" sz="1800" dirty="0" smtClean="0"/>
            <a:t>Poverty</a:t>
          </a:r>
          <a:endParaRPr lang="en-US" sz="1800" dirty="0"/>
        </a:p>
      </dgm:t>
    </dgm:pt>
    <dgm:pt modelId="{3351FCFF-06EA-4EA7-9005-82A5B506541C}" type="parTrans" cxnId="{A8CD3E56-6963-40D4-90B7-D86664AF0F28}">
      <dgm:prSet/>
      <dgm:spPr/>
      <dgm:t>
        <a:bodyPr/>
        <a:lstStyle/>
        <a:p>
          <a:endParaRPr lang="en-US"/>
        </a:p>
      </dgm:t>
    </dgm:pt>
    <dgm:pt modelId="{256F56B8-70BC-4A01-B079-DF0ECDD51B41}" type="sibTrans" cxnId="{A8CD3E56-6963-40D4-90B7-D86664AF0F28}">
      <dgm:prSet/>
      <dgm:spPr/>
      <dgm:t>
        <a:bodyPr/>
        <a:lstStyle/>
        <a:p>
          <a:endParaRPr lang="en-US"/>
        </a:p>
      </dgm:t>
    </dgm:pt>
    <dgm:pt modelId="{D3F58A62-9E4F-420E-BC11-E6BE4DA4A487}" type="pres">
      <dgm:prSet presAssocID="{C2EB9DB3-7D6F-45B1-AC87-5CFD7B7AEF51}" presName="cycle" presStyleCnt="0">
        <dgm:presLayoutVars>
          <dgm:dir/>
          <dgm:resizeHandles val="exact"/>
        </dgm:presLayoutVars>
      </dgm:prSet>
      <dgm:spPr/>
      <dgm:t>
        <a:bodyPr/>
        <a:lstStyle/>
        <a:p>
          <a:endParaRPr lang="en-US"/>
        </a:p>
      </dgm:t>
    </dgm:pt>
    <dgm:pt modelId="{C6771804-72E6-4CC3-BFE4-D8087897AD6A}" type="pres">
      <dgm:prSet presAssocID="{2D03CF59-9127-4C0C-97ED-B44F6F3CB725}" presName="node" presStyleLbl="node1" presStyleIdx="0" presStyleCnt="4">
        <dgm:presLayoutVars>
          <dgm:bulletEnabled val="1"/>
        </dgm:presLayoutVars>
      </dgm:prSet>
      <dgm:spPr/>
      <dgm:t>
        <a:bodyPr/>
        <a:lstStyle/>
        <a:p>
          <a:endParaRPr lang="en-US"/>
        </a:p>
      </dgm:t>
    </dgm:pt>
    <dgm:pt modelId="{76CE5CAA-B7DF-4405-A3C8-6D7766215934}" type="pres">
      <dgm:prSet presAssocID="{2D03CF59-9127-4C0C-97ED-B44F6F3CB725}" presName="spNode" presStyleCnt="0"/>
      <dgm:spPr/>
    </dgm:pt>
    <dgm:pt modelId="{CEDA658D-9776-45D4-94EB-D38DCB6D757A}" type="pres">
      <dgm:prSet presAssocID="{528081E9-F6DD-47A8-AFE3-6CA1B0316E14}" presName="sibTrans" presStyleLbl="sibTrans1D1" presStyleIdx="0" presStyleCnt="4"/>
      <dgm:spPr/>
      <dgm:t>
        <a:bodyPr/>
        <a:lstStyle/>
        <a:p>
          <a:endParaRPr lang="en-US"/>
        </a:p>
      </dgm:t>
    </dgm:pt>
    <dgm:pt modelId="{E4702A3A-345A-457B-A3C9-D90F168FBA35}" type="pres">
      <dgm:prSet presAssocID="{427DD1B5-1D51-4D5A-8AD8-6341F33F6E2B}" presName="node" presStyleLbl="node1" presStyleIdx="1" presStyleCnt="4">
        <dgm:presLayoutVars>
          <dgm:bulletEnabled val="1"/>
        </dgm:presLayoutVars>
      </dgm:prSet>
      <dgm:spPr/>
      <dgm:t>
        <a:bodyPr/>
        <a:lstStyle/>
        <a:p>
          <a:endParaRPr lang="en-US"/>
        </a:p>
      </dgm:t>
    </dgm:pt>
    <dgm:pt modelId="{9547E660-AFBC-4D85-83DC-C7358EDBDA1D}" type="pres">
      <dgm:prSet presAssocID="{427DD1B5-1D51-4D5A-8AD8-6341F33F6E2B}" presName="spNode" presStyleCnt="0"/>
      <dgm:spPr/>
    </dgm:pt>
    <dgm:pt modelId="{38B15610-C45B-466F-AF4F-C54C094CB3A2}" type="pres">
      <dgm:prSet presAssocID="{79958BCB-5A35-4736-B42A-0CD7C32E2844}" presName="sibTrans" presStyleLbl="sibTrans1D1" presStyleIdx="1" presStyleCnt="4"/>
      <dgm:spPr/>
      <dgm:t>
        <a:bodyPr/>
        <a:lstStyle/>
        <a:p>
          <a:endParaRPr lang="en-US"/>
        </a:p>
      </dgm:t>
    </dgm:pt>
    <dgm:pt modelId="{DF503213-C41A-4CDD-9350-4543F51F312F}" type="pres">
      <dgm:prSet presAssocID="{055FDF76-534D-4C87-A911-851F387A89EE}" presName="node" presStyleLbl="node1" presStyleIdx="2" presStyleCnt="4">
        <dgm:presLayoutVars>
          <dgm:bulletEnabled val="1"/>
        </dgm:presLayoutVars>
      </dgm:prSet>
      <dgm:spPr/>
      <dgm:t>
        <a:bodyPr/>
        <a:lstStyle/>
        <a:p>
          <a:endParaRPr lang="en-US"/>
        </a:p>
      </dgm:t>
    </dgm:pt>
    <dgm:pt modelId="{0F391136-28F1-48AA-9D53-1E56F8C59E46}" type="pres">
      <dgm:prSet presAssocID="{055FDF76-534D-4C87-A911-851F387A89EE}" presName="spNode" presStyleCnt="0"/>
      <dgm:spPr/>
    </dgm:pt>
    <dgm:pt modelId="{70EF5E90-15BF-460F-89E0-71EDCF8644CD}" type="pres">
      <dgm:prSet presAssocID="{EA35563D-BB93-4F48-B324-E5045D42D0B2}" presName="sibTrans" presStyleLbl="sibTrans1D1" presStyleIdx="2" presStyleCnt="4"/>
      <dgm:spPr/>
      <dgm:t>
        <a:bodyPr/>
        <a:lstStyle/>
        <a:p>
          <a:endParaRPr lang="en-US"/>
        </a:p>
      </dgm:t>
    </dgm:pt>
    <dgm:pt modelId="{3AE5DF3E-5D4E-4910-A75D-C6A712DB1421}" type="pres">
      <dgm:prSet presAssocID="{8D823A5F-29E4-4E76-A427-BB359B102AD2}" presName="node" presStyleLbl="node1" presStyleIdx="3" presStyleCnt="4">
        <dgm:presLayoutVars>
          <dgm:bulletEnabled val="1"/>
        </dgm:presLayoutVars>
      </dgm:prSet>
      <dgm:spPr/>
      <dgm:t>
        <a:bodyPr/>
        <a:lstStyle/>
        <a:p>
          <a:endParaRPr lang="en-US"/>
        </a:p>
      </dgm:t>
    </dgm:pt>
    <dgm:pt modelId="{2BC7C4A0-8EC1-49BC-9BAB-4155245B3567}" type="pres">
      <dgm:prSet presAssocID="{8D823A5F-29E4-4E76-A427-BB359B102AD2}" presName="spNode" presStyleCnt="0"/>
      <dgm:spPr/>
    </dgm:pt>
    <dgm:pt modelId="{13BE305F-95F0-4B31-9AE9-5F358A3E34D3}" type="pres">
      <dgm:prSet presAssocID="{256F56B8-70BC-4A01-B079-DF0ECDD51B41}" presName="sibTrans" presStyleLbl="sibTrans1D1" presStyleIdx="3" presStyleCnt="4"/>
      <dgm:spPr/>
      <dgm:t>
        <a:bodyPr/>
        <a:lstStyle/>
        <a:p>
          <a:endParaRPr lang="en-US"/>
        </a:p>
      </dgm:t>
    </dgm:pt>
  </dgm:ptLst>
  <dgm:cxnLst>
    <dgm:cxn modelId="{724D0288-3FCA-4B9C-B4A0-566B3A6DE45F}" srcId="{C2EB9DB3-7D6F-45B1-AC87-5CFD7B7AEF51}" destId="{2D03CF59-9127-4C0C-97ED-B44F6F3CB725}" srcOrd="0" destOrd="0" parTransId="{27DC6557-0C03-4035-92A3-9CFEC9034508}" sibTransId="{528081E9-F6DD-47A8-AFE3-6CA1B0316E14}"/>
    <dgm:cxn modelId="{338A312D-A652-458A-B26A-B3A7C6AF58C6}" type="presOf" srcId="{8D823A5F-29E4-4E76-A427-BB359B102AD2}" destId="{3AE5DF3E-5D4E-4910-A75D-C6A712DB1421}" srcOrd="0" destOrd="0" presId="urn:microsoft.com/office/officeart/2005/8/layout/cycle5"/>
    <dgm:cxn modelId="{196C9115-78A1-4C2C-9F6D-26B9ACF09A65}" type="presOf" srcId="{528081E9-F6DD-47A8-AFE3-6CA1B0316E14}" destId="{CEDA658D-9776-45D4-94EB-D38DCB6D757A}" srcOrd="0" destOrd="0" presId="urn:microsoft.com/office/officeart/2005/8/layout/cycle5"/>
    <dgm:cxn modelId="{DC4B7748-457B-4AB5-AACC-DCEF712AD9E2}" type="presOf" srcId="{2D03CF59-9127-4C0C-97ED-B44F6F3CB725}" destId="{C6771804-72E6-4CC3-BFE4-D8087897AD6A}" srcOrd="0" destOrd="0" presId="urn:microsoft.com/office/officeart/2005/8/layout/cycle5"/>
    <dgm:cxn modelId="{A3EA1A30-8ACB-445F-B62C-A00654B966DC}" type="presOf" srcId="{256F56B8-70BC-4A01-B079-DF0ECDD51B41}" destId="{13BE305F-95F0-4B31-9AE9-5F358A3E34D3}" srcOrd="0" destOrd="0" presId="urn:microsoft.com/office/officeart/2005/8/layout/cycle5"/>
    <dgm:cxn modelId="{292C455A-86FA-4C14-8DF3-FE8C99C246E0}" type="presOf" srcId="{055FDF76-534D-4C87-A911-851F387A89EE}" destId="{DF503213-C41A-4CDD-9350-4543F51F312F}" srcOrd="0" destOrd="0" presId="urn:microsoft.com/office/officeart/2005/8/layout/cycle5"/>
    <dgm:cxn modelId="{D278EEE6-A8E4-4ADE-B76E-9A39E1C7258B}" srcId="{C2EB9DB3-7D6F-45B1-AC87-5CFD7B7AEF51}" destId="{055FDF76-534D-4C87-A911-851F387A89EE}" srcOrd="2" destOrd="0" parTransId="{8E6E369C-48D4-49F2-AFD5-248401774DA2}" sibTransId="{EA35563D-BB93-4F48-B324-E5045D42D0B2}"/>
    <dgm:cxn modelId="{042387DE-F5BD-46CB-9654-1B03D573336C}" type="presOf" srcId="{79958BCB-5A35-4736-B42A-0CD7C32E2844}" destId="{38B15610-C45B-466F-AF4F-C54C094CB3A2}" srcOrd="0" destOrd="0" presId="urn:microsoft.com/office/officeart/2005/8/layout/cycle5"/>
    <dgm:cxn modelId="{2FF50F31-46FF-4533-A7A0-7871DDE4FABF}" srcId="{C2EB9DB3-7D6F-45B1-AC87-5CFD7B7AEF51}" destId="{427DD1B5-1D51-4D5A-8AD8-6341F33F6E2B}" srcOrd="1" destOrd="0" parTransId="{6FA8A37E-3C94-440A-BDDE-97339CA77F1C}" sibTransId="{79958BCB-5A35-4736-B42A-0CD7C32E2844}"/>
    <dgm:cxn modelId="{75852E2C-7C0F-4A21-924D-38A7D578560B}" type="presOf" srcId="{427DD1B5-1D51-4D5A-8AD8-6341F33F6E2B}" destId="{E4702A3A-345A-457B-A3C9-D90F168FBA35}" srcOrd="0" destOrd="0" presId="urn:microsoft.com/office/officeart/2005/8/layout/cycle5"/>
    <dgm:cxn modelId="{EAAF7D71-D053-43D7-B3B9-A2CEF09E6555}" type="presOf" srcId="{C2EB9DB3-7D6F-45B1-AC87-5CFD7B7AEF51}" destId="{D3F58A62-9E4F-420E-BC11-E6BE4DA4A487}" srcOrd="0" destOrd="0" presId="urn:microsoft.com/office/officeart/2005/8/layout/cycle5"/>
    <dgm:cxn modelId="{A7585169-434F-4DDD-B567-ED79BC822F62}" type="presOf" srcId="{EA35563D-BB93-4F48-B324-E5045D42D0B2}" destId="{70EF5E90-15BF-460F-89E0-71EDCF8644CD}" srcOrd="0" destOrd="0" presId="urn:microsoft.com/office/officeart/2005/8/layout/cycle5"/>
    <dgm:cxn modelId="{A8CD3E56-6963-40D4-90B7-D86664AF0F28}" srcId="{C2EB9DB3-7D6F-45B1-AC87-5CFD7B7AEF51}" destId="{8D823A5F-29E4-4E76-A427-BB359B102AD2}" srcOrd="3" destOrd="0" parTransId="{3351FCFF-06EA-4EA7-9005-82A5B506541C}" sibTransId="{256F56B8-70BC-4A01-B079-DF0ECDD51B41}"/>
    <dgm:cxn modelId="{57220F4D-02BE-458C-B056-2B7B6556DD4C}" type="presParOf" srcId="{D3F58A62-9E4F-420E-BC11-E6BE4DA4A487}" destId="{C6771804-72E6-4CC3-BFE4-D8087897AD6A}" srcOrd="0" destOrd="0" presId="urn:microsoft.com/office/officeart/2005/8/layout/cycle5"/>
    <dgm:cxn modelId="{92B3E554-C468-48C1-97CB-C02D2750BBFF}" type="presParOf" srcId="{D3F58A62-9E4F-420E-BC11-E6BE4DA4A487}" destId="{76CE5CAA-B7DF-4405-A3C8-6D7766215934}" srcOrd="1" destOrd="0" presId="urn:microsoft.com/office/officeart/2005/8/layout/cycle5"/>
    <dgm:cxn modelId="{B6EA25B0-22C8-47EB-B96A-58D3DF78B916}" type="presParOf" srcId="{D3F58A62-9E4F-420E-BC11-E6BE4DA4A487}" destId="{CEDA658D-9776-45D4-94EB-D38DCB6D757A}" srcOrd="2" destOrd="0" presId="urn:microsoft.com/office/officeart/2005/8/layout/cycle5"/>
    <dgm:cxn modelId="{D7E74C1B-2BFF-48FE-A041-66AFE981D415}" type="presParOf" srcId="{D3F58A62-9E4F-420E-BC11-E6BE4DA4A487}" destId="{E4702A3A-345A-457B-A3C9-D90F168FBA35}" srcOrd="3" destOrd="0" presId="urn:microsoft.com/office/officeart/2005/8/layout/cycle5"/>
    <dgm:cxn modelId="{E05528F4-FFF3-4121-935D-E5A71DB37F7A}" type="presParOf" srcId="{D3F58A62-9E4F-420E-BC11-E6BE4DA4A487}" destId="{9547E660-AFBC-4D85-83DC-C7358EDBDA1D}" srcOrd="4" destOrd="0" presId="urn:microsoft.com/office/officeart/2005/8/layout/cycle5"/>
    <dgm:cxn modelId="{6026A9F7-193E-41A4-B631-3A580FA37D49}" type="presParOf" srcId="{D3F58A62-9E4F-420E-BC11-E6BE4DA4A487}" destId="{38B15610-C45B-466F-AF4F-C54C094CB3A2}" srcOrd="5" destOrd="0" presId="urn:microsoft.com/office/officeart/2005/8/layout/cycle5"/>
    <dgm:cxn modelId="{81231D59-04C1-4F58-97B9-C5D47CEABCCF}" type="presParOf" srcId="{D3F58A62-9E4F-420E-BC11-E6BE4DA4A487}" destId="{DF503213-C41A-4CDD-9350-4543F51F312F}" srcOrd="6" destOrd="0" presId="urn:microsoft.com/office/officeart/2005/8/layout/cycle5"/>
    <dgm:cxn modelId="{13F1560C-013D-4AC8-9CE6-D1457D41DC68}" type="presParOf" srcId="{D3F58A62-9E4F-420E-BC11-E6BE4DA4A487}" destId="{0F391136-28F1-48AA-9D53-1E56F8C59E46}" srcOrd="7" destOrd="0" presId="urn:microsoft.com/office/officeart/2005/8/layout/cycle5"/>
    <dgm:cxn modelId="{8A957193-14B2-4351-8AD7-9DEAB472BAF9}" type="presParOf" srcId="{D3F58A62-9E4F-420E-BC11-E6BE4DA4A487}" destId="{70EF5E90-15BF-460F-89E0-71EDCF8644CD}" srcOrd="8" destOrd="0" presId="urn:microsoft.com/office/officeart/2005/8/layout/cycle5"/>
    <dgm:cxn modelId="{A034FEC0-F775-4C1C-80D5-D7E1055EDF7F}" type="presParOf" srcId="{D3F58A62-9E4F-420E-BC11-E6BE4DA4A487}" destId="{3AE5DF3E-5D4E-4910-A75D-C6A712DB1421}" srcOrd="9" destOrd="0" presId="urn:microsoft.com/office/officeart/2005/8/layout/cycle5"/>
    <dgm:cxn modelId="{58DCB202-FB16-4D4E-87B6-83C690CD7713}" type="presParOf" srcId="{D3F58A62-9E4F-420E-BC11-E6BE4DA4A487}" destId="{2BC7C4A0-8EC1-49BC-9BAB-4155245B3567}" srcOrd="10" destOrd="0" presId="urn:microsoft.com/office/officeart/2005/8/layout/cycle5"/>
    <dgm:cxn modelId="{64FA0756-7370-492F-B28C-21E80942C08A}" type="presParOf" srcId="{D3F58A62-9E4F-420E-BC11-E6BE4DA4A487}" destId="{13BE305F-95F0-4B31-9AE9-5F358A3E34D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lumMod val="60000"/>
            <a:lumOff val="40000"/>
          </a:schemeClr>
        </a:solidFill>
      </dgm:spPr>
      <dgm:t>
        <a:bodyPr/>
        <a:lstStyle/>
        <a:p>
          <a:r>
            <a:rPr lang="en-US" b="1" dirty="0" smtClean="0">
              <a:solidFill>
                <a:schemeClr val="accent6">
                  <a:lumMod val="50000"/>
                </a:schemeClr>
              </a:solidFill>
            </a:rPr>
            <a:t>Water and Economic Development</a:t>
          </a:r>
          <a:endParaRPr lang="en-US" b="1" dirty="0">
            <a:solidFill>
              <a:schemeClr val="accent6">
                <a:lumMod val="50000"/>
              </a:schemeClr>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smtClean="0"/>
            <a:t>Key Global Water Challenges</a:t>
          </a:r>
          <a:endParaRPr lang="en-US" dirty="0" smtClean="0"/>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5D851D88-3B49-41F2-8826-AAB42526FD20}" type="presOf" srcId="{D2048C71-4340-415E-833A-F2743115B432}" destId="{A18E048A-417E-4279-8AD1-B801DF05ED72}" srcOrd="0" destOrd="0" presId="urn:microsoft.com/office/officeart/2005/8/layout/list1"/>
    <dgm:cxn modelId="{36F19718-085A-4797-9CFD-BF7964801020}" srcId="{45990921-DE02-47D8-ABC5-D5F4287EACC8}" destId="{17F436BE-6F02-472F-965D-1DF5993E20A6}" srcOrd="1" destOrd="0" parTransId="{306E6E41-71EA-4FE5-98EA-82EAD04F2B2F}" sibTransId="{127963EC-9EB9-4530-A2B6-F4A51A4162F8}"/>
    <dgm:cxn modelId="{6DED8BD6-FC81-41BE-8FA3-299C0C36C0B4}" type="presOf" srcId="{A0E6A035-BB28-47AF-BD28-5F2DA4ACA809}" destId="{62EB141D-5C3D-4F80-8C77-8B2F5EEF5FBA}" srcOrd="0" destOrd="0" presId="urn:microsoft.com/office/officeart/2005/8/layout/list1"/>
    <dgm:cxn modelId="{CACBE857-3F33-417E-8223-99DAA5736B29}" type="presOf" srcId="{45990921-DE02-47D8-ABC5-D5F4287EACC8}" destId="{BE08F051-7ADB-4F3F-A04E-B5DC3E87BCC6}" srcOrd="0" destOrd="0" presId="urn:microsoft.com/office/officeart/2005/8/layout/list1"/>
    <dgm:cxn modelId="{8845ADFD-289A-4F6A-813B-F42FD759A85C}" type="presOf" srcId="{4015F81E-12D7-4087-B399-081000603965}" destId="{2A2C4BF2-E663-40C0-8B21-6DD1712B126D}" srcOrd="0" destOrd="0" presId="urn:microsoft.com/office/officeart/2005/8/layout/list1"/>
    <dgm:cxn modelId="{6CE76204-6322-4319-B441-2566D352FAFF}" type="presOf" srcId="{A0E6A035-BB28-47AF-BD28-5F2DA4ACA809}" destId="{235F3891-6DB9-4914-A5C0-8F76A9C778B2}" srcOrd="1"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47986EFD-2928-4A21-A892-AB22F666D62B}" type="presOf" srcId="{17F436BE-6F02-472F-965D-1DF5993E20A6}" destId="{36635D48-2D6F-4816-A8F0-548CF68F6FE7}" srcOrd="1" destOrd="0" presId="urn:microsoft.com/office/officeart/2005/8/layout/list1"/>
    <dgm:cxn modelId="{E45D09D6-5052-4EB2-95B1-12F8A8F1DE6A}" type="presOf" srcId="{D2048C71-4340-415E-833A-F2743115B432}" destId="{6537F0FE-4235-4DAD-BDFE-637ABF8A234E}" srcOrd="1" destOrd="0" presId="urn:microsoft.com/office/officeart/2005/8/layout/list1"/>
    <dgm:cxn modelId="{A1255B26-D8C6-4617-97EB-0D2B5E934D54}" type="presOf" srcId="{E9FED42F-8E1E-4FAD-998B-4939B973C015}" destId="{3151DF81-7F1F-4A99-B844-23E50003498D}" srcOrd="0" destOrd="0" presId="urn:microsoft.com/office/officeart/2005/8/layout/list1"/>
    <dgm:cxn modelId="{42127F52-D487-42FB-A2AF-54B9C7038C90}" type="presOf" srcId="{4015F81E-12D7-4087-B399-081000603965}" destId="{D462687F-EAF3-4150-8687-F4EB847B45B6}" srcOrd="1" destOrd="0" presId="urn:microsoft.com/office/officeart/2005/8/layout/list1"/>
    <dgm:cxn modelId="{C9DC95DF-BE15-409A-A292-2A94361D0F97}" type="presOf" srcId="{E9FED42F-8E1E-4FAD-998B-4939B973C015}" destId="{0DC9BEFB-F0F7-4B74-9C1A-4933703D6A3F}" srcOrd="1" destOrd="0" presId="urn:microsoft.com/office/officeart/2005/8/layout/list1"/>
    <dgm:cxn modelId="{52463848-CAF0-4B70-8CA6-262336D18581}" type="presOf" srcId="{17F436BE-6F02-472F-965D-1DF5993E20A6}" destId="{E3286039-153A-4003-A04D-B41CCD902CBB}" srcOrd="0" destOrd="0" presId="urn:microsoft.com/office/officeart/2005/8/layout/list1"/>
    <dgm:cxn modelId="{351DF12E-1F31-40B6-AA35-5F8CD4F0BDC6}" type="presParOf" srcId="{BE08F051-7ADB-4F3F-A04E-B5DC3E87BCC6}" destId="{7B5C0D3B-EBEC-453A-9563-5FE64CF797BC}" srcOrd="0" destOrd="0" presId="urn:microsoft.com/office/officeart/2005/8/layout/list1"/>
    <dgm:cxn modelId="{571E7D11-2A6D-4F7B-8AF5-956A73422963}" type="presParOf" srcId="{7B5C0D3B-EBEC-453A-9563-5FE64CF797BC}" destId="{62EB141D-5C3D-4F80-8C77-8B2F5EEF5FBA}" srcOrd="0" destOrd="0" presId="urn:microsoft.com/office/officeart/2005/8/layout/list1"/>
    <dgm:cxn modelId="{2195DBA7-940D-4704-9308-93277E633DD9}" type="presParOf" srcId="{7B5C0D3B-EBEC-453A-9563-5FE64CF797BC}" destId="{235F3891-6DB9-4914-A5C0-8F76A9C778B2}" srcOrd="1" destOrd="0" presId="urn:microsoft.com/office/officeart/2005/8/layout/list1"/>
    <dgm:cxn modelId="{C1906DED-819F-4D6B-AF20-906EB00C74CF}" type="presParOf" srcId="{BE08F051-7ADB-4F3F-A04E-B5DC3E87BCC6}" destId="{5B2643CD-8F23-481D-82EA-AAB5428D2A88}" srcOrd="1" destOrd="0" presId="urn:microsoft.com/office/officeart/2005/8/layout/list1"/>
    <dgm:cxn modelId="{6829D0F7-8B2C-4F83-99EB-83CCAE7B6E92}" type="presParOf" srcId="{BE08F051-7ADB-4F3F-A04E-B5DC3E87BCC6}" destId="{FFECA23D-9737-4BF6-97F6-EE192440C08A}" srcOrd="2" destOrd="0" presId="urn:microsoft.com/office/officeart/2005/8/layout/list1"/>
    <dgm:cxn modelId="{DDAA2DE0-153F-42FC-9BAC-7DA7C80B2D05}" type="presParOf" srcId="{BE08F051-7ADB-4F3F-A04E-B5DC3E87BCC6}" destId="{19C7D7E9-4B9D-444D-A2EA-93D89F8FB808}" srcOrd="3" destOrd="0" presId="urn:microsoft.com/office/officeart/2005/8/layout/list1"/>
    <dgm:cxn modelId="{BF34E1E5-D613-47E8-9A30-185DEB8F69BB}" type="presParOf" srcId="{BE08F051-7ADB-4F3F-A04E-B5DC3E87BCC6}" destId="{0742C626-3FFA-419E-977A-5A45DD0CAC05}" srcOrd="4" destOrd="0" presId="urn:microsoft.com/office/officeart/2005/8/layout/list1"/>
    <dgm:cxn modelId="{AAF7DA6C-1E80-4D05-8497-703BDD6057FD}" type="presParOf" srcId="{0742C626-3FFA-419E-977A-5A45DD0CAC05}" destId="{E3286039-153A-4003-A04D-B41CCD902CBB}" srcOrd="0" destOrd="0" presId="urn:microsoft.com/office/officeart/2005/8/layout/list1"/>
    <dgm:cxn modelId="{F803CB5B-215C-4949-A9D1-6CA4733D0F7C}" type="presParOf" srcId="{0742C626-3FFA-419E-977A-5A45DD0CAC05}" destId="{36635D48-2D6F-4816-A8F0-548CF68F6FE7}" srcOrd="1" destOrd="0" presId="urn:microsoft.com/office/officeart/2005/8/layout/list1"/>
    <dgm:cxn modelId="{628CA846-2922-4EC6-B553-16490DF406D1}" type="presParOf" srcId="{BE08F051-7ADB-4F3F-A04E-B5DC3E87BCC6}" destId="{118B6855-488C-4491-93E1-69426A1B5C8C}" srcOrd="5" destOrd="0" presId="urn:microsoft.com/office/officeart/2005/8/layout/list1"/>
    <dgm:cxn modelId="{B7B29044-C82B-4E00-A7AD-F7BF56F6AF02}" type="presParOf" srcId="{BE08F051-7ADB-4F3F-A04E-B5DC3E87BCC6}" destId="{EF8A1D2E-147E-4251-98D4-D558C7843EE2}" srcOrd="6" destOrd="0" presId="urn:microsoft.com/office/officeart/2005/8/layout/list1"/>
    <dgm:cxn modelId="{F7ED1D80-48FC-4565-BB4E-E429028E784F}" type="presParOf" srcId="{BE08F051-7ADB-4F3F-A04E-B5DC3E87BCC6}" destId="{08204B49-0921-4A31-9DB8-33FA585F3788}" srcOrd="7" destOrd="0" presId="urn:microsoft.com/office/officeart/2005/8/layout/list1"/>
    <dgm:cxn modelId="{83FF8930-A82E-4653-81E7-6C288A50796F}" type="presParOf" srcId="{BE08F051-7ADB-4F3F-A04E-B5DC3E87BCC6}" destId="{E228511E-B4E1-4D7B-AB0D-24B6BC4E1CC8}" srcOrd="8" destOrd="0" presId="urn:microsoft.com/office/officeart/2005/8/layout/list1"/>
    <dgm:cxn modelId="{33E883E6-DDB1-44C6-9114-5B666A765943}" type="presParOf" srcId="{E228511E-B4E1-4D7B-AB0D-24B6BC4E1CC8}" destId="{A18E048A-417E-4279-8AD1-B801DF05ED72}" srcOrd="0" destOrd="0" presId="urn:microsoft.com/office/officeart/2005/8/layout/list1"/>
    <dgm:cxn modelId="{60744168-5B65-4932-8FD9-F90311D87D9E}" type="presParOf" srcId="{E228511E-B4E1-4D7B-AB0D-24B6BC4E1CC8}" destId="{6537F0FE-4235-4DAD-BDFE-637ABF8A234E}" srcOrd="1" destOrd="0" presId="urn:microsoft.com/office/officeart/2005/8/layout/list1"/>
    <dgm:cxn modelId="{EBD6CEFC-92BE-4B21-A3A7-7AAF253C2999}" type="presParOf" srcId="{BE08F051-7ADB-4F3F-A04E-B5DC3E87BCC6}" destId="{B6607B75-4F67-45C7-BD9F-FE960A0D286D}" srcOrd="9" destOrd="0" presId="urn:microsoft.com/office/officeart/2005/8/layout/list1"/>
    <dgm:cxn modelId="{52900584-0486-4637-96BE-85559E9C5E65}" type="presParOf" srcId="{BE08F051-7ADB-4F3F-A04E-B5DC3E87BCC6}" destId="{15221A05-669C-432B-B0B3-7F029DDDDFC1}" srcOrd="10" destOrd="0" presId="urn:microsoft.com/office/officeart/2005/8/layout/list1"/>
    <dgm:cxn modelId="{70C23DEF-4342-4E5C-B9B6-B4A4EA4EC53F}" type="presParOf" srcId="{BE08F051-7ADB-4F3F-A04E-B5DC3E87BCC6}" destId="{6DC0F51E-D7FB-4719-A0F1-DC5A5EFBF6D4}" srcOrd="11" destOrd="0" presId="urn:microsoft.com/office/officeart/2005/8/layout/list1"/>
    <dgm:cxn modelId="{89046575-9304-452A-9C08-7046090A60B9}" type="presParOf" srcId="{BE08F051-7ADB-4F3F-A04E-B5DC3E87BCC6}" destId="{27A100A7-1DC4-4182-9080-C8ABC9673543}" srcOrd="12" destOrd="0" presId="urn:microsoft.com/office/officeart/2005/8/layout/list1"/>
    <dgm:cxn modelId="{C61E7A64-9A4C-4A45-ACAC-AFF5272E548E}" type="presParOf" srcId="{27A100A7-1DC4-4182-9080-C8ABC9673543}" destId="{3151DF81-7F1F-4A99-B844-23E50003498D}" srcOrd="0" destOrd="0" presId="urn:microsoft.com/office/officeart/2005/8/layout/list1"/>
    <dgm:cxn modelId="{BDE11E1A-F616-4667-A53F-CCB724F62A40}" type="presParOf" srcId="{27A100A7-1DC4-4182-9080-C8ABC9673543}" destId="{0DC9BEFB-F0F7-4B74-9C1A-4933703D6A3F}" srcOrd="1" destOrd="0" presId="urn:microsoft.com/office/officeart/2005/8/layout/list1"/>
    <dgm:cxn modelId="{71AFA679-62CF-42D9-9F8C-809D124D2D4C}" type="presParOf" srcId="{BE08F051-7ADB-4F3F-A04E-B5DC3E87BCC6}" destId="{4F422FA3-70C3-4592-8FDD-8D9109E91D14}" srcOrd="13" destOrd="0" presId="urn:microsoft.com/office/officeart/2005/8/layout/list1"/>
    <dgm:cxn modelId="{40E47140-34CB-423A-BAB6-DCAFFC025AE7}" type="presParOf" srcId="{BE08F051-7ADB-4F3F-A04E-B5DC3E87BCC6}" destId="{A37033BA-12A4-4E72-A238-C494B4F36B26}" srcOrd="14" destOrd="0" presId="urn:microsoft.com/office/officeart/2005/8/layout/list1"/>
    <dgm:cxn modelId="{58D70B9F-3D73-4807-BB46-5D3A6D8B301A}" type="presParOf" srcId="{BE08F051-7ADB-4F3F-A04E-B5DC3E87BCC6}" destId="{D819B507-AC34-48C4-BD02-D7A0012CA851}" srcOrd="15" destOrd="0" presId="urn:microsoft.com/office/officeart/2005/8/layout/list1"/>
    <dgm:cxn modelId="{CE205D13-F7AC-4FD8-9551-C78D36C0B52A}" type="presParOf" srcId="{BE08F051-7ADB-4F3F-A04E-B5DC3E87BCC6}" destId="{A98C8C43-DB9E-4311-8576-3D311265ED74}" srcOrd="16" destOrd="0" presId="urn:microsoft.com/office/officeart/2005/8/layout/list1"/>
    <dgm:cxn modelId="{A7AA8668-E68E-45C3-AEFC-425695B43877}" type="presParOf" srcId="{A98C8C43-DB9E-4311-8576-3D311265ED74}" destId="{2A2C4BF2-E663-40C0-8B21-6DD1712B126D}" srcOrd="0" destOrd="0" presId="urn:microsoft.com/office/officeart/2005/8/layout/list1"/>
    <dgm:cxn modelId="{F17F5D7D-CB83-458C-8242-7121DC7A23A0}" type="presParOf" srcId="{A98C8C43-DB9E-4311-8576-3D311265ED74}" destId="{D462687F-EAF3-4150-8687-F4EB847B45B6}" srcOrd="1" destOrd="0" presId="urn:microsoft.com/office/officeart/2005/8/layout/list1"/>
    <dgm:cxn modelId="{97DA8022-D879-4A9D-A628-FF35351E83FD}" type="presParOf" srcId="{BE08F051-7ADB-4F3F-A04E-B5DC3E87BCC6}" destId="{FFA9969D-992A-47EC-BDCC-FCFA037B82C0}" srcOrd="17" destOrd="0" presId="urn:microsoft.com/office/officeart/2005/8/layout/list1"/>
    <dgm:cxn modelId="{C6517589-6D15-462C-B806-D261B72469F4}"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a:solidFill>
          <a:schemeClr val="accent1">
            <a:lumMod val="60000"/>
            <a:lumOff val="40000"/>
          </a:schemeClr>
        </a:solidFill>
      </dgm:spPr>
      <dgm:t>
        <a:bodyPr/>
        <a:lstStyle/>
        <a:p>
          <a:r>
            <a:rPr lang="en-US" b="1" smtClean="0">
              <a:solidFill>
                <a:schemeClr val="accent6">
                  <a:lumMod val="50000"/>
                </a:schemeClr>
              </a:solidFill>
            </a:rPr>
            <a:t>Key Global Water Challenges</a:t>
          </a:r>
          <a:endParaRPr lang="en-US" b="1" dirty="0" smtClean="0">
            <a:solidFill>
              <a:schemeClr val="accent6">
                <a:lumMod val="50000"/>
              </a:schemeClr>
            </a:solidFill>
          </a:endParaRP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A75ED68F-2D8C-44EB-8F2E-B229E94AB6DA}" type="presOf" srcId="{A0E6A035-BB28-47AF-BD28-5F2DA4ACA809}" destId="{235F3891-6DB9-4914-A5C0-8F76A9C778B2}" srcOrd="1" destOrd="0" presId="urn:microsoft.com/office/officeart/2005/8/layout/list1"/>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47A913B2-ED42-4B00-9AA6-031D3E1AFAC7}" type="presOf" srcId="{45990921-DE02-47D8-ABC5-D5F4287EACC8}" destId="{BE08F051-7ADB-4F3F-A04E-B5DC3E87BCC6}" srcOrd="0" destOrd="0" presId="urn:microsoft.com/office/officeart/2005/8/layout/list1"/>
    <dgm:cxn modelId="{8CF0AFC0-4723-478D-A052-26F926C54ADA}" type="presOf" srcId="{A0E6A035-BB28-47AF-BD28-5F2DA4ACA809}" destId="{62EB141D-5C3D-4F80-8C77-8B2F5EEF5FBA}" srcOrd="0" destOrd="0" presId="urn:microsoft.com/office/officeart/2005/8/layout/list1"/>
    <dgm:cxn modelId="{7E9B4A92-F3A5-43C2-BCE7-97B643AA75CF}" type="presOf" srcId="{17F436BE-6F02-472F-965D-1DF5993E20A6}" destId="{E3286039-153A-4003-A04D-B41CCD902CBB}"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010A1A26-612C-4806-B2C0-A2ACB3C0864D}" type="presOf" srcId="{D2048C71-4340-415E-833A-F2743115B432}" destId="{A18E048A-417E-4279-8AD1-B801DF05ED72}" srcOrd="0" destOrd="0" presId="urn:microsoft.com/office/officeart/2005/8/layout/list1"/>
    <dgm:cxn modelId="{83787B90-04B5-4A8C-9F62-0EED3AD75D03}" type="presOf" srcId="{17F436BE-6F02-472F-965D-1DF5993E20A6}" destId="{36635D48-2D6F-4816-A8F0-548CF68F6FE7}" srcOrd="1" destOrd="0" presId="urn:microsoft.com/office/officeart/2005/8/layout/list1"/>
    <dgm:cxn modelId="{6D36A0F0-437D-4CA9-AF8F-6EF43C200163}" type="presOf" srcId="{4015F81E-12D7-4087-B399-081000603965}" destId="{2A2C4BF2-E663-40C0-8B21-6DD1712B126D}" srcOrd="0" destOrd="0" presId="urn:microsoft.com/office/officeart/2005/8/layout/list1"/>
    <dgm:cxn modelId="{D9486DEA-5995-42B0-A524-CA190D4EE61D}" type="presOf" srcId="{E9FED42F-8E1E-4FAD-998B-4939B973C015}" destId="{0DC9BEFB-F0F7-4B74-9C1A-4933703D6A3F}" srcOrd="1" destOrd="0" presId="urn:microsoft.com/office/officeart/2005/8/layout/list1"/>
    <dgm:cxn modelId="{D17C50A3-AD6B-4546-AE3D-1FBB7E1E70CE}" type="presOf" srcId="{E9FED42F-8E1E-4FAD-998B-4939B973C015}" destId="{3151DF81-7F1F-4A99-B844-23E50003498D}" srcOrd="0" destOrd="0" presId="urn:microsoft.com/office/officeart/2005/8/layout/list1"/>
    <dgm:cxn modelId="{CAD31441-79BE-4D97-BFD1-ACCDAD750E8E}" type="presOf" srcId="{4015F81E-12D7-4087-B399-081000603965}" destId="{D462687F-EAF3-4150-8687-F4EB847B45B6}" srcOrd="1" destOrd="0" presId="urn:microsoft.com/office/officeart/2005/8/layout/list1"/>
    <dgm:cxn modelId="{2DC0F6DE-4E1B-47FA-8895-A030CA6F186E}" type="presOf" srcId="{D2048C71-4340-415E-833A-F2743115B432}" destId="{6537F0FE-4235-4DAD-BDFE-637ABF8A234E}" srcOrd="1" destOrd="0" presId="urn:microsoft.com/office/officeart/2005/8/layout/list1"/>
    <dgm:cxn modelId="{7AA7F3E2-0062-4FD5-8A7C-3DA23F3498E9}" type="presParOf" srcId="{BE08F051-7ADB-4F3F-A04E-B5DC3E87BCC6}" destId="{7B5C0D3B-EBEC-453A-9563-5FE64CF797BC}" srcOrd="0" destOrd="0" presId="urn:microsoft.com/office/officeart/2005/8/layout/list1"/>
    <dgm:cxn modelId="{AF523DDF-F71C-4BBF-AF48-C3060E297668}" type="presParOf" srcId="{7B5C0D3B-EBEC-453A-9563-5FE64CF797BC}" destId="{62EB141D-5C3D-4F80-8C77-8B2F5EEF5FBA}" srcOrd="0" destOrd="0" presId="urn:microsoft.com/office/officeart/2005/8/layout/list1"/>
    <dgm:cxn modelId="{608F6209-BCDA-40E1-BBE9-CFFA643F0251}" type="presParOf" srcId="{7B5C0D3B-EBEC-453A-9563-5FE64CF797BC}" destId="{235F3891-6DB9-4914-A5C0-8F76A9C778B2}" srcOrd="1" destOrd="0" presId="urn:microsoft.com/office/officeart/2005/8/layout/list1"/>
    <dgm:cxn modelId="{480A473D-78E9-4F16-AF2B-8A0FD2810069}" type="presParOf" srcId="{BE08F051-7ADB-4F3F-A04E-B5DC3E87BCC6}" destId="{5B2643CD-8F23-481D-82EA-AAB5428D2A88}" srcOrd="1" destOrd="0" presId="urn:microsoft.com/office/officeart/2005/8/layout/list1"/>
    <dgm:cxn modelId="{6B69BB03-B123-4C8E-BAAC-2A23CFE05B06}" type="presParOf" srcId="{BE08F051-7ADB-4F3F-A04E-B5DC3E87BCC6}" destId="{FFECA23D-9737-4BF6-97F6-EE192440C08A}" srcOrd="2" destOrd="0" presId="urn:microsoft.com/office/officeart/2005/8/layout/list1"/>
    <dgm:cxn modelId="{EF16DD36-CFC3-4DA7-8519-3D3637327FAB}" type="presParOf" srcId="{BE08F051-7ADB-4F3F-A04E-B5DC3E87BCC6}" destId="{19C7D7E9-4B9D-444D-A2EA-93D89F8FB808}" srcOrd="3" destOrd="0" presId="urn:microsoft.com/office/officeart/2005/8/layout/list1"/>
    <dgm:cxn modelId="{1181A4DB-78A6-49B7-864F-E9FD4D28EBFC}" type="presParOf" srcId="{BE08F051-7ADB-4F3F-A04E-B5DC3E87BCC6}" destId="{0742C626-3FFA-419E-977A-5A45DD0CAC05}" srcOrd="4" destOrd="0" presId="urn:microsoft.com/office/officeart/2005/8/layout/list1"/>
    <dgm:cxn modelId="{A34F0952-4252-45AB-BDB7-DCC61DE42089}" type="presParOf" srcId="{0742C626-3FFA-419E-977A-5A45DD0CAC05}" destId="{E3286039-153A-4003-A04D-B41CCD902CBB}" srcOrd="0" destOrd="0" presId="urn:microsoft.com/office/officeart/2005/8/layout/list1"/>
    <dgm:cxn modelId="{C986DB56-981E-4612-B72E-31639142175F}" type="presParOf" srcId="{0742C626-3FFA-419E-977A-5A45DD0CAC05}" destId="{36635D48-2D6F-4816-A8F0-548CF68F6FE7}" srcOrd="1" destOrd="0" presId="urn:microsoft.com/office/officeart/2005/8/layout/list1"/>
    <dgm:cxn modelId="{0525789B-00F8-4FA5-B3E7-96B930AEBA69}" type="presParOf" srcId="{BE08F051-7ADB-4F3F-A04E-B5DC3E87BCC6}" destId="{118B6855-488C-4491-93E1-69426A1B5C8C}" srcOrd="5" destOrd="0" presId="urn:microsoft.com/office/officeart/2005/8/layout/list1"/>
    <dgm:cxn modelId="{6215B7D7-6C85-432E-BB0D-3704C1813EC5}" type="presParOf" srcId="{BE08F051-7ADB-4F3F-A04E-B5DC3E87BCC6}" destId="{EF8A1D2E-147E-4251-98D4-D558C7843EE2}" srcOrd="6" destOrd="0" presId="urn:microsoft.com/office/officeart/2005/8/layout/list1"/>
    <dgm:cxn modelId="{D862D3BB-AA21-4641-99C2-9D3FBBED01DF}" type="presParOf" srcId="{BE08F051-7ADB-4F3F-A04E-B5DC3E87BCC6}" destId="{08204B49-0921-4A31-9DB8-33FA585F3788}" srcOrd="7" destOrd="0" presId="urn:microsoft.com/office/officeart/2005/8/layout/list1"/>
    <dgm:cxn modelId="{A3535CE8-E6C8-4BF7-AB00-99AC3794429F}" type="presParOf" srcId="{BE08F051-7ADB-4F3F-A04E-B5DC3E87BCC6}" destId="{E228511E-B4E1-4D7B-AB0D-24B6BC4E1CC8}" srcOrd="8" destOrd="0" presId="urn:microsoft.com/office/officeart/2005/8/layout/list1"/>
    <dgm:cxn modelId="{5DB26CE7-C6FF-4ECD-AC30-A4D85D45947A}" type="presParOf" srcId="{E228511E-B4E1-4D7B-AB0D-24B6BC4E1CC8}" destId="{A18E048A-417E-4279-8AD1-B801DF05ED72}" srcOrd="0" destOrd="0" presId="urn:microsoft.com/office/officeart/2005/8/layout/list1"/>
    <dgm:cxn modelId="{556B52B8-025D-4509-9022-313775E5A968}" type="presParOf" srcId="{E228511E-B4E1-4D7B-AB0D-24B6BC4E1CC8}" destId="{6537F0FE-4235-4DAD-BDFE-637ABF8A234E}" srcOrd="1" destOrd="0" presId="urn:microsoft.com/office/officeart/2005/8/layout/list1"/>
    <dgm:cxn modelId="{B93F6745-8B1C-46EC-874B-4F1BB8C03F98}" type="presParOf" srcId="{BE08F051-7ADB-4F3F-A04E-B5DC3E87BCC6}" destId="{B6607B75-4F67-45C7-BD9F-FE960A0D286D}" srcOrd="9" destOrd="0" presId="urn:microsoft.com/office/officeart/2005/8/layout/list1"/>
    <dgm:cxn modelId="{68E9CB12-9CD6-4549-B71F-68096827A6D0}" type="presParOf" srcId="{BE08F051-7ADB-4F3F-A04E-B5DC3E87BCC6}" destId="{15221A05-669C-432B-B0B3-7F029DDDDFC1}" srcOrd="10" destOrd="0" presId="urn:microsoft.com/office/officeart/2005/8/layout/list1"/>
    <dgm:cxn modelId="{2E5BCC4F-D860-4538-AA31-F6653F4B188C}" type="presParOf" srcId="{BE08F051-7ADB-4F3F-A04E-B5DC3E87BCC6}" destId="{6DC0F51E-D7FB-4719-A0F1-DC5A5EFBF6D4}" srcOrd="11" destOrd="0" presId="urn:microsoft.com/office/officeart/2005/8/layout/list1"/>
    <dgm:cxn modelId="{E318D12D-B91D-48C3-8BC1-069BCF35D886}" type="presParOf" srcId="{BE08F051-7ADB-4F3F-A04E-B5DC3E87BCC6}" destId="{27A100A7-1DC4-4182-9080-C8ABC9673543}" srcOrd="12" destOrd="0" presId="urn:microsoft.com/office/officeart/2005/8/layout/list1"/>
    <dgm:cxn modelId="{BA3D88C9-2AAB-4FFE-B1A3-E6D47DDE4F90}" type="presParOf" srcId="{27A100A7-1DC4-4182-9080-C8ABC9673543}" destId="{3151DF81-7F1F-4A99-B844-23E50003498D}" srcOrd="0" destOrd="0" presId="urn:microsoft.com/office/officeart/2005/8/layout/list1"/>
    <dgm:cxn modelId="{3768C782-3194-4AE6-89CD-DE564C2DB838}" type="presParOf" srcId="{27A100A7-1DC4-4182-9080-C8ABC9673543}" destId="{0DC9BEFB-F0F7-4B74-9C1A-4933703D6A3F}" srcOrd="1" destOrd="0" presId="urn:microsoft.com/office/officeart/2005/8/layout/list1"/>
    <dgm:cxn modelId="{5E7D79AC-AF77-44E4-9CDB-609BE07FDBED}" type="presParOf" srcId="{BE08F051-7ADB-4F3F-A04E-B5DC3E87BCC6}" destId="{4F422FA3-70C3-4592-8FDD-8D9109E91D14}" srcOrd="13" destOrd="0" presId="urn:microsoft.com/office/officeart/2005/8/layout/list1"/>
    <dgm:cxn modelId="{661DCA85-A130-49D4-A499-0A964AC84B3A}" type="presParOf" srcId="{BE08F051-7ADB-4F3F-A04E-B5DC3E87BCC6}" destId="{A37033BA-12A4-4E72-A238-C494B4F36B26}" srcOrd="14" destOrd="0" presId="urn:microsoft.com/office/officeart/2005/8/layout/list1"/>
    <dgm:cxn modelId="{90CC96D0-B60F-4ACA-8826-9BDBAE7E6CD1}" type="presParOf" srcId="{BE08F051-7ADB-4F3F-A04E-B5DC3E87BCC6}" destId="{D819B507-AC34-48C4-BD02-D7A0012CA851}" srcOrd="15" destOrd="0" presId="urn:microsoft.com/office/officeart/2005/8/layout/list1"/>
    <dgm:cxn modelId="{9F6402E2-EB33-40B3-A946-786756F2FB71}" type="presParOf" srcId="{BE08F051-7ADB-4F3F-A04E-B5DC3E87BCC6}" destId="{A98C8C43-DB9E-4311-8576-3D311265ED74}" srcOrd="16" destOrd="0" presId="urn:microsoft.com/office/officeart/2005/8/layout/list1"/>
    <dgm:cxn modelId="{2F9AA741-F237-419E-BE05-C52E13B163CC}" type="presParOf" srcId="{A98C8C43-DB9E-4311-8576-3D311265ED74}" destId="{2A2C4BF2-E663-40C0-8B21-6DD1712B126D}" srcOrd="0" destOrd="0" presId="urn:microsoft.com/office/officeart/2005/8/layout/list1"/>
    <dgm:cxn modelId="{CE8CE456-ABBF-4DFF-8160-D485CE404536}" type="presParOf" srcId="{A98C8C43-DB9E-4311-8576-3D311265ED74}" destId="{D462687F-EAF3-4150-8687-F4EB847B45B6}" srcOrd="1" destOrd="0" presId="urn:microsoft.com/office/officeart/2005/8/layout/list1"/>
    <dgm:cxn modelId="{753183AC-6471-46FB-BD84-02895DC3CEBB}" type="presParOf" srcId="{BE08F051-7ADB-4F3F-A04E-B5DC3E87BCC6}" destId="{FFA9969D-992A-47EC-BDCC-FCFA037B82C0}" srcOrd="17" destOrd="0" presId="urn:microsoft.com/office/officeart/2005/8/layout/list1"/>
    <dgm:cxn modelId="{650A1E08-E07F-409E-8CD3-F03A2C9DE2AC}"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89CF0-3588-4895-8789-A411A7911421}"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n-US"/>
        </a:p>
      </dgm:t>
    </dgm:pt>
    <dgm:pt modelId="{ABFA74DA-A9C3-4BB0-AB0A-26AC9D931070}">
      <dgm:prSet phldrT="[Text]"/>
      <dgm:spPr/>
      <dgm:t>
        <a:bodyPr/>
        <a:lstStyle/>
        <a:p>
          <a:r>
            <a:rPr lang="en-US" dirty="0" smtClean="0"/>
            <a:t>Physical Water Scarcity</a:t>
          </a:r>
          <a:endParaRPr lang="en-US" dirty="0"/>
        </a:p>
      </dgm:t>
    </dgm:pt>
    <dgm:pt modelId="{F6B4C213-20DE-469C-8DBB-9697B3C74320}" type="parTrans" cxnId="{1FA1F443-4F69-4A64-8F2D-3F95D69AA797}">
      <dgm:prSet/>
      <dgm:spPr/>
      <dgm:t>
        <a:bodyPr/>
        <a:lstStyle/>
        <a:p>
          <a:endParaRPr lang="en-US"/>
        </a:p>
      </dgm:t>
    </dgm:pt>
    <dgm:pt modelId="{2336DAE1-00E4-4AD2-9BA5-9F07E8C22127}" type="sibTrans" cxnId="{1FA1F443-4F69-4A64-8F2D-3F95D69AA797}">
      <dgm:prSet/>
      <dgm:spPr/>
      <dgm:t>
        <a:bodyPr/>
        <a:lstStyle/>
        <a:p>
          <a:endParaRPr lang="en-US"/>
        </a:p>
      </dgm:t>
    </dgm:pt>
    <dgm:pt modelId="{2EC1F2E1-DAED-4ED1-A45E-428F920E2516}">
      <dgm:prSet phldrT="[Text]"/>
      <dgm:spPr/>
      <dgm:t>
        <a:bodyPr/>
        <a:lstStyle/>
        <a:p>
          <a:r>
            <a:rPr lang="en-GB" dirty="0" smtClean="0"/>
            <a:t>A condition where there is not enough water to meet demand. </a:t>
          </a:r>
          <a:endParaRPr lang="en-US" dirty="0"/>
        </a:p>
      </dgm:t>
    </dgm:pt>
    <dgm:pt modelId="{BE866D77-0BA2-4CAE-B054-9FED0036B58F}" type="parTrans" cxnId="{E2F0CE9B-C201-462A-9970-37F949014D00}">
      <dgm:prSet/>
      <dgm:spPr/>
      <dgm:t>
        <a:bodyPr/>
        <a:lstStyle/>
        <a:p>
          <a:endParaRPr lang="en-US"/>
        </a:p>
      </dgm:t>
    </dgm:pt>
    <dgm:pt modelId="{A8ABAFCF-8D36-4FA1-840E-5C66A662E734}" type="sibTrans" cxnId="{E2F0CE9B-C201-462A-9970-37F949014D00}">
      <dgm:prSet/>
      <dgm:spPr/>
      <dgm:t>
        <a:bodyPr/>
        <a:lstStyle/>
        <a:p>
          <a:endParaRPr lang="en-US"/>
        </a:p>
      </dgm:t>
    </dgm:pt>
    <dgm:pt modelId="{9B1A15A8-2828-4D4F-98E5-DA2AD96A759B}">
      <dgm:prSet phldrT="[Text]"/>
      <dgm:spPr/>
      <dgm:t>
        <a:bodyPr/>
        <a:lstStyle/>
        <a:p>
          <a:r>
            <a:rPr lang="en-GB" dirty="0" smtClean="0"/>
            <a:t>Mainly induced due to the lack of investment in water resource construction and management to meet the required water demand.</a:t>
          </a:r>
          <a:endParaRPr lang="en-US" dirty="0"/>
        </a:p>
      </dgm:t>
    </dgm:pt>
    <dgm:pt modelId="{56DB72ED-9779-4B3C-8DEA-228855E7EAF8}" type="parTrans" cxnId="{9038674B-B29E-4B39-BD28-1464259CB702}">
      <dgm:prSet/>
      <dgm:spPr/>
      <dgm:t>
        <a:bodyPr/>
        <a:lstStyle/>
        <a:p>
          <a:endParaRPr lang="en-US"/>
        </a:p>
      </dgm:t>
    </dgm:pt>
    <dgm:pt modelId="{C67C29EB-52D7-4458-A65F-3D4D2F4751BB}" type="sibTrans" cxnId="{9038674B-B29E-4B39-BD28-1464259CB702}">
      <dgm:prSet/>
      <dgm:spPr/>
      <dgm:t>
        <a:bodyPr/>
        <a:lstStyle/>
        <a:p>
          <a:endParaRPr lang="en-US"/>
        </a:p>
      </dgm:t>
    </dgm:pt>
    <dgm:pt modelId="{037DA7E5-82A7-45D1-B0C0-D3D0E236D18A}">
      <dgm:prSet phldrT="[Text]"/>
      <dgm:spPr/>
      <dgm:t>
        <a:bodyPr/>
        <a:lstStyle/>
        <a:p>
          <a:r>
            <a:rPr lang="en-GB" dirty="0" smtClean="0"/>
            <a:t>Economic Water Scarcity </a:t>
          </a:r>
          <a:endParaRPr lang="en-US" dirty="0"/>
        </a:p>
      </dgm:t>
    </dgm:pt>
    <dgm:pt modelId="{3FB16427-DB81-4E35-9549-E84DB797A16A}" type="sibTrans" cxnId="{78240244-49CB-4AD7-99BA-202BDAC6F6E8}">
      <dgm:prSet/>
      <dgm:spPr/>
      <dgm:t>
        <a:bodyPr/>
        <a:lstStyle/>
        <a:p>
          <a:endParaRPr lang="en-US"/>
        </a:p>
      </dgm:t>
    </dgm:pt>
    <dgm:pt modelId="{2D22596C-B2A9-4C62-9E8C-BBDB1CA48B32}" type="parTrans" cxnId="{78240244-49CB-4AD7-99BA-202BDAC6F6E8}">
      <dgm:prSet/>
      <dgm:spPr/>
      <dgm:t>
        <a:bodyPr/>
        <a:lstStyle/>
        <a:p>
          <a:endParaRPr lang="en-US"/>
        </a:p>
      </dgm:t>
    </dgm:pt>
    <dgm:pt modelId="{EB687DCE-3FAB-437F-AF80-FE9059BDB8B3}">
      <dgm:prSet phldrT="[Text]"/>
      <dgm:spPr/>
      <dgm:t>
        <a:bodyPr/>
        <a:lstStyle/>
        <a:p>
          <a:r>
            <a:rPr lang="en-GB" b="0" dirty="0" smtClean="0"/>
            <a:t>No enough monetary means to obtain adequate and clean water.</a:t>
          </a:r>
          <a:endParaRPr lang="en-US" b="0" dirty="0"/>
        </a:p>
      </dgm:t>
    </dgm:pt>
    <dgm:pt modelId="{3326D7C1-699E-4909-A9CC-500DEAE76101}" type="parTrans" cxnId="{D0A243F9-C435-4FFE-9E14-EA65F470CE41}">
      <dgm:prSet/>
      <dgm:spPr/>
      <dgm:t>
        <a:bodyPr/>
        <a:lstStyle/>
        <a:p>
          <a:endParaRPr lang="en-US"/>
        </a:p>
      </dgm:t>
    </dgm:pt>
    <dgm:pt modelId="{312B466F-6E29-4383-AB86-78BBD3551C52}" type="sibTrans" cxnId="{D0A243F9-C435-4FFE-9E14-EA65F470CE41}">
      <dgm:prSet/>
      <dgm:spPr/>
      <dgm:t>
        <a:bodyPr/>
        <a:lstStyle/>
        <a:p>
          <a:endParaRPr lang="en-US"/>
        </a:p>
      </dgm:t>
    </dgm:pt>
    <dgm:pt modelId="{E6A7585C-DB9F-44E2-954C-84D3557A9789}">
      <dgm:prSet phldrT="[Text]"/>
      <dgm:spPr/>
      <dgm:t>
        <a:bodyPr/>
        <a:lstStyle/>
        <a:p>
          <a:r>
            <a:rPr lang="en-GB" dirty="0" smtClean="0"/>
            <a:t>Most arid regions often suffer from the lack of physical access to water resources.</a:t>
          </a:r>
          <a:endParaRPr lang="en-US" dirty="0"/>
        </a:p>
      </dgm:t>
    </dgm:pt>
    <dgm:pt modelId="{8088719B-0F55-47E6-A49C-1492D5732BE4}" type="parTrans" cxnId="{938E2167-3671-4621-9FD5-8DE6A9519235}">
      <dgm:prSet/>
      <dgm:spPr/>
      <dgm:t>
        <a:bodyPr/>
        <a:lstStyle/>
        <a:p>
          <a:endParaRPr lang="en-US"/>
        </a:p>
      </dgm:t>
    </dgm:pt>
    <dgm:pt modelId="{1D32F4EA-0490-4D69-8367-9A95A4BDFB2B}" type="sibTrans" cxnId="{938E2167-3671-4621-9FD5-8DE6A9519235}">
      <dgm:prSet/>
      <dgm:spPr/>
      <dgm:t>
        <a:bodyPr/>
        <a:lstStyle/>
        <a:p>
          <a:endParaRPr lang="en-US"/>
        </a:p>
      </dgm:t>
    </dgm:pt>
    <dgm:pt modelId="{448D6890-DB2A-469D-A7B4-B215E7B53422}" type="pres">
      <dgm:prSet presAssocID="{BFB89CF0-3588-4895-8789-A411A7911421}" presName="linearFlow" presStyleCnt="0">
        <dgm:presLayoutVars>
          <dgm:dir/>
          <dgm:animLvl val="lvl"/>
          <dgm:resizeHandles/>
        </dgm:presLayoutVars>
      </dgm:prSet>
      <dgm:spPr/>
      <dgm:t>
        <a:bodyPr/>
        <a:lstStyle/>
        <a:p>
          <a:endParaRPr lang="en-US"/>
        </a:p>
      </dgm:t>
    </dgm:pt>
    <dgm:pt modelId="{69C66A5F-84E8-41D3-8DF4-B7C8AEBD2A0A}" type="pres">
      <dgm:prSet presAssocID="{ABFA74DA-A9C3-4BB0-AB0A-26AC9D931070}" presName="compositeNode" presStyleCnt="0">
        <dgm:presLayoutVars>
          <dgm:bulletEnabled val="1"/>
        </dgm:presLayoutVars>
      </dgm:prSet>
      <dgm:spPr/>
    </dgm:pt>
    <dgm:pt modelId="{639BD051-1CAB-4C3C-B0F1-87E07C1D6251}" type="pres">
      <dgm:prSet presAssocID="{ABFA74DA-A9C3-4BB0-AB0A-26AC9D931070}"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FD0231F3-245A-4D49-A6B0-3C6407CCDBB0}" type="pres">
      <dgm:prSet presAssocID="{ABFA74DA-A9C3-4BB0-AB0A-26AC9D931070}" presName="childNode" presStyleLbl="node1" presStyleIdx="0" presStyleCnt="2">
        <dgm:presLayoutVars>
          <dgm:bulletEnabled val="1"/>
        </dgm:presLayoutVars>
      </dgm:prSet>
      <dgm:spPr/>
      <dgm:t>
        <a:bodyPr/>
        <a:lstStyle/>
        <a:p>
          <a:endParaRPr lang="en-US"/>
        </a:p>
      </dgm:t>
    </dgm:pt>
    <dgm:pt modelId="{71167844-B985-455E-8EDE-2E782297E34C}" type="pres">
      <dgm:prSet presAssocID="{ABFA74DA-A9C3-4BB0-AB0A-26AC9D931070}" presName="parentNode" presStyleLbl="revTx" presStyleIdx="0" presStyleCnt="2">
        <dgm:presLayoutVars>
          <dgm:chMax val="0"/>
          <dgm:bulletEnabled val="1"/>
        </dgm:presLayoutVars>
      </dgm:prSet>
      <dgm:spPr/>
      <dgm:t>
        <a:bodyPr/>
        <a:lstStyle/>
        <a:p>
          <a:endParaRPr lang="en-US"/>
        </a:p>
      </dgm:t>
    </dgm:pt>
    <dgm:pt modelId="{4D37629F-05FD-4628-836F-4741B96B5F1D}" type="pres">
      <dgm:prSet presAssocID="{2336DAE1-00E4-4AD2-9BA5-9F07E8C22127}" presName="sibTrans" presStyleCnt="0"/>
      <dgm:spPr/>
    </dgm:pt>
    <dgm:pt modelId="{EC6F1916-5F19-47F8-8BA0-D63E1D7EB822}" type="pres">
      <dgm:prSet presAssocID="{037DA7E5-82A7-45D1-B0C0-D3D0E236D18A}" presName="compositeNode" presStyleCnt="0">
        <dgm:presLayoutVars>
          <dgm:bulletEnabled val="1"/>
        </dgm:presLayoutVars>
      </dgm:prSet>
      <dgm:spPr/>
    </dgm:pt>
    <dgm:pt modelId="{FF9CB8B0-C471-4B32-85B5-F02BC5CEE315}" type="pres">
      <dgm:prSet presAssocID="{037DA7E5-82A7-45D1-B0C0-D3D0E236D18A}"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0239358-4BCB-4AB7-BF86-DA6BDE927A7F}" type="pres">
      <dgm:prSet presAssocID="{037DA7E5-82A7-45D1-B0C0-D3D0E236D18A}" presName="childNode" presStyleLbl="node1" presStyleIdx="1" presStyleCnt="2">
        <dgm:presLayoutVars>
          <dgm:bulletEnabled val="1"/>
        </dgm:presLayoutVars>
      </dgm:prSet>
      <dgm:spPr/>
      <dgm:t>
        <a:bodyPr/>
        <a:lstStyle/>
        <a:p>
          <a:endParaRPr lang="en-US"/>
        </a:p>
      </dgm:t>
    </dgm:pt>
    <dgm:pt modelId="{95A77B48-9E1A-4229-B72C-19B88E2CCB14}" type="pres">
      <dgm:prSet presAssocID="{037DA7E5-82A7-45D1-B0C0-D3D0E236D18A}" presName="parentNode" presStyleLbl="revTx" presStyleIdx="1" presStyleCnt="2">
        <dgm:presLayoutVars>
          <dgm:chMax val="0"/>
          <dgm:bulletEnabled val="1"/>
        </dgm:presLayoutVars>
      </dgm:prSet>
      <dgm:spPr/>
      <dgm:t>
        <a:bodyPr/>
        <a:lstStyle/>
        <a:p>
          <a:endParaRPr lang="en-US"/>
        </a:p>
      </dgm:t>
    </dgm:pt>
  </dgm:ptLst>
  <dgm:cxnLst>
    <dgm:cxn modelId="{D0A243F9-C435-4FFE-9E14-EA65F470CE41}" srcId="{037DA7E5-82A7-45D1-B0C0-D3D0E236D18A}" destId="{EB687DCE-3FAB-437F-AF80-FE9059BDB8B3}" srcOrd="1" destOrd="0" parTransId="{3326D7C1-699E-4909-A9CC-500DEAE76101}" sibTransId="{312B466F-6E29-4383-AB86-78BBD3551C52}"/>
    <dgm:cxn modelId="{825D22B5-FAA8-47A2-A3B5-F5ADB99D221A}" type="presOf" srcId="{EB687DCE-3FAB-437F-AF80-FE9059BDB8B3}" destId="{60239358-4BCB-4AB7-BF86-DA6BDE927A7F}" srcOrd="0" destOrd="1" presId="urn:microsoft.com/office/officeart/2005/8/layout/hList2#1"/>
    <dgm:cxn modelId="{8F455DC6-AFB4-4642-B979-3E98D8EFF2F4}" type="presOf" srcId="{2EC1F2E1-DAED-4ED1-A45E-428F920E2516}" destId="{FD0231F3-245A-4D49-A6B0-3C6407CCDBB0}" srcOrd="0" destOrd="0" presId="urn:microsoft.com/office/officeart/2005/8/layout/hList2#1"/>
    <dgm:cxn modelId="{39FD726C-30CF-4836-AAC1-9A6A92A2E2DF}" type="presOf" srcId="{9B1A15A8-2828-4D4F-98E5-DA2AD96A759B}" destId="{60239358-4BCB-4AB7-BF86-DA6BDE927A7F}" srcOrd="0" destOrd="0" presId="urn:microsoft.com/office/officeart/2005/8/layout/hList2#1"/>
    <dgm:cxn modelId="{6A90A7E2-C52F-4897-8E18-B2EB25B59048}" type="presOf" srcId="{E6A7585C-DB9F-44E2-954C-84D3557A9789}" destId="{FD0231F3-245A-4D49-A6B0-3C6407CCDBB0}" srcOrd="0" destOrd="1" presId="urn:microsoft.com/office/officeart/2005/8/layout/hList2#1"/>
    <dgm:cxn modelId="{E2F0CE9B-C201-462A-9970-37F949014D00}" srcId="{ABFA74DA-A9C3-4BB0-AB0A-26AC9D931070}" destId="{2EC1F2E1-DAED-4ED1-A45E-428F920E2516}" srcOrd="0" destOrd="0" parTransId="{BE866D77-0BA2-4CAE-B054-9FED0036B58F}" sibTransId="{A8ABAFCF-8D36-4FA1-840E-5C66A662E734}"/>
    <dgm:cxn modelId="{D506690D-BDC3-42E0-8050-ED65529F918E}" type="presOf" srcId="{ABFA74DA-A9C3-4BB0-AB0A-26AC9D931070}" destId="{71167844-B985-455E-8EDE-2E782297E34C}" srcOrd="0" destOrd="0" presId="urn:microsoft.com/office/officeart/2005/8/layout/hList2#1"/>
    <dgm:cxn modelId="{9038674B-B29E-4B39-BD28-1464259CB702}" srcId="{037DA7E5-82A7-45D1-B0C0-D3D0E236D18A}" destId="{9B1A15A8-2828-4D4F-98E5-DA2AD96A759B}" srcOrd="0" destOrd="0" parTransId="{56DB72ED-9779-4B3C-8DEA-228855E7EAF8}" sibTransId="{C67C29EB-52D7-4458-A65F-3D4D2F4751BB}"/>
    <dgm:cxn modelId="{1FA1F443-4F69-4A64-8F2D-3F95D69AA797}" srcId="{BFB89CF0-3588-4895-8789-A411A7911421}" destId="{ABFA74DA-A9C3-4BB0-AB0A-26AC9D931070}" srcOrd="0" destOrd="0" parTransId="{F6B4C213-20DE-469C-8DBB-9697B3C74320}" sibTransId="{2336DAE1-00E4-4AD2-9BA5-9F07E8C22127}"/>
    <dgm:cxn modelId="{78240244-49CB-4AD7-99BA-202BDAC6F6E8}" srcId="{BFB89CF0-3588-4895-8789-A411A7911421}" destId="{037DA7E5-82A7-45D1-B0C0-D3D0E236D18A}" srcOrd="1" destOrd="0" parTransId="{2D22596C-B2A9-4C62-9E8C-BBDB1CA48B32}" sibTransId="{3FB16427-DB81-4E35-9549-E84DB797A16A}"/>
    <dgm:cxn modelId="{938E2167-3671-4621-9FD5-8DE6A9519235}" srcId="{ABFA74DA-A9C3-4BB0-AB0A-26AC9D931070}" destId="{E6A7585C-DB9F-44E2-954C-84D3557A9789}" srcOrd="1" destOrd="0" parTransId="{8088719B-0F55-47E6-A49C-1492D5732BE4}" sibTransId="{1D32F4EA-0490-4D69-8367-9A95A4BDFB2B}"/>
    <dgm:cxn modelId="{C585EB88-49A4-4350-914A-A7673BF86C27}" type="presOf" srcId="{BFB89CF0-3588-4895-8789-A411A7911421}" destId="{448D6890-DB2A-469D-A7B4-B215E7B53422}" srcOrd="0" destOrd="0" presId="urn:microsoft.com/office/officeart/2005/8/layout/hList2#1"/>
    <dgm:cxn modelId="{89454CC5-03CE-4AB2-90AB-DEEE24DFC697}" type="presOf" srcId="{037DA7E5-82A7-45D1-B0C0-D3D0E236D18A}" destId="{95A77B48-9E1A-4229-B72C-19B88E2CCB14}" srcOrd="0" destOrd="0" presId="urn:microsoft.com/office/officeart/2005/8/layout/hList2#1"/>
    <dgm:cxn modelId="{7E5CEB34-F09B-4497-95C1-71C901F82D2F}" type="presParOf" srcId="{448D6890-DB2A-469D-A7B4-B215E7B53422}" destId="{69C66A5F-84E8-41D3-8DF4-B7C8AEBD2A0A}" srcOrd="0" destOrd="0" presId="urn:microsoft.com/office/officeart/2005/8/layout/hList2#1"/>
    <dgm:cxn modelId="{8E9B5E41-D4F3-46A7-AA1D-3176FFC74AD8}" type="presParOf" srcId="{69C66A5F-84E8-41D3-8DF4-B7C8AEBD2A0A}" destId="{639BD051-1CAB-4C3C-B0F1-87E07C1D6251}" srcOrd="0" destOrd="0" presId="urn:microsoft.com/office/officeart/2005/8/layout/hList2#1"/>
    <dgm:cxn modelId="{8A8F34A6-B781-4F4F-A402-378E310CFE2C}" type="presParOf" srcId="{69C66A5F-84E8-41D3-8DF4-B7C8AEBD2A0A}" destId="{FD0231F3-245A-4D49-A6B0-3C6407CCDBB0}" srcOrd="1" destOrd="0" presId="urn:microsoft.com/office/officeart/2005/8/layout/hList2#1"/>
    <dgm:cxn modelId="{2EC7CE60-71D6-4807-8BB7-6BB0573CE3E0}" type="presParOf" srcId="{69C66A5F-84E8-41D3-8DF4-B7C8AEBD2A0A}" destId="{71167844-B985-455E-8EDE-2E782297E34C}" srcOrd="2" destOrd="0" presId="urn:microsoft.com/office/officeart/2005/8/layout/hList2#1"/>
    <dgm:cxn modelId="{FA287DAF-C970-49C6-A85E-0C9345AE586C}" type="presParOf" srcId="{448D6890-DB2A-469D-A7B4-B215E7B53422}" destId="{4D37629F-05FD-4628-836F-4741B96B5F1D}" srcOrd="1" destOrd="0" presId="urn:microsoft.com/office/officeart/2005/8/layout/hList2#1"/>
    <dgm:cxn modelId="{69B3D3AA-A1C3-409E-83A6-4A3B45F18106}" type="presParOf" srcId="{448D6890-DB2A-469D-A7B4-B215E7B53422}" destId="{EC6F1916-5F19-47F8-8BA0-D63E1D7EB822}" srcOrd="2" destOrd="0" presId="urn:microsoft.com/office/officeart/2005/8/layout/hList2#1"/>
    <dgm:cxn modelId="{E762EF02-4BF7-4F0C-975C-D97E72B3C2F9}" type="presParOf" srcId="{EC6F1916-5F19-47F8-8BA0-D63E1D7EB822}" destId="{FF9CB8B0-C471-4B32-85B5-F02BC5CEE315}" srcOrd="0" destOrd="0" presId="urn:microsoft.com/office/officeart/2005/8/layout/hList2#1"/>
    <dgm:cxn modelId="{1470C5DD-5CFC-48DD-ABA1-531B3325CE1C}" type="presParOf" srcId="{EC6F1916-5F19-47F8-8BA0-D63E1D7EB822}" destId="{60239358-4BCB-4AB7-BF86-DA6BDE927A7F}" srcOrd="1" destOrd="0" presId="urn:microsoft.com/office/officeart/2005/8/layout/hList2#1"/>
    <dgm:cxn modelId="{6FFA3FAA-5127-47E4-BB81-91B3623EB1FB}" type="presParOf" srcId="{EC6F1916-5F19-47F8-8BA0-D63E1D7EB822}" destId="{95A77B48-9E1A-4229-B72C-19B88E2CCB14}"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EB9DB3-7D6F-45B1-AC87-5CFD7B7AEF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D03CF59-9127-4C0C-97ED-B44F6F3CB725}">
      <dgm:prSet phldrT="[Text]" custT="1"/>
      <dgm:spPr/>
      <dgm:t>
        <a:bodyPr/>
        <a:lstStyle/>
        <a:p>
          <a:pPr algn="ctr"/>
          <a:r>
            <a:rPr lang="en-US" sz="1800" dirty="0" smtClean="0"/>
            <a:t>Increase in Temp</a:t>
          </a:r>
          <a:endParaRPr lang="en-US" sz="1800" dirty="0"/>
        </a:p>
      </dgm:t>
    </dgm:pt>
    <dgm:pt modelId="{27DC6557-0C03-4035-92A3-9CFEC9034508}" type="parTrans" cxnId="{724D0288-3FCA-4B9C-B4A0-566B3A6DE45F}">
      <dgm:prSet/>
      <dgm:spPr/>
      <dgm:t>
        <a:bodyPr/>
        <a:lstStyle/>
        <a:p>
          <a:endParaRPr lang="en-US"/>
        </a:p>
      </dgm:t>
    </dgm:pt>
    <dgm:pt modelId="{528081E9-F6DD-47A8-AFE3-6CA1B0316E14}" type="sibTrans" cxnId="{724D0288-3FCA-4B9C-B4A0-566B3A6DE45F}">
      <dgm:prSet/>
      <dgm:spPr/>
      <dgm:t>
        <a:bodyPr/>
        <a:lstStyle/>
        <a:p>
          <a:endParaRPr lang="en-US"/>
        </a:p>
      </dgm:t>
    </dgm:pt>
    <dgm:pt modelId="{427DD1B5-1D51-4D5A-8AD8-6341F33F6E2B}">
      <dgm:prSet phldrT="[Text]" custT="1"/>
      <dgm:spPr/>
      <dgm:t>
        <a:bodyPr/>
        <a:lstStyle/>
        <a:p>
          <a:pPr algn="ctr"/>
          <a:r>
            <a:rPr lang="en-US" sz="1800" dirty="0" smtClean="0"/>
            <a:t>Rate of </a:t>
          </a:r>
          <a:r>
            <a:rPr lang="en-US" sz="1800" dirty="0" err="1" smtClean="0"/>
            <a:t>Evapotrans</a:t>
          </a:r>
          <a:endParaRPr lang="en-US" sz="1800" dirty="0"/>
        </a:p>
      </dgm:t>
    </dgm:pt>
    <dgm:pt modelId="{6FA8A37E-3C94-440A-BDDE-97339CA77F1C}" type="parTrans" cxnId="{2FF50F31-46FF-4533-A7A0-7871DDE4FABF}">
      <dgm:prSet/>
      <dgm:spPr/>
      <dgm:t>
        <a:bodyPr/>
        <a:lstStyle/>
        <a:p>
          <a:endParaRPr lang="en-US"/>
        </a:p>
      </dgm:t>
    </dgm:pt>
    <dgm:pt modelId="{79958BCB-5A35-4736-B42A-0CD7C32E2844}" type="sibTrans" cxnId="{2FF50F31-46FF-4533-A7A0-7871DDE4FABF}">
      <dgm:prSet/>
      <dgm:spPr/>
      <dgm:t>
        <a:bodyPr/>
        <a:lstStyle/>
        <a:p>
          <a:endParaRPr lang="en-US"/>
        </a:p>
      </dgm:t>
    </dgm:pt>
    <dgm:pt modelId="{055FDF76-534D-4C87-A911-851F387A89EE}">
      <dgm:prSet phldrT="[Text]" custT="1"/>
      <dgm:spPr/>
      <dgm:t>
        <a:bodyPr/>
        <a:lstStyle/>
        <a:p>
          <a:pPr algn="ctr"/>
          <a:r>
            <a:rPr lang="en-US" sz="1800" dirty="0" smtClean="0"/>
            <a:t>Atmosphere capacity of holding water</a:t>
          </a:r>
          <a:endParaRPr lang="en-US" sz="1800" dirty="0"/>
        </a:p>
      </dgm:t>
    </dgm:pt>
    <dgm:pt modelId="{8E6E369C-48D4-49F2-AFD5-248401774DA2}" type="parTrans" cxnId="{D278EEE6-A8E4-4ADE-B76E-9A39E1C7258B}">
      <dgm:prSet/>
      <dgm:spPr/>
      <dgm:t>
        <a:bodyPr/>
        <a:lstStyle/>
        <a:p>
          <a:endParaRPr lang="en-US"/>
        </a:p>
      </dgm:t>
    </dgm:pt>
    <dgm:pt modelId="{EA35563D-BB93-4F48-B324-E5045D42D0B2}" type="sibTrans" cxnId="{D278EEE6-A8E4-4ADE-B76E-9A39E1C7258B}">
      <dgm:prSet/>
      <dgm:spPr/>
      <dgm:t>
        <a:bodyPr/>
        <a:lstStyle/>
        <a:p>
          <a:endParaRPr lang="en-US"/>
        </a:p>
      </dgm:t>
    </dgm:pt>
    <dgm:pt modelId="{8D823A5F-29E4-4E76-A427-BB359B102AD2}">
      <dgm:prSet phldrT="[Text]" custT="1"/>
      <dgm:spPr/>
      <dgm:t>
        <a:bodyPr/>
        <a:lstStyle/>
        <a:p>
          <a:pPr algn="ctr"/>
          <a:r>
            <a:rPr lang="en-US" sz="1800" dirty="0" smtClean="0"/>
            <a:t>Excess precipitation</a:t>
          </a:r>
          <a:endParaRPr lang="en-US" sz="1800" dirty="0"/>
        </a:p>
      </dgm:t>
    </dgm:pt>
    <dgm:pt modelId="{3351FCFF-06EA-4EA7-9005-82A5B506541C}" type="parTrans" cxnId="{A8CD3E56-6963-40D4-90B7-D86664AF0F28}">
      <dgm:prSet/>
      <dgm:spPr/>
      <dgm:t>
        <a:bodyPr/>
        <a:lstStyle/>
        <a:p>
          <a:endParaRPr lang="en-US"/>
        </a:p>
      </dgm:t>
    </dgm:pt>
    <dgm:pt modelId="{256F56B8-70BC-4A01-B079-DF0ECDD51B41}" type="sibTrans" cxnId="{A8CD3E56-6963-40D4-90B7-D86664AF0F28}">
      <dgm:prSet/>
      <dgm:spPr/>
      <dgm:t>
        <a:bodyPr/>
        <a:lstStyle/>
        <a:p>
          <a:endParaRPr lang="en-US"/>
        </a:p>
      </dgm:t>
    </dgm:pt>
    <dgm:pt modelId="{CF1A1BF1-DBBE-4A6E-9416-6B629B1622BD}">
      <dgm:prSet phldrT="[Text]" custT="1"/>
      <dgm:spPr/>
      <dgm:t>
        <a:bodyPr/>
        <a:lstStyle/>
        <a:p>
          <a:pPr algn="ctr"/>
          <a:r>
            <a:rPr lang="en-US" sz="1800" dirty="0" smtClean="0"/>
            <a:t>Rain (rather than snow)</a:t>
          </a:r>
          <a:endParaRPr lang="en-US" sz="1800" dirty="0"/>
        </a:p>
      </dgm:t>
    </dgm:pt>
    <dgm:pt modelId="{762841AF-39F6-4BE8-BF23-C4C4619B68C9}" type="parTrans" cxnId="{1AA69DCC-8C4E-4494-A6C9-4D15837CA725}">
      <dgm:prSet/>
      <dgm:spPr/>
      <dgm:t>
        <a:bodyPr/>
        <a:lstStyle/>
        <a:p>
          <a:endParaRPr lang="en-US"/>
        </a:p>
      </dgm:t>
    </dgm:pt>
    <dgm:pt modelId="{F040784C-D68A-4E20-8200-FB19411CD69E}" type="sibTrans" cxnId="{1AA69DCC-8C4E-4494-A6C9-4D15837CA725}">
      <dgm:prSet/>
      <dgm:spPr/>
      <dgm:t>
        <a:bodyPr/>
        <a:lstStyle/>
        <a:p>
          <a:endParaRPr lang="en-US"/>
        </a:p>
      </dgm:t>
    </dgm:pt>
    <dgm:pt modelId="{D3F58A62-9E4F-420E-BC11-E6BE4DA4A487}" type="pres">
      <dgm:prSet presAssocID="{C2EB9DB3-7D6F-45B1-AC87-5CFD7B7AEF51}" presName="cycle" presStyleCnt="0">
        <dgm:presLayoutVars>
          <dgm:dir/>
          <dgm:resizeHandles val="exact"/>
        </dgm:presLayoutVars>
      </dgm:prSet>
      <dgm:spPr/>
      <dgm:t>
        <a:bodyPr/>
        <a:lstStyle/>
        <a:p>
          <a:endParaRPr lang="en-US"/>
        </a:p>
      </dgm:t>
    </dgm:pt>
    <dgm:pt modelId="{C6771804-72E6-4CC3-BFE4-D8087897AD6A}" type="pres">
      <dgm:prSet presAssocID="{2D03CF59-9127-4C0C-97ED-B44F6F3CB725}" presName="node" presStyleLbl="node1" presStyleIdx="0" presStyleCnt="5">
        <dgm:presLayoutVars>
          <dgm:bulletEnabled val="1"/>
        </dgm:presLayoutVars>
      </dgm:prSet>
      <dgm:spPr/>
      <dgm:t>
        <a:bodyPr/>
        <a:lstStyle/>
        <a:p>
          <a:endParaRPr lang="en-US"/>
        </a:p>
      </dgm:t>
    </dgm:pt>
    <dgm:pt modelId="{76CE5CAA-B7DF-4405-A3C8-6D7766215934}" type="pres">
      <dgm:prSet presAssocID="{2D03CF59-9127-4C0C-97ED-B44F6F3CB725}" presName="spNode" presStyleCnt="0"/>
      <dgm:spPr/>
    </dgm:pt>
    <dgm:pt modelId="{CEDA658D-9776-45D4-94EB-D38DCB6D757A}" type="pres">
      <dgm:prSet presAssocID="{528081E9-F6DD-47A8-AFE3-6CA1B0316E14}" presName="sibTrans" presStyleLbl="sibTrans1D1" presStyleIdx="0" presStyleCnt="5"/>
      <dgm:spPr/>
      <dgm:t>
        <a:bodyPr/>
        <a:lstStyle/>
        <a:p>
          <a:endParaRPr lang="en-US"/>
        </a:p>
      </dgm:t>
    </dgm:pt>
    <dgm:pt modelId="{E4702A3A-345A-457B-A3C9-D90F168FBA35}" type="pres">
      <dgm:prSet presAssocID="{427DD1B5-1D51-4D5A-8AD8-6341F33F6E2B}" presName="node" presStyleLbl="node1" presStyleIdx="1" presStyleCnt="5">
        <dgm:presLayoutVars>
          <dgm:bulletEnabled val="1"/>
        </dgm:presLayoutVars>
      </dgm:prSet>
      <dgm:spPr/>
      <dgm:t>
        <a:bodyPr/>
        <a:lstStyle/>
        <a:p>
          <a:endParaRPr lang="en-US"/>
        </a:p>
      </dgm:t>
    </dgm:pt>
    <dgm:pt modelId="{9547E660-AFBC-4D85-83DC-C7358EDBDA1D}" type="pres">
      <dgm:prSet presAssocID="{427DD1B5-1D51-4D5A-8AD8-6341F33F6E2B}" presName="spNode" presStyleCnt="0"/>
      <dgm:spPr/>
    </dgm:pt>
    <dgm:pt modelId="{38B15610-C45B-466F-AF4F-C54C094CB3A2}" type="pres">
      <dgm:prSet presAssocID="{79958BCB-5A35-4736-B42A-0CD7C32E2844}" presName="sibTrans" presStyleLbl="sibTrans1D1" presStyleIdx="1" presStyleCnt="5"/>
      <dgm:spPr/>
      <dgm:t>
        <a:bodyPr/>
        <a:lstStyle/>
        <a:p>
          <a:endParaRPr lang="en-US"/>
        </a:p>
      </dgm:t>
    </dgm:pt>
    <dgm:pt modelId="{DF503213-C41A-4CDD-9350-4543F51F312F}" type="pres">
      <dgm:prSet presAssocID="{055FDF76-534D-4C87-A911-851F387A89EE}" presName="node" presStyleLbl="node1" presStyleIdx="2" presStyleCnt="5">
        <dgm:presLayoutVars>
          <dgm:bulletEnabled val="1"/>
        </dgm:presLayoutVars>
      </dgm:prSet>
      <dgm:spPr/>
      <dgm:t>
        <a:bodyPr/>
        <a:lstStyle/>
        <a:p>
          <a:endParaRPr lang="en-US"/>
        </a:p>
      </dgm:t>
    </dgm:pt>
    <dgm:pt modelId="{0F391136-28F1-48AA-9D53-1E56F8C59E46}" type="pres">
      <dgm:prSet presAssocID="{055FDF76-534D-4C87-A911-851F387A89EE}" presName="spNode" presStyleCnt="0"/>
      <dgm:spPr/>
    </dgm:pt>
    <dgm:pt modelId="{70EF5E90-15BF-460F-89E0-71EDCF8644CD}" type="pres">
      <dgm:prSet presAssocID="{EA35563D-BB93-4F48-B324-E5045D42D0B2}" presName="sibTrans" presStyleLbl="sibTrans1D1" presStyleIdx="2" presStyleCnt="5"/>
      <dgm:spPr/>
      <dgm:t>
        <a:bodyPr/>
        <a:lstStyle/>
        <a:p>
          <a:endParaRPr lang="en-US"/>
        </a:p>
      </dgm:t>
    </dgm:pt>
    <dgm:pt modelId="{3AE5DF3E-5D4E-4910-A75D-C6A712DB1421}" type="pres">
      <dgm:prSet presAssocID="{8D823A5F-29E4-4E76-A427-BB359B102AD2}" presName="node" presStyleLbl="node1" presStyleIdx="3" presStyleCnt="5">
        <dgm:presLayoutVars>
          <dgm:bulletEnabled val="1"/>
        </dgm:presLayoutVars>
      </dgm:prSet>
      <dgm:spPr/>
      <dgm:t>
        <a:bodyPr/>
        <a:lstStyle/>
        <a:p>
          <a:endParaRPr lang="en-US"/>
        </a:p>
      </dgm:t>
    </dgm:pt>
    <dgm:pt modelId="{2BC7C4A0-8EC1-49BC-9BAB-4155245B3567}" type="pres">
      <dgm:prSet presAssocID="{8D823A5F-29E4-4E76-A427-BB359B102AD2}" presName="spNode" presStyleCnt="0"/>
      <dgm:spPr/>
    </dgm:pt>
    <dgm:pt modelId="{13BE305F-95F0-4B31-9AE9-5F358A3E34D3}" type="pres">
      <dgm:prSet presAssocID="{256F56B8-70BC-4A01-B079-DF0ECDD51B41}" presName="sibTrans" presStyleLbl="sibTrans1D1" presStyleIdx="3" presStyleCnt="5"/>
      <dgm:spPr/>
      <dgm:t>
        <a:bodyPr/>
        <a:lstStyle/>
        <a:p>
          <a:endParaRPr lang="en-US"/>
        </a:p>
      </dgm:t>
    </dgm:pt>
    <dgm:pt modelId="{788AF1D2-3F0B-45F1-A6C3-78BE0949B12B}" type="pres">
      <dgm:prSet presAssocID="{CF1A1BF1-DBBE-4A6E-9416-6B629B1622BD}" presName="node" presStyleLbl="node1" presStyleIdx="4" presStyleCnt="5">
        <dgm:presLayoutVars>
          <dgm:bulletEnabled val="1"/>
        </dgm:presLayoutVars>
      </dgm:prSet>
      <dgm:spPr/>
      <dgm:t>
        <a:bodyPr/>
        <a:lstStyle/>
        <a:p>
          <a:endParaRPr lang="en-US"/>
        </a:p>
      </dgm:t>
    </dgm:pt>
    <dgm:pt modelId="{782B7D90-2641-4E89-B0EA-9770EC71BC43}" type="pres">
      <dgm:prSet presAssocID="{CF1A1BF1-DBBE-4A6E-9416-6B629B1622BD}" presName="spNode" presStyleCnt="0"/>
      <dgm:spPr/>
    </dgm:pt>
    <dgm:pt modelId="{F23E2874-409B-4C87-A989-EA9943128BCB}" type="pres">
      <dgm:prSet presAssocID="{F040784C-D68A-4E20-8200-FB19411CD69E}" presName="sibTrans" presStyleLbl="sibTrans1D1" presStyleIdx="4" presStyleCnt="5"/>
      <dgm:spPr/>
      <dgm:t>
        <a:bodyPr/>
        <a:lstStyle/>
        <a:p>
          <a:endParaRPr lang="en-US"/>
        </a:p>
      </dgm:t>
    </dgm:pt>
  </dgm:ptLst>
  <dgm:cxnLst>
    <dgm:cxn modelId="{77BD46FA-5CF0-4D7F-BB6D-704ACBF7302C}" type="presOf" srcId="{CF1A1BF1-DBBE-4A6E-9416-6B629B1622BD}" destId="{788AF1D2-3F0B-45F1-A6C3-78BE0949B12B}" srcOrd="0" destOrd="0" presId="urn:microsoft.com/office/officeart/2005/8/layout/cycle5"/>
    <dgm:cxn modelId="{724D0288-3FCA-4B9C-B4A0-566B3A6DE45F}" srcId="{C2EB9DB3-7D6F-45B1-AC87-5CFD7B7AEF51}" destId="{2D03CF59-9127-4C0C-97ED-B44F6F3CB725}" srcOrd="0" destOrd="0" parTransId="{27DC6557-0C03-4035-92A3-9CFEC9034508}" sibTransId="{528081E9-F6DD-47A8-AFE3-6CA1B0316E14}"/>
    <dgm:cxn modelId="{1AA69DCC-8C4E-4494-A6C9-4D15837CA725}" srcId="{C2EB9DB3-7D6F-45B1-AC87-5CFD7B7AEF51}" destId="{CF1A1BF1-DBBE-4A6E-9416-6B629B1622BD}" srcOrd="4" destOrd="0" parTransId="{762841AF-39F6-4BE8-BF23-C4C4619B68C9}" sibTransId="{F040784C-D68A-4E20-8200-FB19411CD69E}"/>
    <dgm:cxn modelId="{83B1AD82-4110-4AF9-BA2E-9C89480E8383}" type="presOf" srcId="{427DD1B5-1D51-4D5A-8AD8-6341F33F6E2B}" destId="{E4702A3A-345A-457B-A3C9-D90F168FBA35}" srcOrd="0" destOrd="0" presId="urn:microsoft.com/office/officeart/2005/8/layout/cycle5"/>
    <dgm:cxn modelId="{1EFCF2C0-AC17-4197-8FC6-0FE7F32CC10F}" type="presOf" srcId="{8D823A5F-29E4-4E76-A427-BB359B102AD2}" destId="{3AE5DF3E-5D4E-4910-A75D-C6A712DB1421}" srcOrd="0" destOrd="0" presId="urn:microsoft.com/office/officeart/2005/8/layout/cycle5"/>
    <dgm:cxn modelId="{DA4B56FA-837C-4F9F-B089-073F513D5C59}" type="presOf" srcId="{055FDF76-534D-4C87-A911-851F387A89EE}" destId="{DF503213-C41A-4CDD-9350-4543F51F312F}" srcOrd="0" destOrd="0" presId="urn:microsoft.com/office/officeart/2005/8/layout/cycle5"/>
    <dgm:cxn modelId="{E3A412DE-979B-4772-895D-E234B96151E0}" type="presOf" srcId="{528081E9-F6DD-47A8-AFE3-6CA1B0316E14}" destId="{CEDA658D-9776-45D4-94EB-D38DCB6D757A}" srcOrd="0" destOrd="0" presId="urn:microsoft.com/office/officeart/2005/8/layout/cycle5"/>
    <dgm:cxn modelId="{D278EEE6-A8E4-4ADE-B76E-9A39E1C7258B}" srcId="{C2EB9DB3-7D6F-45B1-AC87-5CFD7B7AEF51}" destId="{055FDF76-534D-4C87-A911-851F387A89EE}" srcOrd="2" destOrd="0" parTransId="{8E6E369C-48D4-49F2-AFD5-248401774DA2}" sibTransId="{EA35563D-BB93-4F48-B324-E5045D42D0B2}"/>
    <dgm:cxn modelId="{5BB350BC-E46A-48ED-9638-094733F55161}" type="presOf" srcId="{79958BCB-5A35-4736-B42A-0CD7C32E2844}" destId="{38B15610-C45B-466F-AF4F-C54C094CB3A2}" srcOrd="0" destOrd="0" presId="urn:microsoft.com/office/officeart/2005/8/layout/cycle5"/>
    <dgm:cxn modelId="{2FF50F31-46FF-4533-A7A0-7871DDE4FABF}" srcId="{C2EB9DB3-7D6F-45B1-AC87-5CFD7B7AEF51}" destId="{427DD1B5-1D51-4D5A-8AD8-6341F33F6E2B}" srcOrd="1" destOrd="0" parTransId="{6FA8A37E-3C94-440A-BDDE-97339CA77F1C}" sibTransId="{79958BCB-5A35-4736-B42A-0CD7C32E2844}"/>
    <dgm:cxn modelId="{530BED81-616D-416D-A7E2-3E0FF65949C1}" type="presOf" srcId="{256F56B8-70BC-4A01-B079-DF0ECDD51B41}" destId="{13BE305F-95F0-4B31-9AE9-5F358A3E34D3}" srcOrd="0" destOrd="0" presId="urn:microsoft.com/office/officeart/2005/8/layout/cycle5"/>
    <dgm:cxn modelId="{9CFDD251-690D-42C5-9120-68B9A3B77934}" type="presOf" srcId="{EA35563D-BB93-4F48-B324-E5045D42D0B2}" destId="{70EF5E90-15BF-460F-89E0-71EDCF8644CD}" srcOrd="0" destOrd="0" presId="urn:microsoft.com/office/officeart/2005/8/layout/cycle5"/>
    <dgm:cxn modelId="{249DCE66-BDBC-4475-90EA-1A5FE3ADCE34}" type="presOf" srcId="{F040784C-D68A-4E20-8200-FB19411CD69E}" destId="{F23E2874-409B-4C87-A989-EA9943128BCB}" srcOrd="0" destOrd="0" presId="urn:microsoft.com/office/officeart/2005/8/layout/cycle5"/>
    <dgm:cxn modelId="{ECCB1EB1-7E14-491F-80EF-50CBBA805735}" type="presOf" srcId="{C2EB9DB3-7D6F-45B1-AC87-5CFD7B7AEF51}" destId="{D3F58A62-9E4F-420E-BC11-E6BE4DA4A487}" srcOrd="0" destOrd="0" presId="urn:microsoft.com/office/officeart/2005/8/layout/cycle5"/>
    <dgm:cxn modelId="{A6998921-647C-4335-A8B1-70869A8907BC}" type="presOf" srcId="{2D03CF59-9127-4C0C-97ED-B44F6F3CB725}" destId="{C6771804-72E6-4CC3-BFE4-D8087897AD6A}" srcOrd="0" destOrd="0" presId="urn:microsoft.com/office/officeart/2005/8/layout/cycle5"/>
    <dgm:cxn modelId="{A8CD3E56-6963-40D4-90B7-D86664AF0F28}" srcId="{C2EB9DB3-7D6F-45B1-AC87-5CFD7B7AEF51}" destId="{8D823A5F-29E4-4E76-A427-BB359B102AD2}" srcOrd="3" destOrd="0" parTransId="{3351FCFF-06EA-4EA7-9005-82A5B506541C}" sibTransId="{256F56B8-70BC-4A01-B079-DF0ECDD51B41}"/>
    <dgm:cxn modelId="{5FE27964-5698-4B3E-9B15-D1E0DAC65A26}" type="presParOf" srcId="{D3F58A62-9E4F-420E-BC11-E6BE4DA4A487}" destId="{C6771804-72E6-4CC3-BFE4-D8087897AD6A}" srcOrd="0" destOrd="0" presId="urn:microsoft.com/office/officeart/2005/8/layout/cycle5"/>
    <dgm:cxn modelId="{9AF2E1E6-C418-49DF-B096-0E17465042AB}" type="presParOf" srcId="{D3F58A62-9E4F-420E-BC11-E6BE4DA4A487}" destId="{76CE5CAA-B7DF-4405-A3C8-6D7766215934}" srcOrd="1" destOrd="0" presId="urn:microsoft.com/office/officeart/2005/8/layout/cycle5"/>
    <dgm:cxn modelId="{5E0DA83B-0CD7-43DF-9B95-A28FD85BACB4}" type="presParOf" srcId="{D3F58A62-9E4F-420E-BC11-E6BE4DA4A487}" destId="{CEDA658D-9776-45D4-94EB-D38DCB6D757A}" srcOrd="2" destOrd="0" presId="urn:microsoft.com/office/officeart/2005/8/layout/cycle5"/>
    <dgm:cxn modelId="{C3BA0EF5-CDE4-40A9-AD2C-1C8C7D25CA7C}" type="presParOf" srcId="{D3F58A62-9E4F-420E-BC11-E6BE4DA4A487}" destId="{E4702A3A-345A-457B-A3C9-D90F168FBA35}" srcOrd="3" destOrd="0" presId="urn:microsoft.com/office/officeart/2005/8/layout/cycle5"/>
    <dgm:cxn modelId="{AB40C3D9-094E-4B2A-8011-127FA534F93A}" type="presParOf" srcId="{D3F58A62-9E4F-420E-BC11-E6BE4DA4A487}" destId="{9547E660-AFBC-4D85-83DC-C7358EDBDA1D}" srcOrd="4" destOrd="0" presId="urn:microsoft.com/office/officeart/2005/8/layout/cycle5"/>
    <dgm:cxn modelId="{6EBB8BE7-7B8E-464C-9E66-2C03C496FC1C}" type="presParOf" srcId="{D3F58A62-9E4F-420E-BC11-E6BE4DA4A487}" destId="{38B15610-C45B-466F-AF4F-C54C094CB3A2}" srcOrd="5" destOrd="0" presId="urn:microsoft.com/office/officeart/2005/8/layout/cycle5"/>
    <dgm:cxn modelId="{4D1DA071-4B9A-4563-B634-6B52A6CB12F3}" type="presParOf" srcId="{D3F58A62-9E4F-420E-BC11-E6BE4DA4A487}" destId="{DF503213-C41A-4CDD-9350-4543F51F312F}" srcOrd="6" destOrd="0" presId="urn:microsoft.com/office/officeart/2005/8/layout/cycle5"/>
    <dgm:cxn modelId="{F0B2916B-4E47-4076-AB53-95F173671AEE}" type="presParOf" srcId="{D3F58A62-9E4F-420E-BC11-E6BE4DA4A487}" destId="{0F391136-28F1-48AA-9D53-1E56F8C59E46}" srcOrd="7" destOrd="0" presId="urn:microsoft.com/office/officeart/2005/8/layout/cycle5"/>
    <dgm:cxn modelId="{176D4373-9E53-4969-8359-C9A5DC504F8A}" type="presParOf" srcId="{D3F58A62-9E4F-420E-BC11-E6BE4DA4A487}" destId="{70EF5E90-15BF-460F-89E0-71EDCF8644CD}" srcOrd="8" destOrd="0" presId="urn:microsoft.com/office/officeart/2005/8/layout/cycle5"/>
    <dgm:cxn modelId="{2C1F2B59-5458-4A83-AA0B-38F8E722BEC4}" type="presParOf" srcId="{D3F58A62-9E4F-420E-BC11-E6BE4DA4A487}" destId="{3AE5DF3E-5D4E-4910-A75D-C6A712DB1421}" srcOrd="9" destOrd="0" presId="urn:microsoft.com/office/officeart/2005/8/layout/cycle5"/>
    <dgm:cxn modelId="{433C6009-DCC6-4E4F-BFE0-68A13978349F}" type="presParOf" srcId="{D3F58A62-9E4F-420E-BC11-E6BE4DA4A487}" destId="{2BC7C4A0-8EC1-49BC-9BAB-4155245B3567}" srcOrd="10" destOrd="0" presId="urn:microsoft.com/office/officeart/2005/8/layout/cycle5"/>
    <dgm:cxn modelId="{681A7E90-1BC5-4473-A7DE-D2B1AD39D8BE}" type="presParOf" srcId="{D3F58A62-9E4F-420E-BC11-E6BE4DA4A487}" destId="{13BE305F-95F0-4B31-9AE9-5F358A3E34D3}" srcOrd="11" destOrd="0" presId="urn:microsoft.com/office/officeart/2005/8/layout/cycle5"/>
    <dgm:cxn modelId="{EB73F188-9CA7-426B-9941-F593369F78B1}" type="presParOf" srcId="{D3F58A62-9E4F-420E-BC11-E6BE4DA4A487}" destId="{788AF1D2-3F0B-45F1-A6C3-78BE0949B12B}" srcOrd="12" destOrd="0" presId="urn:microsoft.com/office/officeart/2005/8/layout/cycle5"/>
    <dgm:cxn modelId="{8A9B5DB0-E0CF-4880-A398-C1C4C70F740A}" type="presParOf" srcId="{D3F58A62-9E4F-420E-BC11-E6BE4DA4A487}" destId="{782B7D90-2641-4E89-B0EA-9770EC71BC43}" srcOrd="13" destOrd="0" presId="urn:microsoft.com/office/officeart/2005/8/layout/cycle5"/>
    <dgm:cxn modelId="{9C054062-57C1-4894-B15C-5831F90D279D}" type="presParOf" srcId="{D3F58A62-9E4F-420E-BC11-E6BE4DA4A487}" destId="{F23E2874-409B-4C87-A989-EA9943128BCB}"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a:solidFill>
          <a:schemeClr val="accent1">
            <a:lumMod val="60000"/>
            <a:lumOff val="40000"/>
          </a:schemeClr>
        </a:solidFill>
      </dgm:spPr>
      <dgm:t>
        <a:bodyPr/>
        <a:lstStyle/>
        <a:p>
          <a:r>
            <a:rPr lang="en-US" b="1" dirty="0" smtClean="0">
              <a:solidFill>
                <a:schemeClr val="accent6">
                  <a:lumMod val="50000"/>
                </a:schemeClr>
              </a:solidFill>
            </a:rPr>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544F4C91-0F44-4F29-8522-1D107615BB35}" type="presOf" srcId="{D2048C71-4340-415E-833A-F2743115B432}" destId="{6537F0FE-4235-4DAD-BDFE-637ABF8A234E}" srcOrd="1" destOrd="0" presId="urn:microsoft.com/office/officeart/2005/8/layout/list1"/>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BFF2FAF4-4BCD-417A-9F54-D8290A38D357}" type="presOf" srcId="{17F436BE-6F02-472F-965D-1DF5993E20A6}" destId="{36635D48-2D6F-4816-A8F0-548CF68F6FE7}" srcOrd="1" destOrd="0" presId="urn:microsoft.com/office/officeart/2005/8/layout/list1"/>
    <dgm:cxn modelId="{3583C42F-937F-4838-9C24-40D54B4CC9BF}" type="presOf" srcId="{17F436BE-6F02-472F-965D-1DF5993E20A6}" destId="{E3286039-153A-4003-A04D-B41CCD902CBB}" srcOrd="0" destOrd="0" presId="urn:microsoft.com/office/officeart/2005/8/layout/list1"/>
    <dgm:cxn modelId="{6A5104C6-DA23-4525-B478-3D5E975C8603}" type="presOf" srcId="{A0E6A035-BB28-47AF-BD28-5F2DA4ACA809}" destId="{235F3891-6DB9-4914-A5C0-8F76A9C778B2}" srcOrd="1" destOrd="0" presId="urn:microsoft.com/office/officeart/2005/8/layout/list1"/>
    <dgm:cxn modelId="{BE3FE6D9-A991-4100-B6E7-DFC8760BA197}" type="presOf" srcId="{D2048C71-4340-415E-833A-F2743115B432}" destId="{A18E048A-417E-4279-8AD1-B801DF05ED72}" srcOrd="0" destOrd="0" presId="urn:microsoft.com/office/officeart/2005/8/layout/list1"/>
    <dgm:cxn modelId="{BC190571-D19F-4835-82A4-580548732C6B}" type="presOf" srcId="{E9FED42F-8E1E-4FAD-998B-4939B973C015}" destId="{0DC9BEFB-F0F7-4B74-9C1A-4933703D6A3F}" srcOrd="1" destOrd="0" presId="urn:microsoft.com/office/officeart/2005/8/layout/list1"/>
    <dgm:cxn modelId="{93EBD3B7-A8A2-4F30-825E-B5F990DDF602}" type="presOf" srcId="{4015F81E-12D7-4087-B399-081000603965}" destId="{2A2C4BF2-E663-40C0-8B21-6DD1712B126D}" srcOrd="0" destOrd="0" presId="urn:microsoft.com/office/officeart/2005/8/layout/list1"/>
    <dgm:cxn modelId="{513F4BE0-3BB8-40E9-B4BB-02BAF42D5788}" type="presOf" srcId="{45990921-DE02-47D8-ABC5-D5F4287EACC8}" destId="{BE08F051-7ADB-4F3F-A04E-B5DC3E87BCC6}"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BB49CC04-251F-4B1A-B23C-740D00D56329}" type="presOf" srcId="{A0E6A035-BB28-47AF-BD28-5F2DA4ACA809}" destId="{62EB141D-5C3D-4F80-8C77-8B2F5EEF5FBA}" srcOrd="0"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378DA3D6-44FD-4EFB-BDE7-BBBCCA08F05D}" type="presOf" srcId="{4015F81E-12D7-4087-B399-081000603965}" destId="{D462687F-EAF3-4150-8687-F4EB847B45B6}" srcOrd="1" destOrd="0" presId="urn:microsoft.com/office/officeart/2005/8/layout/list1"/>
    <dgm:cxn modelId="{C2DE6A28-9AFF-49C7-BE93-2D40E3195A6D}" type="presOf" srcId="{E9FED42F-8E1E-4FAD-998B-4939B973C015}" destId="{3151DF81-7F1F-4A99-B844-23E50003498D}" srcOrd="0" destOrd="0" presId="urn:microsoft.com/office/officeart/2005/8/layout/list1"/>
    <dgm:cxn modelId="{6748D6E4-C4C1-4744-B127-F76439418292}" type="presParOf" srcId="{BE08F051-7ADB-4F3F-A04E-B5DC3E87BCC6}" destId="{7B5C0D3B-EBEC-453A-9563-5FE64CF797BC}" srcOrd="0" destOrd="0" presId="urn:microsoft.com/office/officeart/2005/8/layout/list1"/>
    <dgm:cxn modelId="{60FA75EC-DF3D-4069-B9F1-FE4B9F83564F}" type="presParOf" srcId="{7B5C0D3B-EBEC-453A-9563-5FE64CF797BC}" destId="{62EB141D-5C3D-4F80-8C77-8B2F5EEF5FBA}" srcOrd="0" destOrd="0" presId="urn:microsoft.com/office/officeart/2005/8/layout/list1"/>
    <dgm:cxn modelId="{3EFF0ADF-0685-44AD-BDBB-48B300E62917}" type="presParOf" srcId="{7B5C0D3B-EBEC-453A-9563-5FE64CF797BC}" destId="{235F3891-6DB9-4914-A5C0-8F76A9C778B2}" srcOrd="1" destOrd="0" presId="urn:microsoft.com/office/officeart/2005/8/layout/list1"/>
    <dgm:cxn modelId="{31525E88-9951-4BDE-B46F-3AB950914634}" type="presParOf" srcId="{BE08F051-7ADB-4F3F-A04E-B5DC3E87BCC6}" destId="{5B2643CD-8F23-481D-82EA-AAB5428D2A88}" srcOrd="1" destOrd="0" presId="urn:microsoft.com/office/officeart/2005/8/layout/list1"/>
    <dgm:cxn modelId="{0AE44B2E-CD59-4077-81E8-95A12B4259C1}" type="presParOf" srcId="{BE08F051-7ADB-4F3F-A04E-B5DC3E87BCC6}" destId="{FFECA23D-9737-4BF6-97F6-EE192440C08A}" srcOrd="2" destOrd="0" presId="urn:microsoft.com/office/officeart/2005/8/layout/list1"/>
    <dgm:cxn modelId="{93ECB7F4-757D-4E95-8176-339335A8D35B}" type="presParOf" srcId="{BE08F051-7ADB-4F3F-A04E-B5DC3E87BCC6}" destId="{19C7D7E9-4B9D-444D-A2EA-93D89F8FB808}" srcOrd="3" destOrd="0" presId="urn:microsoft.com/office/officeart/2005/8/layout/list1"/>
    <dgm:cxn modelId="{C486796B-7AFB-4A2D-BC4D-20BC8BEA74D8}" type="presParOf" srcId="{BE08F051-7ADB-4F3F-A04E-B5DC3E87BCC6}" destId="{0742C626-3FFA-419E-977A-5A45DD0CAC05}" srcOrd="4" destOrd="0" presId="urn:microsoft.com/office/officeart/2005/8/layout/list1"/>
    <dgm:cxn modelId="{EA6504A4-B271-4C35-B7EF-639259F522D5}" type="presParOf" srcId="{0742C626-3FFA-419E-977A-5A45DD0CAC05}" destId="{E3286039-153A-4003-A04D-B41CCD902CBB}" srcOrd="0" destOrd="0" presId="urn:microsoft.com/office/officeart/2005/8/layout/list1"/>
    <dgm:cxn modelId="{40A1D512-2084-4951-A5D6-95DF1FB28734}" type="presParOf" srcId="{0742C626-3FFA-419E-977A-5A45DD0CAC05}" destId="{36635D48-2D6F-4816-A8F0-548CF68F6FE7}" srcOrd="1" destOrd="0" presId="urn:microsoft.com/office/officeart/2005/8/layout/list1"/>
    <dgm:cxn modelId="{75E11769-D19E-41E0-B88A-3822298381AB}" type="presParOf" srcId="{BE08F051-7ADB-4F3F-A04E-B5DC3E87BCC6}" destId="{118B6855-488C-4491-93E1-69426A1B5C8C}" srcOrd="5" destOrd="0" presId="urn:microsoft.com/office/officeart/2005/8/layout/list1"/>
    <dgm:cxn modelId="{438B97ED-C1C8-4D4C-9F1A-7865DC5DE49C}" type="presParOf" srcId="{BE08F051-7ADB-4F3F-A04E-B5DC3E87BCC6}" destId="{EF8A1D2E-147E-4251-98D4-D558C7843EE2}" srcOrd="6" destOrd="0" presId="urn:microsoft.com/office/officeart/2005/8/layout/list1"/>
    <dgm:cxn modelId="{E0877F47-8452-40D1-B563-1ADEEF644D10}" type="presParOf" srcId="{BE08F051-7ADB-4F3F-A04E-B5DC3E87BCC6}" destId="{08204B49-0921-4A31-9DB8-33FA585F3788}" srcOrd="7" destOrd="0" presId="urn:microsoft.com/office/officeart/2005/8/layout/list1"/>
    <dgm:cxn modelId="{EED3AAA6-DA3C-4656-82F1-23AD0171DA44}" type="presParOf" srcId="{BE08F051-7ADB-4F3F-A04E-B5DC3E87BCC6}" destId="{E228511E-B4E1-4D7B-AB0D-24B6BC4E1CC8}" srcOrd="8" destOrd="0" presId="urn:microsoft.com/office/officeart/2005/8/layout/list1"/>
    <dgm:cxn modelId="{5F0839A8-0D48-4176-929F-F4B717C57848}" type="presParOf" srcId="{E228511E-B4E1-4D7B-AB0D-24B6BC4E1CC8}" destId="{A18E048A-417E-4279-8AD1-B801DF05ED72}" srcOrd="0" destOrd="0" presId="urn:microsoft.com/office/officeart/2005/8/layout/list1"/>
    <dgm:cxn modelId="{194A0848-A1BD-4BBE-801F-45984C41C48E}" type="presParOf" srcId="{E228511E-B4E1-4D7B-AB0D-24B6BC4E1CC8}" destId="{6537F0FE-4235-4DAD-BDFE-637ABF8A234E}" srcOrd="1" destOrd="0" presId="urn:microsoft.com/office/officeart/2005/8/layout/list1"/>
    <dgm:cxn modelId="{298D9598-B564-4C26-ABEB-A1FF8766201E}" type="presParOf" srcId="{BE08F051-7ADB-4F3F-A04E-B5DC3E87BCC6}" destId="{B6607B75-4F67-45C7-BD9F-FE960A0D286D}" srcOrd="9" destOrd="0" presId="urn:microsoft.com/office/officeart/2005/8/layout/list1"/>
    <dgm:cxn modelId="{2B55E516-861E-42E2-B205-C68DC069BDD4}" type="presParOf" srcId="{BE08F051-7ADB-4F3F-A04E-B5DC3E87BCC6}" destId="{15221A05-669C-432B-B0B3-7F029DDDDFC1}" srcOrd="10" destOrd="0" presId="urn:microsoft.com/office/officeart/2005/8/layout/list1"/>
    <dgm:cxn modelId="{637CB250-4ADD-4045-9434-CD54E75AD906}" type="presParOf" srcId="{BE08F051-7ADB-4F3F-A04E-B5DC3E87BCC6}" destId="{6DC0F51E-D7FB-4719-A0F1-DC5A5EFBF6D4}" srcOrd="11" destOrd="0" presId="urn:microsoft.com/office/officeart/2005/8/layout/list1"/>
    <dgm:cxn modelId="{44AF1FEC-BCF0-4D4B-958A-84A82B8FD16B}" type="presParOf" srcId="{BE08F051-7ADB-4F3F-A04E-B5DC3E87BCC6}" destId="{27A100A7-1DC4-4182-9080-C8ABC9673543}" srcOrd="12" destOrd="0" presId="urn:microsoft.com/office/officeart/2005/8/layout/list1"/>
    <dgm:cxn modelId="{FA51978B-FFFC-4B13-865D-ACCFF05E4AF0}" type="presParOf" srcId="{27A100A7-1DC4-4182-9080-C8ABC9673543}" destId="{3151DF81-7F1F-4A99-B844-23E50003498D}" srcOrd="0" destOrd="0" presId="urn:microsoft.com/office/officeart/2005/8/layout/list1"/>
    <dgm:cxn modelId="{9BE287EA-FDD5-4DDD-A6FF-039E796AE80B}" type="presParOf" srcId="{27A100A7-1DC4-4182-9080-C8ABC9673543}" destId="{0DC9BEFB-F0F7-4B74-9C1A-4933703D6A3F}" srcOrd="1" destOrd="0" presId="urn:microsoft.com/office/officeart/2005/8/layout/list1"/>
    <dgm:cxn modelId="{A4A93A34-1FB9-4BE1-B811-7678394E8943}" type="presParOf" srcId="{BE08F051-7ADB-4F3F-A04E-B5DC3E87BCC6}" destId="{4F422FA3-70C3-4592-8FDD-8D9109E91D14}" srcOrd="13" destOrd="0" presId="urn:microsoft.com/office/officeart/2005/8/layout/list1"/>
    <dgm:cxn modelId="{DD2D8A18-DA99-40E0-ADFC-0FCC92C8AD30}" type="presParOf" srcId="{BE08F051-7ADB-4F3F-A04E-B5DC3E87BCC6}" destId="{A37033BA-12A4-4E72-A238-C494B4F36B26}" srcOrd="14" destOrd="0" presId="urn:microsoft.com/office/officeart/2005/8/layout/list1"/>
    <dgm:cxn modelId="{69BAE89C-6BB0-4A23-A5BE-9791156371EA}" type="presParOf" srcId="{BE08F051-7ADB-4F3F-A04E-B5DC3E87BCC6}" destId="{D819B507-AC34-48C4-BD02-D7A0012CA851}" srcOrd="15" destOrd="0" presId="urn:microsoft.com/office/officeart/2005/8/layout/list1"/>
    <dgm:cxn modelId="{9FFBC44B-C8EF-4A9E-819B-EDFF45B148AD}" type="presParOf" srcId="{BE08F051-7ADB-4F3F-A04E-B5DC3E87BCC6}" destId="{A98C8C43-DB9E-4311-8576-3D311265ED74}" srcOrd="16" destOrd="0" presId="urn:microsoft.com/office/officeart/2005/8/layout/list1"/>
    <dgm:cxn modelId="{0A288354-A3F5-44E2-8BA7-98CCAAE23969}" type="presParOf" srcId="{A98C8C43-DB9E-4311-8576-3D311265ED74}" destId="{2A2C4BF2-E663-40C0-8B21-6DD1712B126D}" srcOrd="0" destOrd="0" presId="urn:microsoft.com/office/officeart/2005/8/layout/list1"/>
    <dgm:cxn modelId="{7F1682AD-EFEA-4C79-9CDA-27FA0091D9EE}" type="presParOf" srcId="{A98C8C43-DB9E-4311-8576-3D311265ED74}" destId="{D462687F-EAF3-4150-8687-F4EB847B45B6}" srcOrd="1" destOrd="0" presId="urn:microsoft.com/office/officeart/2005/8/layout/list1"/>
    <dgm:cxn modelId="{3B669315-039A-4D4B-A70F-D22DD0494F0D}" type="presParOf" srcId="{BE08F051-7ADB-4F3F-A04E-B5DC3E87BCC6}" destId="{FFA9969D-992A-47EC-BDCC-FCFA037B82C0}" srcOrd="17" destOrd="0" presId="urn:microsoft.com/office/officeart/2005/8/layout/list1"/>
    <dgm:cxn modelId="{532BAFEB-B083-4E6D-A63B-ABF729D47278}"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dirty="0" smtClean="0"/>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a:solidFill>
          <a:schemeClr val="accent1">
            <a:lumMod val="60000"/>
            <a:lumOff val="40000"/>
          </a:schemeClr>
        </a:solidFill>
      </dgm:spPr>
      <dgm:t>
        <a:bodyPr/>
        <a:lstStyle/>
        <a:p>
          <a:r>
            <a:rPr lang="en-US" b="1" dirty="0" smtClean="0">
              <a:solidFill>
                <a:schemeClr val="tx1"/>
              </a:solidFill>
            </a:rPr>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25108F82-5EF8-4802-AA6A-A418D5F38410}" type="presOf" srcId="{A0E6A035-BB28-47AF-BD28-5F2DA4ACA809}" destId="{235F3891-6DB9-4914-A5C0-8F76A9C778B2}" srcOrd="1" destOrd="0" presId="urn:microsoft.com/office/officeart/2005/8/layout/list1"/>
    <dgm:cxn modelId="{35813570-1725-478F-AF32-D8B459E4D962}" type="presOf" srcId="{E9FED42F-8E1E-4FAD-998B-4939B973C015}" destId="{0DC9BEFB-F0F7-4B74-9C1A-4933703D6A3F}" srcOrd="1"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92211475-C2DA-4201-BF17-9CFCDE4B9257}" type="presOf" srcId="{17F436BE-6F02-472F-965D-1DF5993E20A6}" destId="{36635D48-2D6F-4816-A8F0-548CF68F6FE7}" srcOrd="1" destOrd="0" presId="urn:microsoft.com/office/officeart/2005/8/layout/list1"/>
    <dgm:cxn modelId="{B23DB88F-9E34-4188-A680-F786C560C7B4}" type="presOf" srcId="{45990921-DE02-47D8-ABC5-D5F4287EACC8}" destId="{BE08F051-7ADB-4F3F-A04E-B5DC3E87BCC6}" srcOrd="0" destOrd="0" presId="urn:microsoft.com/office/officeart/2005/8/layout/list1"/>
    <dgm:cxn modelId="{F48351B6-CE17-473A-BBE3-E64241185092}" type="presOf" srcId="{D2048C71-4340-415E-833A-F2743115B432}" destId="{6537F0FE-4235-4DAD-BDFE-637ABF8A234E}" srcOrd="1"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0D2B8FB2-6D16-4047-866B-E7592B1B6831}" type="presOf" srcId="{17F436BE-6F02-472F-965D-1DF5993E20A6}" destId="{E3286039-153A-4003-A04D-B41CCD902CBB}" srcOrd="0" destOrd="0" presId="urn:microsoft.com/office/officeart/2005/8/layout/list1"/>
    <dgm:cxn modelId="{58DBD0AD-AB23-442F-890C-D01460218625}" type="presOf" srcId="{E9FED42F-8E1E-4FAD-998B-4939B973C015}" destId="{3151DF81-7F1F-4A99-B844-23E50003498D}" srcOrd="0" destOrd="0" presId="urn:microsoft.com/office/officeart/2005/8/layout/list1"/>
    <dgm:cxn modelId="{01E72EEA-7729-4070-8DF6-9C91E43D22E5}" type="presOf" srcId="{A0E6A035-BB28-47AF-BD28-5F2DA4ACA809}" destId="{62EB141D-5C3D-4F80-8C77-8B2F5EEF5FBA}" srcOrd="0" destOrd="0" presId="urn:microsoft.com/office/officeart/2005/8/layout/list1"/>
    <dgm:cxn modelId="{B64C3DCF-565C-4B78-A5BF-89712B1BE482}" type="presOf" srcId="{D2048C71-4340-415E-833A-F2743115B432}" destId="{A18E048A-417E-4279-8AD1-B801DF05ED72}" srcOrd="0" destOrd="0" presId="urn:microsoft.com/office/officeart/2005/8/layout/list1"/>
    <dgm:cxn modelId="{87336E35-2760-4B45-82E9-9122E5493AE1}" type="presOf" srcId="{4015F81E-12D7-4087-B399-081000603965}" destId="{D462687F-EAF3-4150-8687-F4EB847B45B6}" srcOrd="1" destOrd="0" presId="urn:microsoft.com/office/officeart/2005/8/layout/list1"/>
    <dgm:cxn modelId="{493BCB3D-4DBE-4207-9B93-990759D583ED}" type="presOf" srcId="{4015F81E-12D7-4087-B399-081000603965}" destId="{2A2C4BF2-E663-40C0-8B21-6DD1712B126D}" srcOrd="0" destOrd="0" presId="urn:microsoft.com/office/officeart/2005/8/layout/list1"/>
    <dgm:cxn modelId="{6EDD2BEE-0223-46BD-B9B7-73F3915C6F24}" type="presParOf" srcId="{BE08F051-7ADB-4F3F-A04E-B5DC3E87BCC6}" destId="{7B5C0D3B-EBEC-453A-9563-5FE64CF797BC}" srcOrd="0" destOrd="0" presId="urn:microsoft.com/office/officeart/2005/8/layout/list1"/>
    <dgm:cxn modelId="{788759D4-F81A-4588-A57D-F2804584DF0D}" type="presParOf" srcId="{7B5C0D3B-EBEC-453A-9563-5FE64CF797BC}" destId="{62EB141D-5C3D-4F80-8C77-8B2F5EEF5FBA}" srcOrd="0" destOrd="0" presId="urn:microsoft.com/office/officeart/2005/8/layout/list1"/>
    <dgm:cxn modelId="{4EF6CB98-8254-4AF6-9ECD-2287F736872A}" type="presParOf" srcId="{7B5C0D3B-EBEC-453A-9563-5FE64CF797BC}" destId="{235F3891-6DB9-4914-A5C0-8F76A9C778B2}" srcOrd="1" destOrd="0" presId="urn:microsoft.com/office/officeart/2005/8/layout/list1"/>
    <dgm:cxn modelId="{DDE31D8D-394B-4C1E-A00F-4108944C23BA}" type="presParOf" srcId="{BE08F051-7ADB-4F3F-A04E-B5DC3E87BCC6}" destId="{5B2643CD-8F23-481D-82EA-AAB5428D2A88}" srcOrd="1" destOrd="0" presId="urn:microsoft.com/office/officeart/2005/8/layout/list1"/>
    <dgm:cxn modelId="{1900BE48-E418-4530-B5FE-7826D9307DC5}" type="presParOf" srcId="{BE08F051-7ADB-4F3F-A04E-B5DC3E87BCC6}" destId="{FFECA23D-9737-4BF6-97F6-EE192440C08A}" srcOrd="2" destOrd="0" presId="urn:microsoft.com/office/officeart/2005/8/layout/list1"/>
    <dgm:cxn modelId="{D4E6B15A-3282-4965-9361-DDCA7F234281}" type="presParOf" srcId="{BE08F051-7ADB-4F3F-A04E-B5DC3E87BCC6}" destId="{19C7D7E9-4B9D-444D-A2EA-93D89F8FB808}" srcOrd="3" destOrd="0" presId="urn:microsoft.com/office/officeart/2005/8/layout/list1"/>
    <dgm:cxn modelId="{117E253F-C00F-4A3E-9737-A5DF975AF80D}" type="presParOf" srcId="{BE08F051-7ADB-4F3F-A04E-B5DC3E87BCC6}" destId="{0742C626-3FFA-419E-977A-5A45DD0CAC05}" srcOrd="4" destOrd="0" presId="urn:microsoft.com/office/officeart/2005/8/layout/list1"/>
    <dgm:cxn modelId="{AE95F1B3-7DAC-4B12-99D9-59CBCD247B96}" type="presParOf" srcId="{0742C626-3FFA-419E-977A-5A45DD0CAC05}" destId="{E3286039-153A-4003-A04D-B41CCD902CBB}" srcOrd="0" destOrd="0" presId="urn:microsoft.com/office/officeart/2005/8/layout/list1"/>
    <dgm:cxn modelId="{44839612-BB53-44E1-9C43-CF5C44BBE9AA}" type="presParOf" srcId="{0742C626-3FFA-419E-977A-5A45DD0CAC05}" destId="{36635D48-2D6F-4816-A8F0-548CF68F6FE7}" srcOrd="1" destOrd="0" presId="urn:microsoft.com/office/officeart/2005/8/layout/list1"/>
    <dgm:cxn modelId="{6FDFC49C-95A7-4AFE-8DF2-FB9A5A4DD19D}" type="presParOf" srcId="{BE08F051-7ADB-4F3F-A04E-B5DC3E87BCC6}" destId="{118B6855-488C-4491-93E1-69426A1B5C8C}" srcOrd="5" destOrd="0" presId="urn:microsoft.com/office/officeart/2005/8/layout/list1"/>
    <dgm:cxn modelId="{2864D375-C9BB-4147-9E89-6711F3BCF98C}" type="presParOf" srcId="{BE08F051-7ADB-4F3F-A04E-B5DC3E87BCC6}" destId="{EF8A1D2E-147E-4251-98D4-D558C7843EE2}" srcOrd="6" destOrd="0" presId="urn:microsoft.com/office/officeart/2005/8/layout/list1"/>
    <dgm:cxn modelId="{1AB461AF-CB2F-49AE-9CAC-72240F758A1B}" type="presParOf" srcId="{BE08F051-7ADB-4F3F-A04E-B5DC3E87BCC6}" destId="{08204B49-0921-4A31-9DB8-33FA585F3788}" srcOrd="7" destOrd="0" presId="urn:microsoft.com/office/officeart/2005/8/layout/list1"/>
    <dgm:cxn modelId="{7E701145-DDAE-470E-945F-37C57C0C32C7}" type="presParOf" srcId="{BE08F051-7ADB-4F3F-A04E-B5DC3E87BCC6}" destId="{E228511E-B4E1-4D7B-AB0D-24B6BC4E1CC8}" srcOrd="8" destOrd="0" presId="urn:microsoft.com/office/officeart/2005/8/layout/list1"/>
    <dgm:cxn modelId="{483B2291-201A-4DEA-9664-858EAD990858}" type="presParOf" srcId="{E228511E-B4E1-4D7B-AB0D-24B6BC4E1CC8}" destId="{A18E048A-417E-4279-8AD1-B801DF05ED72}" srcOrd="0" destOrd="0" presId="urn:microsoft.com/office/officeart/2005/8/layout/list1"/>
    <dgm:cxn modelId="{CB922FEC-A0A8-4E1A-9612-9D898376B58B}" type="presParOf" srcId="{E228511E-B4E1-4D7B-AB0D-24B6BC4E1CC8}" destId="{6537F0FE-4235-4DAD-BDFE-637ABF8A234E}" srcOrd="1" destOrd="0" presId="urn:microsoft.com/office/officeart/2005/8/layout/list1"/>
    <dgm:cxn modelId="{D7F708B5-5A84-4215-BDD0-A4F952C04A53}" type="presParOf" srcId="{BE08F051-7ADB-4F3F-A04E-B5DC3E87BCC6}" destId="{B6607B75-4F67-45C7-BD9F-FE960A0D286D}" srcOrd="9" destOrd="0" presId="urn:microsoft.com/office/officeart/2005/8/layout/list1"/>
    <dgm:cxn modelId="{49386B79-DDB3-4011-8179-460B1B0551A5}" type="presParOf" srcId="{BE08F051-7ADB-4F3F-A04E-B5DC3E87BCC6}" destId="{15221A05-669C-432B-B0B3-7F029DDDDFC1}" srcOrd="10" destOrd="0" presId="urn:microsoft.com/office/officeart/2005/8/layout/list1"/>
    <dgm:cxn modelId="{EDC70870-9228-4577-8131-623D8746B029}" type="presParOf" srcId="{BE08F051-7ADB-4F3F-A04E-B5DC3E87BCC6}" destId="{6DC0F51E-D7FB-4719-A0F1-DC5A5EFBF6D4}" srcOrd="11" destOrd="0" presId="urn:microsoft.com/office/officeart/2005/8/layout/list1"/>
    <dgm:cxn modelId="{39F0252E-4446-497C-B059-77B3A73FDA33}" type="presParOf" srcId="{BE08F051-7ADB-4F3F-A04E-B5DC3E87BCC6}" destId="{27A100A7-1DC4-4182-9080-C8ABC9673543}" srcOrd="12" destOrd="0" presId="urn:microsoft.com/office/officeart/2005/8/layout/list1"/>
    <dgm:cxn modelId="{2306D236-6B0C-4DF3-A442-45BE921E1547}" type="presParOf" srcId="{27A100A7-1DC4-4182-9080-C8ABC9673543}" destId="{3151DF81-7F1F-4A99-B844-23E50003498D}" srcOrd="0" destOrd="0" presId="urn:microsoft.com/office/officeart/2005/8/layout/list1"/>
    <dgm:cxn modelId="{E1BBC0F2-1363-4BDD-9546-C66460E03641}" type="presParOf" srcId="{27A100A7-1DC4-4182-9080-C8ABC9673543}" destId="{0DC9BEFB-F0F7-4B74-9C1A-4933703D6A3F}" srcOrd="1" destOrd="0" presId="urn:microsoft.com/office/officeart/2005/8/layout/list1"/>
    <dgm:cxn modelId="{4B183052-C5BB-4B4F-803F-CFD6554AEABC}" type="presParOf" srcId="{BE08F051-7ADB-4F3F-A04E-B5DC3E87BCC6}" destId="{4F422FA3-70C3-4592-8FDD-8D9109E91D14}" srcOrd="13" destOrd="0" presId="urn:microsoft.com/office/officeart/2005/8/layout/list1"/>
    <dgm:cxn modelId="{432B6281-FC45-4EBC-9D41-C6975BE69981}" type="presParOf" srcId="{BE08F051-7ADB-4F3F-A04E-B5DC3E87BCC6}" destId="{A37033BA-12A4-4E72-A238-C494B4F36B26}" srcOrd="14" destOrd="0" presId="urn:microsoft.com/office/officeart/2005/8/layout/list1"/>
    <dgm:cxn modelId="{EBB4569C-D469-4046-BCB4-59960E34285B}" type="presParOf" srcId="{BE08F051-7ADB-4F3F-A04E-B5DC3E87BCC6}" destId="{D819B507-AC34-48C4-BD02-D7A0012CA851}" srcOrd="15" destOrd="0" presId="urn:microsoft.com/office/officeart/2005/8/layout/list1"/>
    <dgm:cxn modelId="{4A57E466-07AF-4D8E-975F-6FF3E17E5574}" type="presParOf" srcId="{BE08F051-7ADB-4F3F-A04E-B5DC3E87BCC6}" destId="{A98C8C43-DB9E-4311-8576-3D311265ED74}" srcOrd="16" destOrd="0" presId="urn:microsoft.com/office/officeart/2005/8/layout/list1"/>
    <dgm:cxn modelId="{BCEAEFDA-12D8-4253-8AC7-A15DF2226B97}" type="presParOf" srcId="{A98C8C43-DB9E-4311-8576-3D311265ED74}" destId="{2A2C4BF2-E663-40C0-8B21-6DD1712B126D}" srcOrd="0" destOrd="0" presId="urn:microsoft.com/office/officeart/2005/8/layout/list1"/>
    <dgm:cxn modelId="{5F5AF72C-FA0B-4A2D-B806-A295FB5D889C}" type="presParOf" srcId="{A98C8C43-DB9E-4311-8576-3D311265ED74}" destId="{D462687F-EAF3-4150-8687-F4EB847B45B6}" srcOrd="1" destOrd="0" presId="urn:microsoft.com/office/officeart/2005/8/layout/list1"/>
    <dgm:cxn modelId="{D6914A26-F55C-48BC-B335-19BA81DA8052}" type="presParOf" srcId="{BE08F051-7ADB-4F3F-A04E-B5DC3E87BCC6}" destId="{FFA9969D-992A-47EC-BDCC-FCFA037B82C0}" srcOrd="17" destOrd="0" presId="urn:microsoft.com/office/officeart/2005/8/layout/list1"/>
    <dgm:cxn modelId="{0982C1C9-D1F1-4E99-988A-FF3556382D69}"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552B191F-A212-6A42-A646-F01067EF3002}" type="slidenum">
              <a:rPr lang="en-US"/>
              <a:pPr/>
              <a:t>‹#›</a:t>
            </a:fld>
            <a:endParaRPr lang="en-US"/>
          </a:p>
        </p:txBody>
      </p:sp>
    </p:spTree>
    <p:extLst>
      <p:ext uri="{BB962C8B-B14F-4D97-AF65-F5344CB8AC3E}">
        <p14:creationId xmlns:p14="http://schemas.microsoft.com/office/powerpoint/2010/main" val="18678911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1AE0C7-87BF-CF46-B5AA-BDC3D6A1153E}" type="slidenum">
              <a:rPr lang="en-US"/>
              <a:pPr>
                <a:defRPr/>
              </a:pPr>
              <a:t>1</a:t>
            </a:fld>
            <a:endParaRPr lang="en-US"/>
          </a:p>
        </p:txBody>
      </p:sp>
      <p:sp>
        <p:nvSpPr>
          <p:cNvPr id="1540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40099" name="Rectangle 3"/>
          <p:cNvSpPr>
            <a:spLocks noGrp="1" noChangeArrowheads="1"/>
          </p:cNvSpPr>
          <p:nvPr>
            <p:ph type="body" idx="1"/>
          </p:nvPr>
        </p:nvSpPr>
        <p:spPr/>
        <p:txBody>
          <a:bodyPr/>
          <a:lstStyle/>
          <a:p>
            <a:pPr eaLnBrk="1" hangingPunct="1">
              <a:defRPr/>
            </a:pPr>
            <a:endParaRPr lang="en-GB" sz="800" dirty="0"/>
          </a:p>
        </p:txBody>
      </p:sp>
    </p:spTree>
    <p:extLst>
      <p:ext uri="{BB962C8B-B14F-4D97-AF65-F5344CB8AC3E}">
        <p14:creationId xmlns:p14="http://schemas.microsoft.com/office/powerpoint/2010/main" val="280494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higher</a:t>
            </a:r>
            <a:r>
              <a:rPr lang="en-US" baseline="0" dirty="0" smtClean="0"/>
              <a:t> the poverty rates in a certain society, the lower the access to adequate water and sanitation services..</a:t>
            </a:r>
            <a:endParaRPr lang="en-US" dirty="0"/>
          </a:p>
        </p:txBody>
      </p:sp>
      <p:sp>
        <p:nvSpPr>
          <p:cNvPr id="4" name="Slide Number Placeholder 3"/>
          <p:cNvSpPr>
            <a:spLocks noGrp="1"/>
          </p:cNvSpPr>
          <p:nvPr>
            <p:ph type="sldNum" sz="quarter" idx="10"/>
          </p:nvPr>
        </p:nvSpPr>
        <p:spPr/>
        <p:txBody>
          <a:bodyPr/>
          <a:lstStyle/>
          <a:p>
            <a:fld id="{552B191F-A212-6A42-A646-F01067EF3002}" type="slidenum">
              <a:rPr lang="en-US" smtClean="0"/>
              <a:pPr/>
              <a:t>5</a:t>
            </a:fld>
            <a:endParaRPr lang="en-US"/>
          </a:p>
        </p:txBody>
      </p:sp>
    </p:spTree>
    <p:extLst>
      <p:ext uri="{BB962C8B-B14F-4D97-AF65-F5344CB8AC3E}">
        <p14:creationId xmlns:p14="http://schemas.microsoft.com/office/powerpoint/2010/main" val="173548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B191F-A212-6A42-A646-F01067EF3002}" type="slidenum">
              <a:rPr lang="en-US" smtClean="0"/>
              <a:pPr/>
              <a:t>8</a:t>
            </a:fld>
            <a:endParaRPr lang="en-US"/>
          </a:p>
        </p:txBody>
      </p:sp>
    </p:spTree>
    <p:extLst>
      <p:ext uri="{BB962C8B-B14F-4D97-AF65-F5344CB8AC3E}">
        <p14:creationId xmlns:p14="http://schemas.microsoft.com/office/powerpoint/2010/main" val="15009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B191F-A212-6A42-A646-F01067EF3002}" type="slidenum">
              <a:rPr lang="en-US" smtClean="0"/>
              <a:pPr/>
              <a:t>15</a:t>
            </a:fld>
            <a:endParaRPr lang="en-US"/>
          </a:p>
        </p:txBody>
      </p:sp>
    </p:spTree>
    <p:extLst>
      <p:ext uri="{BB962C8B-B14F-4D97-AF65-F5344CB8AC3E}">
        <p14:creationId xmlns:p14="http://schemas.microsoft.com/office/powerpoint/2010/main" val="230762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B191F-A212-6A42-A646-F01067EF3002}" type="slidenum">
              <a:rPr lang="en-US" smtClean="0"/>
              <a:pPr/>
              <a:t>16</a:t>
            </a:fld>
            <a:endParaRPr lang="en-US"/>
          </a:p>
        </p:txBody>
      </p:sp>
    </p:spTree>
    <p:extLst>
      <p:ext uri="{BB962C8B-B14F-4D97-AF65-F5344CB8AC3E}">
        <p14:creationId xmlns:p14="http://schemas.microsoft.com/office/powerpoint/2010/main" val="207611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9" name="Rectangle 77"/>
          <p:cNvSpPr>
            <a:spLocks noGrp="1" noChangeArrowheads="1"/>
          </p:cNvSpPr>
          <p:nvPr>
            <p:ph type="ctrTitle"/>
          </p:nvPr>
        </p:nvSpPr>
        <p:spPr>
          <a:xfrm>
            <a:off x="182928" y="1417342"/>
            <a:ext cx="8686435" cy="1954019"/>
          </a:xfrm>
        </p:spPr>
        <p:txBody>
          <a:bodyPr anchor="b"/>
          <a:lstStyle>
            <a:lvl1pPr>
              <a:defRPr sz="3500" b="1">
                <a:solidFill>
                  <a:schemeClr val="tx1"/>
                </a:solidFill>
              </a:defRPr>
            </a:lvl1pPr>
          </a:lstStyle>
          <a:p>
            <a:pPr lvl="0"/>
            <a:r>
              <a:rPr lang="en-US" noProof="0" smtClean="0"/>
              <a:t>Click to edit Master title style</a:t>
            </a:r>
            <a:endParaRPr lang="en-US" noProof="0" dirty="0" smtClean="0"/>
          </a:p>
        </p:txBody>
      </p:sp>
      <p:sp>
        <p:nvSpPr>
          <p:cNvPr id="3150" name="Rectangle 78"/>
          <p:cNvSpPr>
            <a:spLocks noGrp="1" noChangeArrowheads="1"/>
          </p:cNvSpPr>
          <p:nvPr>
            <p:ph type="subTitle" idx="1"/>
          </p:nvPr>
        </p:nvSpPr>
        <p:spPr>
          <a:xfrm>
            <a:off x="182563" y="228600"/>
            <a:ext cx="4389437" cy="822325"/>
          </a:xfrm>
        </p:spPr>
        <p:txBody>
          <a:bodyPr anchor="b"/>
          <a:lstStyle>
            <a:lvl1pPr marL="0" indent="0">
              <a:buFont typeface="Wingdings" charset="0"/>
              <a:buNone/>
              <a:defRPr sz="1300" baseline="0"/>
            </a:lvl1pPr>
          </a:lstStyle>
          <a:p>
            <a:pPr lvl="0"/>
            <a:r>
              <a:rPr lang="en-US" noProof="0" smtClean="0"/>
              <a:t>Click to edit Master subtitle style</a:t>
            </a:r>
            <a:endParaRPr lang="en-US" noProof="0" dirty="0" smtClean="0"/>
          </a:p>
        </p:txBody>
      </p:sp>
      <p:sp>
        <p:nvSpPr>
          <p:cNvPr id="3162" name="Line 90"/>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Rectangle 6"/>
          <p:cNvSpPr>
            <a:spLocks noChangeArrowheads="1"/>
          </p:cNvSpPr>
          <p:nvPr userDrawn="1"/>
        </p:nvSpPr>
        <p:spPr bwMode="black">
          <a:xfrm>
            <a:off x="7589838" y="6537325"/>
            <a:ext cx="13716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r"/>
            <a:r>
              <a:rPr lang="en-US" sz="800" dirty="0" smtClean="0"/>
              <a:t>2014 FG SWM</a:t>
            </a:r>
            <a:endParaRPr lang="en-US" sz="1800" dirty="0"/>
          </a:p>
        </p:txBody>
      </p:sp>
      <p:grpSp>
        <p:nvGrpSpPr>
          <p:cNvPr id="23" name="Group 8"/>
          <p:cNvGrpSpPr>
            <a:grpSpLocks/>
          </p:cNvGrpSpPr>
          <p:nvPr userDrawn="1"/>
        </p:nvGrpSpPr>
        <p:grpSpPr bwMode="auto">
          <a:xfrm>
            <a:off x="273050" y="3665538"/>
            <a:ext cx="8594725" cy="2233612"/>
            <a:chOff x="160" y="2308"/>
            <a:chExt cx="5437" cy="1399"/>
          </a:xfrm>
        </p:grpSpPr>
        <p:sp>
          <p:nvSpPr>
            <p:cNvPr id="24" name="Rectangle 9"/>
            <p:cNvSpPr>
              <a:spLocks noChangeArrowheads="1"/>
            </p:cNvSpPr>
            <p:nvPr/>
          </p:nvSpPr>
          <p:spPr bwMode="auto">
            <a:xfrm>
              <a:off x="160" y="2308"/>
              <a:ext cx="858"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5" name="Rectangle 10"/>
            <p:cNvSpPr>
              <a:spLocks noChangeArrowheads="1"/>
            </p:cNvSpPr>
            <p:nvPr/>
          </p:nvSpPr>
          <p:spPr bwMode="auto">
            <a:xfrm>
              <a:off x="160" y="2862"/>
              <a:ext cx="858" cy="289"/>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6" name="Rectangle 11"/>
            <p:cNvSpPr>
              <a:spLocks noChangeArrowheads="1"/>
            </p:cNvSpPr>
            <p:nvPr/>
          </p:nvSpPr>
          <p:spPr bwMode="auto">
            <a:xfrm>
              <a:off x="160" y="3419"/>
              <a:ext cx="269"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7" name="Rectangle 12"/>
            <p:cNvSpPr>
              <a:spLocks noChangeArrowheads="1"/>
            </p:cNvSpPr>
            <p:nvPr/>
          </p:nvSpPr>
          <p:spPr bwMode="auto">
            <a:xfrm>
              <a:off x="4739" y="2308"/>
              <a:ext cx="858"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8" name="Rectangle 13"/>
            <p:cNvSpPr>
              <a:spLocks noChangeArrowheads="1"/>
            </p:cNvSpPr>
            <p:nvPr/>
          </p:nvSpPr>
          <p:spPr bwMode="auto">
            <a:xfrm>
              <a:off x="4739" y="2862"/>
              <a:ext cx="858" cy="289"/>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9" name="Rectangle 14"/>
            <p:cNvSpPr>
              <a:spLocks noChangeArrowheads="1"/>
            </p:cNvSpPr>
            <p:nvPr/>
          </p:nvSpPr>
          <p:spPr bwMode="auto">
            <a:xfrm>
              <a:off x="5328" y="3419"/>
              <a:ext cx="269"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30" name="Freeform 15"/>
            <p:cNvSpPr>
              <a:spLocks/>
            </p:cNvSpPr>
            <p:nvPr/>
          </p:nvSpPr>
          <p:spPr bwMode="auto">
            <a:xfrm>
              <a:off x="1305" y="2308"/>
              <a:ext cx="2862" cy="288"/>
            </a:xfrm>
            <a:custGeom>
              <a:avLst/>
              <a:gdLst>
                <a:gd name="T0" fmla="*/ 0 w 2880"/>
                <a:gd name="T1" fmla="*/ 0 h 288"/>
                <a:gd name="T2" fmla="*/ 0 w 2880"/>
                <a:gd name="T3" fmla="*/ 288 h 288"/>
                <a:gd name="T4" fmla="*/ 2862 w 2880"/>
                <a:gd name="T5" fmla="*/ 288 h 288"/>
                <a:gd name="T6" fmla="*/ 2820 w 2880"/>
                <a:gd name="T7" fmla="*/ 256 h 288"/>
                <a:gd name="T8" fmla="*/ 2643 w 2880"/>
                <a:gd name="T9" fmla="*/ 134 h 288"/>
                <a:gd name="T10" fmla="*/ 2415 w 2880"/>
                <a:gd name="T11" fmla="*/ 46 h 288"/>
                <a:gd name="T12" fmla="*/ 2216 w 2880"/>
                <a:gd name="T13" fmla="*/ 10 h 288"/>
                <a:gd name="T14" fmla="*/ 2099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chemeClr val="bg1">
                <a:alpha val="49019"/>
              </a:schemeClr>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p>
          </p:txBody>
        </p:sp>
        <p:sp>
          <p:nvSpPr>
            <p:cNvPr id="31" name="Freeform 16"/>
            <p:cNvSpPr>
              <a:spLocks/>
            </p:cNvSpPr>
            <p:nvPr/>
          </p:nvSpPr>
          <p:spPr bwMode="auto">
            <a:xfrm>
              <a:off x="1305" y="2862"/>
              <a:ext cx="3174" cy="291"/>
            </a:xfrm>
            <a:custGeom>
              <a:avLst/>
              <a:gdLst>
                <a:gd name="T0" fmla="*/ 0 w 3194"/>
                <a:gd name="T1" fmla="*/ 0 h 290"/>
                <a:gd name="T2" fmla="*/ 0 w 3194"/>
                <a:gd name="T3" fmla="*/ 289 h 290"/>
                <a:gd name="T4" fmla="*/ 3174 w 3194"/>
                <a:gd name="T5" fmla="*/ 291 h 290"/>
                <a:gd name="T6" fmla="*/ 3168 w 3194"/>
                <a:gd name="T7" fmla="*/ 257 h 290"/>
                <a:gd name="T8" fmla="*/ 3140 w 3194"/>
                <a:gd name="T9" fmla="*/ 147 h 290"/>
                <a:gd name="T10" fmla="*/ 3098 w 3194"/>
                <a:gd name="T11" fmla="*/ 34 h 290"/>
                <a:gd name="T12" fmla="*/ 3083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chemeClr val="bg1">
                <a:alpha val="49019"/>
              </a:schemeClr>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p>
          </p:txBody>
        </p:sp>
        <p:sp>
          <p:nvSpPr>
            <p:cNvPr id="32" name="Freeform 17"/>
            <p:cNvSpPr>
              <a:spLocks/>
            </p:cNvSpPr>
            <p:nvPr/>
          </p:nvSpPr>
          <p:spPr bwMode="auto">
            <a:xfrm>
              <a:off x="3595" y="3417"/>
              <a:ext cx="916" cy="290"/>
            </a:xfrm>
            <a:custGeom>
              <a:avLst/>
              <a:gdLst>
                <a:gd name="T0" fmla="*/ 0 w 3194"/>
                <a:gd name="T1" fmla="*/ 290 h 290"/>
                <a:gd name="T2" fmla="*/ 0 w 3194"/>
                <a:gd name="T3" fmla="*/ 2 h 290"/>
                <a:gd name="T4" fmla="*/ 916 w 3194"/>
                <a:gd name="T5" fmla="*/ 0 h 290"/>
                <a:gd name="T6" fmla="*/ 911 w 3194"/>
                <a:gd name="T7" fmla="*/ 156 h 290"/>
                <a:gd name="T8" fmla="*/ 903 w 3194"/>
                <a:gd name="T9" fmla="*/ 254 h 290"/>
                <a:gd name="T10" fmla="*/ 901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chemeClr val="bg1">
                <a:alpha val="49019"/>
              </a:schemeClr>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p>
          </p:txBody>
        </p:sp>
        <p:sp>
          <p:nvSpPr>
            <p:cNvPr id="33" name="Rectangle 18"/>
            <p:cNvSpPr>
              <a:spLocks noChangeArrowheads="1"/>
            </p:cNvSpPr>
            <p:nvPr/>
          </p:nvSpPr>
          <p:spPr bwMode="auto">
            <a:xfrm>
              <a:off x="1877" y="3419"/>
              <a:ext cx="858"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45952" y="868707"/>
            <a:ext cx="5669218" cy="38404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F2A871D-688C-7F42-80AB-3A91F1707736}"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
        <p:nvSpPr>
          <p:cNvPr id="7" name="Date Placeholder 6"/>
          <p:cNvSpPr>
            <a:spLocks noGrp="1"/>
          </p:cNvSpPr>
          <p:nvPr>
            <p:ph type="dt" sz="half" idx="12"/>
          </p:nvPr>
        </p:nvSpPr>
        <p:spPr/>
        <p:txBody>
          <a:bodyPr/>
          <a:lstStyle>
            <a:lvl1pPr>
              <a:defRPr/>
            </a:lvl1pPr>
          </a:lstStyle>
          <a:p>
            <a:fld id="{465C4E6D-9374-9E49-8701-650CC565EE73}" type="datetime3">
              <a:rPr lang="en-US"/>
              <a:pPr/>
              <a:t>30 June 2014</a:t>
            </a:fld>
            <a:endParaRPr lang="en-US"/>
          </a:p>
        </p:txBody>
      </p:sp>
    </p:spTree>
    <p:extLst>
      <p:ext uri="{BB962C8B-B14F-4D97-AF65-F5344CB8AC3E}">
        <p14:creationId xmlns:p14="http://schemas.microsoft.com/office/powerpoint/2010/main" val="287852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6D5CA7A-3059-134E-9BC6-37E9AACCA7A3}"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IBM Confidential</a:t>
            </a:r>
            <a:endParaRPr lang="en-US"/>
          </a:p>
        </p:txBody>
      </p:sp>
      <p:sp>
        <p:nvSpPr>
          <p:cNvPr id="5" name="Date Placeholder 4"/>
          <p:cNvSpPr>
            <a:spLocks noGrp="1"/>
          </p:cNvSpPr>
          <p:nvPr>
            <p:ph type="dt" sz="half" idx="12"/>
          </p:nvPr>
        </p:nvSpPr>
        <p:spPr/>
        <p:txBody>
          <a:bodyPr/>
          <a:lstStyle/>
          <a:p>
            <a:fld id="{677BEFC3-680E-DC4F-BC55-15E5018AB56D}" type="datetime3">
              <a:rPr lang="en-US" smtClean="0"/>
              <a:pPr/>
              <a:t>30 June 2014</a:t>
            </a:fld>
            <a:endParaRPr lang="en-US"/>
          </a:p>
        </p:txBody>
      </p:sp>
    </p:spTree>
    <p:extLst>
      <p:ext uri="{BB962C8B-B14F-4D97-AF65-F5344CB8AC3E}">
        <p14:creationId xmlns:p14="http://schemas.microsoft.com/office/powerpoint/2010/main" val="233616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2AB4566-73D5-D146-A9A4-EEEF39D4EE0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IBM Confidential</a:t>
            </a:r>
          </a:p>
        </p:txBody>
      </p:sp>
      <p:sp>
        <p:nvSpPr>
          <p:cNvPr id="6" name="Date Placeholder 5"/>
          <p:cNvSpPr>
            <a:spLocks noGrp="1"/>
          </p:cNvSpPr>
          <p:nvPr>
            <p:ph type="dt" sz="half" idx="12"/>
          </p:nvPr>
        </p:nvSpPr>
        <p:spPr/>
        <p:txBody>
          <a:bodyPr/>
          <a:lstStyle>
            <a:lvl1pPr>
              <a:defRPr/>
            </a:lvl1pPr>
          </a:lstStyle>
          <a:p>
            <a:fld id="{57D7DBF2-D0DF-3B43-AF37-7479FC2D3988}" type="datetime3">
              <a:rPr lang="en-US"/>
              <a:pPr/>
              <a:t>30 June 2014</a:t>
            </a:fld>
            <a:endParaRPr lang="en-US"/>
          </a:p>
        </p:txBody>
      </p:sp>
    </p:spTree>
    <p:extLst>
      <p:ext uri="{BB962C8B-B14F-4D97-AF65-F5344CB8AC3E}">
        <p14:creationId xmlns:p14="http://schemas.microsoft.com/office/powerpoint/2010/main" val="231145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4A55F88-611C-3146-91BE-6835E37647E0}"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IBM Confidential</a:t>
            </a:r>
          </a:p>
        </p:txBody>
      </p:sp>
      <p:sp>
        <p:nvSpPr>
          <p:cNvPr id="6" name="Date Placeholder 5"/>
          <p:cNvSpPr>
            <a:spLocks noGrp="1"/>
          </p:cNvSpPr>
          <p:nvPr>
            <p:ph type="dt" sz="half" idx="12"/>
          </p:nvPr>
        </p:nvSpPr>
        <p:spPr/>
        <p:txBody>
          <a:bodyPr/>
          <a:lstStyle>
            <a:lvl1pPr>
              <a:defRPr/>
            </a:lvl1pPr>
          </a:lstStyle>
          <a:p>
            <a:fld id="{E27A0D98-ED82-DE43-9487-B59898879227}" type="datetime3">
              <a:rPr lang="en-US"/>
              <a:pPr/>
              <a:t>30 June 2014</a:t>
            </a:fld>
            <a:endParaRPr lang="en-US"/>
          </a:p>
        </p:txBody>
      </p:sp>
    </p:spTree>
    <p:extLst>
      <p:ext uri="{BB962C8B-B14F-4D97-AF65-F5344CB8AC3E}">
        <p14:creationId xmlns:p14="http://schemas.microsoft.com/office/powerpoint/2010/main" val="205078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9E1F061-3A15-044E-8E7E-CA85271F17CC}"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
        <p:nvSpPr>
          <p:cNvPr id="7" name="Date Placeholder 6"/>
          <p:cNvSpPr>
            <a:spLocks noGrp="1"/>
          </p:cNvSpPr>
          <p:nvPr>
            <p:ph type="dt" sz="half" idx="12"/>
          </p:nvPr>
        </p:nvSpPr>
        <p:spPr/>
        <p:txBody>
          <a:bodyPr/>
          <a:lstStyle>
            <a:lvl1pPr>
              <a:defRPr/>
            </a:lvl1pPr>
          </a:lstStyle>
          <a:p>
            <a:fld id="{ADD8B78C-6572-9840-8EA8-EFA2FF46DC00}" type="datetime3">
              <a:rPr lang="en-US"/>
              <a:pPr/>
              <a:t>30 June 2014</a:t>
            </a:fld>
            <a:endParaRPr lang="en-US"/>
          </a:p>
        </p:txBody>
      </p:sp>
    </p:spTree>
    <p:extLst>
      <p:ext uri="{BB962C8B-B14F-4D97-AF65-F5344CB8AC3E}">
        <p14:creationId xmlns:p14="http://schemas.microsoft.com/office/powerpoint/2010/main" val="16459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929" y="594390"/>
            <a:ext cx="8686704" cy="82324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928" y="1535113"/>
            <a:ext cx="43144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928" y="2174875"/>
            <a:ext cx="43144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2246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2246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3644881-7166-E443-91A8-08451ADCAC5D}"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r>
              <a:rPr lang="en-US"/>
              <a:t>IBM Confidential</a:t>
            </a:r>
          </a:p>
        </p:txBody>
      </p:sp>
      <p:sp>
        <p:nvSpPr>
          <p:cNvPr id="9" name="Date Placeholder 8"/>
          <p:cNvSpPr>
            <a:spLocks noGrp="1"/>
          </p:cNvSpPr>
          <p:nvPr>
            <p:ph type="dt" sz="half" idx="12"/>
          </p:nvPr>
        </p:nvSpPr>
        <p:spPr/>
        <p:txBody>
          <a:bodyPr/>
          <a:lstStyle>
            <a:lvl1pPr>
              <a:defRPr/>
            </a:lvl1pPr>
          </a:lstStyle>
          <a:p>
            <a:fld id="{239B968F-A4BB-E84B-8E71-890A95E9DF2C}" type="datetime3">
              <a:rPr lang="en-US"/>
              <a:pPr/>
              <a:t>30 June 2014</a:t>
            </a:fld>
            <a:endParaRPr lang="en-US"/>
          </a:p>
        </p:txBody>
      </p:sp>
    </p:spTree>
    <p:extLst>
      <p:ext uri="{BB962C8B-B14F-4D97-AF65-F5344CB8AC3E}">
        <p14:creationId xmlns:p14="http://schemas.microsoft.com/office/powerpoint/2010/main" val="284399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D245590-56D9-0D46-9047-D478F1EA1C5A}"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t>IBM Confidential</a:t>
            </a:r>
          </a:p>
        </p:txBody>
      </p:sp>
      <p:sp>
        <p:nvSpPr>
          <p:cNvPr id="5" name="Date Placeholder 4"/>
          <p:cNvSpPr>
            <a:spLocks noGrp="1"/>
          </p:cNvSpPr>
          <p:nvPr>
            <p:ph type="dt" sz="half" idx="12"/>
          </p:nvPr>
        </p:nvSpPr>
        <p:spPr/>
        <p:txBody>
          <a:bodyPr/>
          <a:lstStyle>
            <a:lvl1pPr>
              <a:defRPr/>
            </a:lvl1pPr>
          </a:lstStyle>
          <a:p>
            <a:fld id="{B54C4290-BE68-7349-82FC-3087151A9477}" type="datetime3">
              <a:rPr lang="en-US"/>
              <a:pPr/>
              <a:t>30 June 2014</a:t>
            </a:fld>
            <a:endParaRPr lang="en-US"/>
          </a:p>
        </p:txBody>
      </p:sp>
    </p:spTree>
    <p:extLst>
      <p:ext uri="{BB962C8B-B14F-4D97-AF65-F5344CB8AC3E}">
        <p14:creationId xmlns:p14="http://schemas.microsoft.com/office/powerpoint/2010/main" val="131049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504B01A-1353-AD4A-992C-E90D1E1FAA4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t>IBM Confidential</a:t>
            </a:r>
          </a:p>
        </p:txBody>
      </p:sp>
      <p:sp>
        <p:nvSpPr>
          <p:cNvPr id="4" name="Date Placeholder 3"/>
          <p:cNvSpPr>
            <a:spLocks noGrp="1"/>
          </p:cNvSpPr>
          <p:nvPr>
            <p:ph type="dt" sz="half" idx="12"/>
          </p:nvPr>
        </p:nvSpPr>
        <p:spPr/>
        <p:txBody>
          <a:bodyPr/>
          <a:lstStyle>
            <a:lvl1pPr>
              <a:defRPr/>
            </a:lvl1pPr>
          </a:lstStyle>
          <a:p>
            <a:fld id="{39033CD2-5202-CD47-BEE6-695FE600250C}" type="datetime3">
              <a:rPr lang="en-US"/>
              <a:pPr/>
              <a:t>30 June 2014</a:t>
            </a:fld>
            <a:endParaRPr lang="en-US"/>
          </a:p>
        </p:txBody>
      </p:sp>
    </p:spTree>
    <p:extLst>
      <p:ext uri="{BB962C8B-B14F-4D97-AF65-F5344CB8AC3E}">
        <p14:creationId xmlns:p14="http://schemas.microsoft.com/office/powerpoint/2010/main" val="350977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342"/>
            <a:ext cx="3008313" cy="100582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17342"/>
            <a:ext cx="5111750" cy="47088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10"/>
            <a:ext cx="3008313" cy="36115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9AB2640-D0A2-F04D-8E89-AD2F0EF84F69}"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
        <p:nvSpPr>
          <p:cNvPr id="7" name="Date Placeholder 6"/>
          <p:cNvSpPr>
            <a:spLocks noGrp="1"/>
          </p:cNvSpPr>
          <p:nvPr>
            <p:ph type="dt" sz="half" idx="12"/>
          </p:nvPr>
        </p:nvSpPr>
        <p:spPr/>
        <p:txBody>
          <a:bodyPr/>
          <a:lstStyle>
            <a:lvl1pPr>
              <a:defRPr/>
            </a:lvl1pPr>
          </a:lstStyle>
          <a:p>
            <a:fld id="{67ABC001-9D7D-6740-96DF-5B9FF7D32EC9}" type="datetime3">
              <a:rPr lang="en-US"/>
              <a:pPr/>
              <a:t>30 June 2014</a:t>
            </a:fld>
            <a:endParaRPr lang="en-US"/>
          </a:p>
        </p:txBody>
      </p:sp>
    </p:spTree>
    <p:extLst>
      <p:ext uri="{BB962C8B-B14F-4D97-AF65-F5344CB8AC3E}">
        <p14:creationId xmlns:p14="http://schemas.microsoft.com/office/powerpoint/2010/main" val="386457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93725"/>
            <a:ext cx="8686800" cy="1189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49"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r"/>
            <a:r>
              <a:rPr lang="en-US" sz="800" dirty="0" smtClean="0"/>
              <a:t>2014 FG SWM</a:t>
            </a:r>
            <a:endParaRPr lang="en-US" sz="1800" dirty="0"/>
          </a:p>
        </p:txBody>
      </p:sp>
      <p:sp>
        <p:nvSpPr>
          <p:cNvPr id="16" name="Text Box 46"/>
          <p:cNvSpPr txBox="1">
            <a:spLocks noChangeArrowheads="1"/>
          </p:cNvSpPr>
          <p:nvPr/>
        </p:nvSpPr>
        <p:spPr bwMode="auto">
          <a:xfrm>
            <a:off x="182563" y="136525"/>
            <a:ext cx="42973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chor="b"/>
          <a:lstStyle/>
          <a:p>
            <a:pPr>
              <a:spcAft>
                <a:spcPts val="900"/>
              </a:spcAft>
            </a:pPr>
            <a:r>
              <a:rPr lang="en-US" sz="1000" dirty="0" smtClean="0"/>
              <a:t>ITU-T Focus Group on Smart Water Management</a:t>
            </a:r>
            <a:endParaRPr lang="en-US" sz="1800" dirty="0"/>
          </a:p>
        </p:txBody>
      </p:sp>
      <p:sp>
        <p:nvSpPr>
          <p:cNvPr id="1059" name="Rectangle 35"/>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defRPr sz="800">
                <a:cs typeface="Arial" charset="0"/>
              </a:defRPr>
            </a:lvl1pPr>
          </a:lstStyle>
          <a:p>
            <a:fld id="{76D5CA7A-3059-134E-9BC6-37E9AACCA7A3}" type="slidenum">
              <a:rPr lang="en-US"/>
              <a:pPr/>
              <a:t>‹#›</a:t>
            </a:fld>
            <a:endParaRPr lang="en-US"/>
          </a:p>
        </p:txBody>
      </p:sp>
      <p:sp>
        <p:nvSpPr>
          <p:cNvPr id="1060" name="Rectangle 36"/>
          <p:cNvSpPr>
            <a:spLocks noGrp="1" noChangeArrowheads="1"/>
          </p:cNvSpPr>
          <p:nvPr>
            <p:ph type="ftr" sz="quarter" idx="3"/>
          </p:nvPr>
        </p:nvSpPr>
        <p:spPr bwMode="auto">
          <a:xfrm>
            <a:off x="1554163" y="6537325"/>
            <a:ext cx="5943600"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defRPr sz="800">
                <a:cs typeface="Arial" charset="0"/>
              </a:defRPr>
            </a:lvl1pPr>
          </a:lstStyle>
          <a:p>
            <a:endParaRPr lang="en-US" dirty="0"/>
          </a:p>
        </p:txBody>
      </p:sp>
      <p:sp>
        <p:nvSpPr>
          <p:cNvPr id="1061" name="Rectangle 37"/>
          <p:cNvSpPr>
            <a:spLocks noGrp="1" noChangeArrowheads="1"/>
          </p:cNvSpPr>
          <p:nvPr>
            <p:ph type="dt" sz="half" idx="2"/>
          </p:nvPr>
        </p:nvSpPr>
        <p:spPr bwMode="auto">
          <a:xfrm>
            <a:off x="549275" y="6537325"/>
            <a:ext cx="1004888"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defRPr sz="800">
                <a:cs typeface="Arial" charset="0"/>
              </a:defRPr>
            </a:lvl1pPr>
          </a:lstStyle>
          <a:p>
            <a:fld id="{677BEFC3-680E-DC4F-BC55-15E5018AB56D}" type="datetime3">
              <a:rPr lang="en-US"/>
              <a:pPr/>
              <a:t>30 June 2014</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rtl="0" eaLnBrk="1" fontAlgn="base" hangingPunct="1">
        <a:lnSpc>
          <a:spcPct val="90000"/>
        </a:lnSpc>
        <a:spcBef>
          <a:spcPct val="0"/>
        </a:spcBef>
        <a:spcAft>
          <a:spcPct val="0"/>
        </a:spcAft>
        <a:defRPr sz="2200">
          <a:solidFill>
            <a:schemeClr val="tx1"/>
          </a:solidFill>
          <a:latin typeface="+mj-lt"/>
          <a:ea typeface="+mj-ea"/>
          <a:cs typeface="+mj-cs"/>
        </a:defRPr>
      </a:lvl1pPr>
      <a:lvl2pPr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2pPr>
      <a:lvl3pPr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3pPr>
      <a:lvl4pPr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4pPr>
      <a:lvl5pPr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173038" indent="-173038" algn="l" rtl="0" eaLnBrk="1" fontAlgn="base" hangingPunct="1">
        <a:spcBef>
          <a:spcPct val="20000"/>
        </a:spcBef>
        <a:spcAft>
          <a:spcPct val="0"/>
        </a:spcAft>
        <a:buClr>
          <a:schemeClr val="tx1"/>
        </a:buClr>
        <a:buFont typeface="Wingdings" charset="0"/>
        <a:buChar char="§"/>
        <a:defRPr sz="1600">
          <a:solidFill>
            <a:schemeClr val="tx1"/>
          </a:solidFill>
          <a:latin typeface="+mn-lt"/>
          <a:ea typeface="+mn-ea"/>
          <a:cs typeface="+mn-cs"/>
        </a:defRPr>
      </a:lvl1pPr>
      <a:lvl2pPr marL="509588" indent="-163513" algn="l" rtl="0" eaLnBrk="1" fontAlgn="base" hangingPunct="1">
        <a:spcBef>
          <a:spcPct val="20000"/>
        </a:spcBef>
        <a:spcAft>
          <a:spcPct val="0"/>
        </a:spcAft>
        <a:buClr>
          <a:schemeClr val="tx1"/>
        </a:buClr>
        <a:buFont typeface="Arial" charset="0"/>
        <a:buChar char="–"/>
        <a:defRPr sz="1600">
          <a:solidFill>
            <a:schemeClr val="tx1"/>
          </a:solidFill>
          <a:latin typeface="+mn-lt"/>
          <a:ea typeface="+mn-ea"/>
        </a:defRPr>
      </a:lvl2pPr>
      <a:lvl3pPr marL="855663" indent="-173038" algn="l" rtl="0" eaLnBrk="1" fontAlgn="base" hangingPunct="1">
        <a:spcBef>
          <a:spcPct val="20000"/>
        </a:spcBef>
        <a:spcAft>
          <a:spcPct val="0"/>
        </a:spcAft>
        <a:buClr>
          <a:schemeClr val="tx1"/>
        </a:buClr>
        <a:buChar char="•"/>
        <a:defRPr sz="1600">
          <a:solidFill>
            <a:schemeClr val="tx1"/>
          </a:solidFill>
          <a:latin typeface="+mn-lt"/>
          <a:ea typeface="+mn-ea"/>
        </a:defRPr>
      </a:lvl3pPr>
      <a:lvl4pPr marL="1203325" indent="-173038" algn="l" rtl="0" eaLnBrk="1" fontAlgn="base" hangingPunct="1">
        <a:spcBef>
          <a:spcPct val="20000"/>
        </a:spcBef>
        <a:spcAft>
          <a:spcPct val="0"/>
        </a:spcAft>
        <a:buClr>
          <a:schemeClr val="bg1"/>
        </a:buClr>
        <a:defRPr sz="1600">
          <a:solidFill>
            <a:schemeClr val="bg1"/>
          </a:solidFill>
          <a:latin typeface="+mn-lt"/>
          <a:ea typeface="+mn-ea"/>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mn-ea"/>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hmed@tra.gov.e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amy.ahmed@iee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onslowcountync.gov/assets/18981.jpg?langType=1033"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itu.int/en/ITU-T/focusgroups/swm/Pages/default.aspx"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ctrTitle"/>
          </p:nvPr>
        </p:nvSpPr>
        <p:spPr>
          <a:xfrm>
            <a:off x="182928" y="1508781"/>
            <a:ext cx="8686435" cy="2103097"/>
          </a:xfrm>
        </p:spPr>
        <p:txBody>
          <a:bodyPr/>
          <a:lstStyle/>
          <a:p>
            <a:pPr>
              <a:defRPr/>
            </a:pPr>
            <a:r>
              <a:rPr lang="fr-FR" sz="3200" dirty="0" smtClean="0"/>
              <a:t/>
            </a:r>
            <a:br>
              <a:rPr lang="fr-FR" sz="3200" dirty="0" smtClean="0"/>
            </a:br>
            <a:r>
              <a:rPr lang="fr-FR" sz="3200" dirty="0" smtClean="0"/>
              <a:t/>
            </a:r>
            <a:br>
              <a:rPr lang="fr-FR" sz="3200" dirty="0" smtClean="0"/>
            </a:br>
            <a:r>
              <a:rPr lang="fr-FR" sz="3200" dirty="0" smtClean="0"/>
              <a:t>Gestion  intelligente de l'eau </a:t>
            </a:r>
            <a:br>
              <a:rPr lang="fr-FR" sz="3200" dirty="0" smtClean="0"/>
            </a:br>
            <a:r>
              <a:rPr lang="en-IE" sz="3200" b="1" dirty="0" smtClean="0"/>
              <a:t/>
            </a:r>
            <a:br>
              <a:rPr lang="en-IE" sz="3200" b="1" dirty="0" smtClean="0"/>
            </a:br>
            <a:r>
              <a:rPr lang="fr-FR" sz="1800" dirty="0" smtClean="0"/>
              <a:t>Les enjeux régionaux et perspectives d'avenir </a:t>
            </a:r>
            <a:r>
              <a:rPr lang="en-IE" sz="1800" b="0" i="1" dirty="0" smtClean="0"/>
              <a:t/>
            </a:r>
            <a:br>
              <a:rPr lang="en-IE" sz="1800" b="0" i="1" dirty="0" smtClean="0"/>
            </a:br>
            <a:r>
              <a:rPr lang="fr-FR" sz="1800" dirty="0" smtClean="0"/>
              <a:t>Dr </a:t>
            </a:r>
            <a:r>
              <a:rPr lang="fr-FR" sz="1800" dirty="0" err="1" smtClean="0"/>
              <a:t>Ramy</a:t>
            </a:r>
            <a:r>
              <a:rPr lang="fr-FR" sz="1800" dirty="0" smtClean="0"/>
              <a:t> A. </a:t>
            </a:r>
            <a:r>
              <a:rPr lang="fr-FR" sz="1800" dirty="0" err="1" smtClean="0"/>
              <a:t>Fathy</a:t>
            </a:r>
            <a:r>
              <a:rPr lang="fr-FR" sz="1800" dirty="0" smtClean="0"/>
              <a:t>, </a:t>
            </a:r>
            <a:r>
              <a:rPr lang="fr-FR" sz="1800" dirty="0" err="1" smtClean="0"/>
              <a:t>PhD</a:t>
            </a:r>
            <a:r>
              <a:rPr lang="fr-FR" sz="1800" dirty="0" smtClean="0"/>
              <a:t> </a:t>
            </a:r>
            <a:br>
              <a:rPr lang="fr-FR" sz="1800" dirty="0" smtClean="0"/>
            </a:br>
            <a:r>
              <a:rPr lang="fr-FR" sz="1800" dirty="0" smtClean="0"/>
              <a:t>Président, l'UIT-T Groupe de discussion sur la gestion de l'eau intelligente (FG SWM) </a:t>
            </a:r>
            <a:br>
              <a:rPr lang="fr-FR" sz="1800" dirty="0" smtClean="0"/>
            </a:br>
            <a:r>
              <a:rPr lang="fr-FR" sz="1800" dirty="0" smtClean="0"/>
              <a:t/>
            </a:r>
            <a:br>
              <a:rPr lang="fr-FR" sz="1800" dirty="0" smtClean="0"/>
            </a:br>
            <a:r>
              <a:rPr lang="en-IE" sz="1800" i="1" dirty="0" smtClean="0">
                <a:hlinkClick r:id="rId3"/>
              </a:rPr>
              <a:t>rahmed@tra.gov.eg</a:t>
            </a:r>
            <a:r>
              <a:rPr lang="en-IE" sz="1800" i="1" dirty="0" smtClean="0"/>
              <a:t/>
            </a:r>
            <a:br>
              <a:rPr lang="en-IE" sz="1800" i="1" dirty="0" smtClean="0"/>
            </a:br>
            <a:r>
              <a:rPr lang="en-IE" sz="1800" i="1" dirty="0" smtClean="0">
                <a:hlinkClick r:id="rId4"/>
              </a:rPr>
              <a:t>ramy.ahmed@ieee.org</a:t>
            </a:r>
            <a:r>
              <a:rPr lang="en-IE" sz="1800" i="1" dirty="0" smtClean="0"/>
              <a:t/>
            </a:r>
            <a:br>
              <a:rPr lang="en-IE" sz="1800" i="1" dirty="0" smtClean="0"/>
            </a:br>
            <a:r>
              <a:rPr lang="en-IE" sz="1800" b="0" i="1" dirty="0" smtClean="0"/>
              <a:t/>
            </a:r>
            <a:br>
              <a:rPr lang="en-IE" sz="1800" b="0" i="1" dirty="0" smtClean="0"/>
            </a:br>
            <a:r>
              <a:rPr lang="fr-FR" sz="2000" dirty="0" smtClean="0"/>
              <a:t>Juin 2014, Kampala, Ouganda</a:t>
            </a:r>
            <a:endParaRPr lang="en-IE" sz="2000" i="1" dirty="0" smtClean="0"/>
          </a:p>
        </p:txBody>
      </p:sp>
      <p:sp>
        <p:nvSpPr>
          <p:cNvPr id="997380" name="Rectangle 4"/>
          <p:cNvSpPr>
            <a:spLocks noGrp="1" noChangeArrowheads="1"/>
          </p:cNvSpPr>
          <p:nvPr>
            <p:ph type="subTitle" idx="1"/>
          </p:nvPr>
        </p:nvSpPr>
        <p:spPr>
          <a:xfrm>
            <a:off x="182563" y="228601"/>
            <a:ext cx="8818593" cy="414318"/>
          </a:xfrm>
        </p:spPr>
        <p:txBody>
          <a:bodyPr/>
          <a:lstStyle/>
          <a:p>
            <a:pPr eaLnBrk="1" hangingPunct="1">
              <a:spcBef>
                <a:spcPct val="0"/>
              </a:spcBef>
              <a:defRPr/>
            </a:pPr>
            <a:r>
              <a:rPr lang="en-GB" dirty="0" smtClean="0"/>
              <a:t>ITU-T Focus Group on Smart Water Management</a:t>
            </a:r>
          </a:p>
          <a:p>
            <a:pPr eaLnBrk="1" hangingPunct="1">
              <a:spcBef>
                <a:spcPct val="0"/>
              </a:spcBef>
              <a:defRPr/>
            </a:pPr>
            <a:endParaRPr lang="en-GB" dirty="0" smtClean="0"/>
          </a:p>
        </p:txBody>
      </p:sp>
    </p:spTree>
    <p:extLst>
      <p:ext uri="{BB962C8B-B14F-4D97-AF65-F5344CB8AC3E}">
        <p14:creationId xmlns:p14="http://schemas.microsoft.com/office/powerpoint/2010/main" val="4219893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r-FR" dirty="0" smtClean="0"/>
              <a:t>Plus de 2,8 milliard de personnes provenant de 48 pays seront confrontées à des problèmes de pénurie d'eau d'ici 2025 </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10</a:t>
            </a:fld>
            <a:endParaRPr lang="en-US"/>
          </a:p>
        </p:txBody>
      </p:sp>
      <p:pic>
        <p:nvPicPr>
          <p:cNvPr id="4" name="Picture 3" descr="http://www.unep.org/dewa/vitalwater/jpg/0400-waterstress-EN.jpg"/>
          <p:cNvPicPr/>
          <p:nvPr/>
        </p:nvPicPr>
        <p:blipFill>
          <a:blip r:embed="rId2">
            <a:extLst>
              <a:ext uri="{28A0092B-C50C-407E-A947-70E740481C1C}">
                <a14:useLocalDpi xmlns:a14="http://schemas.microsoft.com/office/drawing/2010/main" val="0"/>
              </a:ext>
            </a:extLst>
          </a:blip>
          <a:srcRect/>
          <a:stretch>
            <a:fillRect/>
          </a:stretch>
        </p:blipFill>
        <p:spPr bwMode="auto">
          <a:xfrm>
            <a:off x="274368" y="1600220"/>
            <a:ext cx="8594996" cy="4572285"/>
          </a:xfrm>
          <a:prstGeom prst="rect">
            <a:avLst/>
          </a:prstGeom>
          <a:noFill/>
          <a:ln>
            <a:noFill/>
          </a:ln>
        </p:spPr>
      </p:pic>
    </p:spTree>
    <p:extLst>
      <p:ext uri="{BB962C8B-B14F-4D97-AF65-F5344CB8AC3E}">
        <p14:creationId xmlns:p14="http://schemas.microsoft.com/office/powerpoint/2010/main" val="482921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La rareté physique par rapport à la rareté économique</a:t>
            </a:r>
            <a:endParaRPr lang="fr-FR"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11</a:t>
            </a:fld>
            <a:endParaRPr lang="en-US"/>
          </a:p>
        </p:txBody>
      </p:sp>
      <p:graphicFrame>
        <p:nvGraphicFramePr>
          <p:cNvPr id="2" name="Diagram 1"/>
          <p:cNvGraphicFramePr/>
          <p:nvPr>
            <p:extLst>
              <p:ext uri="{D42A27DB-BD31-4B8C-83A1-F6EECF244321}">
                <p14:modId xmlns:p14="http://schemas.microsoft.com/office/powerpoint/2010/main" val="1955995921"/>
              </p:ext>
            </p:extLst>
          </p:nvPr>
        </p:nvGraphicFramePr>
        <p:xfrm>
          <a:off x="1280196" y="1417342"/>
          <a:ext cx="6461757" cy="4612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09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Presque toutes les régions dans le monde sont affectées  par des  domaines  liés à la rareté économique de l’eau et celle physique  à des degrés divers</a:t>
            </a:r>
            <a:endParaRPr lang="fr-FR"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12</a:t>
            </a:fld>
            <a:endParaRPr lang="en-US"/>
          </a:p>
        </p:txBody>
      </p:sp>
      <p:pic>
        <p:nvPicPr>
          <p:cNvPr id="4" name="Picture 3" descr="http://www.fao.org/nr/water/art/2007/maps_waterscarcity.gif"/>
          <p:cNvPicPr/>
          <p:nvPr/>
        </p:nvPicPr>
        <p:blipFill>
          <a:blip r:embed="rId2">
            <a:extLst>
              <a:ext uri="{28A0092B-C50C-407E-A947-70E740481C1C}">
                <a14:useLocalDpi xmlns:a14="http://schemas.microsoft.com/office/drawing/2010/main" val="0"/>
              </a:ext>
            </a:extLst>
          </a:blip>
          <a:srcRect/>
          <a:stretch>
            <a:fillRect/>
          </a:stretch>
        </p:blipFill>
        <p:spPr bwMode="auto">
          <a:xfrm>
            <a:off x="182563" y="1523974"/>
            <a:ext cx="8686800" cy="4831073"/>
          </a:xfrm>
          <a:prstGeom prst="rect">
            <a:avLst/>
          </a:prstGeom>
          <a:noFill/>
          <a:ln>
            <a:noFill/>
          </a:ln>
        </p:spPr>
      </p:pic>
    </p:spTree>
    <p:extLst>
      <p:ext uri="{BB962C8B-B14F-4D97-AF65-F5344CB8AC3E}">
        <p14:creationId xmlns:p14="http://schemas.microsoft.com/office/powerpoint/2010/main" val="2205259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fao.org/nr/water/art/2007/maps_waterscarcity.gif"/>
          <p:cNvPicPr/>
          <p:nvPr/>
        </p:nvPicPr>
        <p:blipFill>
          <a:blip r:embed="rId2">
            <a:extLst>
              <a:ext uri="{28A0092B-C50C-407E-A947-70E740481C1C}">
                <a14:useLocalDpi xmlns:a14="http://schemas.microsoft.com/office/drawing/2010/main" val="0"/>
              </a:ext>
            </a:extLst>
          </a:blip>
          <a:srcRect/>
          <a:stretch>
            <a:fillRect/>
          </a:stretch>
        </p:blipFill>
        <p:spPr bwMode="auto">
          <a:xfrm>
            <a:off x="182563" y="1523974"/>
            <a:ext cx="8686800" cy="4831073"/>
          </a:xfrm>
          <a:prstGeom prst="rect">
            <a:avLst/>
          </a:prstGeom>
          <a:noFill/>
          <a:ln>
            <a:noFill/>
          </a:ln>
        </p:spPr>
      </p:pic>
      <p:sp>
        <p:nvSpPr>
          <p:cNvPr id="2" name="Title 1"/>
          <p:cNvSpPr>
            <a:spLocks noGrp="1"/>
          </p:cNvSpPr>
          <p:nvPr>
            <p:ph type="title"/>
          </p:nvPr>
        </p:nvSpPr>
        <p:spPr/>
        <p:txBody>
          <a:bodyPr/>
          <a:lstStyle/>
          <a:p>
            <a:r>
              <a:rPr lang="fr-FR" dirty="0" smtClean="0"/>
              <a:t>La rareté de l’eau  et l’accès aux services de base est un problème mondial</a:t>
            </a:r>
            <a:endParaRPr lang="fr-FR"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13</a:t>
            </a:fld>
            <a:endParaRPr lang="en-US"/>
          </a:p>
        </p:txBody>
      </p:sp>
      <p:sp>
        <p:nvSpPr>
          <p:cNvPr id="4" name="Text Box 2"/>
          <p:cNvSpPr txBox="1">
            <a:spLocks noChangeArrowheads="1"/>
          </p:cNvSpPr>
          <p:nvPr/>
        </p:nvSpPr>
        <p:spPr bwMode="auto">
          <a:xfrm>
            <a:off x="1371635" y="1874537"/>
            <a:ext cx="6126413" cy="4389072"/>
          </a:xfrm>
          <a:prstGeom prst="rect">
            <a:avLst/>
          </a:prstGeom>
          <a:solidFill>
            <a:schemeClr val="accent1">
              <a:alpha val="83000"/>
            </a:schemeClr>
          </a:solidFill>
          <a:ln>
            <a:headEnd/>
            <a:tailEnd/>
          </a:ln>
          <a:extLst/>
        </p:spPr>
        <p:style>
          <a:lnRef idx="0">
            <a:schemeClr val="accent6"/>
          </a:lnRef>
          <a:fillRef idx="3">
            <a:schemeClr val="accent6"/>
          </a:fillRef>
          <a:effectRef idx="3">
            <a:schemeClr val="accent6"/>
          </a:effectRef>
          <a:fontRef idx="minor">
            <a:schemeClr val="lt1"/>
          </a:fontRef>
        </p:style>
        <p:txBody>
          <a:bodyPr rot="0" vert="horz" wrap="square" lIns="137160" tIns="91440" rIns="137160" bIns="91440" anchor="ctr" anchorCtr="0" upright="1">
            <a:noAutofit/>
          </a:bodyPr>
          <a:lstStyle/>
          <a:p>
            <a:pPr marL="342900" marR="0" lvl="0" indent="-342900">
              <a:lnSpc>
                <a:spcPct val="120000"/>
              </a:lnSpc>
              <a:spcBef>
                <a:spcPts val="600"/>
              </a:spcBef>
              <a:buClr>
                <a:srgbClr val="FFFFFF"/>
              </a:buClr>
              <a:buFont typeface="Symbol" panose="05050102010706020507" pitchFamily="18" charset="2"/>
              <a:buChar char=""/>
            </a:pPr>
            <a:r>
              <a:rPr lang="en-US" sz="1800"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Approximately </a:t>
            </a: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700 million people in 43 countries suffer from water scarcity today. </a:t>
            </a:r>
            <a:endParaRPr lang="en-US" sz="1800" dirty="0">
              <a:effectLst/>
              <a:ea typeface="SimSun" panose="02010600030101010101" pitchFamily="2" charset="-122"/>
              <a:cs typeface="Arial" panose="020B0604020202020204" pitchFamily="34" charset="0"/>
            </a:endParaRPr>
          </a:p>
          <a:p>
            <a:pPr marL="342900" marR="0" lvl="0" indent="-342900">
              <a:lnSpc>
                <a:spcPct val="120000"/>
              </a:lnSpc>
              <a:spcBef>
                <a:spcPts val="0"/>
              </a:spcBef>
              <a:buClr>
                <a:srgbClr val="FFFFFF"/>
              </a:buClr>
              <a:buFont typeface="Symbol" panose="05050102010706020507" pitchFamily="18" charset="2"/>
              <a:buChar char=""/>
            </a:pP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In 2025, 1.8 billion people will be living in countries with absolute water scarcity, and 67% of the global population could be living under water stressed situations. </a:t>
            </a:r>
            <a:endParaRPr lang="en-US" sz="1800" dirty="0">
              <a:effectLst/>
              <a:ea typeface="SimSun" panose="02010600030101010101" pitchFamily="2" charset="-122"/>
              <a:cs typeface="Arial" panose="020B0604020202020204" pitchFamily="34" charset="0"/>
            </a:endParaRPr>
          </a:p>
          <a:p>
            <a:pPr marL="342900" marR="0" lvl="0" indent="-342900">
              <a:lnSpc>
                <a:spcPct val="120000"/>
              </a:lnSpc>
              <a:spcBef>
                <a:spcPts val="0"/>
              </a:spcBef>
              <a:buClr>
                <a:srgbClr val="FFFFFF"/>
              </a:buClr>
              <a:buFont typeface="Symbol" panose="05050102010706020507" pitchFamily="18" charset="2"/>
              <a:buChar char=""/>
            </a:pP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Under the existing climate change condition, almost 50% the global population will be living in areas of high water stress by 2030, with 75 to 250 million people in Africa.</a:t>
            </a:r>
            <a:endParaRPr lang="en-US" sz="1800" dirty="0">
              <a:effectLst/>
              <a:ea typeface="SimSun" panose="02010600030101010101" pitchFamily="2" charset="-122"/>
              <a:cs typeface="Arial" panose="020B0604020202020204" pitchFamily="34" charset="0"/>
            </a:endParaRPr>
          </a:p>
          <a:p>
            <a:pPr marL="342900" marR="0" lvl="0" indent="-342900">
              <a:lnSpc>
                <a:spcPct val="120000"/>
              </a:lnSpc>
              <a:spcBef>
                <a:spcPts val="0"/>
              </a:spcBef>
              <a:buClr>
                <a:srgbClr val="FFFFFF"/>
              </a:buClr>
              <a:buFont typeface="Symbol" panose="05050102010706020507" pitchFamily="18" charset="2"/>
              <a:buChar char=""/>
            </a:pP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In some arid and semi-arid places between 24 and 700 million people will be displaced from their places. </a:t>
            </a:r>
            <a:endParaRPr lang="en-US" sz="1800" dirty="0">
              <a:effectLst/>
              <a:ea typeface="SimSun" panose="02010600030101010101" pitchFamily="2" charset="-122"/>
              <a:cs typeface="Arial" panose="020B0604020202020204" pitchFamily="34" charset="0"/>
            </a:endParaRPr>
          </a:p>
          <a:p>
            <a:pPr marL="342900" marR="0" lvl="0" indent="-342900">
              <a:lnSpc>
                <a:spcPct val="120000"/>
              </a:lnSpc>
              <a:spcBef>
                <a:spcPts val="0"/>
              </a:spcBef>
              <a:buClr>
                <a:srgbClr val="FFFFFF"/>
              </a:buClr>
              <a:buFont typeface="Symbol" panose="05050102010706020507" pitchFamily="18" charset="2"/>
              <a:buChar char=""/>
            </a:pP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Sub Saharan Africa has the largest number of water stressed countries of any region (UNDESA, 2013</a:t>
            </a:r>
            <a:r>
              <a:rPr lang="en-US" sz="1800"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smtClean="0">
                <a:solidFill>
                  <a:srgbClr val="FFFFFF"/>
                </a:solidFill>
                <a:effectLst/>
                <a:ea typeface="SimSun" panose="02010600030101010101" pitchFamily="2" charset="-122"/>
                <a:cs typeface="Arial" panose="020B0604020202020204" pitchFamily="34" charset="0"/>
              </a:rPr>
              <a:t>.</a:t>
            </a:r>
            <a:endParaRPr lang="en-US" sz="1800" dirty="0">
              <a:effectLs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433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L’impact du changement climatique sur la disponibilité de l’eau est crucial</a:t>
            </a:r>
            <a:endParaRPr lang="fr-FR"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14</a:t>
            </a:fld>
            <a:endParaRPr lang="en-US"/>
          </a:p>
        </p:txBody>
      </p:sp>
      <p:grpSp>
        <p:nvGrpSpPr>
          <p:cNvPr id="7" name="Group 6"/>
          <p:cNvGrpSpPr/>
          <p:nvPr/>
        </p:nvGrpSpPr>
        <p:grpSpPr>
          <a:xfrm>
            <a:off x="182563" y="1499799"/>
            <a:ext cx="8686799" cy="3940859"/>
            <a:chOff x="182563" y="1499799"/>
            <a:chExt cx="8686799" cy="3940859"/>
          </a:xfrm>
        </p:grpSpPr>
        <p:pic>
          <p:nvPicPr>
            <p:cNvPr id="4" name="Picture 3"/>
            <p:cNvPicPr/>
            <p:nvPr/>
          </p:nvPicPr>
          <p:blipFill>
            <a:blip r:embed="rId2"/>
            <a:stretch>
              <a:fillRect/>
            </a:stretch>
          </p:blipFill>
          <p:spPr>
            <a:xfrm>
              <a:off x="182563" y="1499799"/>
              <a:ext cx="8686799" cy="3940859"/>
            </a:xfrm>
            <a:prstGeom prst="rect">
              <a:avLst/>
            </a:prstGeom>
          </p:spPr>
        </p:pic>
        <p:sp>
          <p:nvSpPr>
            <p:cNvPr id="5" name="TextBox 4"/>
            <p:cNvSpPr txBox="1"/>
            <p:nvPr/>
          </p:nvSpPr>
          <p:spPr>
            <a:xfrm>
              <a:off x="182563" y="4800585"/>
              <a:ext cx="823316" cy="640073"/>
            </a:xfrm>
            <a:prstGeom prst="rect">
              <a:avLst/>
            </a:prstGeom>
            <a:solidFill>
              <a:schemeClr val="bg1"/>
            </a:solidFill>
          </p:spPr>
          <p:txBody>
            <a:bodyPr wrap="square" rtlCol="0">
              <a:spAutoFit/>
            </a:bodyPr>
            <a:lstStyle/>
            <a:p>
              <a:endParaRPr lang="en-US" dirty="0"/>
            </a:p>
          </p:txBody>
        </p:sp>
      </p:grpSp>
      <p:sp>
        <p:nvSpPr>
          <p:cNvPr id="6" name="Rectangle 5"/>
          <p:cNvSpPr/>
          <p:nvPr/>
        </p:nvSpPr>
        <p:spPr>
          <a:xfrm>
            <a:off x="274272" y="5524051"/>
            <a:ext cx="8686800" cy="830997"/>
          </a:xfrm>
          <a:prstGeom prst="rect">
            <a:avLst/>
          </a:prstGeom>
          <a:solidFill>
            <a:schemeClr val="accent1"/>
          </a:solidFill>
        </p:spPr>
        <p:txBody>
          <a:bodyPr wrap="square">
            <a:spAutoFit/>
          </a:bodyPr>
          <a:lstStyle/>
          <a:p>
            <a:pPr algn="just"/>
            <a:r>
              <a:rPr lang="en-GB" b="1" dirty="0">
                <a:solidFill>
                  <a:schemeClr val="bg1"/>
                </a:solidFill>
              </a:rPr>
              <a:t>Almost 89% (6.1 billion people) of the total global population have access to an improved water source in 2010. However, more than 780 million people, or one-tenth of the global population still relied on unimproved drinking water sources.</a:t>
            </a:r>
            <a:endParaRPr lang="en-US" b="1" dirty="0">
              <a:solidFill>
                <a:schemeClr val="bg1"/>
              </a:solidFill>
            </a:endParaRPr>
          </a:p>
        </p:txBody>
      </p:sp>
    </p:spTree>
    <p:extLst>
      <p:ext uri="{BB962C8B-B14F-4D97-AF65-F5344CB8AC3E}">
        <p14:creationId xmlns:p14="http://schemas.microsoft.com/office/powerpoint/2010/main" val="703101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L’impact du changement climatique sur la disponibilité de l’eau est crucial</a:t>
            </a:r>
            <a:endParaRPr lang="fr-FR"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15</a:t>
            </a:fld>
            <a:endParaRPr lang="en-US"/>
          </a:p>
        </p:txBody>
      </p:sp>
      <p:sp>
        <p:nvSpPr>
          <p:cNvPr id="5" name="Text Box 2"/>
          <p:cNvSpPr txBox="1">
            <a:spLocks noChangeArrowheads="1"/>
          </p:cNvSpPr>
          <p:nvPr/>
        </p:nvSpPr>
        <p:spPr bwMode="auto">
          <a:xfrm>
            <a:off x="640714" y="1508781"/>
            <a:ext cx="7771724" cy="4297967"/>
          </a:xfrm>
          <a:prstGeom prst="rect">
            <a:avLst/>
          </a:prstGeom>
          <a:solidFill>
            <a:schemeClr val="accent1">
              <a:alpha val="83000"/>
            </a:schemeClr>
          </a:solidFill>
          <a:ln>
            <a:headEnd/>
            <a:tailEnd/>
          </a:ln>
          <a:extLst/>
        </p:spPr>
        <p:style>
          <a:lnRef idx="0">
            <a:schemeClr val="accent6"/>
          </a:lnRef>
          <a:fillRef idx="3">
            <a:schemeClr val="accent6"/>
          </a:fillRef>
          <a:effectRef idx="3">
            <a:schemeClr val="accent6"/>
          </a:effectRef>
          <a:fontRef idx="minor">
            <a:schemeClr val="lt1"/>
          </a:fontRef>
        </p:style>
        <p:txBody>
          <a:bodyPr rot="0" vert="horz" wrap="square" lIns="137160" tIns="91440" rIns="137160" bIns="91440" anchor="ctr" anchorCtr="0" upright="1">
            <a:noAutofit/>
          </a:bodyPr>
          <a:lstStyle/>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The hydrological cycle is a continuous movement of water through precipitation and evaporation and all of the processes in between above and below the surface of the Earth. The increase in temperatures  impact water cycle dramatically</a:t>
            </a:r>
            <a:r>
              <a:rPr lang="en-US" sz="1800" dirty="0" smtClean="0">
                <a:solidFill>
                  <a:srgbClr val="FFFFFF"/>
                </a:solidFill>
                <a:latin typeface="Times New Roman" panose="02020603050405020304" pitchFamily="18" charset="0"/>
                <a:ea typeface="Times New Roman" panose="02020603050405020304" pitchFamily="18" charset="0"/>
                <a:cs typeface="Arial" panose="020B0604020202020204" pitchFamily="34" charset="0"/>
              </a:rPr>
              <a:t>.</a:t>
            </a:r>
            <a:endPar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The increase in temperature causes people, animals, and plants to consume more water in order to safeguard their lives. Moreover, many social and economic development activities, such as producing energy at power plants, raising livestock, and growing food crops also require more water</a:t>
            </a:r>
            <a:r>
              <a:rPr lang="en-US" sz="1800" dirty="0" smtClean="0">
                <a:solidFill>
                  <a:srgbClr val="FFFFFF"/>
                </a:solidFill>
                <a:latin typeface="Times New Roman" panose="02020603050405020304" pitchFamily="18" charset="0"/>
                <a:ea typeface="Times New Roman" panose="02020603050405020304" pitchFamily="18" charset="0"/>
                <a:cs typeface="Arial" panose="020B0604020202020204" pitchFamily="34" charset="0"/>
              </a:rPr>
              <a:t>. </a:t>
            </a:r>
            <a:endPar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Amount of fresh water available for all of these activities may reduce as the Earth warms and as competition for water resources increases (USGCRP, 2009). </a:t>
            </a:r>
          </a:p>
        </p:txBody>
      </p:sp>
    </p:spTree>
    <p:extLst>
      <p:ext uri="{BB962C8B-B14F-4D97-AF65-F5344CB8AC3E}">
        <p14:creationId xmlns:p14="http://schemas.microsoft.com/office/powerpoint/2010/main" val="28322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 véritable futur problème des changements pluviométriques est la réduction des surfaces, ce qui pourrait affecter de grandes régions agricoles</a:t>
            </a:r>
            <a:endParaRPr lang="fr-F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3019155"/>
              </p:ext>
            </p:extLst>
          </p:nvPr>
        </p:nvGraphicFramePr>
        <p:xfrm>
          <a:off x="1554689" y="1508782"/>
          <a:ext cx="5943359" cy="4845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C2AB4566-73D5-D146-A9A4-EEEF39D4EE04}" type="slidenum">
              <a:rPr lang="en-US" smtClean="0"/>
              <a:pPr/>
              <a:t>16</a:t>
            </a:fld>
            <a:endParaRPr lang="en-US"/>
          </a:p>
        </p:txBody>
      </p:sp>
      <p:sp>
        <p:nvSpPr>
          <p:cNvPr id="8" name="Rounded Rectangle 7"/>
          <p:cNvSpPr/>
          <p:nvPr/>
        </p:nvSpPr>
        <p:spPr bwMode="auto">
          <a:xfrm>
            <a:off x="1828830" y="1508781"/>
            <a:ext cx="1463024" cy="822951"/>
          </a:xfrm>
          <a:prstGeom prst="roundRect">
            <a:avLst>
              <a:gd name="adj" fmla="val 10033"/>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Rounded Rectangle 8"/>
          <p:cNvSpPr/>
          <p:nvPr/>
        </p:nvSpPr>
        <p:spPr bwMode="auto">
          <a:xfrm>
            <a:off x="182293" y="1554500"/>
            <a:ext cx="2103732" cy="929632"/>
          </a:xfrm>
          <a:prstGeom prst="roundRect">
            <a:avLst/>
          </a:prstGeom>
          <a:solidFill>
            <a:schemeClr val="bg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dirty="0" smtClean="0">
                <a:solidFill>
                  <a:schemeClr val="bg1"/>
                </a:solidFill>
                <a:latin typeface="+mn-lt"/>
                <a:ea typeface="SimSun" panose="02010600030101010101" pitchFamily="2" charset="-122"/>
                <a:cs typeface="Arial" panose="020B0604020202020204" pitchFamily="34" charset="0"/>
              </a:rPr>
              <a:t>People</a:t>
            </a:r>
            <a:r>
              <a:rPr lang="en-GB" dirty="0">
                <a:solidFill>
                  <a:schemeClr val="bg1"/>
                </a:solidFill>
                <a:latin typeface="+mn-lt"/>
                <a:ea typeface="SimSun" panose="02010600030101010101" pitchFamily="2" charset="-122"/>
                <a:cs typeface="Arial" panose="020B0604020202020204" pitchFamily="34" charset="0"/>
              </a:rPr>
              <a:t>, animals, </a:t>
            </a:r>
            <a:r>
              <a:rPr lang="en-GB" dirty="0" smtClean="0">
                <a:solidFill>
                  <a:schemeClr val="bg1"/>
                </a:solidFill>
                <a:latin typeface="+mn-lt"/>
                <a:ea typeface="SimSun" panose="02010600030101010101" pitchFamily="2" charset="-122"/>
                <a:cs typeface="Arial" panose="020B0604020202020204" pitchFamily="34" charset="0"/>
              </a:rPr>
              <a:t>&amp; plants consume </a:t>
            </a:r>
            <a:r>
              <a:rPr lang="en-GB" dirty="0">
                <a:solidFill>
                  <a:schemeClr val="bg1"/>
                </a:solidFill>
                <a:latin typeface="+mn-lt"/>
                <a:ea typeface="SimSun" panose="02010600030101010101" pitchFamily="2" charset="-122"/>
                <a:cs typeface="Arial" panose="020B0604020202020204" pitchFamily="34" charset="0"/>
              </a:rPr>
              <a:t>more water</a:t>
            </a:r>
            <a:endParaRPr kumimoji="0" lang="en-US" sz="1600" b="0" i="0" u="none" strike="noStrike" cap="none" normalizeH="0" baseline="0" dirty="0">
              <a:ln>
                <a:noFill/>
              </a:ln>
              <a:solidFill>
                <a:schemeClr val="bg1"/>
              </a:solidFill>
              <a:effectLst/>
              <a:latin typeface="+mn-lt"/>
            </a:endParaRPr>
          </a:p>
        </p:txBody>
      </p:sp>
      <p:cxnSp>
        <p:nvCxnSpPr>
          <p:cNvPr id="11" name="Straight Arrow Connector 10"/>
          <p:cNvCxnSpPr/>
          <p:nvPr/>
        </p:nvCxnSpPr>
        <p:spPr bwMode="auto">
          <a:xfrm flipH="1" flipV="1">
            <a:off x="2377453" y="2057415"/>
            <a:ext cx="1005840" cy="0"/>
          </a:xfrm>
          <a:prstGeom prst="straightConnector1">
            <a:avLst/>
          </a:prstGeom>
          <a:noFill/>
          <a:ln w="19050">
            <a:solidFill>
              <a:schemeClr val="accent4"/>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Rounded Rectangle 11"/>
          <p:cNvSpPr/>
          <p:nvPr/>
        </p:nvSpPr>
        <p:spPr bwMode="auto">
          <a:xfrm>
            <a:off x="7315170" y="1508781"/>
            <a:ext cx="1554463" cy="960110"/>
          </a:xfrm>
          <a:prstGeom prst="roundRect">
            <a:avLst/>
          </a:prstGeom>
          <a:solidFill>
            <a:schemeClr val="accent1">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dirty="0" smtClean="0">
                <a:solidFill>
                  <a:schemeClr val="tx2"/>
                </a:solidFill>
                <a:latin typeface="+mn-lt"/>
                <a:ea typeface="SimSun" panose="02010600030101010101" pitchFamily="2" charset="-122"/>
                <a:cs typeface="Arial" panose="020B0604020202020204" pitchFamily="34" charset="0"/>
              </a:rPr>
              <a:t>Snow melting earlier in a year</a:t>
            </a:r>
            <a:endParaRPr kumimoji="0" lang="en-US" sz="1600" b="0" i="0" u="none" strike="noStrike" cap="none" normalizeH="0" baseline="0" dirty="0">
              <a:ln>
                <a:noFill/>
              </a:ln>
              <a:solidFill>
                <a:schemeClr val="tx2"/>
              </a:solidFill>
              <a:effectLst/>
              <a:latin typeface="+mn-lt"/>
            </a:endParaRPr>
          </a:p>
        </p:txBody>
      </p:sp>
      <p:sp>
        <p:nvSpPr>
          <p:cNvPr id="13" name="Rounded Rectangle 12"/>
          <p:cNvSpPr/>
          <p:nvPr/>
        </p:nvSpPr>
        <p:spPr bwMode="auto">
          <a:xfrm>
            <a:off x="7315170" y="4038595"/>
            <a:ext cx="1584941" cy="960110"/>
          </a:xfrm>
          <a:prstGeom prst="roundRect">
            <a:avLst/>
          </a:prstGeom>
          <a:solidFill>
            <a:schemeClr val="accent1">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smtClean="0">
                <a:solidFill>
                  <a:schemeClr val="tx2"/>
                </a:solidFill>
                <a:latin typeface="+mn-lt"/>
                <a:ea typeface="SimSun" panose="02010600030101010101" pitchFamily="2" charset="-122"/>
                <a:cs typeface="Arial" panose="020B0604020202020204" pitchFamily="34" charset="0"/>
              </a:rPr>
              <a:t>Changes </a:t>
            </a:r>
            <a:r>
              <a:rPr lang="en-US" dirty="0">
                <a:solidFill>
                  <a:schemeClr val="tx2"/>
                </a:solidFill>
                <a:latin typeface="+mn-lt"/>
                <a:ea typeface="SimSun" panose="02010600030101010101" pitchFamily="2" charset="-122"/>
                <a:cs typeface="Arial" panose="020B0604020202020204" pitchFamily="34" charset="0"/>
              </a:rPr>
              <a:t>in water flow of rivers</a:t>
            </a:r>
            <a:endParaRPr kumimoji="0" lang="en-US" sz="1600" b="0" i="0" u="none" strike="noStrike" cap="none" normalizeH="0" baseline="0" dirty="0">
              <a:ln>
                <a:noFill/>
              </a:ln>
              <a:solidFill>
                <a:schemeClr val="tx2"/>
              </a:solidFill>
              <a:effectLst/>
              <a:latin typeface="+mn-lt"/>
            </a:endParaRPr>
          </a:p>
        </p:txBody>
      </p:sp>
      <p:cxnSp>
        <p:nvCxnSpPr>
          <p:cNvPr id="14" name="Straight Arrow Connector 13"/>
          <p:cNvCxnSpPr/>
          <p:nvPr/>
        </p:nvCxnSpPr>
        <p:spPr bwMode="auto">
          <a:xfrm>
            <a:off x="5394951" y="2057415"/>
            <a:ext cx="1737360" cy="0"/>
          </a:xfrm>
          <a:prstGeom prst="straightConnector1">
            <a:avLst/>
          </a:prstGeom>
          <a:noFill/>
          <a:ln w="19050">
            <a:solidFill>
              <a:schemeClr val="accent4"/>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8046682" y="2514610"/>
            <a:ext cx="0" cy="1463040"/>
          </a:xfrm>
          <a:prstGeom prst="straightConnector1">
            <a:avLst/>
          </a:prstGeom>
          <a:noFill/>
          <a:ln w="19050">
            <a:solidFill>
              <a:schemeClr val="accent4"/>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 name="Rounded Rectangle 18"/>
          <p:cNvSpPr/>
          <p:nvPr/>
        </p:nvSpPr>
        <p:spPr bwMode="auto">
          <a:xfrm>
            <a:off x="182293" y="4069073"/>
            <a:ext cx="2103732" cy="929632"/>
          </a:xfrm>
          <a:prstGeom prst="roundRect">
            <a:avLst/>
          </a:prstGeom>
          <a:solidFill>
            <a:schemeClr val="bg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dirty="0" smtClean="0">
                <a:solidFill>
                  <a:schemeClr val="bg1"/>
                </a:solidFill>
                <a:latin typeface="+mn-lt"/>
                <a:ea typeface="SimSun" panose="02010600030101010101" pitchFamily="2" charset="-122"/>
                <a:cs typeface="Arial" panose="020B0604020202020204" pitchFamily="34" charset="0"/>
              </a:rPr>
              <a:t>Scarcity and less availability of water</a:t>
            </a:r>
            <a:endParaRPr kumimoji="0" lang="en-US" sz="1600" b="0" i="0" u="none" strike="noStrike" cap="none" normalizeH="0" baseline="0" dirty="0">
              <a:ln>
                <a:noFill/>
              </a:ln>
              <a:solidFill>
                <a:schemeClr val="bg1"/>
              </a:solidFill>
              <a:effectLst/>
              <a:latin typeface="+mn-lt"/>
            </a:endParaRPr>
          </a:p>
        </p:txBody>
      </p:sp>
      <p:cxnSp>
        <p:nvCxnSpPr>
          <p:cNvPr id="20" name="Straight Arrow Connector 19"/>
          <p:cNvCxnSpPr/>
          <p:nvPr/>
        </p:nvCxnSpPr>
        <p:spPr bwMode="auto">
          <a:xfrm>
            <a:off x="1188757" y="2541906"/>
            <a:ext cx="0" cy="1463040"/>
          </a:xfrm>
          <a:prstGeom prst="straightConnector1">
            <a:avLst/>
          </a:prstGeom>
          <a:noFill/>
          <a:ln w="19050">
            <a:solidFill>
              <a:schemeClr val="accent4"/>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82470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 changement climatique risque d’affecter les ressources d’eau disponibles pour les régions arables au cours des 40 années à venir</a:t>
            </a:r>
            <a:endParaRPr lang="fr-FR"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17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2563" y="1862137"/>
            <a:ext cx="8686800" cy="4401472"/>
          </a:xfrm>
          <a:prstGeom prst="rect">
            <a:avLst/>
          </a:prstGeom>
          <a:noFill/>
          <a:ln>
            <a:noFill/>
          </a:ln>
        </p:spPr>
      </p:pic>
    </p:spTree>
    <p:extLst>
      <p:ext uri="{BB962C8B-B14F-4D97-AF65-F5344CB8AC3E}">
        <p14:creationId xmlns:p14="http://schemas.microsoft.com/office/powerpoint/2010/main" val="410275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18</a:t>
            </a:fld>
            <a:endParaRPr lang="en-US"/>
          </a:p>
        </p:txBody>
      </p:sp>
      <p:graphicFrame>
        <p:nvGraphicFramePr>
          <p:cNvPr id="6" name="Diagram 5"/>
          <p:cNvGraphicFramePr/>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97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19</a:t>
            </a:fld>
            <a:endParaRPr lang="en-US"/>
          </a:p>
        </p:txBody>
      </p:sp>
      <p:graphicFrame>
        <p:nvGraphicFramePr>
          <p:cNvPr id="6" name="Diagram 5"/>
          <p:cNvGraphicFramePr/>
          <p:nvPr>
            <p:extLst>
              <p:ext uri="{D42A27DB-BD31-4B8C-83A1-F6EECF244321}">
                <p14:modId xmlns:p14="http://schemas.microsoft.com/office/powerpoint/2010/main" val="1586255947"/>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1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2</a:t>
            </a:fld>
            <a:endParaRPr lang="en-US"/>
          </a:p>
        </p:txBody>
      </p:sp>
      <p:graphicFrame>
        <p:nvGraphicFramePr>
          <p:cNvPr id="6" name="Diagram 5"/>
          <p:cNvGraphicFramePr/>
          <p:nvPr>
            <p:extLst>
              <p:ext uri="{D42A27DB-BD31-4B8C-83A1-F6EECF244321}">
                <p14:modId xmlns:p14="http://schemas.microsoft.com/office/powerpoint/2010/main" val="2483064165"/>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905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défis  des parties prenantes  pour les infrastructures sont d’ordre multiple et complexe et requièrent des solutions viables et innovantes pour y répondre</a:t>
            </a:r>
            <a:endParaRPr lang="fr-F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6213730"/>
              </p:ext>
            </p:extLst>
          </p:nvPr>
        </p:nvGraphicFramePr>
        <p:xfrm>
          <a:off x="182563" y="1874838"/>
          <a:ext cx="86868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C2AB4566-73D5-D146-A9A4-EEEF39D4EE04}" type="slidenum">
              <a:rPr lang="en-US" smtClean="0"/>
              <a:pPr/>
              <a:t>20</a:t>
            </a:fld>
            <a:endParaRPr lang="en-US"/>
          </a:p>
        </p:txBody>
      </p:sp>
    </p:spTree>
    <p:extLst>
      <p:ext uri="{BB962C8B-B14F-4D97-AF65-F5344CB8AC3E}">
        <p14:creationId xmlns:p14="http://schemas.microsoft.com/office/powerpoint/2010/main" val="497416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21</a:t>
            </a:fld>
            <a:endParaRPr lang="en-US"/>
          </a:p>
        </p:txBody>
      </p:sp>
      <p:graphicFrame>
        <p:nvGraphicFramePr>
          <p:cNvPr id="6" name="Diagram 5"/>
          <p:cNvGraphicFramePr/>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60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22</a:t>
            </a:fld>
            <a:endParaRPr lang="en-US"/>
          </a:p>
        </p:txBody>
      </p:sp>
      <p:graphicFrame>
        <p:nvGraphicFramePr>
          <p:cNvPr id="6" name="Diagram 5"/>
          <p:cNvGraphicFramePr/>
          <p:nvPr>
            <p:extLst>
              <p:ext uri="{D42A27DB-BD31-4B8C-83A1-F6EECF244321}">
                <p14:modId xmlns:p14="http://schemas.microsoft.com/office/powerpoint/2010/main" val="3035133261"/>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11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r-FR" sz="1800" dirty="0" smtClean="0"/>
              <a:t/>
            </a:r>
            <a:br>
              <a:rPr lang="fr-FR" sz="1800" dirty="0" smtClean="0"/>
            </a:br>
            <a:r>
              <a:rPr lang="fr-FR" sz="1800" dirty="0" smtClean="0"/>
              <a:t>Gestion intégrée des ressources hydriques  + Technologies  TIC intelligentes  impliquent </a:t>
            </a:r>
            <a:r>
              <a:rPr lang="fr-FR" sz="1800" b="1" dirty="0" smtClean="0"/>
              <a:t> </a:t>
            </a:r>
            <a:r>
              <a:rPr lang="fr-FR" sz="1800" dirty="0" smtClean="0"/>
              <a:t>une gestion intégrée des ressources hydriques intelligentes   GIDS</a:t>
            </a:r>
            <a:endParaRPr lang="en-US" sz="1800" dirty="0"/>
          </a:p>
        </p:txBody>
      </p:sp>
      <p:sp>
        <p:nvSpPr>
          <p:cNvPr id="3" name="Content Placeholder 2"/>
          <p:cNvSpPr>
            <a:spLocks noGrp="1"/>
          </p:cNvSpPr>
          <p:nvPr>
            <p:ph idx="1"/>
          </p:nvPr>
        </p:nvSpPr>
        <p:spPr/>
        <p:txBody>
          <a:bodyPr/>
          <a:lstStyle/>
          <a:p>
            <a:pPr algn="just"/>
            <a:r>
              <a:rPr lang="fr-FR" dirty="0" smtClean="0">
                <a:sym typeface="Symbol"/>
              </a:rPr>
              <a:t></a:t>
            </a:r>
            <a:r>
              <a:rPr lang="fr-FR" dirty="0" smtClean="0"/>
              <a:t> GIDS  est un processus qui favorise le développement coordonné et la gestion de l'eau, des terres et des ressources connexes en vue de maximiser le bien-être économique et social de façon équitable sans compromettre la durabilité des écosystèmes vitaux. (Comité technique du Partenariat mondial pour l'eau) </a:t>
            </a:r>
            <a:br>
              <a:rPr lang="fr-FR" dirty="0" smtClean="0"/>
            </a:br>
            <a:r>
              <a:rPr lang="fr-FR" dirty="0" smtClean="0">
                <a:sym typeface="Symbol"/>
              </a:rPr>
              <a:t></a:t>
            </a:r>
            <a:r>
              <a:rPr lang="fr-FR" dirty="0" smtClean="0"/>
              <a:t> Mettre l'accent sur la connaissance et la participation de tous les acteurs et secteurs concernés </a:t>
            </a:r>
            <a:br>
              <a:rPr lang="fr-FR" dirty="0" smtClean="0"/>
            </a:br>
            <a:r>
              <a:rPr lang="fr-FR" dirty="0" smtClean="0">
                <a:sym typeface="Symbol"/>
              </a:rPr>
              <a:t></a:t>
            </a:r>
            <a:r>
              <a:rPr lang="fr-FR" dirty="0" smtClean="0"/>
              <a:t> Nous proposons une définition légèrement alternative devant impacter  l'architecture de GIDS ciblée. </a:t>
            </a:r>
            <a:br>
              <a:rPr lang="fr-FR" dirty="0" smtClean="0"/>
            </a:br>
            <a:r>
              <a:rPr lang="fr-FR" dirty="0" smtClean="0">
                <a:sym typeface="Symbol"/>
              </a:rPr>
              <a:t></a:t>
            </a:r>
            <a:r>
              <a:rPr lang="fr-FR" dirty="0" smtClean="0"/>
              <a:t> GIDS est un processus qui utilise les technologies de l'information et de la communication et / ou d'autres moyens de réaliser  la gestion efficace et coordonnée , le développement et la conservation de l'écosystème hydrique  afin d'améliorer le bien-être écologique et économique d'une manière équitable, sans compromettre la durabilité des écosystèmes et les parties prenantes  qui en dépendent.</a:t>
            </a:r>
            <a:endParaRPr lang="en-US" b="1"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23</a:t>
            </a:fld>
            <a:endParaRPr lang="en-US"/>
          </a:p>
        </p:txBody>
      </p:sp>
    </p:spTree>
    <p:extLst>
      <p:ext uri="{BB962C8B-B14F-4D97-AF65-F5344CB8AC3E}">
        <p14:creationId xmlns:p14="http://schemas.microsoft.com/office/powerpoint/2010/main" val="3342597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principales  composantes architecturales de la GIDS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4464095"/>
              </p:ext>
            </p:extLst>
          </p:nvPr>
        </p:nvGraphicFramePr>
        <p:xfrm>
          <a:off x="182563" y="1325904"/>
          <a:ext cx="8686800" cy="5028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C2AB4566-73D5-D146-A9A4-EEEF39D4EE04}" type="slidenum">
              <a:rPr lang="en-US" smtClean="0"/>
              <a:pPr/>
              <a:t>24</a:t>
            </a:fld>
            <a:endParaRPr lang="en-US"/>
          </a:p>
        </p:txBody>
      </p:sp>
    </p:spTree>
    <p:extLst>
      <p:ext uri="{BB962C8B-B14F-4D97-AF65-F5344CB8AC3E}">
        <p14:creationId xmlns:p14="http://schemas.microsoft.com/office/powerpoint/2010/main" val="1760207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Services de GIDS et sous-systèmes</a:t>
            </a:r>
            <a:endParaRPr lang="en-US" dirty="0"/>
          </a:p>
        </p:txBody>
      </p:sp>
      <p:sp>
        <p:nvSpPr>
          <p:cNvPr id="3" name="Content Placeholder 2"/>
          <p:cNvSpPr>
            <a:spLocks noGrp="1"/>
          </p:cNvSpPr>
          <p:nvPr>
            <p:ph idx="1"/>
          </p:nvPr>
        </p:nvSpPr>
        <p:spPr>
          <a:xfrm>
            <a:off x="182563" y="1234464"/>
            <a:ext cx="8686800" cy="4479925"/>
          </a:xfrm>
        </p:spPr>
        <p:txBody>
          <a:bodyPr/>
          <a:lstStyle/>
          <a:p>
            <a:pPr lvl="0" algn="just">
              <a:buNone/>
            </a:pPr>
            <a:r>
              <a:rPr lang="fr-FR" dirty="0" smtClean="0">
                <a:sym typeface="Symbol"/>
              </a:rPr>
              <a:t>  </a:t>
            </a:r>
            <a:r>
              <a:rPr lang="fr-FR" dirty="0" smtClean="0"/>
              <a:t> Systèmes d'information intégrés  des intervenants: L'écosystème hydrique, y compris les services publics, les municipalités, les utilisateurs ont des utilisations différentes et des niveaux d'information liés à l'eau. Les systèmes d'information centrés sur la collaboration et l'intégration avec les politiques de sécurité de l'information bien conçus aident à minimiser les coûts et maximiser l'efficacité de l'utilisation de l'eau et le  respect de l'environnement, à </a:t>
            </a:r>
            <a:r>
              <a:rPr lang="fr-FR" dirty="0" err="1" smtClean="0"/>
              <a:t>lafois</a:t>
            </a:r>
            <a:r>
              <a:rPr lang="fr-FR" dirty="0" smtClean="0"/>
              <a:t> pour les utilisateurs industriels et domestiques. </a:t>
            </a:r>
            <a:br>
              <a:rPr lang="fr-FR" dirty="0" smtClean="0"/>
            </a:br>
            <a:r>
              <a:rPr lang="fr-FR" dirty="0" smtClean="0"/>
              <a:t> </a:t>
            </a:r>
            <a:r>
              <a:rPr lang="fr-FR" dirty="0" err="1" smtClean="0"/>
              <a:t>Automatic</a:t>
            </a:r>
            <a:r>
              <a:rPr lang="fr-FR" dirty="0" smtClean="0"/>
              <a:t> </a:t>
            </a:r>
            <a:r>
              <a:rPr lang="fr-FR" dirty="0" err="1" smtClean="0"/>
              <a:t>Meter</a:t>
            </a:r>
            <a:r>
              <a:rPr lang="fr-FR" dirty="0" smtClean="0"/>
              <a:t> Infrastructure (AMI), qui permet des lectures automatisées et sécurisées et l'amélioration des communications entre les utilisateurs et la direction centrale, est une clé de la technologie. </a:t>
            </a:r>
            <a:br>
              <a:rPr lang="fr-FR" dirty="0" smtClean="0"/>
            </a:br>
            <a:r>
              <a:rPr lang="fr-FR" dirty="0" smtClean="0">
                <a:sym typeface="Symbol"/>
              </a:rPr>
              <a:t> </a:t>
            </a:r>
            <a:r>
              <a:rPr lang="fr-FR" dirty="0" smtClean="0"/>
              <a:t> Systèmes d’appui à la décision  (DSS) sont un aspect fondamental de la GIDS moderne qui fournit des décisions éclairées clés  aux gestionnaires de l'eau dans les situations critiques. Le DSS compile des données provenant de la pollution et de contrôle qualité de l'eau,  de AMI, des  systèmes de prévision météo, de modélisation et  comportements de l’eau , et beaucoup pour fournir  des décisions rentables et intelligentes. Habituellement l'aspect géographique est mis en œuvre au moyen d'un système d'information géographique (SIG). </a:t>
            </a:r>
            <a:br>
              <a:rPr lang="fr-FR" dirty="0" smtClean="0"/>
            </a:br>
            <a:r>
              <a:rPr lang="fr-FR" dirty="0" smtClean="0">
                <a:sym typeface="Symbol"/>
              </a:rPr>
              <a:t></a:t>
            </a:r>
            <a:r>
              <a:rPr lang="fr-FR" dirty="0" smtClean="0"/>
              <a:t> Les éléments d'infrastructure: Y compris le module TIC nécessaire pour  SWM, les  communications et  les infrastructures  de l'information. </a:t>
            </a:r>
            <a:br>
              <a:rPr lang="fr-FR" dirty="0" smtClean="0"/>
            </a:b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25</a:t>
            </a:fld>
            <a:endParaRPr lang="en-US"/>
          </a:p>
        </p:txBody>
      </p:sp>
    </p:spTree>
    <p:extLst>
      <p:ext uri="{BB962C8B-B14F-4D97-AF65-F5344CB8AC3E}">
        <p14:creationId xmlns:p14="http://schemas.microsoft.com/office/powerpoint/2010/main" val="4037180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620697"/>
          </a:xfrm>
        </p:spPr>
        <p:txBody>
          <a:bodyPr/>
          <a:lstStyle/>
          <a:p>
            <a:pPr algn="ctr"/>
            <a:r>
              <a:rPr lang="fr-FR" dirty="0" smtClean="0"/>
              <a:t/>
            </a:r>
            <a:br>
              <a:rPr lang="fr-FR" dirty="0" smtClean="0"/>
            </a:br>
            <a:r>
              <a:rPr lang="fr-FR" dirty="0" smtClean="0"/>
              <a:t>               </a:t>
            </a:r>
            <a:r>
              <a:rPr lang="fr-FR" sz="2000" dirty="0" smtClean="0"/>
              <a:t>Infrastructure de l'information</a:t>
            </a:r>
            <a:br>
              <a:rPr lang="fr-FR" sz="2000" dirty="0" smtClean="0"/>
            </a:br>
            <a:endParaRPr lang="en-US" sz="2000" dirty="0"/>
          </a:p>
        </p:txBody>
      </p:sp>
      <p:sp>
        <p:nvSpPr>
          <p:cNvPr id="3" name="Content Placeholder 2"/>
          <p:cNvSpPr>
            <a:spLocks noGrp="1"/>
          </p:cNvSpPr>
          <p:nvPr>
            <p:ph idx="1"/>
          </p:nvPr>
        </p:nvSpPr>
        <p:spPr>
          <a:xfrm>
            <a:off x="182563" y="1143611"/>
            <a:ext cx="8686800" cy="3714149"/>
          </a:xfrm>
        </p:spPr>
        <p:txBody>
          <a:bodyPr/>
          <a:lstStyle/>
          <a:p>
            <a:pPr algn="just">
              <a:buNone/>
            </a:pPr>
            <a:r>
              <a:rPr lang="fr-FR" dirty="0" smtClean="0">
                <a:sym typeface="Symbol"/>
              </a:rPr>
              <a:t>  </a:t>
            </a:r>
            <a:r>
              <a:rPr lang="fr-FR" dirty="0" smtClean="0"/>
              <a:t> Dans le secteur de l'eau, système d'information et la gestion des connaissances sont reconnus comme des attributs importants pour les travaux hydriques efficaces. </a:t>
            </a:r>
            <a:br>
              <a:rPr lang="fr-FR" dirty="0" smtClean="0"/>
            </a:br>
            <a:r>
              <a:rPr lang="fr-FR" dirty="0" smtClean="0">
                <a:sym typeface="Symbol"/>
              </a:rPr>
              <a:t></a:t>
            </a:r>
            <a:r>
              <a:rPr lang="fr-FR" dirty="0" smtClean="0"/>
              <a:t> SIG: technologie qui intègre le matériel, les logiciels et les données nécessaires pour capturer, gérer, analyser et afficher toutes les formes d'informations géographiquement référencées. SIG permet à l'utilisateur de visualiser, de questionner, d’interpréter et de comprendre les données dans des circonstances différentes qui précisent les modèles, les tendances et les relations sous la forme de rapports, des cartes et des graphiques.</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26</a:t>
            </a:fld>
            <a:endParaRPr lang="en-US"/>
          </a:p>
        </p:txBody>
      </p:sp>
      <p:pic>
        <p:nvPicPr>
          <p:cNvPr id="5" name="Picture 4" descr="http://www.onslowcountync.gov/assets/18981.jpg?langType=1033"/>
          <p:cNvPicPr/>
          <p:nvPr/>
        </p:nvPicPr>
        <p:blipFill>
          <a:blip r:embed="rId2">
            <a:extLst>
              <a:ext uri="{28A0092B-C50C-407E-A947-70E740481C1C}">
                <a14:useLocalDpi xmlns:a14="http://schemas.microsoft.com/office/drawing/2010/main" val="0"/>
              </a:ext>
            </a:extLst>
          </a:blip>
          <a:srcRect/>
          <a:stretch>
            <a:fillRect/>
          </a:stretch>
        </p:blipFill>
        <p:spPr bwMode="auto">
          <a:xfrm>
            <a:off x="2103147" y="2880366"/>
            <a:ext cx="5213350" cy="3590925"/>
          </a:xfrm>
          <a:prstGeom prst="rect">
            <a:avLst/>
          </a:prstGeom>
          <a:noFill/>
          <a:ln>
            <a:noFill/>
          </a:ln>
        </p:spPr>
      </p:pic>
      <p:sp>
        <p:nvSpPr>
          <p:cNvPr id="7" name="Rectangle 6"/>
          <p:cNvSpPr/>
          <p:nvPr/>
        </p:nvSpPr>
        <p:spPr>
          <a:xfrm>
            <a:off x="2144331" y="6443805"/>
            <a:ext cx="5629361" cy="276999"/>
          </a:xfrm>
          <a:prstGeom prst="rect">
            <a:avLst/>
          </a:prstGeom>
        </p:spPr>
        <p:txBody>
          <a:bodyPr wrap="square">
            <a:spAutoFit/>
          </a:bodyPr>
          <a:lstStyle/>
          <a:p>
            <a:r>
              <a:rPr lang="en-US" sz="1200" dirty="0" smtClean="0"/>
              <a:t>Source: </a:t>
            </a:r>
            <a:r>
              <a:rPr lang="fr-CH" sz="1200" u="sng" dirty="0" smtClean="0">
                <a:hlinkClick r:id="rId3"/>
              </a:rPr>
              <a:t>http</a:t>
            </a:r>
            <a:r>
              <a:rPr lang="fr-CH" sz="1200" u="sng" dirty="0">
                <a:hlinkClick r:id="rId3"/>
              </a:rPr>
              <a:t>://www.onslowcountync.gov/assets/18981.jpg?langType=1033</a:t>
            </a:r>
            <a:endParaRPr lang="en-US" sz="1200" dirty="0"/>
          </a:p>
        </p:txBody>
      </p:sp>
    </p:spTree>
    <p:extLst>
      <p:ext uri="{BB962C8B-B14F-4D97-AF65-F5344CB8AC3E}">
        <p14:creationId xmlns:p14="http://schemas.microsoft.com/office/powerpoint/2010/main" val="841203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Infrastructure de communication</a:t>
            </a:r>
            <a:endParaRPr lang="en-US" dirty="0"/>
          </a:p>
        </p:txBody>
      </p:sp>
      <p:sp>
        <p:nvSpPr>
          <p:cNvPr id="3" name="Content Placeholder 2"/>
          <p:cNvSpPr>
            <a:spLocks noGrp="1"/>
          </p:cNvSpPr>
          <p:nvPr>
            <p:ph idx="1"/>
          </p:nvPr>
        </p:nvSpPr>
        <p:spPr>
          <a:xfrm>
            <a:off x="182563" y="1143025"/>
            <a:ext cx="8686800" cy="4479925"/>
          </a:xfrm>
        </p:spPr>
        <p:txBody>
          <a:bodyPr/>
          <a:lstStyle/>
          <a:p>
            <a:r>
              <a:rPr lang="fr-FR" dirty="0" smtClean="0">
                <a:sym typeface="Symbol"/>
              </a:rPr>
              <a:t></a:t>
            </a:r>
            <a:r>
              <a:rPr lang="fr-FR" dirty="0" smtClean="0"/>
              <a:t> Les systèmes traditionnels de gestion de l'eau dépendent  principalement  des protocoles, des systèmes de contrôle industriel et  des structures enregistrées adoptées. </a:t>
            </a:r>
            <a:br>
              <a:rPr lang="fr-FR" dirty="0" smtClean="0"/>
            </a:br>
            <a:r>
              <a:rPr lang="fr-FR" dirty="0" smtClean="0">
                <a:sym typeface="Symbol"/>
              </a:rPr>
              <a:t></a:t>
            </a:r>
            <a:r>
              <a:rPr lang="fr-FR" dirty="0" smtClean="0"/>
              <a:t> Il est  difficile de suivre les nouvelles tendances de communication très rapidement. </a:t>
            </a:r>
            <a:br>
              <a:rPr lang="fr-FR" dirty="0" smtClean="0"/>
            </a:br>
            <a:r>
              <a:rPr lang="fr-FR" dirty="0" smtClean="0">
                <a:sym typeface="Symbol"/>
              </a:rPr>
              <a:t></a:t>
            </a:r>
            <a:r>
              <a:rPr lang="fr-FR" dirty="0" smtClean="0"/>
              <a:t>La possibilité d'adopter une infrastructure existante dans un système plus souple basé sur IP de surveillance: collecte de données d’alarme, la détection des fuites et de la prévention, la prévision de la demande, la réduction de l'énergie, la surveillance de la qualité de l'eau, et des activités de facturation. </a:t>
            </a:r>
            <a:br>
              <a:rPr lang="fr-FR" dirty="0" smtClean="0"/>
            </a:br>
            <a:r>
              <a:rPr lang="fr-FR" dirty="0" smtClean="0">
                <a:sym typeface="Symbol"/>
              </a:rPr>
              <a:t></a:t>
            </a:r>
            <a:r>
              <a:rPr lang="fr-FR" dirty="0" smtClean="0"/>
              <a:t> Les  systèmes SCADA, avantageux pour être distribués à grande échelle, sont appliqués pour contrôler les ressources distribuées géographiquement où l'acquisition de données et le contrôle centralisés sont importants pour le fonctionnement du système. </a:t>
            </a:r>
            <a:br>
              <a:rPr lang="fr-FR" dirty="0" smtClean="0"/>
            </a:br>
            <a:r>
              <a:rPr lang="fr-FR" dirty="0" smtClean="0">
                <a:sym typeface="Symbol"/>
              </a:rPr>
              <a:t></a:t>
            </a:r>
            <a:r>
              <a:rPr lang="fr-FR" dirty="0" smtClean="0"/>
              <a:t> C'est la méthode la plus courante actuellement appliquée dans les systèmes de distribution, comme les systèmes de distribution d'eau et de collecte des eaux usées. </a:t>
            </a:r>
            <a:br>
              <a:rPr lang="fr-FR" dirty="0" smtClean="0"/>
            </a:br>
            <a:r>
              <a:rPr lang="fr-FR" dirty="0" smtClean="0">
                <a:sym typeface="Symbol"/>
              </a:rPr>
              <a:t></a:t>
            </a:r>
            <a:r>
              <a:rPr lang="fr-FR" dirty="0" smtClean="0"/>
              <a:t> L'unité de contrôle du système effectue la surveillance centralisée et un contrôle à long réseau de communication à distance; y compris la surveillance de l'état ​​de traitement des données et des alarmes. </a:t>
            </a:r>
            <a:br>
              <a:rPr lang="fr-FR" dirty="0" smtClean="0"/>
            </a:br>
            <a:r>
              <a:rPr lang="fr-FR" dirty="0" smtClean="0">
                <a:sym typeface="Symbol"/>
              </a:rPr>
              <a:t></a:t>
            </a:r>
            <a:r>
              <a:rPr lang="fr-FR" dirty="0" smtClean="0"/>
              <a:t> La méthode peut fonctionner en utilisant la combinaison de la radio et des systèmes de connexion directe par câble. </a:t>
            </a:r>
            <a:br>
              <a:rPr lang="fr-FR" dirty="0" smtClean="0"/>
            </a:br>
            <a:r>
              <a:rPr lang="fr-FR" dirty="0" smtClean="0">
                <a:sym typeface="Symbol"/>
              </a:rPr>
              <a:t></a:t>
            </a:r>
            <a:r>
              <a:rPr lang="fr-FR" dirty="0" smtClean="0"/>
              <a:t> Les paquets des services généraux de radio (GPRS) et le système global de communication mobile (GSM) sont les technologies sans fil ordinaires appliquées aux réseaux cellulaires  devant être utilisés comme infrastructure de mesurage de l’eau.  Ils sont  largement disponibles et soutenues par de nombreux opérateurs télécoms et les fournisseurs, et les besoins en bande passante faible.</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27</a:t>
            </a:fld>
            <a:endParaRPr lang="en-US"/>
          </a:p>
        </p:txBody>
      </p:sp>
    </p:spTree>
    <p:extLst>
      <p:ext uri="{BB962C8B-B14F-4D97-AF65-F5344CB8AC3E}">
        <p14:creationId xmlns:p14="http://schemas.microsoft.com/office/powerpoint/2010/main" val="4125789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
            </a:r>
            <a:br>
              <a:rPr lang="fr-FR" dirty="0" smtClean="0"/>
            </a:br>
            <a:r>
              <a:rPr lang="fr-FR" dirty="0" smtClean="0"/>
              <a:t>Modélisation, prévision et DSS </a:t>
            </a:r>
            <a:br>
              <a:rPr lang="fr-FR" dirty="0" smtClean="0"/>
            </a:br>
            <a:endParaRPr lang="en-US" dirty="0"/>
          </a:p>
        </p:txBody>
      </p:sp>
      <p:sp>
        <p:nvSpPr>
          <p:cNvPr id="3" name="Content Placeholder 2"/>
          <p:cNvSpPr>
            <a:spLocks noGrp="1"/>
          </p:cNvSpPr>
          <p:nvPr>
            <p:ph idx="1"/>
          </p:nvPr>
        </p:nvSpPr>
        <p:spPr>
          <a:xfrm>
            <a:off x="182563" y="1428736"/>
            <a:ext cx="8686800" cy="4102775"/>
          </a:xfrm>
        </p:spPr>
        <p:txBody>
          <a:bodyPr/>
          <a:lstStyle/>
          <a:p>
            <a:pPr algn="just">
              <a:buNone/>
            </a:pPr>
            <a:r>
              <a:rPr lang="fr-FR" dirty="0" smtClean="0">
                <a:sym typeface="Symbol"/>
              </a:rPr>
              <a:t></a:t>
            </a:r>
            <a:r>
              <a:rPr lang="fr-FR" dirty="0" smtClean="0"/>
              <a:t> Les modèles hydrologiques et DSS aident  les professionnels des ressources en eau, les entreprises et les universités, les autorités locales, régionales et gouvernementales, les agences météorologiques, et d'autres secteurs de l'eau  efficacement pour :</a:t>
            </a:r>
          </a:p>
          <a:p>
            <a:pPr algn="just">
              <a:buNone/>
            </a:pPr>
            <a:r>
              <a:rPr lang="fr-FR" dirty="0" smtClean="0"/>
              <a:t>-Gérer,</a:t>
            </a:r>
          </a:p>
          <a:p>
            <a:pPr algn="just">
              <a:buNone/>
            </a:pPr>
            <a:r>
              <a:rPr lang="fr-FR" dirty="0" smtClean="0"/>
              <a:t>-Prévoir, et </a:t>
            </a:r>
          </a:p>
          <a:p>
            <a:pPr algn="just">
              <a:buNone/>
            </a:pPr>
            <a:r>
              <a:rPr lang="fr-FR" dirty="0" smtClean="0"/>
              <a:t>-Prendre des décisions appropriées sur la ressource en eau disponible. </a:t>
            </a:r>
            <a:br>
              <a:rPr lang="fr-FR" dirty="0" smtClean="0"/>
            </a:br>
            <a:r>
              <a:rPr lang="fr-FR" dirty="0" smtClean="0"/>
              <a:t> Modèle hydraulique basé sur la simulation et l'optimisation du réseau de distribution d'eau (RFD) a été  une tendance de la recherche au cours des dernières décennies. </a:t>
            </a:r>
          </a:p>
          <a:p>
            <a:pPr algn="just">
              <a:buNone/>
            </a:pPr>
            <a:r>
              <a:rPr lang="fr-FR" dirty="0" smtClean="0"/>
              <a:t>le traitement en temps réel des données de l'instrumentation de l'environnement (qu'ils soient in situ et de télédétection)</a:t>
            </a:r>
          </a:p>
          <a:p>
            <a:pPr algn="just">
              <a:buNone/>
            </a:pPr>
            <a:r>
              <a:rPr lang="fr-FR" dirty="0" smtClean="0"/>
              <a:t>DSS permet de résoudre les problèmes de prise de décision dans la gestion du réseau de distribution d'eau.</a:t>
            </a:r>
          </a:p>
          <a:p>
            <a:pPr algn="just">
              <a:buNone/>
            </a:pPr>
            <a:r>
              <a:rPr lang="fr-FR" dirty="0" smtClean="0"/>
              <a:t>La simulation basée  sur l’informatique ou fondée sur le savoir autochtone</a:t>
            </a:r>
          </a:p>
          <a:p>
            <a:pPr algn="just">
              <a:buNone/>
            </a:pPr>
            <a:r>
              <a:rPr lang="fr-FR" dirty="0" smtClean="0"/>
              <a:t>Heuristique et AI</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28</a:t>
            </a:fld>
            <a:endParaRPr lang="en-US"/>
          </a:p>
        </p:txBody>
      </p:sp>
    </p:spTree>
    <p:extLst>
      <p:ext uri="{BB962C8B-B14F-4D97-AF65-F5344CB8AC3E}">
        <p14:creationId xmlns:p14="http://schemas.microsoft.com/office/powerpoint/2010/main" val="3980282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Metering</a:t>
            </a:r>
            <a:r>
              <a:rPr lang="fr-FR" dirty="0" smtClean="0"/>
              <a:t> intelligents</a:t>
            </a:r>
            <a:endParaRPr lang="en-US" dirty="0"/>
          </a:p>
        </p:txBody>
      </p:sp>
      <p:sp>
        <p:nvSpPr>
          <p:cNvPr id="3" name="Content Placeholder 2"/>
          <p:cNvSpPr>
            <a:spLocks noGrp="1"/>
          </p:cNvSpPr>
          <p:nvPr>
            <p:ph idx="1"/>
          </p:nvPr>
        </p:nvSpPr>
        <p:spPr>
          <a:xfrm>
            <a:off x="182563" y="1143025"/>
            <a:ext cx="8686800" cy="2925462"/>
          </a:xfrm>
        </p:spPr>
        <p:txBody>
          <a:bodyPr/>
          <a:lstStyle/>
          <a:p>
            <a:pPr>
              <a:buNone/>
            </a:pPr>
            <a:r>
              <a:rPr lang="fr-FR" dirty="0" smtClean="0">
                <a:sym typeface="Symbol"/>
              </a:rPr>
              <a:t>  </a:t>
            </a:r>
            <a:r>
              <a:rPr lang="fr-FR" dirty="0" smtClean="0"/>
              <a:t> Les compteurs et les capteurs sont actuellement intensivement appliqués pour réglementer différentes activités de systèmes de distribution d'eau tels que la pression hydraulique et le débit, qualité de l'eau, les pertes de charge, et les consommations d'eau et d'énergie. </a:t>
            </a:r>
            <a:br>
              <a:rPr lang="fr-FR" dirty="0" smtClean="0"/>
            </a:br>
            <a:r>
              <a:rPr lang="fr-FR" dirty="0" smtClean="0">
                <a:sym typeface="Symbol"/>
              </a:rPr>
              <a:t></a:t>
            </a:r>
            <a:r>
              <a:rPr lang="fr-FR" dirty="0" smtClean="0"/>
              <a:t> Ils Communiquent  rapidement,  avec fiabilité  et sécurisé des informations d'eau mesurée informations pour éviter d'éventuels dommages, prévoir les catastrophes attendues, détecter les fuites et assurer la </a:t>
            </a:r>
            <a:r>
              <a:rPr lang="fr-FR" dirty="0" err="1" smtClean="0"/>
              <a:t>fiabilié</a:t>
            </a:r>
            <a:r>
              <a:rPr lang="fr-FR" dirty="0" smtClean="0"/>
              <a:t> de comptes. </a:t>
            </a:r>
            <a:br>
              <a:rPr lang="fr-FR" dirty="0" smtClean="0"/>
            </a:br>
            <a:r>
              <a:rPr lang="fr-FR" dirty="0" smtClean="0">
                <a:sym typeface="Symbol"/>
              </a:rPr>
              <a:t></a:t>
            </a:r>
            <a:r>
              <a:rPr lang="fr-FR" dirty="0" smtClean="0"/>
              <a:t> Prise de  décision en temps réel au lieu  de la mesure et son suivi </a:t>
            </a:r>
            <a:br>
              <a:rPr lang="fr-FR" dirty="0" smtClean="0"/>
            </a:br>
            <a:r>
              <a:rPr lang="fr-FR" dirty="0" smtClean="0">
                <a:sym typeface="Symbol"/>
              </a:rPr>
              <a:t></a:t>
            </a:r>
            <a:r>
              <a:rPr lang="fr-FR" dirty="0" smtClean="0"/>
              <a:t> Amélioration de la qualité des données et la cohérence d'ensemble. </a:t>
            </a:r>
            <a:br>
              <a:rPr lang="fr-FR" dirty="0" smtClean="0"/>
            </a:br>
            <a:r>
              <a:rPr lang="fr-FR" dirty="0" smtClean="0">
                <a:sym typeface="Symbol"/>
              </a:rPr>
              <a:t></a:t>
            </a:r>
            <a:r>
              <a:rPr lang="fr-FR" dirty="0" smtClean="0"/>
              <a:t> capacité de configuration à distance. </a:t>
            </a:r>
            <a:endParaRPr lang="en-US" dirty="0"/>
          </a:p>
          <a:p>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29</a:t>
            </a:fld>
            <a:endParaRPr lang="en-US"/>
          </a:p>
        </p:txBody>
      </p:sp>
      <p:graphicFrame>
        <p:nvGraphicFramePr>
          <p:cNvPr id="5" name="Diagram 4"/>
          <p:cNvGraphicFramePr/>
          <p:nvPr>
            <p:extLst>
              <p:ext uri="{D42A27DB-BD31-4B8C-83A1-F6EECF244321}">
                <p14:modId xmlns:p14="http://schemas.microsoft.com/office/powerpoint/2010/main" val="2826135107"/>
              </p:ext>
            </p:extLst>
          </p:nvPr>
        </p:nvGraphicFramePr>
        <p:xfrm>
          <a:off x="1554513" y="3246122"/>
          <a:ext cx="6769102" cy="310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32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3</a:t>
            </a:fld>
            <a:endParaRPr lang="en-US"/>
          </a:p>
        </p:txBody>
      </p:sp>
      <p:graphicFrame>
        <p:nvGraphicFramePr>
          <p:cNvPr id="6" name="Diagram 5"/>
          <p:cNvGraphicFramePr/>
          <p:nvPr>
            <p:extLst>
              <p:ext uri="{D42A27DB-BD31-4B8C-83A1-F6EECF244321}">
                <p14:modId xmlns:p14="http://schemas.microsoft.com/office/powerpoint/2010/main" val="3442169759"/>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315235"/>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620697"/>
          </a:xfrm>
        </p:spPr>
        <p:txBody>
          <a:bodyPr/>
          <a:lstStyle/>
          <a:p>
            <a:pPr algn="ctr"/>
            <a:r>
              <a:rPr lang="fr-FR" dirty="0" smtClean="0"/>
              <a:t/>
            </a:r>
            <a:br>
              <a:rPr lang="fr-FR" dirty="0" smtClean="0"/>
            </a:br>
            <a:r>
              <a:rPr lang="fr-FR" sz="1800" dirty="0" smtClean="0"/>
              <a:t>Conception et gestion de l’approvisionnement en eau et de l'irrigation </a:t>
            </a:r>
            <a:endParaRPr lang="en-US" sz="1800" dirty="0"/>
          </a:p>
        </p:txBody>
      </p:sp>
      <p:sp>
        <p:nvSpPr>
          <p:cNvPr id="3" name="Content Placeholder 2"/>
          <p:cNvSpPr>
            <a:spLocks noGrp="1"/>
          </p:cNvSpPr>
          <p:nvPr>
            <p:ph idx="1"/>
          </p:nvPr>
        </p:nvSpPr>
        <p:spPr>
          <a:xfrm>
            <a:off x="182563" y="1143611"/>
            <a:ext cx="8686800" cy="5500099"/>
          </a:xfrm>
        </p:spPr>
        <p:txBody>
          <a:bodyPr/>
          <a:lstStyle/>
          <a:p>
            <a:r>
              <a:rPr lang="fr-FR" dirty="0" smtClean="0">
                <a:sym typeface="Symbol"/>
              </a:rPr>
              <a:t></a:t>
            </a:r>
            <a:r>
              <a:rPr lang="fr-FR" dirty="0" smtClean="0"/>
              <a:t> adoptée depuis le début des années cinquante. </a:t>
            </a:r>
            <a:br>
              <a:rPr lang="fr-FR" dirty="0" smtClean="0"/>
            </a:br>
            <a:r>
              <a:rPr lang="fr-FR" dirty="0" smtClean="0">
                <a:sym typeface="Symbol"/>
              </a:rPr>
              <a:t></a:t>
            </a:r>
            <a:r>
              <a:rPr lang="fr-FR" dirty="0" smtClean="0"/>
              <a:t>Les  usines d'approvisionnement en eau modernes et avancées dans les pays développés sont actuellement entièrement automatisées  </a:t>
            </a:r>
            <a:br>
              <a:rPr lang="fr-FR" dirty="0" smtClean="0"/>
            </a:br>
            <a:r>
              <a:rPr lang="fr-FR" dirty="0" smtClean="0">
                <a:sym typeface="Symbol"/>
              </a:rPr>
              <a:t></a:t>
            </a:r>
            <a:r>
              <a:rPr lang="fr-FR" dirty="0" smtClean="0"/>
              <a:t>Les  outils TIC différents sont utilisés pour </a:t>
            </a:r>
            <a:br>
              <a:rPr lang="fr-FR" dirty="0" smtClean="0"/>
            </a:br>
            <a:r>
              <a:rPr lang="fr-FR" dirty="0" smtClean="0"/>
              <a:t>- Synchroniser l'approvisionnement en eau à la demande, </a:t>
            </a:r>
            <a:br>
              <a:rPr lang="fr-FR" dirty="0" smtClean="0"/>
            </a:br>
            <a:r>
              <a:rPr lang="fr-FR" dirty="0" smtClean="0"/>
              <a:t>- Réglementer les opérations de pompage pour économiser l'énergie, </a:t>
            </a:r>
            <a:br>
              <a:rPr lang="fr-FR" dirty="0" smtClean="0"/>
            </a:br>
            <a:r>
              <a:rPr lang="fr-FR" dirty="0" smtClean="0"/>
              <a:t>- Gérer le retrait de l'eau provenant de différentes sources et les réservoirs, et </a:t>
            </a:r>
            <a:br>
              <a:rPr lang="fr-FR" dirty="0" smtClean="0"/>
            </a:br>
            <a:r>
              <a:rPr lang="fr-FR" dirty="0" smtClean="0"/>
              <a:t>- Contrôler les procédés de purification dans les structures de récupération des eaux usées. </a:t>
            </a:r>
            <a:br>
              <a:rPr lang="fr-FR" dirty="0" smtClean="0"/>
            </a:br>
            <a:r>
              <a:rPr lang="fr-FR" dirty="0" smtClean="0">
                <a:sym typeface="Symbol"/>
              </a:rPr>
              <a:t></a:t>
            </a:r>
            <a:r>
              <a:rPr lang="fr-FR" dirty="0" smtClean="0"/>
              <a:t> Les outils TIC dans les activités de développement agricole contribuent  à améliorer le réseau et la conception hydraulique des systèmes d'irrigation. </a:t>
            </a:r>
            <a:br>
              <a:rPr lang="fr-FR" dirty="0" smtClean="0"/>
            </a:br>
            <a:r>
              <a:rPr lang="fr-FR" dirty="0" smtClean="0">
                <a:sym typeface="Symbol"/>
              </a:rPr>
              <a:t></a:t>
            </a:r>
            <a:r>
              <a:rPr lang="fr-FR" dirty="0" smtClean="0"/>
              <a:t> Les possibles applications logicielles élémentaires comprennent le calcul des pertes de charge de l'eau lorsque  l’eau  coule dans les tuyaux. </a:t>
            </a:r>
            <a:br>
              <a:rPr lang="fr-FR" dirty="0" smtClean="0"/>
            </a:br>
            <a:r>
              <a:rPr lang="fr-FR" dirty="0" smtClean="0">
                <a:sym typeface="Symbol"/>
              </a:rPr>
              <a:t></a:t>
            </a:r>
            <a:r>
              <a:rPr lang="fr-FR" dirty="0" smtClean="0"/>
              <a:t> Les applications logicielles avancées de stimuler l'écoulement de l'eau dans une boucle complexe des réseaux d'eau et faciliter l'optimisation des flux de pression dans les systèmes d'irrigation. </a:t>
            </a:r>
            <a:br>
              <a:rPr lang="fr-FR" dirty="0" smtClean="0"/>
            </a:br>
            <a:r>
              <a:rPr lang="fr-FR" dirty="0" smtClean="0">
                <a:sym typeface="Symbol"/>
              </a:rPr>
              <a:t></a:t>
            </a:r>
            <a:r>
              <a:rPr lang="fr-FR" dirty="0" smtClean="0"/>
              <a:t> Les outils TIC contribuent à faciliter  le système  de budgétisation informatisé  en eau d'irrigation  en fonction du type de sol et sa capacité de rétention d'eau, les conditions climatiques, les besoins en eau des cultures, de l'humidité du sol, et les mesures potentielles d'eau de l'usine. </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30</a:t>
            </a:fld>
            <a:endParaRPr lang="en-US"/>
          </a:p>
        </p:txBody>
      </p:sp>
    </p:spTree>
    <p:extLst>
      <p:ext uri="{BB962C8B-B14F-4D97-AF65-F5344CB8AC3E}">
        <p14:creationId xmlns:p14="http://schemas.microsoft.com/office/powerpoint/2010/main" val="2786844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Lutte contre la pollution </a:t>
            </a:r>
            <a:endParaRPr lang="en-US" dirty="0"/>
          </a:p>
        </p:txBody>
      </p:sp>
      <p:sp>
        <p:nvSpPr>
          <p:cNvPr id="3" name="Content Placeholder 2"/>
          <p:cNvSpPr>
            <a:spLocks noGrp="1"/>
          </p:cNvSpPr>
          <p:nvPr>
            <p:ph idx="1"/>
          </p:nvPr>
        </p:nvSpPr>
        <p:spPr>
          <a:xfrm>
            <a:off x="182563" y="1051586"/>
            <a:ext cx="8686800" cy="4479925"/>
          </a:xfrm>
        </p:spPr>
        <p:txBody>
          <a:bodyPr/>
          <a:lstStyle/>
          <a:p>
            <a:pPr algn="just"/>
            <a:r>
              <a:rPr lang="fr-FR" dirty="0" smtClean="0">
                <a:sym typeface="Symbol"/>
              </a:rPr>
              <a:t></a:t>
            </a:r>
            <a:r>
              <a:rPr lang="fr-FR" dirty="0" smtClean="0"/>
              <a:t> L’augmentation de la contamination dans le monde entier des sources d'eau avec des milliers de composés chimiques industriels et naturels est l'un des principaux problèmes environnementaux auxquels l'humanité est confronté</a:t>
            </a:r>
            <a:br>
              <a:rPr lang="fr-FR" dirty="0" smtClean="0"/>
            </a:br>
            <a:r>
              <a:rPr lang="fr-FR" dirty="0" smtClean="0">
                <a:sym typeface="Symbol"/>
              </a:rPr>
              <a:t></a:t>
            </a:r>
            <a:r>
              <a:rPr lang="fr-FR" dirty="0" smtClean="0"/>
              <a:t> Environ 3 milliards de personnes n'ont pas accès à l'eau potable,  ce qui est lié à plus de 35% de tous les décès dans les pays en développement. </a:t>
            </a:r>
            <a:br>
              <a:rPr lang="fr-FR" dirty="0" smtClean="0"/>
            </a:br>
            <a:r>
              <a:rPr lang="fr-FR" dirty="0" smtClean="0">
                <a:sym typeface="Symbol"/>
              </a:rPr>
              <a:t></a:t>
            </a:r>
            <a:r>
              <a:rPr lang="fr-FR" dirty="0" smtClean="0"/>
              <a:t> Les évaluations de la qualité de l'eau sont basées sur l'analyse des paramètres bactériologique ,physique, chimique et nécessitent un appareillage adapté et un personnel qualifié. </a:t>
            </a:r>
            <a:br>
              <a:rPr lang="fr-FR" dirty="0" smtClean="0"/>
            </a:br>
            <a:r>
              <a:rPr lang="fr-FR" dirty="0" smtClean="0">
                <a:sym typeface="Symbol"/>
              </a:rPr>
              <a:t></a:t>
            </a:r>
            <a:r>
              <a:rPr lang="fr-FR" dirty="0" smtClean="0"/>
              <a:t>La surveillance de l'eau de l'environnement comprend des mesures de caractéristiques physiques (pH, température, conductivité), des paramètres chimiques (composés tels que l'oxygène, l'alcalinité, azote et phosphore), et l'abondance de certains toxines biologiques . </a:t>
            </a:r>
            <a:br>
              <a:rPr lang="fr-FR" dirty="0" smtClean="0"/>
            </a:br>
            <a:r>
              <a:rPr lang="fr-FR" dirty="0" smtClean="0">
                <a:sym typeface="Symbol"/>
              </a:rPr>
              <a:t></a:t>
            </a:r>
            <a:r>
              <a:rPr lang="fr-FR" dirty="0" smtClean="0"/>
              <a:t> Les tests d'activités biologiques pourraient être inclus ,comme les phosphatases alcalines, des tests de toxines et les mesures directes de polluants tels que les métaux lourds ou des hydrocarbures. </a:t>
            </a:r>
            <a:br>
              <a:rPr lang="fr-FR" dirty="0" smtClean="0"/>
            </a:br>
            <a:r>
              <a:rPr lang="fr-FR" dirty="0" smtClean="0">
                <a:sym typeface="Symbol"/>
              </a:rPr>
              <a:t></a:t>
            </a:r>
            <a:r>
              <a:rPr lang="fr-FR" dirty="0" smtClean="0"/>
              <a:t> Jusqu'à 70 000 nouveaux produits chimiques pourraient être présents dans diverses ressources en eau, y compris pour production d'eau potable et connu. </a:t>
            </a:r>
            <a:br>
              <a:rPr lang="fr-FR" dirty="0" smtClean="0"/>
            </a:br>
            <a:r>
              <a:rPr lang="fr-FR" dirty="0" smtClean="0">
                <a:sym typeface="Symbol"/>
              </a:rPr>
              <a:t></a:t>
            </a:r>
            <a:r>
              <a:rPr lang="fr-FR" dirty="0" smtClean="0"/>
              <a:t> 860 composés actifs sont actuellement formulées dans les produits pesticides. </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31</a:t>
            </a:fld>
            <a:endParaRPr lang="en-US"/>
          </a:p>
        </p:txBody>
      </p:sp>
    </p:spTree>
    <p:extLst>
      <p:ext uri="{BB962C8B-B14F-4D97-AF65-F5344CB8AC3E}">
        <p14:creationId xmlns:p14="http://schemas.microsoft.com/office/powerpoint/2010/main" val="4222578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Lutte contre la pollution </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32</a:t>
            </a:fld>
            <a:endParaRPr lang="en-US"/>
          </a:p>
        </p:txBody>
      </p:sp>
      <p:graphicFrame>
        <p:nvGraphicFramePr>
          <p:cNvPr id="5" name="Diagram 4"/>
          <p:cNvGraphicFramePr/>
          <p:nvPr>
            <p:extLst>
              <p:ext uri="{D42A27DB-BD31-4B8C-83A1-F6EECF244321}">
                <p14:modId xmlns:p14="http://schemas.microsoft.com/office/powerpoint/2010/main" val="2887689344"/>
              </p:ext>
            </p:extLst>
          </p:nvPr>
        </p:nvGraphicFramePr>
        <p:xfrm>
          <a:off x="304779" y="1305561"/>
          <a:ext cx="8381975" cy="3677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302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Systèmes de suivi et d’alerte précoce aux catastrophes naturelles</a:t>
            </a:r>
            <a:endParaRPr lang="en-US" dirty="0"/>
          </a:p>
        </p:txBody>
      </p:sp>
      <p:sp>
        <p:nvSpPr>
          <p:cNvPr id="3" name="Content Placeholder 2"/>
          <p:cNvSpPr>
            <a:spLocks noGrp="1"/>
          </p:cNvSpPr>
          <p:nvPr>
            <p:ph idx="1"/>
          </p:nvPr>
        </p:nvSpPr>
        <p:spPr>
          <a:xfrm>
            <a:off x="182563" y="1143611"/>
            <a:ext cx="8686800" cy="4479925"/>
          </a:xfrm>
        </p:spPr>
        <p:txBody>
          <a:bodyPr/>
          <a:lstStyle/>
          <a:p>
            <a:pPr>
              <a:buNone/>
            </a:pPr>
            <a:r>
              <a:rPr lang="fr-FR" dirty="0" smtClean="0">
                <a:sym typeface="Symbol"/>
              </a:rPr>
              <a:t>   </a:t>
            </a:r>
            <a:r>
              <a:rPr lang="fr-FR" dirty="0" smtClean="0"/>
              <a:t>Les  pluies continues, et de courtes rafales de pluie sont la cause des interruptions  des cours d'eau et les inondations de passage </a:t>
            </a:r>
            <a:br>
              <a:rPr lang="fr-FR" dirty="0" smtClean="0"/>
            </a:br>
            <a:r>
              <a:rPr lang="fr-FR" dirty="0" smtClean="0"/>
              <a:t>Les systèmes d'alerte précoce impliquent quatre éléments, qui doivent être pris en charge par la gouvernance, les mécanismes de coordination du niveau national au niveau local, et moyennant  une infrastructure appropriée. Ces quatre éléments sont les suivants: </a:t>
            </a:r>
            <a:br>
              <a:rPr lang="fr-FR" dirty="0" smtClean="0"/>
            </a:br>
            <a:r>
              <a:rPr lang="fr-FR" dirty="0" smtClean="0"/>
              <a:t>(1) Modélisation et prévision  du comportement : La Modélisation du comportement attendu du système de l'eau avec plusieurs degrés de liberté peut fournir des scénarios pour d'éventuelles catastrophes et l'impact prévu. </a:t>
            </a:r>
            <a:br>
              <a:rPr lang="fr-FR" dirty="0" smtClean="0"/>
            </a:br>
            <a:r>
              <a:rPr lang="fr-FR" dirty="0" smtClean="0"/>
              <a:t>(2) Évaluation des risques: L’évaluation des risques fournit une estimation de la probabilité d'occurrence d'un incident et son impact attendu. Les priorités peuvent être définies pour faire face aux événements  probables  ayant un impact négatif potentiel maximal. </a:t>
            </a:r>
            <a:br>
              <a:rPr lang="fr-FR" dirty="0" smtClean="0"/>
            </a:br>
            <a:r>
              <a:rPr lang="fr-FR" dirty="0" smtClean="0"/>
              <a:t>(3)  service d’alerte: la surveillance constante des précurseurs de catastrophes possibles est nécessaire  pour  générer des avertissements rapides et fiables sur le temps. L’Intégration de sources de données multiples pour la cohérence et la fusion de données rapide est essentielle pour entreprendre une décision. </a:t>
            </a:r>
            <a:br>
              <a:rPr lang="fr-FR" dirty="0" smtClean="0"/>
            </a:br>
            <a:r>
              <a:rPr lang="fr-FR" dirty="0" smtClean="0"/>
              <a:t>(4) Communication et diffusion: les alertes de compensation  doivent parvenir  aux acteurs concernés d'une manière rapide et fiable, utilisable. Les  agences de communication  transfrontalières  et de diffusion sont   essentielles.</a:t>
            </a:r>
            <a:br>
              <a:rPr lang="fr-FR" dirty="0" smtClean="0"/>
            </a:br>
            <a:endParaRPr lang="en-US" dirty="0" smtClean="0"/>
          </a:p>
        </p:txBody>
      </p:sp>
      <p:sp>
        <p:nvSpPr>
          <p:cNvPr id="4" name="Slide Number Placeholder 3"/>
          <p:cNvSpPr>
            <a:spLocks noGrp="1"/>
          </p:cNvSpPr>
          <p:nvPr>
            <p:ph type="sldNum" sz="quarter" idx="10"/>
          </p:nvPr>
        </p:nvSpPr>
        <p:spPr/>
        <p:txBody>
          <a:bodyPr/>
          <a:lstStyle/>
          <a:p>
            <a:fld id="{C2AB4566-73D5-D146-A9A4-EEEF39D4EE04}" type="slidenum">
              <a:rPr lang="en-US" smtClean="0"/>
              <a:pPr/>
              <a:t>33</a:t>
            </a:fld>
            <a:endParaRPr lang="en-US"/>
          </a:p>
        </p:txBody>
      </p:sp>
    </p:spTree>
    <p:extLst>
      <p:ext uri="{BB962C8B-B14F-4D97-AF65-F5344CB8AC3E}">
        <p14:creationId xmlns:p14="http://schemas.microsoft.com/office/powerpoint/2010/main" val="3740606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34</a:t>
            </a:fld>
            <a:endParaRPr lang="en-US"/>
          </a:p>
        </p:txBody>
      </p:sp>
      <p:graphicFrame>
        <p:nvGraphicFramePr>
          <p:cNvPr id="6" name="Diagram 5"/>
          <p:cNvGraphicFramePr/>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19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35</a:t>
            </a:fld>
            <a:endParaRPr lang="en-US"/>
          </a:p>
        </p:txBody>
      </p:sp>
      <p:graphicFrame>
        <p:nvGraphicFramePr>
          <p:cNvPr id="6" name="Diagram 5"/>
          <p:cNvGraphicFramePr/>
          <p:nvPr>
            <p:extLst>
              <p:ext uri="{D42A27DB-BD31-4B8C-83A1-F6EECF244321}">
                <p14:modId xmlns:p14="http://schemas.microsoft.com/office/powerpoint/2010/main" val="3736603733"/>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9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549259"/>
          </a:xfrm>
        </p:spPr>
        <p:txBody>
          <a:bodyPr/>
          <a:lstStyle/>
          <a:p>
            <a:pPr algn="ctr"/>
            <a:r>
              <a:rPr lang="fr-FR" dirty="0" smtClean="0"/>
              <a:t/>
            </a:r>
            <a:br>
              <a:rPr lang="fr-FR" dirty="0" smtClean="0"/>
            </a:br>
            <a:r>
              <a:rPr lang="fr-FR" sz="1800" dirty="0" smtClean="0"/>
              <a:t>Feuille de route pour la GIDS </a:t>
            </a:r>
            <a:br>
              <a:rPr lang="fr-FR" sz="1800" dirty="0" smtClean="0"/>
            </a:br>
            <a:r>
              <a:rPr lang="fr-FR" sz="1800" dirty="0" smtClean="0"/>
              <a:t/>
            </a:r>
            <a:br>
              <a:rPr lang="fr-FR" sz="1800" dirty="0" smtClean="0"/>
            </a:br>
            <a:endParaRPr lang="en-US" sz="1800" dirty="0"/>
          </a:p>
        </p:txBody>
      </p:sp>
      <p:sp>
        <p:nvSpPr>
          <p:cNvPr id="3" name="Content Placeholder 2"/>
          <p:cNvSpPr>
            <a:spLocks noGrp="1"/>
          </p:cNvSpPr>
          <p:nvPr>
            <p:ph idx="1"/>
          </p:nvPr>
        </p:nvSpPr>
        <p:spPr>
          <a:xfrm>
            <a:off x="182563" y="1143611"/>
            <a:ext cx="8686800" cy="5393714"/>
          </a:xfrm>
        </p:spPr>
        <p:txBody>
          <a:bodyPr/>
          <a:lstStyle/>
          <a:p>
            <a:pPr>
              <a:buNone/>
            </a:pPr>
            <a:r>
              <a:rPr lang="fr-FR" dirty="0" smtClean="0"/>
              <a:t> </a:t>
            </a:r>
            <a:r>
              <a:rPr lang="fr-FR" sz="1400" dirty="0" smtClean="0"/>
              <a:t>Comment  les Gouvernements et les autorités du secteur de l’eau  peuvent –t – ils mettre en œuvre  la GIDS? </a:t>
            </a:r>
          </a:p>
          <a:p>
            <a:pPr>
              <a:buNone/>
            </a:pPr>
            <a:r>
              <a:rPr lang="fr-FR" sz="1400" dirty="0" smtClean="0"/>
              <a:t>L’élaboration et la compréhension pour répondre aux questions suivantes :</a:t>
            </a:r>
          </a:p>
          <a:p>
            <a:pPr>
              <a:buNone/>
            </a:pPr>
            <a:r>
              <a:rPr lang="fr-FR" sz="1400" dirty="0" smtClean="0"/>
              <a:t>Comment est assurée la prise de décision sur les questions de gestion de l’eau ? Par quelles procédures ? </a:t>
            </a:r>
          </a:p>
          <a:p>
            <a:pPr>
              <a:buNone/>
            </a:pPr>
            <a:r>
              <a:rPr lang="fr-FR" sz="1400" dirty="0" smtClean="0"/>
              <a:t> Comment peuvent être assurés sur les aspects suivants? </a:t>
            </a:r>
          </a:p>
          <a:p>
            <a:pPr>
              <a:buNone/>
            </a:pPr>
            <a:endParaRPr lang="fr-FR" sz="1400" dirty="0" smtClean="0"/>
          </a:p>
          <a:p>
            <a:pPr>
              <a:buNone/>
            </a:pPr>
            <a:r>
              <a:rPr lang="fr-FR" sz="1400" dirty="0" smtClean="0"/>
              <a:t>      Équité </a:t>
            </a:r>
          </a:p>
          <a:p>
            <a:pPr lvl="1" algn="just">
              <a:buNone/>
            </a:pPr>
            <a:r>
              <a:rPr lang="fr-FR" sz="1400" dirty="0" smtClean="0"/>
              <a:t>Transparence </a:t>
            </a:r>
          </a:p>
          <a:p>
            <a:pPr lvl="1" algn="just">
              <a:buNone/>
            </a:pPr>
            <a:r>
              <a:rPr lang="fr-FR" sz="1400" dirty="0" smtClean="0"/>
              <a:t>Efficacité </a:t>
            </a:r>
          </a:p>
          <a:p>
            <a:pPr lvl="1" algn="just">
              <a:buNone/>
            </a:pPr>
            <a:r>
              <a:rPr lang="fr-FR" sz="1400" dirty="0" smtClean="0"/>
              <a:t>Valeur mutuelle </a:t>
            </a:r>
          </a:p>
          <a:p>
            <a:pPr lvl="1" algn="just">
              <a:buNone/>
            </a:pPr>
            <a:r>
              <a:rPr lang="fr-FR" sz="1400" dirty="0" smtClean="0"/>
              <a:t>Engagement du public </a:t>
            </a:r>
          </a:p>
          <a:p>
            <a:pPr lvl="1" algn="just">
              <a:buNone/>
            </a:pPr>
            <a:r>
              <a:rPr lang="fr-FR" sz="1400" dirty="0" smtClean="0"/>
              <a:t>Durabilité de l'environnement </a:t>
            </a:r>
          </a:p>
          <a:p>
            <a:pPr lvl="1" algn="just">
              <a:buNone/>
            </a:pPr>
            <a:endParaRPr lang="fr-FR" sz="1400" dirty="0" smtClean="0"/>
          </a:p>
          <a:p>
            <a:pPr lvl="1" algn="just">
              <a:buNone/>
            </a:pPr>
            <a:r>
              <a:rPr lang="fr-FR" sz="1400" dirty="0" smtClean="0"/>
              <a:t> Quelles sont les infrastructures  actuelles disponibles  et quelles sont leurs limites ? </a:t>
            </a:r>
            <a:br>
              <a:rPr lang="fr-FR" sz="1400" dirty="0" smtClean="0"/>
            </a:br>
            <a:r>
              <a:rPr lang="fr-FR" sz="1400" dirty="0" smtClean="0"/>
              <a:t> La feuille de route de haut niveau est aussi une procédure en quatre étapes: </a:t>
            </a:r>
          </a:p>
          <a:p>
            <a:pPr algn="just">
              <a:buNone/>
            </a:pPr>
            <a:r>
              <a:rPr lang="fr-FR" sz="1400" dirty="0" smtClean="0"/>
              <a:t>(1) La  première  est le développement d'une gouvernance cadre de coopération et la prise de décision. A ce stade, les objectifs de la GIDS et le KPI de la performance sont élaborés et approuvés par les acteurs de la gestion de l'eau. </a:t>
            </a:r>
          </a:p>
          <a:p>
            <a:pPr marL="342900" indent="-342900" algn="just">
              <a:buAutoNum type="arabicParenBoth"/>
            </a:pPr>
            <a:endParaRPr lang="fr-FR" sz="1400" dirty="0" smtClean="0"/>
          </a:p>
          <a:p>
            <a:pPr marL="342900" indent="-342900" algn="just">
              <a:buNone/>
            </a:pPr>
            <a:r>
              <a:rPr lang="fr-FR" sz="1400" dirty="0" smtClean="0"/>
              <a:t>(2) La deuxième étape dans le développement de l'infrastructure d'information. (par exemple : les bases de données, cartes, connaissances ...) A ce stade, la question de la quantité de ressources disponibles  et l’état des besoins sont répondue. </a:t>
            </a:r>
            <a:endParaRPr lang="en-US" sz="1400"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36</a:t>
            </a:fld>
            <a:endParaRPr lang="en-US"/>
          </a:p>
        </p:txBody>
      </p:sp>
    </p:spTree>
    <p:extLst>
      <p:ext uri="{BB962C8B-B14F-4D97-AF65-F5344CB8AC3E}">
        <p14:creationId xmlns:p14="http://schemas.microsoft.com/office/powerpoint/2010/main" val="1097867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Feuille de route pour la GDS </a:t>
            </a:r>
            <a:endParaRPr lang="en-US" dirty="0"/>
          </a:p>
        </p:txBody>
      </p:sp>
      <p:sp>
        <p:nvSpPr>
          <p:cNvPr id="3" name="Content Placeholder 2"/>
          <p:cNvSpPr>
            <a:spLocks noGrp="1"/>
          </p:cNvSpPr>
          <p:nvPr>
            <p:ph idx="1"/>
          </p:nvPr>
        </p:nvSpPr>
        <p:spPr>
          <a:xfrm>
            <a:off x="182563" y="1235050"/>
            <a:ext cx="8686800" cy="4479925"/>
          </a:xfrm>
        </p:spPr>
        <p:txBody>
          <a:bodyPr/>
          <a:lstStyle/>
          <a:p>
            <a:pPr marL="0" indent="0" algn="just">
              <a:buNone/>
            </a:pPr>
            <a:r>
              <a:rPr lang="fr-FR" dirty="0" smtClean="0"/>
              <a:t>(3) La troisième étape est le développement de la communication et du secteur des infrastructures spécifiques nécessaires après avoir procédé à l'analyse coûts-avantages nécessaire et l’analyse financière. Les études  de cas et des moyens pour satisfaire les KPI convenu  doivent être envisagés dans le processus. Cette étape prend en considération tous les aspects des priorités et des contraintes budgétaires et autres. </a:t>
            </a:r>
            <a:br>
              <a:rPr lang="fr-FR" dirty="0" smtClean="0"/>
            </a:br>
            <a:r>
              <a:rPr lang="fr-FR" dirty="0" smtClean="0"/>
              <a:t>(4) La prochaine étape est l'étape de la mise en œuvre et le suivi, où  la durabilité institutionnel le, environnementale, et le renforcement des capacités, la durabilité de l'environnement sont intégrées dans ce stade. L'évaluation des impacts socio-économiques et écologiques du système mis en place doit être appliquée et évaluée pour de plus amples  processus de feedback.</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37</a:t>
            </a:fld>
            <a:endParaRPr lang="en-US"/>
          </a:p>
        </p:txBody>
      </p:sp>
    </p:spTree>
    <p:extLst>
      <p:ext uri="{BB962C8B-B14F-4D97-AF65-F5344CB8AC3E}">
        <p14:creationId xmlns:p14="http://schemas.microsoft.com/office/powerpoint/2010/main" val="3898013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Focus Group on Smart </a:t>
            </a:r>
            <a:r>
              <a:rPr lang="en-US" dirty="0"/>
              <a:t>Water Management (FG SWM): </a:t>
            </a:r>
            <a:r>
              <a:rPr lang="en-US" dirty="0">
                <a:hlinkClick r:id="rId2"/>
              </a:rPr>
              <a:t>http://</a:t>
            </a:r>
            <a:r>
              <a:rPr lang="en-US" dirty="0" smtClean="0">
                <a:hlinkClick r:id="rId2"/>
              </a:rPr>
              <a:t>www.itu.int/en/ITU-T/focusgroups/swm/Pages/default.aspx</a:t>
            </a:r>
            <a:endParaRPr lang="en-US" dirty="0" smtClean="0"/>
          </a:p>
          <a:p>
            <a:r>
              <a:rPr lang="en-GB" dirty="0"/>
              <a:t>Draft deliverable on “The Role of ICT in Water Resource Management</a:t>
            </a:r>
            <a:r>
              <a:rPr lang="en-GB" dirty="0" smtClean="0"/>
              <a:t>”, Ramy A Fathy, and Solomon </a:t>
            </a:r>
            <a:r>
              <a:rPr lang="en-GB" dirty="0" err="1" smtClean="0"/>
              <a:t>Hailu</a:t>
            </a:r>
            <a:r>
              <a:rPr lang="en-GB" dirty="0" smtClean="0"/>
              <a:t>, SWM-o-0007.</a:t>
            </a:r>
          </a:p>
          <a:p>
            <a:r>
              <a:rPr lang="en-US" dirty="0" err="1"/>
              <a:t>Niyi</a:t>
            </a:r>
            <a:r>
              <a:rPr lang="en-US" dirty="0"/>
              <a:t> </a:t>
            </a:r>
            <a:r>
              <a:rPr lang="en-US" dirty="0" err="1"/>
              <a:t>Gbadegesin</a:t>
            </a:r>
            <a:r>
              <a:rPr lang="en-US" dirty="0"/>
              <a:t> and Felix </a:t>
            </a:r>
            <a:r>
              <a:rPr lang="en-US" dirty="0" err="1" smtClean="0"/>
              <a:t>Olorunfemi</a:t>
            </a:r>
            <a:r>
              <a:rPr lang="en-US" dirty="0"/>
              <a:t>, “Assessment of Rural Water Supply Management in Selected Rural Areas of Oyo State, Nigeria, ATPS Working Paper Series No. </a:t>
            </a:r>
            <a:r>
              <a:rPr lang="en-US" dirty="0" smtClean="0"/>
              <a:t>49, 2007.</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38</a:t>
            </a:fld>
            <a:endParaRPr lang="en-US"/>
          </a:p>
        </p:txBody>
      </p:sp>
    </p:spTree>
    <p:extLst>
      <p:ext uri="{BB962C8B-B14F-4D97-AF65-F5344CB8AC3E}">
        <p14:creationId xmlns:p14="http://schemas.microsoft.com/office/powerpoint/2010/main" val="2282054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MERCI</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39</a:t>
            </a:fld>
            <a:endParaRPr lang="en-US"/>
          </a:p>
        </p:txBody>
      </p:sp>
    </p:spTree>
    <p:extLst>
      <p:ext uri="{BB962C8B-B14F-4D97-AF65-F5344CB8AC3E}">
        <p14:creationId xmlns:p14="http://schemas.microsoft.com/office/powerpoint/2010/main" val="383512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just"/>
            <a:r>
              <a:rPr lang="fr-FR" dirty="0" smtClean="0"/>
              <a:t>L'eau est vitale pour la vie, le développement et la durabilité de l'environnement! </a:t>
            </a:r>
            <a:endParaRPr lang="en-US" dirty="0"/>
          </a:p>
        </p:txBody>
      </p:sp>
      <p:sp>
        <p:nvSpPr>
          <p:cNvPr id="5" name="Content Placeholder 4"/>
          <p:cNvSpPr>
            <a:spLocks noGrp="1"/>
          </p:cNvSpPr>
          <p:nvPr>
            <p:ph idx="1"/>
          </p:nvPr>
        </p:nvSpPr>
        <p:spPr>
          <a:xfrm>
            <a:off x="182563" y="1417928"/>
            <a:ext cx="8686800" cy="4479925"/>
          </a:xfrm>
        </p:spPr>
        <p:txBody>
          <a:bodyPr/>
          <a:lstStyle/>
          <a:p>
            <a:pPr>
              <a:buNone/>
            </a:pPr>
            <a:r>
              <a:rPr lang="fr-FR" dirty="0" smtClean="0"/>
              <a:t/>
            </a:r>
            <a:br>
              <a:rPr lang="fr-FR" dirty="0" smtClean="0"/>
            </a:br>
            <a:r>
              <a:rPr lang="fr-FR" dirty="0" smtClean="0">
                <a:sym typeface="Symbol"/>
              </a:rPr>
              <a:t></a:t>
            </a:r>
            <a:r>
              <a:rPr lang="fr-FR" dirty="0" smtClean="0"/>
              <a:t> L'eau est une ressource naturelle précieuse, vitale pour la vie, le développement et l'environnement. Cela peut être une question de vie ou de mort, selon la façon dont elle se produit et dont  elle est géré. </a:t>
            </a:r>
            <a:br>
              <a:rPr lang="fr-FR" dirty="0" smtClean="0"/>
            </a:br>
            <a:r>
              <a:rPr lang="fr-FR" dirty="0" smtClean="0">
                <a:sym typeface="Symbol"/>
              </a:rPr>
              <a:t></a:t>
            </a:r>
            <a:r>
              <a:rPr lang="fr-FR" dirty="0" smtClean="0"/>
              <a:t> L'abondance est un problème. La rareté est un problème. Un équilibre parfait qui répond aux exigences  de la demande de l'eau  en société, sans dépasser le seuil  incontrôlable de l'approvisionnement en eau est essentielle pour la gestion efficace des ressources. </a:t>
            </a:r>
            <a:br>
              <a:rPr lang="fr-FR" dirty="0" smtClean="0"/>
            </a:br>
            <a:r>
              <a:rPr lang="fr-FR" dirty="0" smtClean="0">
                <a:sym typeface="Symbol"/>
              </a:rPr>
              <a:t></a:t>
            </a:r>
            <a:r>
              <a:rPr lang="fr-FR" dirty="0" smtClean="0"/>
              <a:t> L'eau peut être un instrument de survie et de croissance économique. La réciproque est également vrai! </a:t>
            </a:r>
            <a:br>
              <a:rPr lang="fr-FR" dirty="0" smtClean="0"/>
            </a:br>
            <a:r>
              <a:rPr lang="fr-FR" dirty="0" smtClean="0"/>
              <a:t>" Des quantités d'eau  et d'eau de mauvaise qualité peuvent être un facteur limitant dans la réduction de la pauvreté et de la reprise économique, ce qui entraîne une mauvaise santé et une faible productivité, l'insécurité alimentaire et le développement économique  insuffisant." (</a:t>
            </a:r>
            <a:r>
              <a:rPr lang="fr-FR" dirty="0" err="1" smtClean="0"/>
              <a:t>Niyi</a:t>
            </a:r>
            <a:r>
              <a:rPr lang="fr-FR" dirty="0" smtClean="0"/>
              <a:t> </a:t>
            </a:r>
            <a:r>
              <a:rPr lang="fr-FR" dirty="0" err="1" smtClean="0"/>
              <a:t>Gbadegesin</a:t>
            </a:r>
            <a:r>
              <a:rPr lang="fr-FR" dirty="0" smtClean="0"/>
              <a:t> et </a:t>
            </a:r>
            <a:r>
              <a:rPr lang="fr-FR" dirty="0" err="1" smtClean="0"/>
              <a:t>Felix</a:t>
            </a:r>
            <a:r>
              <a:rPr lang="fr-FR" dirty="0" smtClean="0"/>
              <a:t> </a:t>
            </a:r>
            <a:r>
              <a:rPr lang="fr-FR" dirty="0" err="1" smtClean="0"/>
              <a:t>Olorunfemi</a:t>
            </a:r>
            <a:r>
              <a:rPr lang="fr-FR" dirty="0" smtClean="0"/>
              <a:t>, 2007) </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4</a:t>
            </a:fld>
            <a:endParaRPr lang="en-US"/>
          </a:p>
        </p:txBody>
      </p:sp>
    </p:spTree>
    <p:extLst>
      <p:ext uri="{BB962C8B-B14F-4D97-AF65-F5344CB8AC3E}">
        <p14:creationId xmlns:p14="http://schemas.microsoft.com/office/powerpoint/2010/main" val="142834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r>
            <a:br>
              <a:rPr lang="fr-FR" dirty="0" smtClean="0"/>
            </a:br>
            <a:r>
              <a:rPr lang="fr-FR" dirty="0" smtClean="0"/>
              <a:t>Disponibilité de l'eau et le développement économique:  Un boucle s’autorégulant</a:t>
            </a:r>
            <a:br>
              <a:rPr lang="fr-FR"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5006366"/>
              </p:ext>
            </p:extLst>
          </p:nvPr>
        </p:nvGraphicFramePr>
        <p:xfrm>
          <a:off x="182563" y="1508782"/>
          <a:ext cx="8686800" cy="4845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C2AB4566-73D5-D146-A9A4-EEEF39D4EE04}" type="slidenum">
              <a:rPr lang="en-US" smtClean="0"/>
              <a:pPr/>
              <a:t>5</a:t>
            </a:fld>
            <a:endParaRPr lang="en-US"/>
          </a:p>
        </p:txBody>
      </p:sp>
    </p:spTree>
    <p:extLst>
      <p:ext uri="{BB962C8B-B14F-4D97-AF65-F5344CB8AC3E}">
        <p14:creationId xmlns:p14="http://schemas.microsoft.com/office/powerpoint/2010/main" val="3847227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6</a:t>
            </a:fld>
            <a:endParaRPr lang="en-US"/>
          </a:p>
        </p:txBody>
      </p:sp>
      <p:graphicFrame>
        <p:nvGraphicFramePr>
          <p:cNvPr id="6" name="Diagram 5"/>
          <p:cNvGraphicFramePr/>
          <p:nvPr>
            <p:extLst>
              <p:ext uri="{D42A27DB-BD31-4B8C-83A1-F6EECF244321}">
                <p14:modId xmlns:p14="http://schemas.microsoft.com/office/powerpoint/2010/main" val="1208432409"/>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68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Esquisse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7</a:t>
            </a:fld>
            <a:endParaRPr lang="en-US"/>
          </a:p>
        </p:txBody>
      </p:sp>
      <p:graphicFrame>
        <p:nvGraphicFramePr>
          <p:cNvPr id="6" name="Diagram 5"/>
          <p:cNvGraphicFramePr/>
          <p:nvPr>
            <p:extLst>
              <p:ext uri="{D42A27DB-BD31-4B8C-83A1-F6EECF244321}">
                <p14:modId xmlns:p14="http://schemas.microsoft.com/office/powerpoint/2010/main" val="1824313805"/>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99283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z="1800" dirty="0" smtClean="0"/>
              <a:t>Disponibilité de l'eau et le développement économique:  Un boucle s’autorégulant</a:t>
            </a:r>
            <a:br>
              <a:rPr lang="fr-FR" sz="1800" dirty="0" smtClean="0"/>
            </a:br>
            <a:r>
              <a:rPr lang="fr-FR" sz="1800" dirty="0" smtClean="0"/>
              <a:t>La consommation mondiale d'eau dépasse la croissance de la population mondiale et  l’inefficacité des réseaux de distribution  aggrave le problème. </a:t>
            </a:r>
            <a:endParaRPr lang="en-US" sz="1800"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8</a:t>
            </a:fld>
            <a:endParaRPr lang="en-US"/>
          </a:p>
        </p:txBody>
      </p:sp>
      <p:sp>
        <p:nvSpPr>
          <p:cNvPr id="6" name="Text Box 2"/>
          <p:cNvSpPr txBox="1">
            <a:spLocks noChangeArrowheads="1"/>
          </p:cNvSpPr>
          <p:nvPr/>
        </p:nvSpPr>
        <p:spPr bwMode="auto">
          <a:xfrm>
            <a:off x="639758" y="1965976"/>
            <a:ext cx="7864119" cy="3840438"/>
          </a:xfrm>
          <a:prstGeom prst="rect">
            <a:avLst/>
          </a:prstGeom>
          <a:solidFill>
            <a:schemeClr val="accent1">
              <a:alpha val="83000"/>
            </a:schemeClr>
          </a:solidFill>
          <a:ln>
            <a:headEnd/>
            <a:tailEnd/>
          </a:ln>
          <a:extLst/>
        </p:spPr>
        <p:style>
          <a:lnRef idx="0">
            <a:schemeClr val="accent6"/>
          </a:lnRef>
          <a:fillRef idx="3">
            <a:schemeClr val="accent6"/>
          </a:fillRef>
          <a:effectRef idx="3">
            <a:schemeClr val="accent6"/>
          </a:effectRef>
          <a:fontRef idx="minor">
            <a:schemeClr val="lt1"/>
          </a:fontRef>
        </p:style>
        <p:txBody>
          <a:bodyPr rot="0" vert="horz" wrap="square" lIns="137160" tIns="91440" rIns="137160" bIns="91440" anchor="ctr" anchorCtr="0" upright="1">
            <a:noAutofit/>
          </a:bodyPr>
          <a:lstStyle/>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Predictions indicate increase in the world population, concentrating especially in urban areas and cities in the next twenty years </a:t>
            </a:r>
            <a:r>
              <a:rPr lang="en-US" sz="1800" dirty="0" smtClean="0">
                <a:solidFill>
                  <a:srgbClr val="FFFFFF"/>
                </a:solidFill>
                <a:latin typeface="Times New Roman" panose="02020603050405020304" pitchFamily="18" charset="0"/>
                <a:ea typeface="Times New Roman" panose="02020603050405020304" pitchFamily="18" charset="0"/>
                <a:cs typeface="Arial" panose="020B0604020202020204" pitchFamily="34" charset="0"/>
                <a:sym typeface="Wingdings" panose="05000000000000000000" pitchFamily="2" charset="2"/>
              </a:rPr>
              <a:t> </a:t>
            </a:r>
            <a:r>
              <a:rPr lang="en-US" sz="1800" dirty="0" smtClean="0">
                <a:solidFill>
                  <a:srgbClr val="FFFFFF"/>
                </a:solidFill>
                <a:latin typeface="Times New Roman" panose="02020603050405020304" pitchFamily="18" charset="0"/>
                <a:ea typeface="Times New Roman" panose="02020603050405020304" pitchFamily="18" charset="0"/>
                <a:cs typeface="Arial" panose="020B0604020202020204" pitchFamily="34" charset="0"/>
              </a:rPr>
              <a:t>Significant </a:t>
            </a: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increases in the demand for potable water and waste water generation. </a:t>
            </a: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Currently, water consumption </a:t>
            </a:r>
            <a:r>
              <a:rPr lang="en-US" sz="1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doubles</a:t>
            </a:r>
            <a:r>
              <a:rPr lang="en-US" sz="1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every twenty years</a:t>
            </a: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 more than </a:t>
            </a:r>
            <a:r>
              <a:rPr lang="en-US" sz="18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double </a:t>
            </a: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the rate of human population growth.</a:t>
            </a: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Increased demand versus obsolete distribution networks. </a:t>
            </a: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The influence of climate change which aggravates weather phenomena, affecting especially big cities. Flexible systems will be needed to adapt to these circumstances and provide resource management at critical times.</a:t>
            </a:r>
          </a:p>
        </p:txBody>
      </p:sp>
    </p:spTree>
    <p:extLst>
      <p:ext uri="{BB962C8B-B14F-4D97-AF65-F5344CB8AC3E}">
        <p14:creationId xmlns:p14="http://schemas.microsoft.com/office/powerpoint/2010/main" val="31044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r-FR" dirty="0" smtClean="0"/>
              <a:t>Un cinquième de la population mondiale vit dans des conditions de pénurie d'eau </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9</a:t>
            </a:fld>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563" y="1600220"/>
            <a:ext cx="8686800" cy="4480845"/>
          </a:xfrm>
          <a:prstGeom prst="rect">
            <a:avLst/>
          </a:prstGeom>
          <a:noFill/>
          <a:ln>
            <a:noFill/>
          </a:ln>
        </p:spPr>
      </p:pic>
    </p:spTree>
    <p:extLst>
      <p:ext uri="{BB962C8B-B14F-4D97-AF65-F5344CB8AC3E}">
        <p14:creationId xmlns:p14="http://schemas.microsoft.com/office/powerpoint/2010/main" val="645984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marter Water Template">
  <a:themeElements>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IBM2009">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473EA5067FC545A31841E0649D83A3" ma:contentTypeVersion="1" ma:contentTypeDescription="Create a new document." ma:contentTypeScope="" ma:versionID="b548611e52a10344ef5d0144dc326651">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FE368C-1627-4382-B6F8-A94DB069375D}"/>
</file>

<file path=customXml/itemProps2.xml><?xml version="1.0" encoding="utf-8"?>
<ds:datastoreItem xmlns:ds="http://schemas.openxmlformats.org/officeDocument/2006/customXml" ds:itemID="{9AE4330F-AA14-49F8-BFC5-104247B6BC35}"/>
</file>

<file path=customXml/itemProps3.xml><?xml version="1.0" encoding="utf-8"?>
<ds:datastoreItem xmlns:ds="http://schemas.openxmlformats.org/officeDocument/2006/customXml" ds:itemID="{049DCFBD-2758-4855-8D95-36F7C2236716}"/>
</file>

<file path=docProps/app.xml><?xml version="1.0" encoding="utf-8"?>
<Properties xmlns="http://schemas.openxmlformats.org/officeDocument/2006/extended-properties" xmlns:vt="http://schemas.openxmlformats.org/officeDocument/2006/docPropsVTypes">
  <Template>Smarter Water Template.potx</Template>
  <TotalTime>4726</TotalTime>
  <Words>1630</Words>
  <Application>Microsoft Office PowerPoint</Application>
  <PresentationFormat>On-screen Show (4:3)</PresentationFormat>
  <Paragraphs>230</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SimSun</vt:lpstr>
      <vt:lpstr>Arial</vt:lpstr>
      <vt:lpstr>Symbol</vt:lpstr>
      <vt:lpstr>Times New Roman</vt:lpstr>
      <vt:lpstr>Wingdings</vt:lpstr>
      <vt:lpstr>Smarter Water Template</vt:lpstr>
      <vt:lpstr>  Gestion  intelligente de l'eau   Les enjeux régionaux et perspectives d'avenir  Dr Ramy A. Fathy, PhD  Président, l'UIT-T Groupe de discussion sur la gestion de l'eau intelligente (FG SWM)   rahmed@tra.gov.eg ramy.ahmed@ieee.org  Juin 2014, Kampala, Ouganda</vt:lpstr>
      <vt:lpstr>Esquisse</vt:lpstr>
      <vt:lpstr>Esquisse</vt:lpstr>
      <vt:lpstr>L'eau est vitale pour la vie, le développement et la durabilité de l'environnement! </vt:lpstr>
      <vt:lpstr> Disponibilité de l'eau et le développement économique:  Un boucle s’autorégulant </vt:lpstr>
      <vt:lpstr>Outline</vt:lpstr>
      <vt:lpstr>Esquisse</vt:lpstr>
      <vt:lpstr>Disponibilité de l'eau et le développement économique:  Un boucle s’autorégulant La consommation mondiale d'eau dépasse la croissance de la population mondiale et  l’inefficacité des réseaux de distribution  aggrave le problème. </vt:lpstr>
      <vt:lpstr>Un cinquième de la population mondiale vit dans des conditions de pénurie d'eau </vt:lpstr>
      <vt:lpstr>Plus de 2,8 milliard de personnes provenant de 48 pays seront confrontées à des problèmes de pénurie d'eau d'ici 2025 </vt:lpstr>
      <vt:lpstr>La rareté physique par rapport à la rareté économique</vt:lpstr>
      <vt:lpstr>Presque toutes les régions dans le monde sont affectées  par des  domaines  liés à la rareté économique de l’eau et celle physique  à des degrés divers</vt:lpstr>
      <vt:lpstr>La rareté de l’eau  et l’accès aux services de base est un problème mondial</vt:lpstr>
      <vt:lpstr>L’impact du changement climatique sur la disponibilité de l’eau est crucial</vt:lpstr>
      <vt:lpstr>L’impact du changement climatique sur la disponibilité de l’eau est crucial</vt:lpstr>
      <vt:lpstr>Le véritable futur problème des changements pluviométriques est la réduction des surfaces, ce qui pourrait affecter de grandes régions agricoles</vt:lpstr>
      <vt:lpstr>Le changement climatique risque d’affecter les ressources d’eau disponibles pour les régions arables au cours des 40 années à venir</vt:lpstr>
      <vt:lpstr>Esquisse</vt:lpstr>
      <vt:lpstr>Esquisse</vt:lpstr>
      <vt:lpstr>Les défis  des parties prenantes  pour les infrastructures sont d’ordre multiple et complexe et requièrent des solutions viables et innovantes pour y répondre</vt:lpstr>
      <vt:lpstr>Esquisse</vt:lpstr>
      <vt:lpstr>Esquisse</vt:lpstr>
      <vt:lpstr> Gestion intégrée des ressources hydriques  + Technologies  TIC intelligentes  impliquent  une gestion intégrée des ressources hydriques intelligentes   GIDS</vt:lpstr>
      <vt:lpstr>principales  composantes architecturales de la GIDS</vt:lpstr>
      <vt:lpstr>Services de GIDS et sous-systèmes</vt:lpstr>
      <vt:lpstr>                Infrastructure de l'information </vt:lpstr>
      <vt:lpstr>Infrastructure de communication</vt:lpstr>
      <vt:lpstr> Modélisation, prévision et DSS  </vt:lpstr>
      <vt:lpstr>Metering intelligents</vt:lpstr>
      <vt:lpstr> Conception et gestion de l’approvisionnement en eau et de l'irrigation </vt:lpstr>
      <vt:lpstr>Lutte contre la pollution </vt:lpstr>
      <vt:lpstr>Lutte contre la pollution </vt:lpstr>
      <vt:lpstr>Systèmes de suivi et d’alerte précoce aux catastrophes naturelles</vt:lpstr>
      <vt:lpstr>Esquisse</vt:lpstr>
      <vt:lpstr>Esquisse</vt:lpstr>
      <vt:lpstr> Feuille de route pour la GIDS   </vt:lpstr>
      <vt:lpstr>Feuille de route pour la GDS </vt:lpstr>
      <vt:lpstr>References</vt:lpstr>
      <vt:lpstr>MERCI</vt:lpstr>
    </vt:vector>
  </TitlesOfParts>
  <Company>FG SWM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Water Management Challenges and Future Prospects</dc:title>
  <dc:creator>Ramy A Fathy</dc:creator>
  <cp:lastModifiedBy>Aloran, Rakan</cp:lastModifiedBy>
  <cp:revision>194</cp:revision>
  <dcterms:created xsi:type="dcterms:W3CDTF">2009-05-28T20:28:13Z</dcterms:created>
  <dcterms:modified xsi:type="dcterms:W3CDTF">2014-06-30T08:40:02Z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0x0101008E473EA5067FC545A31841E0649D83A3</vt:lpwstr>
  </property>
</Properties>
</file>