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412" r:id="rId5"/>
    <p:sldId id="448" r:id="rId6"/>
    <p:sldId id="449" r:id="rId7"/>
    <p:sldId id="433" r:id="rId8"/>
    <p:sldId id="434" r:id="rId9"/>
    <p:sldId id="435" r:id="rId10"/>
    <p:sldId id="436" r:id="rId11"/>
    <p:sldId id="437" r:id="rId12"/>
    <p:sldId id="439" r:id="rId13"/>
    <p:sldId id="440" r:id="rId14"/>
    <p:sldId id="438" r:id="rId15"/>
    <p:sldId id="441" r:id="rId16"/>
    <p:sldId id="451" r:id="rId17"/>
    <p:sldId id="450" r:id="rId18"/>
    <p:sldId id="447" r:id="rId19"/>
    <p:sldId id="431" r:id="rId20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E438A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142" autoAdjust="0"/>
    <p:restoredTop sz="91181" autoAdjust="0"/>
  </p:normalViewPr>
  <p:slideViewPr>
    <p:cSldViewPr>
      <p:cViewPr varScale="1">
        <p:scale>
          <a:sx n="71" d="100"/>
          <a:sy n="71" d="100"/>
        </p:scale>
        <p:origin x="-3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2925"/>
        <p:guide pos="22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FF4D7-46A9-41E4-A2DB-8E201812596C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06E7904-86E9-401B-A05C-DC97D7E7AF70}">
      <dgm:prSet phldrT="[Text]"/>
      <dgm:spPr/>
      <dgm:t>
        <a:bodyPr/>
        <a:lstStyle/>
        <a:p>
          <a:r>
            <a:rPr lang="en-US" dirty="0" smtClean="0"/>
            <a:t>General Secretariat</a:t>
          </a:r>
          <a:endParaRPr lang="en-US" dirty="0"/>
        </a:p>
      </dgm:t>
    </dgm:pt>
    <dgm:pt modelId="{F47DA00D-5114-4269-A8EA-109D1FED3E06}" type="parTrans" cxnId="{474ED9D3-F884-4C75-B0D0-44A9FA4DCBC5}">
      <dgm:prSet/>
      <dgm:spPr/>
      <dgm:t>
        <a:bodyPr/>
        <a:lstStyle/>
        <a:p>
          <a:endParaRPr lang="en-US"/>
        </a:p>
      </dgm:t>
    </dgm:pt>
    <dgm:pt modelId="{BCB74A30-05C3-4A4B-8455-B7121D653CA1}" type="sibTrans" cxnId="{474ED9D3-F884-4C75-B0D0-44A9FA4DCBC5}">
      <dgm:prSet/>
      <dgm:spPr/>
      <dgm:t>
        <a:bodyPr/>
        <a:lstStyle/>
        <a:p>
          <a:endParaRPr lang="en-US"/>
        </a:p>
      </dgm:t>
    </dgm:pt>
    <dgm:pt modelId="{5D5AD8D2-2BC3-4EAE-9FAE-1DC7470A2337}">
      <dgm:prSet phldrT="[Text]"/>
      <dgm:spPr/>
      <dgm:t>
        <a:bodyPr/>
        <a:lstStyle/>
        <a:p>
          <a:r>
            <a:rPr lang="en-US" dirty="0" smtClean="0"/>
            <a:t>ITU-R</a:t>
          </a:r>
        </a:p>
        <a:p>
          <a:r>
            <a:rPr lang="en-US" dirty="0" smtClean="0"/>
            <a:t>(</a:t>
          </a:r>
          <a:r>
            <a:rPr lang="en-US" dirty="0" err="1" smtClean="0"/>
            <a:t>radiocommunication</a:t>
          </a:r>
          <a:r>
            <a:rPr lang="en-US" dirty="0" smtClean="0"/>
            <a:t>)</a:t>
          </a:r>
          <a:endParaRPr lang="en-US" dirty="0"/>
        </a:p>
      </dgm:t>
    </dgm:pt>
    <dgm:pt modelId="{0047D130-8E44-4E0D-A356-16AB0CDE60EB}" type="parTrans" cxnId="{EECA2E91-6157-4139-9122-D7A2E69C4D53}">
      <dgm:prSet/>
      <dgm:spPr/>
      <dgm:t>
        <a:bodyPr/>
        <a:lstStyle/>
        <a:p>
          <a:endParaRPr lang="en-US"/>
        </a:p>
      </dgm:t>
    </dgm:pt>
    <dgm:pt modelId="{9EEB568D-C76B-49FC-8B5B-95CF2EF7A381}" type="sibTrans" cxnId="{EECA2E91-6157-4139-9122-D7A2E69C4D53}">
      <dgm:prSet/>
      <dgm:spPr/>
      <dgm:t>
        <a:bodyPr/>
        <a:lstStyle/>
        <a:p>
          <a:endParaRPr lang="en-US"/>
        </a:p>
      </dgm:t>
    </dgm:pt>
    <dgm:pt modelId="{53578E1E-AF05-4C27-8BAE-490F3AA9BB81}">
      <dgm:prSet phldrT="[Text]"/>
      <dgm:spPr/>
      <dgm:t>
        <a:bodyPr/>
        <a:lstStyle/>
        <a:p>
          <a:r>
            <a:rPr lang="en-US" dirty="0" smtClean="0"/>
            <a:t>ITU Council</a:t>
          </a:r>
          <a:endParaRPr lang="en-US" dirty="0"/>
        </a:p>
      </dgm:t>
    </dgm:pt>
    <dgm:pt modelId="{76DCAF87-EFC2-40AE-AD0E-9D4A6EFB99BC}" type="parTrans" cxnId="{340651B1-51B4-4359-8BDC-F08B623BE75C}">
      <dgm:prSet/>
      <dgm:spPr/>
      <dgm:t>
        <a:bodyPr/>
        <a:lstStyle/>
        <a:p>
          <a:endParaRPr lang="en-US"/>
        </a:p>
      </dgm:t>
    </dgm:pt>
    <dgm:pt modelId="{4E931248-A2DD-44B3-AD05-1354E9CD5A95}" type="sibTrans" cxnId="{340651B1-51B4-4359-8BDC-F08B623BE75C}">
      <dgm:prSet/>
      <dgm:spPr/>
      <dgm:t>
        <a:bodyPr/>
        <a:lstStyle/>
        <a:p>
          <a:endParaRPr lang="en-US"/>
        </a:p>
      </dgm:t>
    </dgm:pt>
    <dgm:pt modelId="{44E54BD1-B2D2-4118-B724-50C6B9FFFD58}">
      <dgm:prSet phldrT="[Text]"/>
      <dgm:spPr/>
      <dgm:t>
        <a:bodyPr/>
        <a:lstStyle/>
        <a:p>
          <a:r>
            <a:rPr lang="en-US" dirty="0" smtClean="0"/>
            <a:t>ITU-D</a:t>
          </a:r>
        </a:p>
        <a:p>
          <a:r>
            <a:rPr lang="en-US" dirty="0" smtClean="0"/>
            <a:t>(development)</a:t>
          </a:r>
          <a:endParaRPr lang="en-US" dirty="0"/>
        </a:p>
      </dgm:t>
    </dgm:pt>
    <dgm:pt modelId="{742B508C-C75C-4A75-B472-DE9A4C29366D}" type="parTrans" cxnId="{766713C5-902C-4842-AD6F-4A9DC2EEECAB}">
      <dgm:prSet/>
      <dgm:spPr/>
      <dgm:t>
        <a:bodyPr/>
        <a:lstStyle/>
        <a:p>
          <a:endParaRPr lang="en-US"/>
        </a:p>
      </dgm:t>
    </dgm:pt>
    <dgm:pt modelId="{B979DD16-B2B6-4D1E-8D2D-0EE4FED00564}" type="sibTrans" cxnId="{766713C5-902C-4842-AD6F-4A9DC2EEECAB}">
      <dgm:prSet/>
      <dgm:spPr/>
      <dgm:t>
        <a:bodyPr/>
        <a:lstStyle/>
        <a:p>
          <a:endParaRPr lang="en-US"/>
        </a:p>
      </dgm:t>
    </dgm:pt>
    <dgm:pt modelId="{6641CAA8-56A2-4EAF-9882-AEC938376F12}">
      <dgm:prSet/>
      <dgm:spPr/>
      <dgm:t>
        <a:bodyPr/>
        <a:lstStyle/>
        <a:p>
          <a:r>
            <a:rPr lang="en-US" dirty="0" smtClean="0"/>
            <a:t>WRC &amp; RA</a:t>
          </a:r>
          <a:endParaRPr lang="en-US" dirty="0"/>
        </a:p>
      </dgm:t>
    </dgm:pt>
    <dgm:pt modelId="{42CFA0E0-4199-40C0-B37A-D61D5E64A5FA}" type="parTrans" cxnId="{5CA59ACE-2E7C-41B7-BC7F-6C48EF9308DA}">
      <dgm:prSet/>
      <dgm:spPr/>
      <dgm:t>
        <a:bodyPr/>
        <a:lstStyle/>
        <a:p>
          <a:endParaRPr lang="en-US"/>
        </a:p>
      </dgm:t>
    </dgm:pt>
    <dgm:pt modelId="{F4B46629-A015-4DF6-9BED-D5DC9F06F476}" type="sibTrans" cxnId="{5CA59ACE-2E7C-41B7-BC7F-6C48EF9308DA}">
      <dgm:prSet/>
      <dgm:spPr/>
      <dgm:t>
        <a:bodyPr/>
        <a:lstStyle/>
        <a:p>
          <a:endParaRPr lang="en-US"/>
        </a:p>
      </dgm:t>
    </dgm:pt>
    <dgm:pt modelId="{FB436DF2-2DD6-4795-8CF4-BE26588105DD}">
      <dgm:prSet/>
      <dgm:spPr/>
      <dgm:t>
        <a:bodyPr/>
        <a:lstStyle/>
        <a:p>
          <a:r>
            <a:rPr lang="en-US" dirty="0" err="1" smtClean="0"/>
            <a:t>WTDC</a:t>
          </a:r>
          <a:endParaRPr lang="en-US" dirty="0"/>
        </a:p>
      </dgm:t>
    </dgm:pt>
    <dgm:pt modelId="{73DF3A7D-82BB-4341-BE42-00AC52E15A5E}" type="parTrans" cxnId="{23D733A7-12DF-4109-AC3B-6655406A4148}">
      <dgm:prSet/>
      <dgm:spPr/>
      <dgm:t>
        <a:bodyPr/>
        <a:lstStyle/>
        <a:p>
          <a:endParaRPr lang="en-US"/>
        </a:p>
      </dgm:t>
    </dgm:pt>
    <dgm:pt modelId="{3A6E82AE-2CDB-4741-AEDB-9ED98C114B00}" type="sibTrans" cxnId="{23D733A7-12DF-4109-AC3B-6655406A4148}">
      <dgm:prSet/>
      <dgm:spPr/>
      <dgm:t>
        <a:bodyPr/>
        <a:lstStyle/>
        <a:p>
          <a:endParaRPr lang="en-US"/>
        </a:p>
      </dgm:t>
    </dgm:pt>
    <dgm:pt modelId="{DEBEF8B0-4528-41F6-8568-073F041F6B1E}">
      <dgm:prSet/>
      <dgm:spPr/>
      <dgm:t>
        <a:bodyPr/>
        <a:lstStyle/>
        <a:p>
          <a:r>
            <a:rPr lang="en-US" dirty="0" smtClean="0"/>
            <a:t>Plenipotentiary Conference</a:t>
          </a:r>
          <a:endParaRPr lang="en-US" dirty="0"/>
        </a:p>
      </dgm:t>
    </dgm:pt>
    <dgm:pt modelId="{73EC8792-A5DC-4E51-8230-CF01124F8A92}" type="parTrans" cxnId="{7AD216FC-C632-45C1-91FF-6A05D40CF512}">
      <dgm:prSet/>
      <dgm:spPr/>
      <dgm:t>
        <a:bodyPr/>
        <a:lstStyle/>
        <a:p>
          <a:endParaRPr lang="en-US"/>
        </a:p>
      </dgm:t>
    </dgm:pt>
    <dgm:pt modelId="{DA83EB56-75EF-4229-BFD7-0B8E5146944C}" type="sibTrans" cxnId="{7AD216FC-C632-45C1-91FF-6A05D40CF512}">
      <dgm:prSet/>
      <dgm:spPr/>
      <dgm:t>
        <a:bodyPr/>
        <a:lstStyle/>
        <a:p>
          <a:endParaRPr lang="en-US"/>
        </a:p>
      </dgm:t>
    </dgm:pt>
    <dgm:pt modelId="{E214C891-C713-461B-95E3-9CC98D394B08}">
      <dgm:prSet/>
      <dgm:spPr/>
      <dgm:t>
        <a:bodyPr/>
        <a:lstStyle/>
        <a:p>
          <a:r>
            <a:rPr lang="en-US" dirty="0" smtClean="0"/>
            <a:t>ITU-T</a:t>
          </a:r>
        </a:p>
        <a:p>
          <a:r>
            <a:rPr lang="en-US" dirty="0" smtClean="0"/>
            <a:t>(standardization)</a:t>
          </a:r>
          <a:endParaRPr lang="en-US" dirty="0"/>
        </a:p>
      </dgm:t>
    </dgm:pt>
    <dgm:pt modelId="{510B8374-D8A4-4BD4-84BE-819FC0D86BEF}" type="parTrans" cxnId="{BE868E0C-F95A-4090-8B20-AFD2C09EE8F9}">
      <dgm:prSet/>
      <dgm:spPr/>
      <dgm:t>
        <a:bodyPr/>
        <a:lstStyle/>
        <a:p>
          <a:endParaRPr lang="en-US"/>
        </a:p>
      </dgm:t>
    </dgm:pt>
    <dgm:pt modelId="{8BBA6A94-CD5B-4260-9154-712D0EEFCD7C}" type="sibTrans" cxnId="{BE868E0C-F95A-4090-8B20-AFD2C09EE8F9}">
      <dgm:prSet/>
      <dgm:spPr/>
      <dgm:t>
        <a:bodyPr/>
        <a:lstStyle/>
        <a:p>
          <a:endParaRPr lang="en-US"/>
        </a:p>
      </dgm:t>
    </dgm:pt>
    <dgm:pt modelId="{EF19F465-04DC-4BE9-A548-B4E691C0C108}">
      <dgm:prSet/>
      <dgm:spPr/>
      <dgm:t>
        <a:bodyPr/>
        <a:lstStyle/>
        <a:p>
          <a:r>
            <a:rPr lang="en-US" dirty="0" err="1" smtClean="0"/>
            <a:t>WTSA</a:t>
          </a:r>
          <a:endParaRPr lang="en-US" dirty="0"/>
        </a:p>
      </dgm:t>
    </dgm:pt>
    <dgm:pt modelId="{464383EB-D5B2-459F-B12D-F3824E9DD0F3}" type="parTrans" cxnId="{74C49F48-5595-4C8D-B0E7-97869C6B0E20}">
      <dgm:prSet/>
      <dgm:spPr/>
      <dgm:t>
        <a:bodyPr/>
        <a:lstStyle/>
        <a:p>
          <a:endParaRPr lang="en-US"/>
        </a:p>
      </dgm:t>
    </dgm:pt>
    <dgm:pt modelId="{02135451-FE01-4B26-A47F-5506330E13F3}" type="sibTrans" cxnId="{74C49F48-5595-4C8D-B0E7-97869C6B0E20}">
      <dgm:prSet/>
      <dgm:spPr/>
      <dgm:t>
        <a:bodyPr/>
        <a:lstStyle/>
        <a:p>
          <a:endParaRPr lang="en-US"/>
        </a:p>
      </dgm:t>
    </dgm:pt>
    <dgm:pt modelId="{39CED87B-7BBF-4424-80A3-1057A736A46E}" type="pres">
      <dgm:prSet presAssocID="{AD1FF4D7-46A9-41E4-A2DB-8E201812596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9E3630-E277-4803-8509-17AF1900BB9A}" type="pres">
      <dgm:prSet presAssocID="{AD1FF4D7-46A9-41E4-A2DB-8E201812596C}" presName="hierFlow" presStyleCnt="0"/>
      <dgm:spPr/>
    </dgm:pt>
    <dgm:pt modelId="{EB536D31-2B67-4731-B41C-5E3E346A38E5}" type="pres">
      <dgm:prSet presAssocID="{AD1FF4D7-46A9-41E4-A2DB-8E20181259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9D92BDE-CE5C-4F92-BDBE-5009557AF07B}" type="pres">
      <dgm:prSet presAssocID="{DEBEF8B0-4528-41F6-8568-073F041F6B1E}" presName="Name14" presStyleCnt="0"/>
      <dgm:spPr/>
    </dgm:pt>
    <dgm:pt modelId="{BB3039FD-3722-4F46-AF52-7227B1189C33}" type="pres">
      <dgm:prSet presAssocID="{DEBEF8B0-4528-41F6-8568-073F041F6B1E}" presName="level1Shape" presStyleLbl="node0" presStyleIdx="0" presStyleCnt="1" custScaleX="1447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4BFCE3-FE9E-4ECF-8F1E-312E8D5375ED}" type="pres">
      <dgm:prSet presAssocID="{DEBEF8B0-4528-41F6-8568-073F041F6B1E}" presName="hierChild2" presStyleCnt="0"/>
      <dgm:spPr/>
    </dgm:pt>
    <dgm:pt modelId="{97FB84C4-87BD-4082-848F-327B8B65E4C9}" type="pres">
      <dgm:prSet presAssocID="{76DCAF87-EFC2-40AE-AD0E-9D4A6EFB99BC}" presName="Name19" presStyleLbl="parChTrans1D2" presStyleIdx="0" presStyleCnt="1"/>
      <dgm:spPr/>
      <dgm:t>
        <a:bodyPr/>
        <a:lstStyle/>
        <a:p>
          <a:endParaRPr lang="en-US"/>
        </a:p>
      </dgm:t>
    </dgm:pt>
    <dgm:pt modelId="{8DD5E5D5-A909-402A-A327-F83C4EDA2319}" type="pres">
      <dgm:prSet presAssocID="{53578E1E-AF05-4C27-8BAE-490F3AA9BB81}" presName="Name21" presStyleCnt="0"/>
      <dgm:spPr/>
    </dgm:pt>
    <dgm:pt modelId="{B1741721-E421-40D9-8396-B1D5F2F71AA9}" type="pres">
      <dgm:prSet presAssocID="{53578E1E-AF05-4C27-8BAE-490F3AA9BB81}" presName="level2Shape" presStyleLbl="node2" presStyleIdx="0" presStyleCnt="1"/>
      <dgm:spPr/>
      <dgm:t>
        <a:bodyPr/>
        <a:lstStyle/>
        <a:p>
          <a:endParaRPr lang="en-US"/>
        </a:p>
      </dgm:t>
    </dgm:pt>
    <dgm:pt modelId="{4658659E-A8B3-4EB0-A34F-E678B1C9850F}" type="pres">
      <dgm:prSet presAssocID="{53578E1E-AF05-4C27-8BAE-490F3AA9BB81}" presName="hierChild3" presStyleCnt="0"/>
      <dgm:spPr/>
    </dgm:pt>
    <dgm:pt modelId="{2585EA82-9D4B-4350-9F6B-A1EB460EE27A}" type="pres">
      <dgm:prSet presAssocID="{F47DA00D-5114-4269-A8EA-109D1FED3E06}" presName="Name19" presStyleLbl="parChTrans1D3" presStyleIdx="0" presStyleCnt="4"/>
      <dgm:spPr/>
      <dgm:t>
        <a:bodyPr/>
        <a:lstStyle/>
        <a:p>
          <a:endParaRPr lang="en-US"/>
        </a:p>
      </dgm:t>
    </dgm:pt>
    <dgm:pt modelId="{83B18FB3-D24D-4FCC-9DB9-F0B5D12245F2}" type="pres">
      <dgm:prSet presAssocID="{E06E7904-86E9-401B-A05C-DC97D7E7AF70}" presName="Name21" presStyleCnt="0"/>
      <dgm:spPr/>
    </dgm:pt>
    <dgm:pt modelId="{EA8DCA39-7903-40A3-A04C-5902509FAD56}" type="pres">
      <dgm:prSet presAssocID="{E06E7904-86E9-401B-A05C-DC97D7E7AF70}" presName="level2Shape" presStyleLbl="node3" presStyleIdx="0" presStyleCnt="4" custScaleX="119875"/>
      <dgm:spPr/>
      <dgm:t>
        <a:bodyPr/>
        <a:lstStyle/>
        <a:p>
          <a:endParaRPr lang="en-US"/>
        </a:p>
      </dgm:t>
    </dgm:pt>
    <dgm:pt modelId="{504A9998-0BA1-4C5C-AFF7-F9BCF6A1FFBB}" type="pres">
      <dgm:prSet presAssocID="{E06E7904-86E9-401B-A05C-DC97D7E7AF70}" presName="hierChild3" presStyleCnt="0"/>
      <dgm:spPr/>
    </dgm:pt>
    <dgm:pt modelId="{66AB54AB-944A-490E-8D16-E4CF8E6F99C2}" type="pres">
      <dgm:prSet presAssocID="{0047D130-8E44-4E0D-A356-16AB0CDE60EB}" presName="Name19" presStyleLbl="parChTrans1D3" presStyleIdx="1" presStyleCnt="4"/>
      <dgm:spPr/>
      <dgm:t>
        <a:bodyPr/>
        <a:lstStyle/>
        <a:p>
          <a:endParaRPr lang="en-US"/>
        </a:p>
      </dgm:t>
    </dgm:pt>
    <dgm:pt modelId="{DAD4CB6B-1C24-42BD-ABBD-040262FAD04E}" type="pres">
      <dgm:prSet presAssocID="{5D5AD8D2-2BC3-4EAE-9FAE-1DC7470A2337}" presName="Name21" presStyleCnt="0"/>
      <dgm:spPr/>
    </dgm:pt>
    <dgm:pt modelId="{539B84FD-1565-4339-8311-8058596D922A}" type="pres">
      <dgm:prSet presAssocID="{5D5AD8D2-2BC3-4EAE-9FAE-1DC7470A2337}" presName="level2Shape" presStyleLbl="node3" presStyleIdx="1" presStyleCnt="4" custScaleX="195173"/>
      <dgm:spPr/>
      <dgm:t>
        <a:bodyPr/>
        <a:lstStyle/>
        <a:p>
          <a:endParaRPr lang="en-US"/>
        </a:p>
      </dgm:t>
    </dgm:pt>
    <dgm:pt modelId="{E4FD60C3-4FF3-4A14-A43A-11916DFDC2B9}" type="pres">
      <dgm:prSet presAssocID="{5D5AD8D2-2BC3-4EAE-9FAE-1DC7470A2337}" presName="hierChild3" presStyleCnt="0"/>
      <dgm:spPr/>
    </dgm:pt>
    <dgm:pt modelId="{A6D1B54A-4594-491A-A045-BBB96F6C4060}" type="pres">
      <dgm:prSet presAssocID="{42CFA0E0-4199-40C0-B37A-D61D5E64A5FA}" presName="Name19" presStyleLbl="parChTrans1D4" presStyleIdx="0" presStyleCnt="3"/>
      <dgm:spPr/>
      <dgm:t>
        <a:bodyPr/>
        <a:lstStyle/>
        <a:p>
          <a:endParaRPr lang="en-US"/>
        </a:p>
      </dgm:t>
    </dgm:pt>
    <dgm:pt modelId="{89B25089-69AC-44E7-89A1-B1A6EC301ABA}" type="pres">
      <dgm:prSet presAssocID="{6641CAA8-56A2-4EAF-9882-AEC938376F12}" presName="Name21" presStyleCnt="0"/>
      <dgm:spPr/>
    </dgm:pt>
    <dgm:pt modelId="{354CEDE5-4D95-426B-8FD1-67C6167A0DF0}" type="pres">
      <dgm:prSet presAssocID="{6641CAA8-56A2-4EAF-9882-AEC938376F12}" presName="level2Shape" presStyleLbl="node4" presStyleIdx="0" presStyleCnt="3"/>
      <dgm:spPr/>
      <dgm:t>
        <a:bodyPr/>
        <a:lstStyle/>
        <a:p>
          <a:endParaRPr lang="en-US"/>
        </a:p>
      </dgm:t>
    </dgm:pt>
    <dgm:pt modelId="{5BCF6F22-8075-489A-B0E8-B96A11B734DA}" type="pres">
      <dgm:prSet presAssocID="{6641CAA8-56A2-4EAF-9882-AEC938376F12}" presName="hierChild3" presStyleCnt="0"/>
      <dgm:spPr/>
    </dgm:pt>
    <dgm:pt modelId="{27C0D29C-FD6A-4012-9A41-4FB97040DF9A}" type="pres">
      <dgm:prSet presAssocID="{742B508C-C75C-4A75-B472-DE9A4C29366D}" presName="Name19" presStyleLbl="parChTrans1D3" presStyleIdx="2" presStyleCnt="4"/>
      <dgm:spPr/>
      <dgm:t>
        <a:bodyPr/>
        <a:lstStyle/>
        <a:p>
          <a:endParaRPr lang="en-US"/>
        </a:p>
      </dgm:t>
    </dgm:pt>
    <dgm:pt modelId="{D6B2E037-55CA-4C2E-B659-8082F90735AF}" type="pres">
      <dgm:prSet presAssocID="{44E54BD1-B2D2-4118-B724-50C6B9FFFD58}" presName="Name21" presStyleCnt="0"/>
      <dgm:spPr/>
    </dgm:pt>
    <dgm:pt modelId="{321903E9-DD11-4D2D-913B-19C0A0970171}" type="pres">
      <dgm:prSet presAssocID="{44E54BD1-B2D2-4118-B724-50C6B9FFFD58}" presName="level2Shape" presStyleLbl="node3" presStyleIdx="2" presStyleCnt="4" custScaleX="156677"/>
      <dgm:spPr/>
      <dgm:t>
        <a:bodyPr/>
        <a:lstStyle/>
        <a:p>
          <a:endParaRPr lang="en-US"/>
        </a:p>
      </dgm:t>
    </dgm:pt>
    <dgm:pt modelId="{F4CD619D-5FA0-4E1D-BBDF-289AB30E7E7C}" type="pres">
      <dgm:prSet presAssocID="{44E54BD1-B2D2-4118-B724-50C6B9FFFD58}" presName="hierChild3" presStyleCnt="0"/>
      <dgm:spPr/>
    </dgm:pt>
    <dgm:pt modelId="{00D73391-ECC9-4CE4-A30A-DC5445D53B89}" type="pres">
      <dgm:prSet presAssocID="{73DF3A7D-82BB-4341-BE42-00AC52E15A5E}" presName="Name19" presStyleLbl="parChTrans1D4" presStyleIdx="1" presStyleCnt="3"/>
      <dgm:spPr/>
      <dgm:t>
        <a:bodyPr/>
        <a:lstStyle/>
        <a:p>
          <a:endParaRPr lang="en-US"/>
        </a:p>
      </dgm:t>
    </dgm:pt>
    <dgm:pt modelId="{93251DA7-B7F9-4A65-B38A-5BA1A0E13522}" type="pres">
      <dgm:prSet presAssocID="{FB436DF2-2DD6-4795-8CF4-BE26588105DD}" presName="Name21" presStyleCnt="0"/>
      <dgm:spPr/>
    </dgm:pt>
    <dgm:pt modelId="{9DAB1516-8420-4660-A2DA-F2AFD07F1318}" type="pres">
      <dgm:prSet presAssocID="{FB436DF2-2DD6-4795-8CF4-BE26588105DD}" presName="level2Shape" presStyleLbl="node4" presStyleIdx="1" presStyleCnt="3"/>
      <dgm:spPr/>
      <dgm:t>
        <a:bodyPr/>
        <a:lstStyle/>
        <a:p>
          <a:endParaRPr lang="en-US"/>
        </a:p>
      </dgm:t>
    </dgm:pt>
    <dgm:pt modelId="{61E010D0-FB23-4D2A-96C7-8C351E5E3974}" type="pres">
      <dgm:prSet presAssocID="{FB436DF2-2DD6-4795-8CF4-BE26588105DD}" presName="hierChild3" presStyleCnt="0"/>
      <dgm:spPr/>
    </dgm:pt>
    <dgm:pt modelId="{8BA30A21-95D4-44DA-ABE1-1A6F526498E3}" type="pres">
      <dgm:prSet presAssocID="{510B8374-D8A4-4BD4-84BE-819FC0D86BEF}" presName="Name19" presStyleLbl="parChTrans1D3" presStyleIdx="3" presStyleCnt="4"/>
      <dgm:spPr/>
      <dgm:t>
        <a:bodyPr/>
        <a:lstStyle/>
        <a:p>
          <a:endParaRPr lang="en-US"/>
        </a:p>
      </dgm:t>
    </dgm:pt>
    <dgm:pt modelId="{9E70847B-6A1F-4D99-B5FA-165E36EFD5D7}" type="pres">
      <dgm:prSet presAssocID="{E214C891-C713-461B-95E3-9CC98D394B08}" presName="Name21" presStyleCnt="0"/>
      <dgm:spPr/>
    </dgm:pt>
    <dgm:pt modelId="{A0D8247F-31CD-4F15-BE9F-13D1D1344800}" type="pres">
      <dgm:prSet presAssocID="{E214C891-C713-461B-95E3-9CC98D394B08}" presName="level2Shape" presStyleLbl="node3" presStyleIdx="3" presStyleCnt="4" custScaleX="182552"/>
      <dgm:spPr/>
      <dgm:t>
        <a:bodyPr/>
        <a:lstStyle/>
        <a:p>
          <a:endParaRPr lang="en-US"/>
        </a:p>
      </dgm:t>
    </dgm:pt>
    <dgm:pt modelId="{9285D268-74BA-4E10-8CBC-7D3FEE011046}" type="pres">
      <dgm:prSet presAssocID="{E214C891-C713-461B-95E3-9CC98D394B08}" presName="hierChild3" presStyleCnt="0"/>
      <dgm:spPr/>
    </dgm:pt>
    <dgm:pt modelId="{AFAD36A9-9CB2-49A0-9939-E7FEE01F17A6}" type="pres">
      <dgm:prSet presAssocID="{464383EB-D5B2-459F-B12D-F3824E9DD0F3}" presName="Name19" presStyleLbl="parChTrans1D4" presStyleIdx="2" presStyleCnt="3"/>
      <dgm:spPr/>
      <dgm:t>
        <a:bodyPr/>
        <a:lstStyle/>
        <a:p>
          <a:endParaRPr lang="en-US"/>
        </a:p>
      </dgm:t>
    </dgm:pt>
    <dgm:pt modelId="{726A3B76-0B89-4442-A662-C4864A1F61C8}" type="pres">
      <dgm:prSet presAssocID="{EF19F465-04DC-4BE9-A548-B4E691C0C108}" presName="Name21" presStyleCnt="0"/>
      <dgm:spPr/>
    </dgm:pt>
    <dgm:pt modelId="{B73CE307-F013-4F82-8378-015D2F828F70}" type="pres">
      <dgm:prSet presAssocID="{EF19F465-04DC-4BE9-A548-B4E691C0C108}" presName="level2Shape" presStyleLbl="node4" presStyleIdx="2" presStyleCnt="3"/>
      <dgm:spPr/>
      <dgm:t>
        <a:bodyPr/>
        <a:lstStyle/>
        <a:p>
          <a:endParaRPr lang="en-US"/>
        </a:p>
      </dgm:t>
    </dgm:pt>
    <dgm:pt modelId="{6BF09912-6C2A-4E66-B62C-4FAE0C4BE193}" type="pres">
      <dgm:prSet presAssocID="{EF19F465-04DC-4BE9-A548-B4E691C0C108}" presName="hierChild3" presStyleCnt="0"/>
      <dgm:spPr/>
    </dgm:pt>
    <dgm:pt modelId="{861AD36C-1A5F-417A-8D24-358DCCBE2A7C}" type="pres">
      <dgm:prSet presAssocID="{AD1FF4D7-46A9-41E4-A2DB-8E201812596C}" presName="bgShapesFlow" presStyleCnt="0"/>
      <dgm:spPr/>
    </dgm:pt>
  </dgm:ptLst>
  <dgm:cxnLst>
    <dgm:cxn modelId="{E1AF58F1-A98B-4105-8014-B3BF41FDDC58}" type="presOf" srcId="{44E54BD1-B2D2-4118-B724-50C6B9FFFD58}" destId="{321903E9-DD11-4D2D-913B-19C0A0970171}" srcOrd="0" destOrd="0" presId="urn:microsoft.com/office/officeart/2005/8/layout/hierarchy6"/>
    <dgm:cxn modelId="{ADDEAC94-6944-4F57-B418-2867786BABBA}" type="presOf" srcId="{5D5AD8D2-2BC3-4EAE-9FAE-1DC7470A2337}" destId="{539B84FD-1565-4339-8311-8058596D922A}" srcOrd="0" destOrd="0" presId="urn:microsoft.com/office/officeart/2005/8/layout/hierarchy6"/>
    <dgm:cxn modelId="{B2A6604B-D464-4CDB-8A4F-6F5C9DB26D6D}" type="presOf" srcId="{F47DA00D-5114-4269-A8EA-109D1FED3E06}" destId="{2585EA82-9D4B-4350-9F6B-A1EB460EE27A}" srcOrd="0" destOrd="0" presId="urn:microsoft.com/office/officeart/2005/8/layout/hierarchy6"/>
    <dgm:cxn modelId="{FE111AA9-94A7-4F3C-B176-06BDAB45EE10}" type="presOf" srcId="{6641CAA8-56A2-4EAF-9882-AEC938376F12}" destId="{354CEDE5-4D95-426B-8FD1-67C6167A0DF0}" srcOrd="0" destOrd="0" presId="urn:microsoft.com/office/officeart/2005/8/layout/hierarchy6"/>
    <dgm:cxn modelId="{07CB0981-B169-4C11-A8E9-A6A4AD0A625B}" type="presOf" srcId="{464383EB-D5B2-459F-B12D-F3824E9DD0F3}" destId="{AFAD36A9-9CB2-49A0-9939-E7FEE01F17A6}" srcOrd="0" destOrd="0" presId="urn:microsoft.com/office/officeart/2005/8/layout/hierarchy6"/>
    <dgm:cxn modelId="{74C49F48-5595-4C8D-B0E7-97869C6B0E20}" srcId="{E214C891-C713-461B-95E3-9CC98D394B08}" destId="{EF19F465-04DC-4BE9-A548-B4E691C0C108}" srcOrd="0" destOrd="0" parTransId="{464383EB-D5B2-459F-B12D-F3824E9DD0F3}" sibTransId="{02135451-FE01-4B26-A47F-5506330E13F3}"/>
    <dgm:cxn modelId="{5CA59ACE-2E7C-41B7-BC7F-6C48EF9308DA}" srcId="{5D5AD8D2-2BC3-4EAE-9FAE-1DC7470A2337}" destId="{6641CAA8-56A2-4EAF-9882-AEC938376F12}" srcOrd="0" destOrd="0" parTransId="{42CFA0E0-4199-40C0-B37A-D61D5E64A5FA}" sibTransId="{F4B46629-A015-4DF6-9BED-D5DC9F06F476}"/>
    <dgm:cxn modelId="{251FC9E5-2C0C-4308-8D31-EE689534F9F0}" type="presOf" srcId="{FB436DF2-2DD6-4795-8CF4-BE26588105DD}" destId="{9DAB1516-8420-4660-A2DA-F2AFD07F1318}" srcOrd="0" destOrd="0" presId="urn:microsoft.com/office/officeart/2005/8/layout/hierarchy6"/>
    <dgm:cxn modelId="{0399587B-D42F-429D-8F7A-76360E44251A}" type="presOf" srcId="{E06E7904-86E9-401B-A05C-DC97D7E7AF70}" destId="{EA8DCA39-7903-40A3-A04C-5902509FAD56}" srcOrd="0" destOrd="0" presId="urn:microsoft.com/office/officeart/2005/8/layout/hierarchy6"/>
    <dgm:cxn modelId="{7AD216FC-C632-45C1-91FF-6A05D40CF512}" srcId="{AD1FF4D7-46A9-41E4-A2DB-8E201812596C}" destId="{DEBEF8B0-4528-41F6-8568-073F041F6B1E}" srcOrd="0" destOrd="0" parTransId="{73EC8792-A5DC-4E51-8230-CF01124F8A92}" sibTransId="{DA83EB56-75EF-4229-BFD7-0B8E5146944C}"/>
    <dgm:cxn modelId="{FBB4A400-B87F-4A92-9258-53FBA0AF20EE}" type="presOf" srcId="{AD1FF4D7-46A9-41E4-A2DB-8E201812596C}" destId="{39CED87B-7BBF-4424-80A3-1057A736A46E}" srcOrd="0" destOrd="0" presId="urn:microsoft.com/office/officeart/2005/8/layout/hierarchy6"/>
    <dgm:cxn modelId="{78F7C0E9-AFF4-463A-B1B5-372DB298B41F}" type="presOf" srcId="{EF19F465-04DC-4BE9-A548-B4E691C0C108}" destId="{B73CE307-F013-4F82-8378-015D2F828F70}" srcOrd="0" destOrd="0" presId="urn:microsoft.com/office/officeart/2005/8/layout/hierarchy6"/>
    <dgm:cxn modelId="{37E728FB-2387-4021-8EF7-25CD8691D647}" type="presOf" srcId="{42CFA0E0-4199-40C0-B37A-D61D5E64A5FA}" destId="{A6D1B54A-4594-491A-A045-BBB96F6C4060}" srcOrd="0" destOrd="0" presId="urn:microsoft.com/office/officeart/2005/8/layout/hierarchy6"/>
    <dgm:cxn modelId="{23D733A7-12DF-4109-AC3B-6655406A4148}" srcId="{44E54BD1-B2D2-4118-B724-50C6B9FFFD58}" destId="{FB436DF2-2DD6-4795-8CF4-BE26588105DD}" srcOrd="0" destOrd="0" parTransId="{73DF3A7D-82BB-4341-BE42-00AC52E15A5E}" sibTransId="{3A6E82AE-2CDB-4741-AEDB-9ED98C114B00}"/>
    <dgm:cxn modelId="{4B3B50F4-30AE-48D1-A0CD-8769BD950207}" type="presOf" srcId="{53578E1E-AF05-4C27-8BAE-490F3AA9BB81}" destId="{B1741721-E421-40D9-8396-B1D5F2F71AA9}" srcOrd="0" destOrd="0" presId="urn:microsoft.com/office/officeart/2005/8/layout/hierarchy6"/>
    <dgm:cxn modelId="{474ED9D3-F884-4C75-B0D0-44A9FA4DCBC5}" srcId="{53578E1E-AF05-4C27-8BAE-490F3AA9BB81}" destId="{E06E7904-86E9-401B-A05C-DC97D7E7AF70}" srcOrd="0" destOrd="0" parTransId="{F47DA00D-5114-4269-A8EA-109D1FED3E06}" sibTransId="{BCB74A30-05C3-4A4B-8455-B7121D653CA1}"/>
    <dgm:cxn modelId="{6BC275EF-9362-4852-9B5A-9D7CAA2D8841}" type="presOf" srcId="{742B508C-C75C-4A75-B472-DE9A4C29366D}" destId="{27C0D29C-FD6A-4012-9A41-4FB97040DF9A}" srcOrd="0" destOrd="0" presId="urn:microsoft.com/office/officeart/2005/8/layout/hierarchy6"/>
    <dgm:cxn modelId="{5D66EDA6-3DD8-489E-8305-8816BD8C8C74}" type="presOf" srcId="{76DCAF87-EFC2-40AE-AD0E-9D4A6EFB99BC}" destId="{97FB84C4-87BD-4082-848F-327B8B65E4C9}" srcOrd="0" destOrd="0" presId="urn:microsoft.com/office/officeart/2005/8/layout/hierarchy6"/>
    <dgm:cxn modelId="{252D0B9F-A7A3-43A8-A94D-886943BF00FF}" type="presOf" srcId="{E214C891-C713-461B-95E3-9CC98D394B08}" destId="{A0D8247F-31CD-4F15-BE9F-13D1D1344800}" srcOrd="0" destOrd="0" presId="urn:microsoft.com/office/officeart/2005/8/layout/hierarchy6"/>
    <dgm:cxn modelId="{0FCB65C4-E075-4E09-A78D-C6446E2B3732}" type="presOf" srcId="{0047D130-8E44-4E0D-A356-16AB0CDE60EB}" destId="{66AB54AB-944A-490E-8D16-E4CF8E6F99C2}" srcOrd="0" destOrd="0" presId="urn:microsoft.com/office/officeart/2005/8/layout/hierarchy6"/>
    <dgm:cxn modelId="{EECA2E91-6157-4139-9122-D7A2E69C4D53}" srcId="{53578E1E-AF05-4C27-8BAE-490F3AA9BB81}" destId="{5D5AD8D2-2BC3-4EAE-9FAE-1DC7470A2337}" srcOrd="1" destOrd="0" parTransId="{0047D130-8E44-4E0D-A356-16AB0CDE60EB}" sibTransId="{9EEB568D-C76B-49FC-8B5B-95CF2EF7A381}"/>
    <dgm:cxn modelId="{33221837-D82D-47B4-BC68-8B368FC7FC06}" type="presOf" srcId="{510B8374-D8A4-4BD4-84BE-819FC0D86BEF}" destId="{8BA30A21-95D4-44DA-ABE1-1A6F526498E3}" srcOrd="0" destOrd="0" presId="urn:microsoft.com/office/officeart/2005/8/layout/hierarchy6"/>
    <dgm:cxn modelId="{766713C5-902C-4842-AD6F-4A9DC2EEECAB}" srcId="{53578E1E-AF05-4C27-8BAE-490F3AA9BB81}" destId="{44E54BD1-B2D2-4118-B724-50C6B9FFFD58}" srcOrd="2" destOrd="0" parTransId="{742B508C-C75C-4A75-B472-DE9A4C29366D}" sibTransId="{B979DD16-B2B6-4D1E-8D2D-0EE4FED00564}"/>
    <dgm:cxn modelId="{340651B1-51B4-4359-8BDC-F08B623BE75C}" srcId="{DEBEF8B0-4528-41F6-8568-073F041F6B1E}" destId="{53578E1E-AF05-4C27-8BAE-490F3AA9BB81}" srcOrd="0" destOrd="0" parTransId="{76DCAF87-EFC2-40AE-AD0E-9D4A6EFB99BC}" sibTransId="{4E931248-A2DD-44B3-AD05-1354E9CD5A95}"/>
    <dgm:cxn modelId="{BE868E0C-F95A-4090-8B20-AFD2C09EE8F9}" srcId="{53578E1E-AF05-4C27-8BAE-490F3AA9BB81}" destId="{E214C891-C713-461B-95E3-9CC98D394B08}" srcOrd="3" destOrd="0" parTransId="{510B8374-D8A4-4BD4-84BE-819FC0D86BEF}" sibTransId="{8BBA6A94-CD5B-4260-9154-712D0EEFCD7C}"/>
    <dgm:cxn modelId="{301FC5C1-6CE0-4843-A9F1-DE7AB70D892D}" type="presOf" srcId="{DEBEF8B0-4528-41F6-8568-073F041F6B1E}" destId="{BB3039FD-3722-4F46-AF52-7227B1189C33}" srcOrd="0" destOrd="0" presId="urn:microsoft.com/office/officeart/2005/8/layout/hierarchy6"/>
    <dgm:cxn modelId="{B2BEEEF1-934F-4C35-897C-DD19C42BC429}" type="presOf" srcId="{73DF3A7D-82BB-4341-BE42-00AC52E15A5E}" destId="{00D73391-ECC9-4CE4-A30A-DC5445D53B89}" srcOrd="0" destOrd="0" presId="urn:microsoft.com/office/officeart/2005/8/layout/hierarchy6"/>
    <dgm:cxn modelId="{4CF044DC-28D0-4847-8726-E68CBCEC8A57}" type="presParOf" srcId="{39CED87B-7BBF-4424-80A3-1057A736A46E}" destId="{3C9E3630-E277-4803-8509-17AF1900BB9A}" srcOrd="0" destOrd="0" presId="urn:microsoft.com/office/officeart/2005/8/layout/hierarchy6"/>
    <dgm:cxn modelId="{3DA91015-2749-4B4C-90A4-5B7602742FF7}" type="presParOf" srcId="{3C9E3630-E277-4803-8509-17AF1900BB9A}" destId="{EB536D31-2B67-4731-B41C-5E3E346A38E5}" srcOrd="0" destOrd="0" presId="urn:microsoft.com/office/officeart/2005/8/layout/hierarchy6"/>
    <dgm:cxn modelId="{4C568FB2-E9D8-4434-90C2-21AF26C73530}" type="presParOf" srcId="{EB536D31-2B67-4731-B41C-5E3E346A38E5}" destId="{09D92BDE-CE5C-4F92-BDBE-5009557AF07B}" srcOrd="0" destOrd="0" presId="urn:microsoft.com/office/officeart/2005/8/layout/hierarchy6"/>
    <dgm:cxn modelId="{A7A9794C-EEF1-407E-A3E2-41FEADE8F856}" type="presParOf" srcId="{09D92BDE-CE5C-4F92-BDBE-5009557AF07B}" destId="{BB3039FD-3722-4F46-AF52-7227B1189C33}" srcOrd="0" destOrd="0" presId="urn:microsoft.com/office/officeart/2005/8/layout/hierarchy6"/>
    <dgm:cxn modelId="{08F2FE93-C20C-43FC-8073-D4788BEB1E38}" type="presParOf" srcId="{09D92BDE-CE5C-4F92-BDBE-5009557AF07B}" destId="{E64BFCE3-FE9E-4ECF-8F1E-312E8D5375ED}" srcOrd="1" destOrd="0" presId="urn:microsoft.com/office/officeart/2005/8/layout/hierarchy6"/>
    <dgm:cxn modelId="{4DCCE61B-B227-44C0-B03F-DE1268C16AB5}" type="presParOf" srcId="{E64BFCE3-FE9E-4ECF-8F1E-312E8D5375ED}" destId="{97FB84C4-87BD-4082-848F-327B8B65E4C9}" srcOrd="0" destOrd="0" presId="urn:microsoft.com/office/officeart/2005/8/layout/hierarchy6"/>
    <dgm:cxn modelId="{4E811CE3-DCBC-4B29-849B-314336508539}" type="presParOf" srcId="{E64BFCE3-FE9E-4ECF-8F1E-312E8D5375ED}" destId="{8DD5E5D5-A909-402A-A327-F83C4EDA2319}" srcOrd="1" destOrd="0" presId="urn:microsoft.com/office/officeart/2005/8/layout/hierarchy6"/>
    <dgm:cxn modelId="{802F6F9F-DCDA-48D5-8B74-28D9759EF5A3}" type="presParOf" srcId="{8DD5E5D5-A909-402A-A327-F83C4EDA2319}" destId="{B1741721-E421-40D9-8396-B1D5F2F71AA9}" srcOrd="0" destOrd="0" presId="urn:microsoft.com/office/officeart/2005/8/layout/hierarchy6"/>
    <dgm:cxn modelId="{045CDF71-59B4-4FAE-AEDE-8AE9CE773CA7}" type="presParOf" srcId="{8DD5E5D5-A909-402A-A327-F83C4EDA2319}" destId="{4658659E-A8B3-4EB0-A34F-E678B1C9850F}" srcOrd="1" destOrd="0" presId="urn:microsoft.com/office/officeart/2005/8/layout/hierarchy6"/>
    <dgm:cxn modelId="{A4E1DCF4-BC9A-4F6D-A061-600998C4D572}" type="presParOf" srcId="{4658659E-A8B3-4EB0-A34F-E678B1C9850F}" destId="{2585EA82-9D4B-4350-9F6B-A1EB460EE27A}" srcOrd="0" destOrd="0" presId="urn:microsoft.com/office/officeart/2005/8/layout/hierarchy6"/>
    <dgm:cxn modelId="{1079CA9D-1EDF-4110-9496-74C58422F37D}" type="presParOf" srcId="{4658659E-A8B3-4EB0-A34F-E678B1C9850F}" destId="{83B18FB3-D24D-4FCC-9DB9-F0B5D12245F2}" srcOrd="1" destOrd="0" presId="urn:microsoft.com/office/officeart/2005/8/layout/hierarchy6"/>
    <dgm:cxn modelId="{040D5572-38DB-4A4C-AF63-DC18B9CE442A}" type="presParOf" srcId="{83B18FB3-D24D-4FCC-9DB9-F0B5D12245F2}" destId="{EA8DCA39-7903-40A3-A04C-5902509FAD56}" srcOrd="0" destOrd="0" presId="urn:microsoft.com/office/officeart/2005/8/layout/hierarchy6"/>
    <dgm:cxn modelId="{D4FAE613-B7B0-47FB-83A6-54AB538B52DD}" type="presParOf" srcId="{83B18FB3-D24D-4FCC-9DB9-F0B5D12245F2}" destId="{504A9998-0BA1-4C5C-AFF7-F9BCF6A1FFBB}" srcOrd="1" destOrd="0" presId="urn:microsoft.com/office/officeart/2005/8/layout/hierarchy6"/>
    <dgm:cxn modelId="{F191A590-CB10-4B39-9A50-71AB1E30B535}" type="presParOf" srcId="{4658659E-A8B3-4EB0-A34F-E678B1C9850F}" destId="{66AB54AB-944A-490E-8D16-E4CF8E6F99C2}" srcOrd="2" destOrd="0" presId="urn:microsoft.com/office/officeart/2005/8/layout/hierarchy6"/>
    <dgm:cxn modelId="{4C14A09F-E3A2-4538-83C9-2727ED679320}" type="presParOf" srcId="{4658659E-A8B3-4EB0-A34F-E678B1C9850F}" destId="{DAD4CB6B-1C24-42BD-ABBD-040262FAD04E}" srcOrd="3" destOrd="0" presId="urn:microsoft.com/office/officeart/2005/8/layout/hierarchy6"/>
    <dgm:cxn modelId="{869F0E78-85F3-4073-86C7-BA401F0825D6}" type="presParOf" srcId="{DAD4CB6B-1C24-42BD-ABBD-040262FAD04E}" destId="{539B84FD-1565-4339-8311-8058596D922A}" srcOrd="0" destOrd="0" presId="urn:microsoft.com/office/officeart/2005/8/layout/hierarchy6"/>
    <dgm:cxn modelId="{5760F3DF-6182-4AE6-A83C-B0303153577A}" type="presParOf" srcId="{DAD4CB6B-1C24-42BD-ABBD-040262FAD04E}" destId="{E4FD60C3-4FF3-4A14-A43A-11916DFDC2B9}" srcOrd="1" destOrd="0" presId="urn:microsoft.com/office/officeart/2005/8/layout/hierarchy6"/>
    <dgm:cxn modelId="{CD955121-0C8D-4269-949B-099B5E0108B3}" type="presParOf" srcId="{E4FD60C3-4FF3-4A14-A43A-11916DFDC2B9}" destId="{A6D1B54A-4594-491A-A045-BBB96F6C4060}" srcOrd="0" destOrd="0" presId="urn:microsoft.com/office/officeart/2005/8/layout/hierarchy6"/>
    <dgm:cxn modelId="{AFDED635-1325-438F-9BD1-575813FA882E}" type="presParOf" srcId="{E4FD60C3-4FF3-4A14-A43A-11916DFDC2B9}" destId="{89B25089-69AC-44E7-89A1-B1A6EC301ABA}" srcOrd="1" destOrd="0" presId="urn:microsoft.com/office/officeart/2005/8/layout/hierarchy6"/>
    <dgm:cxn modelId="{44D79C1A-573B-4839-9134-244350CD762E}" type="presParOf" srcId="{89B25089-69AC-44E7-89A1-B1A6EC301ABA}" destId="{354CEDE5-4D95-426B-8FD1-67C6167A0DF0}" srcOrd="0" destOrd="0" presId="urn:microsoft.com/office/officeart/2005/8/layout/hierarchy6"/>
    <dgm:cxn modelId="{C36705B3-C2A6-40C8-84BA-4F1CD8656C44}" type="presParOf" srcId="{89B25089-69AC-44E7-89A1-B1A6EC301ABA}" destId="{5BCF6F22-8075-489A-B0E8-B96A11B734DA}" srcOrd="1" destOrd="0" presId="urn:microsoft.com/office/officeart/2005/8/layout/hierarchy6"/>
    <dgm:cxn modelId="{0ED63DAC-06B8-4303-9F92-DCAC787186A2}" type="presParOf" srcId="{4658659E-A8B3-4EB0-A34F-E678B1C9850F}" destId="{27C0D29C-FD6A-4012-9A41-4FB97040DF9A}" srcOrd="4" destOrd="0" presId="urn:microsoft.com/office/officeart/2005/8/layout/hierarchy6"/>
    <dgm:cxn modelId="{A337CB38-6DE7-4688-A51E-4BCCC4B3BAE4}" type="presParOf" srcId="{4658659E-A8B3-4EB0-A34F-E678B1C9850F}" destId="{D6B2E037-55CA-4C2E-B659-8082F90735AF}" srcOrd="5" destOrd="0" presId="urn:microsoft.com/office/officeart/2005/8/layout/hierarchy6"/>
    <dgm:cxn modelId="{071A8B3D-8640-48D4-9911-617EA149B6CD}" type="presParOf" srcId="{D6B2E037-55CA-4C2E-B659-8082F90735AF}" destId="{321903E9-DD11-4D2D-913B-19C0A0970171}" srcOrd="0" destOrd="0" presId="urn:microsoft.com/office/officeart/2005/8/layout/hierarchy6"/>
    <dgm:cxn modelId="{10EDA224-6FC6-4B6B-AEE2-09B4A7B68BE6}" type="presParOf" srcId="{D6B2E037-55CA-4C2E-B659-8082F90735AF}" destId="{F4CD619D-5FA0-4E1D-BBDF-289AB30E7E7C}" srcOrd="1" destOrd="0" presId="urn:microsoft.com/office/officeart/2005/8/layout/hierarchy6"/>
    <dgm:cxn modelId="{3FD0F964-49C0-44F7-872A-8AFD6F57EDB0}" type="presParOf" srcId="{F4CD619D-5FA0-4E1D-BBDF-289AB30E7E7C}" destId="{00D73391-ECC9-4CE4-A30A-DC5445D53B89}" srcOrd="0" destOrd="0" presId="urn:microsoft.com/office/officeart/2005/8/layout/hierarchy6"/>
    <dgm:cxn modelId="{9FAAB285-1CB5-4F57-8502-B6DE8733FD10}" type="presParOf" srcId="{F4CD619D-5FA0-4E1D-BBDF-289AB30E7E7C}" destId="{93251DA7-B7F9-4A65-B38A-5BA1A0E13522}" srcOrd="1" destOrd="0" presId="urn:microsoft.com/office/officeart/2005/8/layout/hierarchy6"/>
    <dgm:cxn modelId="{BE5F9EED-4BBC-4EF4-AA7D-AFE3A8345D63}" type="presParOf" srcId="{93251DA7-B7F9-4A65-B38A-5BA1A0E13522}" destId="{9DAB1516-8420-4660-A2DA-F2AFD07F1318}" srcOrd="0" destOrd="0" presId="urn:microsoft.com/office/officeart/2005/8/layout/hierarchy6"/>
    <dgm:cxn modelId="{A83DD16B-4DD4-4430-8F89-4272EE94FB0A}" type="presParOf" srcId="{93251DA7-B7F9-4A65-B38A-5BA1A0E13522}" destId="{61E010D0-FB23-4D2A-96C7-8C351E5E3974}" srcOrd="1" destOrd="0" presId="urn:microsoft.com/office/officeart/2005/8/layout/hierarchy6"/>
    <dgm:cxn modelId="{30F4B9F5-A938-4BF1-9C73-9700FE328E22}" type="presParOf" srcId="{4658659E-A8B3-4EB0-A34F-E678B1C9850F}" destId="{8BA30A21-95D4-44DA-ABE1-1A6F526498E3}" srcOrd="6" destOrd="0" presId="urn:microsoft.com/office/officeart/2005/8/layout/hierarchy6"/>
    <dgm:cxn modelId="{CF7B076C-58BB-4C8B-801F-30DB93D40B1C}" type="presParOf" srcId="{4658659E-A8B3-4EB0-A34F-E678B1C9850F}" destId="{9E70847B-6A1F-4D99-B5FA-165E36EFD5D7}" srcOrd="7" destOrd="0" presId="urn:microsoft.com/office/officeart/2005/8/layout/hierarchy6"/>
    <dgm:cxn modelId="{CDAB8827-9D8D-4954-AB39-DA27BD4DE003}" type="presParOf" srcId="{9E70847B-6A1F-4D99-B5FA-165E36EFD5D7}" destId="{A0D8247F-31CD-4F15-BE9F-13D1D1344800}" srcOrd="0" destOrd="0" presId="urn:microsoft.com/office/officeart/2005/8/layout/hierarchy6"/>
    <dgm:cxn modelId="{1F341D59-2F35-4962-918D-BF7CAA91843F}" type="presParOf" srcId="{9E70847B-6A1F-4D99-B5FA-165E36EFD5D7}" destId="{9285D268-74BA-4E10-8CBC-7D3FEE011046}" srcOrd="1" destOrd="0" presId="urn:microsoft.com/office/officeart/2005/8/layout/hierarchy6"/>
    <dgm:cxn modelId="{3E312688-465C-4315-A15D-68A18646BC57}" type="presParOf" srcId="{9285D268-74BA-4E10-8CBC-7D3FEE011046}" destId="{AFAD36A9-9CB2-49A0-9939-E7FEE01F17A6}" srcOrd="0" destOrd="0" presId="urn:microsoft.com/office/officeart/2005/8/layout/hierarchy6"/>
    <dgm:cxn modelId="{4FDF63E5-02CF-4163-97B5-50445402C1A9}" type="presParOf" srcId="{9285D268-74BA-4E10-8CBC-7D3FEE011046}" destId="{726A3B76-0B89-4442-A662-C4864A1F61C8}" srcOrd="1" destOrd="0" presId="urn:microsoft.com/office/officeart/2005/8/layout/hierarchy6"/>
    <dgm:cxn modelId="{7C90E26A-B6A1-4B12-89AB-BB9C7A67A105}" type="presParOf" srcId="{726A3B76-0B89-4442-A662-C4864A1F61C8}" destId="{B73CE307-F013-4F82-8378-015D2F828F70}" srcOrd="0" destOrd="0" presId="urn:microsoft.com/office/officeart/2005/8/layout/hierarchy6"/>
    <dgm:cxn modelId="{94FD2B02-FCA1-4CE6-A771-8C53520C4894}" type="presParOf" srcId="{726A3B76-0B89-4442-A662-C4864A1F61C8}" destId="{6BF09912-6C2A-4E66-B62C-4FAE0C4BE193}" srcOrd="1" destOrd="0" presId="urn:microsoft.com/office/officeart/2005/8/layout/hierarchy6"/>
    <dgm:cxn modelId="{511319F5-78F9-46A8-8699-43A7485AF3B6}" type="presParOf" srcId="{39CED87B-7BBF-4424-80A3-1057A736A46E}" destId="{861AD36C-1A5F-417A-8D24-358DCCBE2A7C}" srcOrd="1" destOrd="0" presId="urn:microsoft.com/office/officeart/2005/8/layout/hierarchy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459F84-4F34-4CD0-BCC4-C59769BC71FA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315C161-A86C-4144-A5CA-2B0B5300EACE}">
      <dgm:prSet phldrT="[Text]"/>
      <dgm:spPr/>
      <dgm:t>
        <a:bodyPr/>
        <a:lstStyle/>
        <a:p>
          <a:r>
            <a:rPr lang="en-US" dirty="0" smtClean="0"/>
            <a:t>Study Group y</a:t>
          </a:r>
          <a:endParaRPr lang="en-US" dirty="0"/>
        </a:p>
      </dgm:t>
    </dgm:pt>
    <dgm:pt modelId="{BD4375B5-27EF-49C9-8D22-D26D84D7767C}" type="parTrans" cxnId="{EB3CE786-F634-40D6-B8B8-E9D823C37F0B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7031E335-9DC0-40FB-B01A-3DEC4ABA2B07}" type="sibTrans" cxnId="{EB3CE786-F634-40D6-B8B8-E9D823C37F0B}">
      <dgm:prSet/>
      <dgm:spPr/>
      <dgm:t>
        <a:bodyPr/>
        <a:lstStyle/>
        <a:p>
          <a:endParaRPr lang="en-US"/>
        </a:p>
      </dgm:t>
    </dgm:pt>
    <dgm:pt modelId="{C5707780-316D-4E37-A88D-974505525FCD}">
      <dgm:prSet phldrT="[Text]"/>
      <dgm:spPr/>
      <dgm:t>
        <a:bodyPr/>
        <a:lstStyle/>
        <a:p>
          <a:r>
            <a:rPr lang="en-US" dirty="0" smtClean="0"/>
            <a:t>Study Groups …</a:t>
          </a:r>
          <a:endParaRPr lang="en-US" dirty="0"/>
        </a:p>
      </dgm:t>
    </dgm:pt>
    <dgm:pt modelId="{F224FA91-B6B4-40C2-B5D7-0527798A6629}" type="parTrans" cxnId="{92E72EAA-6212-4146-A9AA-D186FD7B23A3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A19DC67E-7577-4636-9F8F-775EE4DDC931}" type="sibTrans" cxnId="{92E72EAA-6212-4146-A9AA-D186FD7B23A3}">
      <dgm:prSet/>
      <dgm:spPr/>
      <dgm:t>
        <a:bodyPr/>
        <a:lstStyle/>
        <a:p>
          <a:endParaRPr lang="en-US"/>
        </a:p>
      </dgm:t>
    </dgm:pt>
    <dgm:pt modelId="{F109A626-4D8C-4F60-B26D-5119D979598C}">
      <dgm:prSet/>
      <dgm:spPr/>
      <dgm:t>
        <a:bodyPr/>
        <a:lstStyle/>
        <a:p>
          <a:r>
            <a:rPr lang="en-US" dirty="0" smtClean="0"/>
            <a:t>Working Party 2/x</a:t>
          </a:r>
          <a:endParaRPr lang="en-US" dirty="0"/>
        </a:p>
      </dgm:t>
    </dgm:pt>
    <dgm:pt modelId="{39DD342D-ADDA-4ED3-90D8-935218081287}" type="parTrans" cxnId="{35CBCB57-5B47-4AEC-B703-F3883CF0A340}">
      <dgm:prSet/>
      <dgm:spPr/>
      <dgm:t>
        <a:bodyPr/>
        <a:lstStyle/>
        <a:p>
          <a:endParaRPr lang="en-US"/>
        </a:p>
      </dgm:t>
    </dgm:pt>
    <dgm:pt modelId="{D92E866A-6C56-4045-A38A-22F615C1C17F}" type="sibTrans" cxnId="{35CBCB57-5B47-4AEC-B703-F3883CF0A340}">
      <dgm:prSet/>
      <dgm:spPr/>
      <dgm:t>
        <a:bodyPr/>
        <a:lstStyle/>
        <a:p>
          <a:endParaRPr lang="en-US"/>
        </a:p>
      </dgm:t>
    </dgm:pt>
    <dgm:pt modelId="{4990D59A-D12C-4C95-BB98-3EA9B7AB6162}">
      <dgm:prSet/>
      <dgm:spPr/>
      <dgm:t>
        <a:bodyPr/>
        <a:lstStyle/>
        <a:p>
          <a:r>
            <a:rPr lang="en-US" dirty="0" smtClean="0"/>
            <a:t>Working Party 1/x</a:t>
          </a:r>
          <a:endParaRPr lang="en-US" dirty="0"/>
        </a:p>
      </dgm:t>
    </dgm:pt>
    <dgm:pt modelId="{1095B535-AC77-4361-90C1-403349DF6279}" type="parTrans" cxnId="{1BD16633-E286-45F7-96EA-A5C9AB5E2851}">
      <dgm:prSet/>
      <dgm:spPr/>
      <dgm:t>
        <a:bodyPr/>
        <a:lstStyle/>
        <a:p>
          <a:endParaRPr lang="en-US"/>
        </a:p>
      </dgm:t>
    </dgm:pt>
    <dgm:pt modelId="{F9F82B0E-0A5C-4DBF-B0D3-5A3E33EF3190}" type="sibTrans" cxnId="{1BD16633-E286-45F7-96EA-A5C9AB5E2851}">
      <dgm:prSet/>
      <dgm:spPr/>
      <dgm:t>
        <a:bodyPr/>
        <a:lstStyle/>
        <a:p>
          <a:endParaRPr lang="en-US"/>
        </a:p>
      </dgm:t>
    </dgm:pt>
    <dgm:pt modelId="{4907F140-CADE-4706-862B-3800872C3755}">
      <dgm:prSet/>
      <dgm:spPr/>
      <dgm:t>
        <a:bodyPr/>
        <a:lstStyle/>
        <a:p>
          <a:r>
            <a:rPr lang="en-US" dirty="0" smtClean="0"/>
            <a:t>Working Party 3/x</a:t>
          </a:r>
          <a:endParaRPr lang="en-US" dirty="0"/>
        </a:p>
      </dgm:t>
    </dgm:pt>
    <dgm:pt modelId="{63E3D3EE-BD04-4CD0-8C08-C1661ADD5CAA}" type="parTrans" cxnId="{73F329D6-2218-4714-A26C-19D66D80ED53}">
      <dgm:prSet/>
      <dgm:spPr/>
      <dgm:t>
        <a:bodyPr/>
        <a:lstStyle/>
        <a:p>
          <a:endParaRPr lang="en-US"/>
        </a:p>
      </dgm:t>
    </dgm:pt>
    <dgm:pt modelId="{B240A6F8-A982-4BDE-AF8B-D26E675E2D69}" type="sibTrans" cxnId="{73F329D6-2218-4714-A26C-19D66D80ED53}">
      <dgm:prSet/>
      <dgm:spPr/>
      <dgm:t>
        <a:bodyPr/>
        <a:lstStyle/>
        <a:p>
          <a:endParaRPr lang="en-US"/>
        </a:p>
      </dgm:t>
    </dgm:pt>
    <dgm:pt modelId="{6A84429E-4F0C-4685-9434-1229B69C9F84}">
      <dgm:prSet/>
      <dgm:spPr/>
      <dgm:t>
        <a:bodyPr/>
        <a:lstStyle/>
        <a:p>
          <a:r>
            <a:rPr lang="en-US" dirty="0" smtClean="0"/>
            <a:t>Working Parties …</a:t>
          </a:r>
          <a:endParaRPr lang="en-US" dirty="0"/>
        </a:p>
      </dgm:t>
    </dgm:pt>
    <dgm:pt modelId="{FC600E30-459F-41E1-9483-63541F077E2D}" type="parTrans" cxnId="{828B2AD8-FE2A-4862-82CF-F0249C578F35}">
      <dgm:prSet/>
      <dgm:spPr/>
      <dgm:t>
        <a:bodyPr/>
        <a:lstStyle/>
        <a:p>
          <a:endParaRPr lang="en-US"/>
        </a:p>
      </dgm:t>
    </dgm:pt>
    <dgm:pt modelId="{99D7EB47-AE4A-4B0D-9CC3-A8E37D8F69E1}" type="sibTrans" cxnId="{828B2AD8-FE2A-4862-82CF-F0249C578F35}">
      <dgm:prSet/>
      <dgm:spPr/>
      <dgm:t>
        <a:bodyPr/>
        <a:lstStyle/>
        <a:p>
          <a:endParaRPr lang="en-US"/>
        </a:p>
      </dgm:t>
    </dgm:pt>
    <dgm:pt modelId="{9D8D0EED-5C28-4232-B16B-7E382906F997}">
      <dgm:prSet/>
      <dgm:spPr/>
      <dgm:t>
        <a:bodyPr/>
        <a:lstStyle/>
        <a:p>
          <a:r>
            <a:rPr lang="en-US" dirty="0" smtClean="0"/>
            <a:t>Working Party 1/y</a:t>
          </a:r>
          <a:endParaRPr lang="en-US" dirty="0"/>
        </a:p>
      </dgm:t>
    </dgm:pt>
    <dgm:pt modelId="{DED9865A-3D11-434F-B7FB-8865DB022362}" type="parTrans" cxnId="{36C63E92-29AD-4004-A181-FDD9120C884C}">
      <dgm:prSet/>
      <dgm:spPr/>
      <dgm:t>
        <a:bodyPr/>
        <a:lstStyle/>
        <a:p>
          <a:endParaRPr lang="en-US"/>
        </a:p>
      </dgm:t>
    </dgm:pt>
    <dgm:pt modelId="{9DFBF989-5382-4338-A08A-7AF560AA4368}" type="sibTrans" cxnId="{36C63E92-29AD-4004-A181-FDD9120C884C}">
      <dgm:prSet/>
      <dgm:spPr/>
      <dgm:t>
        <a:bodyPr/>
        <a:lstStyle/>
        <a:p>
          <a:endParaRPr lang="en-US"/>
        </a:p>
      </dgm:t>
    </dgm:pt>
    <dgm:pt modelId="{B6519C8A-670C-43CE-A982-1E7A7F645532}">
      <dgm:prSet/>
      <dgm:spPr/>
      <dgm:t>
        <a:bodyPr/>
        <a:lstStyle/>
        <a:p>
          <a:r>
            <a:rPr lang="en-US" dirty="0" smtClean="0"/>
            <a:t>Question 1/1</a:t>
          </a:r>
          <a:endParaRPr lang="en-US" dirty="0"/>
        </a:p>
      </dgm:t>
    </dgm:pt>
    <dgm:pt modelId="{2DBDF867-6593-4C2A-BA7A-E5FDF8CFEE68}" type="parTrans" cxnId="{5D2B6009-2934-4099-9574-F3F517C2A14E}">
      <dgm:prSet/>
      <dgm:spPr/>
      <dgm:t>
        <a:bodyPr/>
        <a:lstStyle/>
        <a:p>
          <a:endParaRPr lang="en-US"/>
        </a:p>
      </dgm:t>
    </dgm:pt>
    <dgm:pt modelId="{9E57CF82-2516-49A9-8882-7FDD64DBA6EE}" type="sibTrans" cxnId="{5D2B6009-2934-4099-9574-F3F517C2A14E}">
      <dgm:prSet/>
      <dgm:spPr/>
      <dgm:t>
        <a:bodyPr/>
        <a:lstStyle/>
        <a:p>
          <a:endParaRPr lang="en-US"/>
        </a:p>
      </dgm:t>
    </dgm:pt>
    <dgm:pt modelId="{996883DF-AF2F-4220-885F-CBCDA30EF650}">
      <dgm:prSet/>
      <dgm:spPr/>
      <dgm:t>
        <a:bodyPr/>
        <a:lstStyle/>
        <a:p>
          <a:r>
            <a:rPr lang="en-US" dirty="0" smtClean="0"/>
            <a:t>Question 1/2</a:t>
          </a:r>
          <a:endParaRPr lang="en-US" dirty="0"/>
        </a:p>
      </dgm:t>
    </dgm:pt>
    <dgm:pt modelId="{2F52BF5C-8824-41B0-8F45-B8BC056A6EAC}" type="parTrans" cxnId="{CFD15AD6-EFDB-4FA2-B1D8-72C9AB593031}">
      <dgm:prSet/>
      <dgm:spPr/>
      <dgm:t>
        <a:bodyPr/>
        <a:lstStyle/>
        <a:p>
          <a:endParaRPr lang="en-US"/>
        </a:p>
      </dgm:t>
    </dgm:pt>
    <dgm:pt modelId="{58375E02-A4AB-4DE4-A43C-58AC8C4BE07F}" type="sibTrans" cxnId="{CFD15AD6-EFDB-4FA2-B1D8-72C9AB593031}">
      <dgm:prSet/>
      <dgm:spPr/>
      <dgm:t>
        <a:bodyPr/>
        <a:lstStyle/>
        <a:p>
          <a:endParaRPr lang="en-US"/>
        </a:p>
      </dgm:t>
    </dgm:pt>
    <dgm:pt modelId="{372474E2-0E45-4BD3-A7F7-C59775A5064A}">
      <dgm:prSet/>
      <dgm:spPr/>
      <dgm:t>
        <a:bodyPr/>
        <a:lstStyle/>
        <a:p>
          <a:r>
            <a:rPr lang="en-US" dirty="0" smtClean="0"/>
            <a:t>Question 1/3</a:t>
          </a:r>
          <a:endParaRPr lang="en-US" dirty="0"/>
        </a:p>
      </dgm:t>
    </dgm:pt>
    <dgm:pt modelId="{0B31742B-0C60-4074-B3C4-756639DE4491}" type="parTrans" cxnId="{12A8B727-9C35-4D31-A407-FE52CB59854A}">
      <dgm:prSet/>
      <dgm:spPr/>
      <dgm:t>
        <a:bodyPr/>
        <a:lstStyle/>
        <a:p>
          <a:endParaRPr lang="en-US"/>
        </a:p>
      </dgm:t>
    </dgm:pt>
    <dgm:pt modelId="{D4DE5B2E-49F4-4867-A3F6-BA39BEE620BE}" type="sibTrans" cxnId="{12A8B727-9C35-4D31-A407-FE52CB59854A}">
      <dgm:prSet/>
      <dgm:spPr/>
      <dgm:t>
        <a:bodyPr/>
        <a:lstStyle/>
        <a:p>
          <a:endParaRPr lang="en-US"/>
        </a:p>
      </dgm:t>
    </dgm:pt>
    <dgm:pt modelId="{87399A92-CBF1-41F8-A098-72D1747F1E12}">
      <dgm:prSet/>
      <dgm:spPr/>
      <dgm:t>
        <a:bodyPr/>
        <a:lstStyle/>
        <a:p>
          <a:r>
            <a:rPr lang="en-US" dirty="0" smtClean="0"/>
            <a:t>Question 1/1</a:t>
          </a:r>
          <a:endParaRPr lang="en-US" dirty="0"/>
        </a:p>
      </dgm:t>
    </dgm:pt>
    <dgm:pt modelId="{64AE9982-2876-4D8B-895E-B0C2C91DFF0C}" type="parTrans" cxnId="{6AFD65B3-C0BD-415B-AAD3-52CE4AEDA496}">
      <dgm:prSet/>
      <dgm:spPr/>
      <dgm:t>
        <a:bodyPr/>
        <a:lstStyle/>
        <a:p>
          <a:endParaRPr lang="en-US"/>
        </a:p>
      </dgm:t>
    </dgm:pt>
    <dgm:pt modelId="{4D9AF106-75F1-48D8-90A9-A8081FD37040}" type="sibTrans" cxnId="{6AFD65B3-C0BD-415B-AAD3-52CE4AEDA496}">
      <dgm:prSet/>
      <dgm:spPr/>
      <dgm:t>
        <a:bodyPr/>
        <a:lstStyle/>
        <a:p>
          <a:endParaRPr lang="en-US"/>
        </a:p>
      </dgm:t>
    </dgm:pt>
    <dgm:pt modelId="{8A4137EA-FED7-4C24-9A36-EC57B7B6CCE1}">
      <dgm:prSet/>
      <dgm:spPr/>
      <dgm:t>
        <a:bodyPr/>
        <a:lstStyle/>
        <a:p>
          <a:r>
            <a:rPr lang="en-US" dirty="0" err="1" smtClean="0"/>
            <a:t>WTSA</a:t>
          </a:r>
          <a:endParaRPr lang="en-US" dirty="0"/>
        </a:p>
      </dgm:t>
    </dgm:pt>
    <dgm:pt modelId="{EDD8B994-4CFA-499F-A538-A7B54C4A7923}" type="sibTrans" cxnId="{F3D7019C-73C0-4AB6-A7B1-D0A4C3C6C68F}">
      <dgm:prSet/>
      <dgm:spPr/>
      <dgm:t>
        <a:bodyPr/>
        <a:lstStyle/>
        <a:p>
          <a:endParaRPr lang="en-US"/>
        </a:p>
      </dgm:t>
    </dgm:pt>
    <dgm:pt modelId="{1522D08B-2A45-467E-B3D9-985F06945FD7}" type="parTrans" cxnId="{F3D7019C-73C0-4AB6-A7B1-D0A4C3C6C68F}">
      <dgm:prSet/>
      <dgm:spPr/>
      <dgm:t>
        <a:bodyPr/>
        <a:lstStyle/>
        <a:p>
          <a:endParaRPr lang="en-US"/>
        </a:p>
      </dgm:t>
    </dgm:pt>
    <dgm:pt modelId="{0B15E6A9-B769-4F50-844A-91CC958E664B}">
      <dgm:prSet phldrT="[Text]"/>
      <dgm:spPr/>
      <dgm:t>
        <a:bodyPr/>
        <a:lstStyle/>
        <a:p>
          <a:r>
            <a:rPr lang="en-US" dirty="0" smtClean="0"/>
            <a:t>Study Group x</a:t>
          </a:r>
          <a:endParaRPr lang="en-US" dirty="0"/>
        </a:p>
      </dgm:t>
    </dgm:pt>
    <dgm:pt modelId="{92EB3C69-227E-4475-A4E6-B322295BE98A}" type="sibTrans" cxnId="{71EAD5D3-7A45-44F0-BCD4-6A02E5CD78D0}">
      <dgm:prSet/>
      <dgm:spPr/>
      <dgm:t>
        <a:bodyPr/>
        <a:lstStyle/>
        <a:p>
          <a:endParaRPr lang="en-US"/>
        </a:p>
      </dgm:t>
    </dgm:pt>
    <dgm:pt modelId="{4E3F9C77-B8C1-47BC-8CC5-277DD8198E3A}" type="parTrans" cxnId="{71EAD5D3-7A45-44F0-BCD4-6A02E5CD78D0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2FFD705E-620F-44D8-BC32-FF318B9A2E18}">
      <dgm:prSet phldrT="[Text]"/>
      <dgm:spPr/>
      <dgm:t>
        <a:bodyPr/>
        <a:lstStyle/>
        <a:p>
          <a:r>
            <a:rPr lang="en-US" dirty="0" smtClean="0"/>
            <a:t>TSAG &amp; Review Committee</a:t>
          </a:r>
          <a:endParaRPr lang="en-US" dirty="0"/>
        </a:p>
      </dgm:t>
    </dgm:pt>
    <dgm:pt modelId="{0280FE1D-0699-4BA0-9168-9C9FDF33830E}" type="sibTrans" cxnId="{04C88A9E-31C1-4EC6-A9B5-73CE51B53834}">
      <dgm:prSet/>
      <dgm:spPr/>
      <dgm:t>
        <a:bodyPr/>
        <a:lstStyle/>
        <a:p>
          <a:endParaRPr lang="en-US"/>
        </a:p>
      </dgm:t>
    </dgm:pt>
    <dgm:pt modelId="{B818EAC5-39EE-408E-8611-636FEB3E74A3}" type="parTrans" cxnId="{04C88A9E-31C1-4EC6-A9B5-73CE51B53834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173B26FC-6FDA-42AE-ABC1-E1CB37D3F8DA}" type="pres">
      <dgm:prSet presAssocID="{3E459F84-4F34-4CD0-BCC4-C59769BC71F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9461CB-7569-420C-B7A1-FC7342ADBB6A}" type="pres">
      <dgm:prSet presAssocID="{3E459F84-4F34-4CD0-BCC4-C59769BC71FA}" presName="hierFlow" presStyleCnt="0"/>
      <dgm:spPr/>
    </dgm:pt>
    <dgm:pt modelId="{D65F0EBE-AFFC-47AF-AB8A-6961FAE84B9B}" type="pres">
      <dgm:prSet presAssocID="{3E459F84-4F34-4CD0-BCC4-C59769BC71F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F03657C-34E8-4BBB-8F84-3428B3D0ABB7}" type="pres">
      <dgm:prSet presAssocID="{8A4137EA-FED7-4C24-9A36-EC57B7B6CCE1}" presName="Name14" presStyleCnt="0"/>
      <dgm:spPr/>
    </dgm:pt>
    <dgm:pt modelId="{83C2866E-4FC2-482C-977E-A71B8FF60EF4}" type="pres">
      <dgm:prSet presAssocID="{8A4137EA-FED7-4C24-9A36-EC57B7B6CCE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9B2DBA-165E-4FEE-BFB3-DF8E924B5DCC}" type="pres">
      <dgm:prSet presAssocID="{8A4137EA-FED7-4C24-9A36-EC57B7B6CCE1}" presName="hierChild2" presStyleCnt="0"/>
      <dgm:spPr/>
    </dgm:pt>
    <dgm:pt modelId="{D6BEE320-5403-47D4-82C6-93C03F840743}" type="pres">
      <dgm:prSet presAssocID="{B818EAC5-39EE-408E-8611-636FEB3E74A3}" presName="Name19" presStyleLbl="parChTrans1D2" presStyleIdx="0" presStyleCnt="1"/>
      <dgm:spPr/>
      <dgm:t>
        <a:bodyPr/>
        <a:lstStyle/>
        <a:p>
          <a:endParaRPr lang="en-US"/>
        </a:p>
      </dgm:t>
    </dgm:pt>
    <dgm:pt modelId="{CF9A3B50-348C-478E-BCA2-4DCAEBB188DD}" type="pres">
      <dgm:prSet presAssocID="{2FFD705E-620F-44D8-BC32-FF318B9A2E18}" presName="Name21" presStyleCnt="0"/>
      <dgm:spPr/>
    </dgm:pt>
    <dgm:pt modelId="{7D85400D-2BE2-4D60-9259-3D9F596AB8CE}" type="pres">
      <dgm:prSet presAssocID="{2FFD705E-620F-44D8-BC32-FF318B9A2E18}" presName="level2Shape" presStyleLbl="node2" presStyleIdx="0" presStyleCnt="1" custAng="0" custLinFactX="14212" custLinFactNeighborX="100000" custLinFactNeighborY="-25171"/>
      <dgm:spPr/>
      <dgm:t>
        <a:bodyPr/>
        <a:lstStyle/>
        <a:p>
          <a:endParaRPr lang="en-US"/>
        </a:p>
      </dgm:t>
    </dgm:pt>
    <dgm:pt modelId="{5FF081AC-4A38-4F39-AB73-46F34DAEA9A0}" type="pres">
      <dgm:prSet presAssocID="{2FFD705E-620F-44D8-BC32-FF318B9A2E18}" presName="hierChild3" presStyleCnt="0"/>
      <dgm:spPr/>
    </dgm:pt>
    <dgm:pt modelId="{6EDFA2ED-CF87-40AE-B749-8487D867D309}" type="pres">
      <dgm:prSet presAssocID="{4E3F9C77-B8C1-47BC-8CC5-277DD8198E3A}" presName="Name19" presStyleLbl="parChTrans1D3" presStyleIdx="0" presStyleCnt="3"/>
      <dgm:spPr/>
      <dgm:t>
        <a:bodyPr/>
        <a:lstStyle/>
        <a:p>
          <a:endParaRPr lang="en-US"/>
        </a:p>
      </dgm:t>
    </dgm:pt>
    <dgm:pt modelId="{227EBBB6-86F3-417E-A66A-DE9A9DCE52CC}" type="pres">
      <dgm:prSet presAssocID="{0B15E6A9-B769-4F50-844A-91CC958E664B}" presName="Name21" presStyleCnt="0"/>
      <dgm:spPr/>
    </dgm:pt>
    <dgm:pt modelId="{05748E55-EA50-4408-B2B4-5923834F9BCB}" type="pres">
      <dgm:prSet presAssocID="{0B15E6A9-B769-4F50-844A-91CC958E664B}" presName="level2Shape" presStyleLbl="node3" presStyleIdx="0" presStyleCnt="3"/>
      <dgm:spPr/>
      <dgm:t>
        <a:bodyPr/>
        <a:lstStyle/>
        <a:p>
          <a:endParaRPr lang="en-US"/>
        </a:p>
      </dgm:t>
    </dgm:pt>
    <dgm:pt modelId="{12C0B505-8215-44D0-975D-5951E798F304}" type="pres">
      <dgm:prSet presAssocID="{0B15E6A9-B769-4F50-844A-91CC958E664B}" presName="hierChild3" presStyleCnt="0"/>
      <dgm:spPr/>
    </dgm:pt>
    <dgm:pt modelId="{6E43D4BC-569B-4095-8A9D-A3EF51F393C8}" type="pres">
      <dgm:prSet presAssocID="{1095B535-AC77-4361-90C1-403349DF6279}" presName="Name19" presStyleLbl="parChTrans1D4" presStyleIdx="0" presStyleCnt="9"/>
      <dgm:spPr/>
      <dgm:t>
        <a:bodyPr/>
        <a:lstStyle/>
        <a:p>
          <a:endParaRPr lang="en-US"/>
        </a:p>
      </dgm:t>
    </dgm:pt>
    <dgm:pt modelId="{1F4D7C46-545A-4D3D-8427-B3B7FC98B6DC}" type="pres">
      <dgm:prSet presAssocID="{4990D59A-D12C-4C95-BB98-3EA9B7AB6162}" presName="Name21" presStyleCnt="0"/>
      <dgm:spPr/>
    </dgm:pt>
    <dgm:pt modelId="{9E98F4C1-F731-40CE-BDF9-7690BAB7BB23}" type="pres">
      <dgm:prSet presAssocID="{4990D59A-D12C-4C95-BB98-3EA9B7AB6162}" presName="level2Shape" presStyleLbl="node4" presStyleIdx="0" presStyleCnt="9"/>
      <dgm:spPr/>
      <dgm:t>
        <a:bodyPr/>
        <a:lstStyle/>
        <a:p>
          <a:endParaRPr lang="en-US"/>
        </a:p>
      </dgm:t>
    </dgm:pt>
    <dgm:pt modelId="{A2EE07AB-E2B2-4551-8210-1A1F4F8B4063}" type="pres">
      <dgm:prSet presAssocID="{4990D59A-D12C-4C95-BB98-3EA9B7AB6162}" presName="hierChild3" presStyleCnt="0"/>
      <dgm:spPr/>
    </dgm:pt>
    <dgm:pt modelId="{B55C20DF-176C-4DAB-9784-F0A4394E31F0}" type="pres">
      <dgm:prSet presAssocID="{2DBDF867-6593-4C2A-BA7A-E5FDF8CFEE68}" presName="Name19" presStyleLbl="parChTrans1D4" presStyleIdx="1" presStyleCnt="9"/>
      <dgm:spPr/>
      <dgm:t>
        <a:bodyPr/>
        <a:lstStyle/>
        <a:p>
          <a:endParaRPr lang="en-US"/>
        </a:p>
      </dgm:t>
    </dgm:pt>
    <dgm:pt modelId="{A4B8934E-BE72-4DC6-845B-C48C0382485A}" type="pres">
      <dgm:prSet presAssocID="{B6519C8A-670C-43CE-A982-1E7A7F645532}" presName="Name21" presStyleCnt="0"/>
      <dgm:spPr/>
    </dgm:pt>
    <dgm:pt modelId="{17A8A07A-CF4F-4CF8-92E3-4B3686F6731C}" type="pres">
      <dgm:prSet presAssocID="{B6519C8A-670C-43CE-A982-1E7A7F645532}" presName="level2Shape" presStyleLbl="node4" presStyleIdx="1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A7CD3B87-1AC8-4269-83B3-799BE0B73D64}" type="pres">
      <dgm:prSet presAssocID="{B6519C8A-670C-43CE-A982-1E7A7F645532}" presName="hierChild3" presStyleCnt="0"/>
      <dgm:spPr/>
    </dgm:pt>
    <dgm:pt modelId="{C3C8840E-FE7F-4B75-91E6-9EA5F0EB14BB}" type="pres">
      <dgm:prSet presAssocID="{39DD342D-ADDA-4ED3-90D8-935218081287}" presName="Name19" presStyleLbl="parChTrans1D4" presStyleIdx="2" presStyleCnt="9"/>
      <dgm:spPr/>
      <dgm:t>
        <a:bodyPr/>
        <a:lstStyle/>
        <a:p>
          <a:endParaRPr lang="en-US"/>
        </a:p>
      </dgm:t>
    </dgm:pt>
    <dgm:pt modelId="{AC4C7099-59BB-4F9A-B6EB-7D24932E5865}" type="pres">
      <dgm:prSet presAssocID="{F109A626-4D8C-4F60-B26D-5119D979598C}" presName="Name21" presStyleCnt="0"/>
      <dgm:spPr/>
    </dgm:pt>
    <dgm:pt modelId="{94272BFF-5044-45BA-9D04-7AAC010B9E79}" type="pres">
      <dgm:prSet presAssocID="{F109A626-4D8C-4F60-B26D-5119D979598C}" presName="level2Shape" presStyleLbl="node4" presStyleIdx="2" presStyleCnt="9"/>
      <dgm:spPr/>
      <dgm:t>
        <a:bodyPr/>
        <a:lstStyle/>
        <a:p>
          <a:endParaRPr lang="en-US"/>
        </a:p>
      </dgm:t>
    </dgm:pt>
    <dgm:pt modelId="{1B296D5A-B026-4A3A-A8EB-F4A3516D1A43}" type="pres">
      <dgm:prSet presAssocID="{F109A626-4D8C-4F60-B26D-5119D979598C}" presName="hierChild3" presStyleCnt="0"/>
      <dgm:spPr/>
    </dgm:pt>
    <dgm:pt modelId="{4EE6FEE0-A60F-4731-9127-A12A8E8729A8}" type="pres">
      <dgm:prSet presAssocID="{2F52BF5C-8824-41B0-8F45-B8BC056A6EAC}" presName="Name19" presStyleLbl="parChTrans1D4" presStyleIdx="3" presStyleCnt="9"/>
      <dgm:spPr/>
      <dgm:t>
        <a:bodyPr/>
        <a:lstStyle/>
        <a:p>
          <a:endParaRPr lang="en-US"/>
        </a:p>
      </dgm:t>
    </dgm:pt>
    <dgm:pt modelId="{B196AA1F-7A5A-48C2-8360-3CB82E879A9B}" type="pres">
      <dgm:prSet presAssocID="{996883DF-AF2F-4220-885F-CBCDA30EF650}" presName="Name21" presStyleCnt="0"/>
      <dgm:spPr/>
    </dgm:pt>
    <dgm:pt modelId="{51584AF6-DE3D-4B3E-90D0-44EDC99613D0}" type="pres">
      <dgm:prSet presAssocID="{996883DF-AF2F-4220-885F-CBCDA30EF650}" presName="level2Shape" presStyleLbl="node4" presStyleIdx="3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5DC94759-71E8-4B6F-88BB-2EA06D7E35E5}" type="pres">
      <dgm:prSet presAssocID="{996883DF-AF2F-4220-885F-CBCDA30EF650}" presName="hierChild3" presStyleCnt="0"/>
      <dgm:spPr/>
    </dgm:pt>
    <dgm:pt modelId="{7C5FEED6-0606-44DC-B84B-8D1B87A3000E}" type="pres">
      <dgm:prSet presAssocID="{63E3D3EE-BD04-4CD0-8C08-C1661ADD5CAA}" presName="Name19" presStyleLbl="parChTrans1D4" presStyleIdx="4" presStyleCnt="9"/>
      <dgm:spPr/>
      <dgm:t>
        <a:bodyPr/>
        <a:lstStyle/>
        <a:p>
          <a:endParaRPr lang="en-US"/>
        </a:p>
      </dgm:t>
    </dgm:pt>
    <dgm:pt modelId="{9346A101-52AA-473A-B256-91E0C9B54795}" type="pres">
      <dgm:prSet presAssocID="{4907F140-CADE-4706-862B-3800872C3755}" presName="Name21" presStyleCnt="0"/>
      <dgm:spPr/>
    </dgm:pt>
    <dgm:pt modelId="{EF164553-C661-4A72-A77D-04EFA338FD13}" type="pres">
      <dgm:prSet presAssocID="{4907F140-CADE-4706-862B-3800872C3755}" presName="level2Shape" presStyleLbl="node4" presStyleIdx="4" presStyleCnt="9"/>
      <dgm:spPr/>
      <dgm:t>
        <a:bodyPr/>
        <a:lstStyle/>
        <a:p>
          <a:endParaRPr lang="en-US"/>
        </a:p>
      </dgm:t>
    </dgm:pt>
    <dgm:pt modelId="{CBCAB461-08CB-4254-AAB9-FF815D9EDB2F}" type="pres">
      <dgm:prSet presAssocID="{4907F140-CADE-4706-862B-3800872C3755}" presName="hierChild3" presStyleCnt="0"/>
      <dgm:spPr/>
    </dgm:pt>
    <dgm:pt modelId="{3D0BCE2D-A13E-4F56-8F98-71C66D46D699}" type="pres">
      <dgm:prSet presAssocID="{0B31742B-0C60-4074-B3C4-756639DE4491}" presName="Name19" presStyleLbl="parChTrans1D4" presStyleIdx="5" presStyleCnt="9"/>
      <dgm:spPr/>
      <dgm:t>
        <a:bodyPr/>
        <a:lstStyle/>
        <a:p>
          <a:endParaRPr lang="en-US"/>
        </a:p>
      </dgm:t>
    </dgm:pt>
    <dgm:pt modelId="{C2CDC11B-72C0-42D7-B507-F02BD0C14E02}" type="pres">
      <dgm:prSet presAssocID="{372474E2-0E45-4BD3-A7F7-C59775A5064A}" presName="Name21" presStyleCnt="0"/>
      <dgm:spPr/>
    </dgm:pt>
    <dgm:pt modelId="{5F8DC824-D621-480F-9E2E-828017BB6839}" type="pres">
      <dgm:prSet presAssocID="{372474E2-0E45-4BD3-A7F7-C59775A5064A}" presName="level2Shape" presStyleLbl="node4" presStyleIdx="5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9859A5FB-6E77-459F-9142-DED40947423D}" type="pres">
      <dgm:prSet presAssocID="{372474E2-0E45-4BD3-A7F7-C59775A5064A}" presName="hierChild3" presStyleCnt="0"/>
      <dgm:spPr/>
    </dgm:pt>
    <dgm:pt modelId="{15DEAC90-4522-472B-8230-01B81E31E179}" type="pres">
      <dgm:prSet presAssocID="{BD4375B5-27EF-49C9-8D22-D26D84D7767C}" presName="Name19" presStyleLbl="parChTrans1D3" presStyleIdx="1" presStyleCnt="3"/>
      <dgm:spPr/>
      <dgm:t>
        <a:bodyPr/>
        <a:lstStyle/>
        <a:p>
          <a:endParaRPr lang="en-US"/>
        </a:p>
      </dgm:t>
    </dgm:pt>
    <dgm:pt modelId="{7CF21FDC-51EF-4102-AB6F-CE81DF89E132}" type="pres">
      <dgm:prSet presAssocID="{B315C161-A86C-4144-A5CA-2B0B5300EACE}" presName="Name21" presStyleCnt="0"/>
      <dgm:spPr/>
    </dgm:pt>
    <dgm:pt modelId="{58322E6C-EDCA-4A2C-8F31-964B97E6355A}" type="pres">
      <dgm:prSet presAssocID="{B315C161-A86C-4144-A5CA-2B0B5300EACE}" presName="level2Shape" presStyleLbl="node3" presStyleIdx="1" presStyleCnt="3"/>
      <dgm:spPr/>
      <dgm:t>
        <a:bodyPr/>
        <a:lstStyle/>
        <a:p>
          <a:endParaRPr lang="en-US"/>
        </a:p>
      </dgm:t>
    </dgm:pt>
    <dgm:pt modelId="{0E7480D9-DB76-40EA-8C2D-8D45B043C314}" type="pres">
      <dgm:prSet presAssocID="{B315C161-A86C-4144-A5CA-2B0B5300EACE}" presName="hierChild3" presStyleCnt="0"/>
      <dgm:spPr/>
    </dgm:pt>
    <dgm:pt modelId="{A695235B-49E5-4F5E-AF3B-07EC72D04BCA}" type="pres">
      <dgm:prSet presAssocID="{DED9865A-3D11-434F-B7FB-8865DB022362}" presName="Name19" presStyleLbl="parChTrans1D4" presStyleIdx="6" presStyleCnt="9"/>
      <dgm:spPr/>
      <dgm:t>
        <a:bodyPr/>
        <a:lstStyle/>
        <a:p>
          <a:endParaRPr lang="en-US"/>
        </a:p>
      </dgm:t>
    </dgm:pt>
    <dgm:pt modelId="{7C7F4D39-6D09-496C-BF54-B302FEB8DB85}" type="pres">
      <dgm:prSet presAssocID="{9D8D0EED-5C28-4232-B16B-7E382906F997}" presName="Name21" presStyleCnt="0"/>
      <dgm:spPr/>
    </dgm:pt>
    <dgm:pt modelId="{A735BB8C-B721-4DB8-A240-93B8126E1B0C}" type="pres">
      <dgm:prSet presAssocID="{9D8D0EED-5C28-4232-B16B-7E382906F997}" presName="level2Shape" presStyleLbl="node4" presStyleIdx="6" presStyleCnt="9"/>
      <dgm:spPr/>
      <dgm:t>
        <a:bodyPr/>
        <a:lstStyle/>
        <a:p>
          <a:endParaRPr lang="en-US"/>
        </a:p>
      </dgm:t>
    </dgm:pt>
    <dgm:pt modelId="{88D4DDFE-6A06-445E-A07C-9380F2781FD9}" type="pres">
      <dgm:prSet presAssocID="{9D8D0EED-5C28-4232-B16B-7E382906F997}" presName="hierChild3" presStyleCnt="0"/>
      <dgm:spPr/>
    </dgm:pt>
    <dgm:pt modelId="{690E97F7-AC51-48B9-810A-70915CCBBD91}" type="pres">
      <dgm:prSet presAssocID="{64AE9982-2876-4D8B-895E-B0C2C91DFF0C}" presName="Name19" presStyleLbl="parChTrans1D4" presStyleIdx="7" presStyleCnt="9"/>
      <dgm:spPr/>
      <dgm:t>
        <a:bodyPr/>
        <a:lstStyle/>
        <a:p>
          <a:endParaRPr lang="en-US"/>
        </a:p>
      </dgm:t>
    </dgm:pt>
    <dgm:pt modelId="{BF00BED7-37E3-4613-AF45-772D6BB947C6}" type="pres">
      <dgm:prSet presAssocID="{87399A92-CBF1-41F8-A098-72D1747F1E12}" presName="Name21" presStyleCnt="0"/>
      <dgm:spPr/>
    </dgm:pt>
    <dgm:pt modelId="{1E716E53-1CBA-4CC8-8E8D-335688C14180}" type="pres">
      <dgm:prSet presAssocID="{87399A92-CBF1-41F8-A098-72D1747F1E12}" presName="level2Shape" presStyleLbl="node4" presStyleIdx="7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C411C149-A582-4FD5-93EC-9F7DC6C5BC93}" type="pres">
      <dgm:prSet presAssocID="{87399A92-CBF1-41F8-A098-72D1747F1E12}" presName="hierChild3" presStyleCnt="0"/>
      <dgm:spPr/>
    </dgm:pt>
    <dgm:pt modelId="{452E47E1-DE5E-43C2-BE99-6FD414686B54}" type="pres">
      <dgm:prSet presAssocID="{FC600E30-459F-41E1-9483-63541F077E2D}" presName="Name19" presStyleLbl="parChTrans1D4" presStyleIdx="8" presStyleCnt="9"/>
      <dgm:spPr/>
      <dgm:t>
        <a:bodyPr/>
        <a:lstStyle/>
        <a:p>
          <a:endParaRPr lang="en-US"/>
        </a:p>
      </dgm:t>
    </dgm:pt>
    <dgm:pt modelId="{D8FED6B5-4710-49B8-944B-8EBB17C0EF70}" type="pres">
      <dgm:prSet presAssocID="{6A84429E-4F0C-4685-9434-1229B69C9F84}" presName="Name21" presStyleCnt="0"/>
      <dgm:spPr/>
    </dgm:pt>
    <dgm:pt modelId="{FAD6FA81-4F94-48C5-86A7-D7C544D37AD6}" type="pres">
      <dgm:prSet presAssocID="{6A84429E-4F0C-4685-9434-1229B69C9F84}" presName="level2Shape" presStyleLbl="node4" presStyleIdx="8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8CC466C0-36CC-484D-A1FD-DACBAFEC3E53}" type="pres">
      <dgm:prSet presAssocID="{6A84429E-4F0C-4685-9434-1229B69C9F84}" presName="hierChild3" presStyleCnt="0"/>
      <dgm:spPr/>
    </dgm:pt>
    <dgm:pt modelId="{51FCD676-F7E3-4D7D-9C62-0D678764697C}" type="pres">
      <dgm:prSet presAssocID="{F224FA91-B6B4-40C2-B5D7-0527798A6629}" presName="Name19" presStyleLbl="parChTrans1D3" presStyleIdx="2" presStyleCnt="3"/>
      <dgm:spPr/>
      <dgm:t>
        <a:bodyPr/>
        <a:lstStyle/>
        <a:p>
          <a:endParaRPr lang="en-US"/>
        </a:p>
      </dgm:t>
    </dgm:pt>
    <dgm:pt modelId="{C79B47BC-429B-471C-A371-DC5CAEA02A3C}" type="pres">
      <dgm:prSet presAssocID="{C5707780-316D-4E37-A88D-974505525FCD}" presName="Name21" presStyleCnt="0"/>
      <dgm:spPr/>
    </dgm:pt>
    <dgm:pt modelId="{44CE4ECE-7523-41B4-A3C1-97B0BF596D02}" type="pres">
      <dgm:prSet presAssocID="{C5707780-316D-4E37-A88D-974505525FCD}" presName="level2Shape" presStyleLbl="node3" presStyleIdx="2" presStyleCnt="3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A503AC62-8E30-453C-929A-470B95E06BAD}" type="pres">
      <dgm:prSet presAssocID="{C5707780-316D-4E37-A88D-974505525FCD}" presName="hierChild3" presStyleCnt="0"/>
      <dgm:spPr/>
    </dgm:pt>
    <dgm:pt modelId="{762A9029-E51B-4256-AF34-846956C6D0DC}" type="pres">
      <dgm:prSet presAssocID="{3E459F84-4F34-4CD0-BCC4-C59769BC71FA}" presName="bgShapesFlow" presStyleCnt="0"/>
      <dgm:spPr/>
    </dgm:pt>
  </dgm:ptLst>
  <dgm:cxnLst>
    <dgm:cxn modelId="{CFD15AD6-EFDB-4FA2-B1D8-72C9AB593031}" srcId="{F109A626-4D8C-4F60-B26D-5119D979598C}" destId="{996883DF-AF2F-4220-885F-CBCDA30EF650}" srcOrd="0" destOrd="0" parTransId="{2F52BF5C-8824-41B0-8F45-B8BC056A6EAC}" sibTransId="{58375E02-A4AB-4DE4-A43C-58AC8C4BE07F}"/>
    <dgm:cxn modelId="{BC077917-420B-461F-9B37-66098F80D817}" type="presOf" srcId="{B818EAC5-39EE-408E-8611-636FEB3E74A3}" destId="{D6BEE320-5403-47D4-82C6-93C03F840743}" srcOrd="0" destOrd="0" presId="urn:microsoft.com/office/officeart/2005/8/layout/hierarchy6"/>
    <dgm:cxn modelId="{73F329D6-2218-4714-A26C-19D66D80ED53}" srcId="{0B15E6A9-B769-4F50-844A-91CC958E664B}" destId="{4907F140-CADE-4706-862B-3800872C3755}" srcOrd="2" destOrd="0" parTransId="{63E3D3EE-BD04-4CD0-8C08-C1661ADD5CAA}" sibTransId="{B240A6F8-A982-4BDE-AF8B-D26E675E2D69}"/>
    <dgm:cxn modelId="{CB20F282-C101-4811-82AA-538B4ACC2DE9}" type="presOf" srcId="{2DBDF867-6593-4C2A-BA7A-E5FDF8CFEE68}" destId="{B55C20DF-176C-4DAB-9784-F0A4394E31F0}" srcOrd="0" destOrd="0" presId="urn:microsoft.com/office/officeart/2005/8/layout/hierarchy6"/>
    <dgm:cxn modelId="{A3B68885-DB57-42D5-B80E-4ED84FCF574C}" type="presOf" srcId="{0B31742B-0C60-4074-B3C4-756639DE4491}" destId="{3D0BCE2D-A13E-4F56-8F98-71C66D46D699}" srcOrd="0" destOrd="0" presId="urn:microsoft.com/office/officeart/2005/8/layout/hierarchy6"/>
    <dgm:cxn modelId="{D79E066A-4AAF-4244-95E2-773F396BEFA7}" type="presOf" srcId="{63E3D3EE-BD04-4CD0-8C08-C1661ADD5CAA}" destId="{7C5FEED6-0606-44DC-B84B-8D1B87A3000E}" srcOrd="0" destOrd="0" presId="urn:microsoft.com/office/officeart/2005/8/layout/hierarchy6"/>
    <dgm:cxn modelId="{39EFC771-1A2D-4A92-AC56-AD2DA6EDB65B}" type="presOf" srcId="{9D8D0EED-5C28-4232-B16B-7E382906F997}" destId="{A735BB8C-B721-4DB8-A240-93B8126E1B0C}" srcOrd="0" destOrd="0" presId="urn:microsoft.com/office/officeart/2005/8/layout/hierarchy6"/>
    <dgm:cxn modelId="{36C63E92-29AD-4004-A181-FDD9120C884C}" srcId="{B315C161-A86C-4144-A5CA-2B0B5300EACE}" destId="{9D8D0EED-5C28-4232-B16B-7E382906F997}" srcOrd="0" destOrd="0" parTransId="{DED9865A-3D11-434F-B7FB-8865DB022362}" sibTransId="{9DFBF989-5382-4338-A08A-7AF560AA4368}"/>
    <dgm:cxn modelId="{70B7DAB2-EDFC-4C22-8C48-710A6A60560E}" type="presOf" srcId="{B6519C8A-670C-43CE-A982-1E7A7F645532}" destId="{17A8A07A-CF4F-4CF8-92E3-4B3686F6731C}" srcOrd="0" destOrd="0" presId="urn:microsoft.com/office/officeart/2005/8/layout/hierarchy6"/>
    <dgm:cxn modelId="{86F093FE-81F6-42AC-A675-0E5BDB58DCFA}" type="presOf" srcId="{87399A92-CBF1-41F8-A098-72D1747F1E12}" destId="{1E716E53-1CBA-4CC8-8E8D-335688C14180}" srcOrd="0" destOrd="0" presId="urn:microsoft.com/office/officeart/2005/8/layout/hierarchy6"/>
    <dgm:cxn modelId="{F40B13FC-AED6-4CB6-B4A0-BDBB58E8172D}" type="presOf" srcId="{8A4137EA-FED7-4C24-9A36-EC57B7B6CCE1}" destId="{83C2866E-4FC2-482C-977E-A71B8FF60EF4}" srcOrd="0" destOrd="0" presId="urn:microsoft.com/office/officeart/2005/8/layout/hierarchy6"/>
    <dgm:cxn modelId="{828B2AD8-FE2A-4862-82CF-F0249C578F35}" srcId="{B315C161-A86C-4144-A5CA-2B0B5300EACE}" destId="{6A84429E-4F0C-4685-9434-1229B69C9F84}" srcOrd="1" destOrd="0" parTransId="{FC600E30-459F-41E1-9483-63541F077E2D}" sibTransId="{99D7EB47-AE4A-4B0D-9CC3-A8E37D8F69E1}"/>
    <dgm:cxn modelId="{C8D1E1CB-BE64-48BB-92E6-6215A81466B0}" type="presOf" srcId="{B315C161-A86C-4144-A5CA-2B0B5300EACE}" destId="{58322E6C-EDCA-4A2C-8F31-964B97E6355A}" srcOrd="0" destOrd="0" presId="urn:microsoft.com/office/officeart/2005/8/layout/hierarchy6"/>
    <dgm:cxn modelId="{9AE7FFFF-E2E6-4862-9A63-4EF0C67357DB}" type="presOf" srcId="{2FFD705E-620F-44D8-BC32-FF318B9A2E18}" destId="{7D85400D-2BE2-4D60-9259-3D9F596AB8CE}" srcOrd="0" destOrd="0" presId="urn:microsoft.com/office/officeart/2005/8/layout/hierarchy6"/>
    <dgm:cxn modelId="{71EAD5D3-7A45-44F0-BCD4-6A02E5CD78D0}" srcId="{2FFD705E-620F-44D8-BC32-FF318B9A2E18}" destId="{0B15E6A9-B769-4F50-844A-91CC958E664B}" srcOrd="0" destOrd="0" parTransId="{4E3F9C77-B8C1-47BC-8CC5-277DD8198E3A}" sibTransId="{92EB3C69-227E-4475-A4E6-B322295BE98A}"/>
    <dgm:cxn modelId="{EB3CE786-F634-40D6-B8B8-E9D823C37F0B}" srcId="{2FFD705E-620F-44D8-BC32-FF318B9A2E18}" destId="{B315C161-A86C-4144-A5CA-2B0B5300EACE}" srcOrd="1" destOrd="0" parTransId="{BD4375B5-27EF-49C9-8D22-D26D84D7767C}" sibTransId="{7031E335-9DC0-40FB-B01A-3DEC4ABA2B07}"/>
    <dgm:cxn modelId="{3EBE409A-1538-4409-86C9-CC4E90747D0D}" type="presOf" srcId="{1095B535-AC77-4361-90C1-403349DF6279}" destId="{6E43D4BC-569B-4095-8A9D-A3EF51F393C8}" srcOrd="0" destOrd="0" presId="urn:microsoft.com/office/officeart/2005/8/layout/hierarchy6"/>
    <dgm:cxn modelId="{508C4689-29D2-44A5-A9D4-DE0BB8F0F2EA}" type="presOf" srcId="{2F52BF5C-8824-41B0-8F45-B8BC056A6EAC}" destId="{4EE6FEE0-A60F-4731-9127-A12A8E8729A8}" srcOrd="0" destOrd="0" presId="urn:microsoft.com/office/officeart/2005/8/layout/hierarchy6"/>
    <dgm:cxn modelId="{6AFD65B3-C0BD-415B-AAD3-52CE4AEDA496}" srcId="{9D8D0EED-5C28-4232-B16B-7E382906F997}" destId="{87399A92-CBF1-41F8-A098-72D1747F1E12}" srcOrd="0" destOrd="0" parTransId="{64AE9982-2876-4D8B-895E-B0C2C91DFF0C}" sibTransId="{4D9AF106-75F1-48D8-90A9-A8081FD37040}"/>
    <dgm:cxn modelId="{F847AFF8-5593-4B64-ABC1-E679DDB0B1D2}" type="presOf" srcId="{372474E2-0E45-4BD3-A7F7-C59775A5064A}" destId="{5F8DC824-D621-480F-9E2E-828017BB6839}" srcOrd="0" destOrd="0" presId="urn:microsoft.com/office/officeart/2005/8/layout/hierarchy6"/>
    <dgm:cxn modelId="{5D2B6009-2934-4099-9574-F3F517C2A14E}" srcId="{4990D59A-D12C-4C95-BB98-3EA9B7AB6162}" destId="{B6519C8A-670C-43CE-A982-1E7A7F645532}" srcOrd="0" destOrd="0" parTransId="{2DBDF867-6593-4C2A-BA7A-E5FDF8CFEE68}" sibTransId="{9E57CF82-2516-49A9-8882-7FDD64DBA6EE}"/>
    <dgm:cxn modelId="{04C88A9E-31C1-4EC6-A9B5-73CE51B53834}" srcId="{8A4137EA-FED7-4C24-9A36-EC57B7B6CCE1}" destId="{2FFD705E-620F-44D8-BC32-FF318B9A2E18}" srcOrd="0" destOrd="0" parTransId="{B818EAC5-39EE-408E-8611-636FEB3E74A3}" sibTransId="{0280FE1D-0699-4BA0-9168-9C9FDF33830E}"/>
    <dgm:cxn modelId="{8D83237C-9C76-4830-AF29-7E491540C58A}" type="presOf" srcId="{FC600E30-459F-41E1-9483-63541F077E2D}" destId="{452E47E1-DE5E-43C2-BE99-6FD414686B54}" srcOrd="0" destOrd="0" presId="urn:microsoft.com/office/officeart/2005/8/layout/hierarchy6"/>
    <dgm:cxn modelId="{A17957FC-3086-47D8-88B9-305F0B3039A9}" type="presOf" srcId="{3E459F84-4F34-4CD0-BCC4-C59769BC71FA}" destId="{173B26FC-6FDA-42AE-ABC1-E1CB37D3F8DA}" srcOrd="0" destOrd="0" presId="urn:microsoft.com/office/officeart/2005/8/layout/hierarchy6"/>
    <dgm:cxn modelId="{73C4ACA1-70E5-4FE4-B832-E5749A57A28E}" type="presOf" srcId="{4907F140-CADE-4706-862B-3800872C3755}" destId="{EF164553-C661-4A72-A77D-04EFA338FD13}" srcOrd="0" destOrd="0" presId="urn:microsoft.com/office/officeart/2005/8/layout/hierarchy6"/>
    <dgm:cxn modelId="{85EC0162-3780-4A9D-ABD2-B58AC85E691F}" type="presOf" srcId="{996883DF-AF2F-4220-885F-CBCDA30EF650}" destId="{51584AF6-DE3D-4B3E-90D0-44EDC99613D0}" srcOrd="0" destOrd="0" presId="urn:microsoft.com/office/officeart/2005/8/layout/hierarchy6"/>
    <dgm:cxn modelId="{DD039738-B793-4134-932C-F7BD90813D5E}" type="presOf" srcId="{0B15E6A9-B769-4F50-844A-91CC958E664B}" destId="{05748E55-EA50-4408-B2B4-5923834F9BCB}" srcOrd="0" destOrd="0" presId="urn:microsoft.com/office/officeart/2005/8/layout/hierarchy6"/>
    <dgm:cxn modelId="{5C0EEDE5-799A-4570-84C4-3B28DF6B32C3}" type="presOf" srcId="{F109A626-4D8C-4F60-B26D-5119D979598C}" destId="{94272BFF-5044-45BA-9D04-7AAC010B9E79}" srcOrd="0" destOrd="0" presId="urn:microsoft.com/office/officeart/2005/8/layout/hierarchy6"/>
    <dgm:cxn modelId="{E80388E2-0535-4A3E-A2D7-15B24ED3FB9C}" type="presOf" srcId="{6A84429E-4F0C-4685-9434-1229B69C9F84}" destId="{FAD6FA81-4F94-48C5-86A7-D7C544D37AD6}" srcOrd="0" destOrd="0" presId="urn:microsoft.com/office/officeart/2005/8/layout/hierarchy6"/>
    <dgm:cxn modelId="{35CBCB57-5B47-4AEC-B703-F3883CF0A340}" srcId="{0B15E6A9-B769-4F50-844A-91CC958E664B}" destId="{F109A626-4D8C-4F60-B26D-5119D979598C}" srcOrd="1" destOrd="0" parTransId="{39DD342D-ADDA-4ED3-90D8-935218081287}" sibTransId="{D92E866A-6C56-4045-A38A-22F615C1C17F}"/>
    <dgm:cxn modelId="{C38A4E11-2AC6-4F15-BB20-BB591EB2FAF9}" type="presOf" srcId="{C5707780-316D-4E37-A88D-974505525FCD}" destId="{44CE4ECE-7523-41B4-A3C1-97B0BF596D02}" srcOrd="0" destOrd="0" presId="urn:microsoft.com/office/officeart/2005/8/layout/hierarchy6"/>
    <dgm:cxn modelId="{C213472E-DDB5-4CC6-8D25-290141DD70D1}" type="presOf" srcId="{F224FA91-B6B4-40C2-B5D7-0527798A6629}" destId="{51FCD676-F7E3-4D7D-9C62-0D678764697C}" srcOrd="0" destOrd="0" presId="urn:microsoft.com/office/officeart/2005/8/layout/hierarchy6"/>
    <dgm:cxn modelId="{9524F7B3-F8B0-4798-AA97-33A897C64ECB}" type="presOf" srcId="{4E3F9C77-B8C1-47BC-8CC5-277DD8198E3A}" destId="{6EDFA2ED-CF87-40AE-B749-8487D867D309}" srcOrd="0" destOrd="0" presId="urn:microsoft.com/office/officeart/2005/8/layout/hierarchy6"/>
    <dgm:cxn modelId="{45A3D069-FE83-488E-A807-A2D22B787BC4}" type="presOf" srcId="{DED9865A-3D11-434F-B7FB-8865DB022362}" destId="{A695235B-49E5-4F5E-AF3B-07EC72D04BCA}" srcOrd="0" destOrd="0" presId="urn:microsoft.com/office/officeart/2005/8/layout/hierarchy6"/>
    <dgm:cxn modelId="{12A8B727-9C35-4D31-A407-FE52CB59854A}" srcId="{4907F140-CADE-4706-862B-3800872C3755}" destId="{372474E2-0E45-4BD3-A7F7-C59775A5064A}" srcOrd="0" destOrd="0" parTransId="{0B31742B-0C60-4074-B3C4-756639DE4491}" sibTransId="{D4DE5B2E-49F4-4867-A3F6-BA39BEE620BE}"/>
    <dgm:cxn modelId="{4C317016-7E5A-4355-A904-8194B833F1FA}" type="presOf" srcId="{39DD342D-ADDA-4ED3-90D8-935218081287}" destId="{C3C8840E-FE7F-4B75-91E6-9EA5F0EB14BB}" srcOrd="0" destOrd="0" presId="urn:microsoft.com/office/officeart/2005/8/layout/hierarchy6"/>
    <dgm:cxn modelId="{ADAFA265-C913-405F-9C13-00033ABAD608}" type="presOf" srcId="{BD4375B5-27EF-49C9-8D22-D26D84D7767C}" destId="{15DEAC90-4522-472B-8230-01B81E31E179}" srcOrd="0" destOrd="0" presId="urn:microsoft.com/office/officeart/2005/8/layout/hierarchy6"/>
    <dgm:cxn modelId="{1BD16633-E286-45F7-96EA-A5C9AB5E2851}" srcId="{0B15E6A9-B769-4F50-844A-91CC958E664B}" destId="{4990D59A-D12C-4C95-BB98-3EA9B7AB6162}" srcOrd="0" destOrd="0" parTransId="{1095B535-AC77-4361-90C1-403349DF6279}" sibTransId="{F9F82B0E-0A5C-4DBF-B0D3-5A3E33EF3190}"/>
    <dgm:cxn modelId="{92E72EAA-6212-4146-A9AA-D186FD7B23A3}" srcId="{2FFD705E-620F-44D8-BC32-FF318B9A2E18}" destId="{C5707780-316D-4E37-A88D-974505525FCD}" srcOrd="2" destOrd="0" parTransId="{F224FA91-B6B4-40C2-B5D7-0527798A6629}" sibTransId="{A19DC67E-7577-4636-9F8F-775EE4DDC931}"/>
    <dgm:cxn modelId="{3FF4FEAE-3AD1-485A-8B29-59A6962F8314}" type="presOf" srcId="{4990D59A-D12C-4C95-BB98-3EA9B7AB6162}" destId="{9E98F4C1-F731-40CE-BDF9-7690BAB7BB23}" srcOrd="0" destOrd="0" presId="urn:microsoft.com/office/officeart/2005/8/layout/hierarchy6"/>
    <dgm:cxn modelId="{F3D7019C-73C0-4AB6-A7B1-D0A4C3C6C68F}" srcId="{3E459F84-4F34-4CD0-BCC4-C59769BC71FA}" destId="{8A4137EA-FED7-4C24-9A36-EC57B7B6CCE1}" srcOrd="0" destOrd="0" parTransId="{1522D08B-2A45-467E-B3D9-985F06945FD7}" sibTransId="{EDD8B994-4CFA-499F-A538-A7B54C4A7923}"/>
    <dgm:cxn modelId="{BBCB58C2-6BEC-4340-81A8-4B988B43AB34}" type="presOf" srcId="{64AE9982-2876-4D8B-895E-B0C2C91DFF0C}" destId="{690E97F7-AC51-48B9-810A-70915CCBBD91}" srcOrd="0" destOrd="0" presId="urn:microsoft.com/office/officeart/2005/8/layout/hierarchy6"/>
    <dgm:cxn modelId="{E7F1B367-D19E-45B9-8A09-0C51208E1F04}" type="presParOf" srcId="{173B26FC-6FDA-42AE-ABC1-E1CB37D3F8DA}" destId="{A59461CB-7569-420C-B7A1-FC7342ADBB6A}" srcOrd="0" destOrd="0" presId="urn:microsoft.com/office/officeart/2005/8/layout/hierarchy6"/>
    <dgm:cxn modelId="{DE6B91E5-FCC3-4780-8E9F-A618387EBC2B}" type="presParOf" srcId="{A59461CB-7569-420C-B7A1-FC7342ADBB6A}" destId="{D65F0EBE-AFFC-47AF-AB8A-6961FAE84B9B}" srcOrd="0" destOrd="0" presId="urn:microsoft.com/office/officeart/2005/8/layout/hierarchy6"/>
    <dgm:cxn modelId="{DF31E645-6D09-4433-ACEB-664F3209097A}" type="presParOf" srcId="{D65F0EBE-AFFC-47AF-AB8A-6961FAE84B9B}" destId="{FF03657C-34E8-4BBB-8F84-3428B3D0ABB7}" srcOrd="0" destOrd="0" presId="urn:microsoft.com/office/officeart/2005/8/layout/hierarchy6"/>
    <dgm:cxn modelId="{E1B39224-955B-4962-86E9-34A185022231}" type="presParOf" srcId="{FF03657C-34E8-4BBB-8F84-3428B3D0ABB7}" destId="{83C2866E-4FC2-482C-977E-A71B8FF60EF4}" srcOrd="0" destOrd="0" presId="urn:microsoft.com/office/officeart/2005/8/layout/hierarchy6"/>
    <dgm:cxn modelId="{8F7326D8-0B53-4585-AFDF-8BBAA0E73982}" type="presParOf" srcId="{FF03657C-34E8-4BBB-8F84-3428B3D0ABB7}" destId="{3C9B2DBA-165E-4FEE-BFB3-DF8E924B5DCC}" srcOrd="1" destOrd="0" presId="urn:microsoft.com/office/officeart/2005/8/layout/hierarchy6"/>
    <dgm:cxn modelId="{E645ADA3-AC3D-4755-8E61-2A9ECC1E2A04}" type="presParOf" srcId="{3C9B2DBA-165E-4FEE-BFB3-DF8E924B5DCC}" destId="{D6BEE320-5403-47D4-82C6-93C03F840743}" srcOrd="0" destOrd="0" presId="urn:microsoft.com/office/officeart/2005/8/layout/hierarchy6"/>
    <dgm:cxn modelId="{866C199F-3E78-494B-AA5C-3914C5D9ABC3}" type="presParOf" srcId="{3C9B2DBA-165E-4FEE-BFB3-DF8E924B5DCC}" destId="{CF9A3B50-348C-478E-BCA2-4DCAEBB188DD}" srcOrd="1" destOrd="0" presId="urn:microsoft.com/office/officeart/2005/8/layout/hierarchy6"/>
    <dgm:cxn modelId="{18E00187-D2E6-4040-9CB7-A16B4FE96986}" type="presParOf" srcId="{CF9A3B50-348C-478E-BCA2-4DCAEBB188DD}" destId="{7D85400D-2BE2-4D60-9259-3D9F596AB8CE}" srcOrd="0" destOrd="0" presId="urn:microsoft.com/office/officeart/2005/8/layout/hierarchy6"/>
    <dgm:cxn modelId="{AAFD88C8-5459-4B59-ACF5-C0F6FB100386}" type="presParOf" srcId="{CF9A3B50-348C-478E-BCA2-4DCAEBB188DD}" destId="{5FF081AC-4A38-4F39-AB73-46F34DAEA9A0}" srcOrd="1" destOrd="0" presId="urn:microsoft.com/office/officeart/2005/8/layout/hierarchy6"/>
    <dgm:cxn modelId="{1D059CF1-14CB-429A-8A33-E8BAA0B0051E}" type="presParOf" srcId="{5FF081AC-4A38-4F39-AB73-46F34DAEA9A0}" destId="{6EDFA2ED-CF87-40AE-B749-8487D867D309}" srcOrd="0" destOrd="0" presId="urn:microsoft.com/office/officeart/2005/8/layout/hierarchy6"/>
    <dgm:cxn modelId="{6A321778-4590-487F-A29E-25E8FE98A3A3}" type="presParOf" srcId="{5FF081AC-4A38-4F39-AB73-46F34DAEA9A0}" destId="{227EBBB6-86F3-417E-A66A-DE9A9DCE52CC}" srcOrd="1" destOrd="0" presId="urn:microsoft.com/office/officeart/2005/8/layout/hierarchy6"/>
    <dgm:cxn modelId="{CA091F38-3746-4604-9940-919E883C973A}" type="presParOf" srcId="{227EBBB6-86F3-417E-A66A-DE9A9DCE52CC}" destId="{05748E55-EA50-4408-B2B4-5923834F9BCB}" srcOrd="0" destOrd="0" presId="urn:microsoft.com/office/officeart/2005/8/layout/hierarchy6"/>
    <dgm:cxn modelId="{4DB6E3B3-10FE-403D-8B05-FA486F5CD664}" type="presParOf" srcId="{227EBBB6-86F3-417E-A66A-DE9A9DCE52CC}" destId="{12C0B505-8215-44D0-975D-5951E798F304}" srcOrd="1" destOrd="0" presId="urn:microsoft.com/office/officeart/2005/8/layout/hierarchy6"/>
    <dgm:cxn modelId="{15800314-F036-417C-9758-18935680F0EA}" type="presParOf" srcId="{12C0B505-8215-44D0-975D-5951E798F304}" destId="{6E43D4BC-569B-4095-8A9D-A3EF51F393C8}" srcOrd="0" destOrd="0" presId="urn:microsoft.com/office/officeart/2005/8/layout/hierarchy6"/>
    <dgm:cxn modelId="{BF292900-99FB-43DC-AF1B-5138EC04559D}" type="presParOf" srcId="{12C0B505-8215-44D0-975D-5951E798F304}" destId="{1F4D7C46-545A-4D3D-8427-B3B7FC98B6DC}" srcOrd="1" destOrd="0" presId="urn:microsoft.com/office/officeart/2005/8/layout/hierarchy6"/>
    <dgm:cxn modelId="{6F674EC5-6BBB-424A-8B5C-C066E9530E3C}" type="presParOf" srcId="{1F4D7C46-545A-4D3D-8427-B3B7FC98B6DC}" destId="{9E98F4C1-F731-40CE-BDF9-7690BAB7BB23}" srcOrd="0" destOrd="0" presId="urn:microsoft.com/office/officeart/2005/8/layout/hierarchy6"/>
    <dgm:cxn modelId="{F0C31F5B-B1CC-42AF-973E-CB4EBFA5FFE0}" type="presParOf" srcId="{1F4D7C46-545A-4D3D-8427-B3B7FC98B6DC}" destId="{A2EE07AB-E2B2-4551-8210-1A1F4F8B4063}" srcOrd="1" destOrd="0" presId="urn:microsoft.com/office/officeart/2005/8/layout/hierarchy6"/>
    <dgm:cxn modelId="{8FED5FC0-9C0B-4B8A-B94C-C7145DB5DBD1}" type="presParOf" srcId="{A2EE07AB-E2B2-4551-8210-1A1F4F8B4063}" destId="{B55C20DF-176C-4DAB-9784-F0A4394E31F0}" srcOrd="0" destOrd="0" presId="urn:microsoft.com/office/officeart/2005/8/layout/hierarchy6"/>
    <dgm:cxn modelId="{EE9BB9C8-61F5-4FAD-A00D-79E7B4785C4B}" type="presParOf" srcId="{A2EE07AB-E2B2-4551-8210-1A1F4F8B4063}" destId="{A4B8934E-BE72-4DC6-845B-C48C0382485A}" srcOrd="1" destOrd="0" presId="urn:microsoft.com/office/officeart/2005/8/layout/hierarchy6"/>
    <dgm:cxn modelId="{D423936D-FBC2-47F1-86EF-2DBD3C9795A1}" type="presParOf" srcId="{A4B8934E-BE72-4DC6-845B-C48C0382485A}" destId="{17A8A07A-CF4F-4CF8-92E3-4B3686F6731C}" srcOrd="0" destOrd="0" presId="urn:microsoft.com/office/officeart/2005/8/layout/hierarchy6"/>
    <dgm:cxn modelId="{76B444F7-73DE-4C0F-8E39-42269F7A3D67}" type="presParOf" srcId="{A4B8934E-BE72-4DC6-845B-C48C0382485A}" destId="{A7CD3B87-1AC8-4269-83B3-799BE0B73D64}" srcOrd="1" destOrd="0" presId="urn:microsoft.com/office/officeart/2005/8/layout/hierarchy6"/>
    <dgm:cxn modelId="{42C533F3-41E5-4EC9-BA64-8C60CAAA8B32}" type="presParOf" srcId="{12C0B505-8215-44D0-975D-5951E798F304}" destId="{C3C8840E-FE7F-4B75-91E6-9EA5F0EB14BB}" srcOrd="2" destOrd="0" presId="urn:microsoft.com/office/officeart/2005/8/layout/hierarchy6"/>
    <dgm:cxn modelId="{388B58D7-4386-4255-BD99-3F1F9D565281}" type="presParOf" srcId="{12C0B505-8215-44D0-975D-5951E798F304}" destId="{AC4C7099-59BB-4F9A-B6EB-7D24932E5865}" srcOrd="3" destOrd="0" presId="urn:microsoft.com/office/officeart/2005/8/layout/hierarchy6"/>
    <dgm:cxn modelId="{978C0A5E-5928-4F4D-A496-D96BE5278567}" type="presParOf" srcId="{AC4C7099-59BB-4F9A-B6EB-7D24932E5865}" destId="{94272BFF-5044-45BA-9D04-7AAC010B9E79}" srcOrd="0" destOrd="0" presId="urn:microsoft.com/office/officeart/2005/8/layout/hierarchy6"/>
    <dgm:cxn modelId="{8E6E948C-A6D6-443F-840B-463C0B8397D9}" type="presParOf" srcId="{AC4C7099-59BB-4F9A-B6EB-7D24932E5865}" destId="{1B296D5A-B026-4A3A-A8EB-F4A3516D1A43}" srcOrd="1" destOrd="0" presId="urn:microsoft.com/office/officeart/2005/8/layout/hierarchy6"/>
    <dgm:cxn modelId="{F359267A-FA0B-4972-97DD-AA9F5EA8B9DB}" type="presParOf" srcId="{1B296D5A-B026-4A3A-A8EB-F4A3516D1A43}" destId="{4EE6FEE0-A60F-4731-9127-A12A8E8729A8}" srcOrd="0" destOrd="0" presId="urn:microsoft.com/office/officeart/2005/8/layout/hierarchy6"/>
    <dgm:cxn modelId="{9169CBBC-6E83-44A5-A243-C463D78BBFE6}" type="presParOf" srcId="{1B296D5A-B026-4A3A-A8EB-F4A3516D1A43}" destId="{B196AA1F-7A5A-48C2-8360-3CB82E879A9B}" srcOrd="1" destOrd="0" presId="urn:microsoft.com/office/officeart/2005/8/layout/hierarchy6"/>
    <dgm:cxn modelId="{65A70229-9DE0-4EE1-A514-6C9224A9E259}" type="presParOf" srcId="{B196AA1F-7A5A-48C2-8360-3CB82E879A9B}" destId="{51584AF6-DE3D-4B3E-90D0-44EDC99613D0}" srcOrd="0" destOrd="0" presId="urn:microsoft.com/office/officeart/2005/8/layout/hierarchy6"/>
    <dgm:cxn modelId="{65F1C4A5-854C-4A39-9EA8-BBBD1D988567}" type="presParOf" srcId="{B196AA1F-7A5A-48C2-8360-3CB82E879A9B}" destId="{5DC94759-71E8-4B6F-88BB-2EA06D7E35E5}" srcOrd="1" destOrd="0" presId="urn:microsoft.com/office/officeart/2005/8/layout/hierarchy6"/>
    <dgm:cxn modelId="{AA50D6BA-FEEF-4422-84FE-089C50A407FC}" type="presParOf" srcId="{12C0B505-8215-44D0-975D-5951E798F304}" destId="{7C5FEED6-0606-44DC-B84B-8D1B87A3000E}" srcOrd="4" destOrd="0" presId="urn:microsoft.com/office/officeart/2005/8/layout/hierarchy6"/>
    <dgm:cxn modelId="{188E4B37-07AA-42E1-A2A1-D19FB86BFE23}" type="presParOf" srcId="{12C0B505-8215-44D0-975D-5951E798F304}" destId="{9346A101-52AA-473A-B256-91E0C9B54795}" srcOrd="5" destOrd="0" presId="urn:microsoft.com/office/officeart/2005/8/layout/hierarchy6"/>
    <dgm:cxn modelId="{D4187CCB-B4FB-433B-9876-53BBE4D40AE0}" type="presParOf" srcId="{9346A101-52AA-473A-B256-91E0C9B54795}" destId="{EF164553-C661-4A72-A77D-04EFA338FD13}" srcOrd="0" destOrd="0" presId="urn:microsoft.com/office/officeart/2005/8/layout/hierarchy6"/>
    <dgm:cxn modelId="{79F95D88-3FDA-4B4B-95E5-687A829DBD68}" type="presParOf" srcId="{9346A101-52AA-473A-B256-91E0C9B54795}" destId="{CBCAB461-08CB-4254-AAB9-FF815D9EDB2F}" srcOrd="1" destOrd="0" presId="urn:microsoft.com/office/officeart/2005/8/layout/hierarchy6"/>
    <dgm:cxn modelId="{1C29AF05-94A8-4645-9BF6-F65893D9BF97}" type="presParOf" srcId="{CBCAB461-08CB-4254-AAB9-FF815D9EDB2F}" destId="{3D0BCE2D-A13E-4F56-8F98-71C66D46D699}" srcOrd="0" destOrd="0" presId="urn:microsoft.com/office/officeart/2005/8/layout/hierarchy6"/>
    <dgm:cxn modelId="{1B44BBD9-EC19-434E-B04A-F7A265E1ACFF}" type="presParOf" srcId="{CBCAB461-08CB-4254-AAB9-FF815D9EDB2F}" destId="{C2CDC11B-72C0-42D7-B507-F02BD0C14E02}" srcOrd="1" destOrd="0" presId="urn:microsoft.com/office/officeart/2005/8/layout/hierarchy6"/>
    <dgm:cxn modelId="{4672F349-A759-44DA-A379-B82D31198595}" type="presParOf" srcId="{C2CDC11B-72C0-42D7-B507-F02BD0C14E02}" destId="{5F8DC824-D621-480F-9E2E-828017BB6839}" srcOrd="0" destOrd="0" presId="urn:microsoft.com/office/officeart/2005/8/layout/hierarchy6"/>
    <dgm:cxn modelId="{E4808C57-12AE-437A-978E-00FC4C7CA1F9}" type="presParOf" srcId="{C2CDC11B-72C0-42D7-B507-F02BD0C14E02}" destId="{9859A5FB-6E77-459F-9142-DED40947423D}" srcOrd="1" destOrd="0" presId="urn:microsoft.com/office/officeart/2005/8/layout/hierarchy6"/>
    <dgm:cxn modelId="{4E576139-0E62-42E7-95B9-D43F3FC7E316}" type="presParOf" srcId="{5FF081AC-4A38-4F39-AB73-46F34DAEA9A0}" destId="{15DEAC90-4522-472B-8230-01B81E31E179}" srcOrd="2" destOrd="0" presId="urn:microsoft.com/office/officeart/2005/8/layout/hierarchy6"/>
    <dgm:cxn modelId="{FC81D658-F80D-499C-9E84-382CE1E4A43E}" type="presParOf" srcId="{5FF081AC-4A38-4F39-AB73-46F34DAEA9A0}" destId="{7CF21FDC-51EF-4102-AB6F-CE81DF89E132}" srcOrd="3" destOrd="0" presId="urn:microsoft.com/office/officeart/2005/8/layout/hierarchy6"/>
    <dgm:cxn modelId="{17F8426F-0682-4680-A50E-D912FD21E00F}" type="presParOf" srcId="{7CF21FDC-51EF-4102-AB6F-CE81DF89E132}" destId="{58322E6C-EDCA-4A2C-8F31-964B97E6355A}" srcOrd="0" destOrd="0" presId="urn:microsoft.com/office/officeart/2005/8/layout/hierarchy6"/>
    <dgm:cxn modelId="{1A2CCCD0-491A-4447-8624-0208FAD5AE76}" type="presParOf" srcId="{7CF21FDC-51EF-4102-AB6F-CE81DF89E132}" destId="{0E7480D9-DB76-40EA-8C2D-8D45B043C314}" srcOrd="1" destOrd="0" presId="urn:microsoft.com/office/officeart/2005/8/layout/hierarchy6"/>
    <dgm:cxn modelId="{7FAA75D4-03C0-460D-A365-A239056D28B7}" type="presParOf" srcId="{0E7480D9-DB76-40EA-8C2D-8D45B043C314}" destId="{A695235B-49E5-4F5E-AF3B-07EC72D04BCA}" srcOrd="0" destOrd="0" presId="urn:microsoft.com/office/officeart/2005/8/layout/hierarchy6"/>
    <dgm:cxn modelId="{79E4FF8A-1C64-4C31-8351-438FC279495E}" type="presParOf" srcId="{0E7480D9-DB76-40EA-8C2D-8D45B043C314}" destId="{7C7F4D39-6D09-496C-BF54-B302FEB8DB85}" srcOrd="1" destOrd="0" presId="urn:microsoft.com/office/officeart/2005/8/layout/hierarchy6"/>
    <dgm:cxn modelId="{FB1DE13A-E5D0-44DA-B6C5-5B84E9B569EE}" type="presParOf" srcId="{7C7F4D39-6D09-496C-BF54-B302FEB8DB85}" destId="{A735BB8C-B721-4DB8-A240-93B8126E1B0C}" srcOrd="0" destOrd="0" presId="urn:microsoft.com/office/officeart/2005/8/layout/hierarchy6"/>
    <dgm:cxn modelId="{4B7D5E7A-1080-4555-9C80-65A23838E565}" type="presParOf" srcId="{7C7F4D39-6D09-496C-BF54-B302FEB8DB85}" destId="{88D4DDFE-6A06-445E-A07C-9380F2781FD9}" srcOrd="1" destOrd="0" presId="urn:microsoft.com/office/officeart/2005/8/layout/hierarchy6"/>
    <dgm:cxn modelId="{FCF69302-AADF-4F5C-B6D5-D87034DC660D}" type="presParOf" srcId="{88D4DDFE-6A06-445E-A07C-9380F2781FD9}" destId="{690E97F7-AC51-48B9-810A-70915CCBBD91}" srcOrd="0" destOrd="0" presId="urn:microsoft.com/office/officeart/2005/8/layout/hierarchy6"/>
    <dgm:cxn modelId="{4D792E91-32AE-4E97-A728-D7607932DA93}" type="presParOf" srcId="{88D4DDFE-6A06-445E-A07C-9380F2781FD9}" destId="{BF00BED7-37E3-4613-AF45-772D6BB947C6}" srcOrd="1" destOrd="0" presId="urn:microsoft.com/office/officeart/2005/8/layout/hierarchy6"/>
    <dgm:cxn modelId="{25680AC6-EE31-4AB7-8EBF-2EF2D8906A84}" type="presParOf" srcId="{BF00BED7-37E3-4613-AF45-772D6BB947C6}" destId="{1E716E53-1CBA-4CC8-8E8D-335688C14180}" srcOrd="0" destOrd="0" presId="urn:microsoft.com/office/officeart/2005/8/layout/hierarchy6"/>
    <dgm:cxn modelId="{FA6AD2DC-D69F-4144-B9F2-BEABA841CFE3}" type="presParOf" srcId="{BF00BED7-37E3-4613-AF45-772D6BB947C6}" destId="{C411C149-A582-4FD5-93EC-9F7DC6C5BC93}" srcOrd="1" destOrd="0" presId="urn:microsoft.com/office/officeart/2005/8/layout/hierarchy6"/>
    <dgm:cxn modelId="{899A879F-C411-44B4-9F3D-B81BD2431B62}" type="presParOf" srcId="{0E7480D9-DB76-40EA-8C2D-8D45B043C314}" destId="{452E47E1-DE5E-43C2-BE99-6FD414686B54}" srcOrd="2" destOrd="0" presId="urn:microsoft.com/office/officeart/2005/8/layout/hierarchy6"/>
    <dgm:cxn modelId="{E121463E-5B0C-4C25-8E07-388464B8F013}" type="presParOf" srcId="{0E7480D9-DB76-40EA-8C2D-8D45B043C314}" destId="{D8FED6B5-4710-49B8-944B-8EBB17C0EF70}" srcOrd="3" destOrd="0" presId="urn:microsoft.com/office/officeart/2005/8/layout/hierarchy6"/>
    <dgm:cxn modelId="{3486CB4C-2DF9-4EF2-8941-FDE566127C8E}" type="presParOf" srcId="{D8FED6B5-4710-49B8-944B-8EBB17C0EF70}" destId="{FAD6FA81-4F94-48C5-86A7-D7C544D37AD6}" srcOrd="0" destOrd="0" presId="urn:microsoft.com/office/officeart/2005/8/layout/hierarchy6"/>
    <dgm:cxn modelId="{CB8E2C38-44F2-4770-9976-8ABFC39F5F45}" type="presParOf" srcId="{D8FED6B5-4710-49B8-944B-8EBB17C0EF70}" destId="{8CC466C0-36CC-484D-A1FD-DACBAFEC3E53}" srcOrd="1" destOrd="0" presId="urn:microsoft.com/office/officeart/2005/8/layout/hierarchy6"/>
    <dgm:cxn modelId="{2A53057E-2831-4338-8646-67EA07D239D5}" type="presParOf" srcId="{5FF081AC-4A38-4F39-AB73-46F34DAEA9A0}" destId="{51FCD676-F7E3-4D7D-9C62-0D678764697C}" srcOrd="4" destOrd="0" presId="urn:microsoft.com/office/officeart/2005/8/layout/hierarchy6"/>
    <dgm:cxn modelId="{81B08630-FA1A-4AB9-B932-57782B1E3869}" type="presParOf" srcId="{5FF081AC-4A38-4F39-AB73-46F34DAEA9A0}" destId="{C79B47BC-429B-471C-A371-DC5CAEA02A3C}" srcOrd="5" destOrd="0" presId="urn:microsoft.com/office/officeart/2005/8/layout/hierarchy6"/>
    <dgm:cxn modelId="{E8340C28-8A4A-4DC2-8CAD-3D8EFD1A4BE4}" type="presParOf" srcId="{C79B47BC-429B-471C-A371-DC5CAEA02A3C}" destId="{44CE4ECE-7523-41B4-A3C1-97B0BF596D02}" srcOrd="0" destOrd="0" presId="urn:microsoft.com/office/officeart/2005/8/layout/hierarchy6"/>
    <dgm:cxn modelId="{638B1A39-0066-4B25-8FE4-01117A715E79}" type="presParOf" srcId="{C79B47BC-429B-471C-A371-DC5CAEA02A3C}" destId="{A503AC62-8E30-453C-929A-470B95E06BAD}" srcOrd="1" destOrd="0" presId="urn:microsoft.com/office/officeart/2005/8/layout/hierarchy6"/>
    <dgm:cxn modelId="{DCB4FA84-F8B3-415E-80EC-A18F46BF81A8}" type="presParOf" srcId="{173B26FC-6FDA-42AE-ABC1-E1CB37D3F8DA}" destId="{762A9029-E51B-4256-AF34-846956C6D0DC}" srcOrd="1" destOrd="0" presId="urn:microsoft.com/office/officeart/2005/8/layout/hierarchy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039FD-3722-4F46-AF52-7227B1189C33}">
      <dsp:nvSpPr>
        <dsp:cNvPr id="0" name=""/>
        <dsp:cNvSpPr/>
      </dsp:nvSpPr>
      <dsp:spPr>
        <a:xfrm>
          <a:off x="3422597" y="470630"/>
          <a:ext cx="1651749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Plenipotentiary Conference</a:t>
          </a:r>
          <a:endParaRPr lang="en-US" sz="1400" kern="1200" dirty="0"/>
        </a:p>
      </dsp:txBody>
      <dsp:txXfrm>
        <a:off x="3444875" y="492908"/>
        <a:ext cx="1607193" cy="716075"/>
      </dsp:txXfrm>
    </dsp:sp>
    <dsp:sp modelId="{97FB84C4-87BD-4082-848F-327B8B65E4C9}">
      <dsp:nvSpPr>
        <dsp:cNvPr id="0" name=""/>
        <dsp:cNvSpPr/>
      </dsp:nvSpPr>
      <dsp:spPr>
        <a:xfrm>
          <a:off x="4202752" y="1231261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41721-E421-40D9-8396-B1D5F2F71AA9}">
      <dsp:nvSpPr>
        <dsp:cNvPr id="0" name=""/>
        <dsp:cNvSpPr/>
      </dsp:nvSpPr>
      <dsp:spPr>
        <a:xfrm>
          <a:off x="3677998" y="1535514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ITU Council</a:t>
          </a:r>
          <a:endParaRPr lang="en-US" sz="1400" kern="1200" dirty="0"/>
        </a:p>
      </dsp:txBody>
      <dsp:txXfrm>
        <a:off x="3700276" y="1557792"/>
        <a:ext cx="1096391" cy="716075"/>
      </dsp:txXfrm>
    </dsp:sp>
    <dsp:sp modelId="{2585EA82-9D4B-4350-9F6B-A1EB460EE27A}">
      <dsp:nvSpPr>
        <dsp:cNvPr id="0" name=""/>
        <dsp:cNvSpPr/>
      </dsp:nvSpPr>
      <dsp:spPr>
        <a:xfrm>
          <a:off x="686423" y="2296145"/>
          <a:ext cx="3562048" cy="304252"/>
        </a:xfrm>
        <a:custGeom>
          <a:avLst/>
          <a:gdLst/>
          <a:ahLst/>
          <a:cxnLst/>
          <a:rect l="0" t="0" r="0" b="0"/>
          <a:pathLst>
            <a:path>
              <a:moveTo>
                <a:pt x="3562048" y="0"/>
              </a:moveTo>
              <a:lnTo>
                <a:pt x="3562048" y="152126"/>
              </a:lnTo>
              <a:lnTo>
                <a:pt x="0" y="152126"/>
              </a:lnTo>
              <a:lnTo>
                <a:pt x="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DCA39-7903-40A3-A04C-5902509FAD56}">
      <dsp:nvSpPr>
        <dsp:cNvPr id="0" name=""/>
        <dsp:cNvSpPr/>
      </dsp:nvSpPr>
      <dsp:spPr>
        <a:xfrm>
          <a:off x="2568" y="2600398"/>
          <a:ext cx="1367710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General Secretariat</a:t>
          </a:r>
          <a:endParaRPr lang="en-US" sz="1400" kern="1200" dirty="0"/>
        </a:p>
      </dsp:txBody>
      <dsp:txXfrm>
        <a:off x="24846" y="2622676"/>
        <a:ext cx="1323154" cy="716075"/>
      </dsp:txXfrm>
    </dsp:sp>
    <dsp:sp modelId="{66AB54AB-944A-490E-8D16-E4CF8E6F99C2}">
      <dsp:nvSpPr>
        <dsp:cNvPr id="0" name=""/>
        <dsp:cNvSpPr/>
      </dsp:nvSpPr>
      <dsp:spPr>
        <a:xfrm>
          <a:off x="2825973" y="2296145"/>
          <a:ext cx="1422498" cy="304252"/>
        </a:xfrm>
        <a:custGeom>
          <a:avLst/>
          <a:gdLst/>
          <a:ahLst/>
          <a:cxnLst/>
          <a:rect l="0" t="0" r="0" b="0"/>
          <a:pathLst>
            <a:path>
              <a:moveTo>
                <a:pt x="1422498" y="0"/>
              </a:moveTo>
              <a:lnTo>
                <a:pt x="1422498" y="152126"/>
              </a:lnTo>
              <a:lnTo>
                <a:pt x="0" y="152126"/>
              </a:lnTo>
              <a:lnTo>
                <a:pt x="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B84FD-1565-4339-8311-8058596D922A}">
      <dsp:nvSpPr>
        <dsp:cNvPr id="0" name=""/>
        <dsp:cNvSpPr/>
      </dsp:nvSpPr>
      <dsp:spPr>
        <a:xfrm>
          <a:off x="1712563" y="2600398"/>
          <a:ext cx="2226820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ITU-R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</a:t>
          </a:r>
          <a:r>
            <a:rPr lang="en-US" sz="1400" kern="1200" dirty="0" err="1" smtClean="0"/>
            <a:t>radiocommunication</a:t>
          </a:r>
          <a:r>
            <a:rPr lang="en-US" sz="1400" kern="1200" dirty="0" smtClean="0"/>
            <a:t>)</a:t>
          </a:r>
          <a:endParaRPr lang="en-US" sz="1400" kern="1200" dirty="0"/>
        </a:p>
      </dsp:txBody>
      <dsp:txXfrm>
        <a:off x="1734841" y="2622676"/>
        <a:ext cx="2182264" cy="716075"/>
      </dsp:txXfrm>
    </dsp:sp>
    <dsp:sp modelId="{A6D1B54A-4594-491A-A045-BBB96F6C4060}">
      <dsp:nvSpPr>
        <dsp:cNvPr id="0" name=""/>
        <dsp:cNvSpPr/>
      </dsp:nvSpPr>
      <dsp:spPr>
        <a:xfrm>
          <a:off x="2780253" y="3361029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CEDE5-4D95-426B-8FD1-67C6167A0DF0}">
      <dsp:nvSpPr>
        <dsp:cNvPr id="0" name=""/>
        <dsp:cNvSpPr/>
      </dsp:nvSpPr>
      <dsp:spPr>
        <a:xfrm>
          <a:off x="2255499" y="3665282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WRC &amp; RA</a:t>
          </a:r>
          <a:endParaRPr lang="en-US" sz="1400" kern="1200" dirty="0"/>
        </a:p>
      </dsp:txBody>
      <dsp:txXfrm>
        <a:off x="2277777" y="3687560"/>
        <a:ext cx="1096391" cy="716075"/>
      </dsp:txXfrm>
    </dsp:sp>
    <dsp:sp modelId="{27C0D29C-FD6A-4012-9A41-4FB97040DF9A}">
      <dsp:nvSpPr>
        <dsp:cNvPr id="0" name=""/>
        <dsp:cNvSpPr/>
      </dsp:nvSpPr>
      <dsp:spPr>
        <a:xfrm>
          <a:off x="4248472" y="2296145"/>
          <a:ext cx="926996" cy="304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26"/>
              </a:lnTo>
              <a:lnTo>
                <a:pt x="926996" y="152126"/>
              </a:lnTo>
              <a:lnTo>
                <a:pt x="926996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903E9-DD11-4D2D-913B-19C0A0970171}">
      <dsp:nvSpPr>
        <dsp:cNvPr id="0" name=""/>
        <dsp:cNvSpPr/>
      </dsp:nvSpPr>
      <dsp:spPr>
        <a:xfrm>
          <a:off x="4281667" y="2600398"/>
          <a:ext cx="1787601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ITU-D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(development)</a:t>
          </a:r>
          <a:endParaRPr lang="en-US" sz="1400" kern="1200" dirty="0"/>
        </a:p>
      </dsp:txBody>
      <dsp:txXfrm>
        <a:off x="4303945" y="2622676"/>
        <a:ext cx="1743045" cy="716075"/>
      </dsp:txXfrm>
    </dsp:sp>
    <dsp:sp modelId="{00D73391-ECC9-4CE4-A30A-DC5445D53B89}">
      <dsp:nvSpPr>
        <dsp:cNvPr id="0" name=""/>
        <dsp:cNvSpPr/>
      </dsp:nvSpPr>
      <dsp:spPr>
        <a:xfrm>
          <a:off x="5129748" y="3361029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AB1516-8420-4660-A2DA-F2AFD07F1318}">
      <dsp:nvSpPr>
        <dsp:cNvPr id="0" name=""/>
        <dsp:cNvSpPr/>
      </dsp:nvSpPr>
      <dsp:spPr>
        <a:xfrm>
          <a:off x="4604995" y="3665282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WTDC</a:t>
          </a:r>
          <a:endParaRPr lang="en-US" sz="1400" kern="1200" dirty="0"/>
        </a:p>
      </dsp:txBody>
      <dsp:txXfrm>
        <a:off x="4627273" y="3687560"/>
        <a:ext cx="1096391" cy="716075"/>
      </dsp:txXfrm>
    </dsp:sp>
    <dsp:sp modelId="{8BA30A21-95D4-44DA-ABE1-1A6F526498E3}">
      <dsp:nvSpPr>
        <dsp:cNvPr id="0" name=""/>
        <dsp:cNvSpPr/>
      </dsp:nvSpPr>
      <dsp:spPr>
        <a:xfrm>
          <a:off x="4248472" y="2296145"/>
          <a:ext cx="3204492" cy="304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26"/>
              </a:lnTo>
              <a:lnTo>
                <a:pt x="3204492" y="152126"/>
              </a:lnTo>
              <a:lnTo>
                <a:pt x="3204492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8247F-31CD-4F15-BE9F-13D1D1344800}">
      <dsp:nvSpPr>
        <dsp:cNvPr id="0" name=""/>
        <dsp:cNvSpPr/>
      </dsp:nvSpPr>
      <dsp:spPr>
        <a:xfrm>
          <a:off x="6411553" y="2600398"/>
          <a:ext cx="2082821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ITU-T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(standardization)</a:t>
          </a:r>
          <a:endParaRPr lang="en-US" sz="1400" kern="1200" dirty="0"/>
        </a:p>
      </dsp:txBody>
      <dsp:txXfrm>
        <a:off x="6433831" y="2622676"/>
        <a:ext cx="2038265" cy="716075"/>
      </dsp:txXfrm>
    </dsp:sp>
    <dsp:sp modelId="{AFAD36A9-9CB2-49A0-9939-E7FEE01F17A6}">
      <dsp:nvSpPr>
        <dsp:cNvPr id="0" name=""/>
        <dsp:cNvSpPr/>
      </dsp:nvSpPr>
      <dsp:spPr>
        <a:xfrm>
          <a:off x="7407244" y="3361029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CE307-F013-4F82-8378-015D2F828F70}">
      <dsp:nvSpPr>
        <dsp:cNvPr id="0" name=""/>
        <dsp:cNvSpPr/>
      </dsp:nvSpPr>
      <dsp:spPr>
        <a:xfrm>
          <a:off x="6882490" y="3665282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WTSA</a:t>
          </a:r>
          <a:endParaRPr lang="en-US" sz="1400" kern="1200" dirty="0"/>
        </a:p>
      </dsp:txBody>
      <dsp:txXfrm>
        <a:off x="6904768" y="3687560"/>
        <a:ext cx="1096391" cy="716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2866E-4FC2-482C-977E-A71B8FF60EF4}">
      <dsp:nvSpPr>
        <dsp:cNvPr id="0" name=""/>
        <dsp:cNvSpPr/>
      </dsp:nvSpPr>
      <dsp:spPr>
        <a:xfrm>
          <a:off x="4189614" y="2419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WTSA</a:t>
          </a:r>
          <a:endParaRPr lang="en-US" sz="1300" kern="1200" dirty="0"/>
        </a:p>
      </dsp:txBody>
      <dsp:txXfrm>
        <a:off x="4210363" y="23168"/>
        <a:ext cx="1021156" cy="666938"/>
      </dsp:txXfrm>
    </dsp:sp>
    <dsp:sp modelId="{D6BEE320-5403-47D4-82C6-93C03F840743}">
      <dsp:nvSpPr>
        <dsp:cNvPr id="0" name=""/>
        <dsp:cNvSpPr/>
      </dsp:nvSpPr>
      <dsp:spPr>
        <a:xfrm>
          <a:off x="4720941" y="710856"/>
          <a:ext cx="1213679" cy="105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527"/>
              </a:lnTo>
              <a:lnTo>
                <a:pt x="1213679" y="52527"/>
              </a:lnTo>
              <a:lnTo>
                <a:pt x="1213679" y="105054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5400D-2BE2-4D60-9259-3D9F596AB8CE}">
      <dsp:nvSpPr>
        <dsp:cNvPr id="0" name=""/>
        <dsp:cNvSpPr/>
      </dsp:nvSpPr>
      <dsp:spPr>
        <a:xfrm>
          <a:off x="5403293" y="815910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TSAG &amp; Review Committee</a:t>
          </a:r>
          <a:endParaRPr lang="en-US" sz="1300" kern="1200" dirty="0"/>
        </a:p>
      </dsp:txBody>
      <dsp:txXfrm>
        <a:off x="5424042" y="836659"/>
        <a:ext cx="1021156" cy="666938"/>
      </dsp:txXfrm>
    </dsp:sp>
    <dsp:sp modelId="{6EDFA2ED-CF87-40AE-B749-8487D867D309}">
      <dsp:nvSpPr>
        <dsp:cNvPr id="0" name=""/>
        <dsp:cNvSpPr/>
      </dsp:nvSpPr>
      <dsp:spPr>
        <a:xfrm>
          <a:off x="2303402" y="1524346"/>
          <a:ext cx="3631218" cy="461695"/>
        </a:xfrm>
        <a:custGeom>
          <a:avLst/>
          <a:gdLst/>
          <a:ahLst/>
          <a:cxnLst/>
          <a:rect l="0" t="0" r="0" b="0"/>
          <a:pathLst>
            <a:path>
              <a:moveTo>
                <a:pt x="3631218" y="0"/>
              </a:moveTo>
              <a:lnTo>
                <a:pt x="3631218" y="230847"/>
              </a:lnTo>
              <a:lnTo>
                <a:pt x="0" y="230847"/>
              </a:lnTo>
              <a:lnTo>
                <a:pt x="0" y="461695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48E55-EA50-4408-B2B4-5923834F9BCB}">
      <dsp:nvSpPr>
        <dsp:cNvPr id="0" name=""/>
        <dsp:cNvSpPr/>
      </dsp:nvSpPr>
      <dsp:spPr>
        <a:xfrm>
          <a:off x="1772074" y="1986041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Study Group x</a:t>
          </a:r>
          <a:endParaRPr lang="en-US" sz="1300" kern="1200" dirty="0"/>
        </a:p>
      </dsp:txBody>
      <dsp:txXfrm>
        <a:off x="1792823" y="2006790"/>
        <a:ext cx="1021156" cy="666938"/>
      </dsp:txXfrm>
    </dsp:sp>
    <dsp:sp modelId="{6E43D4BC-569B-4095-8A9D-A3EF51F393C8}">
      <dsp:nvSpPr>
        <dsp:cNvPr id="0" name=""/>
        <dsp:cNvSpPr/>
      </dsp:nvSpPr>
      <dsp:spPr>
        <a:xfrm>
          <a:off x="921951" y="2694478"/>
          <a:ext cx="1381450" cy="283374"/>
        </a:xfrm>
        <a:custGeom>
          <a:avLst/>
          <a:gdLst/>
          <a:ahLst/>
          <a:cxnLst/>
          <a:rect l="0" t="0" r="0" b="0"/>
          <a:pathLst>
            <a:path>
              <a:moveTo>
                <a:pt x="1381450" y="0"/>
              </a:moveTo>
              <a:lnTo>
                <a:pt x="1381450" y="141687"/>
              </a:lnTo>
              <a:lnTo>
                <a:pt x="0" y="141687"/>
              </a:lnTo>
              <a:lnTo>
                <a:pt x="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8F4C1-F731-40CE-BDF9-7690BAB7BB23}">
      <dsp:nvSpPr>
        <dsp:cNvPr id="0" name=""/>
        <dsp:cNvSpPr/>
      </dsp:nvSpPr>
      <dsp:spPr>
        <a:xfrm>
          <a:off x="390623" y="2977852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1/x</a:t>
          </a:r>
          <a:endParaRPr lang="en-US" sz="1300" kern="1200" dirty="0"/>
        </a:p>
      </dsp:txBody>
      <dsp:txXfrm>
        <a:off x="411372" y="2998601"/>
        <a:ext cx="1021156" cy="666938"/>
      </dsp:txXfrm>
    </dsp:sp>
    <dsp:sp modelId="{B55C20DF-176C-4DAB-9784-F0A4394E31F0}">
      <dsp:nvSpPr>
        <dsp:cNvPr id="0" name=""/>
        <dsp:cNvSpPr/>
      </dsp:nvSpPr>
      <dsp:spPr>
        <a:xfrm>
          <a:off x="876231" y="3686289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8A07A-CF4F-4CF8-92E3-4B3686F6731C}">
      <dsp:nvSpPr>
        <dsp:cNvPr id="0" name=""/>
        <dsp:cNvSpPr/>
      </dsp:nvSpPr>
      <dsp:spPr>
        <a:xfrm>
          <a:off x="390623" y="3969663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1/1</a:t>
          </a:r>
          <a:endParaRPr lang="en-US" sz="1300" kern="1200" dirty="0"/>
        </a:p>
      </dsp:txBody>
      <dsp:txXfrm>
        <a:off x="390623" y="4090196"/>
        <a:ext cx="914817" cy="561074"/>
      </dsp:txXfrm>
    </dsp:sp>
    <dsp:sp modelId="{C3C8840E-FE7F-4B75-91E6-9EA5F0EB14BB}">
      <dsp:nvSpPr>
        <dsp:cNvPr id="0" name=""/>
        <dsp:cNvSpPr/>
      </dsp:nvSpPr>
      <dsp:spPr>
        <a:xfrm>
          <a:off x="2257682" y="2694478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72BFF-5044-45BA-9D04-7AAC010B9E79}">
      <dsp:nvSpPr>
        <dsp:cNvPr id="0" name=""/>
        <dsp:cNvSpPr/>
      </dsp:nvSpPr>
      <dsp:spPr>
        <a:xfrm>
          <a:off x="1772074" y="2977852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2/x</a:t>
          </a:r>
          <a:endParaRPr lang="en-US" sz="1300" kern="1200" dirty="0"/>
        </a:p>
      </dsp:txBody>
      <dsp:txXfrm>
        <a:off x="1792823" y="2998601"/>
        <a:ext cx="1021156" cy="666938"/>
      </dsp:txXfrm>
    </dsp:sp>
    <dsp:sp modelId="{4EE6FEE0-A60F-4731-9127-A12A8E8729A8}">
      <dsp:nvSpPr>
        <dsp:cNvPr id="0" name=""/>
        <dsp:cNvSpPr/>
      </dsp:nvSpPr>
      <dsp:spPr>
        <a:xfrm>
          <a:off x="2257682" y="3686289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84AF6-DE3D-4B3E-90D0-44EDC99613D0}">
      <dsp:nvSpPr>
        <dsp:cNvPr id="0" name=""/>
        <dsp:cNvSpPr/>
      </dsp:nvSpPr>
      <dsp:spPr>
        <a:xfrm>
          <a:off x="1772074" y="3969663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1/2</a:t>
          </a:r>
          <a:endParaRPr lang="en-US" sz="1300" kern="1200" dirty="0"/>
        </a:p>
      </dsp:txBody>
      <dsp:txXfrm>
        <a:off x="1772074" y="4090196"/>
        <a:ext cx="914817" cy="561074"/>
      </dsp:txXfrm>
    </dsp:sp>
    <dsp:sp modelId="{7C5FEED6-0606-44DC-B84B-8D1B87A3000E}">
      <dsp:nvSpPr>
        <dsp:cNvPr id="0" name=""/>
        <dsp:cNvSpPr/>
      </dsp:nvSpPr>
      <dsp:spPr>
        <a:xfrm>
          <a:off x="2303402" y="2694478"/>
          <a:ext cx="1381450" cy="283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87"/>
              </a:lnTo>
              <a:lnTo>
                <a:pt x="1381450" y="141687"/>
              </a:lnTo>
              <a:lnTo>
                <a:pt x="138145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64553-C661-4A72-A77D-04EFA338FD13}">
      <dsp:nvSpPr>
        <dsp:cNvPr id="0" name=""/>
        <dsp:cNvSpPr/>
      </dsp:nvSpPr>
      <dsp:spPr>
        <a:xfrm>
          <a:off x="3153525" y="2977852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3/x</a:t>
          </a:r>
          <a:endParaRPr lang="en-US" sz="1300" kern="1200" dirty="0"/>
        </a:p>
      </dsp:txBody>
      <dsp:txXfrm>
        <a:off x="3174274" y="2998601"/>
        <a:ext cx="1021156" cy="666938"/>
      </dsp:txXfrm>
    </dsp:sp>
    <dsp:sp modelId="{3D0BCE2D-A13E-4F56-8F98-71C66D46D699}">
      <dsp:nvSpPr>
        <dsp:cNvPr id="0" name=""/>
        <dsp:cNvSpPr/>
      </dsp:nvSpPr>
      <dsp:spPr>
        <a:xfrm>
          <a:off x="3639133" y="3686289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DC824-D621-480F-9E2E-828017BB6839}">
      <dsp:nvSpPr>
        <dsp:cNvPr id="0" name=""/>
        <dsp:cNvSpPr/>
      </dsp:nvSpPr>
      <dsp:spPr>
        <a:xfrm>
          <a:off x="3153525" y="3969663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1/3</a:t>
          </a:r>
          <a:endParaRPr lang="en-US" sz="1300" kern="1200" dirty="0"/>
        </a:p>
      </dsp:txBody>
      <dsp:txXfrm>
        <a:off x="3153525" y="4090196"/>
        <a:ext cx="914817" cy="561074"/>
      </dsp:txXfrm>
    </dsp:sp>
    <dsp:sp modelId="{15DEAC90-4522-472B-8230-01B81E31E179}">
      <dsp:nvSpPr>
        <dsp:cNvPr id="0" name=""/>
        <dsp:cNvSpPr/>
      </dsp:nvSpPr>
      <dsp:spPr>
        <a:xfrm>
          <a:off x="5757029" y="1524346"/>
          <a:ext cx="177590" cy="461695"/>
        </a:xfrm>
        <a:custGeom>
          <a:avLst/>
          <a:gdLst/>
          <a:ahLst/>
          <a:cxnLst/>
          <a:rect l="0" t="0" r="0" b="0"/>
          <a:pathLst>
            <a:path>
              <a:moveTo>
                <a:pt x="177590" y="0"/>
              </a:moveTo>
              <a:lnTo>
                <a:pt x="177590" y="230847"/>
              </a:lnTo>
              <a:lnTo>
                <a:pt x="0" y="230847"/>
              </a:lnTo>
              <a:lnTo>
                <a:pt x="0" y="46169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22E6C-EDCA-4A2C-8F31-964B97E6355A}">
      <dsp:nvSpPr>
        <dsp:cNvPr id="0" name=""/>
        <dsp:cNvSpPr/>
      </dsp:nvSpPr>
      <dsp:spPr>
        <a:xfrm>
          <a:off x="5225702" y="1986041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Study Group y</a:t>
          </a:r>
          <a:endParaRPr lang="en-US" sz="1300" kern="1200" dirty="0"/>
        </a:p>
      </dsp:txBody>
      <dsp:txXfrm>
        <a:off x="5246451" y="2006790"/>
        <a:ext cx="1021156" cy="666938"/>
      </dsp:txXfrm>
    </dsp:sp>
    <dsp:sp modelId="{A695235B-49E5-4F5E-AF3B-07EC72D04BCA}">
      <dsp:nvSpPr>
        <dsp:cNvPr id="0" name=""/>
        <dsp:cNvSpPr/>
      </dsp:nvSpPr>
      <dsp:spPr>
        <a:xfrm>
          <a:off x="5066304" y="2694478"/>
          <a:ext cx="690725" cy="283374"/>
        </a:xfrm>
        <a:custGeom>
          <a:avLst/>
          <a:gdLst/>
          <a:ahLst/>
          <a:cxnLst/>
          <a:rect l="0" t="0" r="0" b="0"/>
          <a:pathLst>
            <a:path>
              <a:moveTo>
                <a:pt x="690725" y="0"/>
              </a:moveTo>
              <a:lnTo>
                <a:pt x="690725" y="141687"/>
              </a:lnTo>
              <a:lnTo>
                <a:pt x="0" y="141687"/>
              </a:lnTo>
              <a:lnTo>
                <a:pt x="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5BB8C-B721-4DB8-A240-93B8126E1B0C}">
      <dsp:nvSpPr>
        <dsp:cNvPr id="0" name=""/>
        <dsp:cNvSpPr/>
      </dsp:nvSpPr>
      <dsp:spPr>
        <a:xfrm>
          <a:off x="4534976" y="2977852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1/y</a:t>
          </a:r>
          <a:endParaRPr lang="en-US" sz="1300" kern="1200" dirty="0"/>
        </a:p>
      </dsp:txBody>
      <dsp:txXfrm>
        <a:off x="4555725" y="2998601"/>
        <a:ext cx="1021156" cy="666938"/>
      </dsp:txXfrm>
    </dsp:sp>
    <dsp:sp modelId="{690E97F7-AC51-48B9-810A-70915CCBBD91}">
      <dsp:nvSpPr>
        <dsp:cNvPr id="0" name=""/>
        <dsp:cNvSpPr/>
      </dsp:nvSpPr>
      <dsp:spPr>
        <a:xfrm>
          <a:off x="5020584" y="3686289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16E53-1CBA-4CC8-8E8D-335688C14180}">
      <dsp:nvSpPr>
        <dsp:cNvPr id="0" name=""/>
        <dsp:cNvSpPr/>
      </dsp:nvSpPr>
      <dsp:spPr>
        <a:xfrm>
          <a:off x="4534976" y="3969663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1/1</a:t>
          </a:r>
          <a:endParaRPr lang="en-US" sz="1300" kern="1200" dirty="0"/>
        </a:p>
      </dsp:txBody>
      <dsp:txXfrm>
        <a:off x="4534976" y="4090196"/>
        <a:ext cx="914817" cy="561074"/>
      </dsp:txXfrm>
    </dsp:sp>
    <dsp:sp modelId="{452E47E1-DE5E-43C2-BE99-6FD414686B54}">
      <dsp:nvSpPr>
        <dsp:cNvPr id="0" name=""/>
        <dsp:cNvSpPr/>
      </dsp:nvSpPr>
      <dsp:spPr>
        <a:xfrm>
          <a:off x="5757029" y="2694478"/>
          <a:ext cx="690725" cy="283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87"/>
              </a:lnTo>
              <a:lnTo>
                <a:pt x="690725" y="141687"/>
              </a:lnTo>
              <a:lnTo>
                <a:pt x="690725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6FA81-4F94-48C5-86A7-D7C544D37AD6}">
      <dsp:nvSpPr>
        <dsp:cNvPr id="0" name=""/>
        <dsp:cNvSpPr/>
      </dsp:nvSpPr>
      <dsp:spPr>
        <a:xfrm>
          <a:off x="5916427" y="2977852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Parties …</a:t>
          </a:r>
          <a:endParaRPr lang="en-US" sz="1300" kern="1200" dirty="0"/>
        </a:p>
      </dsp:txBody>
      <dsp:txXfrm>
        <a:off x="5916427" y="3098385"/>
        <a:ext cx="914817" cy="561074"/>
      </dsp:txXfrm>
    </dsp:sp>
    <dsp:sp modelId="{51FCD676-F7E3-4D7D-9C62-0D678764697C}">
      <dsp:nvSpPr>
        <dsp:cNvPr id="0" name=""/>
        <dsp:cNvSpPr/>
      </dsp:nvSpPr>
      <dsp:spPr>
        <a:xfrm>
          <a:off x="5934620" y="1524346"/>
          <a:ext cx="1203860" cy="461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47"/>
              </a:lnTo>
              <a:lnTo>
                <a:pt x="1203860" y="230847"/>
              </a:lnTo>
              <a:lnTo>
                <a:pt x="1203860" y="46169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CE4ECE-7523-41B4-A3C1-97B0BF596D02}">
      <dsp:nvSpPr>
        <dsp:cNvPr id="0" name=""/>
        <dsp:cNvSpPr/>
      </dsp:nvSpPr>
      <dsp:spPr>
        <a:xfrm>
          <a:off x="6607153" y="1986041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Study Groups …</a:t>
          </a:r>
          <a:endParaRPr lang="en-US" sz="1300" kern="1200" dirty="0"/>
        </a:p>
      </dsp:txBody>
      <dsp:txXfrm>
        <a:off x="6607153" y="2106574"/>
        <a:ext cx="914817" cy="561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187EF2-37EB-4DF9-9212-E83045008F0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6397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6913"/>
            <a:ext cx="4638675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22FD87-AB17-401D-8345-79C59AA8DA0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19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6FEB051-A4CB-4547-86D1-3C18E787E7E8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2FD87-AB17-401D-8345-79C59AA8DA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718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endParaRPr lang="en-US" sz="100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000" smtClean="0">
                <a:solidFill>
                  <a:srgbClr val="000000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59914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6F3A1-FE93-4C5F-ADC0-2E2559DE19E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3361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D90A3-DEA7-435A-8F8B-896E4A3F78E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5867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9D9B50ED-3E1A-4639-B9C7-BF11B1B5E72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9589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BEE4A-71C3-4F8B-9B46-79AC025BD94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430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D6BFE-B211-45E3-907F-8D3757DAE66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1502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453188"/>
            <a:ext cx="4032250" cy="312737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FB1DA-D11C-44B0-9F61-8714B14DA24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4994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7708B-4EE4-446C-B6CC-ACD2D6859BF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6175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7A026-A763-483F-8203-DBFAF35D6BD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1958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C8C8D-155E-4F56-9702-6E7BE919B3E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426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39A2-F576-4B59-B1BA-A77D564E007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4974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0558E-E757-4A1D-8CE9-D8C71A1570A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7700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Maputo, Mozambique, 14-16 April 2014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F03A51-0B6D-4DC9-9448-D5B505CF8AA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22" r:id="rId2"/>
    <p:sldLayoutId id="2147484123" r:id="rId3"/>
    <p:sldLayoutId id="2147484132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3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en/ITU-T/studygroups/2013-2016/12/Pages/q17.aspx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tu.int/en/ITU-T/studygroups/2013-2016/12/Pages/q13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en/ITU-T/studygroups/2013-2016/12/Pages/q12.aspx" TargetMode="External"/><Relationship Id="rId5" Type="http://schemas.openxmlformats.org/officeDocument/2006/relationships/hyperlink" Target="http://www.itu.int/en/ITU-T/studygroups/2013-2016/12/Pages/q11.aspx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en/ITU-T/studygroups/2013-2016/12/Pages/q2.aspx" TargetMode="External"/><Relationship Id="rId5" Type="http://schemas.openxmlformats.org/officeDocument/2006/relationships/hyperlink" Target="http://www.itu.int/en/ITU-T/studygroups/2013-2016/12/Pages/q1.aspx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tu.int/en/ITU-T/studygroups/2013-2016/12/Pages/default.aspx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en/ITU-T/studygroups/2013-2016/12/Pages/q6.aspx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tu.int/en/ITU-T/studygroups/2013-2016/12/Pages/q5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en/ITU-T/studygroups/2013-2016/12/Pages/q4.aspx" TargetMode="External"/><Relationship Id="rId5" Type="http://schemas.openxmlformats.org/officeDocument/2006/relationships/hyperlink" Target="http://www.itu.int/en/ITU-T/studygroups/2013-2016/12/Pages/q3.aspx" TargetMode="External"/><Relationship Id="rId10" Type="http://schemas.openxmlformats.org/officeDocument/2006/relationships/hyperlink" Target="http://www.itu.int/en/ITU-T/studygroups/2013-2016/12/Pages/q10.aspx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itu.int/en/ITU-T/studygroups/2013-2016/12/Pages/q7.aspx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en/ITU-T/studygroups/2013-2016/12/Pages/q15.aspx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tu.int/en/ITU-T/studygroups/2013-2016/12/Pages/q14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en/ITU-T/studygroups/2013-2016/12/Pages/q9.aspx" TargetMode="External"/><Relationship Id="rId5" Type="http://schemas.openxmlformats.org/officeDocument/2006/relationships/hyperlink" Target="http://www.itu.int/en/ITU-T/studygroups/2013-2016/12/Pages/q8.aspx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itu.int/en/ITU-T/studygroups/2013-2016/12/Pages/q16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fr-FR" sz="1400" dirty="0" smtClean="0"/>
              <a:t>Kampala, Ouganda, 23-25 ​​Juin 2014</a:t>
            </a:r>
            <a:endParaRPr lang="en-US" altLang="en-US" sz="1400" dirty="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512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708275"/>
            <a:ext cx="9144000" cy="1296988"/>
          </a:xfrm>
        </p:spPr>
        <p:txBody>
          <a:bodyPr/>
          <a:lstStyle/>
          <a:p>
            <a:r>
              <a:rPr lang="fr-FR" dirty="0" smtClean="0"/>
              <a:t>Aperçu de SG 12 de l'UIT-T </a:t>
            </a:r>
            <a:endParaRPr lang="en-US" altLang="en-US" dirty="0" smtClean="0"/>
          </a:p>
        </p:txBody>
      </p:sp>
      <p:sp>
        <p:nvSpPr>
          <p:cNvPr id="5124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655762"/>
          </a:xfrm>
        </p:spPr>
        <p:txBody>
          <a:bodyPr/>
          <a:lstStyle/>
          <a:p>
            <a:r>
              <a:rPr lang="en-GB" altLang="en-US" b="1" dirty="0" smtClean="0">
                <a:solidFill>
                  <a:srgbClr val="000099"/>
                </a:solidFill>
              </a:rPr>
              <a:t>KWAME Baah-Acheamfuor</a:t>
            </a:r>
          </a:p>
          <a:p>
            <a:r>
              <a:rPr lang="en-GB" altLang="en-US" b="1" dirty="0" smtClean="0">
                <a:solidFill>
                  <a:srgbClr val="000099"/>
                </a:solidFill>
              </a:rPr>
              <a:t>Chairman, ITU-T SG12 </a:t>
            </a:r>
          </a:p>
          <a:p>
            <a:r>
              <a:rPr lang="en-GB" altLang="en-US" sz="2000" b="1" dirty="0" smtClean="0">
                <a:solidFill>
                  <a:srgbClr val="000099"/>
                </a:solidFill>
              </a:rPr>
              <a:t>kwame.baah-acheamfuor@nca.org.gh</a:t>
            </a:r>
            <a:endParaRPr lang="en-US" altLang="en-US" sz="2000" b="1" dirty="0" smtClean="0">
              <a:solidFill>
                <a:srgbClr val="000099"/>
              </a:solidFill>
            </a:endParaRP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952500"/>
            <a:ext cx="9144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>
              <a:lnSpc>
                <a:spcPct val="80000"/>
              </a:lnSpc>
            </a:pPr>
            <a:r>
              <a:rPr lang="fr-FR" sz="2400" b="1" dirty="0" smtClean="0">
                <a:solidFill>
                  <a:schemeClr val="bg2">
                    <a:lumMod val="75000"/>
                  </a:schemeClr>
                </a:solidFill>
              </a:rPr>
              <a:t>Forum régional de normalisation de l'UIT pour l'Afrique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fr-FR" sz="18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fr-FR" sz="1800" b="1" dirty="0" smtClean="0">
                <a:solidFill>
                  <a:schemeClr val="bg2">
                    <a:lumMod val="75000"/>
                  </a:schemeClr>
                </a:solidFill>
              </a:rPr>
              <a:t>(Kampala, Ouganda, 23-25 ​​Juin 2014)</a:t>
            </a:r>
            <a:endParaRPr lang="en-US" altLang="en-US" sz="1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126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127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128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129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130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pic>
        <p:nvPicPr>
          <p:cNvPr id="5131" name="Picture 16" descr="ITUseri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164C91B-BEA6-49B3-AF49-73EB053328D9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err="1" smtClean="0"/>
              <a:t>Groupes</a:t>
            </a:r>
            <a:r>
              <a:rPr lang="de-DE" altLang="en-US" dirty="0" smtClean="0"/>
              <a:t> de </a:t>
            </a:r>
            <a:r>
              <a:rPr lang="de-DE" altLang="en-US" dirty="0" err="1" smtClean="0"/>
              <a:t>travail</a:t>
            </a:r>
            <a:endParaRPr lang="en-US" altLang="en-US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072087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fr-FR" altLang="en-US" sz="2400" b="1" dirty="0" smtClean="0">
                <a:solidFill>
                  <a:srgbClr val="000099"/>
                </a:solidFill>
              </a:rPr>
              <a:t>WP 3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Qualité de service et d’</a:t>
            </a:r>
            <a:r>
              <a:rPr lang="fr-FR" altLang="en-US" sz="2400" b="1" dirty="0" err="1" smtClean="0">
                <a:solidFill>
                  <a:srgbClr val="000099"/>
                </a:solidFill>
              </a:rPr>
              <a:t>experience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 en Multimédia</a:t>
            </a:r>
          </a:p>
          <a:p>
            <a:pPr lvl="0" eaLnBrk="1" hangingPunct="1">
              <a:lnSpc>
                <a:spcPct val="90000"/>
              </a:lnSpc>
            </a:pPr>
            <a:r>
              <a:rPr lang="fr-FR" altLang="en-US" sz="2400" dirty="0" err="1" smtClean="0">
                <a:solidFill>
                  <a:srgbClr val="000099"/>
                </a:solidFill>
              </a:rPr>
              <a:t>PrésidentPaul</a:t>
            </a:r>
            <a:r>
              <a:rPr lang="fr-FR" altLang="en-US" sz="2400" dirty="0" smtClean="0">
                <a:solidFill>
                  <a:srgbClr val="000099"/>
                </a:solidFill>
              </a:rPr>
              <a:t> </a:t>
            </a:r>
            <a:r>
              <a:rPr lang="fr-FR" altLang="en-US" sz="2400" dirty="0" err="1" smtClean="0">
                <a:solidFill>
                  <a:srgbClr val="000099"/>
                </a:solidFill>
              </a:rPr>
              <a:t>Coverdale</a:t>
            </a:r>
            <a:r>
              <a:rPr lang="fr-FR" altLang="en-US" sz="2400" dirty="0" smtClean="0">
                <a:solidFill>
                  <a:srgbClr val="000099"/>
                </a:solidFill>
              </a:rPr>
              <a:t> (Chine</a:t>
            </a:r>
            <a:r>
              <a:rPr lang="fr-FR" altLang="en-US" sz="2400" dirty="0" smtClean="0">
                <a:solidFill>
                  <a:srgbClr val="000099"/>
                </a:solidFill>
              </a:rPr>
              <a:t>)?</a:t>
            </a:r>
          </a:p>
          <a:p>
            <a:pPr lvl="0" eaLnBrk="1" hangingPunct="1">
              <a:lnSpc>
                <a:spcPct val="90000"/>
              </a:lnSpc>
            </a:pPr>
            <a:r>
              <a:rPr lang="fr-FR" altLang="en-US" sz="2400" dirty="0" smtClean="0">
                <a:solidFill>
                  <a:srgbClr val="000099"/>
                </a:solidFill>
              </a:rPr>
              <a:t> </a:t>
            </a:r>
            <a:r>
              <a:rPr lang="fr-FR" altLang="en-US" sz="2400" dirty="0" smtClean="0">
                <a:solidFill>
                  <a:srgbClr val="000099"/>
                </a:solidFill>
              </a:rPr>
              <a:t>Vice-président</a:t>
            </a:r>
            <a:r>
              <a:rPr lang="fr-FR" altLang="en-US" sz="2400" dirty="0" smtClean="0">
                <a:solidFill>
                  <a:srgbClr val="000099"/>
                </a:solidFill>
              </a:rPr>
              <a:t>: Akira </a:t>
            </a:r>
            <a:r>
              <a:rPr lang="fr-FR" altLang="en-US" sz="2400" dirty="0" err="1" smtClean="0">
                <a:solidFill>
                  <a:srgbClr val="000099"/>
                </a:solidFill>
              </a:rPr>
              <a:t>Takahashi</a:t>
            </a:r>
            <a:r>
              <a:rPr lang="fr-FR" altLang="en-US" sz="2400" dirty="0" smtClean="0">
                <a:solidFill>
                  <a:srgbClr val="000099"/>
                </a:solidFill>
              </a:rPr>
              <a:t> (Japon)</a:t>
            </a:r>
            <a:endParaRPr lang="en-GB" alt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97530190"/>
              </p:ext>
            </p:extLst>
          </p:nvPr>
        </p:nvGraphicFramePr>
        <p:xfrm>
          <a:off x="179512" y="2689699"/>
          <a:ext cx="8507288" cy="2899540"/>
        </p:xfrm>
        <a:graphic>
          <a:graphicData uri="http://schemas.openxmlformats.org/drawingml/2006/table">
            <a:tbl>
              <a:tblPr/>
              <a:tblGrid>
                <a:gridCol w="2126822"/>
                <a:gridCol w="6380466"/>
              </a:tblGrid>
              <a:tr h="72488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/>
                          <a:hlinkClick r:id="rId5"/>
                        </a:rPr>
                        <a:t>Q11/12</a:t>
                      </a:r>
                      <a:endParaRPr lang="en-GB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Performance interworking and traffic management for Next Generation Networks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885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6"/>
                        </a:rPr>
                        <a:t>Q12/12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Operational aspects of telecommunication network service quality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885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7"/>
                        </a:rPr>
                        <a:t>Q13/12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QoE, QoS and performance requirements and assessment methods for multimedia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88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/>
                          <a:hlinkClick r:id="rId8"/>
                        </a:rPr>
                        <a:t>Q17/12</a:t>
                      </a:r>
                      <a:endParaRPr lang="en-GB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Performance of packet-based networks and other networking technologies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704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00DF974-9A53-4645-AB22-45E5104E6993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Supervisée</a:t>
            </a:r>
            <a:r>
              <a:rPr lang="en-US" altLang="en-US" dirty="0" smtClean="0"/>
              <a:t> par SG12</a:t>
            </a:r>
            <a:endParaRPr lang="en-US" altLang="en-US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229600" cy="4032448"/>
          </a:xfrm>
        </p:spPr>
        <p:txBody>
          <a:bodyPr/>
          <a:lstStyle/>
          <a:p>
            <a:pPr lvl="0" eaLnBrk="1" hangingPunct="1">
              <a:spcBef>
                <a:spcPct val="0"/>
              </a:spcBef>
            </a:pPr>
            <a:r>
              <a:rPr lang="fr-FR" altLang="en-US" sz="2400" b="1" dirty="0" smtClean="0">
                <a:solidFill>
                  <a:srgbClr val="000099"/>
                </a:solidFill>
              </a:rPr>
              <a:t>Groupe de développement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de la qualité de service.</a:t>
            </a:r>
            <a:endParaRPr lang="fr-FR" altLang="en-US" sz="2400" b="1" dirty="0" smtClean="0">
              <a:solidFill>
                <a:srgbClr val="000099"/>
              </a:solidFill>
            </a:endParaRPr>
          </a:p>
          <a:p>
            <a:pPr lvl="0" eaLnBrk="1" hangingPunct="1">
              <a:spcBef>
                <a:spcPct val="0"/>
              </a:spcBef>
            </a:pPr>
            <a:r>
              <a:rPr lang="fr-FR" altLang="en-US" sz="2800" i="1" dirty="0" smtClean="0">
                <a:solidFill>
                  <a:srgbClr val="000099"/>
                </a:solidFill>
              </a:rPr>
              <a:t>Yvonne </a:t>
            </a:r>
            <a:r>
              <a:rPr lang="fr-FR" altLang="en-US" sz="2800" i="1" dirty="0" err="1" smtClean="0">
                <a:solidFill>
                  <a:srgbClr val="000099"/>
                </a:solidFill>
              </a:rPr>
              <a:t>Umutoni</a:t>
            </a:r>
            <a:r>
              <a:rPr lang="fr-FR" altLang="en-US" sz="2800" i="1" dirty="0" smtClean="0">
                <a:solidFill>
                  <a:srgbClr val="000099"/>
                </a:solidFill>
              </a:rPr>
              <a:t>, président </a:t>
            </a:r>
          </a:p>
          <a:p>
            <a:pPr lvl="0" eaLnBrk="1" hangingPunct="1">
              <a:spcBef>
                <a:spcPct val="0"/>
              </a:spcBef>
            </a:pPr>
            <a:r>
              <a:rPr lang="fr-FR" altLang="en-US" sz="2400" b="1" dirty="0" smtClean="0">
                <a:solidFill>
                  <a:srgbClr val="000099"/>
                </a:solidFill>
              </a:rPr>
              <a:t>Groupe régional pour l'Afrique </a:t>
            </a:r>
          </a:p>
          <a:p>
            <a:pPr lvl="0" eaLnBrk="1" hangingPunct="1">
              <a:spcBef>
                <a:spcPct val="0"/>
              </a:spcBef>
            </a:pPr>
            <a:r>
              <a:rPr lang="fr-FR" altLang="en-US" sz="2800" i="1" dirty="0" smtClean="0">
                <a:solidFill>
                  <a:srgbClr val="000099"/>
                </a:solidFill>
              </a:rPr>
              <a:t>Gamal Amin </a:t>
            </a:r>
            <a:r>
              <a:rPr lang="fr-FR" altLang="en-US" sz="2800" i="1" dirty="0" err="1" smtClean="0">
                <a:solidFill>
                  <a:srgbClr val="000099"/>
                </a:solidFill>
              </a:rPr>
              <a:t>Elsayed</a:t>
            </a:r>
            <a:r>
              <a:rPr lang="fr-FR" altLang="en-US" sz="2800" i="1" dirty="0" smtClean="0">
                <a:solidFill>
                  <a:srgbClr val="000099"/>
                </a:solidFill>
              </a:rPr>
              <a:t>, président </a:t>
            </a:r>
          </a:p>
          <a:p>
            <a:pPr lvl="0" eaLnBrk="1" hangingPunct="1">
              <a:spcBef>
                <a:spcPct val="0"/>
              </a:spcBef>
            </a:pPr>
            <a:endParaRPr lang="fr-FR" altLang="en-US" sz="2400" b="1" dirty="0" smtClean="0">
              <a:solidFill>
                <a:srgbClr val="000099"/>
              </a:solidFill>
            </a:endParaRPr>
          </a:p>
          <a:p>
            <a:pPr lvl="0" eaLnBrk="1" hangingPunct="1">
              <a:spcBef>
                <a:spcPct val="0"/>
              </a:spcBef>
            </a:pPr>
            <a:r>
              <a:rPr lang="fr-FR" altLang="en-US" sz="2400" b="1" dirty="0" smtClean="0">
                <a:solidFill>
                  <a:srgbClr val="000099"/>
                </a:solidFill>
              </a:rPr>
              <a:t>G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roupe focal </a:t>
            </a:r>
            <a:r>
              <a:rPr lang="fr-FR" altLang="en-US" sz="2400" b="1" dirty="0" err="1" smtClean="0">
                <a:solidFill>
                  <a:srgbClr val="000099"/>
                </a:solidFill>
              </a:rPr>
              <a:t>CarCom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(clos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en 2013) </a:t>
            </a:r>
          </a:p>
          <a:p>
            <a:pPr lvl="0" eaLnBrk="1" hangingPunct="1">
              <a:spcBef>
                <a:spcPct val="0"/>
              </a:spcBef>
            </a:pPr>
            <a:r>
              <a:rPr lang="fr-FR" altLang="en-US" sz="2800" i="1" dirty="0" smtClean="0">
                <a:solidFill>
                  <a:srgbClr val="000099"/>
                </a:solidFill>
              </a:rPr>
              <a:t>Hans </a:t>
            </a:r>
            <a:r>
              <a:rPr lang="fr-FR" altLang="en-US" sz="2800" i="1" dirty="0" err="1" smtClean="0">
                <a:solidFill>
                  <a:srgbClr val="000099"/>
                </a:solidFill>
              </a:rPr>
              <a:t>Gierlich</a:t>
            </a:r>
            <a:r>
              <a:rPr lang="fr-FR" altLang="en-US" sz="2800" i="1" dirty="0" smtClean="0">
                <a:solidFill>
                  <a:srgbClr val="000099"/>
                </a:solidFill>
              </a:rPr>
              <a:t>, président </a:t>
            </a:r>
          </a:p>
          <a:p>
            <a:pPr lvl="0" eaLnBrk="1" hangingPunct="1">
              <a:spcBef>
                <a:spcPct val="0"/>
              </a:spcBef>
            </a:pPr>
            <a:r>
              <a:rPr lang="fr-FR" altLang="en-US" sz="2400" b="1" dirty="0" smtClean="0">
                <a:solidFill>
                  <a:srgbClr val="000099"/>
                </a:solidFill>
              </a:rPr>
              <a:t>G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roupe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focal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sur la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distraction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du conducteurs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du groupe de discussion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(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clos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en 2013) </a:t>
            </a:r>
          </a:p>
          <a:p>
            <a:pPr lvl="0" eaLnBrk="1" hangingPunct="1">
              <a:spcBef>
                <a:spcPct val="0"/>
              </a:spcBef>
            </a:pPr>
            <a:r>
              <a:rPr lang="fr-FR" altLang="en-US" sz="2800" i="1" dirty="0" smtClean="0">
                <a:solidFill>
                  <a:srgbClr val="000099"/>
                </a:solidFill>
              </a:rPr>
              <a:t>Scott </a:t>
            </a:r>
            <a:r>
              <a:rPr lang="fr-FR" altLang="en-US" sz="2800" i="1" dirty="0" err="1" smtClean="0">
                <a:solidFill>
                  <a:srgbClr val="000099"/>
                </a:solidFill>
              </a:rPr>
              <a:t>Pennock</a:t>
            </a:r>
            <a:r>
              <a:rPr lang="fr-FR" altLang="en-US" sz="2800" i="1" dirty="0" smtClean="0">
                <a:solidFill>
                  <a:srgbClr val="000099"/>
                </a:solidFill>
              </a:rPr>
              <a:t>, président</a:t>
            </a:r>
            <a:endParaRPr lang="de-DE" altLang="en-US" sz="2400" i="1" dirty="0">
              <a:solidFill>
                <a:srgbClr val="000099"/>
              </a:solidFill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de-DE" altLang="en-US" b="1" dirty="0" smtClean="0">
              <a:solidFill>
                <a:srgbClr val="000099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57689607"/>
              </p:ext>
            </p:extLst>
          </p:nvPr>
        </p:nvGraphicFramePr>
        <p:xfrm>
          <a:off x="251520" y="980728"/>
          <a:ext cx="8229600" cy="1173480"/>
        </p:xfrm>
        <a:graphic>
          <a:graphicData uri="http://schemas.openxmlformats.org/drawingml/2006/table">
            <a:tbl>
              <a:tblPr/>
              <a:tblGrid>
                <a:gridCol w="2057400"/>
                <a:gridCol w="6172200"/>
              </a:tblGrid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/>
                          <a:hlinkClick r:id="rId5"/>
                        </a:rPr>
                        <a:t>Q1/12</a:t>
                      </a:r>
                      <a:endParaRPr lang="en-GB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SG 12 work programme and QoS/QoE coordination in the ITU‑T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effectLst/>
                          <a:hlinkClick r:id="rId6"/>
                        </a:rPr>
                        <a:t>Q2/12</a:t>
                      </a:r>
                      <a:endParaRPr lang="en-GB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Definitions, guides and frameworks related to QoS/QoE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2858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25E4232-6979-4654-A1A9-B30562C6868A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R</a:t>
            </a:r>
            <a:r>
              <a:rPr lang="en-US" altLang="en-US" dirty="0" err="1" smtClean="0"/>
              <a:t>ecommandations</a:t>
            </a:r>
            <a:r>
              <a:rPr lang="en-US" altLang="en-US" dirty="0" smtClean="0"/>
              <a:t> de </a:t>
            </a:r>
            <a:r>
              <a:rPr lang="en-US" altLang="en-US" dirty="0" smtClean="0"/>
              <a:t>SG 12 </a:t>
            </a:r>
            <a:endParaRPr lang="en-US" altLang="en-US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328591"/>
          </a:xfrm>
        </p:spPr>
        <p:txBody>
          <a:bodyPr/>
          <a:lstStyle/>
          <a:p>
            <a:pPr eaLnBrk="1" hangingPunct="1"/>
            <a:r>
              <a:rPr lang="fr-FR" altLang="en-US" sz="2000" dirty="0" smtClean="0"/>
              <a:t>E-</a:t>
            </a:r>
            <a:r>
              <a:rPr lang="fr-FR" altLang="en-US" sz="2000" dirty="0" err="1" smtClean="0"/>
              <a:t>Series</a:t>
            </a:r>
            <a:r>
              <a:rPr lang="fr-FR" altLang="en-US" sz="2000" dirty="0" smtClean="0"/>
              <a:t>: Exploitation de l’ensemble des réseaux, services  téléphoniques, des </a:t>
            </a:r>
            <a:r>
              <a:rPr lang="fr-FR" altLang="en-US" sz="2000" dirty="0" smtClean="0"/>
              <a:t>facteurs </a:t>
            </a:r>
            <a:r>
              <a:rPr lang="fr-FR" altLang="en-US" sz="2000" dirty="0" smtClean="0"/>
              <a:t>humains. </a:t>
            </a:r>
            <a:endParaRPr lang="fr-FR" altLang="en-US" sz="2000" dirty="0" smtClean="0"/>
          </a:p>
          <a:p>
            <a:pPr eaLnBrk="1" hangingPunct="1"/>
            <a:r>
              <a:rPr lang="fr-FR" altLang="en-US" sz="2000" i="1" dirty="0" smtClean="0"/>
              <a:t>E.420-E.479, E.800-E.859 </a:t>
            </a:r>
          </a:p>
          <a:p>
            <a:pPr eaLnBrk="1" hangingPunct="1"/>
            <a:r>
              <a:rPr lang="fr-FR" altLang="en-US" sz="2000" dirty="0" smtClean="0"/>
              <a:t>G-</a:t>
            </a:r>
            <a:r>
              <a:rPr lang="fr-FR" altLang="en-US" sz="2000" dirty="0" err="1" smtClean="0"/>
              <a:t>Series</a:t>
            </a:r>
            <a:r>
              <a:rPr lang="fr-FR" altLang="en-US" sz="2000" dirty="0" smtClean="0"/>
              <a:t>: Systèmes </a:t>
            </a:r>
            <a:r>
              <a:rPr lang="fr-FR" altLang="en-US" sz="2000" dirty="0" smtClean="0"/>
              <a:t>de </a:t>
            </a:r>
            <a:r>
              <a:rPr lang="fr-FR" altLang="en-US" sz="2000" dirty="0" smtClean="0"/>
              <a:t>transmission, systèmes et réseaux </a:t>
            </a:r>
            <a:r>
              <a:rPr lang="fr-FR" altLang="en-US" sz="2000" dirty="0" smtClean="0"/>
              <a:t>numériques. </a:t>
            </a:r>
            <a:endParaRPr lang="fr-FR" altLang="en-US" sz="2000" dirty="0" smtClean="0"/>
          </a:p>
          <a:p>
            <a:pPr eaLnBrk="1" hangingPunct="1"/>
            <a:r>
              <a:rPr lang="fr-FR" altLang="en-US" sz="2000" i="1" dirty="0" smtClean="0"/>
              <a:t>G.100-série, à l'exception G.160, G.180 et G.190-série, série </a:t>
            </a:r>
            <a:r>
              <a:rPr lang="fr-FR" altLang="en-US" sz="2000" i="1" dirty="0" smtClean="0"/>
              <a:t>G-1000. </a:t>
            </a:r>
            <a:endParaRPr lang="fr-FR" altLang="en-US" sz="2000" i="1" dirty="0" smtClean="0"/>
          </a:p>
          <a:p>
            <a:pPr eaLnBrk="1" hangingPunct="1"/>
            <a:r>
              <a:rPr lang="fr-FR" altLang="en-US" sz="2000" dirty="0" smtClean="0"/>
              <a:t>I-</a:t>
            </a:r>
            <a:r>
              <a:rPr lang="fr-FR" altLang="en-US" sz="2000" dirty="0" err="1" smtClean="0"/>
              <a:t>Series</a:t>
            </a:r>
            <a:r>
              <a:rPr lang="fr-FR" altLang="en-US" sz="2000" dirty="0" smtClean="0"/>
              <a:t>: réseau numérique </a:t>
            </a:r>
            <a:r>
              <a:rPr lang="fr-FR" altLang="en-US" sz="2000" dirty="0" smtClean="0"/>
              <a:t>de </a:t>
            </a:r>
            <a:r>
              <a:rPr lang="fr-FR" altLang="en-US" sz="2000" dirty="0" smtClean="0"/>
              <a:t>services </a:t>
            </a:r>
            <a:r>
              <a:rPr lang="fr-FR" altLang="en-US" sz="2000" dirty="0" smtClean="0"/>
              <a:t>intégrés.</a:t>
            </a:r>
            <a:endParaRPr lang="fr-FR" altLang="en-US" sz="2000" dirty="0" smtClean="0"/>
          </a:p>
          <a:p>
            <a:pPr eaLnBrk="1" hangingPunct="1"/>
            <a:r>
              <a:rPr lang="fr-FR" altLang="en-US" sz="2000" i="1" dirty="0" smtClean="0"/>
              <a:t>I.350-série (y compris Y.1501/G.820/I.351), I.371, I.378, </a:t>
            </a:r>
            <a:r>
              <a:rPr lang="fr-FR" altLang="en-US" sz="2000" i="1" dirty="0" smtClean="0"/>
              <a:t>I.381. </a:t>
            </a:r>
            <a:endParaRPr lang="fr-FR" altLang="en-US" sz="2000" i="1" dirty="0" smtClean="0"/>
          </a:p>
          <a:p>
            <a:pPr eaLnBrk="1" hangingPunct="1"/>
            <a:r>
              <a:rPr lang="fr-FR" altLang="en-US" sz="2000" dirty="0" smtClean="0"/>
              <a:t>P-</a:t>
            </a:r>
            <a:r>
              <a:rPr lang="fr-FR" altLang="en-US" sz="2000" dirty="0" err="1" smtClean="0"/>
              <a:t>Series</a:t>
            </a:r>
            <a:r>
              <a:rPr lang="fr-FR" altLang="en-US" sz="2000" dirty="0" smtClean="0"/>
              <a:t>, à l'exception P.900-série: terminaux, les méthodes </a:t>
            </a:r>
            <a:r>
              <a:rPr lang="fr-FR" altLang="en-US" sz="2000" dirty="0" smtClean="0"/>
              <a:t>de tests </a:t>
            </a:r>
            <a:r>
              <a:rPr lang="fr-FR" altLang="en-US" sz="2000" dirty="0" smtClean="0"/>
              <a:t>subjectifs et </a:t>
            </a:r>
            <a:r>
              <a:rPr lang="fr-FR" altLang="en-US" sz="2000" dirty="0" smtClean="0"/>
              <a:t>objectifs. </a:t>
            </a:r>
            <a:endParaRPr lang="fr-FR" altLang="en-US" sz="2000" dirty="0" smtClean="0"/>
          </a:p>
          <a:p>
            <a:pPr eaLnBrk="1" hangingPunct="1"/>
            <a:r>
              <a:rPr lang="fr-FR" altLang="en-US" sz="2000" dirty="0" smtClean="0"/>
              <a:t>Y-série: infrastructure mondiale de l'information, </a:t>
            </a:r>
            <a:r>
              <a:rPr lang="fr-FR" altLang="en-US" sz="2000" dirty="0" smtClean="0"/>
              <a:t>aspects de protocole </a:t>
            </a:r>
            <a:r>
              <a:rPr lang="fr-FR" altLang="en-US" sz="2000" dirty="0" smtClean="0"/>
              <a:t>Internet et réseaux de </a:t>
            </a:r>
            <a:r>
              <a:rPr lang="fr-FR" altLang="en-US" sz="2000" dirty="0" smtClean="0"/>
              <a:t>nouvelle génération. </a:t>
            </a:r>
            <a:endParaRPr lang="fr-FR" altLang="en-US" sz="2000" dirty="0" smtClean="0"/>
          </a:p>
          <a:p>
            <a:pPr eaLnBrk="1" hangingPunct="1"/>
            <a:r>
              <a:rPr lang="fr-FR" altLang="en-US" sz="2000" i="1" dirty="0" smtClean="0"/>
              <a:t>Y.1220, Y.1530, Y.1540, </a:t>
            </a:r>
            <a:r>
              <a:rPr lang="fr-FR" altLang="en-US" sz="2000" i="1" dirty="0" smtClean="0"/>
              <a:t>Y.1560-série.</a:t>
            </a:r>
            <a:endParaRPr lang="de-DE" altLang="en-US" sz="24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2050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Recommandations</a:t>
            </a:r>
            <a:r>
              <a:rPr lang="en-GB" dirty="0" smtClean="0"/>
              <a:t> </a:t>
            </a:r>
            <a:r>
              <a:rPr lang="en-GB" dirty="0" err="1" smtClean="0"/>
              <a:t>approuvées</a:t>
            </a:r>
            <a:r>
              <a:rPr lang="en-GB" dirty="0" smtClean="0"/>
              <a:t> </a:t>
            </a:r>
            <a:r>
              <a:rPr lang="en-GB" dirty="0" err="1" smtClean="0"/>
              <a:t>récemment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363272" cy="5268931"/>
          </a:xfrm>
        </p:spPr>
        <p:txBody>
          <a:bodyPr/>
          <a:lstStyle/>
          <a:p>
            <a:r>
              <a:rPr lang="fr-FR" dirty="0" smtClean="0"/>
              <a:t>E. 803: </a:t>
            </a:r>
            <a:r>
              <a:rPr lang="fr-FR" dirty="0" smtClean="0"/>
              <a:t>«  Qualité des paramètres de </a:t>
            </a:r>
            <a:r>
              <a:rPr lang="fr-FR" dirty="0" smtClean="0"/>
              <a:t>service pour soutenir les aspects de </a:t>
            </a:r>
            <a:r>
              <a:rPr lang="fr-FR" dirty="0" smtClean="0"/>
              <a:t>services. »</a:t>
            </a:r>
            <a:endParaRPr lang="fr-FR" dirty="0" smtClean="0"/>
          </a:p>
          <a:p>
            <a:r>
              <a:rPr lang="fr-FR" dirty="0" smtClean="0"/>
              <a:t>E.804: «Aspects </a:t>
            </a:r>
            <a:r>
              <a:rPr lang="fr-FR" dirty="0" smtClean="0"/>
              <a:t>de la qualité de services </a:t>
            </a:r>
            <a:r>
              <a:rPr lang="fr-FR" dirty="0" smtClean="0"/>
              <a:t>pour les services populaires </a:t>
            </a:r>
            <a:r>
              <a:rPr lang="fr-FR" dirty="0" smtClean="0"/>
              <a:t>dans les </a:t>
            </a:r>
            <a:r>
              <a:rPr lang="fr-FR" dirty="0" smtClean="0"/>
              <a:t>réseaux </a:t>
            </a:r>
            <a:r>
              <a:rPr lang="fr-FR" dirty="0" smtClean="0"/>
              <a:t>mobiles .» </a:t>
            </a:r>
            <a:endParaRPr lang="fr-FR" dirty="0" smtClean="0"/>
          </a:p>
          <a:p>
            <a:r>
              <a:rPr lang="fr-FR" dirty="0" smtClean="0"/>
              <a:t>E.807: «Définitions et méthodes de </a:t>
            </a:r>
            <a:r>
              <a:rPr lang="fr-FR" dirty="0" smtClean="0"/>
              <a:t>mesures associées des </a:t>
            </a:r>
            <a:r>
              <a:rPr lang="fr-FR" dirty="0" smtClean="0"/>
              <a:t>paramètres </a:t>
            </a:r>
            <a:r>
              <a:rPr lang="fr-FR" dirty="0" smtClean="0"/>
              <a:t>centrées sur </a:t>
            </a:r>
            <a:r>
              <a:rPr lang="fr-FR" dirty="0" smtClean="0"/>
              <a:t>l'utilisateur pour </a:t>
            </a:r>
            <a:r>
              <a:rPr lang="fr-FR" dirty="0" smtClean="0"/>
              <a:t>la manipulation des appels dans </a:t>
            </a:r>
            <a:r>
              <a:rPr lang="fr-FR" dirty="0" smtClean="0"/>
              <a:t>le service </a:t>
            </a:r>
            <a:r>
              <a:rPr lang="fr-FR" dirty="0" smtClean="0"/>
              <a:t>vocal de téléphonie mobile. »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Kampala, Uganda, 23-25 </a:t>
            </a:r>
            <a:r>
              <a:rPr lang="en-US" altLang="en-US" dirty="0" smtClean="0"/>
              <a:t>Junes </a:t>
            </a:r>
            <a:r>
              <a:rPr lang="en-US" altLang="en-US" dirty="0"/>
              <a:t>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2BEE4A-71C3-4F8B-9B46-79AC025BD94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669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Recommandations</a:t>
            </a:r>
            <a:r>
              <a:rPr lang="en-GB" dirty="0" smtClean="0"/>
              <a:t> </a:t>
            </a:r>
            <a:r>
              <a:rPr lang="en-GB" dirty="0" err="1" smtClean="0"/>
              <a:t>approuvées</a:t>
            </a:r>
            <a:r>
              <a:rPr lang="en-GB" dirty="0" smtClean="0"/>
              <a:t> </a:t>
            </a:r>
            <a:r>
              <a:rPr lang="en-GB" dirty="0" err="1" smtClean="0"/>
              <a:t>récemment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/>
          <a:lstStyle/>
          <a:p>
            <a:r>
              <a:rPr lang="fr-FR" dirty="0" smtClean="0"/>
              <a:t>UIT-T </a:t>
            </a:r>
            <a:r>
              <a:rPr lang="fr-FR" dirty="0" err="1" smtClean="0"/>
              <a:t>Supplement</a:t>
            </a:r>
            <a:r>
              <a:rPr lang="fr-FR" dirty="0" smtClean="0"/>
              <a:t>.9 (E. série): «Lignes directrices sur les aspects réglementaires de </a:t>
            </a:r>
            <a:r>
              <a:rPr lang="fr-FR" dirty="0" smtClean="0"/>
              <a:t>la qualité </a:t>
            </a:r>
            <a:r>
              <a:rPr lang="fr-FR" dirty="0" smtClean="0"/>
              <a:t>de </a:t>
            </a:r>
            <a:r>
              <a:rPr lang="fr-FR" dirty="0" smtClean="0"/>
              <a:t>services» </a:t>
            </a:r>
            <a:r>
              <a:rPr lang="fr-FR" dirty="0" smtClean="0"/>
              <a:t>et </a:t>
            </a:r>
            <a:r>
              <a:rPr lang="fr-FR" dirty="0" smtClean="0"/>
              <a:t>quelques meilleures </a:t>
            </a:r>
            <a:r>
              <a:rPr lang="fr-FR" dirty="0" smtClean="0"/>
              <a:t>pratiques à travers le </a:t>
            </a:r>
            <a:r>
              <a:rPr lang="fr-FR" dirty="0" smtClean="0"/>
              <a:t>monde. 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Y.1545: Feuille de route pour la qualité de </a:t>
            </a:r>
            <a:r>
              <a:rPr lang="fr-FR" dirty="0" smtClean="0"/>
              <a:t>services </a:t>
            </a:r>
            <a:r>
              <a:rPr lang="fr-FR" dirty="0" smtClean="0"/>
              <a:t>des réseaux interconnectés qui utilisent le protocole </a:t>
            </a:r>
            <a:r>
              <a:rPr lang="fr-FR" dirty="0" smtClean="0"/>
              <a:t>Internet.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Kampala, Uganda, 23-25 June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2BEE4A-71C3-4F8B-9B46-79AC025BD9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277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Prochaine</a:t>
            </a:r>
            <a:r>
              <a:rPr lang="en-GB" dirty="0" smtClean="0"/>
              <a:t> </a:t>
            </a:r>
            <a:r>
              <a:rPr lang="en-GB" dirty="0" err="1" smtClean="0"/>
              <a:t>réunion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Réunion de l'UIT-T SG12 </a:t>
            </a:r>
          </a:p>
          <a:p>
            <a:r>
              <a:rPr lang="fr-FR" dirty="0" smtClean="0"/>
              <a:t>Du 2 au  11 </a:t>
            </a:r>
            <a:r>
              <a:rPr lang="fr-FR" dirty="0" smtClean="0"/>
              <a:t>Septembre, 2014 </a:t>
            </a:r>
          </a:p>
          <a:p>
            <a:r>
              <a:rPr lang="fr-FR" dirty="0" smtClean="0"/>
              <a:t>Genève, Suisse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504" y="6540078"/>
            <a:ext cx="4032250" cy="312737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Kampala, Uganda, 23-25 June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2BEE4A-71C3-4F8B-9B46-79AC025BD9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05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Bienvenue</a:t>
            </a:r>
            <a:r>
              <a:rPr lang="en-US" altLang="en-US" dirty="0" smtClean="0"/>
              <a:t> </a:t>
            </a:r>
            <a:r>
              <a:rPr lang="fr-FR" dirty="0" smtClean="0"/>
              <a:t>à la commission d’études</a:t>
            </a:r>
            <a:r>
              <a:rPr lang="en-US" altLang="en-US" dirty="0" smtClean="0"/>
              <a:t> </a:t>
            </a:r>
            <a:r>
              <a:rPr lang="en-US" altLang="en-US" dirty="0" smtClean="0"/>
              <a:t>SG12</a:t>
            </a:r>
            <a:endParaRPr lang="en-US" altLang="en-US" dirty="0" smtClean="0"/>
          </a:p>
        </p:txBody>
      </p:sp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pt-BR" altLang="en-US" sz="1200" dirty="0" smtClean="0"/>
              <a:t>Kampala, Ouganda, 23-25 ​​Juin 2014</a:t>
            </a:r>
            <a:endParaRPr lang="en-US" altLang="en-US" sz="1200" dirty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04448" y="6453188"/>
            <a:ext cx="514152" cy="431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algn="l">
              <a:spcBef>
                <a:spcPct val="0"/>
              </a:spcBef>
              <a:buSzTx/>
              <a:buFontTx/>
              <a:buNone/>
            </a:pPr>
            <a:fld id="{A6FB12E6-BD79-4CEC-8CEC-4B66EF1A5E58}" type="slidenum">
              <a:rPr lang="en-US" altLang="en-US" sz="1400" smtClean="0">
                <a:solidFill>
                  <a:schemeClr val="tx1"/>
                </a:solidFill>
                <a:latin typeface="Univers" pitchFamily="34" charset="0"/>
              </a:rPr>
              <a:pPr algn="l"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n-US" sz="1400" dirty="0" smtClean="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5229225"/>
            <a:ext cx="77724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2"/>
              </a:buBlip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4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endParaRPr lang="en-US" sz="2400" b="1" kern="0" dirty="0" smtClean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43012"/>
            <a:ext cx="8208912" cy="4371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de l'UIT</a:t>
            </a:r>
            <a:endParaRPr lang="en-US" altLang="en-US" dirty="0" smtClean="0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3F48CCB7-3AD3-4033-99FF-370B05D68C5B}" type="slidenum">
              <a:rPr lang="ja-JP" altLang="en-US" sz="1000">
                <a:solidFill>
                  <a:srgbClr val="0E438A"/>
                </a:solidFill>
                <a:latin typeface="Zurich BT" pitchFamily="34" charset="0"/>
                <a:ea typeface="MS PGothic" pitchFamily="34" charset="-128"/>
              </a:rPr>
              <a:pPr/>
              <a:t>2</a:t>
            </a:fld>
            <a:endParaRPr lang="en-US" altLang="ja-JP" sz="1000">
              <a:solidFill>
                <a:srgbClr val="0E438A"/>
              </a:solidFill>
              <a:latin typeface="Zurich BT" pitchFamily="34" charset="0"/>
              <a:ea typeface="MS PGothic" pitchFamily="34" charset="-128"/>
            </a:endParaRP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80742010"/>
              </p:ext>
            </p:extLst>
          </p:nvPr>
        </p:nvGraphicFramePr>
        <p:xfrm>
          <a:off x="395536" y="1196752"/>
          <a:ext cx="84969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9775473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95288" y="404665"/>
            <a:ext cx="8353425" cy="936104"/>
          </a:xfrm>
        </p:spPr>
        <p:txBody>
          <a:bodyPr/>
          <a:lstStyle/>
          <a:p>
            <a:r>
              <a:rPr lang="fr-FR" dirty="0" smtClean="0"/>
              <a:t>Structure de l'UIT</a:t>
            </a:r>
            <a:endParaRPr lang="en-US" alt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806043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A3D42F23-561D-4FF2-A258-4906AF990C73}" type="slidenum">
              <a:rPr lang="ja-JP" altLang="en-US" sz="1000">
                <a:solidFill>
                  <a:srgbClr val="0E438A"/>
                </a:solidFill>
                <a:latin typeface="Zurich BT" pitchFamily="34" charset="0"/>
                <a:ea typeface="MS PGothic" pitchFamily="34" charset="-128"/>
              </a:rPr>
              <a:pPr/>
              <a:t>3</a:t>
            </a:fld>
            <a:endParaRPr lang="en-US" altLang="ja-JP" sz="1000">
              <a:solidFill>
                <a:srgbClr val="0E438A"/>
              </a:solidFill>
              <a:latin typeface="Zurich BT" pitchFamily="34" charset="0"/>
              <a:ea typeface="MS PGothic" pitchFamily="34" charset="-128"/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2825750" y="3384550"/>
            <a:ext cx="4895850" cy="0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 flipV="1">
            <a:off x="2816225" y="3365500"/>
            <a:ext cx="0" cy="225425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6281738" y="3384550"/>
            <a:ext cx="0" cy="206375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7721600" y="3384550"/>
            <a:ext cx="0" cy="206375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5246688" y="2349500"/>
            <a:ext cx="0" cy="1035050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5246688" y="2798763"/>
            <a:ext cx="674687" cy="0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12559570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93D8A87-F511-4AC3-934A-B8830B2FB38B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pPr eaLnBrk="1" hangingPunct="1"/>
            <a:r>
              <a:rPr lang="fr-FR" sz="2400" dirty="0" smtClean="0"/>
              <a:t>L'évolution de SG 12 de l'UIT-T</a:t>
            </a:r>
            <a:endParaRPr lang="en-US" altLang="en-US" sz="2400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785794"/>
            <a:ext cx="8579296" cy="571659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000" dirty="0" smtClean="0"/>
              <a:t>Créée en 1957. 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 smtClean="0"/>
              <a:t>La séparation de SG 16 pour la planification de la transmission. 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 smtClean="0"/>
              <a:t>L’ancienne SG 12 ne réalise que les essais subjectifs et les normes de la téléphonie.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 smtClean="0"/>
              <a:t>A l’Assemblée plénière du CCITT en 1984, ces SG ont été fusionnés pour former la présente commission d’études  SG 12. 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 smtClean="0"/>
              <a:t>Au même moment, la SG 12 a eu un laboratoire WP</a:t>
            </a:r>
            <a:endParaRPr lang="en-GB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fr-FR" sz="1900" dirty="0" smtClean="0"/>
              <a:t>Les essais subjectifs et objectifs pour le volume des téléphones.</a:t>
            </a:r>
            <a:endParaRPr lang="en-GB" altLang="en-US" sz="1900" dirty="0" smtClean="0"/>
          </a:p>
          <a:p>
            <a:pPr lvl="1" eaLnBrk="1" hangingPunct="1">
              <a:lnSpc>
                <a:spcPct val="90000"/>
              </a:lnSpc>
            </a:pPr>
            <a:r>
              <a:rPr lang="fr-FR" sz="1900" dirty="0" smtClean="0"/>
              <a:t>Dans le laboratoire du CCITT à Genève - fermé en 1988.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/>
              <a:t>Depuis 1986 le groupe d’experts en qualité de la parole (SQEG).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/>
              <a:t>Pour mieux assurer les exigences de qualité et des tests subjectifs pour les algorithmes de codage de la parole normalisé par SG 18 (plus tard SG 15, SG 16 à présent )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/>
              <a:t>Rôle clé dans la normalisation de tous les codecs audio et parole G.711-G.729  et toujours en vigueur comme Q7/12.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7108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2475F9F-C4AA-45E8-883C-B1D2E4EA159E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GB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28604"/>
          </a:xfrm>
        </p:spPr>
        <p:txBody>
          <a:bodyPr/>
          <a:lstStyle/>
          <a:p>
            <a:pPr eaLnBrk="1" hangingPunct="1"/>
            <a:r>
              <a:rPr lang="fr-FR" sz="2400" dirty="0" smtClean="0"/>
              <a:t>Évolution</a:t>
            </a:r>
            <a:endParaRPr lang="en-US" altLang="en-US" sz="24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481"/>
            <a:ext cx="8229600" cy="588185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1500" dirty="0" smtClean="0"/>
              <a:t>Depuis 1997, </a:t>
            </a:r>
            <a:r>
              <a:rPr lang="fr-FR" sz="1500" dirty="0" smtClean="0"/>
              <a:t>le groupe d’experts en </a:t>
            </a:r>
            <a:r>
              <a:rPr lang="fr-FR" sz="1500" dirty="0" smtClean="0"/>
              <a:t>qualité </a:t>
            </a:r>
            <a:r>
              <a:rPr lang="fr-FR" sz="1500" dirty="0" smtClean="0"/>
              <a:t>vidéo (VQEG):</a:t>
            </a:r>
          </a:p>
          <a:p>
            <a:pPr eaLnBrk="1" hangingPunct="1">
              <a:lnSpc>
                <a:spcPct val="80000"/>
              </a:lnSpc>
              <a:buNone/>
            </a:pPr>
            <a:endParaRPr lang="fr-FR" sz="1500" dirty="0" smtClean="0"/>
          </a:p>
          <a:p>
            <a:pPr eaLnBrk="1" hangingPunct="1">
              <a:lnSpc>
                <a:spcPct val="80000"/>
              </a:lnSpc>
            </a:pPr>
            <a:r>
              <a:rPr lang="fr-FR" sz="1400" dirty="0" smtClean="0"/>
              <a:t>e</a:t>
            </a:r>
            <a:r>
              <a:rPr lang="fr-FR" sz="1400" dirty="0" smtClean="0"/>
              <a:t>st muni d’un noyau d’expertise </a:t>
            </a:r>
            <a:r>
              <a:rPr lang="fr-FR" sz="1400" dirty="0" smtClean="0"/>
              <a:t>en qualité vidéo </a:t>
            </a:r>
            <a:r>
              <a:rPr lang="fr-FR" sz="1400" dirty="0" smtClean="0"/>
              <a:t>objective et subjective issu de  SG 12.</a:t>
            </a:r>
            <a:r>
              <a:rPr lang="fr-FR" sz="1500" dirty="0" smtClean="0"/>
              <a:t/>
            </a:r>
            <a:br>
              <a:rPr lang="fr-FR" sz="1500" dirty="0" smtClean="0"/>
            </a:br>
            <a:endParaRPr lang="fr-FR" sz="1500" dirty="0" smtClean="0"/>
          </a:p>
          <a:p>
            <a:pPr eaLnBrk="1" hangingPunct="1">
              <a:lnSpc>
                <a:spcPct val="80000"/>
              </a:lnSpc>
            </a:pPr>
            <a:r>
              <a:rPr lang="fr-FR" sz="1500" dirty="0" smtClean="0"/>
              <a:t>SG 12 maintient toujours un contact étroit avec VQEG.</a:t>
            </a:r>
            <a:endParaRPr lang="fr-FR" sz="1500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fr-FR" sz="1500" dirty="0" smtClean="0"/>
              <a:t>Depuis le début des années </a:t>
            </a:r>
            <a:r>
              <a:rPr lang="fr-FR" sz="1500" dirty="0" smtClean="0"/>
              <a:t>1990, le travail au sein de SG </a:t>
            </a:r>
            <a:r>
              <a:rPr lang="fr-FR" sz="1500" dirty="0" smtClean="0"/>
              <a:t>12 </a:t>
            </a:r>
            <a:r>
              <a:rPr lang="fr-FR" sz="1500" dirty="0" smtClean="0"/>
              <a:t>s’est répandu:</a:t>
            </a:r>
          </a:p>
          <a:p>
            <a:pPr eaLnBrk="1" hangingPunct="1">
              <a:lnSpc>
                <a:spcPct val="80000"/>
              </a:lnSpc>
            </a:pPr>
            <a:r>
              <a:rPr lang="fr-FR" sz="1500" dirty="0" smtClean="0"/>
              <a:t>Dans </a:t>
            </a:r>
            <a:r>
              <a:rPr lang="fr-FR" sz="1500" dirty="0" smtClean="0"/>
              <a:t>plusieurs domaines de nouvelles technologies.</a:t>
            </a:r>
            <a:endParaRPr lang="en-GB" sz="1500" dirty="0" smtClean="0"/>
          </a:p>
          <a:p>
            <a:pPr eaLnBrk="1" hangingPunct="1">
              <a:lnSpc>
                <a:spcPct val="80000"/>
              </a:lnSpc>
            </a:pPr>
            <a:endParaRPr lang="en-GB" altLang="en-US" sz="15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1500" dirty="0" smtClean="0"/>
              <a:t>ATM                                                                                                                       </a:t>
            </a:r>
            <a:endParaRPr lang="en-GB" altLang="en-US" sz="1500" dirty="0" smtClean="0"/>
          </a:p>
          <a:p>
            <a:pPr lvl="2" eaLnBrk="1" hangingPunct="1">
              <a:lnSpc>
                <a:spcPct val="80000"/>
              </a:lnSpc>
            </a:pPr>
            <a:r>
              <a:rPr lang="en-GB" altLang="en-US" sz="1500" dirty="0" smtClean="0"/>
              <a:t>VoIP</a:t>
            </a:r>
            <a:endParaRPr lang="en-GB" altLang="en-US" sz="1500" dirty="0" smtClean="0"/>
          </a:p>
          <a:p>
            <a:pPr lvl="2" eaLnBrk="1" hangingPunct="1">
              <a:lnSpc>
                <a:spcPct val="80000"/>
              </a:lnSpc>
            </a:pPr>
            <a:r>
              <a:rPr lang="en-GB" altLang="en-US" sz="1500" dirty="0" smtClean="0"/>
              <a:t>Multimedia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500" dirty="0" smtClean="0"/>
              <a:t>Digital wireless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500" dirty="0" smtClean="0"/>
              <a:t>IP QoS classes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500" dirty="0" smtClean="0"/>
              <a:t>Ethernet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500" dirty="0" smtClean="0"/>
              <a:t> IPTV, etc.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500" dirty="0" smtClean="0"/>
              <a:t>Network Performance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500" dirty="0" smtClean="0"/>
              <a:t>Resource Management.</a:t>
            </a:r>
          </a:p>
          <a:p>
            <a:pPr eaLnBrk="1" hangingPunct="1">
              <a:lnSpc>
                <a:spcPct val="80000"/>
              </a:lnSpc>
            </a:pPr>
            <a:r>
              <a:rPr lang="fr-FR" sz="1500" dirty="0" smtClean="0"/>
              <a:t>Depuis </a:t>
            </a:r>
            <a:r>
              <a:rPr lang="fr-FR" sz="1500" dirty="0" smtClean="0"/>
              <a:t>2008, SG 12 </a:t>
            </a:r>
            <a:r>
              <a:rPr lang="fr-FR" sz="1500" dirty="0" smtClean="0"/>
              <a:t>a été </a:t>
            </a:r>
            <a:r>
              <a:rPr lang="fr-FR" sz="1500" dirty="0" smtClean="0"/>
              <a:t>chargée </a:t>
            </a:r>
          </a:p>
          <a:p>
            <a:pPr eaLnBrk="1" hangingPunct="1">
              <a:lnSpc>
                <a:spcPct val="80000"/>
              </a:lnSpc>
            </a:pPr>
            <a:r>
              <a:rPr lang="fr-FR" sz="1500" dirty="0" smtClean="0"/>
              <a:t>Des aspects </a:t>
            </a:r>
            <a:r>
              <a:rPr lang="fr-FR" sz="1500" dirty="0" smtClean="0"/>
              <a:t>opérationnels </a:t>
            </a:r>
            <a:r>
              <a:rPr lang="fr-FR" sz="1500" dirty="0" smtClean="0"/>
              <a:t>de la qualité </a:t>
            </a:r>
            <a:r>
              <a:rPr lang="fr-FR" sz="1500" dirty="0" smtClean="0"/>
              <a:t>de service </a:t>
            </a:r>
            <a:r>
              <a:rPr lang="fr-FR" sz="1500" dirty="0" smtClean="0"/>
              <a:t>des  réseaux </a:t>
            </a:r>
            <a:r>
              <a:rPr lang="fr-FR" sz="1500" dirty="0" smtClean="0"/>
              <a:t>de </a:t>
            </a:r>
            <a:r>
              <a:rPr lang="fr-FR" sz="1500" dirty="0" smtClean="0"/>
              <a:t>télécommunications. </a:t>
            </a:r>
          </a:p>
          <a:p>
            <a:pPr eaLnBrk="1" hangingPunct="1">
              <a:lnSpc>
                <a:spcPct val="80000"/>
              </a:lnSpc>
            </a:pPr>
            <a:r>
              <a:rPr lang="fr-FR" sz="1500" dirty="0" smtClean="0"/>
              <a:t>D’administrer le groupe de développement de la qualité des services(QSDG).</a:t>
            </a:r>
          </a:p>
          <a:p>
            <a:pPr eaLnBrk="1" hangingPunct="1">
              <a:lnSpc>
                <a:spcPct val="80000"/>
              </a:lnSpc>
            </a:pPr>
            <a:r>
              <a:rPr lang="fr-FR" sz="1800" dirty="0" smtClean="0"/>
              <a:t>M</a:t>
            </a:r>
            <a:r>
              <a:rPr lang="fr-FR" sz="1500" dirty="0" smtClean="0"/>
              <a:t>andat de SG 12 en vigueur en temps que commission d’études leader sur </a:t>
            </a:r>
          </a:p>
          <a:p>
            <a:pPr eaLnBrk="1" hangingPunct="1">
              <a:lnSpc>
                <a:spcPct val="80000"/>
              </a:lnSpc>
              <a:buNone/>
            </a:pPr>
            <a:endParaRPr lang="fr-FR" sz="1500" dirty="0" smtClean="0"/>
          </a:p>
          <a:p>
            <a:pPr eaLnBrk="1" hangingPunct="1">
              <a:lnSpc>
                <a:spcPct val="80000"/>
              </a:lnSpc>
            </a:pPr>
            <a:r>
              <a:rPr lang="fr-FR" sz="1500" dirty="0" smtClean="0"/>
              <a:t>Qualité de services </a:t>
            </a:r>
            <a:r>
              <a:rPr lang="fr-FR" sz="1500" dirty="0" smtClean="0"/>
              <a:t>et </a:t>
            </a:r>
            <a:r>
              <a:rPr lang="fr-FR" sz="1500" dirty="0" smtClean="0"/>
              <a:t>la </a:t>
            </a:r>
            <a:r>
              <a:rPr lang="fr-FR" sz="1500" dirty="0" smtClean="0"/>
              <a:t>qualité </a:t>
            </a:r>
            <a:r>
              <a:rPr lang="fr-FR" sz="1500" dirty="0" smtClean="0"/>
              <a:t>d'expériences.</a:t>
            </a:r>
            <a:endParaRPr lang="en-US" sz="1500" dirty="0" smtClean="0"/>
          </a:p>
          <a:p>
            <a:pPr lvl="1"/>
            <a:r>
              <a:rPr lang="fr-FR" sz="1500" dirty="0" smtClean="0"/>
              <a:t>La distraction du conducteur et </a:t>
            </a:r>
            <a:r>
              <a:rPr lang="fr-FR" sz="1500" dirty="0" smtClean="0"/>
              <a:t>les aspects vocaux </a:t>
            </a:r>
            <a:r>
              <a:rPr lang="fr-FR" sz="1500" dirty="0" smtClean="0"/>
              <a:t>des communications </a:t>
            </a:r>
            <a:r>
              <a:rPr lang="fr-FR" sz="1500" dirty="0" smtClean="0"/>
              <a:t>en véhicule.</a:t>
            </a:r>
            <a:endParaRPr lang="en-GB" altLang="en-US" sz="1500" dirty="0" smtClean="0"/>
          </a:p>
        </p:txBody>
      </p:sp>
    </p:spTree>
    <p:extLst>
      <p:ext uri="{BB962C8B-B14F-4D97-AF65-F5344CB8AC3E}">
        <p14:creationId xmlns="" xmlns:p14="http://schemas.microsoft.com/office/powerpoint/2010/main" val="70874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071F20-3C0A-4F95-B5D8-0F5CBA979597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Le Mandat de SG </a:t>
            </a:r>
            <a:r>
              <a:rPr lang="fr-FR" dirty="0" smtClean="0"/>
              <a:t>12 </a:t>
            </a:r>
            <a:endParaRPr lang="en-US" alt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92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altLang="en-US" sz="2000" dirty="0" smtClean="0"/>
              <a:t>Performance, qualité de </a:t>
            </a:r>
            <a:r>
              <a:rPr lang="fr-FR" altLang="en-US" sz="2000" dirty="0" smtClean="0"/>
              <a:t>services </a:t>
            </a:r>
            <a:r>
              <a:rPr lang="fr-FR" altLang="en-US" sz="2000" dirty="0" smtClean="0"/>
              <a:t>et </a:t>
            </a:r>
            <a:r>
              <a:rPr lang="fr-FR" altLang="en-US" sz="2000" dirty="0" smtClean="0"/>
              <a:t>qualité d’expériences.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endParaRPr lang="en-US" alt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fr-FR" altLang="en-US" sz="2000" dirty="0" smtClean="0"/>
              <a:t>Responsable </a:t>
            </a:r>
            <a:r>
              <a:rPr lang="fr-FR" altLang="en-US" sz="2000" dirty="0" smtClean="0"/>
              <a:t>pour les recommandations </a:t>
            </a:r>
            <a:r>
              <a:rPr lang="fr-FR" altLang="en-US" sz="2000" dirty="0" smtClean="0"/>
              <a:t>sur la performance, la qualité de </a:t>
            </a:r>
            <a:r>
              <a:rPr lang="fr-FR" altLang="en-US" sz="2000" dirty="0" smtClean="0"/>
              <a:t>services </a:t>
            </a:r>
            <a:r>
              <a:rPr lang="fr-FR" altLang="en-US" sz="2000" dirty="0" smtClean="0"/>
              <a:t>(</a:t>
            </a:r>
            <a:r>
              <a:rPr lang="fr-FR" altLang="en-US" sz="2000" dirty="0" err="1" smtClean="0"/>
              <a:t>QoS</a:t>
            </a:r>
            <a:r>
              <a:rPr lang="fr-FR" altLang="en-US" sz="2000" dirty="0" smtClean="0"/>
              <a:t>) et la qualité </a:t>
            </a:r>
            <a:r>
              <a:rPr lang="fr-FR" altLang="en-US" sz="2000" dirty="0" smtClean="0"/>
              <a:t>d'expériences </a:t>
            </a:r>
            <a:r>
              <a:rPr lang="fr-FR" altLang="en-US" sz="2000" dirty="0" smtClean="0"/>
              <a:t>(</a:t>
            </a:r>
            <a:r>
              <a:rPr lang="fr-FR" altLang="en-US" sz="2000" dirty="0" err="1" smtClean="0"/>
              <a:t>QoE</a:t>
            </a:r>
            <a:r>
              <a:rPr lang="fr-FR" altLang="en-US" sz="2000" dirty="0" smtClean="0"/>
              <a:t>) </a:t>
            </a:r>
            <a:r>
              <a:rPr lang="fr-FR" altLang="en-US" sz="2000" dirty="0" smtClean="0"/>
              <a:t>pour:</a:t>
            </a:r>
          </a:p>
          <a:p>
            <a:pPr eaLnBrk="1" hangingPunct="1">
              <a:lnSpc>
                <a:spcPct val="80000"/>
              </a:lnSpc>
            </a:pPr>
            <a:r>
              <a:rPr lang="fr-FR" altLang="en-US" sz="1800" dirty="0" smtClean="0"/>
              <a:t>L</a:t>
            </a:r>
            <a:r>
              <a:rPr lang="fr-FR" altLang="en-US" sz="1800" dirty="0" smtClean="0"/>
              <a:t>a </a:t>
            </a:r>
            <a:r>
              <a:rPr lang="fr-FR" altLang="en-US" sz="1800" dirty="0" smtClean="0"/>
              <a:t>gamme </a:t>
            </a:r>
            <a:r>
              <a:rPr lang="fr-FR" altLang="en-US" sz="1800" dirty="0" smtClean="0"/>
              <a:t>complète des </a:t>
            </a:r>
            <a:r>
              <a:rPr lang="fr-FR" altLang="en-US" sz="1800" dirty="0" smtClean="0"/>
              <a:t>terminaux, </a:t>
            </a:r>
            <a:r>
              <a:rPr lang="fr-FR" altLang="en-US" sz="1800" dirty="0" smtClean="0"/>
              <a:t>réseaux </a:t>
            </a:r>
            <a:r>
              <a:rPr lang="fr-FR" altLang="en-US" sz="1800" dirty="0" smtClean="0"/>
              <a:t>et </a:t>
            </a:r>
            <a:r>
              <a:rPr lang="fr-FR" altLang="en-US" sz="1800" dirty="0" smtClean="0"/>
              <a:t>services. </a:t>
            </a:r>
          </a:p>
          <a:p>
            <a:pPr eaLnBrk="1" hangingPunct="1">
              <a:lnSpc>
                <a:spcPct val="80000"/>
              </a:lnSpc>
            </a:pPr>
            <a:r>
              <a:rPr lang="fr-FR" altLang="en-US" sz="1600" dirty="0" smtClean="0"/>
              <a:t>Allant </a:t>
            </a:r>
            <a:r>
              <a:rPr lang="fr-FR" altLang="en-US" sz="1600" dirty="0" smtClean="0"/>
              <a:t>de la parole sur les réseaux de circuits </a:t>
            </a:r>
            <a:r>
              <a:rPr lang="fr-FR" altLang="en-US" sz="1600" dirty="0" smtClean="0"/>
              <a:t>fixes. </a:t>
            </a:r>
          </a:p>
          <a:p>
            <a:pPr eaLnBrk="1" hangingPunct="1">
              <a:lnSpc>
                <a:spcPct val="80000"/>
              </a:lnSpc>
            </a:pPr>
            <a:r>
              <a:rPr lang="fr-FR" altLang="en-US" sz="1600" dirty="0" smtClean="0"/>
              <a:t>Aux </a:t>
            </a:r>
            <a:r>
              <a:rPr lang="fr-FR" altLang="en-US" sz="1600" dirty="0" smtClean="0"/>
              <a:t>applications multimédias sur réseaux mobiles et </a:t>
            </a:r>
            <a:r>
              <a:rPr lang="fr-FR" altLang="en-US" sz="1600" dirty="0" smtClean="0"/>
              <a:t>en mode paquets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 smtClean="0"/>
              <a:t>Y </a:t>
            </a:r>
            <a:r>
              <a:rPr lang="en-GB" altLang="en-US" sz="2000" dirty="0" err="1" smtClean="0"/>
              <a:t>sont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inclus</a:t>
            </a:r>
            <a:endParaRPr lang="en-GB" alt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fr-FR" altLang="en-US" sz="1800" dirty="0" smtClean="0"/>
              <a:t>Les </a:t>
            </a:r>
            <a:r>
              <a:rPr lang="fr-FR" altLang="en-US" sz="1800" dirty="0" smtClean="0"/>
              <a:t>aspects opérationnels de la performance, de qualité de service et la qualité </a:t>
            </a:r>
            <a:r>
              <a:rPr lang="fr-FR" altLang="en-US" sz="1800" dirty="0" smtClean="0"/>
              <a:t>d'expériences.</a:t>
            </a:r>
          </a:p>
          <a:p>
            <a:pPr eaLnBrk="1" hangingPunct="1">
              <a:lnSpc>
                <a:spcPct val="80000"/>
              </a:lnSpc>
            </a:pPr>
            <a:r>
              <a:rPr lang="fr-FR" altLang="en-US" sz="1800" dirty="0" smtClean="0"/>
              <a:t>Les aspects </a:t>
            </a:r>
            <a:r>
              <a:rPr lang="fr-FR" altLang="en-US" sz="1800" dirty="0" smtClean="0"/>
              <a:t>de la qualité de bout en bout de </a:t>
            </a:r>
            <a:r>
              <a:rPr lang="fr-FR" altLang="en-US" sz="1800" dirty="0" smtClean="0"/>
              <a:t>l'interopérabilité.</a:t>
            </a:r>
          </a:p>
          <a:p>
            <a:pPr eaLnBrk="1" hangingPunct="1">
              <a:lnSpc>
                <a:spcPct val="80000"/>
              </a:lnSpc>
            </a:pPr>
            <a:r>
              <a:rPr lang="fr-FR" altLang="en-US" sz="1800" dirty="0" smtClean="0"/>
              <a:t>Le développement </a:t>
            </a:r>
            <a:r>
              <a:rPr lang="fr-FR" altLang="en-US" sz="1800" dirty="0" smtClean="0"/>
              <a:t>de </a:t>
            </a:r>
            <a:r>
              <a:rPr lang="fr-FR" altLang="en-US" sz="1800" dirty="0" smtClean="0"/>
              <a:t>méthodologies </a:t>
            </a:r>
            <a:r>
              <a:rPr lang="fr-FR" altLang="en-US" sz="1800" dirty="0" smtClean="0"/>
              <a:t>d'évaluation de la qualité </a:t>
            </a:r>
            <a:r>
              <a:rPr lang="fr-FR" altLang="en-US" sz="1800" dirty="0" smtClean="0"/>
              <a:t>multimédia</a:t>
            </a:r>
            <a:r>
              <a:rPr lang="fr-FR" altLang="en-US" sz="1800" dirty="0" smtClean="0"/>
              <a:t>, à la fois subjectives et objectives</a:t>
            </a:r>
            <a:r>
              <a:rPr lang="fr-FR" altLang="en-US" sz="18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fr-FR" altLang="en-US" sz="2000" dirty="0" smtClean="0"/>
              <a:t>SG 12 est </a:t>
            </a:r>
            <a:r>
              <a:rPr lang="fr-FR" altLang="en-US" sz="2000" dirty="0" smtClean="0"/>
              <a:t>la commission d’études leader sur </a:t>
            </a:r>
          </a:p>
          <a:p>
            <a:pPr eaLnBrk="1" hangingPunct="1">
              <a:lnSpc>
                <a:spcPct val="80000"/>
              </a:lnSpc>
            </a:pPr>
            <a:r>
              <a:rPr lang="fr-FR" altLang="en-US" sz="1800" dirty="0" smtClean="0"/>
              <a:t>la qualité </a:t>
            </a:r>
            <a:r>
              <a:rPr lang="fr-FR" altLang="en-US" sz="1800" dirty="0" smtClean="0"/>
              <a:t>de services </a:t>
            </a:r>
            <a:r>
              <a:rPr lang="fr-FR" altLang="en-US" sz="1800" dirty="0" smtClean="0"/>
              <a:t>et de la qualité </a:t>
            </a:r>
            <a:r>
              <a:rPr lang="fr-FR" altLang="en-US" sz="1800" dirty="0" smtClean="0"/>
              <a:t>d'expériences.</a:t>
            </a:r>
          </a:p>
          <a:p>
            <a:pPr eaLnBrk="1" hangingPunct="1">
              <a:lnSpc>
                <a:spcPct val="80000"/>
              </a:lnSpc>
            </a:pPr>
            <a:r>
              <a:rPr lang="fr-FR" altLang="en-US" sz="1800" dirty="0" smtClean="0"/>
              <a:t>La distraction du conducteur et </a:t>
            </a:r>
            <a:r>
              <a:rPr lang="fr-FR" altLang="en-US" sz="1800" dirty="0" smtClean="0"/>
              <a:t>les aspects vocaux des </a:t>
            </a:r>
            <a:r>
              <a:rPr lang="fr-FR" altLang="en-US" sz="1800" dirty="0" smtClean="0"/>
              <a:t>communications </a:t>
            </a:r>
            <a:r>
              <a:rPr lang="fr-FR" altLang="en-US" sz="1800" dirty="0" smtClean="0"/>
              <a:t>en véhicule.</a:t>
            </a:r>
          </a:p>
          <a:p>
            <a:pPr eaLnBrk="1" hangingPunct="1">
              <a:lnSpc>
                <a:spcPct val="80000"/>
              </a:lnSpc>
            </a:pPr>
            <a:r>
              <a:rPr lang="de-DE" altLang="en-US" sz="2000" dirty="0" smtClean="0">
                <a:hlinkClick r:id="rId5"/>
              </a:rPr>
              <a:t>http</a:t>
            </a:r>
            <a:r>
              <a:rPr lang="de-DE" altLang="en-US" sz="2000" dirty="0" smtClean="0">
                <a:hlinkClick r:id="rId5"/>
              </a:rPr>
              <a:t>://www.itu.int/en/ITU-T/studygroups/2013-2016/12/Pages/default.aspx</a:t>
            </a:r>
            <a:endParaRPr lang="de-DE" altLang="en-US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37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43F0884-1489-48DA-A3D4-FBCE5A411EA8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GB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L'équipe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dirigeante</a:t>
            </a:r>
            <a:r>
              <a:rPr lang="en-US" altLang="en-US" dirty="0" smtClean="0"/>
              <a:t> de la </a:t>
            </a:r>
            <a:r>
              <a:rPr lang="en-US" altLang="en-US" dirty="0" smtClean="0"/>
              <a:t>SG 12 </a:t>
            </a:r>
            <a:endParaRPr lang="en-US" altLang="en-US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00007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 err="1" smtClean="0"/>
              <a:t>Président</a:t>
            </a:r>
            <a:r>
              <a:rPr lang="en-US" altLang="en-US" sz="20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err="1" smtClean="0"/>
              <a:t>Kwame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Baah-Acheamfuor (Ghana)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alt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/>
              <a:t>Vice-</a:t>
            </a:r>
            <a:r>
              <a:rPr lang="en-US" altLang="en-US" sz="2000" dirty="0" err="1" smtClean="0"/>
              <a:t>présidents</a:t>
            </a:r>
            <a:endParaRPr lang="en-US" alt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 smtClean="0"/>
              <a:t>Paul </a:t>
            </a:r>
            <a:r>
              <a:rPr lang="en-GB" altLang="en-US" sz="1800" dirty="0" smtClean="0"/>
              <a:t>Barrett (United States)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Vincent </a:t>
            </a:r>
            <a:r>
              <a:rPr lang="en-GB" altLang="en-US" sz="1800" dirty="0" err="1" smtClean="0"/>
              <a:t>Barriac</a:t>
            </a:r>
            <a:r>
              <a:rPr lang="en-GB" altLang="en-US" sz="1800" dirty="0" smtClean="0"/>
              <a:t> (France)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Gamal Amin Elsayed (Sudan)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Hyung-Soo Kim (Republic of Korea)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en-US" sz="1800" dirty="0" smtClean="0"/>
              <a:t>Al Morton (United States)</a:t>
            </a:r>
            <a:endParaRPr lang="en-GB" alt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Qi Feng (China)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José Guadalupe Rojas </a:t>
            </a:r>
            <a:r>
              <a:rPr lang="en-GB" altLang="en-US" sz="1800" dirty="0" err="1" smtClean="0"/>
              <a:t>Ramírez</a:t>
            </a:r>
            <a:r>
              <a:rPr lang="en-GB" altLang="en-US" sz="1800" dirty="0" smtClean="0"/>
              <a:t> (Mexico)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Akira Takahashi (Japan)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Hassan Talib (Morocco)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GB" alt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 err="1" smtClean="0"/>
              <a:t>Soutien</a:t>
            </a:r>
            <a:r>
              <a:rPr lang="en-GB" altLang="en-US" sz="2000" dirty="0" smtClean="0"/>
              <a:t> </a:t>
            </a:r>
            <a:r>
              <a:rPr lang="en-GB" altLang="en-US" sz="2000" dirty="0" smtClean="0"/>
              <a:t>BNT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 smtClean="0"/>
              <a:t> </a:t>
            </a:r>
            <a:r>
              <a:rPr lang="en-GB" altLang="en-US" sz="1800" dirty="0" smtClean="0"/>
              <a:t>Hiroshi </a:t>
            </a:r>
            <a:r>
              <a:rPr lang="en-GB" altLang="en-US" sz="1800" dirty="0" smtClean="0"/>
              <a:t>Ota, Engineer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Emmanuelle Labare, Assistant</a:t>
            </a:r>
          </a:p>
        </p:txBody>
      </p:sp>
    </p:spTree>
    <p:extLst>
      <p:ext uri="{BB962C8B-B14F-4D97-AF65-F5344CB8AC3E}">
        <p14:creationId xmlns="" xmlns:p14="http://schemas.microsoft.com/office/powerpoint/2010/main" val="11397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164C91B-BEA6-49B3-AF49-73EB053328D9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Groupes</a:t>
            </a:r>
            <a:r>
              <a:rPr lang="en-US" altLang="en-US" dirty="0" smtClean="0"/>
              <a:t> de travail</a:t>
            </a:r>
            <a:endParaRPr lang="en-US" altLang="en-US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072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en-US" sz="2400" b="1" dirty="0" smtClean="0"/>
              <a:t>WP 1 </a:t>
            </a:r>
            <a:r>
              <a:rPr lang="fr-FR" altLang="en-US" sz="2400" b="1" dirty="0" smtClean="0"/>
              <a:t>Evaluation </a:t>
            </a:r>
            <a:r>
              <a:rPr lang="fr-FR" altLang="en-US" sz="2400" b="1" dirty="0" smtClean="0"/>
              <a:t>subjective </a:t>
            </a:r>
            <a:r>
              <a:rPr lang="fr-FR" altLang="en-US" sz="2400" b="1" dirty="0" smtClean="0"/>
              <a:t>des terminaux et multimédia</a:t>
            </a:r>
          </a:p>
          <a:p>
            <a:pPr eaLnBrk="1" hangingPunct="1">
              <a:lnSpc>
                <a:spcPct val="90000"/>
              </a:lnSpc>
            </a:pPr>
            <a:r>
              <a:rPr lang="fr-FR" altLang="en-US" sz="2400" dirty="0" smtClean="0"/>
              <a:t>Président: </a:t>
            </a:r>
            <a:r>
              <a:rPr lang="fr-FR" altLang="en-US" sz="2400" dirty="0" smtClean="0"/>
              <a:t>Lars Birger Nielsen </a:t>
            </a:r>
            <a:r>
              <a:rPr lang="fr-FR" altLang="en-US" sz="2400" dirty="0" smtClean="0"/>
              <a:t>  (Danemark)</a:t>
            </a:r>
          </a:p>
          <a:p>
            <a:pPr eaLnBrk="1" hangingPunct="1">
              <a:lnSpc>
                <a:spcPct val="90000"/>
              </a:lnSpc>
            </a:pPr>
            <a:r>
              <a:rPr lang="fr-FR" altLang="en-US" sz="2400" dirty="0" smtClean="0"/>
              <a:t>Vice-président</a:t>
            </a:r>
            <a:r>
              <a:rPr lang="fr-FR" altLang="en-US" sz="2400" dirty="0" smtClean="0"/>
              <a:t>: </a:t>
            </a:r>
            <a:r>
              <a:rPr lang="fr-FR" altLang="en-US" sz="2400" dirty="0" err="1" smtClean="0"/>
              <a:t>Gunilla</a:t>
            </a:r>
            <a:r>
              <a:rPr lang="fr-FR" altLang="en-US" sz="2400" dirty="0" smtClean="0"/>
              <a:t> </a:t>
            </a:r>
            <a:r>
              <a:rPr lang="fr-FR" altLang="en-US" sz="2400" dirty="0" err="1" smtClean="0"/>
              <a:t>Berndtsson</a:t>
            </a:r>
            <a:r>
              <a:rPr lang="fr-FR" altLang="en-US" sz="2400" dirty="0" smtClean="0"/>
              <a:t> (Suède)</a:t>
            </a:r>
            <a:endParaRPr lang="en-GB" alt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81444563"/>
              </p:ext>
            </p:extLst>
          </p:nvPr>
        </p:nvGraphicFramePr>
        <p:xfrm>
          <a:off x="179512" y="3214685"/>
          <a:ext cx="8784976" cy="3609377"/>
        </p:xfrm>
        <a:graphic>
          <a:graphicData uri="http://schemas.openxmlformats.org/drawingml/2006/table">
            <a:tbl>
              <a:tblPr/>
              <a:tblGrid>
                <a:gridCol w="1656184"/>
                <a:gridCol w="7128792"/>
              </a:tblGrid>
              <a:tr h="762943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/>
                          <a:hlinkClick r:id="rId5"/>
                        </a:rPr>
                        <a:t>Q3/12</a:t>
                      </a:r>
                      <a:endParaRPr lang="en-GB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Speech transmission characteristics of communication terminals for fixed circuit-switched, mobile and packet-switched (IP) networks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439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6"/>
                        </a:rPr>
                        <a:t>Q4/12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Hands-free communication and user interfaces in vehicles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988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7"/>
                        </a:rPr>
                        <a:t>Q5/12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Telephonometric methodologies for handset and headset terminals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943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8"/>
                        </a:rPr>
                        <a:t>Q6/12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Analysis methods using complex measurement signals including their application for speech enhancement techniques and hands-free telephony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7658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9"/>
                        </a:rPr>
                        <a:t>Q7/12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Methods, tools and test plans for the subjective assessment of speech, audio and audiovisual quality interactions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20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10"/>
                        </a:rPr>
                        <a:t>Q10/12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Conferencing and telemeeting assessment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6167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164C91B-BEA6-49B3-AF49-73EB053328D9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err="1" smtClean="0"/>
              <a:t>Groupes</a:t>
            </a:r>
            <a:r>
              <a:rPr lang="de-DE" altLang="en-US" dirty="0" smtClean="0"/>
              <a:t> de </a:t>
            </a:r>
            <a:r>
              <a:rPr lang="de-DE" altLang="en-US" dirty="0" err="1" smtClean="0"/>
              <a:t>travail</a:t>
            </a:r>
            <a:endParaRPr lang="en-US" altLang="en-US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072087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fr-FR" altLang="en-US" sz="2400" b="1" dirty="0" smtClean="0">
                <a:solidFill>
                  <a:srgbClr val="000099"/>
                </a:solidFill>
              </a:rPr>
              <a:t>WP 2 modèles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Objectifs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et outils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pour la 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qualité </a:t>
            </a:r>
            <a:r>
              <a:rPr lang="fr-FR" altLang="en-US" sz="2400" b="1" dirty="0" smtClean="0">
                <a:solidFill>
                  <a:srgbClr val="000099"/>
                </a:solidFill>
              </a:rPr>
              <a:t>du multimédia</a:t>
            </a:r>
          </a:p>
          <a:p>
            <a:pPr lvl="0" eaLnBrk="1" hangingPunct="1">
              <a:lnSpc>
                <a:spcPct val="90000"/>
              </a:lnSpc>
            </a:pPr>
            <a:r>
              <a:rPr lang="fr-FR" altLang="en-US" sz="2400" dirty="0" smtClean="0">
                <a:solidFill>
                  <a:srgbClr val="000099"/>
                </a:solidFill>
              </a:rPr>
              <a:t> P</a:t>
            </a:r>
            <a:r>
              <a:rPr lang="fr-FR" altLang="en-US" sz="2400" dirty="0" smtClean="0">
                <a:solidFill>
                  <a:srgbClr val="000099"/>
                </a:solidFill>
              </a:rPr>
              <a:t>résident</a:t>
            </a:r>
            <a:r>
              <a:rPr lang="fr-FR" altLang="en-US" sz="2400" dirty="0" smtClean="0">
                <a:solidFill>
                  <a:srgbClr val="000099"/>
                </a:solidFill>
              </a:rPr>
              <a:t>: </a:t>
            </a:r>
            <a:r>
              <a:rPr lang="fr-FR" altLang="en-US" sz="2400" dirty="0" smtClean="0">
                <a:solidFill>
                  <a:srgbClr val="000099"/>
                </a:solidFill>
              </a:rPr>
              <a:t>Paul </a:t>
            </a:r>
            <a:r>
              <a:rPr lang="fr-FR" altLang="en-US" sz="2400" dirty="0" err="1" smtClean="0">
                <a:solidFill>
                  <a:srgbClr val="000099"/>
                </a:solidFill>
              </a:rPr>
              <a:t>Barrett</a:t>
            </a:r>
            <a:r>
              <a:rPr lang="fr-FR" altLang="en-US" sz="2400" dirty="0" smtClean="0">
                <a:solidFill>
                  <a:srgbClr val="000099"/>
                </a:solidFill>
              </a:rPr>
              <a:t> (</a:t>
            </a:r>
            <a:r>
              <a:rPr lang="fr-FR" altLang="en-US" sz="2400" dirty="0" smtClean="0">
                <a:solidFill>
                  <a:srgbClr val="000099"/>
                </a:solidFill>
              </a:rPr>
              <a:t>États-Unis)</a:t>
            </a:r>
          </a:p>
          <a:p>
            <a:pPr lvl="0" eaLnBrk="1" hangingPunct="1">
              <a:lnSpc>
                <a:spcPct val="90000"/>
              </a:lnSpc>
            </a:pPr>
            <a:r>
              <a:rPr lang="fr-FR" altLang="en-US" sz="2400" dirty="0" smtClean="0">
                <a:solidFill>
                  <a:srgbClr val="000099"/>
                </a:solidFill>
              </a:rPr>
              <a:t>Vice-président</a:t>
            </a:r>
            <a:r>
              <a:rPr lang="fr-FR" altLang="en-US" sz="2400" dirty="0" smtClean="0">
                <a:solidFill>
                  <a:srgbClr val="000099"/>
                </a:solidFill>
              </a:rPr>
              <a:t>: Vincent </a:t>
            </a:r>
            <a:r>
              <a:rPr lang="fr-FR" altLang="en-US" sz="2400" dirty="0" err="1" smtClean="0">
                <a:solidFill>
                  <a:srgbClr val="000099"/>
                </a:solidFill>
              </a:rPr>
              <a:t>Barriac</a:t>
            </a:r>
            <a:r>
              <a:rPr lang="fr-FR" altLang="en-US" sz="2400" dirty="0" smtClean="0">
                <a:solidFill>
                  <a:srgbClr val="000099"/>
                </a:solidFill>
              </a:rPr>
              <a:t> (France)</a:t>
            </a:r>
            <a:endParaRPr lang="en-GB" altLang="en-US" sz="2400" dirty="0">
              <a:solidFill>
                <a:srgbClr val="000099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83944126"/>
              </p:ext>
            </p:extLst>
          </p:nvPr>
        </p:nvGraphicFramePr>
        <p:xfrm>
          <a:off x="179512" y="2780927"/>
          <a:ext cx="8784976" cy="3600400"/>
        </p:xfrm>
        <a:graphic>
          <a:graphicData uri="http://schemas.openxmlformats.org/drawingml/2006/table">
            <a:tbl>
              <a:tblPr/>
              <a:tblGrid>
                <a:gridCol w="2196244"/>
                <a:gridCol w="6588732"/>
              </a:tblGrid>
              <a:tr h="60663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5"/>
                        </a:rPr>
                        <a:t>Q8/12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E-Model extension in wideband transmission and future telecommunication and application scenarios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025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6"/>
                        </a:rPr>
                        <a:t>Q9/12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Perceptual-based objective methods for voice, audio and visual quality measurements in telecommunication services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63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7"/>
                        </a:rPr>
                        <a:t>Q14/12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Development of parametric models and tools for multimedia quality assessment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63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8"/>
                        </a:rPr>
                        <a:t>Q15/12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Objective assessment of speech and sound transmission performance quality in networks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025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9"/>
                        </a:rPr>
                        <a:t>Q16/12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Framework for diagnostic functions and their interaction with external objective models predicting media quality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7875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73EA5067FC545A31841E0649D83A3" ma:contentTypeVersion="1" ma:contentTypeDescription="Create a new document." ma:contentTypeScope="" ma:versionID="b548611e52a10344ef5d0144dc32665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228988b49dc108baf44788243a63e3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554937-249D-414C-8B27-FB69ADBF9315}"/>
</file>

<file path=customXml/itemProps2.xml><?xml version="1.0" encoding="utf-8"?>
<ds:datastoreItem xmlns:ds="http://schemas.openxmlformats.org/officeDocument/2006/customXml" ds:itemID="{A92EE8BA-F120-40EF-85AB-CA2227DB96D0}"/>
</file>

<file path=customXml/itemProps3.xml><?xml version="1.0" encoding="utf-8"?>
<ds:datastoreItem xmlns:ds="http://schemas.openxmlformats.org/officeDocument/2006/customXml" ds:itemID="{45BB1C37-9E17-42B3-9EF8-F3469CBF8CDB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0</TotalTime>
  <Words>940</Words>
  <Application>Microsoft Office PowerPoint</Application>
  <PresentationFormat>Affichage à l'écran (4:3)</PresentationFormat>
  <Paragraphs>201</Paragraphs>
  <Slides>16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ITU-e</vt:lpstr>
      <vt:lpstr>Aperçu de SG 12 de l'UIT-T </vt:lpstr>
      <vt:lpstr>Structure de l'UIT</vt:lpstr>
      <vt:lpstr>Structure de l'UIT</vt:lpstr>
      <vt:lpstr>L'évolution de SG 12 de l'UIT-T</vt:lpstr>
      <vt:lpstr>Évolution</vt:lpstr>
      <vt:lpstr>Le Mandat de SG 12 </vt:lpstr>
      <vt:lpstr>L'équipe dirigeante de la SG 12 </vt:lpstr>
      <vt:lpstr>Groupes de travail</vt:lpstr>
      <vt:lpstr>Groupes de travail</vt:lpstr>
      <vt:lpstr>Groupes de travail</vt:lpstr>
      <vt:lpstr>Supervisée par SG12</vt:lpstr>
      <vt:lpstr>Recommandations de SG 12 </vt:lpstr>
      <vt:lpstr>Recommandations approuvées récemment</vt:lpstr>
      <vt:lpstr>Recommandations approuvées récemment</vt:lpstr>
      <vt:lpstr>Prochaine réunion</vt:lpstr>
      <vt:lpstr>Bienvenue à la commission d’études SG12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2014-04-11T10:06:38Z</dcterms:created>
  <dcterms:modified xsi:type="dcterms:W3CDTF">2014-06-24T02:29:05Z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0x0101008E473EA5067FC545A31841E0649D83A3</vt:lpwstr>
  </property>
</Properties>
</file>