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6.xml" ContentType="application/vnd.openxmlformats-officedocument.presentationml.slide+xml"/>
  <Override PartName="/ppt/slides/slide4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tags/tag40.xml" ContentType="application/vnd.openxmlformats-officedocument.presentationml.tags+xml"/>
  <Override PartName="/ppt/tags/tag143.xml" ContentType="application/vnd.openxmlformats-officedocument.presentationml.tags+xml"/>
  <Override PartName="/ppt/tags/tag145.xml" ContentType="application/vnd.openxmlformats-officedocument.presentationml.tags+xml"/>
  <Override PartName="/ppt/tags/tag142.xml" ContentType="application/vnd.openxmlformats-officedocument.presentationml.tags+xml"/>
  <Override PartName="/ppt/tags/tag144.xml" ContentType="application/vnd.openxmlformats-officedocument.presentationml.tags+xml"/>
  <Override PartName="/ppt/tags/tag141.xml" ContentType="application/vnd.openxmlformats-officedocument.presentationml.tags+xml"/>
  <Override PartName="/ppt/tags/tag140.xml" ContentType="application/vnd.openxmlformats-officedocument.presentationml.tags+xml"/>
  <Override PartName="/ppt/tags/tag139.xml" ContentType="application/vnd.openxmlformats-officedocument.presentationml.tags+xml"/>
  <Override PartName="/ppt/tags/tag138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55.xml" ContentType="application/vnd.openxmlformats-officedocument.presentationml.tags+xml"/>
  <Override PartName="/ppt/tags/tag154.xml" ContentType="application/vnd.openxmlformats-officedocument.presentationml.tags+xml"/>
  <Override PartName="/ppt/tags/tag153.xml" ContentType="application/vnd.openxmlformats-officedocument.presentationml.tags+xml"/>
  <Override PartName="/ppt/tags/tag152.xml" ContentType="application/vnd.openxmlformats-officedocument.presentationml.tags+xml"/>
  <Override PartName="/ppt/tags/tag151.xml" ContentType="application/vnd.openxmlformats-officedocument.presentationml.tags+xml"/>
  <Override PartName="/ppt/tags/tag150.xml" ContentType="application/vnd.openxmlformats-officedocument.presentationml.tags+xml"/>
  <Override PartName="/ppt/tags/tag149.xml" ContentType="application/vnd.openxmlformats-officedocument.presentationml.tags+xml"/>
  <Override PartName="/ppt/tags/tag137.xml" ContentType="application/vnd.openxmlformats-officedocument.presentationml.tags+xml"/>
  <Override PartName="/ppt/tags/tag31.xml" ContentType="application/vnd.openxmlformats-officedocument.presentationml.tags+xml"/>
  <Override PartName="/ppt/tags/tag156.xml" ContentType="application/vnd.openxmlformats-officedocument.presentationml.tags+xml"/>
  <Override PartName="/ppt/tags/tag126.xml" ContentType="application/vnd.openxmlformats-officedocument.presentationml.tags+xml"/>
  <Override PartName="/ppt/tags/tag125.xml" ContentType="application/vnd.openxmlformats-officedocument.presentationml.tags+xml"/>
  <Override PartName="/ppt/tags/tag124.xml" ContentType="application/vnd.openxmlformats-officedocument.presentationml.tags+xml"/>
  <Override PartName="/ppt/tags/tag123.xml" ContentType="application/vnd.openxmlformats-officedocument.presentationml.tags+xml"/>
  <Override PartName="/ppt/tags/tag122.xml" ContentType="application/vnd.openxmlformats-officedocument.presentationml.tags+xml"/>
  <Override PartName="/ppt/tags/tag121.xml" ContentType="application/vnd.openxmlformats-officedocument.presentationml.tags+xml"/>
  <Override PartName="/ppt/tags/tag120.xml" ContentType="application/vnd.openxmlformats-officedocument.presentationml.tags+xml"/>
  <Override PartName="/ppt/tags/tag119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32.xml" ContentType="application/vnd.openxmlformats-officedocument.presentationml.tags+xml"/>
  <Override PartName="/ppt/tags/tag135.xml" ContentType="application/vnd.openxmlformats-officedocument.presentationml.tags+xml"/>
  <Override PartName="/ppt/tags/tag134.xml" ContentType="application/vnd.openxmlformats-officedocument.presentationml.tags+xml"/>
  <Override PartName="/ppt/tags/tag133.xml" ContentType="application/vnd.openxmlformats-officedocument.presentationml.tags+xml"/>
  <Override PartName="/ppt/tags/tag132.xml" ContentType="application/vnd.openxmlformats-officedocument.presentationml.tags+xml"/>
  <Override PartName="/ppt/tags/tag131.xml" ContentType="application/vnd.openxmlformats-officedocument.presentationml.tags+xml"/>
  <Override PartName="/ppt/tags/tag130.xml" ContentType="application/vnd.openxmlformats-officedocument.presentationml.tags+xml"/>
  <Override PartName="/ppt/tags/tag13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0.xml" ContentType="application/vnd.openxmlformats-officedocument.presentationml.tags+xml"/>
  <Override PartName="/ppt/tags/tag9.xml" ContentType="application/vnd.openxmlformats-officedocument.presentationml.tags+xml"/>
  <Override PartName="/ppt/tags/tag8.xml" ContentType="application/vnd.openxmlformats-officedocument.presentationml.tag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163.xml" ContentType="application/vnd.openxmlformats-officedocument.presentationml.tags+xml"/>
  <Override PartName="/ppt/tags/tag162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161.xml" ContentType="application/vnd.openxmlformats-officedocument.presentationml.tags+xml"/>
  <Override PartName="/ppt/tags/tag160.xml" ContentType="application/vnd.openxmlformats-officedocument.presentationml.tags+xml"/>
  <Override PartName="/ppt/tags/tag159.xml" ContentType="application/vnd.openxmlformats-officedocument.presentationml.tags+xml"/>
  <Override PartName="/ppt/tags/tag164.xml" ContentType="application/vnd.openxmlformats-officedocument.presentationml.tags+xml"/>
  <Override PartName="/ppt/tags/tag28.xml" ContentType="application/vnd.openxmlformats-officedocument.presentationml.tags+xml"/>
  <Override PartName="/ppt/tags/tag27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ags/tag118.xml" ContentType="application/vnd.openxmlformats-officedocument.presentationml.tags+xml"/>
  <Override PartName="/ppt/tags/tag117.xml" ContentType="application/vnd.openxmlformats-officedocument.presentationml.tags+xml"/>
  <Override PartName="/ppt/tags/tag116.xml" ContentType="application/vnd.openxmlformats-officedocument.presentationml.tags+xml"/>
  <Override PartName="/ppt/tags/tag68.xml" ContentType="application/vnd.openxmlformats-officedocument.presentationml.tags+xml"/>
  <Override PartName="/ppt/tags/tag67.xml" ContentType="application/vnd.openxmlformats-officedocument.presentationml.tags+xml"/>
  <Override PartName="/ppt/tags/tag66.xml" ContentType="application/vnd.openxmlformats-officedocument.presentationml.tags+xml"/>
  <Override PartName="/ppt/tags/tag38.xml" ContentType="application/vnd.openxmlformats-officedocument.presentationml.tags+xml"/>
  <Override PartName="/ppt/tags/tag65.xml" ContentType="application/vnd.openxmlformats-officedocument.presentationml.tags+xml"/>
  <Override PartName="/ppt/tags/tag64.xml" ContentType="application/vnd.openxmlformats-officedocument.presentationml.tags+xml"/>
  <Override PartName="/ppt/tags/tag63.xml" ContentType="application/vnd.openxmlformats-officedocument.presentationml.tags+xml"/>
  <Override PartName="/ppt/tags/tag62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8.xml" ContentType="application/vnd.openxmlformats-officedocument.presentationml.tags+xml"/>
  <Override PartName="/ppt/tags/tag77.xml" ContentType="application/vnd.openxmlformats-officedocument.presentationml.tags+xml"/>
  <Override PartName="/ppt/tags/tag76.xml" ContentType="application/vnd.openxmlformats-officedocument.presentationml.tags+xml"/>
  <Override PartName="/ppt/tags/tag75.xml" ContentType="application/vnd.openxmlformats-officedocument.presentationml.tags+xml"/>
  <Override PartName="/ppt/tags/tag74.xml" ContentType="application/vnd.openxmlformats-officedocument.presentationml.tags+xml"/>
  <Override PartName="/ppt/tags/tag73.xml" ContentType="application/vnd.openxmlformats-officedocument.presentationml.tags+xml"/>
  <Override PartName="/ppt/tags/tag72.xml" ContentType="application/vnd.openxmlformats-officedocument.presentationml.tags+xml"/>
  <Override PartName="/ppt/tags/tag61.xml" ContentType="application/vnd.openxmlformats-officedocument.presentationml.tags+xml"/>
  <Override PartName="/ppt/tags/tag60.xml" ContentType="application/vnd.openxmlformats-officedocument.presentationml.tags+xml"/>
  <Override PartName="/ppt/tags/tag59.xml" ContentType="application/vnd.openxmlformats-officedocument.presentationml.tags+xml"/>
  <Override PartName="/ppt/tags/tag48.xml" ContentType="application/vnd.openxmlformats-officedocument.presentationml.tags+xml"/>
  <Override PartName="/ppt/tags/tag47.xml" ContentType="application/vnd.openxmlformats-officedocument.presentationml.tags+xml"/>
  <Override PartName="/ppt/tags/tag46.xml" ContentType="application/vnd.openxmlformats-officedocument.presentationml.tags+xml"/>
  <Override PartName="/ppt/tags/tag45.xml" ContentType="application/vnd.openxmlformats-officedocument.presentationml.tags+xml"/>
  <Override PartName="/ppt/tags/tag44.xml" ContentType="application/vnd.openxmlformats-officedocument.presentationml.tags+xml"/>
  <Override PartName="/ppt/tags/tag43.xml" ContentType="application/vnd.openxmlformats-officedocument.presentationml.tags+xml"/>
  <Override PartName="/ppt/tags/tag42.xml" ContentType="application/vnd.openxmlformats-officedocument.presentationml.tags+xml"/>
  <Override PartName="/ppt/tags/tag41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8.xml" ContentType="application/vnd.openxmlformats-officedocument.presentationml.tags+xml"/>
  <Override PartName="/ppt/tags/tag57.xml" ContentType="application/vnd.openxmlformats-officedocument.presentationml.tags+xml"/>
  <Override PartName="/ppt/tags/tag56.xml" ContentType="application/vnd.openxmlformats-officedocument.presentationml.tags+xml"/>
  <Override PartName="/ppt/tags/tag55.xml" ContentType="application/vnd.openxmlformats-officedocument.presentationml.tags+xml"/>
  <Override PartName="/ppt/tags/tag54.xml" ContentType="application/vnd.openxmlformats-officedocument.presentationml.tags+xml"/>
  <Override PartName="/ppt/tags/tag53.xml" ContentType="application/vnd.openxmlformats-officedocument.presentationml.tags+xml"/>
  <Override PartName="/ppt/tags/tag52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36.xml" ContentType="application/vnd.openxmlformats-officedocument.presentationml.tags+xml"/>
  <Override PartName="/ppt/tags/tag108.xml" ContentType="application/vnd.openxmlformats-officedocument.presentationml.tags+xml"/>
  <Override PartName="/ppt/tags/tag107.xml" ContentType="application/vnd.openxmlformats-officedocument.presentationml.tags+xml"/>
  <Override PartName="/ppt/tags/tag106.xml" ContentType="application/vnd.openxmlformats-officedocument.presentationml.tags+xml"/>
  <Override PartName="/ppt/tags/tag105.xml" ContentType="application/vnd.openxmlformats-officedocument.presentationml.tags+xml"/>
  <Override PartName="/ppt/tags/tag104.xml" ContentType="application/vnd.openxmlformats-officedocument.presentationml.tags+xml"/>
  <Override PartName="/ppt/tags/tag103.xml" ContentType="application/vnd.openxmlformats-officedocument.presentationml.tags+xml"/>
  <Override PartName="/ppt/tags/tag102.xml" ContentType="application/vnd.openxmlformats-officedocument.presentationml.tags+xml"/>
  <Override PartName="/ppt/tags/tag35.xml" ContentType="application/vnd.openxmlformats-officedocument.presentationml.tags+xml"/>
  <Override PartName="/ppt/tags/tag34.xml" ContentType="application/vnd.openxmlformats-officedocument.presentationml.tags+xml"/>
  <Override PartName="/ppt/tags/tag33.xml" ContentType="application/vnd.openxmlformats-officedocument.presentationml.tags+xml"/>
  <Override PartName="/ppt/tags/tag115.xml" ContentType="application/vnd.openxmlformats-officedocument.presentationml.tags+xml"/>
  <Override PartName="/ppt/tags/tag114.xml" ContentType="application/vnd.openxmlformats-officedocument.presentationml.tags+xml"/>
  <Override PartName="/ppt/tags/tag113.xml" ContentType="application/vnd.openxmlformats-officedocument.presentationml.tags+xml"/>
  <Override PartName="/ppt/tags/tag112.xml" ContentType="application/vnd.openxmlformats-officedocument.presentationml.tags+xml"/>
  <Override PartName="/ppt/tags/tag111.xml" ContentType="application/vnd.openxmlformats-officedocument.presentationml.tags+xml"/>
  <Override PartName="/ppt/tags/tag110.xml" ContentType="application/vnd.openxmlformats-officedocument.presentationml.tags+xml"/>
  <Override PartName="/ppt/tags/tag109.xml" ContentType="application/vnd.openxmlformats-officedocument.presentationml.tags+xml"/>
  <Override PartName="/ppt/tags/tag101.xml" ContentType="application/vnd.openxmlformats-officedocument.presentationml.tags+xml"/>
  <Override PartName="/ppt/tags/tag100.xml" ContentType="application/vnd.openxmlformats-officedocument.presentationml.tags+xml"/>
  <Override PartName="/ppt/tags/tag99.xml" ContentType="application/vnd.openxmlformats-officedocument.presentationml.tags+xml"/>
  <Override PartName="/ppt/tags/tag88.xml" ContentType="application/vnd.openxmlformats-officedocument.presentationml.tags+xml"/>
  <Override PartName="/ppt/tags/tag87.xml" ContentType="application/vnd.openxmlformats-officedocument.presentationml.tags+xml"/>
  <Override PartName="/ppt/tags/tag86.xml" ContentType="application/vnd.openxmlformats-officedocument.presentationml.tags+xml"/>
  <Override PartName="/ppt/tags/tag85.xml" ContentType="application/vnd.openxmlformats-officedocument.presentationml.tags+xml"/>
  <Override PartName="/ppt/tags/tag84.xml" ContentType="application/vnd.openxmlformats-officedocument.presentationml.tags+xml"/>
  <Override PartName="/ppt/tags/tag83.xml" ContentType="application/vnd.openxmlformats-officedocument.presentationml.tags+xml"/>
  <Override PartName="/ppt/tags/tag37.xml" ContentType="application/vnd.openxmlformats-officedocument.presentationml.tags+xml"/>
  <Override PartName="/ppt/tags/tag82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8.xml" ContentType="application/vnd.openxmlformats-officedocument.presentationml.tags+xml"/>
  <Override PartName="/ppt/tags/tag97.xml" ContentType="application/vnd.openxmlformats-officedocument.presentationml.tags+xml"/>
  <Override PartName="/ppt/tags/tag96.xml" ContentType="application/vnd.openxmlformats-officedocument.presentationml.tags+xml"/>
  <Override PartName="/ppt/tags/tag95.xml" ContentType="application/vnd.openxmlformats-officedocument.presentationml.tags+xml"/>
  <Override PartName="/ppt/tags/tag94.xml" ContentType="application/vnd.openxmlformats-officedocument.presentationml.tags+xml"/>
  <Override PartName="/ppt/tags/tag93.xml" ContentType="application/vnd.openxmlformats-officedocument.presentationml.tags+xml"/>
  <Override PartName="/ppt/tags/tag92.xml" ContentType="application/vnd.openxmlformats-officedocument.presentationml.tags+xml"/>
  <Override PartName="/ppt/tags/tag39.xml" ContentType="application/vnd.openxmlformats-officedocument.presentationml.tag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85" r:id="rId3"/>
    <p:sldId id="316" r:id="rId4"/>
    <p:sldId id="317" r:id="rId5"/>
    <p:sldId id="321" r:id="rId6"/>
    <p:sldId id="326" r:id="rId7"/>
    <p:sldId id="328" r:id="rId8"/>
    <p:sldId id="320" r:id="rId9"/>
    <p:sldId id="325" r:id="rId10"/>
    <p:sldId id="273" r:id="rId11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ohamadou.saibou" initials="m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66"/>
    <a:srgbClr val="808000"/>
    <a:srgbClr val="808080"/>
    <a:srgbClr val="9C9D9F"/>
    <a:srgbClr val="7678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306" autoAdjust="0"/>
  </p:normalViewPr>
  <p:slideViewPr>
    <p:cSldViewPr snapToGrid="0" snapToObjects="1">
      <p:cViewPr varScale="1">
        <p:scale>
          <a:sx n="63" d="100"/>
          <a:sy n="63" d="100"/>
        </p:scale>
        <p:origin x="55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8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9E8652-E3AF-4B67-9DCF-A38DB822BB23}" type="datetimeFigureOut">
              <a:rPr lang="fr-FR" smtClean="0"/>
              <a:pPr/>
              <a:t>31/03/2015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74ADEC-73A8-4052-8C8E-B8BC87AE3C2C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2420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74ADEC-73A8-4052-8C8E-B8BC87AE3C2C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1585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6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26392" algn="l"/>
                <a:tab pos="855713" algn="l"/>
                <a:tab pos="1286500" algn="l"/>
                <a:tab pos="1714357" algn="l"/>
                <a:tab pos="2145144" algn="l"/>
                <a:tab pos="2574467" algn="l"/>
                <a:tab pos="3005254" algn="l"/>
                <a:tab pos="3433110" algn="l"/>
                <a:tab pos="3865362" algn="l"/>
                <a:tab pos="4293219" algn="l"/>
                <a:tab pos="4722541" algn="l"/>
                <a:tab pos="5153329" algn="l"/>
                <a:tab pos="5582650" algn="l"/>
                <a:tab pos="6011972" algn="l"/>
                <a:tab pos="6442760" algn="l"/>
                <a:tab pos="6872081" algn="l"/>
                <a:tab pos="7302868" algn="l"/>
                <a:tab pos="7733655" algn="l"/>
                <a:tab pos="8161512" algn="l"/>
                <a:tab pos="8590834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685743" indent="-263747" eaLnBrk="0" hangingPunct="0">
              <a:tabLst>
                <a:tab pos="0" algn="l"/>
                <a:tab pos="426392" algn="l"/>
                <a:tab pos="855713" algn="l"/>
                <a:tab pos="1286500" algn="l"/>
                <a:tab pos="1714357" algn="l"/>
                <a:tab pos="2145144" algn="l"/>
                <a:tab pos="2574467" algn="l"/>
                <a:tab pos="3005254" algn="l"/>
                <a:tab pos="3433110" algn="l"/>
                <a:tab pos="3865362" algn="l"/>
                <a:tab pos="4293219" algn="l"/>
                <a:tab pos="4722541" algn="l"/>
                <a:tab pos="5153329" algn="l"/>
                <a:tab pos="5582650" algn="l"/>
                <a:tab pos="6011972" algn="l"/>
                <a:tab pos="6442760" algn="l"/>
                <a:tab pos="6872081" algn="l"/>
                <a:tab pos="7302868" algn="l"/>
                <a:tab pos="7733655" algn="l"/>
                <a:tab pos="8161512" algn="l"/>
                <a:tab pos="8590834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54989" indent="-210998" eaLnBrk="0" hangingPunct="0">
              <a:tabLst>
                <a:tab pos="0" algn="l"/>
                <a:tab pos="426392" algn="l"/>
                <a:tab pos="855713" algn="l"/>
                <a:tab pos="1286500" algn="l"/>
                <a:tab pos="1714357" algn="l"/>
                <a:tab pos="2145144" algn="l"/>
                <a:tab pos="2574467" algn="l"/>
                <a:tab pos="3005254" algn="l"/>
                <a:tab pos="3433110" algn="l"/>
                <a:tab pos="3865362" algn="l"/>
                <a:tab pos="4293219" algn="l"/>
                <a:tab pos="4722541" algn="l"/>
                <a:tab pos="5153329" algn="l"/>
                <a:tab pos="5582650" algn="l"/>
                <a:tab pos="6011972" algn="l"/>
                <a:tab pos="6442760" algn="l"/>
                <a:tab pos="6872081" algn="l"/>
                <a:tab pos="7302868" algn="l"/>
                <a:tab pos="7733655" algn="l"/>
                <a:tab pos="8161512" algn="l"/>
                <a:tab pos="8590834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476985" indent="-210998" eaLnBrk="0" hangingPunct="0">
              <a:tabLst>
                <a:tab pos="0" algn="l"/>
                <a:tab pos="426392" algn="l"/>
                <a:tab pos="855713" algn="l"/>
                <a:tab pos="1286500" algn="l"/>
                <a:tab pos="1714357" algn="l"/>
                <a:tab pos="2145144" algn="l"/>
                <a:tab pos="2574467" algn="l"/>
                <a:tab pos="3005254" algn="l"/>
                <a:tab pos="3433110" algn="l"/>
                <a:tab pos="3865362" algn="l"/>
                <a:tab pos="4293219" algn="l"/>
                <a:tab pos="4722541" algn="l"/>
                <a:tab pos="5153329" algn="l"/>
                <a:tab pos="5582650" algn="l"/>
                <a:tab pos="6011972" algn="l"/>
                <a:tab pos="6442760" algn="l"/>
                <a:tab pos="6872081" algn="l"/>
                <a:tab pos="7302868" algn="l"/>
                <a:tab pos="7733655" algn="l"/>
                <a:tab pos="8161512" algn="l"/>
                <a:tab pos="8590834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898980" indent="-210998" eaLnBrk="0" hangingPunct="0">
              <a:tabLst>
                <a:tab pos="0" algn="l"/>
                <a:tab pos="426392" algn="l"/>
                <a:tab pos="855713" algn="l"/>
                <a:tab pos="1286500" algn="l"/>
                <a:tab pos="1714357" algn="l"/>
                <a:tab pos="2145144" algn="l"/>
                <a:tab pos="2574467" algn="l"/>
                <a:tab pos="3005254" algn="l"/>
                <a:tab pos="3433110" algn="l"/>
                <a:tab pos="3865362" algn="l"/>
                <a:tab pos="4293219" algn="l"/>
                <a:tab pos="4722541" algn="l"/>
                <a:tab pos="5153329" algn="l"/>
                <a:tab pos="5582650" algn="l"/>
                <a:tab pos="6011972" algn="l"/>
                <a:tab pos="6442760" algn="l"/>
                <a:tab pos="6872081" algn="l"/>
                <a:tab pos="7302868" algn="l"/>
                <a:tab pos="7733655" algn="l"/>
                <a:tab pos="8161512" algn="l"/>
                <a:tab pos="8590834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20976" indent="-21099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26392" algn="l"/>
                <a:tab pos="855713" algn="l"/>
                <a:tab pos="1286500" algn="l"/>
                <a:tab pos="1714357" algn="l"/>
                <a:tab pos="2145144" algn="l"/>
                <a:tab pos="2574467" algn="l"/>
                <a:tab pos="3005254" algn="l"/>
                <a:tab pos="3433110" algn="l"/>
                <a:tab pos="3865362" algn="l"/>
                <a:tab pos="4293219" algn="l"/>
                <a:tab pos="4722541" algn="l"/>
                <a:tab pos="5153329" algn="l"/>
                <a:tab pos="5582650" algn="l"/>
                <a:tab pos="6011972" algn="l"/>
                <a:tab pos="6442760" algn="l"/>
                <a:tab pos="6872081" algn="l"/>
                <a:tab pos="7302868" algn="l"/>
                <a:tab pos="7733655" algn="l"/>
                <a:tab pos="8161512" algn="l"/>
                <a:tab pos="8590834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742971" indent="-21099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26392" algn="l"/>
                <a:tab pos="855713" algn="l"/>
                <a:tab pos="1286500" algn="l"/>
                <a:tab pos="1714357" algn="l"/>
                <a:tab pos="2145144" algn="l"/>
                <a:tab pos="2574467" algn="l"/>
                <a:tab pos="3005254" algn="l"/>
                <a:tab pos="3433110" algn="l"/>
                <a:tab pos="3865362" algn="l"/>
                <a:tab pos="4293219" algn="l"/>
                <a:tab pos="4722541" algn="l"/>
                <a:tab pos="5153329" algn="l"/>
                <a:tab pos="5582650" algn="l"/>
                <a:tab pos="6011972" algn="l"/>
                <a:tab pos="6442760" algn="l"/>
                <a:tab pos="6872081" algn="l"/>
                <a:tab pos="7302868" algn="l"/>
                <a:tab pos="7733655" algn="l"/>
                <a:tab pos="8161512" algn="l"/>
                <a:tab pos="8590834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164967" indent="-21099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26392" algn="l"/>
                <a:tab pos="855713" algn="l"/>
                <a:tab pos="1286500" algn="l"/>
                <a:tab pos="1714357" algn="l"/>
                <a:tab pos="2145144" algn="l"/>
                <a:tab pos="2574467" algn="l"/>
                <a:tab pos="3005254" algn="l"/>
                <a:tab pos="3433110" algn="l"/>
                <a:tab pos="3865362" algn="l"/>
                <a:tab pos="4293219" algn="l"/>
                <a:tab pos="4722541" algn="l"/>
                <a:tab pos="5153329" algn="l"/>
                <a:tab pos="5582650" algn="l"/>
                <a:tab pos="6011972" algn="l"/>
                <a:tab pos="6442760" algn="l"/>
                <a:tab pos="6872081" algn="l"/>
                <a:tab pos="7302868" algn="l"/>
                <a:tab pos="7733655" algn="l"/>
                <a:tab pos="8161512" algn="l"/>
                <a:tab pos="8590834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586963" indent="-21099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26392" algn="l"/>
                <a:tab pos="855713" algn="l"/>
                <a:tab pos="1286500" algn="l"/>
                <a:tab pos="1714357" algn="l"/>
                <a:tab pos="2145144" algn="l"/>
                <a:tab pos="2574467" algn="l"/>
                <a:tab pos="3005254" algn="l"/>
                <a:tab pos="3433110" algn="l"/>
                <a:tab pos="3865362" algn="l"/>
                <a:tab pos="4293219" algn="l"/>
                <a:tab pos="4722541" algn="l"/>
                <a:tab pos="5153329" algn="l"/>
                <a:tab pos="5582650" algn="l"/>
                <a:tab pos="6011972" algn="l"/>
                <a:tab pos="6442760" algn="l"/>
                <a:tab pos="6872081" algn="l"/>
                <a:tab pos="7302868" algn="l"/>
                <a:tab pos="7733655" algn="l"/>
                <a:tab pos="8161512" algn="l"/>
                <a:tab pos="8590834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FDA92CA-422C-4010-8A36-3DC372087665}" type="slidenum">
              <a:rPr lang="fr-FR" smtClean="0">
                <a:latin typeface="Times New Roman" pitchFamily="18" charset="0"/>
                <a:ea typeface="MS Gothic" pitchFamily="49" charset="-128"/>
              </a:rPr>
              <a:pPr eaLnBrk="1" hangingPunct="1"/>
              <a:t>2</a:t>
            </a:fld>
            <a:endParaRPr lang="fr-FR" smtClean="0">
              <a:latin typeface="Times New Roman" pitchFamily="18" charset="0"/>
              <a:ea typeface="MS Gothic" pitchFamily="49" charset="-128"/>
            </a:endParaRPr>
          </a:p>
        </p:txBody>
      </p:sp>
      <p:sp>
        <p:nvSpPr>
          <p:cNvPr id="409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95325"/>
            <a:ext cx="4568825" cy="34274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413" y="4343543"/>
            <a:ext cx="5485174" cy="403703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b="1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97378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SURUDAHDENN@GMAIL.COM 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74ADEC-73A8-4052-8C8E-B8BC87AE3C2C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5142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SURUDAHDENN@GMAIL.COM 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74ADEC-73A8-4052-8C8E-B8BC87AE3C2C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5142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76C912-4681-44D5-9449-7E6D60F5ED75}" type="slidenum">
              <a:rPr lang="fr-FR" smtClean="0"/>
              <a:pPr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65046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76C912-4681-44D5-9449-7E6D60F5ED75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90200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76C912-4681-44D5-9449-7E6D60F5ED75}" type="slidenum">
              <a:rPr lang="fr-FR" smtClean="0"/>
              <a:pPr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14185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6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fd-ppt-inst-1.jpg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6629"/>
          </a:xfrm>
          <a:prstGeom prst="rect">
            <a:avLst/>
          </a:prstGeom>
        </p:spPr>
      </p:pic>
      <p:sp>
        <p:nvSpPr>
          <p:cNvPr id="3" name="Sous-titre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230138" y="4790412"/>
            <a:ext cx="4365960" cy="7146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000">
                <a:solidFill>
                  <a:srgbClr val="9C9D9F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TITRE ici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88635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2318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2276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57200" y="1366838"/>
            <a:ext cx="8229600" cy="49196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  <p:custDataLst>
              <p:tags r:id="rId3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  <p:custDataLst>
              <p:tags r:id="rId4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E14E0C-973A-4C74-BF34-475EF380AA2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2"/>
            <p:custDataLst>
              <p:tags r:id="rId5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8CA9B9-5BE7-482E-9FCF-04ACCF97F06C}" type="datetime1">
              <a:rPr lang="fr-FR" smtClean="0"/>
              <a:pPr>
                <a:defRPr/>
              </a:pPr>
              <a:t>31/03/2015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6099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6481" y="273629"/>
            <a:ext cx="8226720" cy="114348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0"/>
            <p:custDataLst>
              <p:tags r:id="rId2"/>
            </p:custDataLst>
          </p:nvPr>
        </p:nvSpPr>
        <p:spPr>
          <a:xfrm>
            <a:off x="457200" y="6246813"/>
            <a:ext cx="2127250" cy="4714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81BF3D-6BD8-42C7-9FEB-10BADA8213A1}" type="datetime1">
              <a:rPr lang="fr-FR" smtClean="0"/>
              <a:pPr>
                <a:defRPr/>
              </a:pPr>
              <a:t>31/03/2015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idx="11"/>
            <p:custDataLst>
              <p:tags r:id="rId3"/>
            </p:custDataLst>
          </p:nvPr>
        </p:nvSpPr>
        <p:spPr>
          <a:xfrm>
            <a:off x="3127375" y="6246813"/>
            <a:ext cx="2897188" cy="4714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idx="12"/>
            <p:custDataLst>
              <p:tags r:id="rId4"/>
            </p:custDataLst>
          </p:nvPr>
        </p:nvSpPr>
        <p:spPr>
          <a:xfrm>
            <a:off x="7015163" y="6486525"/>
            <a:ext cx="2128837" cy="4714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38D69A-354B-4459-89D8-7B3CD912265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579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94870" y="975825"/>
            <a:ext cx="6609459" cy="660279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 algn="l">
              <a:defRPr sz="3600">
                <a:solidFill>
                  <a:srgbClr val="9C9D9F"/>
                </a:solidFill>
                <a:latin typeface="Arial"/>
                <a:cs typeface="Arial"/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10" hasCustomPrompt="1"/>
            <p:custDataLst>
              <p:tags r:id="rId2"/>
            </p:custDataLst>
          </p:nvPr>
        </p:nvSpPr>
        <p:spPr>
          <a:xfrm>
            <a:off x="395288" y="1706025"/>
            <a:ext cx="7200900" cy="99744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 baseline="0"/>
            </a:lvl1pPr>
          </a:lstStyle>
          <a:p>
            <a:pPr>
              <a:lnSpc>
                <a:spcPct val="120000"/>
              </a:lnSpc>
            </a:pPr>
            <a:r>
              <a:rPr lang="fr-FR" sz="1600" b="0" i="0" u="none" strike="noStrike" kern="1200" spc="0" baseline="0" dirty="0" smtClean="0">
                <a:solidFill>
                  <a:schemeClr val="tx1"/>
                </a:solidFill>
                <a:latin typeface="Arial"/>
                <a:ea typeface="+mn-ea"/>
                <a:cs typeface="Arial"/>
              </a:rPr>
              <a:t>Zone de texte</a:t>
            </a:r>
            <a:endParaRPr lang="fr-FR" sz="1600" b="0" i="0" spc="0" dirty="0" smtClean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" name="Espace réservé du contenu 11"/>
          <p:cNvSpPr>
            <a:spLocks noGrp="1"/>
          </p:cNvSpPr>
          <p:nvPr>
            <p:ph sz="quarter" idx="11" hasCustomPrompt="1"/>
            <p:custDataLst>
              <p:tags r:id="rId3"/>
            </p:custDataLst>
          </p:nvPr>
        </p:nvSpPr>
        <p:spPr>
          <a:xfrm>
            <a:off x="395288" y="2765795"/>
            <a:ext cx="7200900" cy="3248834"/>
          </a:xfrm>
          <a:prstGeom prst="rect">
            <a:avLst/>
          </a:prstGeom>
        </p:spPr>
        <p:txBody>
          <a:bodyPr vert="horz"/>
          <a:lstStyle>
            <a:lvl1pPr marL="0" marR="0" indent="0" algn="just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 b="1" i="1" baseline="0">
                <a:latin typeface="Arial"/>
                <a:cs typeface="Arial"/>
              </a:defRPr>
            </a:lvl1pPr>
          </a:lstStyle>
          <a:p>
            <a:pPr marL="0" indent="0" algn="just">
              <a:lnSpc>
                <a:spcPct val="100000"/>
              </a:lnSpc>
              <a:buFont typeface="Arial"/>
              <a:buNone/>
            </a:pPr>
            <a:r>
              <a:rPr lang="fr-FR" sz="1200" b="0" i="0" spc="0" baseline="0" dirty="0" smtClean="0">
                <a:solidFill>
                  <a:schemeClr val="tx1"/>
                </a:solidFill>
                <a:latin typeface="Arial"/>
                <a:cs typeface="Arial"/>
              </a:rPr>
              <a:t>Zone de texte</a:t>
            </a:r>
            <a:endParaRPr lang="fr-FR" sz="1100" b="0" i="0" spc="0" baseline="0" dirty="0" smtClean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57618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12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ags" Target="../tags/tag4.xml"/><Relationship Id="rId5" Type="http://schemas.openxmlformats.org/officeDocument/2006/relationships/slideLayout" Target="../slideLayouts/slideLayout5.xml"/><Relationship Id="rId10" Type="http://schemas.openxmlformats.org/officeDocument/2006/relationships/tags" Target="../tags/tag3.xml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  <p:custDataLst>
              <p:tags r:id="rId9"/>
            </p:custDataLst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E16549-5B0C-414E-99B0-631309212895}" type="datetime1">
              <a:rPr lang="fr-FR" smtClean="0"/>
              <a:pPr/>
              <a:t>31/03/2015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  <p:custDataLst>
              <p:tags r:id="rId10"/>
            </p:custDataLst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  <p:custDataLst>
              <p:tags r:id="rId11"/>
            </p:custDataLst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1186FB-81A2-944B-B6F9-D4CCE3DD9441}" type="slidenum">
              <a:rPr lang="fr-FR" smtClean="0"/>
              <a:pPr/>
              <a:t>‹#›</a:t>
            </a:fld>
            <a:endParaRPr lang="fr-FR" dirty="0"/>
          </a:p>
        </p:txBody>
      </p:sp>
      <p:pic>
        <p:nvPicPr>
          <p:cNvPr id="7" name="Image 6" descr="fd-ppt-inst-2.jpg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6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412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5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30.xml"/><Relationship Id="rId13" Type="http://schemas.openxmlformats.org/officeDocument/2006/relationships/tags" Target="../tags/tag35.xml"/><Relationship Id="rId18" Type="http://schemas.openxmlformats.org/officeDocument/2006/relationships/image" Target="../media/image3.png"/><Relationship Id="rId3" Type="http://schemas.openxmlformats.org/officeDocument/2006/relationships/tags" Target="../tags/tag25.xml"/><Relationship Id="rId21" Type="http://schemas.openxmlformats.org/officeDocument/2006/relationships/image" Target="../media/image6.emf"/><Relationship Id="rId7" Type="http://schemas.openxmlformats.org/officeDocument/2006/relationships/tags" Target="../tags/tag29.xml"/><Relationship Id="rId12" Type="http://schemas.openxmlformats.org/officeDocument/2006/relationships/tags" Target="../tags/tag34.xml"/><Relationship Id="rId17" Type="http://schemas.openxmlformats.org/officeDocument/2006/relationships/notesSlide" Target="../notesSlides/notesSlide2.xml"/><Relationship Id="rId25" Type="http://schemas.openxmlformats.org/officeDocument/2006/relationships/image" Target="../media/image10.jpeg"/><Relationship Id="rId2" Type="http://schemas.openxmlformats.org/officeDocument/2006/relationships/tags" Target="../tags/tag24.xml"/><Relationship Id="rId16" Type="http://schemas.openxmlformats.org/officeDocument/2006/relationships/slideLayout" Target="../slideLayouts/slideLayout5.xml"/><Relationship Id="rId20" Type="http://schemas.openxmlformats.org/officeDocument/2006/relationships/image" Target="../media/image5.png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11" Type="http://schemas.openxmlformats.org/officeDocument/2006/relationships/tags" Target="../tags/tag33.xml"/><Relationship Id="rId24" Type="http://schemas.openxmlformats.org/officeDocument/2006/relationships/image" Target="../media/image9.jpeg"/><Relationship Id="rId5" Type="http://schemas.openxmlformats.org/officeDocument/2006/relationships/tags" Target="../tags/tag27.xml"/><Relationship Id="rId15" Type="http://schemas.openxmlformats.org/officeDocument/2006/relationships/tags" Target="../tags/tag37.xml"/><Relationship Id="rId23" Type="http://schemas.openxmlformats.org/officeDocument/2006/relationships/image" Target="../media/image8.jpeg"/><Relationship Id="rId10" Type="http://schemas.openxmlformats.org/officeDocument/2006/relationships/tags" Target="../tags/tag32.xml"/><Relationship Id="rId19" Type="http://schemas.openxmlformats.org/officeDocument/2006/relationships/image" Target="../media/image4.jpeg"/><Relationship Id="rId4" Type="http://schemas.openxmlformats.org/officeDocument/2006/relationships/tags" Target="../tags/tag26.xml"/><Relationship Id="rId9" Type="http://schemas.openxmlformats.org/officeDocument/2006/relationships/tags" Target="../tags/tag31.xml"/><Relationship Id="rId14" Type="http://schemas.openxmlformats.org/officeDocument/2006/relationships/tags" Target="../tags/tag36.xml"/><Relationship Id="rId22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45.xml"/><Relationship Id="rId13" Type="http://schemas.openxmlformats.org/officeDocument/2006/relationships/tags" Target="../tags/tag50.xml"/><Relationship Id="rId18" Type="http://schemas.openxmlformats.org/officeDocument/2006/relationships/tags" Target="../tags/tag55.xml"/><Relationship Id="rId26" Type="http://schemas.openxmlformats.org/officeDocument/2006/relationships/tags" Target="../tags/tag63.xml"/><Relationship Id="rId3" Type="http://schemas.openxmlformats.org/officeDocument/2006/relationships/tags" Target="../tags/tag40.xml"/><Relationship Id="rId21" Type="http://schemas.openxmlformats.org/officeDocument/2006/relationships/tags" Target="../tags/tag58.xml"/><Relationship Id="rId7" Type="http://schemas.openxmlformats.org/officeDocument/2006/relationships/tags" Target="../tags/tag44.xml"/><Relationship Id="rId12" Type="http://schemas.openxmlformats.org/officeDocument/2006/relationships/tags" Target="../tags/tag49.xml"/><Relationship Id="rId17" Type="http://schemas.openxmlformats.org/officeDocument/2006/relationships/tags" Target="../tags/tag54.xml"/><Relationship Id="rId25" Type="http://schemas.openxmlformats.org/officeDocument/2006/relationships/tags" Target="../tags/tag62.xml"/><Relationship Id="rId2" Type="http://schemas.openxmlformats.org/officeDocument/2006/relationships/tags" Target="../tags/tag39.xml"/><Relationship Id="rId16" Type="http://schemas.openxmlformats.org/officeDocument/2006/relationships/tags" Target="../tags/tag53.xml"/><Relationship Id="rId20" Type="http://schemas.openxmlformats.org/officeDocument/2006/relationships/tags" Target="../tags/tag57.xml"/><Relationship Id="rId29" Type="http://schemas.openxmlformats.org/officeDocument/2006/relationships/slideLayout" Target="../slideLayouts/slideLayout2.xml"/><Relationship Id="rId1" Type="http://schemas.openxmlformats.org/officeDocument/2006/relationships/tags" Target="../tags/tag38.xml"/><Relationship Id="rId6" Type="http://schemas.openxmlformats.org/officeDocument/2006/relationships/tags" Target="../tags/tag43.xml"/><Relationship Id="rId11" Type="http://schemas.openxmlformats.org/officeDocument/2006/relationships/tags" Target="../tags/tag48.xml"/><Relationship Id="rId24" Type="http://schemas.openxmlformats.org/officeDocument/2006/relationships/tags" Target="../tags/tag61.xml"/><Relationship Id="rId5" Type="http://schemas.openxmlformats.org/officeDocument/2006/relationships/tags" Target="../tags/tag42.xml"/><Relationship Id="rId15" Type="http://schemas.openxmlformats.org/officeDocument/2006/relationships/tags" Target="../tags/tag52.xml"/><Relationship Id="rId23" Type="http://schemas.openxmlformats.org/officeDocument/2006/relationships/tags" Target="../tags/tag60.xml"/><Relationship Id="rId28" Type="http://schemas.openxmlformats.org/officeDocument/2006/relationships/tags" Target="../tags/tag65.xml"/><Relationship Id="rId10" Type="http://schemas.openxmlformats.org/officeDocument/2006/relationships/tags" Target="../tags/tag47.xml"/><Relationship Id="rId19" Type="http://schemas.openxmlformats.org/officeDocument/2006/relationships/tags" Target="../tags/tag56.xml"/><Relationship Id="rId31" Type="http://schemas.openxmlformats.org/officeDocument/2006/relationships/image" Target="../media/image7.jpeg"/><Relationship Id="rId4" Type="http://schemas.openxmlformats.org/officeDocument/2006/relationships/tags" Target="../tags/tag41.xml"/><Relationship Id="rId9" Type="http://schemas.openxmlformats.org/officeDocument/2006/relationships/tags" Target="../tags/tag46.xml"/><Relationship Id="rId14" Type="http://schemas.openxmlformats.org/officeDocument/2006/relationships/tags" Target="../tags/tag51.xml"/><Relationship Id="rId22" Type="http://schemas.openxmlformats.org/officeDocument/2006/relationships/tags" Target="../tags/tag59.xml"/><Relationship Id="rId27" Type="http://schemas.openxmlformats.org/officeDocument/2006/relationships/tags" Target="../tags/tag64.xml"/><Relationship Id="rId3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73.xml"/><Relationship Id="rId13" Type="http://schemas.openxmlformats.org/officeDocument/2006/relationships/tags" Target="../tags/tag78.xml"/><Relationship Id="rId18" Type="http://schemas.openxmlformats.org/officeDocument/2006/relationships/slideLayout" Target="../slideLayouts/slideLayout2.xml"/><Relationship Id="rId3" Type="http://schemas.openxmlformats.org/officeDocument/2006/relationships/tags" Target="../tags/tag68.xml"/><Relationship Id="rId7" Type="http://schemas.openxmlformats.org/officeDocument/2006/relationships/tags" Target="../tags/tag72.xml"/><Relationship Id="rId12" Type="http://schemas.openxmlformats.org/officeDocument/2006/relationships/tags" Target="../tags/tag77.xml"/><Relationship Id="rId17" Type="http://schemas.openxmlformats.org/officeDocument/2006/relationships/tags" Target="../tags/tag82.xml"/><Relationship Id="rId2" Type="http://schemas.openxmlformats.org/officeDocument/2006/relationships/tags" Target="../tags/tag67.xml"/><Relationship Id="rId16" Type="http://schemas.openxmlformats.org/officeDocument/2006/relationships/tags" Target="../tags/tag81.xml"/><Relationship Id="rId20" Type="http://schemas.openxmlformats.org/officeDocument/2006/relationships/image" Target="../media/image7.jpeg"/><Relationship Id="rId1" Type="http://schemas.openxmlformats.org/officeDocument/2006/relationships/tags" Target="../tags/tag66.xml"/><Relationship Id="rId6" Type="http://schemas.openxmlformats.org/officeDocument/2006/relationships/tags" Target="../tags/tag71.xml"/><Relationship Id="rId11" Type="http://schemas.openxmlformats.org/officeDocument/2006/relationships/tags" Target="../tags/tag76.xml"/><Relationship Id="rId5" Type="http://schemas.openxmlformats.org/officeDocument/2006/relationships/tags" Target="../tags/tag70.xml"/><Relationship Id="rId15" Type="http://schemas.openxmlformats.org/officeDocument/2006/relationships/tags" Target="../tags/tag80.xml"/><Relationship Id="rId10" Type="http://schemas.openxmlformats.org/officeDocument/2006/relationships/tags" Target="../tags/tag75.xml"/><Relationship Id="rId19" Type="http://schemas.openxmlformats.org/officeDocument/2006/relationships/notesSlide" Target="../notesSlides/notesSlide4.xml"/><Relationship Id="rId4" Type="http://schemas.openxmlformats.org/officeDocument/2006/relationships/tags" Target="../tags/tag69.xml"/><Relationship Id="rId9" Type="http://schemas.openxmlformats.org/officeDocument/2006/relationships/tags" Target="../tags/tag74.xml"/><Relationship Id="rId14" Type="http://schemas.openxmlformats.org/officeDocument/2006/relationships/tags" Target="../tags/tag7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85.xml"/><Relationship Id="rId7" Type="http://schemas.openxmlformats.org/officeDocument/2006/relationships/image" Target="../media/image7.jpeg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87.xml"/><Relationship Id="rId4" Type="http://schemas.openxmlformats.org/officeDocument/2006/relationships/tags" Target="../tags/tag8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90.xml"/><Relationship Id="rId7" Type="http://schemas.openxmlformats.org/officeDocument/2006/relationships/image" Target="../media/image7.jpeg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92.xml"/><Relationship Id="rId4" Type="http://schemas.openxmlformats.org/officeDocument/2006/relationships/tags" Target="../tags/tag9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100.xml"/><Relationship Id="rId13" Type="http://schemas.openxmlformats.org/officeDocument/2006/relationships/tags" Target="../tags/tag105.xml"/><Relationship Id="rId18" Type="http://schemas.openxmlformats.org/officeDocument/2006/relationships/notesSlide" Target="../notesSlides/notesSlide5.xml"/><Relationship Id="rId3" Type="http://schemas.openxmlformats.org/officeDocument/2006/relationships/tags" Target="../tags/tag95.xml"/><Relationship Id="rId21" Type="http://schemas.openxmlformats.org/officeDocument/2006/relationships/image" Target="../media/image13.png"/><Relationship Id="rId7" Type="http://schemas.openxmlformats.org/officeDocument/2006/relationships/tags" Target="../tags/tag99.xml"/><Relationship Id="rId12" Type="http://schemas.openxmlformats.org/officeDocument/2006/relationships/tags" Target="../tags/tag104.xml"/><Relationship Id="rId17" Type="http://schemas.openxmlformats.org/officeDocument/2006/relationships/slideLayout" Target="../slideLayouts/slideLayout6.xml"/><Relationship Id="rId2" Type="http://schemas.openxmlformats.org/officeDocument/2006/relationships/tags" Target="../tags/tag94.xml"/><Relationship Id="rId16" Type="http://schemas.openxmlformats.org/officeDocument/2006/relationships/tags" Target="../tags/tag108.xml"/><Relationship Id="rId20" Type="http://schemas.openxmlformats.org/officeDocument/2006/relationships/image" Target="../media/image12.png"/><Relationship Id="rId1" Type="http://schemas.openxmlformats.org/officeDocument/2006/relationships/tags" Target="../tags/tag93.xml"/><Relationship Id="rId6" Type="http://schemas.openxmlformats.org/officeDocument/2006/relationships/tags" Target="../tags/tag98.xml"/><Relationship Id="rId11" Type="http://schemas.openxmlformats.org/officeDocument/2006/relationships/tags" Target="../tags/tag103.xml"/><Relationship Id="rId5" Type="http://schemas.openxmlformats.org/officeDocument/2006/relationships/tags" Target="../tags/tag97.xml"/><Relationship Id="rId15" Type="http://schemas.openxmlformats.org/officeDocument/2006/relationships/tags" Target="../tags/tag107.xml"/><Relationship Id="rId10" Type="http://schemas.openxmlformats.org/officeDocument/2006/relationships/tags" Target="../tags/tag102.xml"/><Relationship Id="rId19" Type="http://schemas.openxmlformats.org/officeDocument/2006/relationships/image" Target="../media/image11.png"/><Relationship Id="rId4" Type="http://schemas.openxmlformats.org/officeDocument/2006/relationships/tags" Target="../tags/tag96.xml"/><Relationship Id="rId9" Type="http://schemas.openxmlformats.org/officeDocument/2006/relationships/tags" Target="../tags/tag101.xml"/><Relationship Id="rId14" Type="http://schemas.openxmlformats.org/officeDocument/2006/relationships/tags" Target="../tags/tag106.xml"/><Relationship Id="rId22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116.xml"/><Relationship Id="rId13" Type="http://schemas.openxmlformats.org/officeDocument/2006/relationships/tags" Target="../tags/tag121.xml"/><Relationship Id="rId18" Type="http://schemas.openxmlformats.org/officeDocument/2006/relationships/tags" Target="../tags/tag126.xml"/><Relationship Id="rId26" Type="http://schemas.openxmlformats.org/officeDocument/2006/relationships/tags" Target="../tags/tag134.xml"/><Relationship Id="rId3" Type="http://schemas.openxmlformats.org/officeDocument/2006/relationships/tags" Target="../tags/tag111.xml"/><Relationship Id="rId21" Type="http://schemas.openxmlformats.org/officeDocument/2006/relationships/tags" Target="../tags/tag129.xml"/><Relationship Id="rId34" Type="http://schemas.openxmlformats.org/officeDocument/2006/relationships/image" Target="../media/image7.jpeg"/><Relationship Id="rId7" Type="http://schemas.openxmlformats.org/officeDocument/2006/relationships/tags" Target="../tags/tag115.xml"/><Relationship Id="rId12" Type="http://schemas.openxmlformats.org/officeDocument/2006/relationships/tags" Target="../tags/tag120.xml"/><Relationship Id="rId17" Type="http://schemas.openxmlformats.org/officeDocument/2006/relationships/tags" Target="../tags/tag125.xml"/><Relationship Id="rId25" Type="http://schemas.openxmlformats.org/officeDocument/2006/relationships/tags" Target="../tags/tag133.xml"/><Relationship Id="rId33" Type="http://schemas.openxmlformats.org/officeDocument/2006/relationships/image" Target="../media/image13.png"/><Relationship Id="rId2" Type="http://schemas.openxmlformats.org/officeDocument/2006/relationships/tags" Target="../tags/tag110.xml"/><Relationship Id="rId16" Type="http://schemas.openxmlformats.org/officeDocument/2006/relationships/tags" Target="../tags/tag124.xml"/><Relationship Id="rId20" Type="http://schemas.openxmlformats.org/officeDocument/2006/relationships/tags" Target="../tags/tag128.xml"/><Relationship Id="rId29" Type="http://schemas.openxmlformats.org/officeDocument/2006/relationships/notesSlide" Target="../notesSlides/notesSlide6.xml"/><Relationship Id="rId1" Type="http://schemas.openxmlformats.org/officeDocument/2006/relationships/tags" Target="../tags/tag109.xml"/><Relationship Id="rId6" Type="http://schemas.openxmlformats.org/officeDocument/2006/relationships/tags" Target="../tags/tag114.xml"/><Relationship Id="rId11" Type="http://schemas.openxmlformats.org/officeDocument/2006/relationships/tags" Target="../tags/tag119.xml"/><Relationship Id="rId24" Type="http://schemas.openxmlformats.org/officeDocument/2006/relationships/tags" Target="../tags/tag132.xml"/><Relationship Id="rId32" Type="http://schemas.openxmlformats.org/officeDocument/2006/relationships/image" Target="../media/image12.png"/><Relationship Id="rId5" Type="http://schemas.openxmlformats.org/officeDocument/2006/relationships/tags" Target="../tags/tag113.xml"/><Relationship Id="rId15" Type="http://schemas.openxmlformats.org/officeDocument/2006/relationships/tags" Target="../tags/tag123.xml"/><Relationship Id="rId23" Type="http://schemas.openxmlformats.org/officeDocument/2006/relationships/tags" Target="../tags/tag131.xml"/><Relationship Id="rId28" Type="http://schemas.openxmlformats.org/officeDocument/2006/relationships/slideLayout" Target="../slideLayouts/slideLayout6.xml"/><Relationship Id="rId10" Type="http://schemas.openxmlformats.org/officeDocument/2006/relationships/tags" Target="../tags/tag118.xml"/><Relationship Id="rId19" Type="http://schemas.openxmlformats.org/officeDocument/2006/relationships/tags" Target="../tags/tag127.xml"/><Relationship Id="rId31" Type="http://schemas.openxmlformats.org/officeDocument/2006/relationships/image" Target="../media/image14.png"/><Relationship Id="rId4" Type="http://schemas.openxmlformats.org/officeDocument/2006/relationships/tags" Target="../tags/tag112.xml"/><Relationship Id="rId9" Type="http://schemas.openxmlformats.org/officeDocument/2006/relationships/tags" Target="../tags/tag117.xml"/><Relationship Id="rId14" Type="http://schemas.openxmlformats.org/officeDocument/2006/relationships/tags" Target="../tags/tag122.xml"/><Relationship Id="rId22" Type="http://schemas.openxmlformats.org/officeDocument/2006/relationships/tags" Target="../tags/tag130.xml"/><Relationship Id="rId27" Type="http://schemas.openxmlformats.org/officeDocument/2006/relationships/tags" Target="../tags/tag135.xml"/><Relationship Id="rId30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43.xml"/><Relationship Id="rId13" Type="http://schemas.openxmlformats.org/officeDocument/2006/relationships/tags" Target="../tags/tag148.xml"/><Relationship Id="rId18" Type="http://schemas.openxmlformats.org/officeDocument/2006/relationships/tags" Target="../tags/tag153.xml"/><Relationship Id="rId26" Type="http://schemas.openxmlformats.org/officeDocument/2006/relationships/tags" Target="../tags/tag161.xml"/><Relationship Id="rId3" Type="http://schemas.openxmlformats.org/officeDocument/2006/relationships/tags" Target="../tags/tag138.xml"/><Relationship Id="rId21" Type="http://schemas.openxmlformats.org/officeDocument/2006/relationships/tags" Target="../tags/tag156.xml"/><Relationship Id="rId7" Type="http://schemas.openxmlformats.org/officeDocument/2006/relationships/tags" Target="../tags/tag142.xml"/><Relationship Id="rId12" Type="http://schemas.openxmlformats.org/officeDocument/2006/relationships/tags" Target="../tags/tag147.xml"/><Relationship Id="rId17" Type="http://schemas.openxmlformats.org/officeDocument/2006/relationships/tags" Target="../tags/tag152.xml"/><Relationship Id="rId25" Type="http://schemas.openxmlformats.org/officeDocument/2006/relationships/tags" Target="../tags/tag160.xml"/><Relationship Id="rId2" Type="http://schemas.openxmlformats.org/officeDocument/2006/relationships/tags" Target="../tags/tag137.xml"/><Relationship Id="rId16" Type="http://schemas.openxmlformats.org/officeDocument/2006/relationships/tags" Target="../tags/tag151.xml"/><Relationship Id="rId20" Type="http://schemas.openxmlformats.org/officeDocument/2006/relationships/tags" Target="../tags/tag155.xml"/><Relationship Id="rId29" Type="http://schemas.openxmlformats.org/officeDocument/2006/relationships/image" Target="../media/image15.png"/><Relationship Id="rId1" Type="http://schemas.openxmlformats.org/officeDocument/2006/relationships/tags" Target="../tags/tag136.xml"/><Relationship Id="rId6" Type="http://schemas.openxmlformats.org/officeDocument/2006/relationships/tags" Target="../tags/tag141.xml"/><Relationship Id="rId11" Type="http://schemas.openxmlformats.org/officeDocument/2006/relationships/tags" Target="../tags/tag146.xml"/><Relationship Id="rId24" Type="http://schemas.openxmlformats.org/officeDocument/2006/relationships/tags" Target="../tags/tag159.xml"/><Relationship Id="rId32" Type="http://schemas.openxmlformats.org/officeDocument/2006/relationships/image" Target="../media/image14.png"/><Relationship Id="rId5" Type="http://schemas.openxmlformats.org/officeDocument/2006/relationships/tags" Target="../tags/tag140.xml"/><Relationship Id="rId15" Type="http://schemas.openxmlformats.org/officeDocument/2006/relationships/tags" Target="../tags/tag150.xml"/><Relationship Id="rId23" Type="http://schemas.openxmlformats.org/officeDocument/2006/relationships/tags" Target="../tags/tag158.xml"/><Relationship Id="rId28" Type="http://schemas.openxmlformats.org/officeDocument/2006/relationships/notesSlide" Target="../notesSlides/notesSlide7.xml"/><Relationship Id="rId10" Type="http://schemas.openxmlformats.org/officeDocument/2006/relationships/tags" Target="../tags/tag145.xml"/><Relationship Id="rId19" Type="http://schemas.openxmlformats.org/officeDocument/2006/relationships/tags" Target="../tags/tag154.xml"/><Relationship Id="rId31" Type="http://schemas.openxmlformats.org/officeDocument/2006/relationships/image" Target="../media/image7.jpeg"/><Relationship Id="rId4" Type="http://schemas.openxmlformats.org/officeDocument/2006/relationships/tags" Target="../tags/tag139.xml"/><Relationship Id="rId9" Type="http://schemas.openxmlformats.org/officeDocument/2006/relationships/tags" Target="../tags/tag144.xml"/><Relationship Id="rId14" Type="http://schemas.openxmlformats.org/officeDocument/2006/relationships/tags" Target="../tags/tag149.xml"/><Relationship Id="rId22" Type="http://schemas.openxmlformats.org/officeDocument/2006/relationships/tags" Target="../tags/tag157.xml"/><Relationship Id="rId27" Type="http://schemas.openxmlformats.org/officeDocument/2006/relationships/slideLayout" Target="../slideLayouts/slideLayout6.xml"/><Relationship Id="rId30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164.xml"/><Relationship Id="rId2" Type="http://schemas.openxmlformats.org/officeDocument/2006/relationships/tags" Target="../tags/tag163.xml"/><Relationship Id="rId1" Type="http://schemas.openxmlformats.org/officeDocument/2006/relationships/tags" Target="../tags/tag162.xml"/><Relationship Id="rId6" Type="http://schemas.openxmlformats.org/officeDocument/2006/relationships/hyperlink" Target="mailto:esmt@esmt.sn" TargetMode="External"/><Relationship Id="rId5" Type="http://schemas.openxmlformats.org/officeDocument/2006/relationships/image" Target="../media/image16.png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39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501642" y="2517443"/>
            <a:ext cx="8089203" cy="16576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algn="ctr">
            <a:solidFill>
              <a:srgbClr val="0099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fr-FR" sz="3600" dirty="0"/>
              <a:t>Comprehensive Approach to assessment </a:t>
            </a:r>
            <a:endParaRPr lang="fr-FR" sz="3600" dirty="0" smtClean="0"/>
          </a:p>
          <a:p>
            <a:pPr algn="ctr"/>
            <a:r>
              <a:rPr lang="fr-FR" sz="3600" dirty="0" smtClean="0"/>
              <a:t>of </a:t>
            </a:r>
            <a:r>
              <a:rPr lang="fr-FR" sz="3600" dirty="0"/>
              <a:t>t</a:t>
            </a:r>
            <a:r>
              <a:rPr lang="fr-FR" sz="3600" dirty="0" smtClean="0"/>
              <a:t>he </a:t>
            </a:r>
            <a:r>
              <a:rPr lang="fr-FR" sz="3600" dirty="0" err="1"/>
              <a:t>Q</a:t>
            </a:r>
            <a:r>
              <a:rPr lang="fr-FR" sz="3600" dirty="0" err="1" smtClean="0"/>
              <a:t>uality</a:t>
            </a:r>
            <a:r>
              <a:rPr lang="fr-FR" sz="3600" dirty="0" smtClean="0"/>
              <a:t> </a:t>
            </a:r>
            <a:r>
              <a:rPr lang="fr-FR" sz="3600" dirty="0"/>
              <a:t>of multimedia services </a:t>
            </a:r>
            <a:endParaRPr lang="fr-FR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6" name="Sous-titre 15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230138" y="4790412"/>
            <a:ext cx="4840626" cy="714681"/>
          </a:xfrm>
        </p:spPr>
        <p:txBody>
          <a:bodyPr/>
          <a:lstStyle/>
          <a:p>
            <a:pPr algn="ctr"/>
            <a:r>
              <a:rPr lang="fr-CH" sz="20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ITU </a:t>
            </a:r>
            <a:r>
              <a:rPr lang="fr-CH" sz="2000" b="1" dirty="0" err="1" smtClean="0">
                <a:solidFill>
                  <a:srgbClr val="0070C0"/>
                </a:solidFill>
                <a:latin typeface="Calibri" panose="020F0502020204030204" pitchFamily="34" charset="0"/>
              </a:rPr>
              <a:t>Regional</a:t>
            </a:r>
            <a:r>
              <a:rPr lang="fr-CH" sz="20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 </a:t>
            </a:r>
            <a:r>
              <a:rPr lang="fr-CH" sz="2000" b="1" dirty="0">
                <a:solidFill>
                  <a:srgbClr val="0070C0"/>
                </a:solidFill>
                <a:latin typeface="Calibri" panose="020F0502020204030204" pitchFamily="34" charset="0"/>
              </a:rPr>
              <a:t>Forum </a:t>
            </a:r>
            <a:r>
              <a:rPr lang="fr-CH" sz="20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on standardisation</a:t>
            </a:r>
          </a:p>
          <a:p>
            <a:pPr algn="ctr"/>
            <a:r>
              <a:rPr lang="fr-FR" sz="1600" i="1" dirty="0" smtClean="0"/>
              <a:t>Dakar, March 24-25, 2015</a:t>
            </a:r>
            <a:endParaRPr lang="fr-FR" sz="1600" i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93334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2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3663" y="1196974"/>
            <a:ext cx="6320039" cy="4613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Text Box 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5894696"/>
            <a:ext cx="8605838" cy="720725"/>
          </a:xfrm>
          <a:prstGeom prst="rect">
            <a:avLst/>
          </a:prstGeom>
          <a:gradFill rotWithShape="0">
            <a:gsLst>
              <a:gs pos="0">
                <a:srgbClr val="FFFF66"/>
              </a:gs>
              <a:gs pos="100000">
                <a:srgbClr val="996633">
                  <a:alpha val="50000"/>
                </a:srgbClr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9" tIns="40820" rIns="81639" bIns="40820" anchor="ctr"/>
          <a:lstStyle>
            <a:lvl1pPr eaLnBrk="0" hangingPunct="0"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CENTER OF EXCELLENCE</a:t>
            </a:r>
          </a:p>
        </p:txBody>
      </p:sp>
      <p:pic>
        <p:nvPicPr>
          <p:cNvPr id="10245" name="Picture 1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3059" y="1196975"/>
            <a:ext cx="3246438" cy="344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0246" name="AutoShap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65006" y="3883025"/>
            <a:ext cx="195263" cy="161925"/>
          </a:xfrm>
          <a:prstGeom prst="roundRect">
            <a:avLst>
              <a:gd name="adj" fmla="val 889"/>
            </a:avLst>
          </a:prstGeom>
          <a:solidFill>
            <a:srgbClr val="94BD5E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247" name="AutoShape 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65006" y="3051175"/>
            <a:ext cx="195263" cy="161925"/>
          </a:xfrm>
          <a:prstGeom prst="roundRect">
            <a:avLst>
              <a:gd name="adj" fmla="val 889"/>
            </a:avLst>
          </a:prstGeom>
          <a:solidFill>
            <a:srgbClr val="C5000B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82945" tIns="41473" rIns="82945" bIns="41473" anchor="ctr"/>
          <a:lstStyle/>
          <a:p>
            <a:endParaRPr lang="en-US"/>
          </a:p>
        </p:txBody>
      </p:sp>
      <p:sp>
        <p:nvSpPr>
          <p:cNvPr id="10248" name="Text Box 7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25369" y="2924175"/>
            <a:ext cx="3311525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9" tIns="55221" rIns="81639" bIns="40820"/>
          <a:lstStyle>
            <a:lvl1pPr eaLnBrk="0" hangingPunct="0">
              <a:tabLst>
                <a:tab pos="655638" algn="l"/>
                <a:tab pos="1312863" algn="l"/>
                <a:tab pos="19685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655638" algn="l"/>
                <a:tab pos="1312863" algn="l"/>
                <a:tab pos="19685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655638" algn="l"/>
                <a:tab pos="1312863" algn="l"/>
                <a:tab pos="19685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655638" algn="l"/>
                <a:tab pos="1312863" algn="l"/>
                <a:tab pos="19685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655638" algn="l"/>
                <a:tab pos="1312863" algn="l"/>
                <a:tab pos="19685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55638" algn="l"/>
                <a:tab pos="1312863" algn="l"/>
                <a:tab pos="19685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55638" algn="l"/>
                <a:tab pos="1312863" algn="l"/>
                <a:tab pos="19685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55638" algn="l"/>
                <a:tab pos="1312863" algn="l"/>
                <a:tab pos="19685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55638" algn="l"/>
                <a:tab pos="1312863" algn="l"/>
                <a:tab pos="19685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b="1" dirty="0">
                <a:solidFill>
                  <a:srgbClr val="000000"/>
                </a:solidFill>
              </a:rPr>
              <a:t>7 </a:t>
            </a:r>
            <a:r>
              <a:rPr lang="fr-FR" b="1" dirty="0" err="1">
                <a:solidFill>
                  <a:srgbClr val="000000"/>
                </a:solidFill>
              </a:rPr>
              <a:t>f</a:t>
            </a:r>
            <a:r>
              <a:rPr lang="fr-FR" b="1" dirty="0" err="1" smtClean="0">
                <a:solidFill>
                  <a:srgbClr val="000000"/>
                </a:solidFill>
              </a:rPr>
              <a:t>ounding</a:t>
            </a:r>
            <a:r>
              <a:rPr lang="fr-FR" b="1" dirty="0" smtClean="0">
                <a:solidFill>
                  <a:srgbClr val="000000"/>
                </a:solidFill>
              </a:rPr>
              <a:t> </a:t>
            </a:r>
            <a:r>
              <a:rPr lang="fr-FR" b="1" dirty="0" err="1">
                <a:solidFill>
                  <a:srgbClr val="000000"/>
                </a:solidFill>
              </a:rPr>
              <a:t>m</a:t>
            </a:r>
            <a:r>
              <a:rPr lang="fr-FR" b="1" dirty="0" err="1" smtClean="0">
                <a:solidFill>
                  <a:srgbClr val="000000"/>
                </a:solidFill>
              </a:rPr>
              <a:t>ember</a:t>
            </a:r>
            <a:r>
              <a:rPr lang="fr-FR" b="1" dirty="0" smtClean="0">
                <a:solidFill>
                  <a:srgbClr val="000000"/>
                </a:solidFill>
              </a:rPr>
              <a:t> countries</a:t>
            </a:r>
            <a:endParaRPr lang="fr-FR" b="1" dirty="0">
              <a:solidFill>
                <a:srgbClr val="000000"/>
              </a:solidFill>
            </a:endParaRPr>
          </a:p>
        </p:txBody>
      </p:sp>
      <p:sp>
        <p:nvSpPr>
          <p:cNvPr id="10249" name="Text Box 8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25369" y="3789363"/>
            <a:ext cx="33845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9" tIns="55221" rIns="81639" bIns="40820"/>
          <a:lstStyle>
            <a:lvl1pPr eaLnBrk="0" hangingPunct="0">
              <a:tabLst>
                <a:tab pos="655638" algn="l"/>
                <a:tab pos="13128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655638" algn="l"/>
                <a:tab pos="13128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655638" algn="l"/>
                <a:tab pos="13128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655638" algn="l"/>
                <a:tab pos="13128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655638" algn="l"/>
                <a:tab pos="13128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55638" algn="l"/>
                <a:tab pos="13128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55638" algn="l"/>
                <a:tab pos="13128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55638" algn="l"/>
                <a:tab pos="13128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55638" algn="l"/>
                <a:tab pos="13128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b="1" dirty="0">
                <a:solidFill>
                  <a:srgbClr val="000000"/>
                </a:solidFill>
              </a:rPr>
              <a:t>m</a:t>
            </a:r>
            <a:r>
              <a:rPr lang="fr-FR" b="1" dirty="0" smtClean="0">
                <a:solidFill>
                  <a:srgbClr val="000000"/>
                </a:solidFill>
              </a:rPr>
              <a:t>ore </a:t>
            </a:r>
            <a:r>
              <a:rPr lang="fr-FR" b="1" dirty="0">
                <a:solidFill>
                  <a:srgbClr val="000000"/>
                </a:solidFill>
              </a:rPr>
              <a:t>than 15 countries </a:t>
            </a:r>
            <a:r>
              <a:rPr lang="fr-FR" b="1" dirty="0" err="1" smtClean="0">
                <a:solidFill>
                  <a:srgbClr val="000000"/>
                </a:solidFill>
              </a:rPr>
              <a:t>partners</a:t>
            </a:r>
            <a:endParaRPr lang="fr-FR" b="1" dirty="0">
              <a:solidFill>
                <a:srgbClr val="000000"/>
              </a:solidFill>
            </a:endParaRPr>
          </a:p>
        </p:txBody>
      </p:sp>
      <p:pic>
        <p:nvPicPr>
          <p:cNvPr id="10250" name="Picture 11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0" y="5896206"/>
            <a:ext cx="654050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0251" name="Picture 1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5838941"/>
            <a:ext cx="728663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2" name="Picture 6" descr="C:\Users\sawadogo\Desktop\ESMT - Logo.jpg"/>
          <p:cNvPicPr>
            <a:picLocks noChangeAspect="1" noChangeArrowheads="1"/>
          </p:cNvPicPr>
          <p:nvPr>
            <p:custDataLst>
              <p:tags r:id="rId11"/>
            </p:custDataLst>
          </p:nvPr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0"/>
            <a:ext cx="2368550" cy="125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Espace réservé du contenu 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3"/>
          <a:srcRect/>
          <a:stretch>
            <a:fillRect/>
          </a:stretch>
        </p:blipFill>
        <p:spPr>
          <a:xfrm>
            <a:off x="5972838" y="1196975"/>
            <a:ext cx="1712078" cy="1142264"/>
          </a:xfrm>
          <a:prstGeom prst="rect">
            <a:avLst/>
          </a:prstGeom>
        </p:spPr>
      </p:pic>
      <p:pic>
        <p:nvPicPr>
          <p:cNvPr id="14" name="Image 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4"/>
          <a:srcRect/>
          <a:stretch>
            <a:fillRect/>
          </a:stretch>
        </p:blipFill>
        <p:spPr bwMode="auto">
          <a:xfrm>
            <a:off x="5961687" y="3485165"/>
            <a:ext cx="1734042" cy="1156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Image 7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5"/>
          <a:srcRect/>
          <a:stretch>
            <a:fillRect/>
          </a:stretch>
        </p:blipFill>
        <p:spPr bwMode="auto">
          <a:xfrm>
            <a:off x="5981440" y="2350390"/>
            <a:ext cx="1717739" cy="1123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2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897083" y="488950"/>
            <a:ext cx="739140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fr-FR" sz="2600" b="1" dirty="0" smtClean="0">
                <a:latin typeface="Verdana" pitchFamily="34" charset="0"/>
              </a:rPr>
              <a:t>Presentation of the ESMT</a:t>
            </a:r>
            <a:endParaRPr lang="en-US" sz="2600" b="1" dirty="0">
              <a:latin typeface="Verdana" pitchFamily="34" charset="0"/>
            </a:endParaRPr>
          </a:p>
        </p:txBody>
      </p:sp>
      <p:sp>
        <p:nvSpPr>
          <p:cNvPr id="18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667500" y="6398384"/>
            <a:ext cx="21336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 b="1">
                <a:solidFill>
                  <a:srgbClr val="333399"/>
                </a:solidFill>
                <a:latin typeface="Arial" pitchFamily="34" charset="0"/>
                <a:ea typeface="SimHei" pitchFamily="49" charset="-122"/>
              </a:defRPr>
            </a:lvl1pPr>
            <a:lvl2pPr marL="742950" indent="-285750" eaLnBrk="0" hangingPunct="0">
              <a:defRPr kumimoji="1" sz="1600" b="1">
                <a:solidFill>
                  <a:srgbClr val="333399"/>
                </a:solidFill>
                <a:latin typeface="Arial" pitchFamily="34" charset="0"/>
                <a:ea typeface="SimHei" pitchFamily="49" charset="-122"/>
              </a:defRPr>
            </a:lvl2pPr>
            <a:lvl3pPr marL="1143000" indent="-228600" eaLnBrk="0" hangingPunct="0">
              <a:defRPr kumimoji="1" sz="1600" b="1">
                <a:solidFill>
                  <a:srgbClr val="333399"/>
                </a:solidFill>
                <a:latin typeface="Arial" pitchFamily="34" charset="0"/>
                <a:ea typeface="SimHei" pitchFamily="49" charset="-122"/>
              </a:defRPr>
            </a:lvl3pPr>
            <a:lvl4pPr marL="1600200" indent="-228600" eaLnBrk="0" hangingPunct="0">
              <a:defRPr kumimoji="1" sz="1600" b="1">
                <a:solidFill>
                  <a:srgbClr val="333399"/>
                </a:solidFill>
                <a:latin typeface="Arial" pitchFamily="34" charset="0"/>
                <a:ea typeface="SimHei" pitchFamily="49" charset="-122"/>
              </a:defRPr>
            </a:lvl4pPr>
            <a:lvl5pPr marL="2057400" indent="-228600" eaLnBrk="0" hangingPunct="0">
              <a:defRPr kumimoji="1" sz="1600" b="1">
                <a:solidFill>
                  <a:srgbClr val="333399"/>
                </a:solidFill>
                <a:latin typeface="Arial" pitchFamily="34" charset="0"/>
                <a:ea typeface="SimHei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rgbClr val="333399"/>
                </a:solidFill>
                <a:latin typeface="Arial" pitchFamily="34" charset="0"/>
                <a:ea typeface="SimHei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rgbClr val="333399"/>
                </a:solidFill>
                <a:latin typeface="Arial" pitchFamily="34" charset="0"/>
                <a:ea typeface="SimHei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rgbClr val="333399"/>
                </a:solidFill>
                <a:latin typeface="Arial" pitchFamily="34" charset="0"/>
                <a:ea typeface="SimHei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rgbClr val="333399"/>
                </a:solidFill>
                <a:latin typeface="Arial" pitchFamily="34" charset="0"/>
                <a:ea typeface="SimHei" pitchFamily="49" charset="-122"/>
              </a:defRPr>
            </a:lvl9pPr>
          </a:lstStyle>
          <a:p>
            <a:pPr algn="r" eaLnBrk="1" hangingPunct="1"/>
            <a:fld id="{80E06B70-0445-417B-B561-36D97367D740}" type="slidenum">
              <a:rPr kumimoji="0" lang="fr-BE" sz="1400" b="0" smtClean="0">
                <a:solidFill>
                  <a:schemeClr val="tx1"/>
                </a:solidFill>
              </a:rPr>
              <a:pPr algn="r" eaLnBrk="1" hangingPunct="1"/>
              <a:t>2</a:t>
            </a:fld>
            <a:endParaRPr kumimoji="0" lang="fr-BE" sz="1400" b="0" dirty="0" smtClean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42824258"/>
      </p:ext>
    </p:extLst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4"/>
          <p:cNvSpPr>
            <a:spLocks noChangeArrowheads="1"/>
          </p:cNvSpPr>
          <p:nvPr>
            <p:custDataLst>
              <p:tags r:id="rId2"/>
            </p:custDataLst>
          </p:nvPr>
        </p:nvSpPr>
        <p:spPr bwMode="ltGray">
          <a:xfrm rot="5759136">
            <a:off x="302221" y="2521889"/>
            <a:ext cx="3138487" cy="3138487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72941"/>
                  <a:invGamma/>
                </a:schemeClr>
              </a:gs>
            </a:gsLst>
            <a:lin ang="0" scaled="1"/>
          </a:gradFill>
          <a:ln w="28575">
            <a:solidFill>
              <a:srgbClr val="F8F8F8"/>
            </a:solidFill>
            <a:round/>
            <a:headEnd/>
            <a:tailEnd/>
          </a:ln>
          <a:effectLst>
            <a:outerShdw dist="77251" dir="567739" algn="ctr" rotWithShape="0">
              <a:srgbClr val="080808">
                <a:alpha val="50000"/>
              </a:srgbClr>
            </a:outerShdw>
          </a:effectLst>
        </p:spPr>
        <p:txBody>
          <a:bodyPr wrap="none" anchor="ctr"/>
          <a:lstStyle/>
          <a:p>
            <a:endParaRPr lang="fr-FR"/>
          </a:p>
        </p:txBody>
      </p:sp>
      <p:sp>
        <p:nvSpPr>
          <p:cNvPr id="3" name="Oval 5"/>
          <p:cNvSpPr>
            <a:spLocks noChangeArrowheads="1"/>
          </p:cNvSpPr>
          <p:nvPr>
            <p:custDataLst>
              <p:tags r:id="rId3"/>
            </p:custDataLst>
          </p:nvPr>
        </p:nvSpPr>
        <p:spPr bwMode="gray">
          <a:xfrm rot="5751207">
            <a:off x="604662" y="3268807"/>
            <a:ext cx="2390775" cy="2392363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76078"/>
                  <a:invGamma/>
                </a:schemeClr>
              </a:gs>
            </a:gsLst>
            <a:lin ang="0" scaled="1"/>
          </a:gradFill>
          <a:ln w="28575">
            <a:solidFill>
              <a:srgbClr val="F8F8F8"/>
            </a:solidFill>
            <a:round/>
            <a:headEnd/>
            <a:tailEnd/>
          </a:ln>
          <a:effectLst>
            <a:outerShdw dist="77251" dir="567739" algn="ctr" rotWithShape="0">
              <a:srgbClr val="080808">
                <a:alpha val="50000"/>
              </a:srgbClr>
            </a:outerShdw>
          </a:effectLst>
        </p:spPr>
        <p:txBody>
          <a:bodyPr wrap="none" anchor="ctr"/>
          <a:lstStyle/>
          <a:p>
            <a:endParaRPr lang="fr-FR"/>
          </a:p>
        </p:txBody>
      </p:sp>
      <p:sp>
        <p:nvSpPr>
          <p:cNvPr id="4" name="Oval 6"/>
          <p:cNvSpPr>
            <a:spLocks noChangeArrowheads="1"/>
          </p:cNvSpPr>
          <p:nvPr>
            <p:custDataLst>
              <p:tags r:id="rId4"/>
            </p:custDataLst>
          </p:nvPr>
        </p:nvSpPr>
        <p:spPr bwMode="ltGray">
          <a:xfrm rot="5743865">
            <a:off x="977724" y="4005408"/>
            <a:ext cx="1643063" cy="1644650"/>
          </a:xfrm>
          <a:prstGeom prst="ellipse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79216"/>
                  <a:invGamma/>
                </a:schemeClr>
              </a:gs>
            </a:gsLst>
            <a:lin ang="0" scaled="1"/>
          </a:gradFill>
          <a:ln w="28575">
            <a:solidFill>
              <a:srgbClr val="F8F8F8"/>
            </a:solidFill>
            <a:round/>
            <a:headEnd/>
            <a:tailEnd/>
          </a:ln>
          <a:effectLst>
            <a:outerShdw dist="77251" dir="567739" algn="ctr" rotWithShape="0">
              <a:srgbClr val="080808">
                <a:alpha val="50000"/>
              </a:srgbClr>
            </a:outerShdw>
          </a:effectLst>
        </p:spPr>
        <p:txBody>
          <a:bodyPr wrap="none" anchor="ctr"/>
          <a:lstStyle/>
          <a:p>
            <a:endParaRPr lang="fr-FR"/>
          </a:p>
        </p:txBody>
      </p:sp>
      <p:sp>
        <p:nvSpPr>
          <p:cNvPr id="5" name="AutoShape 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405259" y="2997011"/>
            <a:ext cx="3276600" cy="81121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50000">
                <a:srgbClr val="EAEAEA"/>
              </a:gs>
              <a:gs pos="100000">
                <a:schemeClr val="bg1"/>
              </a:gs>
            </a:gsLst>
            <a:lin ang="2700000" scaled="1"/>
          </a:gradFill>
          <a:ln w="15875">
            <a:solidFill>
              <a:srgbClr val="B2B2B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6" name="AutoShape 8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405259" y="1982643"/>
            <a:ext cx="3276600" cy="8128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50000">
                <a:srgbClr val="EAEAEA"/>
              </a:gs>
              <a:gs pos="100000">
                <a:schemeClr val="bg1"/>
              </a:gs>
            </a:gsLst>
            <a:lin ang="2700000" scaled="1"/>
          </a:gradFill>
          <a:ln w="15875">
            <a:solidFill>
              <a:srgbClr val="B2B2B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grpSp>
        <p:nvGrpSpPr>
          <p:cNvPr id="7" name="Group 9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311383" y="1601816"/>
            <a:ext cx="4580319" cy="457200"/>
            <a:chOff x="406" y="980"/>
            <a:chExt cx="2330" cy="294"/>
          </a:xfrm>
          <a:solidFill>
            <a:srgbClr val="00B050"/>
          </a:solidFill>
        </p:grpSpPr>
        <p:sp>
          <p:nvSpPr>
            <p:cNvPr id="8" name="AutoShape 10"/>
            <p:cNvSpPr>
              <a:spLocks noChangeArrowheads="1"/>
            </p:cNvSpPr>
            <p:nvPr/>
          </p:nvSpPr>
          <p:spPr bwMode="gray">
            <a:xfrm>
              <a:off x="406" y="980"/>
              <a:ext cx="2330" cy="294"/>
            </a:xfrm>
            <a:prstGeom prst="roundRect">
              <a:avLst>
                <a:gd name="adj" fmla="val 50000"/>
              </a:avLst>
            </a:prstGeom>
            <a:grpFill/>
            <a:ln w="12700">
              <a:solidFill>
                <a:srgbClr val="3289A8"/>
              </a:solidFill>
              <a:round/>
              <a:headEnd/>
              <a:tailEnd/>
            </a:ln>
            <a:effectLst>
              <a:outerShdw dist="53882" dir="2700000" algn="ctr" rotWithShape="0">
                <a:srgbClr val="292929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9" name="AutoShape 11"/>
            <p:cNvSpPr>
              <a:spLocks noChangeArrowheads="1"/>
            </p:cNvSpPr>
            <p:nvPr/>
          </p:nvSpPr>
          <p:spPr bwMode="gray">
            <a:xfrm flipH="1">
              <a:off x="2620" y="1005"/>
              <a:ext cx="104" cy="246"/>
            </a:xfrm>
            <a:prstGeom prst="moon">
              <a:avLst>
                <a:gd name="adj" fmla="val 22032"/>
              </a:avLst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" name="AutoShape 12"/>
            <p:cNvSpPr>
              <a:spLocks noChangeArrowheads="1"/>
            </p:cNvSpPr>
            <p:nvPr/>
          </p:nvSpPr>
          <p:spPr bwMode="gray">
            <a:xfrm>
              <a:off x="420" y="1006"/>
              <a:ext cx="104" cy="242"/>
            </a:xfrm>
            <a:prstGeom prst="moon">
              <a:avLst>
                <a:gd name="adj" fmla="val 22032"/>
              </a:avLst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11" name="AutoShape 14"/>
          <p:cNvSpPr>
            <a:spLocks noChangeArrowheads="1"/>
          </p:cNvSpPr>
          <p:nvPr>
            <p:custDataLst>
              <p:tags r:id="rId8"/>
            </p:custDataLst>
          </p:nvPr>
        </p:nvSpPr>
        <p:spPr bwMode="gray">
          <a:xfrm>
            <a:off x="4378146" y="2122343"/>
            <a:ext cx="1508125" cy="523875"/>
          </a:xfrm>
          <a:prstGeom prst="homePlate">
            <a:avLst>
              <a:gd name="adj" fmla="val 43129"/>
            </a:avLst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62745"/>
                  <a:invGamma/>
                </a:schemeClr>
              </a:gs>
            </a:gsLst>
            <a:lin ang="5400000" scaled="1"/>
          </a:gradFill>
          <a:ln w="19050">
            <a:solidFill>
              <a:srgbClr val="FEFFFF"/>
            </a:solidFill>
            <a:miter lim="800000"/>
            <a:headEnd/>
            <a:tailEnd/>
          </a:ln>
          <a:effectLst>
            <a:outerShdw dist="53882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fr-FR"/>
          </a:p>
        </p:txBody>
      </p:sp>
      <p:sp>
        <p:nvSpPr>
          <p:cNvPr id="12" name="Text Box 18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gray">
          <a:xfrm>
            <a:off x="4346419" y="2202358"/>
            <a:ext cx="1447800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8F8F8"/>
                </a:solidFill>
                <a:latin typeface="Agency FB" pitchFamily="34" charset="0"/>
                <a:cs typeface="Arial" charset="0"/>
              </a:rPr>
              <a:t>1</a:t>
            </a:r>
            <a:endParaRPr lang="en-US" sz="2000" b="1" dirty="0">
              <a:solidFill>
                <a:srgbClr val="F8F8F8"/>
              </a:solidFill>
              <a:latin typeface="Agency FB" pitchFamily="34" charset="0"/>
              <a:cs typeface="Arial" charset="0"/>
            </a:endParaRPr>
          </a:p>
        </p:txBody>
      </p:sp>
      <p:sp>
        <p:nvSpPr>
          <p:cNvPr id="13" name="AutoShape 16"/>
          <p:cNvSpPr>
            <a:spLocks noChangeArrowheads="1"/>
          </p:cNvSpPr>
          <p:nvPr>
            <p:custDataLst>
              <p:tags r:id="rId10"/>
            </p:custDataLst>
          </p:nvPr>
        </p:nvSpPr>
        <p:spPr bwMode="ltGray">
          <a:xfrm>
            <a:off x="4378146" y="3136711"/>
            <a:ext cx="1508125" cy="522287"/>
          </a:xfrm>
          <a:prstGeom prst="homePlate">
            <a:avLst>
              <a:gd name="adj" fmla="val 43260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62745"/>
                  <a:invGamma/>
                </a:schemeClr>
              </a:gs>
            </a:gsLst>
            <a:lin ang="5400000" scaled="1"/>
          </a:gradFill>
          <a:ln w="19050">
            <a:solidFill>
              <a:srgbClr val="FEFFFF"/>
            </a:solidFill>
            <a:miter lim="800000"/>
            <a:headEnd/>
            <a:tailEnd/>
          </a:ln>
          <a:effectLst>
            <a:outerShdw dist="53882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fr-FR"/>
          </a:p>
        </p:txBody>
      </p:sp>
      <p:sp>
        <p:nvSpPr>
          <p:cNvPr id="14" name="Text Box 18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4414659" y="3230373"/>
            <a:ext cx="1447800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8F8F8"/>
                </a:solidFill>
                <a:latin typeface="Agency FB" pitchFamily="34" charset="0"/>
                <a:cs typeface="Arial" charset="0"/>
              </a:rPr>
              <a:t>2</a:t>
            </a:r>
            <a:endParaRPr lang="en-US" sz="2000" b="1" dirty="0">
              <a:solidFill>
                <a:srgbClr val="F8F8F8"/>
              </a:solidFill>
              <a:latin typeface="Agency FB" pitchFamily="34" charset="0"/>
              <a:cs typeface="Arial" charset="0"/>
            </a:endParaRPr>
          </a:p>
        </p:txBody>
      </p:sp>
      <p:sp>
        <p:nvSpPr>
          <p:cNvPr id="15" name="AutoShape 18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5405259" y="4980679"/>
            <a:ext cx="3276600" cy="8128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50000">
                <a:srgbClr val="EAEAEA"/>
              </a:gs>
              <a:gs pos="100000">
                <a:schemeClr val="bg1"/>
              </a:gs>
            </a:gsLst>
            <a:lin ang="2700000" scaled="1"/>
          </a:gradFill>
          <a:ln w="15875">
            <a:solidFill>
              <a:srgbClr val="B2B2B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6" name="AutoShape 19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5405259" y="3988845"/>
            <a:ext cx="3276600" cy="8128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50000">
                <a:srgbClr val="EAEAEA"/>
              </a:gs>
              <a:gs pos="100000">
                <a:schemeClr val="bg1"/>
              </a:gs>
            </a:gsLst>
            <a:lin ang="2700000" scaled="1"/>
          </a:gradFill>
          <a:ln w="15875">
            <a:solidFill>
              <a:srgbClr val="B2B2B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7" name="AutoShape 20"/>
          <p:cNvSpPr>
            <a:spLocks noChangeArrowheads="1"/>
          </p:cNvSpPr>
          <p:nvPr>
            <p:custDataLst>
              <p:tags r:id="rId14"/>
            </p:custDataLst>
          </p:nvPr>
        </p:nvSpPr>
        <p:spPr bwMode="gray">
          <a:xfrm>
            <a:off x="4378146" y="4128545"/>
            <a:ext cx="1508125" cy="523875"/>
          </a:xfrm>
          <a:prstGeom prst="homePlate">
            <a:avLst>
              <a:gd name="adj" fmla="val 43129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62745"/>
                  <a:invGamma/>
                </a:schemeClr>
              </a:gs>
            </a:gsLst>
            <a:lin ang="5400000" scaled="1"/>
          </a:gradFill>
          <a:ln w="19050">
            <a:solidFill>
              <a:srgbClr val="FEFFFF"/>
            </a:solidFill>
            <a:miter lim="800000"/>
            <a:headEnd/>
            <a:tailEnd/>
          </a:ln>
          <a:effectLst>
            <a:outerShdw dist="53882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fr-FR"/>
          </a:p>
        </p:txBody>
      </p:sp>
      <p:sp>
        <p:nvSpPr>
          <p:cNvPr id="18" name="Text Box 18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gray">
          <a:xfrm>
            <a:off x="4414659" y="4249503"/>
            <a:ext cx="1447800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8F8F8"/>
                </a:solidFill>
                <a:latin typeface="Agency FB" pitchFamily="34" charset="0"/>
                <a:cs typeface="Arial" charset="0"/>
              </a:rPr>
              <a:t>3</a:t>
            </a:r>
            <a:endParaRPr lang="en-US" sz="2000" b="1" dirty="0">
              <a:solidFill>
                <a:srgbClr val="F8F8F8"/>
              </a:solidFill>
              <a:latin typeface="Agency FB" pitchFamily="34" charset="0"/>
              <a:cs typeface="Arial" charset="0"/>
            </a:endParaRPr>
          </a:p>
        </p:txBody>
      </p:sp>
      <p:sp>
        <p:nvSpPr>
          <p:cNvPr id="19" name="AutoShape 22"/>
          <p:cNvSpPr>
            <a:spLocks noChangeArrowheads="1"/>
          </p:cNvSpPr>
          <p:nvPr>
            <p:custDataLst>
              <p:tags r:id="rId16"/>
            </p:custDataLst>
          </p:nvPr>
        </p:nvSpPr>
        <p:spPr bwMode="ltGray">
          <a:xfrm>
            <a:off x="4378146" y="5052139"/>
            <a:ext cx="1508125" cy="522287"/>
          </a:xfrm>
          <a:prstGeom prst="homePlate">
            <a:avLst>
              <a:gd name="adj" fmla="val 43260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62745"/>
                  <a:invGamma/>
                </a:schemeClr>
              </a:gs>
            </a:gsLst>
            <a:lin ang="5400000" scaled="1"/>
          </a:gradFill>
          <a:ln w="19050">
            <a:solidFill>
              <a:srgbClr val="FEFFFF"/>
            </a:solidFill>
            <a:miter lim="800000"/>
            <a:headEnd/>
            <a:tailEnd/>
          </a:ln>
          <a:effectLst>
            <a:outerShdw dist="53882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fr-FR"/>
          </a:p>
        </p:txBody>
      </p:sp>
      <p:sp>
        <p:nvSpPr>
          <p:cNvPr id="20" name="Text Box 18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black">
          <a:xfrm>
            <a:off x="4414659" y="5145801"/>
            <a:ext cx="14478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solidFill>
                  <a:srgbClr val="F8F8F8"/>
                </a:solidFill>
                <a:latin typeface="Agency FB" pitchFamily="34" charset="0"/>
                <a:cs typeface="Arial" charset="0"/>
              </a:rPr>
              <a:t>4</a:t>
            </a:r>
            <a:endParaRPr lang="en-US" b="1" dirty="0">
              <a:solidFill>
                <a:srgbClr val="F8F8F8"/>
              </a:solidFill>
              <a:latin typeface="Agency FB" pitchFamily="34" charset="0"/>
              <a:cs typeface="Arial" charset="0"/>
            </a:endParaRPr>
          </a:p>
        </p:txBody>
      </p:sp>
      <p:sp>
        <p:nvSpPr>
          <p:cNvPr id="21" name="Text Box 24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gray">
          <a:xfrm>
            <a:off x="5862459" y="2135041"/>
            <a:ext cx="2606675" cy="7386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fr-FR" sz="2000" dirty="0" smtClean="0">
                <a:latin typeface="Agency FB" pitchFamily="34" charset="0"/>
                <a:cs typeface="Times New Roman" pitchFamily="18" charset="0"/>
              </a:rPr>
              <a:t>ICT development on the African continent and  the </a:t>
            </a:r>
            <a:r>
              <a:rPr lang="fr-FR" sz="2000" dirty="0" err="1" smtClean="0">
                <a:latin typeface="Agency FB" pitchFamily="34" charset="0"/>
                <a:cs typeface="Times New Roman" pitchFamily="18" charset="0"/>
              </a:rPr>
              <a:t>regulation</a:t>
            </a:r>
            <a:r>
              <a:rPr lang="fr-FR" sz="2000" dirty="0" smtClean="0">
                <a:latin typeface="Agency FB" pitchFamily="34" charset="0"/>
                <a:cs typeface="Times New Roman" pitchFamily="18" charset="0"/>
              </a:rPr>
              <a:t> of competition</a:t>
            </a:r>
            <a:endParaRPr lang="en-US" sz="2000" b="1" dirty="0">
              <a:latin typeface="Agency FB" pitchFamily="34" charset="0"/>
              <a:cs typeface="Arial" charset="0"/>
            </a:endParaRPr>
          </a:p>
        </p:txBody>
      </p:sp>
      <p:sp>
        <p:nvSpPr>
          <p:cNvPr id="22" name="Text Box 25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gray">
          <a:xfrm>
            <a:off x="5878334" y="4092363"/>
            <a:ext cx="2908827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fr-FR" sz="2000" dirty="0" smtClean="0">
                <a:latin typeface="Agency FB" pitchFamily="34" charset="0"/>
                <a:cs typeface="Times New Roman" pitchFamily="18" charset="0"/>
              </a:rPr>
              <a:t>Determination of the level of satisfaction of users</a:t>
            </a:r>
          </a:p>
        </p:txBody>
      </p:sp>
      <p:sp>
        <p:nvSpPr>
          <p:cNvPr id="23" name="Text Box 18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black">
          <a:xfrm>
            <a:off x="1008658" y="4464988"/>
            <a:ext cx="1638300" cy="1015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FFFF"/>
                </a:solidFill>
                <a:latin typeface="Agency FB" pitchFamily="34" charset="0"/>
                <a:cs typeface="Arial" charset="0"/>
              </a:rPr>
              <a:t>Protection of the right of users</a:t>
            </a:r>
            <a:endParaRPr lang="en-US" sz="2000" b="1" dirty="0">
              <a:solidFill>
                <a:srgbClr val="FFFFFF"/>
              </a:solidFill>
              <a:latin typeface="Agency FB" pitchFamily="34" charset="0"/>
              <a:cs typeface="Arial" charset="0"/>
            </a:endParaRPr>
          </a:p>
        </p:txBody>
      </p:sp>
      <p:sp>
        <p:nvSpPr>
          <p:cNvPr id="24" name="Text Box 18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gray">
          <a:xfrm>
            <a:off x="741010" y="3660743"/>
            <a:ext cx="2149475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err="1">
                <a:solidFill>
                  <a:srgbClr val="FFFFFF"/>
                </a:solidFill>
                <a:latin typeface="Agency FB" pitchFamily="34" charset="0"/>
                <a:cs typeface="Arial" charset="0"/>
              </a:rPr>
              <a:t>L</a:t>
            </a:r>
            <a:r>
              <a:rPr lang="en-US" sz="2000" b="1" dirty="0" err="1" smtClean="0">
                <a:solidFill>
                  <a:srgbClr val="FFFFFF"/>
                </a:solidFill>
                <a:latin typeface="Agency FB" pitchFamily="34" charset="0"/>
                <a:cs typeface="Arial" charset="0"/>
              </a:rPr>
              <a:t>Iberalisation</a:t>
            </a:r>
            <a:endParaRPr lang="en-US" sz="2000" b="1" dirty="0">
              <a:solidFill>
                <a:srgbClr val="FFFFFF"/>
              </a:solidFill>
              <a:latin typeface="Agency FB" pitchFamily="34" charset="0"/>
              <a:cs typeface="Arial" charset="0"/>
            </a:endParaRPr>
          </a:p>
        </p:txBody>
      </p:sp>
      <p:sp>
        <p:nvSpPr>
          <p:cNvPr id="25" name="Text Box 18"/>
          <p:cNvSpPr txBox="1">
            <a:spLocks noChangeArrowheads="1"/>
          </p:cNvSpPr>
          <p:nvPr>
            <p:custDataLst>
              <p:tags r:id="rId22"/>
            </p:custDataLst>
          </p:nvPr>
        </p:nvSpPr>
        <p:spPr bwMode="black">
          <a:xfrm>
            <a:off x="781954" y="2767951"/>
            <a:ext cx="2149475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FFFF"/>
                </a:solidFill>
                <a:latin typeface="Agency FB" pitchFamily="34" charset="0"/>
                <a:cs typeface="Arial" charset="0"/>
              </a:rPr>
              <a:t> Universal Access</a:t>
            </a:r>
            <a:endParaRPr lang="en-US" sz="2000" b="1" dirty="0">
              <a:solidFill>
                <a:srgbClr val="FFFFFF"/>
              </a:solidFill>
              <a:latin typeface="Agency FB" pitchFamily="34" charset="0"/>
              <a:cs typeface="Arial" charset="0"/>
            </a:endParaRPr>
          </a:p>
        </p:txBody>
      </p:sp>
      <p:sp>
        <p:nvSpPr>
          <p:cNvPr id="26" name="Text Box 18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gray">
          <a:xfrm>
            <a:off x="809250" y="2005951"/>
            <a:ext cx="21494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err="1" smtClean="0">
                <a:solidFill>
                  <a:srgbClr val="FFFFFF"/>
                </a:solidFill>
                <a:latin typeface="Agency FB" pitchFamily="34" charset="0"/>
                <a:cs typeface="Arial" charset="0"/>
              </a:rPr>
              <a:t>Context</a:t>
            </a:r>
            <a:r>
              <a:rPr lang="en-US" sz="2000" b="1" dirty="0" smtClean="0">
                <a:solidFill>
                  <a:srgbClr val="FFFFFF"/>
                </a:solidFill>
                <a:latin typeface="Agency FB" pitchFamily="34" charset="0"/>
                <a:cs typeface="Arial" charset="0"/>
              </a:rPr>
              <a:t> </a:t>
            </a:r>
            <a:r>
              <a:rPr lang="en-US" sz="2000" b="1" dirty="0" err="1" smtClean="0">
                <a:solidFill>
                  <a:srgbClr val="FFFFFF"/>
                </a:solidFill>
                <a:latin typeface="Agency FB" pitchFamily="34" charset="0"/>
                <a:cs typeface="Arial" charset="0"/>
              </a:rPr>
              <a:t>African</a:t>
            </a:r>
            <a:endParaRPr lang="en-US" sz="2000" b="1" dirty="0">
              <a:solidFill>
                <a:srgbClr val="FFFFFF"/>
              </a:solidFill>
              <a:latin typeface="Agency FB" pitchFamily="34" charset="0"/>
              <a:cs typeface="Arial" charset="0"/>
            </a:endParaRPr>
          </a:p>
        </p:txBody>
      </p:sp>
      <p:sp>
        <p:nvSpPr>
          <p:cNvPr id="27" name="Text Box 30"/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gray">
          <a:xfrm>
            <a:off x="5862459" y="3158627"/>
            <a:ext cx="2819400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fr-FR" sz="2000" dirty="0" smtClean="0">
                <a:latin typeface="Agency FB" pitchFamily="34" charset="0"/>
                <a:cs typeface="Times New Roman" pitchFamily="18" charset="0"/>
              </a:rPr>
              <a:t>Protection of the interests of consumers</a:t>
            </a:r>
          </a:p>
        </p:txBody>
      </p:sp>
      <p:sp>
        <p:nvSpPr>
          <p:cNvPr id="28" name="Text Box 31"/>
          <p:cNvSpPr txBox="1">
            <a:spLocks noChangeArrowheads="1"/>
          </p:cNvSpPr>
          <p:nvPr>
            <p:custDataLst>
              <p:tags r:id="rId25"/>
            </p:custDataLst>
          </p:nvPr>
        </p:nvSpPr>
        <p:spPr bwMode="gray">
          <a:xfrm>
            <a:off x="5862459" y="5245430"/>
            <a:ext cx="2606675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fr-FR" sz="2000" dirty="0" smtClean="0">
                <a:latin typeface="Agency FB" pitchFamily="34" charset="0"/>
                <a:cs typeface="Times New Roman" pitchFamily="18" charset="0"/>
              </a:rPr>
              <a:t>Compliance with the contract specifications load of operators</a:t>
            </a:r>
            <a:endParaRPr lang="en-US" sz="2000" b="1" dirty="0">
              <a:latin typeface="Agency FB" pitchFamily="34" charset="0"/>
              <a:cs typeface="Arial" charset="0"/>
            </a:endParaRPr>
          </a:p>
        </p:txBody>
      </p:sp>
      <p:sp>
        <p:nvSpPr>
          <p:cNvPr id="29" name="Rectangle 28"/>
          <p:cNvSpPr/>
          <p:nvPr>
            <p:custDataLst>
              <p:tags r:id="rId26"/>
            </p:custDataLst>
          </p:nvPr>
        </p:nvSpPr>
        <p:spPr>
          <a:xfrm>
            <a:off x="488194" y="1584455"/>
            <a:ext cx="50603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 err="1" smtClean="0">
                <a:latin typeface="Constantia" pitchFamily="18" charset="0"/>
                <a:cs typeface="Times New Roman" pitchFamily="18" charset="0"/>
              </a:rPr>
              <a:t>Why</a:t>
            </a:r>
            <a:r>
              <a:rPr lang="fr-FR" sz="2000" dirty="0" smtClean="0">
                <a:latin typeface="Constantia" pitchFamily="18" charset="0"/>
                <a:cs typeface="Times New Roman" pitchFamily="18" charset="0"/>
              </a:rPr>
              <a:t> </a:t>
            </a:r>
            <a:r>
              <a:rPr lang="fr-FR" sz="2000" dirty="0" err="1" smtClean="0">
                <a:latin typeface="Constantia" pitchFamily="18" charset="0"/>
                <a:cs typeface="Times New Roman" pitchFamily="18" charset="0"/>
              </a:rPr>
              <a:t>should</a:t>
            </a:r>
            <a:r>
              <a:rPr lang="fr-FR" sz="2000" dirty="0" smtClean="0">
                <a:latin typeface="Constantia" pitchFamily="18" charset="0"/>
                <a:cs typeface="Times New Roman" pitchFamily="18" charset="0"/>
              </a:rPr>
              <a:t> </a:t>
            </a:r>
            <a:r>
              <a:rPr lang="fr-FR" sz="2000" dirty="0" err="1" smtClean="0">
                <a:latin typeface="Constantia" pitchFamily="18" charset="0"/>
                <a:cs typeface="Times New Roman" pitchFamily="18" charset="0"/>
              </a:rPr>
              <a:t>we</a:t>
            </a:r>
            <a:r>
              <a:rPr lang="fr-FR" sz="2000" dirty="0" smtClean="0">
                <a:latin typeface="Constantia" pitchFamily="18" charset="0"/>
                <a:cs typeface="Times New Roman" pitchFamily="18" charset="0"/>
              </a:rPr>
              <a:t> audit the </a:t>
            </a:r>
            <a:r>
              <a:rPr lang="fr-FR" sz="2000" dirty="0" err="1" smtClean="0">
                <a:latin typeface="Constantia" pitchFamily="18" charset="0"/>
                <a:cs typeface="Times New Roman" pitchFamily="18" charset="0"/>
              </a:rPr>
              <a:t>QoS</a:t>
            </a:r>
            <a:r>
              <a:rPr lang="fr-FR" sz="2000" dirty="0" smtClean="0">
                <a:latin typeface="Constantia" pitchFamily="18" charset="0"/>
                <a:cs typeface="Times New Roman" pitchFamily="18" charset="0"/>
              </a:rPr>
              <a:t>  </a:t>
            </a:r>
            <a:r>
              <a:rPr lang="fr-FR" sz="2000" dirty="0" err="1" smtClean="0">
                <a:latin typeface="Constantia" pitchFamily="18" charset="0"/>
                <a:cs typeface="Times New Roman" pitchFamily="18" charset="0"/>
              </a:rPr>
              <a:t>Multimedia</a:t>
            </a:r>
            <a:r>
              <a:rPr lang="fr-FR" sz="2000" dirty="0" smtClean="0">
                <a:latin typeface="Constantia" pitchFamily="18" charset="0"/>
                <a:cs typeface="Times New Roman" pitchFamily="18" charset="0"/>
              </a:rPr>
              <a:t>?</a:t>
            </a:r>
            <a:r>
              <a:rPr lang="fr-FR" sz="2000" b="1" dirty="0" smtClean="0">
                <a:latin typeface="Constantia" pitchFamily="18" charset="0"/>
              </a:rPr>
              <a:t> </a:t>
            </a:r>
            <a:endParaRPr lang="fr-FR" sz="2000" dirty="0">
              <a:latin typeface="Constantia" pitchFamily="18" charset="0"/>
            </a:endParaRPr>
          </a:p>
        </p:txBody>
      </p:sp>
      <p:pic>
        <p:nvPicPr>
          <p:cNvPr id="32" name="Picture 6" descr="C:\Users\sawadogo\Desktop\ESMT - Logo.jpg"/>
          <p:cNvPicPr>
            <a:picLocks noChangeAspect="1" noChangeArrowheads="1"/>
          </p:cNvPicPr>
          <p:nvPr>
            <p:custDataLst>
              <p:tags r:id="rId27"/>
            </p:custDataLst>
          </p:nvPr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37" y="0"/>
            <a:ext cx="2368550" cy="125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Titre 1"/>
          <p:cNvSpPr txBox="1">
            <a:spLocks/>
          </p:cNvSpPr>
          <p:nvPr>
            <p:custDataLst>
              <p:tags r:id="rId28"/>
            </p:custDataLst>
          </p:nvPr>
        </p:nvSpPr>
        <p:spPr>
          <a:xfrm>
            <a:off x="1108157" y="175418"/>
            <a:ext cx="7391400" cy="56356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 charset="0"/>
              </a:rPr>
              <a:t>EXPERTISE on </a:t>
            </a:r>
            <a:r>
              <a:rPr lang="fr-F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 charset="0"/>
              </a:rPr>
              <a:t>Multimedia</a:t>
            </a: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 charset="0"/>
              </a:rPr>
              <a:t> </a:t>
            </a:r>
            <a:r>
              <a:rPr lang="fr-F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QoS</a:t>
            </a: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 </a:t>
            </a: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 charset="0"/>
              </a:rPr>
              <a:t>of the ESMT</a:t>
            </a:r>
          </a:p>
        </p:txBody>
      </p:sp>
      <p:sp>
        <p:nvSpPr>
          <p:cNvPr id="34" name="Espace réservé du numéro de diapositive 3"/>
          <p:cNvSpPr txBox="1">
            <a:spLocks/>
          </p:cNvSpPr>
          <p:nvPr/>
        </p:nvSpPr>
        <p:spPr>
          <a:xfrm>
            <a:off x="6667500" y="6398384"/>
            <a:ext cx="2133600" cy="365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fr-FR"/>
            </a:defPPr>
            <a:lvl1pPr marL="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1pPr>
            <a:lvl2pPr marL="742950" indent="-28575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2pPr>
            <a:lvl3pPr marL="1143000" indent="-22860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3pPr>
            <a:lvl4pPr marL="1600200" indent="-22860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4pPr>
            <a:lvl5pPr marL="2057400" indent="-22860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5pPr>
            <a:lvl6pPr marL="2514600" indent="-228600" algn="ctr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6pPr>
            <a:lvl7pPr marL="2971800" indent="-228600" algn="ctr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7pPr>
            <a:lvl8pPr marL="3429000" indent="-228600" algn="ctr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8pPr>
            <a:lvl9pPr marL="3886200" indent="-228600" algn="ctr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9pPr>
          </a:lstStyle>
          <a:p>
            <a:pPr algn="r" eaLnBrk="1" hangingPunct="1"/>
            <a:fld id="{80E06B70-0445-417B-B561-36D97367D740}" type="slidenum">
              <a:rPr kumimoji="0" lang="fr-BE" sz="1400" b="0" smtClean="0">
                <a:solidFill>
                  <a:schemeClr val="tx1"/>
                </a:solidFill>
              </a:rPr>
              <a:pPr algn="r" eaLnBrk="1" hangingPunct="1"/>
              <a:t>3</a:t>
            </a:fld>
            <a:endParaRPr kumimoji="0" lang="fr-BE" sz="1400" b="0" dirty="0" smtClean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95542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 rot="17973186">
            <a:off x="4284354" y="2351454"/>
            <a:ext cx="696912" cy="254000"/>
          </a:xfrm>
          <a:prstGeom prst="rightArrow">
            <a:avLst>
              <a:gd name="adj1" fmla="val 35167"/>
              <a:gd name="adj2" fmla="val 111109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3" name="AutoShape 4"/>
          <p:cNvSpPr>
            <a:spLocks noChangeArrowheads="1"/>
          </p:cNvSpPr>
          <p:nvPr>
            <p:custDataLst>
              <p:tags r:id="rId3"/>
            </p:custDataLst>
          </p:nvPr>
        </p:nvSpPr>
        <p:spPr bwMode="gray">
          <a:xfrm rot="3465783">
            <a:off x="4284354" y="4256454"/>
            <a:ext cx="696912" cy="254000"/>
          </a:xfrm>
          <a:prstGeom prst="rightArrow">
            <a:avLst>
              <a:gd name="adj1" fmla="val 35167"/>
              <a:gd name="adj2" fmla="val 111109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4" name="AutoShape 5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 rot="14369022">
            <a:off x="3211204" y="2418129"/>
            <a:ext cx="696912" cy="254000"/>
          </a:xfrm>
          <a:prstGeom prst="rightArrow">
            <a:avLst>
              <a:gd name="adj1" fmla="val 35167"/>
              <a:gd name="adj2" fmla="val 111109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5" name="AutoShape 6"/>
          <p:cNvSpPr>
            <a:spLocks noChangeArrowheads="1"/>
          </p:cNvSpPr>
          <p:nvPr>
            <p:custDataLst>
              <p:tags r:id="rId5"/>
            </p:custDataLst>
          </p:nvPr>
        </p:nvSpPr>
        <p:spPr bwMode="gray">
          <a:xfrm rot="7535209">
            <a:off x="3176279" y="4226291"/>
            <a:ext cx="698500" cy="255588"/>
          </a:xfrm>
          <a:prstGeom prst="rightArrow">
            <a:avLst>
              <a:gd name="adj1" fmla="val 35167"/>
              <a:gd name="adj2" fmla="val 110670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6" name="AutoShape 7"/>
          <p:cNvSpPr>
            <a:spLocks noChangeArrowheads="1"/>
          </p:cNvSpPr>
          <p:nvPr>
            <p:custDataLst>
              <p:tags r:id="rId6"/>
            </p:custDataLst>
          </p:nvPr>
        </p:nvSpPr>
        <p:spPr bwMode="gray">
          <a:xfrm>
            <a:off x="4793148" y="3344435"/>
            <a:ext cx="696912" cy="254000"/>
          </a:xfrm>
          <a:prstGeom prst="rightArrow">
            <a:avLst>
              <a:gd name="adj1" fmla="val 35167"/>
              <a:gd name="adj2" fmla="val 111109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7" name="AutoShape 8"/>
          <p:cNvSpPr>
            <a:spLocks noChangeArrowheads="1"/>
          </p:cNvSpPr>
          <p:nvPr>
            <p:custDataLst>
              <p:tags r:id="rId7"/>
            </p:custDataLst>
          </p:nvPr>
        </p:nvSpPr>
        <p:spPr bwMode="gray">
          <a:xfrm rot="10800000">
            <a:off x="2672248" y="3338085"/>
            <a:ext cx="760412" cy="255588"/>
          </a:xfrm>
          <a:prstGeom prst="rightArrow">
            <a:avLst>
              <a:gd name="adj1" fmla="val 35167"/>
              <a:gd name="adj2" fmla="val 120480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" name="Oval 9"/>
          <p:cNvSpPr>
            <a:spLocks noChangeArrowheads="1"/>
          </p:cNvSpPr>
          <p:nvPr>
            <p:custDataLst>
              <p:tags r:id="rId8"/>
            </p:custDataLst>
          </p:nvPr>
        </p:nvSpPr>
        <p:spPr bwMode="gray">
          <a:xfrm>
            <a:off x="2448410" y="1787098"/>
            <a:ext cx="3295650" cy="3297237"/>
          </a:xfrm>
          <a:prstGeom prst="ellipse">
            <a:avLst/>
          </a:prstGeom>
          <a:noFill/>
          <a:ln w="38100" algn="ctr">
            <a:solidFill>
              <a:srgbClr val="808080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fr-FR"/>
          </a:p>
        </p:txBody>
      </p:sp>
      <p:grpSp>
        <p:nvGrpSpPr>
          <p:cNvPr id="9" name="Group 10"/>
          <p:cNvGrpSpPr>
            <a:grpSpLocks/>
          </p:cNvGrpSpPr>
          <p:nvPr>
            <p:custDataLst>
              <p:tags r:id="rId9"/>
            </p:custDataLst>
          </p:nvPr>
        </p:nvGrpSpPr>
        <p:grpSpPr bwMode="auto">
          <a:xfrm>
            <a:off x="3105635" y="2512585"/>
            <a:ext cx="1901825" cy="1901825"/>
            <a:chOff x="2238" y="1769"/>
            <a:chExt cx="1361" cy="1361"/>
          </a:xfrm>
        </p:grpSpPr>
        <p:sp>
          <p:nvSpPr>
            <p:cNvPr id="10" name="Oval 11"/>
            <p:cNvSpPr>
              <a:spLocks noChangeArrowheads="1"/>
            </p:cNvSpPr>
            <p:nvPr/>
          </p:nvSpPr>
          <p:spPr bwMode="gray">
            <a:xfrm>
              <a:off x="2238" y="1769"/>
              <a:ext cx="1361" cy="1361"/>
            </a:xfrm>
            <a:prstGeom prst="ellipse">
              <a:avLst/>
            </a:prstGeom>
            <a:gradFill rotWithShape="1">
              <a:gsLst>
                <a:gs pos="0">
                  <a:srgbClr val="0099CC">
                    <a:gamma/>
                    <a:tint val="42353"/>
                    <a:invGamma/>
                  </a:srgbClr>
                </a:gs>
                <a:gs pos="50000">
                  <a:srgbClr val="0099CC"/>
                </a:gs>
                <a:gs pos="100000">
                  <a:srgbClr val="0099CC">
                    <a:gamma/>
                    <a:tint val="42353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fr-FR"/>
            </a:p>
          </p:txBody>
        </p:sp>
        <p:sp>
          <p:nvSpPr>
            <p:cNvPr id="11" name="Oval 12"/>
            <p:cNvSpPr>
              <a:spLocks noChangeArrowheads="1"/>
            </p:cNvSpPr>
            <p:nvPr/>
          </p:nvSpPr>
          <p:spPr bwMode="gray">
            <a:xfrm>
              <a:off x="2327" y="1858"/>
              <a:ext cx="1183" cy="1183"/>
            </a:xfrm>
            <a:prstGeom prst="ellipse">
              <a:avLst/>
            </a:prstGeom>
            <a:gradFill rotWithShape="1">
              <a:gsLst>
                <a:gs pos="0">
                  <a:srgbClr val="0099CC">
                    <a:gamma/>
                    <a:shade val="54118"/>
                    <a:invGamma/>
                  </a:srgbClr>
                </a:gs>
                <a:gs pos="50000">
                  <a:srgbClr val="0099CC"/>
                </a:gs>
                <a:gs pos="100000">
                  <a:srgbClr val="0099CC">
                    <a:gamma/>
                    <a:shade val="54118"/>
                    <a:invGamma/>
                  </a:srgb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fr-FR"/>
            </a:p>
          </p:txBody>
        </p:sp>
        <p:sp>
          <p:nvSpPr>
            <p:cNvPr id="12" name="Oval 13"/>
            <p:cNvSpPr>
              <a:spLocks noChangeArrowheads="1"/>
            </p:cNvSpPr>
            <p:nvPr/>
          </p:nvSpPr>
          <p:spPr bwMode="gray">
            <a:xfrm>
              <a:off x="2328" y="1860"/>
              <a:ext cx="1183" cy="1183"/>
            </a:xfrm>
            <a:prstGeom prst="ellipse">
              <a:avLst/>
            </a:prstGeom>
            <a:gradFill rotWithShape="1">
              <a:gsLst>
                <a:gs pos="0">
                  <a:srgbClr val="0099CC">
                    <a:gamma/>
                    <a:shade val="63529"/>
                    <a:invGamma/>
                  </a:srgbClr>
                </a:gs>
                <a:gs pos="100000">
                  <a:srgbClr val="0099CC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fr-FR"/>
            </a:p>
          </p:txBody>
        </p:sp>
        <p:sp>
          <p:nvSpPr>
            <p:cNvPr id="13" name="Oval 14"/>
            <p:cNvSpPr>
              <a:spLocks noChangeArrowheads="1"/>
            </p:cNvSpPr>
            <p:nvPr/>
          </p:nvSpPr>
          <p:spPr bwMode="gray">
            <a:xfrm>
              <a:off x="2391" y="1917"/>
              <a:ext cx="1065" cy="1065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fr-FR"/>
            </a:p>
          </p:txBody>
        </p:sp>
        <p:grpSp>
          <p:nvGrpSpPr>
            <p:cNvPr id="14" name="Group 15"/>
            <p:cNvGrpSpPr>
              <a:grpSpLocks/>
            </p:cNvGrpSpPr>
            <p:nvPr/>
          </p:nvGrpSpPr>
          <p:grpSpPr bwMode="auto">
            <a:xfrm>
              <a:off x="2410" y="1929"/>
              <a:ext cx="1031" cy="1031"/>
              <a:chOff x="4166" y="1706"/>
              <a:chExt cx="1252" cy="1252"/>
            </a:xfrm>
          </p:grpSpPr>
          <p:sp>
            <p:nvSpPr>
              <p:cNvPr id="16" name="Oval 16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fr-FR"/>
              </a:p>
            </p:txBody>
          </p:sp>
          <p:sp>
            <p:nvSpPr>
              <p:cNvPr id="17" name="Oval 17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fr-FR"/>
              </a:p>
            </p:txBody>
          </p:sp>
          <p:sp>
            <p:nvSpPr>
              <p:cNvPr id="18" name="Oval 18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fr-FR"/>
              </a:p>
            </p:txBody>
          </p:sp>
          <p:sp>
            <p:nvSpPr>
              <p:cNvPr id="19" name="Oval 19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fr-FR"/>
              </a:p>
            </p:txBody>
          </p:sp>
        </p:grpSp>
        <p:sp>
          <p:nvSpPr>
            <p:cNvPr id="15" name="Text Box 20"/>
            <p:cNvSpPr txBox="1">
              <a:spLocks noChangeArrowheads="1"/>
            </p:cNvSpPr>
            <p:nvPr/>
          </p:nvSpPr>
          <p:spPr bwMode="gray">
            <a:xfrm>
              <a:off x="2467" y="2310"/>
              <a:ext cx="924" cy="33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 dirty="0" smtClean="0">
                  <a:solidFill>
                    <a:srgbClr val="080808"/>
                  </a:solidFill>
                </a:rPr>
                <a:t>Objectives</a:t>
              </a:r>
              <a:endParaRPr lang="en-US" sz="2400" dirty="0">
                <a:solidFill>
                  <a:srgbClr val="080808"/>
                </a:solidFill>
              </a:endParaRPr>
            </a:p>
          </p:txBody>
        </p:sp>
      </p:grpSp>
      <p:sp>
        <p:nvSpPr>
          <p:cNvPr id="20" name="AutoShape 21"/>
          <p:cNvSpPr>
            <a:spLocks noChangeArrowheads="1"/>
          </p:cNvSpPr>
          <p:nvPr>
            <p:custDataLst>
              <p:tags r:id="rId10"/>
            </p:custDataLst>
          </p:nvPr>
        </p:nvSpPr>
        <p:spPr bwMode="gray">
          <a:xfrm>
            <a:off x="-32062" y="3268564"/>
            <a:ext cx="2667797" cy="72713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0" scaled="1"/>
          </a:gradFill>
          <a:ln w="28575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 eaLnBrk="0" hangingPunct="0"/>
            <a:r>
              <a:rPr lang="fr-FR" sz="2000" dirty="0" err="1" smtClean="0">
                <a:solidFill>
                  <a:schemeClr val="bg1"/>
                </a:solidFill>
                <a:latin typeface="Agency FB" pitchFamily="34" charset="0"/>
              </a:rPr>
              <a:t>Warranted</a:t>
            </a:r>
            <a:r>
              <a:rPr lang="fr-FR" sz="2000" dirty="0" smtClean="0">
                <a:solidFill>
                  <a:schemeClr val="bg1"/>
                </a:solidFill>
                <a:latin typeface="Agency FB" pitchFamily="34" charset="0"/>
              </a:rPr>
              <a:t>  </a:t>
            </a:r>
            <a:r>
              <a:rPr lang="fr-FR" sz="2000" dirty="0" err="1" smtClean="0">
                <a:solidFill>
                  <a:schemeClr val="bg1"/>
                </a:solidFill>
                <a:latin typeface="Agency FB" pitchFamily="34" charset="0"/>
              </a:rPr>
              <a:t>throghput</a:t>
            </a:r>
            <a:endParaRPr lang="en-US" sz="2000" dirty="0">
              <a:solidFill>
                <a:schemeClr val="bg1"/>
              </a:solidFill>
              <a:latin typeface="Agency FB" pitchFamily="34" charset="0"/>
            </a:endParaRPr>
          </a:p>
        </p:txBody>
      </p:sp>
      <p:sp>
        <p:nvSpPr>
          <p:cNvPr id="21" name="AutoShape 22"/>
          <p:cNvSpPr>
            <a:spLocks noChangeArrowheads="1"/>
          </p:cNvSpPr>
          <p:nvPr>
            <p:custDataLst>
              <p:tags r:id="rId11"/>
            </p:custDataLst>
          </p:nvPr>
        </p:nvSpPr>
        <p:spPr bwMode="gray">
          <a:xfrm>
            <a:off x="463681" y="1575108"/>
            <a:ext cx="2884487" cy="691415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 w="28575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 eaLnBrk="0" hangingPunct="0"/>
            <a:r>
              <a:rPr lang="fr-FR" sz="2000" dirty="0" err="1" smtClean="0">
                <a:solidFill>
                  <a:schemeClr val="bg1"/>
                </a:solidFill>
                <a:latin typeface="Agency FB" pitchFamily="34" charset="0"/>
              </a:rPr>
              <a:t>Average</a:t>
            </a:r>
            <a:r>
              <a:rPr lang="fr-FR" sz="20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fr-FR" sz="2000" dirty="0" err="1" smtClean="0">
                <a:solidFill>
                  <a:schemeClr val="bg1"/>
                </a:solidFill>
                <a:latin typeface="Agency FB" pitchFamily="34" charset="0"/>
              </a:rPr>
              <a:t>throughput</a:t>
            </a:r>
            <a:r>
              <a:rPr lang="fr-FR" sz="2000" dirty="0" smtClean="0">
                <a:solidFill>
                  <a:schemeClr val="bg1"/>
                </a:solidFill>
                <a:latin typeface="Agency FB" pitchFamily="34" charset="0"/>
              </a:rPr>
              <a:t>  of the transfer </a:t>
            </a:r>
            <a:endParaRPr lang="en-US" sz="2000" dirty="0">
              <a:solidFill>
                <a:schemeClr val="bg1"/>
              </a:solidFill>
              <a:latin typeface="Agency FB" pitchFamily="34" charset="0"/>
            </a:endParaRPr>
          </a:p>
        </p:txBody>
      </p:sp>
      <p:sp>
        <p:nvSpPr>
          <p:cNvPr id="22" name="AutoShape 23"/>
          <p:cNvSpPr>
            <a:spLocks noChangeArrowheads="1"/>
          </p:cNvSpPr>
          <p:nvPr>
            <p:custDataLst>
              <p:tags r:id="rId12"/>
            </p:custDataLst>
          </p:nvPr>
        </p:nvSpPr>
        <p:spPr bwMode="gray">
          <a:xfrm>
            <a:off x="36178" y="4547760"/>
            <a:ext cx="3271047" cy="71224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28575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 eaLnBrk="0" hangingPunct="0"/>
            <a:r>
              <a:rPr lang="en-US" sz="2000" dirty="0" smtClean="0">
                <a:solidFill>
                  <a:schemeClr val="bg1"/>
                </a:solidFill>
                <a:latin typeface="Agency FB" pitchFamily="34" charset="0"/>
              </a:rPr>
              <a:t>Rate of  services cut </a:t>
            </a:r>
            <a:endParaRPr lang="en-US" sz="2000" dirty="0">
              <a:solidFill>
                <a:schemeClr val="bg1"/>
              </a:solidFill>
              <a:latin typeface="Agency FB" pitchFamily="34" charset="0"/>
            </a:endParaRPr>
          </a:p>
        </p:txBody>
      </p:sp>
      <p:sp>
        <p:nvSpPr>
          <p:cNvPr id="23" name="AutoShape 24"/>
          <p:cNvSpPr>
            <a:spLocks noChangeArrowheads="1"/>
          </p:cNvSpPr>
          <p:nvPr>
            <p:custDataLst>
              <p:tags r:id="rId13"/>
            </p:custDataLst>
          </p:nvPr>
        </p:nvSpPr>
        <p:spPr bwMode="gray">
          <a:xfrm>
            <a:off x="5586897" y="3018993"/>
            <a:ext cx="2656771" cy="815696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100000">
                <a:schemeClr val="hlink"/>
              </a:gs>
            </a:gsLst>
            <a:lin ang="0" scaled="1"/>
          </a:gradFill>
          <a:ln w="28575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 eaLnBrk="0" hangingPunct="0"/>
            <a:r>
              <a:rPr lang="fr-FR" sz="2000" dirty="0" smtClean="0">
                <a:solidFill>
                  <a:schemeClr val="bg1"/>
                </a:solidFill>
                <a:latin typeface="Agency FB" pitchFamily="34" charset="0"/>
              </a:rPr>
              <a:t>Respect of KPI </a:t>
            </a:r>
            <a:endParaRPr lang="en-US" sz="2000" dirty="0">
              <a:solidFill>
                <a:schemeClr val="bg1"/>
              </a:solidFill>
              <a:latin typeface="Agency FB" pitchFamily="34" charset="0"/>
            </a:endParaRPr>
          </a:p>
        </p:txBody>
      </p:sp>
      <p:sp>
        <p:nvSpPr>
          <p:cNvPr id="24" name="AutoShape 25"/>
          <p:cNvSpPr>
            <a:spLocks noChangeArrowheads="1"/>
          </p:cNvSpPr>
          <p:nvPr>
            <p:custDataLst>
              <p:tags r:id="rId14"/>
            </p:custDataLst>
          </p:nvPr>
        </p:nvSpPr>
        <p:spPr bwMode="gray">
          <a:xfrm>
            <a:off x="4819849" y="1561460"/>
            <a:ext cx="3248025" cy="691415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 w="28575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 eaLnBrk="0" hangingPunct="0"/>
            <a:r>
              <a:rPr lang="fr-FR" sz="2000" dirty="0" err="1" smtClean="0">
                <a:solidFill>
                  <a:schemeClr val="bg1"/>
                </a:solidFill>
                <a:latin typeface="Agency FB" pitchFamily="34" charset="0"/>
              </a:rPr>
              <a:t>Latency</a:t>
            </a:r>
            <a:r>
              <a:rPr lang="fr-FR" sz="2000" dirty="0" smtClean="0">
                <a:solidFill>
                  <a:schemeClr val="bg1"/>
                </a:solidFill>
                <a:latin typeface="Agency FB" pitchFamily="34" charset="0"/>
              </a:rPr>
              <a:t>/deadline of transit of services</a:t>
            </a:r>
            <a:endParaRPr lang="en-US" sz="2000" dirty="0">
              <a:solidFill>
                <a:schemeClr val="bg1"/>
              </a:solidFill>
              <a:latin typeface="Agency FB" pitchFamily="34" charset="0"/>
            </a:endParaRPr>
          </a:p>
        </p:txBody>
      </p:sp>
      <p:sp>
        <p:nvSpPr>
          <p:cNvPr id="25" name="AutoShape 26"/>
          <p:cNvSpPr>
            <a:spLocks noChangeArrowheads="1"/>
          </p:cNvSpPr>
          <p:nvPr>
            <p:custDataLst>
              <p:tags r:id="rId15"/>
            </p:custDataLst>
          </p:nvPr>
        </p:nvSpPr>
        <p:spPr bwMode="gray">
          <a:xfrm>
            <a:off x="4819850" y="4547759"/>
            <a:ext cx="3248024" cy="71224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folHlink">
                  <a:gamma/>
                  <a:shade val="46275"/>
                  <a:invGamma/>
                </a:schemeClr>
              </a:gs>
              <a:gs pos="100000">
                <a:schemeClr val="folHlink"/>
              </a:gs>
            </a:gsLst>
            <a:lin ang="0" scaled="1"/>
          </a:gradFill>
          <a:ln w="28575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 eaLnBrk="0" hangingPunct="0"/>
            <a:r>
              <a:rPr lang="fr-FR" sz="2000" dirty="0" smtClean="0">
                <a:solidFill>
                  <a:schemeClr val="bg1"/>
                </a:solidFill>
                <a:latin typeface="Agency FB" pitchFamily="34" charset="0"/>
              </a:rPr>
              <a:t> Reliability of the transfer ( errors ?) </a:t>
            </a:r>
            <a:endParaRPr lang="en-US" sz="2000" dirty="0">
              <a:solidFill>
                <a:schemeClr val="bg1"/>
              </a:solidFill>
              <a:latin typeface="Agency FB" pitchFamily="34" charset="0"/>
            </a:endParaRPr>
          </a:p>
        </p:txBody>
      </p:sp>
      <p:pic>
        <p:nvPicPr>
          <p:cNvPr id="28" name="Picture 6" descr="C:\Users\sawadogo\Desktop\ESMT - Logo.jpg"/>
          <p:cNvPicPr>
            <a:picLocks noChangeAspect="1" noChangeArrowheads="1"/>
          </p:cNvPicPr>
          <p:nvPr>
            <p:custDataLst>
              <p:tags r:id="rId16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0"/>
            <a:ext cx="2368550" cy="125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itre 1"/>
          <p:cNvSpPr txBox="1">
            <a:spLocks/>
          </p:cNvSpPr>
          <p:nvPr>
            <p:custDataLst>
              <p:tags r:id="rId17"/>
            </p:custDataLst>
          </p:nvPr>
        </p:nvSpPr>
        <p:spPr>
          <a:xfrm>
            <a:off x="1108157" y="175418"/>
            <a:ext cx="7391400" cy="56356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 charset="0"/>
              </a:rPr>
              <a:t>EXPERTISE</a:t>
            </a: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 on </a:t>
            </a:r>
            <a:r>
              <a:rPr lang="fr-F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Multimedia</a:t>
            </a: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 </a:t>
            </a: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 charset="0"/>
              </a:rPr>
              <a:t> </a:t>
            </a:r>
            <a:r>
              <a:rPr lang="fr-F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 charset="0"/>
              </a:rPr>
              <a:t>QoS</a:t>
            </a: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 charset="0"/>
              </a:rPr>
              <a:t>  of the ESMT</a:t>
            </a:r>
          </a:p>
        </p:txBody>
      </p:sp>
      <p:sp>
        <p:nvSpPr>
          <p:cNvPr id="30" name="Espace réservé du numéro de diapositive 3"/>
          <p:cNvSpPr txBox="1">
            <a:spLocks/>
          </p:cNvSpPr>
          <p:nvPr/>
        </p:nvSpPr>
        <p:spPr>
          <a:xfrm>
            <a:off x="6667500" y="6398384"/>
            <a:ext cx="2133600" cy="365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fr-FR"/>
            </a:defPPr>
            <a:lvl1pPr marL="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1pPr>
            <a:lvl2pPr marL="742950" indent="-28575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2pPr>
            <a:lvl3pPr marL="1143000" indent="-22860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3pPr>
            <a:lvl4pPr marL="1600200" indent="-22860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4pPr>
            <a:lvl5pPr marL="2057400" indent="-22860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5pPr>
            <a:lvl6pPr marL="2514600" indent="-228600" algn="ctr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6pPr>
            <a:lvl7pPr marL="2971800" indent="-228600" algn="ctr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7pPr>
            <a:lvl8pPr marL="3429000" indent="-228600" algn="ctr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8pPr>
            <a:lvl9pPr marL="3886200" indent="-228600" algn="ctr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9pPr>
          </a:lstStyle>
          <a:p>
            <a:pPr algn="r" eaLnBrk="1" hangingPunct="1"/>
            <a:fld id="{80E06B70-0445-417B-B561-36D97367D740}" type="slidenum">
              <a:rPr kumimoji="0" lang="fr-BE" sz="1400" b="0" smtClean="0">
                <a:solidFill>
                  <a:schemeClr val="tx1"/>
                </a:solidFill>
              </a:rPr>
              <a:pPr algn="r" eaLnBrk="1" hangingPunct="1"/>
              <a:t>4</a:t>
            </a:fld>
            <a:endParaRPr kumimoji="0" lang="fr-BE" sz="1400" b="0" dirty="0" smtClean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6152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11873" y="876805"/>
            <a:ext cx="8229600" cy="1143000"/>
          </a:xfrm>
        </p:spPr>
        <p:txBody>
          <a:bodyPr>
            <a:normAutofit/>
          </a:bodyPr>
          <a:lstStyle/>
          <a:p>
            <a:r>
              <a:rPr lang="fr-FR" dirty="0" smtClean="0"/>
              <a:t>Approach 1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0" y="2004451"/>
            <a:ext cx="9031457" cy="3814458"/>
          </a:xfrm>
        </p:spPr>
        <p:txBody>
          <a:bodyPr/>
          <a:lstStyle/>
          <a:p>
            <a:pPr marL="0" indent="0">
              <a:buNone/>
            </a:pPr>
            <a:r>
              <a:rPr lang="fr-FR" sz="2800" dirty="0" smtClean="0"/>
              <a:t>It is </a:t>
            </a:r>
            <a:r>
              <a:rPr lang="fr-FR" sz="2800" dirty="0" err="1" smtClean="0"/>
              <a:t>done</a:t>
            </a:r>
            <a:r>
              <a:rPr lang="fr-FR" sz="2800" dirty="0" smtClean="0"/>
              <a:t> in </a:t>
            </a:r>
            <a:r>
              <a:rPr lang="fr-FR" sz="2800" b="1" dirty="0" err="1" smtClean="0">
                <a:solidFill>
                  <a:srgbClr val="FF0000"/>
                </a:solidFill>
              </a:rPr>
              <a:t>reduced</a:t>
            </a:r>
            <a:r>
              <a:rPr lang="fr-FR" sz="2800" b="1" dirty="0" smtClean="0">
                <a:solidFill>
                  <a:srgbClr val="FF0000"/>
                </a:solidFill>
              </a:rPr>
              <a:t> mobility </a:t>
            </a:r>
            <a:r>
              <a:rPr lang="fr-FR" sz="2800" b="1" dirty="0" smtClean="0"/>
              <a:t>b</a:t>
            </a:r>
            <a:r>
              <a:rPr lang="fr-FR" sz="2800" dirty="0" smtClean="0"/>
              <a:t>y teams of qualified </a:t>
            </a:r>
            <a:r>
              <a:rPr lang="fr-FR" sz="2800" dirty="0" err="1" smtClean="0"/>
              <a:t>investigators</a:t>
            </a:r>
            <a:r>
              <a:rPr lang="fr-FR" sz="2800" dirty="0" smtClean="0"/>
              <a:t> </a:t>
            </a:r>
            <a:r>
              <a:rPr lang="fr-FR" sz="2800" dirty="0" err="1" smtClean="0"/>
              <a:t>equipped</a:t>
            </a:r>
            <a:r>
              <a:rPr lang="fr-FR" sz="2800" dirty="0" smtClean="0"/>
              <a:t> </a:t>
            </a:r>
            <a:r>
              <a:rPr lang="fr-FR" sz="2800" dirty="0" err="1" smtClean="0"/>
              <a:t>with</a:t>
            </a:r>
            <a:r>
              <a:rPr lang="fr-FR" sz="2800" dirty="0" smtClean="0"/>
              <a:t> </a:t>
            </a:r>
            <a:r>
              <a:rPr lang="fr-FR" sz="2800" dirty="0" err="1" smtClean="0"/>
              <a:t>testing</a:t>
            </a:r>
            <a:r>
              <a:rPr lang="fr-FR" sz="2800" dirty="0" smtClean="0"/>
              <a:t> software of </a:t>
            </a:r>
            <a:r>
              <a:rPr lang="fr-FR" sz="2800" dirty="0" err="1" smtClean="0"/>
              <a:t>QoS</a:t>
            </a:r>
            <a:r>
              <a:rPr lang="fr-FR" sz="2800" dirty="0" smtClean="0"/>
              <a:t> </a:t>
            </a:r>
            <a:r>
              <a:rPr lang="fr-FR" sz="2800" dirty="0" err="1" smtClean="0"/>
              <a:t>parameters</a:t>
            </a:r>
            <a:r>
              <a:rPr lang="fr-FR" sz="2800" dirty="0" smtClean="0"/>
              <a:t>  </a:t>
            </a:r>
            <a:r>
              <a:rPr lang="fr-FR" sz="2800" dirty="0" err="1" smtClean="0"/>
              <a:t>available</a:t>
            </a:r>
            <a:r>
              <a:rPr lang="fr-FR" sz="2800" dirty="0" smtClean="0"/>
              <a:t> </a:t>
            </a:r>
            <a:r>
              <a:rPr lang="fr-FR" sz="2800" dirty="0" err="1" smtClean="0"/>
              <a:t>freely</a:t>
            </a:r>
            <a:r>
              <a:rPr lang="fr-FR" sz="2800" dirty="0" smtClean="0"/>
              <a:t> on the internet. </a:t>
            </a:r>
            <a:r>
              <a:rPr lang="fr-FR" sz="2800" dirty="0" err="1" smtClean="0"/>
              <a:t>After</a:t>
            </a:r>
            <a:r>
              <a:rPr lang="fr-FR" sz="2800" dirty="0" smtClean="0"/>
              <a:t> </a:t>
            </a:r>
            <a:r>
              <a:rPr lang="fr-FR" sz="2800" dirty="0" err="1" smtClean="0"/>
              <a:t>appraising</a:t>
            </a:r>
            <a:r>
              <a:rPr lang="fr-FR" sz="2800" dirty="0" smtClean="0"/>
              <a:t> the quality of multimedia services, </a:t>
            </a:r>
            <a:r>
              <a:rPr lang="fr-FR" sz="2800" dirty="0" err="1" smtClean="0"/>
              <a:t>they</a:t>
            </a:r>
            <a:r>
              <a:rPr lang="fr-FR" sz="2800" dirty="0" smtClean="0"/>
              <a:t> </a:t>
            </a:r>
            <a:r>
              <a:rPr lang="fr-FR" sz="2800" dirty="0" err="1" smtClean="0"/>
              <a:t>proceed</a:t>
            </a:r>
            <a:r>
              <a:rPr lang="fr-FR" sz="2800" dirty="0" smtClean="0"/>
              <a:t> </a:t>
            </a:r>
            <a:r>
              <a:rPr lang="fr-FR" sz="2800" dirty="0" err="1" smtClean="0"/>
              <a:t>with</a:t>
            </a:r>
            <a:r>
              <a:rPr lang="fr-FR" sz="2800" dirty="0" smtClean="0"/>
              <a:t>:</a:t>
            </a:r>
          </a:p>
          <a:p>
            <a:r>
              <a:rPr lang="fr-FR" sz="2800" dirty="0" smtClean="0"/>
              <a:t>the intelligence of the collection sheets   </a:t>
            </a:r>
          </a:p>
          <a:p>
            <a:r>
              <a:rPr lang="fr-FR" sz="2800" dirty="0" smtClean="0"/>
              <a:t> the </a:t>
            </a:r>
            <a:r>
              <a:rPr lang="fr-FR" sz="2800" dirty="0" err="1" smtClean="0"/>
              <a:t>assessment</a:t>
            </a:r>
            <a:r>
              <a:rPr lang="fr-FR" sz="2800" dirty="0" smtClean="0"/>
              <a:t> of links, positions, hours, the </a:t>
            </a:r>
            <a:r>
              <a:rPr lang="fr-FR" sz="2800" dirty="0" err="1" smtClean="0"/>
              <a:t>average</a:t>
            </a:r>
            <a:r>
              <a:rPr lang="fr-FR" sz="2800" dirty="0" smtClean="0"/>
              <a:t> </a:t>
            </a:r>
            <a:r>
              <a:rPr lang="fr-FR" sz="2800" dirty="0" err="1" smtClean="0"/>
              <a:t>throughput</a:t>
            </a:r>
            <a:r>
              <a:rPr lang="fr-FR" sz="2800" dirty="0" smtClean="0"/>
              <a:t> , the minimum </a:t>
            </a:r>
            <a:r>
              <a:rPr lang="fr-FR" sz="2800" dirty="0" err="1" smtClean="0"/>
              <a:t>throughput</a:t>
            </a:r>
            <a:r>
              <a:rPr lang="fr-FR" sz="2800" dirty="0" smtClean="0"/>
              <a:t>, the maximum </a:t>
            </a:r>
            <a:r>
              <a:rPr lang="fr-FR" sz="2800" dirty="0" err="1" smtClean="0"/>
              <a:t>throughput</a:t>
            </a:r>
            <a:r>
              <a:rPr lang="fr-FR" sz="2800" dirty="0" smtClean="0"/>
              <a:t>, latency, other KPIS, ...</a:t>
            </a:r>
          </a:p>
        </p:txBody>
      </p:sp>
      <p:sp>
        <p:nvSpPr>
          <p:cNvPr id="6" name="Titre 1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1442859" y="175418"/>
            <a:ext cx="7391400" cy="56356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fr-F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  <a:cs typeface="Arial" charset="0"/>
            </a:endParaRPr>
          </a:p>
        </p:txBody>
      </p:sp>
      <p:pic>
        <p:nvPicPr>
          <p:cNvPr id="7" name="Picture 6" descr="C:\Users\sawadogo\Desktop\ESMT - Logo.jp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0"/>
            <a:ext cx="2368550" cy="125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667500" y="6398384"/>
            <a:ext cx="21336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 b="1">
                <a:solidFill>
                  <a:srgbClr val="333399"/>
                </a:solidFill>
                <a:latin typeface="Arial" pitchFamily="34" charset="0"/>
                <a:ea typeface="SimHei" pitchFamily="49" charset="-122"/>
              </a:defRPr>
            </a:lvl1pPr>
            <a:lvl2pPr marL="742950" indent="-285750" eaLnBrk="0" hangingPunct="0">
              <a:defRPr kumimoji="1" sz="1600" b="1">
                <a:solidFill>
                  <a:srgbClr val="333399"/>
                </a:solidFill>
                <a:latin typeface="Arial" pitchFamily="34" charset="0"/>
                <a:ea typeface="SimHei" pitchFamily="49" charset="-122"/>
              </a:defRPr>
            </a:lvl2pPr>
            <a:lvl3pPr marL="1143000" indent="-228600" eaLnBrk="0" hangingPunct="0">
              <a:defRPr kumimoji="1" sz="1600" b="1">
                <a:solidFill>
                  <a:srgbClr val="333399"/>
                </a:solidFill>
                <a:latin typeface="Arial" pitchFamily="34" charset="0"/>
                <a:ea typeface="SimHei" pitchFamily="49" charset="-122"/>
              </a:defRPr>
            </a:lvl3pPr>
            <a:lvl4pPr marL="1600200" indent="-228600" eaLnBrk="0" hangingPunct="0">
              <a:defRPr kumimoji="1" sz="1600" b="1">
                <a:solidFill>
                  <a:srgbClr val="333399"/>
                </a:solidFill>
                <a:latin typeface="Arial" pitchFamily="34" charset="0"/>
                <a:ea typeface="SimHei" pitchFamily="49" charset="-122"/>
              </a:defRPr>
            </a:lvl4pPr>
            <a:lvl5pPr marL="2057400" indent="-228600" eaLnBrk="0" hangingPunct="0">
              <a:defRPr kumimoji="1" sz="1600" b="1">
                <a:solidFill>
                  <a:srgbClr val="333399"/>
                </a:solidFill>
                <a:latin typeface="Arial" pitchFamily="34" charset="0"/>
                <a:ea typeface="SimHei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rgbClr val="333399"/>
                </a:solidFill>
                <a:latin typeface="Arial" pitchFamily="34" charset="0"/>
                <a:ea typeface="SimHei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rgbClr val="333399"/>
                </a:solidFill>
                <a:latin typeface="Arial" pitchFamily="34" charset="0"/>
                <a:ea typeface="SimHei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rgbClr val="333399"/>
                </a:solidFill>
                <a:latin typeface="Arial" pitchFamily="34" charset="0"/>
                <a:ea typeface="SimHei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rgbClr val="333399"/>
                </a:solidFill>
                <a:latin typeface="Arial" pitchFamily="34" charset="0"/>
                <a:ea typeface="SimHei" pitchFamily="49" charset="-122"/>
              </a:defRPr>
            </a:lvl9pPr>
          </a:lstStyle>
          <a:p>
            <a:pPr algn="r" eaLnBrk="1" hangingPunct="1"/>
            <a:fld id="{80E06B70-0445-417B-B561-36D97367D740}" type="slidenum">
              <a:rPr kumimoji="0" lang="fr-BE" sz="1400" b="0" smtClean="0">
                <a:solidFill>
                  <a:schemeClr val="tx1"/>
                </a:solidFill>
              </a:rPr>
              <a:pPr algn="r" eaLnBrk="1" hangingPunct="1"/>
              <a:t>5</a:t>
            </a:fld>
            <a:endParaRPr kumimoji="0" lang="fr-BE" sz="1400" b="0" dirty="0" smtClean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664160" y="175418"/>
            <a:ext cx="37934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QoS</a:t>
            </a:r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 EXPERTISE  of the ESMT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65610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11873" y="876805"/>
            <a:ext cx="8229600" cy="1143000"/>
          </a:xfrm>
        </p:spPr>
        <p:txBody>
          <a:bodyPr>
            <a:normAutofit/>
          </a:bodyPr>
          <a:lstStyle/>
          <a:p>
            <a:r>
              <a:rPr lang="fr-FR" dirty="0" smtClean="0"/>
              <a:t>Approach 2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0" y="2004451"/>
            <a:ext cx="9031457" cy="2602185"/>
          </a:xfrm>
        </p:spPr>
        <p:txBody>
          <a:bodyPr/>
          <a:lstStyle/>
          <a:p>
            <a:pPr marL="0" indent="0">
              <a:buNone/>
            </a:pPr>
            <a:r>
              <a:rPr lang="fr-FR" sz="2800" dirty="0" smtClean="0"/>
              <a:t>It is </a:t>
            </a:r>
            <a:r>
              <a:rPr lang="fr-FR" sz="2800" dirty="0" err="1" smtClean="0"/>
              <a:t>done</a:t>
            </a:r>
            <a:r>
              <a:rPr lang="fr-FR" sz="2800" dirty="0" smtClean="0"/>
              <a:t> in </a:t>
            </a:r>
            <a:r>
              <a:rPr lang="fr-FR" sz="2800" b="1" dirty="0" smtClean="0">
                <a:solidFill>
                  <a:srgbClr val="FF0000"/>
                </a:solidFill>
              </a:rPr>
              <a:t>full mobility </a:t>
            </a:r>
            <a:r>
              <a:rPr lang="fr-FR" sz="2800" b="1" dirty="0" smtClean="0"/>
              <a:t>b</a:t>
            </a:r>
            <a:r>
              <a:rPr lang="fr-FR" sz="2800" dirty="0" smtClean="0"/>
              <a:t>y teams of qualified </a:t>
            </a:r>
            <a:r>
              <a:rPr lang="fr-FR" sz="2800" dirty="0" err="1" smtClean="0"/>
              <a:t>investigators</a:t>
            </a:r>
            <a:r>
              <a:rPr lang="fr-FR" sz="2800" dirty="0" smtClean="0"/>
              <a:t> </a:t>
            </a:r>
            <a:r>
              <a:rPr lang="fr-FR" sz="2800" dirty="0" err="1" smtClean="0"/>
              <a:t>equipped</a:t>
            </a:r>
            <a:r>
              <a:rPr lang="fr-FR" sz="2800" dirty="0" smtClean="0"/>
              <a:t> </a:t>
            </a:r>
            <a:r>
              <a:rPr lang="fr-FR" sz="2800" dirty="0" err="1" smtClean="0"/>
              <a:t>with</a:t>
            </a:r>
            <a:r>
              <a:rPr lang="fr-FR" sz="2800" dirty="0" smtClean="0"/>
              <a:t> advanced platforms of tests purchased from </a:t>
            </a:r>
            <a:r>
              <a:rPr lang="fr-FR" sz="2800" dirty="0" err="1" smtClean="0"/>
              <a:t>recognized</a:t>
            </a:r>
            <a:r>
              <a:rPr lang="fr-FR" sz="2800" dirty="0" smtClean="0"/>
              <a:t> </a:t>
            </a:r>
            <a:r>
              <a:rPr lang="fr-FR" sz="2800" dirty="0" err="1" smtClean="0"/>
              <a:t>suppliers</a:t>
            </a:r>
            <a:r>
              <a:rPr lang="fr-FR" sz="2800" dirty="0" smtClean="0"/>
              <a:t>. They move in vehicles and record the trace of multimedia tests </a:t>
            </a:r>
            <a:r>
              <a:rPr lang="fr-FR" sz="2800" dirty="0" err="1" smtClean="0"/>
              <a:t>that</a:t>
            </a:r>
            <a:r>
              <a:rPr lang="fr-FR" sz="2800" dirty="0" smtClean="0"/>
              <a:t> are </a:t>
            </a:r>
            <a:r>
              <a:rPr lang="fr-FR" sz="2800" dirty="0" err="1" smtClean="0"/>
              <a:t>carried</a:t>
            </a:r>
            <a:r>
              <a:rPr lang="fr-FR" sz="2800" dirty="0" smtClean="0"/>
              <a:t> out. </a:t>
            </a:r>
          </a:p>
          <a:p>
            <a:pPr marL="0" indent="0">
              <a:buNone/>
            </a:pPr>
            <a:r>
              <a:rPr lang="fr-FR" sz="2800" dirty="0" smtClean="0"/>
              <a:t>The indicators used are similar to the first approach but </a:t>
            </a:r>
            <a:r>
              <a:rPr lang="fr-FR" sz="2800" dirty="0" err="1" smtClean="0"/>
              <a:t>they</a:t>
            </a:r>
            <a:r>
              <a:rPr lang="fr-FR" sz="2800" dirty="0" smtClean="0"/>
              <a:t> are </a:t>
            </a:r>
            <a:r>
              <a:rPr lang="fr-FR" sz="2800" dirty="0" err="1" smtClean="0"/>
              <a:t>supplemented</a:t>
            </a:r>
            <a:r>
              <a:rPr lang="fr-FR" sz="2800" dirty="0" smtClean="0"/>
              <a:t> </a:t>
            </a:r>
            <a:r>
              <a:rPr lang="fr-FR" sz="2800" dirty="0" err="1" smtClean="0"/>
              <a:t>with</a:t>
            </a:r>
            <a:r>
              <a:rPr lang="fr-FR" sz="2800" dirty="0" smtClean="0"/>
              <a:t> the error rate per </a:t>
            </a:r>
            <a:r>
              <a:rPr lang="fr-FR" sz="2800" dirty="0" err="1" smtClean="0"/>
              <a:t>measure</a:t>
            </a:r>
            <a:r>
              <a:rPr lang="fr-FR" sz="2800" dirty="0" smtClean="0"/>
              <a:t>., ...</a:t>
            </a:r>
          </a:p>
          <a:p>
            <a:pPr>
              <a:buNone/>
            </a:pPr>
            <a:endParaRPr lang="fr-FR" sz="2800" dirty="0" smtClean="0"/>
          </a:p>
        </p:txBody>
      </p:sp>
      <p:sp>
        <p:nvSpPr>
          <p:cNvPr id="6" name="Titre 1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1442859" y="175418"/>
            <a:ext cx="7391400" cy="56356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QoS</a:t>
            </a: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 charset="0"/>
              </a:rPr>
              <a:t> EXPERTISE of ESMT</a:t>
            </a:r>
          </a:p>
        </p:txBody>
      </p:sp>
      <p:pic>
        <p:nvPicPr>
          <p:cNvPr id="7" name="Picture 6" descr="C:\Users\sawadogo\Desktop\ESMT - Logo.jp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0"/>
            <a:ext cx="2368550" cy="125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667500" y="6398384"/>
            <a:ext cx="21336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600" b="1">
                <a:solidFill>
                  <a:srgbClr val="333399"/>
                </a:solidFill>
                <a:latin typeface="Arial" pitchFamily="34" charset="0"/>
                <a:ea typeface="SimHei" pitchFamily="49" charset="-122"/>
              </a:defRPr>
            </a:lvl1pPr>
            <a:lvl2pPr marL="742950" indent="-285750" eaLnBrk="0" hangingPunct="0">
              <a:defRPr kumimoji="1" sz="1600" b="1">
                <a:solidFill>
                  <a:srgbClr val="333399"/>
                </a:solidFill>
                <a:latin typeface="Arial" pitchFamily="34" charset="0"/>
                <a:ea typeface="SimHei" pitchFamily="49" charset="-122"/>
              </a:defRPr>
            </a:lvl2pPr>
            <a:lvl3pPr marL="1143000" indent="-228600" eaLnBrk="0" hangingPunct="0">
              <a:defRPr kumimoji="1" sz="1600" b="1">
                <a:solidFill>
                  <a:srgbClr val="333399"/>
                </a:solidFill>
                <a:latin typeface="Arial" pitchFamily="34" charset="0"/>
                <a:ea typeface="SimHei" pitchFamily="49" charset="-122"/>
              </a:defRPr>
            </a:lvl3pPr>
            <a:lvl4pPr marL="1600200" indent="-228600" eaLnBrk="0" hangingPunct="0">
              <a:defRPr kumimoji="1" sz="1600" b="1">
                <a:solidFill>
                  <a:srgbClr val="333399"/>
                </a:solidFill>
                <a:latin typeface="Arial" pitchFamily="34" charset="0"/>
                <a:ea typeface="SimHei" pitchFamily="49" charset="-122"/>
              </a:defRPr>
            </a:lvl4pPr>
            <a:lvl5pPr marL="2057400" indent="-228600" eaLnBrk="0" hangingPunct="0">
              <a:defRPr kumimoji="1" sz="1600" b="1">
                <a:solidFill>
                  <a:srgbClr val="333399"/>
                </a:solidFill>
                <a:latin typeface="Arial" pitchFamily="34" charset="0"/>
                <a:ea typeface="SimHei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rgbClr val="333399"/>
                </a:solidFill>
                <a:latin typeface="Arial" pitchFamily="34" charset="0"/>
                <a:ea typeface="SimHei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rgbClr val="333399"/>
                </a:solidFill>
                <a:latin typeface="Arial" pitchFamily="34" charset="0"/>
                <a:ea typeface="SimHei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rgbClr val="333399"/>
                </a:solidFill>
                <a:latin typeface="Arial" pitchFamily="34" charset="0"/>
                <a:ea typeface="SimHei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rgbClr val="333399"/>
                </a:solidFill>
                <a:latin typeface="Arial" pitchFamily="34" charset="0"/>
                <a:ea typeface="SimHei" pitchFamily="49" charset="-122"/>
              </a:defRPr>
            </a:lvl9pPr>
          </a:lstStyle>
          <a:p>
            <a:pPr algn="r" eaLnBrk="1" hangingPunct="1"/>
            <a:fld id="{80E06B70-0445-417B-B561-36D97367D740}" type="slidenum">
              <a:rPr kumimoji="0" lang="fr-BE" sz="1400" b="0" smtClean="0">
                <a:solidFill>
                  <a:schemeClr val="tx1"/>
                </a:solidFill>
              </a:rPr>
              <a:pPr algn="r" eaLnBrk="1" hangingPunct="1"/>
              <a:t>6</a:t>
            </a:fld>
            <a:endParaRPr kumimoji="0" lang="fr-BE" sz="1400" b="0" dirty="0" smtClean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27818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2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1297615" y="1246880"/>
            <a:ext cx="6819900" cy="4975225"/>
            <a:chOff x="735" y="117"/>
            <a:chExt cx="4315" cy="3352"/>
          </a:xfrm>
        </p:grpSpPr>
        <p:sp>
          <p:nvSpPr>
            <p:cNvPr id="8" name="AutoShape 3"/>
            <p:cNvSpPr>
              <a:spLocks noChangeArrowheads="1"/>
            </p:cNvSpPr>
            <p:nvPr/>
          </p:nvSpPr>
          <p:spPr bwMode="gray">
            <a:xfrm flipV="1">
              <a:off x="735" y="117"/>
              <a:ext cx="4315" cy="3352"/>
            </a:xfrm>
            <a:custGeom>
              <a:avLst/>
              <a:gdLst>
                <a:gd name="G0" fmla="+- 9915 0 0"/>
                <a:gd name="G1" fmla="+- -11780953 0 0"/>
                <a:gd name="G2" fmla="+- 0 0 -11780953"/>
                <a:gd name="T0" fmla="*/ 0 256 1"/>
                <a:gd name="T1" fmla="*/ 180 256 1"/>
                <a:gd name="G3" fmla="+- -11780953 T0 T1"/>
                <a:gd name="T2" fmla="*/ 0 256 1"/>
                <a:gd name="T3" fmla="*/ 90 256 1"/>
                <a:gd name="G4" fmla="+- -11780953 T2 T3"/>
                <a:gd name="G5" fmla="*/ G4 2 1"/>
                <a:gd name="T4" fmla="*/ 90 256 1"/>
                <a:gd name="T5" fmla="*/ 0 256 1"/>
                <a:gd name="G6" fmla="+- -11780953 T4 T5"/>
                <a:gd name="G7" fmla="*/ G6 2 1"/>
                <a:gd name="G8" fmla="abs -11780953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915"/>
                <a:gd name="G18" fmla="*/ 9915 1 2"/>
                <a:gd name="G19" fmla="+- G18 5400 0"/>
                <a:gd name="G20" fmla="cos G19 -11780953"/>
                <a:gd name="G21" fmla="sin G19 -11780953"/>
                <a:gd name="G22" fmla="+- G20 10800 0"/>
                <a:gd name="G23" fmla="+- G21 10800 0"/>
                <a:gd name="G24" fmla="+- 10800 0 G20"/>
                <a:gd name="G25" fmla="+- 9915 10800 0"/>
                <a:gd name="G26" fmla="?: G9 G17 G25"/>
                <a:gd name="G27" fmla="?: G9 0 21600"/>
                <a:gd name="G28" fmla="cos 10800 -11780953"/>
                <a:gd name="G29" fmla="sin 10800 -11780953"/>
                <a:gd name="G30" fmla="sin 9915 -11780953"/>
                <a:gd name="G31" fmla="+- G28 10800 0"/>
                <a:gd name="G32" fmla="+- G29 10800 0"/>
                <a:gd name="G33" fmla="+- G30 10800 0"/>
                <a:gd name="G34" fmla="?: G4 0 G31"/>
                <a:gd name="G35" fmla="?: -11780953 G34 0"/>
                <a:gd name="G36" fmla="?: G6 G35 G31"/>
                <a:gd name="G37" fmla="+- 21600 0 G36"/>
                <a:gd name="G38" fmla="?: G4 0 G33"/>
                <a:gd name="G39" fmla="?: -11780953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442 w 21600"/>
                <a:gd name="T15" fmla="*/ 10757 h 21600"/>
                <a:gd name="T16" fmla="*/ 10800 w 21600"/>
                <a:gd name="T17" fmla="*/ 885 h 21600"/>
                <a:gd name="T18" fmla="*/ 21158 w 21600"/>
                <a:gd name="T19" fmla="*/ 1075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85" y="10759"/>
                  </a:moveTo>
                  <a:cubicBezTo>
                    <a:pt x="907" y="5299"/>
                    <a:pt x="5340" y="884"/>
                    <a:pt x="10800" y="885"/>
                  </a:cubicBezTo>
                  <a:cubicBezTo>
                    <a:pt x="16259" y="885"/>
                    <a:pt x="20692" y="5299"/>
                    <a:pt x="20714" y="10759"/>
                  </a:cubicBezTo>
                  <a:lnTo>
                    <a:pt x="21599" y="10755"/>
                  </a:lnTo>
                  <a:cubicBezTo>
                    <a:pt x="21575" y="4808"/>
                    <a:pt x="16747" y="-1"/>
                    <a:pt x="10799" y="0"/>
                  </a:cubicBezTo>
                  <a:cubicBezTo>
                    <a:pt x="4852" y="0"/>
                    <a:pt x="24" y="4808"/>
                    <a:pt x="0" y="10755"/>
                  </a:cubicBezTo>
                  <a:close/>
                </a:path>
              </a:pathLst>
            </a:custGeom>
            <a:gradFill rotWithShape="1">
              <a:gsLst>
                <a:gs pos="0">
                  <a:schemeClr val="folHlink">
                    <a:gamma/>
                    <a:tint val="69804"/>
                    <a:invGamma/>
                    <a:alpha val="30000"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tint val="69804"/>
                    <a:invGamma/>
                    <a:alpha val="30000"/>
                  </a:schemeClr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9" name="AutoShape 4"/>
            <p:cNvSpPr>
              <a:spLocks noChangeArrowheads="1"/>
            </p:cNvSpPr>
            <p:nvPr/>
          </p:nvSpPr>
          <p:spPr bwMode="gray">
            <a:xfrm flipV="1">
              <a:off x="1042" y="376"/>
              <a:ext cx="3665" cy="2847"/>
            </a:xfrm>
            <a:custGeom>
              <a:avLst/>
              <a:gdLst>
                <a:gd name="G0" fmla="+- 9915 0 0"/>
                <a:gd name="G1" fmla="+- -11780953 0 0"/>
                <a:gd name="G2" fmla="+- 0 0 -11780953"/>
                <a:gd name="T0" fmla="*/ 0 256 1"/>
                <a:gd name="T1" fmla="*/ 180 256 1"/>
                <a:gd name="G3" fmla="+- -11780953 T0 T1"/>
                <a:gd name="T2" fmla="*/ 0 256 1"/>
                <a:gd name="T3" fmla="*/ 90 256 1"/>
                <a:gd name="G4" fmla="+- -11780953 T2 T3"/>
                <a:gd name="G5" fmla="*/ G4 2 1"/>
                <a:gd name="T4" fmla="*/ 90 256 1"/>
                <a:gd name="T5" fmla="*/ 0 256 1"/>
                <a:gd name="G6" fmla="+- -11780953 T4 T5"/>
                <a:gd name="G7" fmla="*/ G6 2 1"/>
                <a:gd name="G8" fmla="abs -11780953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915"/>
                <a:gd name="G18" fmla="*/ 9915 1 2"/>
                <a:gd name="G19" fmla="+- G18 5400 0"/>
                <a:gd name="G20" fmla="cos G19 -11780953"/>
                <a:gd name="G21" fmla="sin G19 -11780953"/>
                <a:gd name="G22" fmla="+- G20 10800 0"/>
                <a:gd name="G23" fmla="+- G21 10800 0"/>
                <a:gd name="G24" fmla="+- 10800 0 G20"/>
                <a:gd name="G25" fmla="+- 9915 10800 0"/>
                <a:gd name="G26" fmla="?: G9 G17 G25"/>
                <a:gd name="G27" fmla="?: G9 0 21600"/>
                <a:gd name="G28" fmla="cos 10800 -11780953"/>
                <a:gd name="G29" fmla="sin 10800 -11780953"/>
                <a:gd name="G30" fmla="sin 9915 -11780953"/>
                <a:gd name="G31" fmla="+- G28 10800 0"/>
                <a:gd name="G32" fmla="+- G29 10800 0"/>
                <a:gd name="G33" fmla="+- G30 10800 0"/>
                <a:gd name="G34" fmla="?: G4 0 G31"/>
                <a:gd name="G35" fmla="?: -11780953 G34 0"/>
                <a:gd name="G36" fmla="?: G6 G35 G31"/>
                <a:gd name="G37" fmla="+- 21600 0 G36"/>
                <a:gd name="G38" fmla="?: G4 0 G33"/>
                <a:gd name="G39" fmla="?: -11780953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442 w 21600"/>
                <a:gd name="T15" fmla="*/ 10757 h 21600"/>
                <a:gd name="T16" fmla="*/ 10800 w 21600"/>
                <a:gd name="T17" fmla="*/ 885 h 21600"/>
                <a:gd name="T18" fmla="*/ 21158 w 21600"/>
                <a:gd name="T19" fmla="*/ 1075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85" y="10759"/>
                  </a:moveTo>
                  <a:cubicBezTo>
                    <a:pt x="907" y="5299"/>
                    <a:pt x="5340" y="884"/>
                    <a:pt x="10800" y="885"/>
                  </a:cubicBezTo>
                  <a:cubicBezTo>
                    <a:pt x="16259" y="885"/>
                    <a:pt x="20692" y="5299"/>
                    <a:pt x="20714" y="10759"/>
                  </a:cubicBezTo>
                  <a:lnTo>
                    <a:pt x="21599" y="10755"/>
                  </a:lnTo>
                  <a:cubicBezTo>
                    <a:pt x="21575" y="4808"/>
                    <a:pt x="16747" y="-1"/>
                    <a:pt x="10799" y="0"/>
                  </a:cubicBezTo>
                  <a:cubicBezTo>
                    <a:pt x="4852" y="0"/>
                    <a:pt x="24" y="4808"/>
                    <a:pt x="0" y="10755"/>
                  </a:cubicBezTo>
                  <a:close/>
                </a:path>
              </a:pathLst>
            </a:custGeom>
            <a:gradFill rotWithShape="1">
              <a:gsLst>
                <a:gs pos="0">
                  <a:schemeClr val="folHlink">
                    <a:gamma/>
                    <a:tint val="69804"/>
                    <a:invGamma/>
                    <a:alpha val="30000"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tint val="69804"/>
                    <a:invGamma/>
                    <a:alpha val="30000"/>
                  </a:schemeClr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" name="AutoShape 5"/>
            <p:cNvSpPr>
              <a:spLocks noChangeArrowheads="1"/>
            </p:cNvSpPr>
            <p:nvPr/>
          </p:nvSpPr>
          <p:spPr bwMode="gray">
            <a:xfrm flipV="1">
              <a:off x="1315" y="540"/>
              <a:ext cx="3148" cy="2445"/>
            </a:xfrm>
            <a:custGeom>
              <a:avLst/>
              <a:gdLst>
                <a:gd name="G0" fmla="+- 9915 0 0"/>
                <a:gd name="G1" fmla="+- -11780953 0 0"/>
                <a:gd name="G2" fmla="+- 0 0 -11780953"/>
                <a:gd name="T0" fmla="*/ 0 256 1"/>
                <a:gd name="T1" fmla="*/ 180 256 1"/>
                <a:gd name="G3" fmla="+- -11780953 T0 T1"/>
                <a:gd name="T2" fmla="*/ 0 256 1"/>
                <a:gd name="T3" fmla="*/ 90 256 1"/>
                <a:gd name="G4" fmla="+- -11780953 T2 T3"/>
                <a:gd name="G5" fmla="*/ G4 2 1"/>
                <a:gd name="T4" fmla="*/ 90 256 1"/>
                <a:gd name="T5" fmla="*/ 0 256 1"/>
                <a:gd name="G6" fmla="+- -11780953 T4 T5"/>
                <a:gd name="G7" fmla="*/ G6 2 1"/>
                <a:gd name="G8" fmla="abs -11780953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915"/>
                <a:gd name="G18" fmla="*/ 9915 1 2"/>
                <a:gd name="G19" fmla="+- G18 5400 0"/>
                <a:gd name="G20" fmla="cos G19 -11780953"/>
                <a:gd name="G21" fmla="sin G19 -11780953"/>
                <a:gd name="G22" fmla="+- G20 10800 0"/>
                <a:gd name="G23" fmla="+- G21 10800 0"/>
                <a:gd name="G24" fmla="+- 10800 0 G20"/>
                <a:gd name="G25" fmla="+- 9915 10800 0"/>
                <a:gd name="G26" fmla="?: G9 G17 G25"/>
                <a:gd name="G27" fmla="?: G9 0 21600"/>
                <a:gd name="G28" fmla="cos 10800 -11780953"/>
                <a:gd name="G29" fmla="sin 10800 -11780953"/>
                <a:gd name="G30" fmla="sin 9915 -11780953"/>
                <a:gd name="G31" fmla="+- G28 10800 0"/>
                <a:gd name="G32" fmla="+- G29 10800 0"/>
                <a:gd name="G33" fmla="+- G30 10800 0"/>
                <a:gd name="G34" fmla="?: G4 0 G31"/>
                <a:gd name="G35" fmla="?: -11780953 G34 0"/>
                <a:gd name="G36" fmla="?: G6 G35 G31"/>
                <a:gd name="G37" fmla="+- 21600 0 G36"/>
                <a:gd name="G38" fmla="?: G4 0 G33"/>
                <a:gd name="G39" fmla="?: -11780953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442 w 21600"/>
                <a:gd name="T15" fmla="*/ 10757 h 21600"/>
                <a:gd name="T16" fmla="*/ 10800 w 21600"/>
                <a:gd name="T17" fmla="*/ 885 h 21600"/>
                <a:gd name="T18" fmla="*/ 21158 w 21600"/>
                <a:gd name="T19" fmla="*/ 1075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85" y="10759"/>
                  </a:moveTo>
                  <a:cubicBezTo>
                    <a:pt x="907" y="5299"/>
                    <a:pt x="5340" y="884"/>
                    <a:pt x="10800" y="885"/>
                  </a:cubicBezTo>
                  <a:cubicBezTo>
                    <a:pt x="16259" y="885"/>
                    <a:pt x="20692" y="5299"/>
                    <a:pt x="20714" y="10759"/>
                  </a:cubicBezTo>
                  <a:lnTo>
                    <a:pt x="21599" y="10755"/>
                  </a:lnTo>
                  <a:cubicBezTo>
                    <a:pt x="21575" y="4808"/>
                    <a:pt x="16747" y="-1"/>
                    <a:pt x="10799" y="0"/>
                  </a:cubicBezTo>
                  <a:cubicBezTo>
                    <a:pt x="4852" y="0"/>
                    <a:pt x="24" y="4808"/>
                    <a:pt x="0" y="10755"/>
                  </a:cubicBezTo>
                  <a:close/>
                </a:path>
              </a:pathLst>
            </a:custGeom>
            <a:gradFill rotWithShape="1">
              <a:gsLst>
                <a:gs pos="0">
                  <a:schemeClr val="folHlink">
                    <a:gamma/>
                    <a:tint val="69804"/>
                    <a:invGamma/>
                    <a:alpha val="30000"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tint val="69804"/>
                    <a:invGamma/>
                    <a:alpha val="30000"/>
                  </a:schemeClr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1" name="AutoShape 6"/>
            <p:cNvSpPr>
              <a:spLocks noChangeArrowheads="1"/>
            </p:cNvSpPr>
            <p:nvPr/>
          </p:nvSpPr>
          <p:spPr bwMode="gray">
            <a:xfrm flipV="1">
              <a:off x="1660" y="889"/>
              <a:ext cx="2409" cy="1871"/>
            </a:xfrm>
            <a:custGeom>
              <a:avLst/>
              <a:gdLst>
                <a:gd name="G0" fmla="+- 9915 0 0"/>
                <a:gd name="G1" fmla="+- -11780953 0 0"/>
                <a:gd name="G2" fmla="+- 0 0 -11780953"/>
                <a:gd name="T0" fmla="*/ 0 256 1"/>
                <a:gd name="T1" fmla="*/ 180 256 1"/>
                <a:gd name="G3" fmla="+- -11780953 T0 T1"/>
                <a:gd name="T2" fmla="*/ 0 256 1"/>
                <a:gd name="T3" fmla="*/ 90 256 1"/>
                <a:gd name="G4" fmla="+- -11780953 T2 T3"/>
                <a:gd name="G5" fmla="*/ G4 2 1"/>
                <a:gd name="T4" fmla="*/ 90 256 1"/>
                <a:gd name="T5" fmla="*/ 0 256 1"/>
                <a:gd name="G6" fmla="+- -11780953 T4 T5"/>
                <a:gd name="G7" fmla="*/ G6 2 1"/>
                <a:gd name="G8" fmla="abs -11780953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915"/>
                <a:gd name="G18" fmla="*/ 9915 1 2"/>
                <a:gd name="G19" fmla="+- G18 5400 0"/>
                <a:gd name="G20" fmla="cos G19 -11780953"/>
                <a:gd name="G21" fmla="sin G19 -11780953"/>
                <a:gd name="G22" fmla="+- G20 10800 0"/>
                <a:gd name="G23" fmla="+- G21 10800 0"/>
                <a:gd name="G24" fmla="+- 10800 0 G20"/>
                <a:gd name="G25" fmla="+- 9915 10800 0"/>
                <a:gd name="G26" fmla="?: G9 G17 G25"/>
                <a:gd name="G27" fmla="?: G9 0 21600"/>
                <a:gd name="G28" fmla="cos 10800 -11780953"/>
                <a:gd name="G29" fmla="sin 10800 -11780953"/>
                <a:gd name="G30" fmla="sin 9915 -11780953"/>
                <a:gd name="G31" fmla="+- G28 10800 0"/>
                <a:gd name="G32" fmla="+- G29 10800 0"/>
                <a:gd name="G33" fmla="+- G30 10800 0"/>
                <a:gd name="G34" fmla="?: G4 0 G31"/>
                <a:gd name="G35" fmla="?: -11780953 G34 0"/>
                <a:gd name="G36" fmla="?: G6 G35 G31"/>
                <a:gd name="G37" fmla="+- 21600 0 G36"/>
                <a:gd name="G38" fmla="?: G4 0 G33"/>
                <a:gd name="G39" fmla="?: -11780953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442 w 21600"/>
                <a:gd name="T15" fmla="*/ 10757 h 21600"/>
                <a:gd name="T16" fmla="*/ 10800 w 21600"/>
                <a:gd name="T17" fmla="*/ 885 h 21600"/>
                <a:gd name="T18" fmla="*/ 21158 w 21600"/>
                <a:gd name="T19" fmla="*/ 1075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85" y="10759"/>
                  </a:moveTo>
                  <a:cubicBezTo>
                    <a:pt x="907" y="5299"/>
                    <a:pt x="5340" y="884"/>
                    <a:pt x="10800" y="885"/>
                  </a:cubicBezTo>
                  <a:cubicBezTo>
                    <a:pt x="16259" y="885"/>
                    <a:pt x="20692" y="5299"/>
                    <a:pt x="20714" y="10759"/>
                  </a:cubicBezTo>
                  <a:lnTo>
                    <a:pt x="21599" y="10755"/>
                  </a:lnTo>
                  <a:cubicBezTo>
                    <a:pt x="21575" y="4808"/>
                    <a:pt x="16747" y="-1"/>
                    <a:pt x="10799" y="0"/>
                  </a:cubicBezTo>
                  <a:cubicBezTo>
                    <a:pt x="4852" y="0"/>
                    <a:pt x="24" y="4808"/>
                    <a:pt x="0" y="10755"/>
                  </a:cubicBezTo>
                  <a:close/>
                </a:path>
              </a:pathLst>
            </a:custGeom>
            <a:gradFill rotWithShape="1">
              <a:gsLst>
                <a:gs pos="0">
                  <a:schemeClr val="folHlink">
                    <a:gamma/>
                    <a:tint val="69804"/>
                    <a:invGamma/>
                    <a:alpha val="30000"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tint val="69804"/>
                    <a:invGamma/>
                    <a:alpha val="30000"/>
                  </a:schemeClr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13" name="Rectangle 28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370529" y="1081257"/>
            <a:ext cx="7829365" cy="563562"/>
          </a:xfrm>
        </p:spPr>
        <p:txBody>
          <a:bodyPr/>
          <a:lstStyle/>
          <a:p>
            <a:pPr algn="ctr"/>
            <a:r>
              <a:rPr lang="fr-FR" sz="2600" b="1" u="sng" dirty="0" smtClean="0">
                <a:solidFill>
                  <a:srgbClr val="00B050"/>
                </a:solidFill>
                <a:latin typeface="Constantia" pitchFamily="18" charset="0"/>
              </a:rPr>
              <a:t>  </a:t>
            </a:r>
            <a:r>
              <a:rPr lang="fr-FR" sz="2600" b="1" u="sng" dirty="0" err="1" smtClean="0">
                <a:solidFill>
                  <a:srgbClr val="00B050"/>
                </a:solidFill>
                <a:latin typeface="Constantia" pitchFamily="18" charset="0"/>
              </a:rPr>
              <a:t>Presentation</a:t>
            </a:r>
            <a:r>
              <a:rPr lang="fr-FR" sz="2600" b="1" u="sng" dirty="0" smtClean="0">
                <a:solidFill>
                  <a:srgbClr val="00B050"/>
                </a:solidFill>
                <a:latin typeface="Constantia" pitchFamily="18" charset="0"/>
              </a:rPr>
              <a:t> of </a:t>
            </a:r>
            <a:r>
              <a:rPr lang="fr-FR" sz="2600" b="1" u="sng" dirty="0" err="1" smtClean="0">
                <a:solidFill>
                  <a:srgbClr val="00B050"/>
                </a:solidFill>
                <a:latin typeface="Constantia" pitchFamily="18" charset="0"/>
              </a:rPr>
              <a:t>devices</a:t>
            </a:r>
            <a:r>
              <a:rPr lang="fr-FR" sz="2600" b="1" u="sng" dirty="0" smtClean="0">
                <a:solidFill>
                  <a:srgbClr val="00B050"/>
                </a:solidFill>
                <a:latin typeface="Constantia" pitchFamily="18" charset="0"/>
              </a:rPr>
              <a:t> of </a:t>
            </a:r>
            <a:r>
              <a:rPr lang="fr-FR" sz="2600" b="1" u="sng" dirty="0" err="1" smtClean="0">
                <a:solidFill>
                  <a:srgbClr val="00B050"/>
                </a:solidFill>
                <a:latin typeface="Constantia" pitchFamily="18" charset="0"/>
              </a:rPr>
              <a:t>measurement</a:t>
            </a:r>
            <a:r>
              <a:rPr lang="fr-FR" sz="2600" b="1" u="sng" dirty="0" smtClean="0">
                <a:solidFill>
                  <a:srgbClr val="00B050"/>
                </a:solidFill>
                <a:latin typeface="Constantia" pitchFamily="18" charset="0"/>
              </a:rPr>
              <a:t> (2)</a:t>
            </a:r>
            <a:endParaRPr lang="fr-FR" sz="2600" b="1" u="sng" dirty="0">
              <a:solidFill>
                <a:srgbClr val="00B050"/>
              </a:solidFill>
              <a:latin typeface="Constantia" pitchFamily="18" charset="0"/>
            </a:endParaRPr>
          </a:p>
        </p:txBody>
      </p:sp>
      <p:grpSp>
        <p:nvGrpSpPr>
          <p:cNvPr id="17" name="Group 32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6272109" y="3637408"/>
            <a:ext cx="1466850" cy="1600200"/>
            <a:chOff x="715" y="2125"/>
            <a:chExt cx="751" cy="819"/>
          </a:xfrm>
        </p:grpSpPr>
        <p:sp>
          <p:nvSpPr>
            <p:cNvPr id="18" name="Oval 33"/>
            <p:cNvSpPr>
              <a:spLocks noChangeArrowheads="1"/>
            </p:cNvSpPr>
            <p:nvPr/>
          </p:nvSpPr>
          <p:spPr bwMode="gray">
            <a:xfrm>
              <a:off x="728" y="2235"/>
              <a:ext cx="716" cy="709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31765"/>
                    <a:invGamma/>
                  </a:schemeClr>
                </a:gs>
              </a:gsLst>
              <a:lin ang="5400000" scaled="1"/>
            </a:gradFill>
            <a:ln w="38100" algn="ctr">
              <a:solidFill>
                <a:srgbClr val="F8F8F8">
                  <a:alpha val="80000"/>
                </a:srgb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pic>
          <p:nvPicPr>
            <p:cNvPr id="19" name="Picture 34" descr="cir_lighteffect0"/>
            <p:cNvPicPr>
              <a:picLocks noChangeAspect="1" noChangeArrowheads="1"/>
            </p:cNvPicPr>
            <p:nvPr/>
          </p:nvPicPr>
          <p:blipFill>
            <a:blip r:embed="rId19">
              <a:lum bright="18000" contrast="-12000"/>
            </a:blip>
            <a:srcRect/>
            <a:stretch>
              <a:fillRect/>
            </a:stretch>
          </p:blipFill>
          <p:spPr bwMode="gray">
            <a:xfrm>
              <a:off x="715" y="2125"/>
              <a:ext cx="751" cy="644"/>
            </a:xfrm>
            <a:prstGeom prst="rect">
              <a:avLst/>
            </a:prstGeom>
            <a:noFill/>
          </p:spPr>
        </p:pic>
      </p:grpSp>
      <p:sp>
        <p:nvSpPr>
          <p:cNvPr id="23" name="Text Box 2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gray">
          <a:xfrm>
            <a:off x="6567035" y="2853106"/>
            <a:ext cx="1295400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2000" dirty="0" smtClean="0">
                <a:solidFill>
                  <a:schemeClr val="bg1"/>
                </a:solidFill>
              </a:rPr>
              <a:t>GPS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24" name="Text Box 38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gray">
          <a:xfrm>
            <a:off x="6332844" y="4132168"/>
            <a:ext cx="1476661" cy="1015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fr-FR" sz="2000" dirty="0" err="1" smtClean="0">
                <a:solidFill>
                  <a:schemeClr val="bg1"/>
                </a:solidFill>
              </a:rPr>
              <a:t>Hsi</a:t>
            </a:r>
            <a:r>
              <a:rPr lang="fr-FR" sz="2000" dirty="0" smtClean="0">
                <a:solidFill>
                  <a:schemeClr val="bg1"/>
                </a:solidFill>
              </a:rPr>
              <a:t> </a:t>
            </a:r>
            <a:r>
              <a:rPr lang="fr-FR" sz="2000" dirty="0" err="1" smtClean="0">
                <a:solidFill>
                  <a:schemeClr val="bg1"/>
                </a:solidFill>
              </a:rPr>
              <a:t>Bluewin</a:t>
            </a:r>
            <a:endParaRPr lang="fr-FR" sz="2000" dirty="0" smtClean="0">
              <a:solidFill>
                <a:schemeClr val="bg1"/>
              </a:solidFill>
            </a:endParaRPr>
          </a:p>
          <a:p>
            <a:pPr algn="ctr"/>
            <a:r>
              <a:rPr lang="fr-FR" sz="2000" dirty="0" smtClean="0">
                <a:solidFill>
                  <a:schemeClr val="bg1"/>
                </a:solidFill>
              </a:rPr>
              <a:t>Of </a:t>
            </a:r>
            <a:r>
              <a:rPr lang="fr-FR" sz="2000" dirty="0" err="1" smtClean="0">
                <a:solidFill>
                  <a:schemeClr val="bg1"/>
                </a:solidFill>
              </a:rPr>
              <a:t>Swisscom</a:t>
            </a:r>
            <a:r>
              <a:rPr lang="fr-FR" sz="2000" dirty="0" smtClean="0">
                <a:solidFill>
                  <a:schemeClr val="bg1"/>
                </a:solidFill>
              </a:rPr>
              <a:t> For PC</a:t>
            </a:r>
          </a:p>
        </p:txBody>
      </p:sp>
      <p:grpSp>
        <p:nvGrpSpPr>
          <p:cNvPr id="34" name="Group 32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1500074" y="3781246"/>
            <a:ext cx="2314612" cy="1952380"/>
            <a:chOff x="708" y="2203"/>
            <a:chExt cx="751" cy="741"/>
          </a:xfrm>
        </p:grpSpPr>
        <p:sp>
          <p:nvSpPr>
            <p:cNvPr id="35" name="Oval 33"/>
            <p:cNvSpPr>
              <a:spLocks noChangeArrowheads="1"/>
            </p:cNvSpPr>
            <p:nvPr/>
          </p:nvSpPr>
          <p:spPr bwMode="gray">
            <a:xfrm>
              <a:off x="728" y="2235"/>
              <a:ext cx="716" cy="709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31765"/>
                    <a:invGamma/>
                  </a:schemeClr>
                </a:gs>
              </a:gsLst>
              <a:lin ang="5400000" scaled="1"/>
            </a:gradFill>
            <a:ln w="38100" algn="ctr">
              <a:solidFill>
                <a:srgbClr val="F8F8F8">
                  <a:alpha val="80000"/>
                </a:srgb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pic>
          <p:nvPicPr>
            <p:cNvPr id="36" name="Picture 34" descr="cir_lighteffect0"/>
            <p:cNvPicPr>
              <a:picLocks noChangeAspect="1" noChangeArrowheads="1"/>
            </p:cNvPicPr>
            <p:nvPr/>
          </p:nvPicPr>
          <p:blipFill>
            <a:blip r:embed="rId19">
              <a:lum bright="18000" contrast="-12000"/>
            </a:blip>
            <a:srcRect/>
            <a:stretch>
              <a:fillRect/>
            </a:stretch>
          </p:blipFill>
          <p:spPr bwMode="gray">
            <a:xfrm>
              <a:off x="708" y="2203"/>
              <a:ext cx="751" cy="644"/>
            </a:xfrm>
            <a:prstGeom prst="rect">
              <a:avLst/>
            </a:prstGeom>
            <a:noFill/>
          </p:spPr>
        </p:pic>
      </p:grpSp>
      <p:sp>
        <p:nvSpPr>
          <p:cNvPr id="3" name="ZoneTexte 2"/>
          <p:cNvSpPr txBox="1"/>
          <p:nvPr>
            <p:custDataLst>
              <p:tags r:id="rId8"/>
            </p:custDataLst>
          </p:nvPr>
        </p:nvSpPr>
        <p:spPr>
          <a:xfrm>
            <a:off x="1687702" y="4437508"/>
            <a:ext cx="18317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4G mobile mark </a:t>
            </a:r>
          </a:p>
          <a:p>
            <a:r>
              <a:rPr lang="fr-FR" b="1" dirty="0" smtClean="0">
                <a:solidFill>
                  <a:schemeClr val="bg1"/>
                </a:solidFill>
              </a:rPr>
              <a:t>Performance test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435" y="1933396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4" name="Étoile à 10 branches 53"/>
          <p:cNvSpPr/>
          <p:nvPr>
            <p:custDataLst>
              <p:tags r:id="rId10"/>
            </p:custDataLst>
          </p:nvPr>
        </p:nvSpPr>
        <p:spPr>
          <a:xfrm>
            <a:off x="-3170" y="1463887"/>
            <a:ext cx="1801613" cy="821666"/>
          </a:xfrm>
          <a:prstGeom prst="star10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SAMSUNG</a:t>
            </a:r>
          </a:p>
        </p:txBody>
      </p:sp>
      <p:sp>
        <p:nvSpPr>
          <p:cNvPr id="56" name="Étoile à 10 branches 55"/>
          <p:cNvSpPr/>
          <p:nvPr>
            <p:custDataLst>
              <p:tags r:id="rId11"/>
            </p:custDataLst>
          </p:nvPr>
        </p:nvSpPr>
        <p:spPr>
          <a:xfrm>
            <a:off x="158488" y="3333307"/>
            <a:ext cx="1139127" cy="821666"/>
          </a:xfrm>
          <a:prstGeom prst="star10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Nokia</a:t>
            </a:r>
          </a:p>
        </p:txBody>
      </p:sp>
      <p:sp>
        <p:nvSpPr>
          <p:cNvPr id="57" name="Étoile à 10 branches 56"/>
          <p:cNvSpPr/>
          <p:nvPr>
            <p:custDataLst>
              <p:tags r:id="rId12"/>
            </p:custDataLst>
          </p:nvPr>
        </p:nvSpPr>
        <p:spPr>
          <a:xfrm>
            <a:off x="2670937" y="1687023"/>
            <a:ext cx="1503323" cy="821666"/>
          </a:xfrm>
          <a:prstGeom prst="star10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Sony Ericsson 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7720" y="1789267"/>
            <a:ext cx="2746910" cy="210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Titre 1"/>
          <p:cNvSpPr txBox="1">
            <a:spLocks/>
          </p:cNvSpPr>
          <p:nvPr>
            <p:custDataLst>
              <p:tags r:id="rId14"/>
            </p:custDataLst>
          </p:nvPr>
        </p:nvSpPr>
        <p:spPr>
          <a:xfrm>
            <a:off x="1442859" y="175418"/>
            <a:ext cx="7391400" cy="56356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 charset="0"/>
              </a:rPr>
              <a:t> </a:t>
            </a:r>
            <a:r>
              <a:rPr lang="fr-F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 charset="0"/>
              </a:rPr>
              <a:t>QoS</a:t>
            </a: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 charset="0"/>
              </a:rPr>
              <a:t> </a:t>
            </a:r>
            <a:r>
              <a:rPr lang="fr-F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 charset="0"/>
              </a:rPr>
              <a:t>Multimedia</a:t>
            </a: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 charset="0"/>
              </a:rPr>
              <a:t> Expertise of the ESMT</a:t>
            </a:r>
          </a:p>
        </p:txBody>
      </p:sp>
      <p:pic>
        <p:nvPicPr>
          <p:cNvPr id="47" name="Picture 6" descr="C:\Users\sawadogo\Desktop\ESMT - Logo.jpg"/>
          <p:cNvPicPr>
            <a:picLocks noChangeAspect="1" noChangeArrowheads="1"/>
          </p:cNvPicPr>
          <p:nvPr>
            <p:custDataLst>
              <p:tags r:id="rId15"/>
            </p:custDataLst>
          </p:nvPr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0"/>
            <a:ext cx="2368550" cy="125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Espace réservé du numéro de diapositive 3"/>
          <p:cNvSpPr txBox="1">
            <a:spLocks/>
          </p:cNvSpPr>
          <p:nvPr/>
        </p:nvSpPr>
        <p:spPr>
          <a:xfrm>
            <a:off x="6667500" y="6398384"/>
            <a:ext cx="2133600" cy="365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fr-FR"/>
            </a:defPPr>
            <a:lvl1pPr marL="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1pPr>
            <a:lvl2pPr marL="742950" indent="-28575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2pPr>
            <a:lvl3pPr marL="1143000" indent="-22860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3pPr>
            <a:lvl4pPr marL="1600200" indent="-22860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4pPr>
            <a:lvl5pPr marL="2057400" indent="-22860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5pPr>
            <a:lvl6pPr marL="2514600" indent="-228600" algn="ctr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6pPr>
            <a:lvl7pPr marL="2971800" indent="-228600" algn="ctr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7pPr>
            <a:lvl8pPr marL="3429000" indent="-228600" algn="ctr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8pPr>
            <a:lvl9pPr marL="3886200" indent="-228600" algn="ctr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9pPr>
          </a:lstStyle>
          <a:p>
            <a:pPr algn="r" eaLnBrk="1" hangingPunct="1"/>
            <a:fld id="{80E06B70-0445-417B-B561-36D97367D740}" type="slidenum">
              <a:rPr kumimoji="0" lang="fr-BE" sz="1400" b="0" smtClean="0">
                <a:solidFill>
                  <a:schemeClr val="tx1"/>
                </a:solidFill>
              </a:rPr>
              <a:pPr algn="r" eaLnBrk="1" hangingPunct="1"/>
              <a:t>7</a:t>
            </a:fld>
            <a:endParaRPr kumimoji="0" lang="fr-BE" sz="1400" b="0" dirty="0" smtClean="0">
              <a:solidFill>
                <a:schemeClr val="tx1"/>
              </a:solidFill>
            </a:endParaRPr>
          </a:p>
        </p:txBody>
      </p:sp>
      <p:sp>
        <p:nvSpPr>
          <p:cNvPr id="52" name="ZoneTexte 51"/>
          <p:cNvSpPr txBox="1"/>
          <p:nvPr>
            <p:custDataLst>
              <p:tags r:id="rId16"/>
            </p:custDataLst>
          </p:nvPr>
        </p:nvSpPr>
        <p:spPr>
          <a:xfrm>
            <a:off x="632613" y="4734523"/>
            <a:ext cx="1146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ACCUVER 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90749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2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1297615" y="1246880"/>
            <a:ext cx="6819900" cy="4975225"/>
            <a:chOff x="735" y="117"/>
            <a:chExt cx="4315" cy="3352"/>
          </a:xfrm>
        </p:grpSpPr>
        <p:sp>
          <p:nvSpPr>
            <p:cNvPr id="8" name="AutoShape 3"/>
            <p:cNvSpPr>
              <a:spLocks noChangeArrowheads="1"/>
            </p:cNvSpPr>
            <p:nvPr/>
          </p:nvSpPr>
          <p:spPr bwMode="gray">
            <a:xfrm flipV="1">
              <a:off x="735" y="117"/>
              <a:ext cx="4315" cy="3352"/>
            </a:xfrm>
            <a:custGeom>
              <a:avLst/>
              <a:gdLst>
                <a:gd name="G0" fmla="+- 9915 0 0"/>
                <a:gd name="G1" fmla="+- -11780953 0 0"/>
                <a:gd name="G2" fmla="+- 0 0 -11780953"/>
                <a:gd name="T0" fmla="*/ 0 256 1"/>
                <a:gd name="T1" fmla="*/ 180 256 1"/>
                <a:gd name="G3" fmla="+- -11780953 T0 T1"/>
                <a:gd name="T2" fmla="*/ 0 256 1"/>
                <a:gd name="T3" fmla="*/ 90 256 1"/>
                <a:gd name="G4" fmla="+- -11780953 T2 T3"/>
                <a:gd name="G5" fmla="*/ G4 2 1"/>
                <a:gd name="T4" fmla="*/ 90 256 1"/>
                <a:gd name="T5" fmla="*/ 0 256 1"/>
                <a:gd name="G6" fmla="+- -11780953 T4 T5"/>
                <a:gd name="G7" fmla="*/ G6 2 1"/>
                <a:gd name="G8" fmla="abs -11780953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915"/>
                <a:gd name="G18" fmla="*/ 9915 1 2"/>
                <a:gd name="G19" fmla="+- G18 5400 0"/>
                <a:gd name="G20" fmla="cos G19 -11780953"/>
                <a:gd name="G21" fmla="sin G19 -11780953"/>
                <a:gd name="G22" fmla="+- G20 10800 0"/>
                <a:gd name="G23" fmla="+- G21 10800 0"/>
                <a:gd name="G24" fmla="+- 10800 0 G20"/>
                <a:gd name="G25" fmla="+- 9915 10800 0"/>
                <a:gd name="G26" fmla="?: G9 G17 G25"/>
                <a:gd name="G27" fmla="?: G9 0 21600"/>
                <a:gd name="G28" fmla="cos 10800 -11780953"/>
                <a:gd name="G29" fmla="sin 10800 -11780953"/>
                <a:gd name="G30" fmla="sin 9915 -11780953"/>
                <a:gd name="G31" fmla="+- G28 10800 0"/>
                <a:gd name="G32" fmla="+- G29 10800 0"/>
                <a:gd name="G33" fmla="+- G30 10800 0"/>
                <a:gd name="G34" fmla="?: G4 0 G31"/>
                <a:gd name="G35" fmla="?: -11780953 G34 0"/>
                <a:gd name="G36" fmla="?: G6 G35 G31"/>
                <a:gd name="G37" fmla="+- 21600 0 G36"/>
                <a:gd name="G38" fmla="?: G4 0 G33"/>
                <a:gd name="G39" fmla="?: -11780953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442 w 21600"/>
                <a:gd name="T15" fmla="*/ 10757 h 21600"/>
                <a:gd name="T16" fmla="*/ 10800 w 21600"/>
                <a:gd name="T17" fmla="*/ 885 h 21600"/>
                <a:gd name="T18" fmla="*/ 21158 w 21600"/>
                <a:gd name="T19" fmla="*/ 1075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85" y="10759"/>
                  </a:moveTo>
                  <a:cubicBezTo>
                    <a:pt x="907" y="5299"/>
                    <a:pt x="5340" y="884"/>
                    <a:pt x="10800" y="885"/>
                  </a:cubicBezTo>
                  <a:cubicBezTo>
                    <a:pt x="16259" y="885"/>
                    <a:pt x="20692" y="5299"/>
                    <a:pt x="20714" y="10759"/>
                  </a:cubicBezTo>
                  <a:lnTo>
                    <a:pt x="21599" y="10755"/>
                  </a:lnTo>
                  <a:cubicBezTo>
                    <a:pt x="21575" y="4808"/>
                    <a:pt x="16747" y="-1"/>
                    <a:pt x="10799" y="0"/>
                  </a:cubicBezTo>
                  <a:cubicBezTo>
                    <a:pt x="4852" y="0"/>
                    <a:pt x="24" y="4808"/>
                    <a:pt x="0" y="10755"/>
                  </a:cubicBezTo>
                  <a:close/>
                </a:path>
              </a:pathLst>
            </a:custGeom>
            <a:gradFill rotWithShape="1">
              <a:gsLst>
                <a:gs pos="0">
                  <a:schemeClr val="folHlink">
                    <a:gamma/>
                    <a:tint val="69804"/>
                    <a:invGamma/>
                    <a:alpha val="30000"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tint val="69804"/>
                    <a:invGamma/>
                    <a:alpha val="30000"/>
                  </a:schemeClr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9" name="AutoShape 4"/>
            <p:cNvSpPr>
              <a:spLocks noChangeArrowheads="1"/>
            </p:cNvSpPr>
            <p:nvPr/>
          </p:nvSpPr>
          <p:spPr bwMode="gray">
            <a:xfrm flipV="1">
              <a:off x="1042" y="376"/>
              <a:ext cx="3665" cy="2847"/>
            </a:xfrm>
            <a:custGeom>
              <a:avLst/>
              <a:gdLst>
                <a:gd name="G0" fmla="+- 9915 0 0"/>
                <a:gd name="G1" fmla="+- -11780953 0 0"/>
                <a:gd name="G2" fmla="+- 0 0 -11780953"/>
                <a:gd name="T0" fmla="*/ 0 256 1"/>
                <a:gd name="T1" fmla="*/ 180 256 1"/>
                <a:gd name="G3" fmla="+- -11780953 T0 T1"/>
                <a:gd name="T2" fmla="*/ 0 256 1"/>
                <a:gd name="T3" fmla="*/ 90 256 1"/>
                <a:gd name="G4" fmla="+- -11780953 T2 T3"/>
                <a:gd name="G5" fmla="*/ G4 2 1"/>
                <a:gd name="T4" fmla="*/ 90 256 1"/>
                <a:gd name="T5" fmla="*/ 0 256 1"/>
                <a:gd name="G6" fmla="+- -11780953 T4 T5"/>
                <a:gd name="G7" fmla="*/ G6 2 1"/>
                <a:gd name="G8" fmla="abs -11780953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915"/>
                <a:gd name="G18" fmla="*/ 9915 1 2"/>
                <a:gd name="G19" fmla="+- G18 5400 0"/>
                <a:gd name="G20" fmla="cos G19 -11780953"/>
                <a:gd name="G21" fmla="sin G19 -11780953"/>
                <a:gd name="G22" fmla="+- G20 10800 0"/>
                <a:gd name="G23" fmla="+- G21 10800 0"/>
                <a:gd name="G24" fmla="+- 10800 0 G20"/>
                <a:gd name="G25" fmla="+- 9915 10800 0"/>
                <a:gd name="G26" fmla="?: G9 G17 G25"/>
                <a:gd name="G27" fmla="?: G9 0 21600"/>
                <a:gd name="G28" fmla="cos 10800 -11780953"/>
                <a:gd name="G29" fmla="sin 10800 -11780953"/>
                <a:gd name="G30" fmla="sin 9915 -11780953"/>
                <a:gd name="G31" fmla="+- G28 10800 0"/>
                <a:gd name="G32" fmla="+- G29 10800 0"/>
                <a:gd name="G33" fmla="+- G30 10800 0"/>
                <a:gd name="G34" fmla="?: G4 0 G31"/>
                <a:gd name="G35" fmla="?: -11780953 G34 0"/>
                <a:gd name="G36" fmla="?: G6 G35 G31"/>
                <a:gd name="G37" fmla="+- 21600 0 G36"/>
                <a:gd name="G38" fmla="?: G4 0 G33"/>
                <a:gd name="G39" fmla="?: -11780953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442 w 21600"/>
                <a:gd name="T15" fmla="*/ 10757 h 21600"/>
                <a:gd name="T16" fmla="*/ 10800 w 21600"/>
                <a:gd name="T17" fmla="*/ 885 h 21600"/>
                <a:gd name="T18" fmla="*/ 21158 w 21600"/>
                <a:gd name="T19" fmla="*/ 1075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85" y="10759"/>
                  </a:moveTo>
                  <a:cubicBezTo>
                    <a:pt x="907" y="5299"/>
                    <a:pt x="5340" y="884"/>
                    <a:pt x="10800" y="885"/>
                  </a:cubicBezTo>
                  <a:cubicBezTo>
                    <a:pt x="16259" y="885"/>
                    <a:pt x="20692" y="5299"/>
                    <a:pt x="20714" y="10759"/>
                  </a:cubicBezTo>
                  <a:lnTo>
                    <a:pt x="21599" y="10755"/>
                  </a:lnTo>
                  <a:cubicBezTo>
                    <a:pt x="21575" y="4808"/>
                    <a:pt x="16747" y="-1"/>
                    <a:pt x="10799" y="0"/>
                  </a:cubicBezTo>
                  <a:cubicBezTo>
                    <a:pt x="4852" y="0"/>
                    <a:pt x="24" y="4808"/>
                    <a:pt x="0" y="10755"/>
                  </a:cubicBezTo>
                  <a:close/>
                </a:path>
              </a:pathLst>
            </a:custGeom>
            <a:gradFill rotWithShape="1">
              <a:gsLst>
                <a:gs pos="0">
                  <a:schemeClr val="folHlink">
                    <a:gamma/>
                    <a:tint val="69804"/>
                    <a:invGamma/>
                    <a:alpha val="30000"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tint val="69804"/>
                    <a:invGamma/>
                    <a:alpha val="30000"/>
                  </a:schemeClr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" name="AutoShape 5"/>
            <p:cNvSpPr>
              <a:spLocks noChangeArrowheads="1"/>
            </p:cNvSpPr>
            <p:nvPr/>
          </p:nvSpPr>
          <p:spPr bwMode="gray">
            <a:xfrm flipV="1">
              <a:off x="1315" y="540"/>
              <a:ext cx="3148" cy="2445"/>
            </a:xfrm>
            <a:custGeom>
              <a:avLst/>
              <a:gdLst>
                <a:gd name="G0" fmla="+- 9915 0 0"/>
                <a:gd name="G1" fmla="+- -11780953 0 0"/>
                <a:gd name="G2" fmla="+- 0 0 -11780953"/>
                <a:gd name="T0" fmla="*/ 0 256 1"/>
                <a:gd name="T1" fmla="*/ 180 256 1"/>
                <a:gd name="G3" fmla="+- -11780953 T0 T1"/>
                <a:gd name="T2" fmla="*/ 0 256 1"/>
                <a:gd name="T3" fmla="*/ 90 256 1"/>
                <a:gd name="G4" fmla="+- -11780953 T2 T3"/>
                <a:gd name="G5" fmla="*/ G4 2 1"/>
                <a:gd name="T4" fmla="*/ 90 256 1"/>
                <a:gd name="T5" fmla="*/ 0 256 1"/>
                <a:gd name="G6" fmla="+- -11780953 T4 T5"/>
                <a:gd name="G7" fmla="*/ G6 2 1"/>
                <a:gd name="G8" fmla="abs -11780953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915"/>
                <a:gd name="G18" fmla="*/ 9915 1 2"/>
                <a:gd name="G19" fmla="+- G18 5400 0"/>
                <a:gd name="G20" fmla="cos G19 -11780953"/>
                <a:gd name="G21" fmla="sin G19 -11780953"/>
                <a:gd name="G22" fmla="+- G20 10800 0"/>
                <a:gd name="G23" fmla="+- G21 10800 0"/>
                <a:gd name="G24" fmla="+- 10800 0 G20"/>
                <a:gd name="G25" fmla="+- 9915 10800 0"/>
                <a:gd name="G26" fmla="?: G9 G17 G25"/>
                <a:gd name="G27" fmla="?: G9 0 21600"/>
                <a:gd name="G28" fmla="cos 10800 -11780953"/>
                <a:gd name="G29" fmla="sin 10800 -11780953"/>
                <a:gd name="G30" fmla="sin 9915 -11780953"/>
                <a:gd name="G31" fmla="+- G28 10800 0"/>
                <a:gd name="G32" fmla="+- G29 10800 0"/>
                <a:gd name="G33" fmla="+- G30 10800 0"/>
                <a:gd name="G34" fmla="?: G4 0 G31"/>
                <a:gd name="G35" fmla="?: -11780953 G34 0"/>
                <a:gd name="G36" fmla="?: G6 G35 G31"/>
                <a:gd name="G37" fmla="+- 21600 0 G36"/>
                <a:gd name="G38" fmla="?: G4 0 G33"/>
                <a:gd name="G39" fmla="?: -11780953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442 w 21600"/>
                <a:gd name="T15" fmla="*/ 10757 h 21600"/>
                <a:gd name="T16" fmla="*/ 10800 w 21600"/>
                <a:gd name="T17" fmla="*/ 885 h 21600"/>
                <a:gd name="T18" fmla="*/ 21158 w 21600"/>
                <a:gd name="T19" fmla="*/ 1075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85" y="10759"/>
                  </a:moveTo>
                  <a:cubicBezTo>
                    <a:pt x="907" y="5299"/>
                    <a:pt x="5340" y="884"/>
                    <a:pt x="10800" y="885"/>
                  </a:cubicBezTo>
                  <a:cubicBezTo>
                    <a:pt x="16259" y="885"/>
                    <a:pt x="20692" y="5299"/>
                    <a:pt x="20714" y="10759"/>
                  </a:cubicBezTo>
                  <a:lnTo>
                    <a:pt x="21599" y="10755"/>
                  </a:lnTo>
                  <a:cubicBezTo>
                    <a:pt x="21575" y="4808"/>
                    <a:pt x="16747" y="-1"/>
                    <a:pt x="10799" y="0"/>
                  </a:cubicBezTo>
                  <a:cubicBezTo>
                    <a:pt x="4852" y="0"/>
                    <a:pt x="24" y="4808"/>
                    <a:pt x="0" y="10755"/>
                  </a:cubicBezTo>
                  <a:close/>
                </a:path>
              </a:pathLst>
            </a:custGeom>
            <a:gradFill rotWithShape="1">
              <a:gsLst>
                <a:gs pos="0">
                  <a:schemeClr val="folHlink">
                    <a:gamma/>
                    <a:tint val="69804"/>
                    <a:invGamma/>
                    <a:alpha val="30000"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tint val="69804"/>
                    <a:invGamma/>
                    <a:alpha val="30000"/>
                  </a:schemeClr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1" name="AutoShape 6"/>
            <p:cNvSpPr>
              <a:spLocks noChangeArrowheads="1"/>
            </p:cNvSpPr>
            <p:nvPr/>
          </p:nvSpPr>
          <p:spPr bwMode="gray">
            <a:xfrm flipV="1">
              <a:off x="1660" y="889"/>
              <a:ext cx="2409" cy="1871"/>
            </a:xfrm>
            <a:custGeom>
              <a:avLst/>
              <a:gdLst>
                <a:gd name="G0" fmla="+- 9915 0 0"/>
                <a:gd name="G1" fmla="+- -11780953 0 0"/>
                <a:gd name="G2" fmla="+- 0 0 -11780953"/>
                <a:gd name="T0" fmla="*/ 0 256 1"/>
                <a:gd name="T1" fmla="*/ 180 256 1"/>
                <a:gd name="G3" fmla="+- -11780953 T0 T1"/>
                <a:gd name="T2" fmla="*/ 0 256 1"/>
                <a:gd name="T3" fmla="*/ 90 256 1"/>
                <a:gd name="G4" fmla="+- -11780953 T2 T3"/>
                <a:gd name="G5" fmla="*/ G4 2 1"/>
                <a:gd name="T4" fmla="*/ 90 256 1"/>
                <a:gd name="T5" fmla="*/ 0 256 1"/>
                <a:gd name="G6" fmla="+- -11780953 T4 T5"/>
                <a:gd name="G7" fmla="*/ G6 2 1"/>
                <a:gd name="G8" fmla="abs -11780953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915"/>
                <a:gd name="G18" fmla="*/ 9915 1 2"/>
                <a:gd name="G19" fmla="+- G18 5400 0"/>
                <a:gd name="G20" fmla="cos G19 -11780953"/>
                <a:gd name="G21" fmla="sin G19 -11780953"/>
                <a:gd name="G22" fmla="+- G20 10800 0"/>
                <a:gd name="G23" fmla="+- G21 10800 0"/>
                <a:gd name="G24" fmla="+- 10800 0 G20"/>
                <a:gd name="G25" fmla="+- 9915 10800 0"/>
                <a:gd name="G26" fmla="?: G9 G17 G25"/>
                <a:gd name="G27" fmla="?: G9 0 21600"/>
                <a:gd name="G28" fmla="cos 10800 -11780953"/>
                <a:gd name="G29" fmla="sin 10800 -11780953"/>
                <a:gd name="G30" fmla="sin 9915 -11780953"/>
                <a:gd name="G31" fmla="+- G28 10800 0"/>
                <a:gd name="G32" fmla="+- G29 10800 0"/>
                <a:gd name="G33" fmla="+- G30 10800 0"/>
                <a:gd name="G34" fmla="?: G4 0 G31"/>
                <a:gd name="G35" fmla="?: -11780953 G34 0"/>
                <a:gd name="G36" fmla="?: G6 G35 G31"/>
                <a:gd name="G37" fmla="+- 21600 0 G36"/>
                <a:gd name="G38" fmla="?: G4 0 G33"/>
                <a:gd name="G39" fmla="?: -11780953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442 w 21600"/>
                <a:gd name="T15" fmla="*/ 10757 h 21600"/>
                <a:gd name="T16" fmla="*/ 10800 w 21600"/>
                <a:gd name="T17" fmla="*/ 885 h 21600"/>
                <a:gd name="T18" fmla="*/ 21158 w 21600"/>
                <a:gd name="T19" fmla="*/ 1075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85" y="10759"/>
                  </a:moveTo>
                  <a:cubicBezTo>
                    <a:pt x="907" y="5299"/>
                    <a:pt x="5340" y="884"/>
                    <a:pt x="10800" y="885"/>
                  </a:cubicBezTo>
                  <a:cubicBezTo>
                    <a:pt x="16259" y="885"/>
                    <a:pt x="20692" y="5299"/>
                    <a:pt x="20714" y="10759"/>
                  </a:cubicBezTo>
                  <a:lnTo>
                    <a:pt x="21599" y="10755"/>
                  </a:lnTo>
                  <a:cubicBezTo>
                    <a:pt x="21575" y="4808"/>
                    <a:pt x="16747" y="-1"/>
                    <a:pt x="10799" y="0"/>
                  </a:cubicBezTo>
                  <a:cubicBezTo>
                    <a:pt x="4852" y="0"/>
                    <a:pt x="24" y="4808"/>
                    <a:pt x="0" y="10755"/>
                  </a:cubicBezTo>
                  <a:close/>
                </a:path>
              </a:pathLst>
            </a:custGeom>
            <a:gradFill rotWithShape="1">
              <a:gsLst>
                <a:gs pos="0">
                  <a:schemeClr val="folHlink">
                    <a:gamma/>
                    <a:tint val="69804"/>
                    <a:invGamma/>
                    <a:alpha val="30000"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tint val="69804"/>
                    <a:invGamma/>
                    <a:alpha val="30000"/>
                  </a:schemeClr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13" name="Rectangle 28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370529" y="1081257"/>
            <a:ext cx="7829365" cy="563562"/>
          </a:xfrm>
        </p:spPr>
        <p:txBody>
          <a:bodyPr>
            <a:normAutofit/>
          </a:bodyPr>
          <a:lstStyle/>
          <a:p>
            <a:pPr algn="ctr"/>
            <a:r>
              <a:rPr lang="fr-FR" sz="2600" b="1" u="sng" dirty="0" smtClean="0">
                <a:solidFill>
                  <a:srgbClr val="00B050"/>
                </a:solidFill>
                <a:latin typeface="Constantia" pitchFamily="18" charset="0"/>
              </a:rPr>
              <a:t> </a:t>
            </a:r>
            <a:r>
              <a:rPr lang="fr-FR" sz="2600" b="1" u="sng" dirty="0" err="1" smtClean="0">
                <a:solidFill>
                  <a:srgbClr val="00B050"/>
                </a:solidFill>
                <a:latin typeface="Constantia" pitchFamily="18" charset="0"/>
              </a:rPr>
              <a:t>Presentation</a:t>
            </a:r>
            <a:r>
              <a:rPr lang="fr-FR" sz="2600" b="1" u="sng" dirty="0" smtClean="0">
                <a:solidFill>
                  <a:srgbClr val="00B050"/>
                </a:solidFill>
                <a:latin typeface="Constantia" pitchFamily="18" charset="0"/>
              </a:rPr>
              <a:t> of </a:t>
            </a:r>
            <a:r>
              <a:rPr lang="fr-FR" sz="2600" b="1" u="sng" dirty="0" err="1" smtClean="0">
                <a:solidFill>
                  <a:srgbClr val="00B050"/>
                </a:solidFill>
                <a:latin typeface="Constantia" pitchFamily="18" charset="0"/>
              </a:rPr>
              <a:t>devices</a:t>
            </a:r>
            <a:r>
              <a:rPr lang="fr-FR" sz="2600" b="1" u="sng" dirty="0" smtClean="0">
                <a:solidFill>
                  <a:srgbClr val="00B050"/>
                </a:solidFill>
                <a:latin typeface="Constantia" pitchFamily="18" charset="0"/>
              </a:rPr>
              <a:t> of </a:t>
            </a:r>
            <a:r>
              <a:rPr lang="fr-FR" sz="2600" b="1" u="sng" dirty="0" err="1" smtClean="0">
                <a:solidFill>
                  <a:srgbClr val="00B050"/>
                </a:solidFill>
                <a:latin typeface="Constantia" pitchFamily="18" charset="0"/>
              </a:rPr>
              <a:t>measurement</a:t>
            </a:r>
            <a:r>
              <a:rPr lang="fr-FR" sz="2600" b="1" u="sng" dirty="0" smtClean="0">
                <a:solidFill>
                  <a:srgbClr val="00B050"/>
                </a:solidFill>
                <a:latin typeface="Constantia" pitchFamily="18" charset="0"/>
              </a:rPr>
              <a:t> (1)</a:t>
            </a:r>
            <a:endParaRPr lang="fr-FR" sz="2600" b="1" u="sng" dirty="0">
              <a:solidFill>
                <a:srgbClr val="00B050"/>
              </a:solidFill>
              <a:latin typeface="Constantia" pitchFamily="18" charset="0"/>
            </a:endParaRPr>
          </a:p>
        </p:txBody>
      </p:sp>
      <p:grpSp>
        <p:nvGrpSpPr>
          <p:cNvPr id="14" name="Group 2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6456331" y="2392725"/>
            <a:ext cx="1466850" cy="1447800"/>
            <a:chOff x="708" y="2203"/>
            <a:chExt cx="751" cy="741"/>
          </a:xfrm>
        </p:grpSpPr>
        <p:sp>
          <p:nvSpPr>
            <p:cNvPr id="15" name="Oval 30"/>
            <p:cNvSpPr>
              <a:spLocks noChangeArrowheads="1"/>
            </p:cNvSpPr>
            <p:nvPr/>
          </p:nvSpPr>
          <p:spPr bwMode="gray">
            <a:xfrm>
              <a:off x="728" y="2235"/>
              <a:ext cx="716" cy="709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31765"/>
                    <a:invGamma/>
                  </a:schemeClr>
                </a:gs>
              </a:gsLst>
              <a:lin ang="5400000" scaled="1"/>
            </a:gradFill>
            <a:ln w="38100" algn="ctr">
              <a:solidFill>
                <a:srgbClr val="F8F8F8">
                  <a:alpha val="80000"/>
                </a:srgb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pic>
          <p:nvPicPr>
            <p:cNvPr id="16" name="Picture 31" descr="cir_lighteffect0"/>
            <p:cNvPicPr>
              <a:picLocks noChangeAspect="1" noChangeArrowheads="1"/>
            </p:cNvPicPr>
            <p:nvPr/>
          </p:nvPicPr>
          <p:blipFill>
            <a:blip r:embed="rId30">
              <a:lum bright="18000" contrast="-12000"/>
            </a:blip>
            <a:srcRect/>
            <a:stretch>
              <a:fillRect/>
            </a:stretch>
          </p:blipFill>
          <p:spPr bwMode="gray">
            <a:xfrm>
              <a:off x="708" y="2203"/>
              <a:ext cx="751" cy="644"/>
            </a:xfrm>
            <a:prstGeom prst="rect">
              <a:avLst/>
            </a:prstGeom>
            <a:noFill/>
          </p:spPr>
        </p:pic>
      </p:grpSp>
      <p:grpSp>
        <p:nvGrpSpPr>
          <p:cNvPr id="17" name="Group 3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3674523" y="3482245"/>
            <a:ext cx="1466850" cy="1600200"/>
            <a:chOff x="715" y="2125"/>
            <a:chExt cx="751" cy="819"/>
          </a:xfrm>
        </p:grpSpPr>
        <p:sp>
          <p:nvSpPr>
            <p:cNvPr id="18" name="Oval 33"/>
            <p:cNvSpPr>
              <a:spLocks noChangeArrowheads="1"/>
            </p:cNvSpPr>
            <p:nvPr/>
          </p:nvSpPr>
          <p:spPr bwMode="gray">
            <a:xfrm>
              <a:off x="728" y="2235"/>
              <a:ext cx="716" cy="709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31765"/>
                    <a:invGamma/>
                  </a:schemeClr>
                </a:gs>
              </a:gsLst>
              <a:lin ang="5400000" scaled="1"/>
            </a:gradFill>
            <a:ln w="38100" algn="ctr">
              <a:solidFill>
                <a:srgbClr val="F8F8F8">
                  <a:alpha val="80000"/>
                </a:srgb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pic>
          <p:nvPicPr>
            <p:cNvPr id="19" name="Picture 34" descr="cir_lighteffect0"/>
            <p:cNvPicPr>
              <a:picLocks noChangeAspect="1" noChangeArrowheads="1"/>
            </p:cNvPicPr>
            <p:nvPr/>
          </p:nvPicPr>
          <p:blipFill>
            <a:blip r:embed="rId30">
              <a:lum bright="18000" contrast="-12000"/>
            </a:blip>
            <a:srcRect/>
            <a:stretch>
              <a:fillRect/>
            </a:stretch>
          </p:blipFill>
          <p:spPr bwMode="gray">
            <a:xfrm>
              <a:off x="715" y="2125"/>
              <a:ext cx="751" cy="644"/>
            </a:xfrm>
            <a:prstGeom prst="rect">
              <a:avLst/>
            </a:prstGeom>
            <a:noFill/>
          </p:spPr>
        </p:pic>
      </p:grpSp>
      <p:sp>
        <p:nvSpPr>
          <p:cNvPr id="23" name="Text Box 2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gray">
          <a:xfrm>
            <a:off x="6567035" y="2853106"/>
            <a:ext cx="1295400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2000" dirty="0" smtClean="0">
                <a:solidFill>
                  <a:schemeClr val="bg1"/>
                </a:solidFill>
              </a:rPr>
              <a:t>GPS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24" name="Text Box 38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gray">
          <a:xfrm>
            <a:off x="3790950" y="4067248"/>
            <a:ext cx="1295400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fr-FR" sz="2000" dirty="0" smtClean="0">
                <a:solidFill>
                  <a:schemeClr val="bg1"/>
                </a:solidFill>
              </a:rPr>
              <a:t>Collection Tools</a:t>
            </a:r>
          </a:p>
        </p:txBody>
      </p:sp>
      <p:pic>
        <p:nvPicPr>
          <p:cNvPr id="33" name="Picture 48" descr="232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31"/>
          <a:srcRect/>
          <a:stretch>
            <a:fillRect/>
          </a:stretch>
        </p:blipFill>
        <p:spPr bwMode="gray">
          <a:xfrm>
            <a:off x="4021765" y="2805023"/>
            <a:ext cx="1371600" cy="1200150"/>
          </a:xfrm>
          <a:prstGeom prst="rect">
            <a:avLst/>
          </a:prstGeom>
          <a:noFill/>
        </p:spPr>
      </p:pic>
      <p:grpSp>
        <p:nvGrpSpPr>
          <p:cNvPr id="34" name="Group 32"/>
          <p:cNvGrpSpPr>
            <a:grpSpLocks/>
          </p:cNvGrpSpPr>
          <p:nvPr>
            <p:custDataLst>
              <p:tags r:id="rId9"/>
            </p:custDataLst>
          </p:nvPr>
        </p:nvGrpSpPr>
        <p:grpSpPr bwMode="auto">
          <a:xfrm>
            <a:off x="1742241" y="5240540"/>
            <a:ext cx="1466850" cy="1447800"/>
            <a:chOff x="708" y="2203"/>
            <a:chExt cx="751" cy="741"/>
          </a:xfrm>
        </p:grpSpPr>
        <p:sp>
          <p:nvSpPr>
            <p:cNvPr id="35" name="Oval 33"/>
            <p:cNvSpPr>
              <a:spLocks noChangeArrowheads="1"/>
            </p:cNvSpPr>
            <p:nvPr/>
          </p:nvSpPr>
          <p:spPr bwMode="gray">
            <a:xfrm>
              <a:off x="728" y="2235"/>
              <a:ext cx="716" cy="709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31765"/>
                    <a:invGamma/>
                  </a:schemeClr>
                </a:gs>
              </a:gsLst>
              <a:lin ang="5400000" scaled="1"/>
            </a:gradFill>
            <a:ln w="38100" algn="ctr">
              <a:solidFill>
                <a:srgbClr val="F8F8F8">
                  <a:alpha val="80000"/>
                </a:srgb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pic>
          <p:nvPicPr>
            <p:cNvPr id="36" name="Picture 34" descr="cir_lighteffect0"/>
            <p:cNvPicPr>
              <a:picLocks noChangeAspect="1" noChangeArrowheads="1"/>
            </p:cNvPicPr>
            <p:nvPr/>
          </p:nvPicPr>
          <p:blipFill>
            <a:blip r:embed="rId30">
              <a:lum bright="18000" contrast="-12000"/>
            </a:blip>
            <a:srcRect/>
            <a:stretch>
              <a:fillRect/>
            </a:stretch>
          </p:blipFill>
          <p:spPr bwMode="gray">
            <a:xfrm>
              <a:off x="708" y="2203"/>
              <a:ext cx="751" cy="644"/>
            </a:xfrm>
            <a:prstGeom prst="rect">
              <a:avLst/>
            </a:prstGeom>
            <a:noFill/>
          </p:spPr>
        </p:pic>
      </p:grpSp>
      <p:grpSp>
        <p:nvGrpSpPr>
          <p:cNvPr id="37" name="Group 32"/>
          <p:cNvGrpSpPr>
            <a:grpSpLocks/>
          </p:cNvGrpSpPr>
          <p:nvPr>
            <p:custDataLst>
              <p:tags r:id="rId10"/>
            </p:custDataLst>
          </p:nvPr>
        </p:nvGrpSpPr>
        <p:grpSpPr bwMode="auto">
          <a:xfrm>
            <a:off x="3952099" y="5384690"/>
            <a:ext cx="1466850" cy="1447800"/>
            <a:chOff x="708" y="2203"/>
            <a:chExt cx="751" cy="741"/>
          </a:xfrm>
        </p:grpSpPr>
        <p:sp>
          <p:nvSpPr>
            <p:cNvPr id="38" name="Oval 33"/>
            <p:cNvSpPr>
              <a:spLocks noChangeArrowheads="1"/>
            </p:cNvSpPr>
            <p:nvPr/>
          </p:nvSpPr>
          <p:spPr bwMode="gray">
            <a:xfrm>
              <a:off x="728" y="2235"/>
              <a:ext cx="716" cy="709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31765"/>
                    <a:invGamma/>
                  </a:schemeClr>
                </a:gs>
              </a:gsLst>
              <a:lin ang="5400000" scaled="1"/>
            </a:gradFill>
            <a:ln w="38100" algn="ctr">
              <a:solidFill>
                <a:srgbClr val="F8F8F8">
                  <a:alpha val="80000"/>
                </a:srgb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pic>
          <p:nvPicPr>
            <p:cNvPr id="39" name="Picture 34" descr="cir_lighteffect0"/>
            <p:cNvPicPr>
              <a:picLocks noChangeAspect="1" noChangeArrowheads="1"/>
            </p:cNvPicPr>
            <p:nvPr/>
          </p:nvPicPr>
          <p:blipFill>
            <a:blip r:embed="rId30">
              <a:lum bright="18000" contrast="-12000"/>
            </a:blip>
            <a:srcRect/>
            <a:stretch>
              <a:fillRect/>
            </a:stretch>
          </p:blipFill>
          <p:spPr bwMode="gray">
            <a:xfrm>
              <a:off x="708" y="2203"/>
              <a:ext cx="751" cy="644"/>
            </a:xfrm>
            <a:prstGeom prst="rect">
              <a:avLst/>
            </a:prstGeom>
            <a:noFill/>
          </p:spPr>
        </p:pic>
      </p:grpSp>
      <p:grpSp>
        <p:nvGrpSpPr>
          <p:cNvPr id="40" name="Group 32"/>
          <p:cNvGrpSpPr>
            <a:grpSpLocks/>
          </p:cNvGrpSpPr>
          <p:nvPr>
            <p:custDataLst>
              <p:tags r:id="rId11"/>
            </p:custDataLst>
          </p:nvPr>
        </p:nvGrpSpPr>
        <p:grpSpPr bwMode="auto">
          <a:xfrm>
            <a:off x="6167975" y="5031575"/>
            <a:ext cx="1466850" cy="1447800"/>
            <a:chOff x="708" y="2203"/>
            <a:chExt cx="751" cy="741"/>
          </a:xfrm>
        </p:grpSpPr>
        <p:sp>
          <p:nvSpPr>
            <p:cNvPr id="41" name="Oval 33"/>
            <p:cNvSpPr>
              <a:spLocks noChangeArrowheads="1"/>
            </p:cNvSpPr>
            <p:nvPr/>
          </p:nvSpPr>
          <p:spPr bwMode="gray">
            <a:xfrm>
              <a:off x="728" y="2235"/>
              <a:ext cx="716" cy="709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31765"/>
                    <a:invGamma/>
                  </a:schemeClr>
                </a:gs>
              </a:gsLst>
              <a:lin ang="5400000" scaled="1"/>
            </a:gradFill>
            <a:ln w="38100" algn="ctr">
              <a:solidFill>
                <a:srgbClr val="F8F8F8">
                  <a:alpha val="80000"/>
                </a:srgb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pic>
          <p:nvPicPr>
            <p:cNvPr id="42" name="Picture 34" descr="cir_lighteffect0"/>
            <p:cNvPicPr>
              <a:picLocks noChangeAspect="1" noChangeArrowheads="1"/>
            </p:cNvPicPr>
            <p:nvPr/>
          </p:nvPicPr>
          <p:blipFill>
            <a:blip r:embed="rId30">
              <a:lum bright="18000" contrast="-12000"/>
            </a:blip>
            <a:srcRect/>
            <a:stretch>
              <a:fillRect/>
            </a:stretch>
          </p:blipFill>
          <p:spPr bwMode="gray">
            <a:xfrm>
              <a:off x="708" y="2203"/>
              <a:ext cx="751" cy="644"/>
            </a:xfrm>
            <a:prstGeom prst="rect">
              <a:avLst/>
            </a:prstGeom>
            <a:noFill/>
          </p:spPr>
        </p:pic>
      </p:grpSp>
      <p:sp>
        <p:nvSpPr>
          <p:cNvPr id="3" name="ZoneTexte 2"/>
          <p:cNvSpPr txBox="1"/>
          <p:nvPr>
            <p:custDataLst>
              <p:tags r:id="rId12"/>
            </p:custDataLst>
          </p:nvPr>
        </p:nvSpPr>
        <p:spPr>
          <a:xfrm>
            <a:off x="2281716" y="5795628"/>
            <a:ext cx="4748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ZK 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4" name="ZoneTexte 3"/>
          <p:cNvSpPr txBox="1"/>
          <p:nvPr>
            <p:custDataLst>
              <p:tags r:id="rId13"/>
            </p:custDataLst>
          </p:nvPr>
        </p:nvSpPr>
        <p:spPr>
          <a:xfrm>
            <a:off x="3991163" y="5736749"/>
            <a:ext cx="14129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TEMS </a:t>
            </a:r>
          </a:p>
          <a:p>
            <a:pPr algn="ctr"/>
            <a:r>
              <a:rPr lang="fr-FR" b="1" dirty="0" smtClean="0">
                <a:solidFill>
                  <a:schemeClr val="bg1"/>
                </a:solidFill>
              </a:rPr>
              <a:t>Investigation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2" name="ZoneTexte 11"/>
          <p:cNvSpPr txBox="1"/>
          <p:nvPr>
            <p:custDataLst>
              <p:tags r:id="rId14"/>
            </p:custDataLst>
          </p:nvPr>
        </p:nvSpPr>
        <p:spPr>
          <a:xfrm>
            <a:off x="6554822" y="5571681"/>
            <a:ext cx="806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NEMO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43" name="Flèche vers le bas 42"/>
          <p:cNvSpPr/>
          <p:nvPr>
            <p:custDataLst>
              <p:tags r:id="rId15"/>
            </p:custDataLst>
          </p:nvPr>
        </p:nvSpPr>
        <p:spPr>
          <a:xfrm rot="3209631">
            <a:off x="3216857" y="4674482"/>
            <a:ext cx="550045" cy="884228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Flèche vers le bas 43"/>
          <p:cNvSpPr/>
          <p:nvPr>
            <p:custDataLst>
              <p:tags r:id="rId16"/>
            </p:custDataLst>
          </p:nvPr>
        </p:nvSpPr>
        <p:spPr>
          <a:xfrm rot="184415">
            <a:off x="4329314" y="5005040"/>
            <a:ext cx="550045" cy="472963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Flèche vers le bas 44"/>
          <p:cNvSpPr/>
          <p:nvPr>
            <p:custDataLst>
              <p:tags r:id="rId17"/>
            </p:custDataLst>
          </p:nvPr>
        </p:nvSpPr>
        <p:spPr>
          <a:xfrm rot="17963091">
            <a:off x="5549737" y="3843909"/>
            <a:ext cx="550045" cy="1666795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50" name="Picture 2"/>
          <p:cNvPicPr>
            <a:picLocks noChangeAspect="1" noChangeArrowheads="1"/>
          </p:cNvPicPr>
          <p:nvPr>
            <p:custDataLst>
              <p:tags r:id="rId18"/>
            </p:custDataLst>
          </p:nvPr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435" y="1933396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4" name="Étoile à 10 branches 53"/>
          <p:cNvSpPr/>
          <p:nvPr>
            <p:custDataLst>
              <p:tags r:id="rId19"/>
            </p:custDataLst>
          </p:nvPr>
        </p:nvSpPr>
        <p:spPr>
          <a:xfrm>
            <a:off x="-3170" y="1463887"/>
            <a:ext cx="1801613" cy="821666"/>
          </a:xfrm>
          <a:prstGeom prst="star10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SAMSUNG</a:t>
            </a:r>
          </a:p>
        </p:txBody>
      </p:sp>
      <p:sp>
        <p:nvSpPr>
          <p:cNvPr id="56" name="Étoile à 10 branches 55"/>
          <p:cNvSpPr/>
          <p:nvPr>
            <p:custDataLst>
              <p:tags r:id="rId20"/>
            </p:custDataLst>
          </p:nvPr>
        </p:nvSpPr>
        <p:spPr>
          <a:xfrm>
            <a:off x="158488" y="3333307"/>
            <a:ext cx="1139127" cy="821666"/>
          </a:xfrm>
          <a:prstGeom prst="star10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Nokia</a:t>
            </a:r>
          </a:p>
        </p:txBody>
      </p:sp>
      <p:sp>
        <p:nvSpPr>
          <p:cNvPr id="57" name="Étoile à 10 branches 56"/>
          <p:cNvSpPr/>
          <p:nvPr>
            <p:custDataLst>
              <p:tags r:id="rId21"/>
            </p:custDataLst>
          </p:nvPr>
        </p:nvSpPr>
        <p:spPr>
          <a:xfrm>
            <a:off x="2670937" y="1687023"/>
            <a:ext cx="1503323" cy="821666"/>
          </a:xfrm>
          <a:prstGeom prst="star10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Sony Ericsson 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>
            <p:custDataLst>
              <p:tags r:id="rId22"/>
            </p:custDataLst>
          </p:nvPr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1878" y="1545796"/>
            <a:ext cx="1837796" cy="1410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Titre 1"/>
          <p:cNvSpPr txBox="1">
            <a:spLocks/>
          </p:cNvSpPr>
          <p:nvPr>
            <p:custDataLst>
              <p:tags r:id="rId23"/>
            </p:custDataLst>
          </p:nvPr>
        </p:nvSpPr>
        <p:spPr>
          <a:xfrm>
            <a:off x="1442859" y="175418"/>
            <a:ext cx="7391400" cy="56356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 charset="0"/>
              </a:rPr>
              <a:t> </a:t>
            </a:r>
            <a:r>
              <a:rPr lang="fr-F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 charset="0"/>
              </a:rPr>
              <a:t>QoS</a:t>
            </a: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 charset="0"/>
              </a:rPr>
              <a:t> </a:t>
            </a:r>
            <a:r>
              <a:rPr lang="fr-F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 charset="0"/>
              </a:rPr>
              <a:t>Multimedia</a:t>
            </a: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 charset="0"/>
              </a:rPr>
              <a:t> EXPERTISE of the ESMT</a:t>
            </a:r>
          </a:p>
        </p:txBody>
      </p:sp>
      <p:pic>
        <p:nvPicPr>
          <p:cNvPr id="47" name="Picture 6" descr="C:\Users\sawadogo\Desktop\ESMT - Logo.jpg"/>
          <p:cNvPicPr>
            <a:picLocks noChangeAspect="1" noChangeArrowheads="1"/>
          </p:cNvPicPr>
          <p:nvPr>
            <p:custDataLst>
              <p:tags r:id="rId24"/>
            </p:custDataLst>
          </p:nvPr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0"/>
            <a:ext cx="2368550" cy="125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Espace réservé du numéro de diapositive 3"/>
          <p:cNvSpPr txBox="1">
            <a:spLocks/>
          </p:cNvSpPr>
          <p:nvPr/>
        </p:nvSpPr>
        <p:spPr>
          <a:xfrm>
            <a:off x="6667500" y="6398384"/>
            <a:ext cx="2133600" cy="365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fr-FR"/>
            </a:defPPr>
            <a:lvl1pPr marL="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1pPr>
            <a:lvl2pPr marL="742950" indent="-28575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2pPr>
            <a:lvl3pPr marL="1143000" indent="-22860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3pPr>
            <a:lvl4pPr marL="1600200" indent="-22860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4pPr>
            <a:lvl5pPr marL="2057400" indent="-22860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5pPr>
            <a:lvl6pPr marL="2514600" indent="-228600" algn="ctr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6pPr>
            <a:lvl7pPr marL="2971800" indent="-228600" algn="ctr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7pPr>
            <a:lvl8pPr marL="3429000" indent="-228600" algn="ctr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8pPr>
            <a:lvl9pPr marL="3886200" indent="-228600" algn="ctr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9pPr>
          </a:lstStyle>
          <a:p>
            <a:pPr algn="r" eaLnBrk="1" hangingPunct="1"/>
            <a:fld id="{80E06B70-0445-417B-B561-36D97367D740}" type="slidenum">
              <a:rPr kumimoji="0" lang="fr-BE" sz="1400" b="0" smtClean="0">
                <a:solidFill>
                  <a:schemeClr val="tx1"/>
                </a:solidFill>
              </a:rPr>
              <a:pPr algn="r" eaLnBrk="1" hangingPunct="1"/>
              <a:t>8</a:t>
            </a:fld>
            <a:endParaRPr kumimoji="0" lang="fr-BE" sz="1400" b="0" dirty="0" smtClean="0">
              <a:solidFill>
                <a:schemeClr val="tx1"/>
              </a:solidFill>
            </a:endParaRPr>
          </a:p>
        </p:txBody>
      </p:sp>
      <p:grpSp>
        <p:nvGrpSpPr>
          <p:cNvPr id="49" name="Group 32"/>
          <p:cNvGrpSpPr>
            <a:grpSpLocks/>
          </p:cNvGrpSpPr>
          <p:nvPr>
            <p:custDataLst>
              <p:tags r:id="rId25"/>
            </p:custDataLst>
          </p:nvPr>
        </p:nvGrpSpPr>
        <p:grpSpPr bwMode="auto">
          <a:xfrm>
            <a:off x="445850" y="4217496"/>
            <a:ext cx="1466850" cy="1447800"/>
            <a:chOff x="708" y="2203"/>
            <a:chExt cx="751" cy="741"/>
          </a:xfrm>
        </p:grpSpPr>
        <p:sp>
          <p:nvSpPr>
            <p:cNvPr id="50" name="Oval 33"/>
            <p:cNvSpPr>
              <a:spLocks noChangeArrowheads="1"/>
            </p:cNvSpPr>
            <p:nvPr/>
          </p:nvSpPr>
          <p:spPr bwMode="gray">
            <a:xfrm>
              <a:off x="728" y="2235"/>
              <a:ext cx="716" cy="709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31765"/>
                    <a:invGamma/>
                  </a:schemeClr>
                </a:gs>
              </a:gsLst>
              <a:lin ang="5400000" scaled="1"/>
            </a:gradFill>
            <a:ln w="38100" algn="ctr">
              <a:solidFill>
                <a:srgbClr val="F8F8F8">
                  <a:alpha val="80000"/>
                </a:srgb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pic>
          <p:nvPicPr>
            <p:cNvPr id="51" name="Picture 34" descr="cir_lighteffect0"/>
            <p:cNvPicPr>
              <a:picLocks noChangeAspect="1" noChangeArrowheads="1"/>
            </p:cNvPicPr>
            <p:nvPr/>
          </p:nvPicPr>
          <p:blipFill>
            <a:blip r:embed="rId30">
              <a:lum bright="18000" contrast="-12000"/>
            </a:blip>
            <a:srcRect/>
            <a:stretch>
              <a:fillRect/>
            </a:stretch>
          </p:blipFill>
          <p:spPr bwMode="gray">
            <a:xfrm>
              <a:off x="708" y="2203"/>
              <a:ext cx="751" cy="644"/>
            </a:xfrm>
            <a:prstGeom prst="rect">
              <a:avLst/>
            </a:prstGeom>
            <a:noFill/>
          </p:spPr>
        </p:pic>
      </p:grpSp>
      <p:sp>
        <p:nvSpPr>
          <p:cNvPr id="52" name="ZoneTexte 51"/>
          <p:cNvSpPr txBox="1"/>
          <p:nvPr>
            <p:custDataLst>
              <p:tags r:id="rId26"/>
            </p:custDataLst>
          </p:nvPr>
        </p:nvSpPr>
        <p:spPr>
          <a:xfrm>
            <a:off x="632613" y="4734523"/>
            <a:ext cx="1146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ACCUVER 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53" name="Flèche vers le bas 52"/>
          <p:cNvSpPr/>
          <p:nvPr>
            <p:custDataLst>
              <p:tags r:id="rId27"/>
            </p:custDataLst>
          </p:nvPr>
        </p:nvSpPr>
        <p:spPr>
          <a:xfrm rot="4548749">
            <a:off x="2401450" y="3453687"/>
            <a:ext cx="550045" cy="182664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39989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9"/>
          <a:srcRect/>
          <a:stretch>
            <a:fillRect/>
          </a:stretch>
        </p:blipFill>
        <p:spPr bwMode="auto">
          <a:xfrm>
            <a:off x="6019274" y="5541546"/>
            <a:ext cx="908384" cy="1163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" name="Étoile à 10 branches 55"/>
          <p:cNvSpPr/>
          <p:nvPr>
            <p:custDataLst>
              <p:tags r:id="rId2"/>
            </p:custDataLst>
          </p:nvPr>
        </p:nvSpPr>
        <p:spPr>
          <a:xfrm>
            <a:off x="5508326" y="1504369"/>
            <a:ext cx="2110951" cy="1042816"/>
          </a:xfrm>
          <a:prstGeom prst="star10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/>
              <a:t>VoIP</a:t>
            </a:r>
            <a:r>
              <a:rPr lang="fr-FR" dirty="0" smtClean="0"/>
              <a:t>, NGN, IMS and PS Domain</a:t>
            </a:r>
            <a:endParaRPr lang="fr-FR" dirty="0"/>
          </a:p>
        </p:txBody>
      </p:sp>
      <p:sp>
        <p:nvSpPr>
          <p:cNvPr id="54" name="Étoile à 10 branches 53"/>
          <p:cNvSpPr/>
          <p:nvPr>
            <p:custDataLst>
              <p:tags r:id="rId3"/>
            </p:custDataLst>
          </p:nvPr>
        </p:nvSpPr>
        <p:spPr>
          <a:xfrm>
            <a:off x="452417" y="1767904"/>
            <a:ext cx="1801613" cy="821666"/>
          </a:xfrm>
          <a:prstGeom prst="star10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Field CS </a:t>
            </a:r>
            <a:endParaRPr lang="fr-FR" dirty="0"/>
          </a:p>
        </p:txBody>
      </p:sp>
      <p:grpSp>
        <p:nvGrpSpPr>
          <p:cNvPr id="2" name="Group 2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816204" y="1265284"/>
            <a:ext cx="6819900" cy="4975225"/>
            <a:chOff x="735" y="117"/>
            <a:chExt cx="4315" cy="3352"/>
          </a:xfrm>
        </p:grpSpPr>
        <p:sp>
          <p:nvSpPr>
            <p:cNvPr id="8" name="AutoShape 3"/>
            <p:cNvSpPr>
              <a:spLocks noChangeArrowheads="1"/>
            </p:cNvSpPr>
            <p:nvPr/>
          </p:nvSpPr>
          <p:spPr bwMode="gray">
            <a:xfrm flipV="1">
              <a:off x="735" y="117"/>
              <a:ext cx="4315" cy="3352"/>
            </a:xfrm>
            <a:custGeom>
              <a:avLst/>
              <a:gdLst>
                <a:gd name="G0" fmla="+- 9915 0 0"/>
                <a:gd name="G1" fmla="+- -11780953 0 0"/>
                <a:gd name="G2" fmla="+- 0 0 -11780953"/>
                <a:gd name="T0" fmla="*/ 0 256 1"/>
                <a:gd name="T1" fmla="*/ 180 256 1"/>
                <a:gd name="G3" fmla="+- -11780953 T0 T1"/>
                <a:gd name="T2" fmla="*/ 0 256 1"/>
                <a:gd name="T3" fmla="*/ 90 256 1"/>
                <a:gd name="G4" fmla="+- -11780953 T2 T3"/>
                <a:gd name="G5" fmla="*/ G4 2 1"/>
                <a:gd name="T4" fmla="*/ 90 256 1"/>
                <a:gd name="T5" fmla="*/ 0 256 1"/>
                <a:gd name="G6" fmla="+- -11780953 T4 T5"/>
                <a:gd name="G7" fmla="*/ G6 2 1"/>
                <a:gd name="G8" fmla="abs -11780953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915"/>
                <a:gd name="G18" fmla="*/ 9915 1 2"/>
                <a:gd name="G19" fmla="+- G18 5400 0"/>
                <a:gd name="G20" fmla="cos G19 -11780953"/>
                <a:gd name="G21" fmla="sin G19 -11780953"/>
                <a:gd name="G22" fmla="+- G20 10800 0"/>
                <a:gd name="G23" fmla="+- G21 10800 0"/>
                <a:gd name="G24" fmla="+- 10800 0 G20"/>
                <a:gd name="G25" fmla="+- 9915 10800 0"/>
                <a:gd name="G26" fmla="?: G9 G17 G25"/>
                <a:gd name="G27" fmla="?: G9 0 21600"/>
                <a:gd name="G28" fmla="cos 10800 -11780953"/>
                <a:gd name="G29" fmla="sin 10800 -11780953"/>
                <a:gd name="G30" fmla="sin 9915 -11780953"/>
                <a:gd name="G31" fmla="+- G28 10800 0"/>
                <a:gd name="G32" fmla="+- G29 10800 0"/>
                <a:gd name="G33" fmla="+- G30 10800 0"/>
                <a:gd name="G34" fmla="?: G4 0 G31"/>
                <a:gd name="G35" fmla="?: -11780953 G34 0"/>
                <a:gd name="G36" fmla="?: G6 G35 G31"/>
                <a:gd name="G37" fmla="+- 21600 0 G36"/>
                <a:gd name="G38" fmla="?: G4 0 G33"/>
                <a:gd name="G39" fmla="?: -11780953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442 w 21600"/>
                <a:gd name="T15" fmla="*/ 10757 h 21600"/>
                <a:gd name="T16" fmla="*/ 10800 w 21600"/>
                <a:gd name="T17" fmla="*/ 885 h 21600"/>
                <a:gd name="T18" fmla="*/ 21158 w 21600"/>
                <a:gd name="T19" fmla="*/ 1075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85" y="10759"/>
                  </a:moveTo>
                  <a:cubicBezTo>
                    <a:pt x="907" y="5299"/>
                    <a:pt x="5340" y="884"/>
                    <a:pt x="10800" y="885"/>
                  </a:cubicBezTo>
                  <a:cubicBezTo>
                    <a:pt x="16259" y="885"/>
                    <a:pt x="20692" y="5299"/>
                    <a:pt x="20714" y="10759"/>
                  </a:cubicBezTo>
                  <a:lnTo>
                    <a:pt x="21599" y="10755"/>
                  </a:lnTo>
                  <a:cubicBezTo>
                    <a:pt x="21575" y="4808"/>
                    <a:pt x="16747" y="-1"/>
                    <a:pt x="10799" y="0"/>
                  </a:cubicBezTo>
                  <a:cubicBezTo>
                    <a:pt x="4852" y="0"/>
                    <a:pt x="24" y="4808"/>
                    <a:pt x="0" y="10755"/>
                  </a:cubicBezTo>
                  <a:close/>
                </a:path>
              </a:pathLst>
            </a:custGeom>
            <a:gradFill rotWithShape="1">
              <a:gsLst>
                <a:gs pos="0">
                  <a:schemeClr val="folHlink">
                    <a:gamma/>
                    <a:tint val="69804"/>
                    <a:invGamma/>
                    <a:alpha val="30000"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tint val="69804"/>
                    <a:invGamma/>
                    <a:alpha val="30000"/>
                  </a:schemeClr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9" name="AutoShape 4"/>
            <p:cNvSpPr>
              <a:spLocks noChangeArrowheads="1"/>
            </p:cNvSpPr>
            <p:nvPr/>
          </p:nvSpPr>
          <p:spPr bwMode="gray">
            <a:xfrm flipV="1">
              <a:off x="1042" y="376"/>
              <a:ext cx="3665" cy="2847"/>
            </a:xfrm>
            <a:custGeom>
              <a:avLst/>
              <a:gdLst>
                <a:gd name="G0" fmla="+- 9915 0 0"/>
                <a:gd name="G1" fmla="+- -11780953 0 0"/>
                <a:gd name="G2" fmla="+- 0 0 -11780953"/>
                <a:gd name="T0" fmla="*/ 0 256 1"/>
                <a:gd name="T1" fmla="*/ 180 256 1"/>
                <a:gd name="G3" fmla="+- -11780953 T0 T1"/>
                <a:gd name="T2" fmla="*/ 0 256 1"/>
                <a:gd name="T3" fmla="*/ 90 256 1"/>
                <a:gd name="G4" fmla="+- -11780953 T2 T3"/>
                <a:gd name="G5" fmla="*/ G4 2 1"/>
                <a:gd name="T4" fmla="*/ 90 256 1"/>
                <a:gd name="T5" fmla="*/ 0 256 1"/>
                <a:gd name="G6" fmla="+- -11780953 T4 T5"/>
                <a:gd name="G7" fmla="*/ G6 2 1"/>
                <a:gd name="G8" fmla="abs -11780953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915"/>
                <a:gd name="G18" fmla="*/ 9915 1 2"/>
                <a:gd name="G19" fmla="+- G18 5400 0"/>
                <a:gd name="G20" fmla="cos G19 -11780953"/>
                <a:gd name="G21" fmla="sin G19 -11780953"/>
                <a:gd name="G22" fmla="+- G20 10800 0"/>
                <a:gd name="G23" fmla="+- G21 10800 0"/>
                <a:gd name="G24" fmla="+- 10800 0 G20"/>
                <a:gd name="G25" fmla="+- 9915 10800 0"/>
                <a:gd name="G26" fmla="?: G9 G17 G25"/>
                <a:gd name="G27" fmla="?: G9 0 21600"/>
                <a:gd name="G28" fmla="cos 10800 -11780953"/>
                <a:gd name="G29" fmla="sin 10800 -11780953"/>
                <a:gd name="G30" fmla="sin 9915 -11780953"/>
                <a:gd name="G31" fmla="+- G28 10800 0"/>
                <a:gd name="G32" fmla="+- G29 10800 0"/>
                <a:gd name="G33" fmla="+- G30 10800 0"/>
                <a:gd name="G34" fmla="?: G4 0 G31"/>
                <a:gd name="G35" fmla="?: -11780953 G34 0"/>
                <a:gd name="G36" fmla="?: G6 G35 G31"/>
                <a:gd name="G37" fmla="+- 21600 0 G36"/>
                <a:gd name="G38" fmla="?: G4 0 G33"/>
                <a:gd name="G39" fmla="?: -11780953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442 w 21600"/>
                <a:gd name="T15" fmla="*/ 10757 h 21600"/>
                <a:gd name="T16" fmla="*/ 10800 w 21600"/>
                <a:gd name="T17" fmla="*/ 885 h 21600"/>
                <a:gd name="T18" fmla="*/ 21158 w 21600"/>
                <a:gd name="T19" fmla="*/ 1075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85" y="10759"/>
                  </a:moveTo>
                  <a:cubicBezTo>
                    <a:pt x="907" y="5299"/>
                    <a:pt x="5340" y="884"/>
                    <a:pt x="10800" y="885"/>
                  </a:cubicBezTo>
                  <a:cubicBezTo>
                    <a:pt x="16259" y="885"/>
                    <a:pt x="20692" y="5299"/>
                    <a:pt x="20714" y="10759"/>
                  </a:cubicBezTo>
                  <a:lnTo>
                    <a:pt x="21599" y="10755"/>
                  </a:lnTo>
                  <a:cubicBezTo>
                    <a:pt x="21575" y="4808"/>
                    <a:pt x="16747" y="-1"/>
                    <a:pt x="10799" y="0"/>
                  </a:cubicBezTo>
                  <a:cubicBezTo>
                    <a:pt x="4852" y="0"/>
                    <a:pt x="24" y="4808"/>
                    <a:pt x="0" y="10755"/>
                  </a:cubicBezTo>
                  <a:close/>
                </a:path>
              </a:pathLst>
            </a:custGeom>
            <a:gradFill rotWithShape="1">
              <a:gsLst>
                <a:gs pos="0">
                  <a:schemeClr val="folHlink">
                    <a:gamma/>
                    <a:tint val="69804"/>
                    <a:invGamma/>
                    <a:alpha val="30000"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tint val="69804"/>
                    <a:invGamma/>
                    <a:alpha val="30000"/>
                  </a:schemeClr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" name="AutoShape 5"/>
            <p:cNvSpPr>
              <a:spLocks noChangeArrowheads="1"/>
            </p:cNvSpPr>
            <p:nvPr/>
          </p:nvSpPr>
          <p:spPr bwMode="gray">
            <a:xfrm flipV="1">
              <a:off x="1315" y="540"/>
              <a:ext cx="3148" cy="2445"/>
            </a:xfrm>
            <a:custGeom>
              <a:avLst/>
              <a:gdLst>
                <a:gd name="G0" fmla="+- 9915 0 0"/>
                <a:gd name="G1" fmla="+- -11780953 0 0"/>
                <a:gd name="G2" fmla="+- 0 0 -11780953"/>
                <a:gd name="T0" fmla="*/ 0 256 1"/>
                <a:gd name="T1" fmla="*/ 180 256 1"/>
                <a:gd name="G3" fmla="+- -11780953 T0 T1"/>
                <a:gd name="T2" fmla="*/ 0 256 1"/>
                <a:gd name="T3" fmla="*/ 90 256 1"/>
                <a:gd name="G4" fmla="+- -11780953 T2 T3"/>
                <a:gd name="G5" fmla="*/ G4 2 1"/>
                <a:gd name="T4" fmla="*/ 90 256 1"/>
                <a:gd name="T5" fmla="*/ 0 256 1"/>
                <a:gd name="G6" fmla="+- -11780953 T4 T5"/>
                <a:gd name="G7" fmla="*/ G6 2 1"/>
                <a:gd name="G8" fmla="abs -11780953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915"/>
                <a:gd name="G18" fmla="*/ 9915 1 2"/>
                <a:gd name="G19" fmla="+- G18 5400 0"/>
                <a:gd name="G20" fmla="cos G19 -11780953"/>
                <a:gd name="G21" fmla="sin G19 -11780953"/>
                <a:gd name="G22" fmla="+- G20 10800 0"/>
                <a:gd name="G23" fmla="+- G21 10800 0"/>
                <a:gd name="G24" fmla="+- 10800 0 G20"/>
                <a:gd name="G25" fmla="+- 9915 10800 0"/>
                <a:gd name="G26" fmla="?: G9 G17 G25"/>
                <a:gd name="G27" fmla="?: G9 0 21600"/>
                <a:gd name="G28" fmla="cos 10800 -11780953"/>
                <a:gd name="G29" fmla="sin 10800 -11780953"/>
                <a:gd name="G30" fmla="sin 9915 -11780953"/>
                <a:gd name="G31" fmla="+- G28 10800 0"/>
                <a:gd name="G32" fmla="+- G29 10800 0"/>
                <a:gd name="G33" fmla="+- G30 10800 0"/>
                <a:gd name="G34" fmla="?: G4 0 G31"/>
                <a:gd name="G35" fmla="?: -11780953 G34 0"/>
                <a:gd name="G36" fmla="?: G6 G35 G31"/>
                <a:gd name="G37" fmla="+- 21600 0 G36"/>
                <a:gd name="G38" fmla="?: G4 0 G33"/>
                <a:gd name="G39" fmla="?: -11780953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442 w 21600"/>
                <a:gd name="T15" fmla="*/ 10757 h 21600"/>
                <a:gd name="T16" fmla="*/ 10800 w 21600"/>
                <a:gd name="T17" fmla="*/ 885 h 21600"/>
                <a:gd name="T18" fmla="*/ 21158 w 21600"/>
                <a:gd name="T19" fmla="*/ 1075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85" y="10759"/>
                  </a:moveTo>
                  <a:cubicBezTo>
                    <a:pt x="907" y="5299"/>
                    <a:pt x="5340" y="884"/>
                    <a:pt x="10800" y="885"/>
                  </a:cubicBezTo>
                  <a:cubicBezTo>
                    <a:pt x="16259" y="885"/>
                    <a:pt x="20692" y="5299"/>
                    <a:pt x="20714" y="10759"/>
                  </a:cubicBezTo>
                  <a:lnTo>
                    <a:pt x="21599" y="10755"/>
                  </a:lnTo>
                  <a:cubicBezTo>
                    <a:pt x="21575" y="4808"/>
                    <a:pt x="16747" y="-1"/>
                    <a:pt x="10799" y="0"/>
                  </a:cubicBezTo>
                  <a:cubicBezTo>
                    <a:pt x="4852" y="0"/>
                    <a:pt x="24" y="4808"/>
                    <a:pt x="0" y="10755"/>
                  </a:cubicBezTo>
                  <a:close/>
                </a:path>
              </a:pathLst>
            </a:custGeom>
            <a:gradFill rotWithShape="1">
              <a:gsLst>
                <a:gs pos="0">
                  <a:schemeClr val="folHlink">
                    <a:gamma/>
                    <a:tint val="69804"/>
                    <a:invGamma/>
                    <a:alpha val="30000"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tint val="69804"/>
                    <a:invGamma/>
                    <a:alpha val="30000"/>
                  </a:schemeClr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1" name="AutoShape 6"/>
            <p:cNvSpPr>
              <a:spLocks noChangeArrowheads="1"/>
            </p:cNvSpPr>
            <p:nvPr/>
          </p:nvSpPr>
          <p:spPr bwMode="gray">
            <a:xfrm flipV="1">
              <a:off x="1660" y="889"/>
              <a:ext cx="2409" cy="1871"/>
            </a:xfrm>
            <a:custGeom>
              <a:avLst/>
              <a:gdLst>
                <a:gd name="G0" fmla="+- 9915 0 0"/>
                <a:gd name="G1" fmla="+- -11780953 0 0"/>
                <a:gd name="G2" fmla="+- 0 0 -11780953"/>
                <a:gd name="T0" fmla="*/ 0 256 1"/>
                <a:gd name="T1" fmla="*/ 180 256 1"/>
                <a:gd name="G3" fmla="+- -11780953 T0 T1"/>
                <a:gd name="T2" fmla="*/ 0 256 1"/>
                <a:gd name="T3" fmla="*/ 90 256 1"/>
                <a:gd name="G4" fmla="+- -11780953 T2 T3"/>
                <a:gd name="G5" fmla="*/ G4 2 1"/>
                <a:gd name="T4" fmla="*/ 90 256 1"/>
                <a:gd name="T5" fmla="*/ 0 256 1"/>
                <a:gd name="G6" fmla="+- -11780953 T4 T5"/>
                <a:gd name="G7" fmla="*/ G6 2 1"/>
                <a:gd name="G8" fmla="abs -11780953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915"/>
                <a:gd name="G18" fmla="*/ 9915 1 2"/>
                <a:gd name="G19" fmla="+- G18 5400 0"/>
                <a:gd name="G20" fmla="cos G19 -11780953"/>
                <a:gd name="G21" fmla="sin G19 -11780953"/>
                <a:gd name="G22" fmla="+- G20 10800 0"/>
                <a:gd name="G23" fmla="+- G21 10800 0"/>
                <a:gd name="G24" fmla="+- 10800 0 G20"/>
                <a:gd name="G25" fmla="+- 9915 10800 0"/>
                <a:gd name="G26" fmla="?: G9 G17 G25"/>
                <a:gd name="G27" fmla="?: G9 0 21600"/>
                <a:gd name="G28" fmla="cos 10800 -11780953"/>
                <a:gd name="G29" fmla="sin 10800 -11780953"/>
                <a:gd name="G30" fmla="sin 9915 -11780953"/>
                <a:gd name="G31" fmla="+- G28 10800 0"/>
                <a:gd name="G32" fmla="+- G29 10800 0"/>
                <a:gd name="G33" fmla="+- G30 10800 0"/>
                <a:gd name="G34" fmla="?: G4 0 G31"/>
                <a:gd name="G35" fmla="?: -11780953 G34 0"/>
                <a:gd name="G36" fmla="?: G6 G35 G31"/>
                <a:gd name="G37" fmla="+- 21600 0 G36"/>
                <a:gd name="G38" fmla="?: G4 0 G33"/>
                <a:gd name="G39" fmla="?: -11780953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442 w 21600"/>
                <a:gd name="T15" fmla="*/ 10757 h 21600"/>
                <a:gd name="T16" fmla="*/ 10800 w 21600"/>
                <a:gd name="T17" fmla="*/ 885 h 21600"/>
                <a:gd name="T18" fmla="*/ 21158 w 21600"/>
                <a:gd name="T19" fmla="*/ 1075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85" y="10759"/>
                  </a:moveTo>
                  <a:cubicBezTo>
                    <a:pt x="907" y="5299"/>
                    <a:pt x="5340" y="884"/>
                    <a:pt x="10800" y="885"/>
                  </a:cubicBezTo>
                  <a:cubicBezTo>
                    <a:pt x="16259" y="885"/>
                    <a:pt x="20692" y="5299"/>
                    <a:pt x="20714" y="10759"/>
                  </a:cubicBezTo>
                  <a:lnTo>
                    <a:pt x="21599" y="10755"/>
                  </a:lnTo>
                  <a:cubicBezTo>
                    <a:pt x="21575" y="4808"/>
                    <a:pt x="16747" y="-1"/>
                    <a:pt x="10799" y="0"/>
                  </a:cubicBezTo>
                  <a:cubicBezTo>
                    <a:pt x="4852" y="0"/>
                    <a:pt x="24" y="4808"/>
                    <a:pt x="0" y="10755"/>
                  </a:cubicBezTo>
                  <a:close/>
                </a:path>
              </a:pathLst>
            </a:custGeom>
            <a:gradFill rotWithShape="1">
              <a:gsLst>
                <a:gs pos="0">
                  <a:schemeClr val="folHlink">
                    <a:gamma/>
                    <a:tint val="69804"/>
                    <a:invGamma/>
                    <a:alpha val="30000"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tint val="69804"/>
                    <a:invGamma/>
                    <a:alpha val="30000"/>
                  </a:schemeClr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13" name="Rectangle 28"/>
          <p:cNvSpPr>
            <a:spLocks noGrp="1" noChangeArrowheads="1"/>
          </p:cNvSpPr>
          <p:nvPr>
            <p:ph type="title"/>
            <p:custDataLst>
              <p:tags r:id="rId5"/>
            </p:custDataLst>
          </p:nvPr>
        </p:nvSpPr>
        <p:spPr>
          <a:xfrm>
            <a:off x="283022" y="1079625"/>
            <a:ext cx="7829365" cy="563562"/>
          </a:xfrm>
        </p:spPr>
        <p:txBody>
          <a:bodyPr/>
          <a:lstStyle/>
          <a:p>
            <a:pPr algn="ctr"/>
            <a:r>
              <a:rPr lang="fr-FR" sz="2600" b="1" u="sng" dirty="0" err="1" smtClean="0">
                <a:solidFill>
                  <a:srgbClr val="00B050"/>
                </a:solidFill>
                <a:latin typeface="Constantia" pitchFamily="18" charset="0"/>
              </a:rPr>
              <a:t>Presentation</a:t>
            </a:r>
            <a:r>
              <a:rPr lang="fr-FR" sz="2600" b="1" u="sng" dirty="0" smtClean="0">
                <a:solidFill>
                  <a:srgbClr val="00B050"/>
                </a:solidFill>
                <a:latin typeface="Constantia" pitchFamily="18" charset="0"/>
              </a:rPr>
              <a:t> of </a:t>
            </a:r>
            <a:r>
              <a:rPr lang="fr-FR" sz="2600" b="1" u="sng" dirty="0" err="1" smtClean="0">
                <a:solidFill>
                  <a:srgbClr val="00B050"/>
                </a:solidFill>
                <a:latin typeface="Constantia" pitchFamily="18" charset="0"/>
              </a:rPr>
              <a:t>devices</a:t>
            </a:r>
            <a:r>
              <a:rPr lang="fr-FR" sz="2600" b="1" u="sng" dirty="0" smtClean="0">
                <a:solidFill>
                  <a:srgbClr val="00B050"/>
                </a:solidFill>
                <a:latin typeface="Constantia" pitchFamily="18" charset="0"/>
              </a:rPr>
              <a:t> of </a:t>
            </a:r>
            <a:r>
              <a:rPr lang="fr-FR" sz="2600" b="1" u="sng" dirty="0" err="1" smtClean="0">
                <a:solidFill>
                  <a:srgbClr val="00B050"/>
                </a:solidFill>
                <a:latin typeface="Constantia" pitchFamily="18" charset="0"/>
              </a:rPr>
              <a:t>measurement</a:t>
            </a:r>
            <a:r>
              <a:rPr lang="fr-FR" sz="2600" b="1" u="sng" dirty="0" smtClean="0">
                <a:solidFill>
                  <a:srgbClr val="00B050"/>
                </a:solidFill>
                <a:latin typeface="Constantia" pitchFamily="18" charset="0"/>
              </a:rPr>
              <a:t> (3)</a:t>
            </a:r>
            <a:endParaRPr lang="fr-FR" sz="2600" b="1" u="sng" dirty="0">
              <a:solidFill>
                <a:srgbClr val="00B050"/>
              </a:solidFill>
              <a:latin typeface="Constantia" pitchFamily="18" charset="0"/>
            </a:endParaRPr>
          </a:p>
        </p:txBody>
      </p:sp>
      <p:sp>
        <p:nvSpPr>
          <p:cNvPr id="23" name="Text Box 2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gray">
          <a:xfrm>
            <a:off x="6019274" y="2700146"/>
            <a:ext cx="1295400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2000" dirty="0" smtClean="0">
                <a:solidFill>
                  <a:schemeClr val="bg1"/>
                </a:solidFill>
              </a:rPr>
              <a:t>GPS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24" name="Text Box 38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gray">
          <a:xfrm>
            <a:off x="3183034" y="3858016"/>
            <a:ext cx="1411827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fr-FR" sz="2000" dirty="0" smtClean="0">
                <a:solidFill>
                  <a:schemeClr val="bg1"/>
                </a:solidFill>
              </a:rPr>
              <a:t>Tools for monitoring</a:t>
            </a:r>
          </a:p>
        </p:txBody>
      </p:sp>
      <p:grpSp>
        <p:nvGrpSpPr>
          <p:cNvPr id="4" name="Group 32"/>
          <p:cNvGrpSpPr>
            <a:grpSpLocks/>
          </p:cNvGrpSpPr>
          <p:nvPr>
            <p:custDataLst>
              <p:tags r:id="rId8"/>
            </p:custDataLst>
          </p:nvPr>
        </p:nvGrpSpPr>
        <p:grpSpPr bwMode="auto">
          <a:xfrm>
            <a:off x="698146" y="2344522"/>
            <a:ext cx="1466850" cy="1447800"/>
            <a:chOff x="708" y="2203"/>
            <a:chExt cx="751" cy="741"/>
          </a:xfrm>
        </p:grpSpPr>
        <p:sp>
          <p:nvSpPr>
            <p:cNvPr id="35" name="Oval 33"/>
            <p:cNvSpPr>
              <a:spLocks noChangeArrowheads="1"/>
            </p:cNvSpPr>
            <p:nvPr/>
          </p:nvSpPr>
          <p:spPr bwMode="gray">
            <a:xfrm>
              <a:off x="728" y="2235"/>
              <a:ext cx="716" cy="709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31765"/>
                    <a:invGamma/>
                  </a:schemeClr>
                </a:gs>
              </a:gsLst>
              <a:lin ang="5400000" scaled="1"/>
            </a:gradFill>
            <a:ln w="38100" algn="ctr">
              <a:solidFill>
                <a:srgbClr val="F8F8F8">
                  <a:alpha val="80000"/>
                </a:srgb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pic>
          <p:nvPicPr>
            <p:cNvPr id="36" name="Picture 34" descr="cir_lighteffect0"/>
            <p:cNvPicPr>
              <a:picLocks noChangeAspect="1" noChangeArrowheads="1"/>
            </p:cNvPicPr>
            <p:nvPr/>
          </p:nvPicPr>
          <p:blipFill>
            <a:blip r:embed="rId30">
              <a:lum bright="18000" contrast="-12000"/>
            </a:blip>
            <a:srcRect/>
            <a:stretch>
              <a:fillRect/>
            </a:stretch>
          </p:blipFill>
          <p:spPr bwMode="gray">
            <a:xfrm>
              <a:off x="708" y="2203"/>
              <a:ext cx="751" cy="644"/>
            </a:xfrm>
            <a:prstGeom prst="rect">
              <a:avLst/>
            </a:prstGeom>
            <a:noFill/>
          </p:spPr>
        </p:pic>
      </p:grpSp>
      <p:grpSp>
        <p:nvGrpSpPr>
          <p:cNvPr id="5" name="Group 32"/>
          <p:cNvGrpSpPr>
            <a:grpSpLocks/>
          </p:cNvGrpSpPr>
          <p:nvPr>
            <p:custDataLst>
              <p:tags r:id="rId9"/>
            </p:custDataLst>
          </p:nvPr>
        </p:nvGrpSpPr>
        <p:grpSpPr bwMode="auto">
          <a:xfrm>
            <a:off x="5847824" y="2354471"/>
            <a:ext cx="1466850" cy="1447800"/>
            <a:chOff x="708" y="2203"/>
            <a:chExt cx="751" cy="741"/>
          </a:xfrm>
        </p:grpSpPr>
        <p:sp>
          <p:nvSpPr>
            <p:cNvPr id="41" name="Oval 33"/>
            <p:cNvSpPr>
              <a:spLocks noChangeArrowheads="1"/>
            </p:cNvSpPr>
            <p:nvPr/>
          </p:nvSpPr>
          <p:spPr bwMode="gray">
            <a:xfrm>
              <a:off x="728" y="2235"/>
              <a:ext cx="716" cy="709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31765"/>
                    <a:invGamma/>
                  </a:schemeClr>
                </a:gs>
              </a:gsLst>
              <a:lin ang="5400000" scaled="1"/>
            </a:gradFill>
            <a:ln w="38100" algn="ctr">
              <a:solidFill>
                <a:srgbClr val="F8F8F8">
                  <a:alpha val="80000"/>
                </a:srgb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pic>
          <p:nvPicPr>
            <p:cNvPr id="42" name="Picture 34" descr="cir_lighteffect0"/>
            <p:cNvPicPr>
              <a:picLocks noChangeAspect="1" noChangeArrowheads="1"/>
            </p:cNvPicPr>
            <p:nvPr/>
          </p:nvPicPr>
          <p:blipFill>
            <a:blip r:embed="rId30">
              <a:lum bright="18000" contrast="-12000"/>
            </a:blip>
            <a:srcRect/>
            <a:stretch>
              <a:fillRect/>
            </a:stretch>
          </p:blipFill>
          <p:spPr bwMode="gray">
            <a:xfrm>
              <a:off x="708" y="2203"/>
              <a:ext cx="751" cy="644"/>
            </a:xfrm>
            <a:prstGeom prst="rect">
              <a:avLst/>
            </a:prstGeom>
            <a:noFill/>
          </p:spPr>
        </p:pic>
      </p:grpSp>
      <p:sp>
        <p:nvSpPr>
          <p:cNvPr id="3" name="ZoneTexte 2"/>
          <p:cNvSpPr txBox="1"/>
          <p:nvPr>
            <p:custDataLst>
              <p:tags r:id="rId10"/>
            </p:custDataLst>
          </p:nvPr>
        </p:nvSpPr>
        <p:spPr>
          <a:xfrm>
            <a:off x="1250683" y="57412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44" name="Flèche vers le bas 43"/>
          <p:cNvSpPr/>
          <p:nvPr>
            <p:custDataLst>
              <p:tags r:id="rId11"/>
            </p:custDataLst>
          </p:nvPr>
        </p:nvSpPr>
        <p:spPr>
          <a:xfrm rot="9730218">
            <a:off x="4158676" y="3743585"/>
            <a:ext cx="550045" cy="106822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Flèche vers le bas 44"/>
          <p:cNvSpPr/>
          <p:nvPr>
            <p:custDataLst>
              <p:tags r:id="rId12"/>
            </p:custDataLst>
          </p:nvPr>
        </p:nvSpPr>
        <p:spPr>
          <a:xfrm rot="12440042">
            <a:off x="5783028" y="3716408"/>
            <a:ext cx="550045" cy="1137816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Étoile à 10 branches 56"/>
          <p:cNvSpPr/>
          <p:nvPr>
            <p:custDataLst>
              <p:tags r:id="rId13"/>
            </p:custDataLst>
          </p:nvPr>
        </p:nvSpPr>
        <p:spPr>
          <a:xfrm>
            <a:off x="3152057" y="1643187"/>
            <a:ext cx="1977134" cy="821666"/>
          </a:xfrm>
          <a:prstGeom prst="star10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/>
              <a:t>Interco</a:t>
            </a:r>
            <a:endParaRPr lang="fr-FR" dirty="0"/>
          </a:p>
        </p:txBody>
      </p:sp>
      <p:sp>
        <p:nvSpPr>
          <p:cNvPr id="46" name="Titre 1"/>
          <p:cNvSpPr txBox="1">
            <a:spLocks/>
          </p:cNvSpPr>
          <p:nvPr>
            <p:custDataLst>
              <p:tags r:id="rId14"/>
            </p:custDataLst>
          </p:nvPr>
        </p:nvSpPr>
        <p:spPr>
          <a:xfrm>
            <a:off x="1442859" y="175418"/>
            <a:ext cx="7391400" cy="56356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 charset="0"/>
              </a:rPr>
              <a:t>   EX </a:t>
            </a:r>
            <a:r>
              <a:rPr lang="fr-F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 charset="0"/>
              </a:rPr>
              <a:t>QoS</a:t>
            </a: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 charset="0"/>
              </a:rPr>
              <a:t> </a:t>
            </a:r>
            <a:r>
              <a:rPr lang="fr-F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 charset="0"/>
              </a:rPr>
              <a:t>Multimedia</a:t>
            </a: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 charset="0"/>
              </a:rPr>
              <a:t> EXPERTISE of the ESMT</a:t>
            </a:r>
          </a:p>
        </p:txBody>
      </p:sp>
      <p:pic>
        <p:nvPicPr>
          <p:cNvPr id="47" name="Picture 6" descr="C:\Users\sawadogo\Desktop\ESMT - Logo.jpg"/>
          <p:cNvPicPr>
            <a:picLocks noChangeAspect="1" noChangeArrowheads="1"/>
          </p:cNvPicPr>
          <p:nvPr>
            <p:custDataLst>
              <p:tags r:id="rId15"/>
            </p:custDataLst>
          </p:nvPr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6" y="0"/>
            <a:ext cx="2368550" cy="125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ZoneTexte 49"/>
          <p:cNvSpPr txBox="1"/>
          <p:nvPr>
            <p:custDataLst>
              <p:tags r:id="rId16"/>
            </p:custDataLst>
          </p:nvPr>
        </p:nvSpPr>
        <p:spPr>
          <a:xfrm>
            <a:off x="1574183" y="356823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fr-FR" b="1" dirty="0" smtClean="0">
              <a:solidFill>
                <a:schemeClr val="bg1"/>
              </a:solidFill>
            </a:endParaRPr>
          </a:p>
        </p:txBody>
      </p:sp>
      <p:grpSp>
        <p:nvGrpSpPr>
          <p:cNvPr id="7" name="Group 32"/>
          <p:cNvGrpSpPr>
            <a:grpSpLocks/>
          </p:cNvGrpSpPr>
          <p:nvPr>
            <p:custDataLst>
              <p:tags r:id="rId17"/>
            </p:custDataLst>
          </p:nvPr>
        </p:nvGrpSpPr>
        <p:grpSpPr bwMode="auto">
          <a:xfrm>
            <a:off x="3422190" y="2183342"/>
            <a:ext cx="1466850" cy="1447800"/>
            <a:chOff x="708" y="2203"/>
            <a:chExt cx="751" cy="741"/>
          </a:xfrm>
        </p:grpSpPr>
        <p:sp>
          <p:nvSpPr>
            <p:cNvPr id="38" name="Oval 33"/>
            <p:cNvSpPr>
              <a:spLocks noChangeArrowheads="1"/>
            </p:cNvSpPr>
            <p:nvPr/>
          </p:nvSpPr>
          <p:spPr bwMode="gray">
            <a:xfrm>
              <a:off x="728" y="2235"/>
              <a:ext cx="716" cy="709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31765"/>
                    <a:invGamma/>
                  </a:schemeClr>
                </a:gs>
              </a:gsLst>
              <a:lin ang="5400000" scaled="1"/>
            </a:gradFill>
            <a:ln w="38100" algn="ctr">
              <a:solidFill>
                <a:srgbClr val="F8F8F8">
                  <a:alpha val="80000"/>
                </a:srgb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pic>
          <p:nvPicPr>
            <p:cNvPr id="39" name="Picture 34" descr="cir_lighteffect0"/>
            <p:cNvPicPr>
              <a:picLocks noChangeAspect="1" noChangeArrowheads="1"/>
            </p:cNvPicPr>
            <p:nvPr/>
          </p:nvPicPr>
          <p:blipFill>
            <a:blip r:embed="rId30">
              <a:lum bright="18000" contrast="-12000"/>
            </a:blip>
            <a:srcRect/>
            <a:stretch>
              <a:fillRect/>
            </a:stretch>
          </p:blipFill>
          <p:spPr bwMode="gray">
            <a:xfrm>
              <a:off x="708" y="2203"/>
              <a:ext cx="751" cy="644"/>
            </a:xfrm>
            <a:prstGeom prst="rect">
              <a:avLst/>
            </a:prstGeom>
            <a:noFill/>
          </p:spPr>
        </p:pic>
      </p:grpSp>
      <p:sp>
        <p:nvSpPr>
          <p:cNvPr id="59" name="Rectangle 58"/>
          <p:cNvSpPr/>
          <p:nvPr>
            <p:custDataLst>
              <p:tags r:id="rId18"/>
            </p:custDataLst>
          </p:nvPr>
        </p:nvSpPr>
        <p:spPr>
          <a:xfrm>
            <a:off x="3796027" y="2722576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TDM</a:t>
            </a:r>
          </a:p>
        </p:txBody>
      </p:sp>
      <p:grpSp>
        <p:nvGrpSpPr>
          <p:cNvPr id="12" name="Group 32"/>
          <p:cNvGrpSpPr>
            <a:grpSpLocks/>
          </p:cNvGrpSpPr>
          <p:nvPr>
            <p:custDataLst>
              <p:tags r:id="rId19"/>
            </p:custDataLst>
          </p:nvPr>
        </p:nvGrpSpPr>
        <p:grpSpPr bwMode="auto">
          <a:xfrm>
            <a:off x="3075922" y="4889102"/>
            <a:ext cx="1466850" cy="1600200"/>
            <a:chOff x="715" y="2125"/>
            <a:chExt cx="751" cy="819"/>
          </a:xfrm>
        </p:grpSpPr>
        <p:sp>
          <p:nvSpPr>
            <p:cNvPr id="61" name="Oval 33"/>
            <p:cNvSpPr>
              <a:spLocks noChangeArrowheads="1"/>
            </p:cNvSpPr>
            <p:nvPr/>
          </p:nvSpPr>
          <p:spPr bwMode="gray">
            <a:xfrm>
              <a:off x="728" y="2235"/>
              <a:ext cx="716" cy="709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31765"/>
                    <a:invGamma/>
                  </a:schemeClr>
                </a:gs>
              </a:gsLst>
              <a:lin ang="5400000" scaled="1"/>
            </a:gradFill>
            <a:ln w="38100" algn="ctr">
              <a:solidFill>
                <a:srgbClr val="F8F8F8">
                  <a:alpha val="80000"/>
                </a:srgb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pic>
          <p:nvPicPr>
            <p:cNvPr id="62" name="Picture 34" descr="cir_lighteffect0"/>
            <p:cNvPicPr>
              <a:picLocks noChangeAspect="1" noChangeArrowheads="1"/>
            </p:cNvPicPr>
            <p:nvPr/>
          </p:nvPicPr>
          <p:blipFill>
            <a:blip r:embed="rId30">
              <a:lum bright="18000" contrast="-12000"/>
            </a:blip>
            <a:srcRect/>
            <a:stretch>
              <a:fillRect/>
            </a:stretch>
          </p:blipFill>
          <p:spPr bwMode="gray">
            <a:xfrm>
              <a:off x="715" y="2125"/>
              <a:ext cx="751" cy="644"/>
            </a:xfrm>
            <a:prstGeom prst="rect">
              <a:avLst/>
            </a:prstGeom>
            <a:noFill/>
          </p:spPr>
        </p:pic>
      </p:grpSp>
      <p:pic>
        <p:nvPicPr>
          <p:cNvPr id="63" name="Picture 48" descr="232"/>
          <p:cNvPicPr>
            <a:picLocks noChangeAspect="1" noChangeArrowheads="1"/>
          </p:cNvPicPr>
          <p:nvPr>
            <p:custDataLst>
              <p:tags r:id="rId20"/>
            </p:custDataLst>
          </p:nvPr>
        </p:nvPicPr>
        <p:blipFill>
          <a:blip r:embed="rId32"/>
          <a:srcRect/>
          <a:stretch>
            <a:fillRect/>
          </a:stretch>
        </p:blipFill>
        <p:spPr bwMode="gray">
          <a:xfrm>
            <a:off x="1590571" y="5270677"/>
            <a:ext cx="1371600" cy="1200150"/>
          </a:xfrm>
          <a:prstGeom prst="rect">
            <a:avLst/>
          </a:prstGeom>
          <a:noFill/>
        </p:spPr>
      </p:pic>
      <p:sp>
        <p:nvSpPr>
          <p:cNvPr id="65" name="Text Box 38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gray">
          <a:xfrm flipH="1">
            <a:off x="2964179" y="5270677"/>
            <a:ext cx="1524000" cy="1015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fr-FR" sz="2000" dirty="0" smtClean="0">
                <a:solidFill>
                  <a:schemeClr val="bg1"/>
                </a:solidFill>
              </a:rPr>
              <a:t>Tools for monitoring operator</a:t>
            </a:r>
          </a:p>
        </p:txBody>
      </p:sp>
      <p:sp>
        <p:nvSpPr>
          <p:cNvPr id="66" name="ZoneTexte 65"/>
          <p:cNvSpPr txBox="1"/>
          <p:nvPr>
            <p:custDataLst>
              <p:tags r:id="rId22"/>
            </p:custDataLst>
          </p:nvPr>
        </p:nvSpPr>
        <p:spPr>
          <a:xfrm>
            <a:off x="1000627" y="2729008"/>
            <a:ext cx="7056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TDM,</a:t>
            </a:r>
          </a:p>
          <a:p>
            <a:pPr algn="ctr"/>
            <a:r>
              <a:rPr lang="fr-FR" b="1" dirty="0" smtClean="0">
                <a:solidFill>
                  <a:schemeClr val="bg1"/>
                </a:solidFill>
              </a:rPr>
              <a:t>ATM</a:t>
            </a:r>
          </a:p>
        </p:txBody>
      </p:sp>
      <p:sp>
        <p:nvSpPr>
          <p:cNvPr id="67" name="ZoneTexte 66"/>
          <p:cNvSpPr txBox="1"/>
          <p:nvPr>
            <p:custDataLst>
              <p:tags r:id="rId23"/>
            </p:custDataLst>
          </p:nvPr>
        </p:nvSpPr>
        <p:spPr>
          <a:xfrm>
            <a:off x="6427628" y="2911711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IP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69" name="Flèche vers le bas 68"/>
          <p:cNvSpPr/>
          <p:nvPr>
            <p:custDataLst>
              <p:tags r:id="rId24"/>
            </p:custDataLst>
          </p:nvPr>
        </p:nvSpPr>
        <p:spPr>
          <a:xfrm rot="7668216">
            <a:off x="2488889" y="3467398"/>
            <a:ext cx="550045" cy="1822538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 32"/>
          <p:cNvGrpSpPr>
            <a:grpSpLocks/>
          </p:cNvGrpSpPr>
          <p:nvPr>
            <p:custDataLst>
              <p:tags r:id="rId25"/>
            </p:custDataLst>
          </p:nvPr>
        </p:nvGrpSpPr>
        <p:grpSpPr bwMode="auto">
          <a:xfrm>
            <a:off x="4334309" y="4889102"/>
            <a:ext cx="1466850" cy="1600200"/>
            <a:chOff x="715" y="2125"/>
            <a:chExt cx="751" cy="819"/>
          </a:xfrm>
        </p:grpSpPr>
        <p:sp>
          <p:nvSpPr>
            <p:cNvPr id="52" name="Oval 33"/>
            <p:cNvSpPr>
              <a:spLocks noChangeArrowheads="1"/>
            </p:cNvSpPr>
            <p:nvPr/>
          </p:nvSpPr>
          <p:spPr bwMode="gray">
            <a:xfrm>
              <a:off x="728" y="2235"/>
              <a:ext cx="716" cy="709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31765"/>
                    <a:invGamma/>
                  </a:schemeClr>
                </a:gs>
              </a:gsLst>
              <a:lin ang="5400000" scaled="1"/>
            </a:gradFill>
            <a:ln w="38100" algn="ctr">
              <a:solidFill>
                <a:srgbClr val="F8F8F8">
                  <a:alpha val="80000"/>
                </a:srgb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pic>
          <p:nvPicPr>
            <p:cNvPr id="53" name="Picture 34" descr="cir_lighteffect0"/>
            <p:cNvPicPr>
              <a:picLocks noChangeAspect="1" noChangeArrowheads="1"/>
            </p:cNvPicPr>
            <p:nvPr/>
          </p:nvPicPr>
          <p:blipFill>
            <a:blip r:embed="rId30">
              <a:lum bright="18000" contrast="-12000"/>
            </a:blip>
            <a:srcRect/>
            <a:stretch>
              <a:fillRect/>
            </a:stretch>
          </p:blipFill>
          <p:spPr bwMode="gray">
            <a:xfrm>
              <a:off x="715" y="2125"/>
              <a:ext cx="751" cy="644"/>
            </a:xfrm>
            <a:prstGeom prst="rect">
              <a:avLst/>
            </a:prstGeom>
            <a:noFill/>
          </p:spPr>
        </p:pic>
      </p:grpSp>
      <p:sp>
        <p:nvSpPr>
          <p:cNvPr id="49" name="Text Box 38"/>
          <p:cNvSpPr txBox="1">
            <a:spLocks noChangeArrowheads="1"/>
          </p:cNvSpPr>
          <p:nvPr>
            <p:custDataLst>
              <p:tags r:id="rId26"/>
            </p:custDataLst>
          </p:nvPr>
        </p:nvSpPr>
        <p:spPr bwMode="gray">
          <a:xfrm flipH="1">
            <a:off x="4277158" y="5461118"/>
            <a:ext cx="1524000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fr-FR" sz="2000" dirty="0" smtClean="0">
                <a:solidFill>
                  <a:schemeClr val="bg1"/>
                </a:solidFill>
              </a:rPr>
              <a:t>Protocols Analyzer</a:t>
            </a:r>
          </a:p>
        </p:txBody>
      </p:sp>
      <p:sp>
        <p:nvSpPr>
          <p:cNvPr id="43" name="Espace réservé du numéro de diapositive 3"/>
          <p:cNvSpPr txBox="1">
            <a:spLocks/>
          </p:cNvSpPr>
          <p:nvPr/>
        </p:nvSpPr>
        <p:spPr>
          <a:xfrm>
            <a:off x="6667500" y="6398384"/>
            <a:ext cx="2133600" cy="365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fr-FR"/>
            </a:defPPr>
            <a:lvl1pPr marL="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1pPr>
            <a:lvl2pPr marL="742950" indent="-28575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2pPr>
            <a:lvl3pPr marL="1143000" indent="-22860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3pPr>
            <a:lvl4pPr marL="1600200" indent="-22860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4pPr>
            <a:lvl5pPr marL="2057400" indent="-22860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5pPr>
            <a:lvl6pPr marL="2514600" indent="-228600" algn="ctr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6pPr>
            <a:lvl7pPr marL="2971800" indent="-228600" algn="ctr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7pPr>
            <a:lvl8pPr marL="3429000" indent="-228600" algn="ctr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8pPr>
            <a:lvl9pPr marL="3886200" indent="-228600" algn="ctr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9pPr>
          </a:lstStyle>
          <a:p>
            <a:pPr algn="r" eaLnBrk="1" hangingPunct="1"/>
            <a:fld id="{80E06B70-0445-417B-B561-36D97367D740}" type="slidenum">
              <a:rPr kumimoji="0" lang="fr-BE" sz="1400" b="0" smtClean="0">
                <a:solidFill>
                  <a:schemeClr val="tx1"/>
                </a:solidFill>
              </a:rPr>
              <a:pPr algn="r" eaLnBrk="1" hangingPunct="1"/>
              <a:t>9</a:t>
            </a:fld>
            <a:endParaRPr kumimoji="0" lang="fr-BE" sz="1400" b="0" dirty="0" smtClean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39989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5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64958" y="2510587"/>
            <a:ext cx="6443288" cy="4144944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</p:spPr>
      </p:pic>
      <p:sp>
        <p:nvSpPr>
          <p:cNvPr id="2" name="ZoneTexte 1"/>
          <p:cNvSpPr txBox="1"/>
          <p:nvPr>
            <p:custDataLst>
              <p:tags r:id="rId3"/>
            </p:custDataLst>
          </p:nvPr>
        </p:nvSpPr>
        <p:spPr>
          <a:xfrm>
            <a:off x="11155" y="925546"/>
            <a:ext cx="812923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/>
              <a:t>Terrain Foyer, Rocade </a:t>
            </a:r>
            <a:r>
              <a:rPr lang="fr-FR" sz="2800" b="1" dirty="0" err="1"/>
              <a:t>Fann</a:t>
            </a:r>
            <a:r>
              <a:rPr lang="fr-FR" sz="2800" b="1" dirty="0"/>
              <a:t>  Bel Air Dakar</a:t>
            </a:r>
          </a:p>
          <a:p>
            <a:pPr algn="ctr"/>
            <a:r>
              <a:rPr lang="fr-FR" sz="2800" b="1" dirty="0"/>
              <a:t>BP 10 000 Dakar</a:t>
            </a:r>
            <a:r>
              <a:rPr lang="fr-FR" sz="2800" b="1"/>
              <a:t> </a:t>
            </a:r>
            <a:r>
              <a:rPr lang="fr-FR" sz="2800" b="1" smtClean="0"/>
              <a:t>Liberté </a:t>
            </a:r>
            <a:r>
              <a:rPr lang="fr-FR" sz="2800" b="1" dirty="0" smtClean="0"/>
              <a:t>- Senegal</a:t>
            </a:r>
            <a:endParaRPr lang="fr-FR" sz="2800" b="1" dirty="0"/>
          </a:p>
          <a:p>
            <a:pPr algn="ctr"/>
            <a:r>
              <a:rPr lang="fr-FR" sz="2800" b="1" dirty="0"/>
              <a:t>Tel: (221) 33,869 03 00</a:t>
            </a:r>
          </a:p>
          <a:p>
            <a:pPr algn="ctr"/>
            <a:r>
              <a:rPr lang="fr-FR" sz="2800" b="1" dirty="0"/>
              <a:t>Fax: (221) 33,824 68 90</a:t>
            </a:r>
          </a:p>
          <a:p>
            <a:pPr algn="ctr"/>
            <a:r>
              <a:rPr lang="fr-FR" sz="2800" b="1" dirty="0"/>
              <a:t>Email: </a:t>
            </a:r>
            <a:r>
              <a:rPr lang="fr-FR" sz="2800" b="1" dirty="0" smtClean="0">
                <a:hlinkClick r:id="rId6"/>
              </a:rPr>
              <a:t>Esmt@esmt.sn</a:t>
            </a:r>
            <a:endParaRPr lang="fr-FR" sz="2800" b="1" dirty="0" smtClean="0"/>
          </a:p>
          <a:p>
            <a:pPr algn="ctr"/>
            <a:r>
              <a:rPr lang="fr-FR" sz="2800" b="1" dirty="0" smtClean="0"/>
              <a:t>Www.esmt.sn</a:t>
            </a:r>
            <a:endParaRPr lang="fr-FR" sz="2800" b="1" dirty="0"/>
          </a:p>
        </p:txBody>
      </p:sp>
      <p:sp>
        <p:nvSpPr>
          <p:cNvPr id="4" name="Espace réservé du numéro de diapositive 3"/>
          <p:cNvSpPr txBox="1">
            <a:spLocks/>
          </p:cNvSpPr>
          <p:nvPr/>
        </p:nvSpPr>
        <p:spPr>
          <a:xfrm>
            <a:off x="6667500" y="6398384"/>
            <a:ext cx="2133600" cy="365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fr-FR"/>
            </a:defPPr>
            <a:lvl1pPr marL="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1pPr>
            <a:lvl2pPr marL="742950" indent="-28575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2pPr>
            <a:lvl3pPr marL="1143000" indent="-22860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3pPr>
            <a:lvl4pPr marL="1600200" indent="-22860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4pPr>
            <a:lvl5pPr marL="2057400" indent="-228600" algn="l" defTabSz="457200" rtl="0" eaLnBrk="0" latinLnBrk="0" hangingPunct="0"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5pPr>
            <a:lvl6pPr marL="2514600" indent="-228600" algn="ctr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6pPr>
            <a:lvl7pPr marL="2971800" indent="-228600" algn="ctr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7pPr>
            <a:lvl8pPr marL="3429000" indent="-228600" algn="ctr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8pPr>
            <a:lvl9pPr marL="3886200" indent="-228600" algn="ctr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1600" b="1" kern="1200">
                <a:solidFill>
                  <a:srgbClr val="333399"/>
                </a:solidFill>
                <a:latin typeface="Arial" pitchFamily="34" charset="0"/>
                <a:ea typeface="SimHei" pitchFamily="49" charset="-122"/>
                <a:cs typeface="+mn-cs"/>
              </a:defRPr>
            </a:lvl9pPr>
          </a:lstStyle>
          <a:p>
            <a:pPr algn="r" eaLnBrk="1" hangingPunct="1"/>
            <a:fld id="{80E06B70-0445-417B-B561-36D97367D740}" type="slidenum">
              <a:rPr kumimoji="0" lang="fr-BE" sz="1400" b="0" smtClean="0">
                <a:solidFill>
                  <a:schemeClr val="tx1"/>
                </a:solidFill>
              </a:rPr>
              <a:pPr algn="r" eaLnBrk="1" hangingPunct="1"/>
              <a:t>10</a:t>
            </a:fld>
            <a:endParaRPr kumimoji="0" lang="fr-BE" sz="1400" b="0" dirty="0" smtClean="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ezBLA4LKoiCA7CAk6N0Fy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CyYfagzWNVe00TKzMH3w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ZmFslUXs1taqX2MkUubsv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l7BGAx1iB2NSzCAIUFZkU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PzWHNrNykyei0xQFkprJ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8D5saKbAwtaMAi1KSJzu3H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EhB2RfkzSaTHWQfDHBYO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vqfPUsGSeOqorbyIkkbTi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HB5TD6RT5TaAMaN2lSTZ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5hxp34ZhDDbKTIEJ0Pz1lJ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eQpnViZi0iFCkytz2SBrg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PSs9ik3kYBmKjzEG4YEk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e6kbxfw8Jhgf0wVLZFfGk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gzfUUmODNVOnElP7MNNQS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t3y7KiYY5u7aQKWCkaj6u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rCSAWSSrTubb6blNBwEOQ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CuyR5tpnFlFy3DbQZ8CUX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pKRdpgP2ce5Gm4RGkG8kv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WXNNe1VV6qXi5OZS48yD8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MGLZARnEkcoCq4xP5CGFUQ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pdgLmiW7OIwg0uu8JBkcz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VAiJGLaLJkC7ADKnhNXml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aJup7zMaaIwgmi3eTbWIBR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wCweetAly76BD9XTmaUCt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2p0anAd9nwN5oZOquyZHi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eBWaXMZKqy3RA6d3507pK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OyKX5WFlDMmLaoedDqaC5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1xpHcqsZzTvENnpZH245V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uOVPPSmGe7vywdxnJfTDd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gwBQNDJ7yZjL2BLnBzCSF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9eQcrkiPbi21ypeY5IX7z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fLaWCmDj0lNSnm0BcoOIO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1I13m9CuUUxODZ51vHWbSh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dG1RYtwyiQGd29Sfd1O6q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3JmUzGHSxWK0NnlhD1nlf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WL2SCrI93bgXChu4UPRpj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t1lvUWoNJ506MBRG4f9nS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g4wby72Dkfz3IHBjrlSBbK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oE4N41luKRT7zjwdzZyn6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6Vk0MR552zydZ0wOW3u2Cg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OrF2LKGMvmgiJKMiafoIi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TAiZpDW3ktQZvz6OklmM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IIN4aLkMdxDty5KLk2Qs2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rKecblV3lwh2RAcltbJxf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l1104z1jWAOVg3PXzZRac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bveayZzFIux9odbagl11A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eWj9wvBKG45dPvMU12KgS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n7EBLpIv8axughRps33YN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3anFnmkZhjOVybuUJc1aV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Gkfu3BzGdTvU3ud51mb9T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FlJFUyjRXDx8u3qSiIqA6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pE80GEaEZM1rETLoH1nlW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mVZaF84sIj8KW4xTRFGiD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72ow7U1pcKZwhc0vZ1Aw3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jUXGQN9HEDeBOXL819qj6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LpNkTlGFH7HpIuzq3egv6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hGo3JQ0r5KBV8yTwUN0ZV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UoehyB5c3Bhp77VPBPFg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OMl1wxksu6paL0OsholTG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EJqMA4bbkF6XArWx4ySA6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0XlV09xgU8gO8CAKWfhjM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3OpmwKjN05TsItrF31D3K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GMijWkBCjNpfTwvDDNW77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IX58FpKX2hseL45ukrc5z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1LUApKHaO2TujxSGNsswT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ABA462dGbG2NDSvFS5GDo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63szU9poP7CRvRCqP1kq37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gOoSzr0XVJoOCqxo7MRQB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eCLrMXXQXIZmcLvhPWP9H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730ZiDdEbg5TzM68F205M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PfdLSPWU1sF6vIqMFjCiw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hjcJaHhM8BlrdLLwKoHhf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dthoISnHst87XUz9FfDej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K3uE08zeBftD6JsLYopq9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i6NRXBJsE0j9IdT3Se7dS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DkNQHThePSUSLoR8aYv8B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jX0eSUwajV0pst47TPbqb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fQsvcJ39IJhb0QPs0mHFz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RlVn434FXbhSIaMmHN69d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8gsdhrOOIvRgY6AOE052M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NDrG56ac9qdy9UgSNc33j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1LUApKHaO2TujxSGNsswT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2sywoanMVhVvuVBu1ZqD3S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5D1UVB1mpZAynflVsMPLO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Vt2Etx2twvWixOFabzaM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A966iUrGs5KTXriZCsGYX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H03q8FsabeMeuzq9ZGPTy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2sywoanMVhVvuVBu1ZqD3S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5D1UVB1mpZAynflVsMPLO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Vt2Etx2twvWixOFabzaM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A966iUrGs5KTXriZCsGYX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H03q8FsabeMeuzq9ZGPTy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HmWV2Zc0w9xYPfSbe9C3m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yRNEhii1RKZXiIXM8f0zs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1mrZuVhwKAhAU4MOfgLu7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mnEbYSZf5kZeWNqYUftAk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xgqRmo6fDzmgK6UwhvQBI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h8XIFHX5zCGG0Z1K70mnh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lDIJ1pbQsE5JR2T1x2Uhw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WBuG91xhyjqUr53RLLeiU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lsyPUV7vfwhJ36jkiGUA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uSQUOtZH2uKQvpPYmJnXQ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DclyphP9bl48XGYZ6Ewxu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YcAUujkacHm2eEyg3HSTi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Mnr8ZmCIqjXPd8XvMvO08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MVskrQAOEAuzqdtmkYyth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24prpjyUn4igpBvGFVM8B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WBuG91xhyjqUr53RLLeiU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HmWV2Zc0w9xYPfSbe9C3m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yRNEhii1RKZXiIXM8f0zs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1mrZuVhwKAhAU4MOfgLu72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uc4WnggZXuhwvmEMm0u7a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mnEbYSZf5kZeWNqYUftAk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xgqRmo6fDzmgK6UwhvQBI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h8XIFHX5zCGG0Z1K70mnh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rx0KQuiX5JnGZS5mhz62z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lDIJ1pbQsE5JR2T1x2Uhw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j1CXGF3LlFoH4OHzwuceQ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jREDMTe5HmQ9jH74JwMGi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WBuG91xhyjqUr53RLLeiU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6IWJyts083763rWswqDTF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OA7l58U4FfGquLKpt3Pya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Nl2CUjeNF0QDUmBdok54o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pDXbI6Xz47isNMjtdAPSA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zQRoOgFus5XVVoEJB7Q5V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lsyPUV7vfwhJ36jkiGUAE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uSQUOtZH2uKQvpPYmJnXQ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DclyphP9bl48XGYZ6Ewxu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YcAUujkacHm2eEyg3HSTi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Mnr8ZmCIqjXPd8XvMvO08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MVskrQAOEAuzqdtmkYyth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24prpjyUn4igpBvGFVM8BE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j1CXGF3LlFoH4OHzwuceQ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WBuG91xhyjqUr53RLLeiU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Nl2CUjeNF0QDUmBdok54o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TyZQ08D5UualmwkDCxPPbg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8wuot0wbJqVBEzGncjXKbz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ckLjaVPrIvDqR2imJ1GOs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yRNEhii1RKZXiIXM8f0zs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1mrZuVhwKAhAU4MOfgLu72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xgqRmo6fDzmgK6UwhvQBI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h8XIFHX5zCGG0Z1K70mnh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mnEbYSZf5kZeWNqYUftAk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1ztfFykCSgKFRQcCTdFd0h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mozbMZCp4GzPh3HHmfUZc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608OlUWdIuKeyYnKZ9QOiq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R1LeF2FqUsrgnqmr4Gclc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BJ5kWn63bTF3hNAGha33P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6IZkDIM765K2q28k5ikRg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Aj8yQoo1i8ZPCnkCJog3N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iemyxW4LJXvz7Gb4RoJ5M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hgs4wXER2SojIE7HkMMty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2BpL0tyVBcK01TbiQrWxp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XZFJNUH7NcKWcYcuNFepI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rx0KQuiX5JnGZS5mhz62z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tbuLgAyjpErLTkAsnsMOT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2j3fEqFxSkHNGcL8MWBcNm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O6EhSyxh9ed0hmvm2ToIR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2ckHqa4vkkBF0e9Z9MZl2y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txuXMvkreN3xitoN9JaV4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kh8mmT6omPuDRwWpOUM1c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DoGT7XFI5CouXudzqCkPqi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XRR4GraNuPcDaV2fcO03Y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JftmkmMOgp1BWN4We3g29"/>
</p:tagLst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5F0A4E6869D124C89016E3041754BE2" ma:contentTypeVersion="1" ma:contentTypeDescription="Create a new document." ma:contentTypeScope="" ma:versionID="547209dd37a1146d86ff495c3fcdeb31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3d8b0b90613641d2007733df16481c6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C059262-7220-4102-921F-031495E3F3CD}"/>
</file>

<file path=customXml/itemProps2.xml><?xml version="1.0" encoding="utf-8"?>
<ds:datastoreItem xmlns:ds="http://schemas.openxmlformats.org/officeDocument/2006/customXml" ds:itemID="{A3F89024-DEEA-4B91-8A37-1B9EBDC50422}"/>
</file>

<file path=customXml/itemProps3.xml><?xml version="1.0" encoding="utf-8"?>
<ds:datastoreItem xmlns:ds="http://schemas.openxmlformats.org/officeDocument/2006/customXml" ds:itemID="{8C0F780A-5ADD-48D7-9D07-A0748F6CE460}"/>
</file>

<file path=docProps/app.xml><?xml version="1.0" encoding="utf-8"?>
<Properties xmlns="http://schemas.openxmlformats.org/officeDocument/2006/extended-properties" xmlns:vt="http://schemas.openxmlformats.org/officeDocument/2006/docPropsVTypes">
  <TotalTime>2202</TotalTime>
  <Words>201</Words>
  <Application>Microsoft Office PowerPoint</Application>
  <PresentationFormat>On-screen Show (4:3)</PresentationFormat>
  <Paragraphs>99</Paragraphs>
  <Slides>10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Agency FB</vt:lpstr>
      <vt:lpstr>MS Gothic</vt:lpstr>
      <vt:lpstr>SimHei</vt:lpstr>
      <vt:lpstr>Arial</vt:lpstr>
      <vt:lpstr>Calibri</vt:lpstr>
      <vt:lpstr>Constantia</vt:lpstr>
      <vt:lpstr>Times New Roman</vt:lpstr>
      <vt:lpstr>Verdana</vt:lpstr>
      <vt:lpstr>Thème Office</vt:lpstr>
      <vt:lpstr>PowerPoint Presentation</vt:lpstr>
      <vt:lpstr>PowerPoint Presentation</vt:lpstr>
      <vt:lpstr>PowerPoint Presentation</vt:lpstr>
      <vt:lpstr>PowerPoint Presentation</vt:lpstr>
      <vt:lpstr>Approach 1</vt:lpstr>
      <vt:lpstr>Approach 2</vt:lpstr>
      <vt:lpstr>  Presentation of devices of measurement (2)</vt:lpstr>
      <vt:lpstr> Presentation of devices of measurement (1)</vt:lpstr>
      <vt:lpstr>Presentation of devices of measurement (3)</vt:lpstr>
      <vt:lpstr>PowerPoint Presentation</vt:lpstr>
    </vt:vector>
  </TitlesOfParts>
  <Company>Mccann Senegal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sawadogo</dc:creator>
  <cp:lastModifiedBy>Aloran, Rakan</cp:lastModifiedBy>
  <cp:revision>158</cp:revision>
  <dcterms:created xsi:type="dcterms:W3CDTF">2012-06-12T18:19:35Z</dcterms:created>
  <dcterms:modified xsi:type="dcterms:W3CDTF">2015-03-31T13:55:40Z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0x010100E5F0A4E6869D124C89016E3041754BE2</vt:lpwstr>
  </property>
</Properties>
</file>