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9" r:id="rId2"/>
    <p:sldId id="417" r:id="rId3"/>
    <p:sldId id="418" r:id="rId4"/>
    <p:sldId id="477" r:id="rId5"/>
    <p:sldId id="480" r:id="rId6"/>
    <p:sldId id="481" r:id="rId7"/>
    <p:sldId id="485" r:id="rId8"/>
    <p:sldId id="484" r:id="rId9"/>
    <p:sldId id="486" r:id="rId10"/>
    <p:sldId id="505" r:id="rId11"/>
    <p:sldId id="508" r:id="rId12"/>
    <p:sldId id="491" r:id="rId13"/>
    <p:sldId id="492" r:id="rId14"/>
    <p:sldId id="497" r:id="rId15"/>
    <p:sldId id="499" r:id="rId16"/>
    <p:sldId id="501" r:id="rId17"/>
    <p:sldId id="502" r:id="rId18"/>
    <p:sldId id="507" r:id="rId19"/>
    <p:sldId id="504" r:id="rId20"/>
    <p:sldId id="472" r:id="rId2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0E438A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40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6C880-9E49-C44C-BE74-7A42D40CB702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04D4FB-576C-944D-A93A-23C94EBC3332}">
      <dgm:prSet custT="1"/>
      <dgm:spPr/>
      <dgm:t>
        <a:bodyPr/>
        <a:lstStyle/>
        <a:p>
          <a:pPr rtl="0"/>
          <a:r>
            <a:rPr lang="fr-FR" sz="1200" b="1" dirty="0" smtClean="0"/>
            <a:t>DECRET</a:t>
          </a:r>
          <a:endParaRPr lang="fr-FR" sz="1200" b="1" dirty="0"/>
        </a:p>
      </dgm:t>
    </dgm:pt>
    <dgm:pt modelId="{E328677D-382B-A04B-A0AB-7657802F3475}" type="parTrans" cxnId="{C3433094-796C-5B49-A42B-EEC1E19D4464}">
      <dgm:prSet/>
      <dgm:spPr/>
      <dgm:t>
        <a:bodyPr/>
        <a:lstStyle/>
        <a:p>
          <a:endParaRPr lang="fr-FR"/>
        </a:p>
      </dgm:t>
    </dgm:pt>
    <dgm:pt modelId="{15E9D6DA-88AA-6445-8825-BF3171CC325B}" type="sibTrans" cxnId="{C3433094-796C-5B49-A42B-EEC1E19D4464}">
      <dgm:prSet/>
      <dgm:spPr/>
      <dgm:t>
        <a:bodyPr/>
        <a:lstStyle/>
        <a:p>
          <a:endParaRPr lang="fr-FR"/>
        </a:p>
      </dgm:t>
    </dgm:pt>
    <dgm:pt modelId="{34E3F857-C338-DC45-9065-57039266E488}">
      <dgm:prSet custT="1"/>
      <dgm:spPr/>
      <dgm:t>
        <a:bodyPr/>
        <a:lstStyle/>
        <a:p>
          <a:pPr rtl="0"/>
          <a:r>
            <a:rPr lang="fr-FR" sz="1200" b="1" dirty="0" smtClean="0"/>
            <a:t>LOIS</a:t>
          </a:r>
          <a:endParaRPr lang="fr-FR" sz="1200" b="1" dirty="0"/>
        </a:p>
      </dgm:t>
    </dgm:pt>
    <dgm:pt modelId="{704F5145-F2ED-7147-85EF-45EF3B0E5081}" type="parTrans" cxnId="{0143704E-D02A-D541-A9F0-55FD06D28FF8}">
      <dgm:prSet/>
      <dgm:spPr/>
      <dgm:t>
        <a:bodyPr/>
        <a:lstStyle/>
        <a:p>
          <a:endParaRPr lang="fr-FR"/>
        </a:p>
      </dgm:t>
    </dgm:pt>
    <dgm:pt modelId="{8CF83CEC-D5D7-094B-9AE1-42BFE6FCA1AD}" type="sibTrans" cxnId="{0143704E-D02A-D541-A9F0-55FD06D28FF8}">
      <dgm:prSet/>
      <dgm:spPr/>
      <dgm:t>
        <a:bodyPr/>
        <a:lstStyle/>
        <a:p>
          <a:endParaRPr lang="fr-FR"/>
        </a:p>
      </dgm:t>
    </dgm:pt>
    <dgm:pt modelId="{A3ECBC34-E72D-7146-AEDE-08BF9ED238C9}">
      <dgm:prSet custT="1"/>
      <dgm:spPr/>
      <dgm:t>
        <a:bodyPr/>
        <a:lstStyle/>
        <a:p>
          <a:pPr rtl="0"/>
          <a:r>
            <a:rPr lang="fr-FR" sz="1200" b="1" dirty="0" smtClean="0"/>
            <a:t>ORDONNANCE</a:t>
          </a:r>
          <a:endParaRPr lang="fr-FR" sz="1200" b="1" dirty="0"/>
        </a:p>
      </dgm:t>
    </dgm:pt>
    <dgm:pt modelId="{A8BD4528-266D-4D43-8687-55DD7FBD8713}" type="sibTrans" cxnId="{CF1A017C-314E-084F-B91C-656C22CEA7B0}">
      <dgm:prSet/>
      <dgm:spPr/>
      <dgm:t>
        <a:bodyPr/>
        <a:lstStyle/>
        <a:p>
          <a:endParaRPr lang="fr-FR"/>
        </a:p>
      </dgm:t>
    </dgm:pt>
    <dgm:pt modelId="{B21B4A44-048C-A947-8016-1C2EB9F369CD}" type="parTrans" cxnId="{CF1A017C-314E-084F-B91C-656C22CEA7B0}">
      <dgm:prSet/>
      <dgm:spPr/>
      <dgm:t>
        <a:bodyPr/>
        <a:lstStyle/>
        <a:p>
          <a:endParaRPr lang="fr-FR"/>
        </a:p>
      </dgm:t>
    </dgm:pt>
    <dgm:pt modelId="{37DA73D9-EEB1-2744-AA8F-19031BF17CA0}">
      <dgm:prSet/>
      <dgm:spPr/>
      <dgm:t>
        <a:bodyPr/>
        <a:lstStyle/>
        <a:p>
          <a:pPr rtl="0"/>
          <a:r>
            <a:rPr lang="fr-FR" dirty="0" err="1" smtClean="0"/>
            <a:t>Ordinance</a:t>
          </a:r>
          <a:r>
            <a:rPr lang="fr-FR" dirty="0" smtClean="0"/>
            <a:t> N°2012-293 of 21 </a:t>
          </a:r>
          <a:r>
            <a:rPr lang="fr-FR" dirty="0" err="1" smtClean="0"/>
            <a:t>march</a:t>
          </a:r>
          <a:r>
            <a:rPr lang="fr-FR" dirty="0" smtClean="0"/>
            <a:t> 2012 on </a:t>
          </a:r>
          <a:r>
            <a:rPr lang="fr-FR" dirty="0" err="1" smtClean="0"/>
            <a:t>telecommunications</a:t>
          </a:r>
          <a:r>
            <a:rPr lang="fr-FR" dirty="0" smtClean="0"/>
            <a:t> and Information  and communications Technologies </a:t>
          </a:r>
          <a:endParaRPr lang="fr-FR" dirty="0"/>
        </a:p>
      </dgm:t>
    </dgm:pt>
    <dgm:pt modelId="{F10D2926-E9FD-2547-ACB5-10EA2A4E7547}" type="parTrans" cxnId="{0553D6B0-B9E7-7F4A-8A37-144A349F2659}">
      <dgm:prSet/>
      <dgm:spPr/>
      <dgm:t>
        <a:bodyPr/>
        <a:lstStyle/>
        <a:p>
          <a:endParaRPr lang="fr-FR"/>
        </a:p>
      </dgm:t>
    </dgm:pt>
    <dgm:pt modelId="{2A333F76-880B-6945-A01C-1BDF0FCE0914}" type="sibTrans" cxnId="{0553D6B0-B9E7-7F4A-8A37-144A349F2659}">
      <dgm:prSet/>
      <dgm:spPr/>
      <dgm:t>
        <a:bodyPr/>
        <a:lstStyle/>
        <a:p>
          <a:endParaRPr lang="fr-FR"/>
        </a:p>
      </dgm:t>
    </dgm:pt>
    <dgm:pt modelId="{117FE595-C697-F043-B790-BB358722DFF4}">
      <dgm:prSet/>
      <dgm:spPr/>
      <dgm:t>
        <a:bodyPr/>
        <a:lstStyle/>
        <a:p>
          <a:pPr rtl="0"/>
          <a:r>
            <a:rPr lang="fr-FR" dirty="0" err="1" smtClean="0"/>
            <a:t>Decree</a:t>
          </a:r>
          <a:r>
            <a:rPr lang="fr-FR" dirty="0" smtClean="0"/>
            <a:t> n°2013-302 of  02 </a:t>
          </a:r>
          <a:r>
            <a:rPr lang="fr-FR" dirty="0" err="1" smtClean="0"/>
            <a:t>may</a:t>
          </a:r>
          <a:r>
            <a:rPr lang="fr-FR" dirty="0" smtClean="0"/>
            <a:t> 2013 setting the </a:t>
          </a:r>
          <a:r>
            <a:rPr lang="fr-FR" dirty="0" err="1" smtClean="0"/>
            <a:t>specifications</a:t>
          </a:r>
          <a:r>
            <a:rPr lang="fr-FR" dirty="0" smtClean="0"/>
            <a:t> contents of </a:t>
          </a:r>
          <a:r>
            <a:rPr lang="fr-FR" dirty="0" err="1" smtClean="0"/>
            <a:t>individual</a:t>
          </a:r>
          <a:r>
            <a:rPr lang="fr-FR" dirty="0" smtClean="0"/>
            <a:t> licences ; the </a:t>
          </a:r>
          <a:r>
            <a:rPr lang="fr-FR" dirty="0" err="1" smtClean="0"/>
            <a:t>authorization</a:t>
          </a:r>
          <a:r>
            <a:rPr lang="fr-FR" dirty="0" smtClean="0"/>
            <a:t> for the establishment and </a:t>
          </a:r>
          <a:r>
            <a:rPr lang="fr-FR" dirty="0" err="1" smtClean="0"/>
            <a:t>operation</a:t>
          </a:r>
          <a:r>
            <a:rPr lang="fr-FR" dirty="0" smtClean="0"/>
            <a:t>  of </a:t>
          </a:r>
          <a:r>
            <a:rPr lang="fr-FR" dirty="0" err="1" smtClean="0"/>
            <a:t>telecommunications</a:t>
          </a:r>
          <a:r>
            <a:rPr lang="fr-FR" dirty="0" smtClean="0"/>
            <a:t> networks /ITC and the </a:t>
          </a:r>
          <a:r>
            <a:rPr lang="fr-FR" dirty="0" err="1" smtClean="0"/>
            <a:t>delivery</a:t>
          </a:r>
          <a:r>
            <a:rPr lang="fr-FR" dirty="0" smtClean="0"/>
            <a:t> of </a:t>
          </a:r>
          <a:r>
            <a:rPr lang="fr-FR" dirty="0" err="1" smtClean="0"/>
            <a:t>telecommunications</a:t>
          </a:r>
          <a:r>
            <a:rPr lang="fr-FR" dirty="0" smtClean="0"/>
            <a:t> services.</a:t>
          </a:r>
          <a:endParaRPr lang="fr-FR" dirty="0"/>
        </a:p>
      </dgm:t>
    </dgm:pt>
    <dgm:pt modelId="{B106ABE2-EB32-E441-A6C2-8A2BA1D5CAB4}" type="parTrans" cxnId="{F2516DF6-59B1-8545-A49C-8E52260AEA43}">
      <dgm:prSet/>
      <dgm:spPr/>
      <dgm:t>
        <a:bodyPr/>
        <a:lstStyle/>
        <a:p>
          <a:endParaRPr lang="fr-FR"/>
        </a:p>
      </dgm:t>
    </dgm:pt>
    <dgm:pt modelId="{E10F5DD8-6B10-7544-8E9B-81F74E639BD6}" type="sibTrans" cxnId="{F2516DF6-59B1-8545-A49C-8E52260AEA43}">
      <dgm:prSet/>
      <dgm:spPr/>
      <dgm:t>
        <a:bodyPr/>
        <a:lstStyle/>
        <a:p>
          <a:endParaRPr lang="fr-FR"/>
        </a:p>
      </dgm:t>
    </dgm:pt>
    <dgm:pt modelId="{4AEE38E2-2E69-AC41-BEF3-15E826B87E0D}">
      <dgm:prSet/>
      <dgm:spPr/>
      <dgm:t>
        <a:bodyPr/>
        <a:lstStyle/>
        <a:p>
          <a:pPr rtl="0"/>
          <a:r>
            <a:rPr lang="fr-FR" dirty="0" err="1" smtClean="0"/>
            <a:t>Act</a:t>
          </a:r>
          <a:r>
            <a:rPr lang="fr-FR" dirty="0" smtClean="0"/>
            <a:t> </a:t>
          </a:r>
          <a:r>
            <a:rPr lang="fr-FR" dirty="0" err="1" smtClean="0"/>
            <a:t>relating</a:t>
          </a:r>
          <a:r>
            <a:rPr lang="fr-FR" dirty="0" smtClean="0"/>
            <a:t> to </a:t>
          </a:r>
          <a:r>
            <a:rPr lang="fr-FR" dirty="0" err="1" smtClean="0"/>
            <a:t>electronic</a:t>
          </a:r>
          <a:r>
            <a:rPr lang="fr-FR" dirty="0" smtClean="0"/>
            <a:t> transactions, protection of </a:t>
          </a:r>
          <a:r>
            <a:rPr lang="fr-FR" dirty="0" err="1" smtClean="0"/>
            <a:t>private</a:t>
          </a:r>
          <a:r>
            <a:rPr lang="fr-FR" dirty="0" smtClean="0"/>
            <a:t> data and </a:t>
          </a:r>
          <a:r>
            <a:rPr lang="fr-FR" dirty="0" err="1" smtClean="0"/>
            <a:t>fight</a:t>
          </a:r>
          <a:r>
            <a:rPr lang="fr-FR" dirty="0" smtClean="0"/>
            <a:t> </a:t>
          </a:r>
          <a:r>
            <a:rPr lang="fr-FR" dirty="0" err="1" smtClean="0"/>
            <a:t>against</a:t>
          </a:r>
          <a:r>
            <a:rPr lang="fr-FR" dirty="0" smtClean="0"/>
            <a:t> </a:t>
          </a:r>
          <a:r>
            <a:rPr lang="fr-FR" dirty="0" err="1" smtClean="0"/>
            <a:t>cybercriminality</a:t>
          </a:r>
          <a:r>
            <a:rPr lang="fr-FR" dirty="0" smtClean="0"/>
            <a:t>. </a:t>
          </a:r>
          <a:endParaRPr lang="fr-FR" dirty="0"/>
        </a:p>
      </dgm:t>
    </dgm:pt>
    <dgm:pt modelId="{86351F4E-0161-6A4E-87A8-01DE01C29F5D}" type="parTrans" cxnId="{279C13AB-D128-3C4A-9988-9E0886941C09}">
      <dgm:prSet/>
      <dgm:spPr/>
      <dgm:t>
        <a:bodyPr/>
        <a:lstStyle/>
        <a:p>
          <a:endParaRPr lang="fr-FR"/>
        </a:p>
      </dgm:t>
    </dgm:pt>
    <dgm:pt modelId="{08BA5140-EE62-C548-9344-69678F22B505}" type="sibTrans" cxnId="{279C13AB-D128-3C4A-9988-9E0886941C09}">
      <dgm:prSet/>
      <dgm:spPr/>
      <dgm:t>
        <a:bodyPr/>
        <a:lstStyle/>
        <a:p>
          <a:endParaRPr lang="fr-FR"/>
        </a:p>
      </dgm:t>
    </dgm:pt>
    <dgm:pt modelId="{A1512697-BBB9-8842-8E27-950AD37AA88E}" type="pres">
      <dgm:prSet presAssocID="{27A6C880-9E49-C44C-BE74-7A42D40CB7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23AF01-F142-344B-8E99-40FF85B091A4}" type="pres">
      <dgm:prSet presAssocID="{A3ECBC34-E72D-7146-AEDE-08BF9ED238C9}" presName="composite" presStyleCnt="0"/>
      <dgm:spPr/>
      <dgm:t>
        <a:bodyPr/>
        <a:lstStyle/>
        <a:p>
          <a:endParaRPr lang="fr-FR"/>
        </a:p>
      </dgm:t>
    </dgm:pt>
    <dgm:pt modelId="{65B54E9D-9340-064C-92CA-76D7C6CD700D}" type="pres">
      <dgm:prSet presAssocID="{A3ECBC34-E72D-7146-AEDE-08BF9ED238C9}" presName="parTx" presStyleLbl="alignNode1" presStyleIdx="0" presStyleCnt="3" custScaleX="113681" custLinFactNeighborX="1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4D407-5D48-A742-ACB2-93BDF75B7E88}" type="pres">
      <dgm:prSet presAssocID="{A3ECBC34-E72D-7146-AEDE-08BF9ED238C9}" presName="desTx" presStyleLbl="alignAccFollowNode1" presStyleIdx="0" presStyleCnt="3" custScaleX="1165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50D2D0-1C46-A048-A3D9-A36AF87B1E02}" type="pres">
      <dgm:prSet presAssocID="{A8BD4528-266D-4D43-8687-55DD7FBD8713}" presName="space" presStyleCnt="0"/>
      <dgm:spPr/>
      <dgm:t>
        <a:bodyPr/>
        <a:lstStyle/>
        <a:p>
          <a:endParaRPr lang="fr-FR"/>
        </a:p>
      </dgm:t>
    </dgm:pt>
    <dgm:pt modelId="{36A34E26-011A-6643-BDE6-6375F35B7EE6}" type="pres">
      <dgm:prSet presAssocID="{E704D4FB-576C-944D-A93A-23C94EBC3332}" presName="composite" presStyleCnt="0"/>
      <dgm:spPr/>
      <dgm:t>
        <a:bodyPr/>
        <a:lstStyle/>
        <a:p>
          <a:endParaRPr lang="fr-FR"/>
        </a:p>
      </dgm:t>
    </dgm:pt>
    <dgm:pt modelId="{B60C256E-714C-9449-A65F-6B5EFEDA8FFF}" type="pres">
      <dgm:prSet presAssocID="{E704D4FB-576C-944D-A93A-23C94EBC33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934F2-33B7-1145-B40C-10C29AB53B5C}" type="pres">
      <dgm:prSet presAssocID="{E704D4FB-576C-944D-A93A-23C94EBC33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75DDE-7518-394B-B2F9-E7582D893594}" type="pres">
      <dgm:prSet presAssocID="{15E9D6DA-88AA-6445-8825-BF3171CC325B}" presName="space" presStyleCnt="0"/>
      <dgm:spPr/>
      <dgm:t>
        <a:bodyPr/>
        <a:lstStyle/>
        <a:p>
          <a:endParaRPr lang="fr-FR"/>
        </a:p>
      </dgm:t>
    </dgm:pt>
    <dgm:pt modelId="{3766F19B-516A-E449-A8EC-C0A2CD861D47}" type="pres">
      <dgm:prSet presAssocID="{34E3F857-C338-DC45-9065-57039266E488}" presName="composite" presStyleCnt="0"/>
      <dgm:spPr/>
      <dgm:t>
        <a:bodyPr/>
        <a:lstStyle/>
        <a:p>
          <a:endParaRPr lang="fr-FR"/>
        </a:p>
      </dgm:t>
    </dgm:pt>
    <dgm:pt modelId="{2FD90EE8-CC0C-3945-80EE-9D9636D0EACE}" type="pres">
      <dgm:prSet presAssocID="{34E3F857-C338-DC45-9065-57039266E4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C129AA-8868-CE48-BFCF-8437A669910F}" type="pres">
      <dgm:prSet presAssocID="{34E3F857-C338-DC45-9065-57039266E4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433094-796C-5B49-A42B-EEC1E19D4464}" srcId="{27A6C880-9E49-C44C-BE74-7A42D40CB702}" destId="{E704D4FB-576C-944D-A93A-23C94EBC3332}" srcOrd="1" destOrd="0" parTransId="{E328677D-382B-A04B-A0AB-7657802F3475}" sibTransId="{15E9D6DA-88AA-6445-8825-BF3171CC325B}"/>
    <dgm:cxn modelId="{F2516DF6-59B1-8545-A49C-8E52260AEA43}" srcId="{E704D4FB-576C-944D-A93A-23C94EBC3332}" destId="{117FE595-C697-F043-B790-BB358722DFF4}" srcOrd="0" destOrd="0" parTransId="{B106ABE2-EB32-E441-A6C2-8A2BA1D5CAB4}" sibTransId="{E10F5DD8-6B10-7544-8E9B-81F74E639BD6}"/>
    <dgm:cxn modelId="{8F16CFBD-F108-0D4C-874F-1F2FB2148778}" type="presOf" srcId="{117FE595-C697-F043-B790-BB358722DFF4}" destId="{9D8934F2-33B7-1145-B40C-10C29AB53B5C}" srcOrd="0" destOrd="0" presId="urn:microsoft.com/office/officeart/2005/8/layout/hList1"/>
    <dgm:cxn modelId="{04C6BF97-E29B-E745-8D64-FE3562222494}" type="presOf" srcId="{A3ECBC34-E72D-7146-AEDE-08BF9ED238C9}" destId="{65B54E9D-9340-064C-92CA-76D7C6CD700D}" srcOrd="0" destOrd="0" presId="urn:microsoft.com/office/officeart/2005/8/layout/hList1"/>
    <dgm:cxn modelId="{279C13AB-D128-3C4A-9988-9E0886941C09}" srcId="{34E3F857-C338-DC45-9065-57039266E488}" destId="{4AEE38E2-2E69-AC41-BEF3-15E826B87E0D}" srcOrd="0" destOrd="0" parTransId="{86351F4E-0161-6A4E-87A8-01DE01C29F5D}" sibTransId="{08BA5140-EE62-C548-9344-69678F22B505}"/>
    <dgm:cxn modelId="{E659F0DD-05D8-C142-BDB0-18D2E4521963}" type="presOf" srcId="{34E3F857-C338-DC45-9065-57039266E488}" destId="{2FD90EE8-CC0C-3945-80EE-9D9636D0EACE}" srcOrd="0" destOrd="0" presId="urn:microsoft.com/office/officeart/2005/8/layout/hList1"/>
    <dgm:cxn modelId="{5B4115ED-1F35-354D-AA98-DBA08D39F3B9}" type="presOf" srcId="{27A6C880-9E49-C44C-BE74-7A42D40CB702}" destId="{A1512697-BBB9-8842-8E27-950AD37AA88E}" srcOrd="0" destOrd="0" presId="urn:microsoft.com/office/officeart/2005/8/layout/hList1"/>
    <dgm:cxn modelId="{0143704E-D02A-D541-A9F0-55FD06D28FF8}" srcId="{27A6C880-9E49-C44C-BE74-7A42D40CB702}" destId="{34E3F857-C338-DC45-9065-57039266E488}" srcOrd="2" destOrd="0" parTransId="{704F5145-F2ED-7147-85EF-45EF3B0E5081}" sibTransId="{8CF83CEC-D5D7-094B-9AE1-42BFE6FCA1AD}"/>
    <dgm:cxn modelId="{CF1A017C-314E-084F-B91C-656C22CEA7B0}" srcId="{27A6C880-9E49-C44C-BE74-7A42D40CB702}" destId="{A3ECBC34-E72D-7146-AEDE-08BF9ED238C9}" srcOrd="0" destOrd="0" parTransId="{B21B4A44-048C-A947-8016-1C2EB9F369CD}" sibTransId="{A8BD4528-266D-4D43-8687-55DD7FBD8713}"/>
    <dgm:cxn modelId="{7088D3A1-985C-5741-BCD0-CE9A451A324B}" type="presOf" srcId="{4AEE38E2-2E69-AC41-BEF3-15E826B87E0D}" destId="{12C129AA-8868-CE48-BFCF-8437A669910F}" srcOrd="0" destOrd="0" presId="urn:microsoft.com/office/officeart/2005/8/layout/hList1"/>
    <dgm:cxn modelId="{8387EFCA-1F57-DD42-93F9-F394009FFF56}" type="presOf" srcId="{37DA73D9-EEB1-2744-AA8F-19031BF17CA0}" destId="{F554D407-5D48-A742-ACB2-93BDF75B7E88}" srcOrd="0" destOrd="0" presId="urn:microsoft.com/office/officeart/2005/8/layout/hList1"/>
    <dgm:cxn modelId="{0553D6B0-B9E7-7F4A-8A37-144A349F2659}" srcId="{A3ECBC34-E72D-7146-AEDE-08BF9ED238C9}" destId="{37DA73D9-EEB1-2744-AA8F-19031BF17CA0}" srcOrd="0" destOrd="0" parTransId="{F10D2926-E9FD-2547-ACB5-10EA2A4E7547}" sibTransId="{2A333F76-880B-6945-A01C-1BDF0FCE0914}"/>
    <dgm:cxn modelId="{0697893C-C56E-624B-8150-FDEFB1BA718D}" type="presOf" srcId="{E704D4FB-576C-944D-A93A-23C94EBC3332}" destId="{B60C256E-714C-9449-A65F-6B5EFEDA8FFF}" srcOrd="0" destOrd="0" presId="urn:microsoft.com/office/officeart/2005/8/layout/hList1"/>
    <dgm:cxn modelId="{C122ACB3-C1A8-B94B-AC94-A09D44F84C9A}" type="presParOf" srcId="{A1512697-BBB9-8842-8E27-950AD37AA88E}" destId="{3D23AF01-F142-344B-8E99-40FF85B091A4}" srcOrd="0" destOrd="0" presId="urn:microsoft.com/office/officeart/2005/8/layout/hList1"/>
    <dgm:cxn modelId="{F055E96A-DEF8-5646-A983-62E9674F3076}" type="presParOf" srcId="{3D23AF01-F142-344B-8E99-40FF85B091A4}" destId="{65B54E9D-9340-064C-92CA-76D7C6CD700D}" srcOrd="0" destOrd="0" presId="urn:microsoft.com/office/officeart/2005/8/layout/hList1"/>
    <dgm:cxn modelId="{021E15AA-FE7D-8C46-8049-88426F0BE1D6}" type="presParOf" srcId="{3D23AF01-F142-344B-8E99-40FF85B091A4}" destId="{F554D407-5D48-A742-ACB2-93BDF75B7E88}" srcOrd="1" destOrd="0" presId="urn:microsoft.com/office/officeart/2005/8/layout/hList1"/>
    <dgm:cxn modelId="{A38C1E98-0858-1043-98E7-4AD6EA27A3DC}" type="presParOf" srcId="{A1512697-BBB9-8842-8E27-950AD37AA88E}" destId="{0D50D2D0-1C46-A048-A3D9-A36AF87B1E02}" srcOrd="1" destOrd="0" presId="urn:microsoft.com/office/officeart/2005/8/layout/hList1"/>
    <dgm:cxn modelId="{5FF17EE2-385E-BB47-947C-AA07BAF076F3}" type="presParOf" srcId="{A1512697-BBB9-8842-8E27-950AD37AA88E}" destId="{36A34E26-011A-6643-BDE6-6375F35B7EE6}" srcOrd="2" destOrd="0" presId="urn:microsoft.com/office/officeart/2005/8/layout/hList1"/>
    <dgm:cxn modelId="{4432CE36-5C7B-6E43-AF52-C37AD9838014}" type="presParOf" srcId="{36A34E26-011A-6643-BDE6-6375F35B7EE6}" destId="{B60C256E-714C-9449-A65F-6B5EFEDA8FFF}" srcOrd="0" destOrd="0" presId="urn:microsoft.com/office/officeart/2005/8/layout/hList1"/>
    <dgm:cxn modelId="{6BBF4A36-99D0-EA4E-AA92-239434484FE2}" type="presParOf" srcId="{36A34E26-011A-6643-BDE6-6375F35B7EE6}" destId="{9D8934F2-33B7-1145-B40C-10C29AB53B5C}" srcOrd="1" destOrd="0" presId="urn:microsoft.com/office/officeart/2005/8/layout/hList1"/>
    <dgm:cxn modelId="{42DD145F-9B3D-DA4A-B0AD-B3FC542DA812}" type="presParOf" srcId="{A1512697-BBB9-8842-8E27-950AD37AA88E}" destId="{03975DDE-7518-394B-B2F9-E7582D893594}" srcOrd="3" destOrd="0" presId="urn:microsoft.com/office/officeart/2005/8/layout/hList1"/>
    <dgm:cxn modelId="{FAEF8816-95CE-7445-85AA-2C2D8FBDD484}" type="presParOf" srcId="{A1512697-BBB9-8842-8E27-950AD37AA88E}" destId="{3766F19B-516A-E449-A8EC-C0A2CD861D47}" srcOrd="4" destOrd="0" presId="urn:microsoft.com/office/officeart/2005/8/layout/hList1"/>
    <dgm:cxn modelId="{8D83F760-CE36-3C4B-94F6-ABA1B6493F63}" type="presParOf" srcId="{3766F19B-516A-E449-A8EC-C0A2CD861D47}" destId="{2FD90EE8-CC0C-3945-80EE-9D9636D0EACE}" srcOrd="0" destOrd="0" presId="urn:microsoft.com/office/officeart/2005/8/layout/hList1"/>
    <dgm:cxn modelId="{834FFD23-D102-1646-8F80-DCC5A72C292E}" type="presParOf" srcId="{3766F19B-516A-E449-A8EC-C0A2CD861D47}" destId="{12C129AA-8868-CE48-BFCF-8437A66991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3F2B8-53CE-784B-B625-C680EF275932}" type="doc">
      <dgm:prSet loTypeId="urn:microsoft.com/office/officeart/2005/8/layout/hList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9B5DE4-EBD4-9745-9FBF-76501AB8673D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0E33110F-DB18-9A43-A2BA-0E6740198011}" type="parTrans" cxnId="{A3E96396-8E9F-8849-AB20-3644DA986B54}">
      <dgm:prSet/>
      <dgm:spPr/>
      <dgm:t>
        <a:bodyPr/>
        <a:lstStyle/>
        <a:p>
          <a:endParaRPr lang="fr-FR"/>
        </a:p>
      </dgm:t>
    </dgm:pt>
    <dgm:pt modelId="{2F402B94-2C64-A843-AC1C-3F2C6CDFD8B4}" type="sibTrans" cxnId="{A3E96396-8E9F-8849-AB20-3644DA986B54}">
      <dgm:prSet/>
      <dgm:spPr/>
      <dgm:t>
        <a:bodyPr/>
        <a:lstStyle/>
        <a:p>
          <a:endParaRPr lang="fr-FR"/>
        </a:p>
      </dgm:t>
    </dgm:pt>
    <dgm:pt modelId="{7620DA21-4053-A14B-B531-C8825DFE12FB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308B8701-E63D-C74F-8BE3-84CAD340BE14}" type="parTrans" cxnId="{6A3DE52D-F5D0-094E-9D5D-58DC6681D069}">
      <dgm:prSet/>
      <dgm:spPr/>
      <dgm:t>
        <a:bodyPr/>
        <a:lstStyle/>
        <a:p>
          <a:endParaRPr lang="fr-FR"/>
        </a:p>
      </dgm:t>
    </dgm:pt>
    <dgm:pt modelId="{9F940F69-FECF-FA4E-9E15-07475E65EDBE}" type="sibTrans" cxnId="{6A3DE52D-F5D0-094E-9D5D-58DC6681D069}">
      <dgm:prSet/>
      <dgm:spPr/>
      <dgm:t>
        <a:bodyPr/>
        <a:lstStyle/>
        <a:p>
          <a:endParaRPr lang="fr-FR"/>
        </a:p>
      </dgm:t>
    </dgm:pt>
    <dgm:pt modelId="{0A76DC74-B45E-D84D-A5B5-011E15E30239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6156C30B-EE84-BC48-962B-56CFE30DDC35}" type="sibTrans" cxnId="{4AF25973-C6C2-4146-9AB7-589FB87F90B1}">
      <dgm:prSet/>
      <dgm:spPr/>
      <dgm:t>
        <a:bodyPr/>
        <a:lstStyle/>
        <a:p>
          <a:endParaRPr lang="fr-FR"/>
        </a:p>
      </dgm:t>
    </dgm:pt>
    <dgm:pt modelId="{B1318982-3B13-3947-AEED-F51FEFD99006}" type="parTrans" cxnId="{4AF25973-C6C2-4146-9AB7-589FB87F90B1}">
      <dgm:prSet/>
      <dgm:spPr/>
      <dgm:t>
        <a:bodyPr/>
        <a:lstStyle/>
        <a:p>
          <a:endParaRPr lang="fr-FR"/>
        </a:p>
      </dgm:t>
    </dgm:pt>
    <dgm:pt modelId="{34A4347F-7A41-5E4E-A4A8-AEC545A18979}">
      <dgm:prSet phldrT="[Texte]" custT="1"/>
      <dgm:spPr/>
      <dgm:t>
        <a:bodyPr/>
        <a:lstStyle/>
        <a:p>
          <a:r>
            <a:rPr lang="fr-FR" sz="1600" b="0" dirty="0" smtClean="0"/>
            <a:t> INSTITUTIONAL FRAMEWORK</a:t>
          </a:r>
          <a:endParaRPr lang="fr-FR" sz="1600" b="0" dirty="0"/>
        </a:p>
      </dgm:t>
    </dgm:pt>
    <dgm:pt modelId="{70FF9F7D-3D0A-6547-A62C-8B2FB1D616EA}" type="sibTrans" cxnId="{060EB7DA-A39A-5444-B21C-CEDA7ECF445D}">
      <dgm:prSet/>
      <dgm:spPr/>
      <dgm:t>
        <a:bodyPr/>
        <a:lstStyle/>
        <a:p>
          <a:endParaRPr lang="fr-FR"/>
        </a:p>
      </dgm:t>
    </dgm:pt>
    <dgm:pt modelId="{B95814F0-E0CB-8449-9CA9-7BB96A674642}" type="parTrans" cxnId="{060EB7DA-A39A-5444-B21C-CEDA7ECF445D}">
      <dgm:prSet/>
      <dgm:spPr/>
      <dgm:t>
        <a:bodyPr/>
        <a:lstStyle/>
        <a:p>
          <a:endParaRPr lang="fr-FR"/>
        </a:p>
      </dgm:t>
    </dgm:pt>
    <dgm:pt modelId="{F6609F12-875A-0A4D-9D4F-058EB0085DD0}" type="pres">
      <dgm:prSet presAssocID="{4533F2B8-53CE-784B-B625-C680EF2759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FD0DAB-23EF-6949-8017-9CF80A184E34}" type="pres">
      <dgm:prSet presAssocID="{34A4347F-7A41-5E4E-A4A8-AEC545A18979}" presName="roof" presStyleLbl="dkBgShp" presStyleIdx="0" presStyleCnt="2" custLinFactNeighborX="-1158"/>
      <dgm:spPr/>
      <dgm:t>
        <a:bodyPr/>
        <a:lstStyle/>
        <a:p>
          <a:endParaRPr lang="fr-FR"/>
        </a:p>
      </dgm:t>
    </dgm:pt>
    <dgm:pt modelId="{D481D1F3-B8E7-004A-8A2F-2353219756E0}" type="pres">
      <dgm:prSet presAssocID="{34A4347F-7A41-5E4E-A4A8-AEC545A18979}" presName="pillars" presStyleCnt="0"/>
      <dgm:spPr/>
      <dgm:t>
        <a:bodyPr/>
        <a:lstStyle/>
        <a:p>
          <a:endParaRPr lang="fr-FR"/>
        </a:p>
      </dgm:t>
    </dgm:pt>
    <dgm:pt modelId="{1618D4AD-0782-5345-8020-40A61E9B7684}" type="pres">
      <dgm:prSet presAssocID="{34A4347F-7A41-5E4E-A4A8-AEC545A1897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CEAFC-AE6B-4947-9679-75E20CD602FE}" type="pres">
      <dgm:prSet presAssocID="{0A76DC74-B45E-D84D-A5B5-011E15E3023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4A2284-6AA3-B149-9C4D-F48863442203}" type="pres">
      <dgm:prSet presAssocID="{7620DA21-4053-A14B-B531-C8825DFE12F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5498C4-44CE-0441-B884-C20FB8A115E7}" type="pres">
      <dgm:prSet presAssocID="{34A4347F-7A41-5E4E-A4A8-AEC545A18979}" presName="base" presStyleLbl="dkBgShp" presStyleIdx="1" presStyleCnt="2"/>
      <dgm:spPr/>
      <dgm:t>
        <a:bodyPr/>
        <a:lstStyle/>
        <a:p>
          <a:endParaRPr lang="fr-FR"/>
        </a:p>
      </dgm:t>
    </dgm:pt>
  </dgm:ptLst>
  <dgm:cxnLst>
    <dgm:cxn modelId="{3C943C9E-7D30-CF44-A8B6-743D02D2BA24}" type="presOf" srcId="{7620DA21-4053-A14B-B531-C8825DFE12FB}" destId="{024A2284-6AA3-B149-9C4D-F48863442203}" srcOrd="0" destOrd="0" presId="urn:microsoft.com/office/officeart/2005/8/layout/hList3"/>
    <dgm:cxn modelId="{1B8DAF77-0471-7F4D-9D55-E6FB45B1E827}" type="presOf" srcId="{0F9B5DE4-EBD4-9745-9FBF-76501AB8673D}" destId="{1618D4AD-0782-5345-8020-40A61E9B7684}" srcOrd="0" destOrd="0" presId="urn:microsoft.com/office/officeart/2005/8/layout/hList3"/>
    <dgm:cxn modelId="{060EB7DA-A39A-5444-B21C-CEDA7ECF445D}" srcId="{4533F2B8-53CE-784B-B625-C680EF275932}" destId="{34A4347F-7A41-5E4E-A4A8-AEC545A18979}" srcOrd="0" destOrd="0" parTransId="{B95814F0-E0CB-8449-9CA9-7BB96A674642}" sibTransId="{70FF9F7D-3D0A-6547-A62C-8B2FB1D616EA}"/>
    <dgm:cxn modelId="{4AF25973-C6C2-4146-9AB7-589FB87F90B1}" srcId="{34A4347F-7A41-5E4E-A4A8-AEC545A18979}" destId="{0A76DC74-B45E-D84D-A5B5-011E15E30239}" srcOrd="1" destOrd="0" parTransId="{B1318982-3B13-3947-AEED-F51FEFD99006}" sibTransId="{6156C30B-EE84-BC48-962B-56CFE30DDC35}"/>
    <dgm:cxn modelId="{A3E96396-8E9F-8849-AB20-3644DA986B54}" srcId="{34A4347F-7A41-5E4E-A4A8-AEC545A18979}" destId="{0F9B5DE4-EBD4-9745-9FBF-76501AB8673D}" srcOrd="0" destOrd="0" parTransId="{0E33110F-DB18-9A43-A2BA-0E6740198011}" sibTransId="{2F402B94-2C64-A843-AC1C-3F2C6CDFD8B4}"/>
    <dgm:cxn modelId="{C18056E1-1582-FC4F-899C-8152A31A6446}" type="presOf" srcId="{4533F2B8-53CE-784B-B625-C680EF275932}" destId="{F6609F12-875A-0A4D-9D4F-058EB0085DD0}" srcOrd="0" destOrd="0" presId="urn:microsoft.com/office/officeart/2005/8/layout/hList3"/>
    <dgm:cxn modelId="{1A69EA83-CCDE-B74C-9FDB-36FFC3DDC82D}" type="presOf" srcId="{0A76DC74-B45E-D84D-A5B5-011E15E30239}" destId="{A61CEAFC-AE6B-4947-9679-75E20CD602FE}" srcOrd="0" destOrd="0" presId="urn:microsoft.com/office/officeart/2005/8/layout/hList3"/>
    <dgm:cxn modelId="{2FA57E16-5A85-244B-BBED-30D361334454}" type="presOf" srcId="{34A4347F-7A41-5E4E-A4A8-AEC545A18979}" destId="{F7FD0DAB-23EF-6949-8017-9CF80A184E34}" srcOrd="0" destOrd="0" presId="urn:microsoft.com/office/officeart/2005/8/layout/hList3"/>
    <dgm:cxn modelId="{6A3DE52D-F5D0-094E-9D5D-58DC6681D069}" srcId="{34A4347F-7A41-5E4E-A4A8-AEC545A18979}" destId="{7620DA21-4053-A14B-B531-C8825DFE12FB}" srcOrd="2" destOrd="0" parTransId="{308B8701-E63D-C74F-8BE3-84CAD340BE14}" sibTransId="{9F940F69-FECF-FA4E-9E15-07475E65EDBE}"/>
    <dgm:cxn modelId="{F64F3EBC-CFCC-C944-8FFC-200C707EF309}" type="presParOf" srcId="{F6609F12-875A-0A4D-9D4F-058EB0085DD0}" destId="{F7FD0DAB-23EF-6949-8017-9CF80A184E34}" srcOrd="0" destOrd="0" presId="urn:microsoft.com/office/officeart/2005/8/layout/hList3"/>
    <dgm:cxn modelId="{8F9D93C4-497D-7644-ADCD-326B1DEE45A1}" type="presParOf" srcId="{F6609F12-875A-0A4D-9D4F-058EB0085DD0}" destId="{D481D1F3-B8E7-004A-8A2F-2353219756E0}" srcOrd="1" destOrd="0" presId="urn:microsoft.com/office/officeart/2005/8/layout/hList3"/>
    <dgm:cxn modelId="{4017BFE8-A2D3-EC42-96F5-66A47248EAB6}" type="presParOf" srcId="{D481D1F3-B8E7-004A-8A2F-2353219756E0}" destId="{1618D4AD-0782-5345-8020-40A61E9B7684}" srcOrd="0" destOrd="0" presId="urn:microsoft.com/office/officeart/2005/8/layout/hList3"/>
    <dgm:cxn modelId="{012688C3-145D-604B-8EA5-18D8B09DBCAA}" type="presParOf" srcId="{D481D1F3-B8E7-004A-8A2F-2353219756E0}" destId="{A61CEAFC-AE6B-4947-9679-75E20CD602FE}" srcOrd="1" destOrd="0" presId="urn:microsoft.com/office/officeart/2005/8/layout/hList3"/>
    <dgm:cxn modelId="{E44B169B-F146-9D44-AF1E-280537E89E9F}" type="presParOf" srcId="{D481D1F3-B8E7-004A-8A2F-2353219756E0}" destId="{024A2284-6AA3-B149-9C4D-F48863442203}" srcOrd="2" destOrd="0" presId="urn:microsoft.com/office/officeart/2005/8/layout/hList3"/>
    <dgm:cxn modelId="{81BED5D8-6854-B645-B836-726859E9E613}" type="presParOf" srcId="{F6609F12-875A-0A4D-9D4F-058EB0085DD0}" destId="{1D5498C4-44CE-0441-B884-C20FB8A115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BF442-456B-474B-BAB3-E9B81CAA40D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813B00-4FA4-C34B-824D-C17686C75E81}">
      <dgm:prSet phldrT="[Texte]" custT="1"/>
      <dgm:spPr/>
      <dgm:t>
        <a:bodyPr/>
        <a:lstStyle/>
        <a:p>
          <a:r>
            <a:rPr lang="fr-FR" sz="900" b="0" dirty="0" smtClean="0"/>
            <a:t>ORANGE</a:t>
          </a:r>
          <a:endParaRPr lang="fr-FR" sz="900" b="0" dirty="0"/>
        </a:p>
      </dgm:t>
    </dgm:pt>
    <dgm:pt modelId="{6E84987A-1951-B046-8C59-9D89B9416042}" type="parTrans" cxnId="{72980E4C-339C-6642-8CD0-3FF9812BA4E9}">
      <dgm:prSet/>
      <dgm:spPr/>
      <dgm:t>
        <a:bodyPr/>
        <a:lstStyle/>
        <a:p>
          <a:endParaRPr lang="fr-FR"/>
        </a:p>
      </dgm:t>
    </dgm:pt>
    <dgm:pt modelId="{A3331C83-A961-9D42-9A44-4E93D8DF11FF}" type="sibTrans" cxnId="{72980E4C-339C-6642-8CD0-3FF9812BA4E9}">
      <dgm:prSet/>
      <dgm:spPr/>
      <dgm:t>
        <a:bodyPr/>
        <a:lstStyle/>
        <a:p>
          <a:endParaRPr lang="fr-FR"/>
        </a:p>
      </dgm:t>
    </dgm:pt>
    <dgm:pt modelId="{6C7DB03E-CC70-C94F-86D8-50C6F717E1B7}">
      <dgm:prSet phldrT="[Texte]" custT="1"/>
      <dgm:spPr/>
      <dgm:t>
        <a:bodyPr/>
        <a:lstStyle/>
        <a:p>
          <a:pPr algn="ctr"/>
          <a:r>
            <a:rPr lang="fr-FR" sz="1200" b="1" dirty="0" smtClean="0"/>
            <a:t>FIXED TELEPHONY</a:t>
          </a:r>
          <a:endParaRPr lang="fr-FR" sz="1200" b="1" dirty="0"/>
        </a:p>
      </dgm:t>
    </dgm:pt>
    <dgm:pt modelId="{A27E4614-B436-6844-BE8D-C086B1AB31FB}" type="parTrans" cxnId="{2920FD9B-7314-E24A-93C7-2EC4CA744A60}">
      <dgm:prSet/>
      <dgm:spPr/>
      <dgm:t>
        <a:bodyPr/>
        <a:lstStyle/>
        <a:p>
          <a:endParaRPr lang="fr-FR"/>
        </a:p>
      </dgm:t>
    </dgm:pt>
    <dgm:pt modelId="{1EA1F9C9-2978-234A-894C-D5611913105F}" type="sibTrans" cxnId="{2920FD9B-7314-E24A-93C7-2EC4CA744A60}">
      <dgm:prSet/>
      <dgm:spPr/>
      <dgm:t>
        <a:bodyPr/>
        <a:lstStyle/>
        <a:p>
          <a:endParaRPr lang="fr-FR"/>
        </a:p>
      </dgm:t>
    </dgm:pt>
    <dgm:pt modelId="{6CBDCF69-9E56-0D4F-991A-B705E415AE1B}">
      <dgm:prSet phldrT="[Texte]" custT="1"/>
      <dgm:spPr/>
      <dgm:t>
        <a:bodyPr/>
        <a:lstStyle/>
        <a:p>
          <a:r>
            <a:rPr lang="fr-FR" sz="900" b="0" dirty="0" smtClean="0"/>
            <a:t>COTE D’IVOIRE TELECOM</a:t>
          </a:r>
          <a:endParaRPr lang="fr-FR" sz="900" b="0" dirty="0"/>
        </a:p>
      </dgm:t>
    </dgm:pt>
    <dgm:pt modelId="{D8D64A9C-DA6A-FE49-94CF-D590BB8AE68A}" type="parTrans" cxnId="{58FAA3CC-C3B8-DB4B-8D48-DB0341491435}">
      <dgm:prSet/>
      <dgm:spPr/>
      <dgm:t>
        <a:bodyPr/>
        <a:lstStyle/>
        <a:p>
          <a:endParaRPr lang="fr-FR"/>
        </a:p>
      </dgm:t>
    </dgm:pt>
    <dgm:pt modelId="{0E4822A8-86B8-0D4F-947F-B53D0DCF5B92}" type="sibTrans" cxnId="{58FAA3CC-C3B8-DB4B-8D48-DB0341491435}">
      <dgm:prSet/>
      <dgm:spPr/>
      <dgm:t>
        <a:bodyPr/>
        <a:lstStyle/>
        <a:p>
          <a:endParaRPr lang="fr-FR"/>
        </a:p>
      </dgm:t>
    </dgm:pt>
    <dgm:pt modelId="{A6739DAA-3423-BB4C-A6DA-B0C7D30A04D1}">
      <dgm:prSet phldrT="[Texte]" custT="1"/>
      <dgm:spPr/>
      <dgm:t>
        <a:bodyPr/>
        <a:lstStyle/>
        <a:p>
          <a:pPr algn="ctr"/>
          <a:r>
            <a:rPr lang="fr-FR" sz="1200" b="1" dirty="0" smtClean="0"/>
            <a:t>IAP</a:t>
          </a:r>
          <a:endParaRPr lang="fr-FR" sz="1200" b="1" dirty="0"/>
        </a:p>
      </dgm:t>
    </dgm:pt>
    <dgm:pt modelId="{3E1A7CE9-9D86-AA4F-95D3-ABD3550F61A0}" type="parTrans" cxnId="{5A51009C-7200-7941-9174-43D254FBBF9C}">
      <dgm:prSet/>
      <dgm:spPr/>
      <dgm:t>
        <a:bodyPr/>
        <a:lstStyle/>
        <a:p>
          <a:endParaRPr lang="fr-FR"/>
        </a:p>
      </dgm:t>
    </dgm:pt>
    <dgm:pt modelId="{9C3AE448-4564-C946-A251-3BB95D6C8536}" type="sibTrans" cxnId="{5A51009C-7200-7941-9174-43D254FBBF9C}">
      <dgm:prSet/>
      <dgm:spPr/>
      <dgm:t>
        <a:bodyPr/>
        <a:lstStyle/>
        <a:p>
          <a:endParaRPr lang="fr-FR"/>
        </a:p>
      </dgm:t>
    </dgm:pt>
    <dgm:pt modelId="{DC8E0376-D899-BF47-98AC-C8C3CFF047B9}">
      <dgm:prSet phldrT="[Texte]" custT="1"/>
      <dgm:spPr/>
      <dgm:t>
        <a:bodyPr/>
        <a:lstStyle/>
        <a:p>
          <a:r>
            <a:rPr lang="fr-FR" sz="900" b="0" dirty="0" smtClean="0"/>
            <a:t>AFNET</a:t>
          </a:r>
          <a:endParaRPr lang="fr-FR" sz="900" b="0" dirty="0"/>
        </a:p>
      </dgm:t>
    </dgm:pt>
    <dgm:pt modelId="{3A54511C-B383-D945-A8B0-B5FB4B277A5C}" type="parTrans" cxnId="{3532F1FB-72DE-9D4A-8FE7-1611ED872FF8}">
      <dgm:prSet/>
      <dgm:spPr/>
      <dgm:t>
        <a:bodyPr/>
        <a:lstStyle/>
        <a:p>
          <a:endParaRPr lang="fr-FR"/>
        </a:p>
      </dgm:t>
    </dgm:pt>
    <dgm:pt modelId="{45036651-5A0C-864C-9FF2-BC4901E3164B}" type="sibTrans" cxnId="{3532F1FB-72DE-9D4A-8FE7-1611ED872FF8}">
      <dgm:prSet/>
      <dgm:spPr/>
      <dgm:t>
        <a:bodyPr/>
        <a:lstStyle/>
        <a:p>
          <a:endParaRPr lang="fr-FR"/>
        </a:p>
      </dgm:t>
    </dgm:pt>
    <dgm:pt modelId="{EE36D91A-EA95-EE4B-86C9-1F9FD88CAE7D}">
      <dgm:prSet phldrT="[Texte]" custT="1"/>
      <dgm:spPr/>
      <dgm:t>
        <a:bodyPr/>
        <a:lstStyle/>
        <a:p>
          <a:r>
            <a:rPr lang="fr-FR" sz="900" b="0" dirty="0" smtClean="0"/>
            <a:t>IZINET</a:t>
          </a:r>
          <a:endParaRPr lang="fr-FR" sz="900" b="0" dirty="0"/>
        </a:p>
      </dgm:t>
    </dgm:pt>
    <dgm:pt modelId="{716DBB5E-ADAB-C147-8BD0-14DD08B89F04}" type="parTrans" cxnId="{C7E3B5ED-FC04-EB40-991A-5FAD80F52C3A}">
      <dgm:prSet/>
      <dgm:spPr/>
      <dgm:t>
        <a:bodyPr/>
        <a:lstStyle/>
        <a:p>
          <a:endParaRPr lang="fr-FR"/>
        </a:p>
      </dgm:t>
    </dgm:pt>
    <dgm:pt modelId="{DA5358DD-8474-2046-AE40-FCF5F54CC421}" type="sibTrans" cxnId="{C7E3B5ED-FC04-EB40-991A-5FAD80F52C3A}">
      <dgm:prSet/>
      <dgm:spPr/>
      <dgm:t>
        <a:bodyPr/>
        <a:lstStyle/>
        <a:p>
          <a:endParaRPr lang="fr-FR"/>
        </a:p>
      </dgm:t>
    </dgm:pt>
    <dgm:pt modelId="{C3307D52-2BD4-5041-8BF6-61E18A578873}">
      <dgm:prSet phldrT="[Texte]" custT="1"/>
      <dgm:spPr/>
      <dgm:t>
        <a:bodyPr/>
        <a:lstStyle/>
        <a:p>
          <a:pPr algn="ctr"/>
          <a:r>
            <a:rPr lang="fr-FR" sz="1200" b="0" dirty="0" smtClean="0"/>
            <a:t> </a:t>
          </a:r>
          <a:r>
            <a:rPr lang="fr-FR" sz="1200" b="1" dirty="0" smtClean="0"/>
            <a:t>MOBILE TELEPHONY</a:t>
          </a:r>
          <a:endParaRPr lang="fr-FR" sz="1200" b="1" dirty="0"/>
        </a:p>
      </dgm:t>
    </dgm:pt>
    <dgm:pt modelId="{91FEAC6A-6873-3C4E-85E0-9A07150C3CB9}" type="sibTrans" cxnId="{4558AAFB-D4A5-D049-A071-00B060013BBC}">
      <dgm:prSet/>
      <dgm:spPr/>
      <dgm:t>
        <a:bodyPr/>
        <a:lstStyle/>
        <a:p>
          <a:endParaRPr lang="fr-FR"/>
        </a:p>
      </dgm:t>
    </dgm:pt>
    <dgm:pt modelId="{B1A4D0E4-A33C-2A49-A493-1A7B06582AA4}" type="parTrans" cxnId="{4558AAFB-D4A5-D049-A071-00B060013BBC}">
      <dgm:prSet/>
      <dgm:spPr/>
      <dgm:t>
        <a:bodyPr/>
        <a:lstStyle/>
        <a:p>
          <a:endParaRPr lang="fr-FR"/>
        </a:p>
      </dgm:t>
    </dgm:pt>
    <dgm:pt modelId="{DC667A68-1ED1-CE43-89B3-C73280063714}">
      <dgm:prSet phldrT="[Texte]" custT="1"/>
      <dgm:spPr/>
      <dgm:t>
        <a:bodyPr/>
        <a:lstStyle/>
        <a:p>
          <a:r>
            <a:rPr lang="fr-FR" sz="900" b="0" dirty="0" smtClean="0"/>
            <a:t>MTN</a:t>
          </a:r>
          <a:endParaRPr lang="fr-FR" sz="900" b="0" dirty="0"/>
        </a:p>
      </dgm:t>
    </dgm:pt>
    <dgm:pt modelId="{4067D8E0-3FBE-3F45-932C-22BA9785772D}" type="parTrans" cxnId="{E646B3AB-3761-1B41-8DA7-BBD746E6E3C7}">
      <dgm:prSet/>
      <dgm:spPr/>
      <dgm:t>
        <a:bodyPr/>
        <a:lstStyle/>
        <a:p>
          <a:endParaRPr lang="fr-FR"/>
        </a:p>
      </dgm:t>
    </dgm:pt>
    <dgm:pt modelId="{2450FF1E-42CE-FA41-A03F-E6C4F7BC0597}" type="sibTrans" cxnId="{E646B3AB-3761-1B41-8DA7-BBD746E6E3C7}">
      <dgm:prSet/>
      <dgm:spPr/>
      <dgm:t>
        <a:bodyPr/>
        <a:lstStyle/>
        <a:p>
          <a:endParaRPr lang="fr-FR"/>
        </a:p>
      </dgm:t>
    </dgm:pt>
    <dgm:pt modelId="{AD808FAB-1136-CF48-ABFE-386DE57E6C1F}">
      <dgm:prSet phldrT="[Texte]" custT="1"/>
      <dgm:spPr/>
      <dgm:t>
        <a:bodyPr/>
        <a:lstStyle/>
        <a:p>
          <a:r>
            <a:rPr lang="fr-FR" sz="900" b="0" dirty="0" smtClean="0"/>
            <a:t>MOOV</a:t>
          </a:r>
          <a:endParaRPr lang="fr-FR" sz="900" b="0" dirty="0"/>
        </a:p>
      </dgm:t>
    </dgm:pt>
    <dgm:pt modelId="{840E98F2-60C7-7045-9229-68B43E4B5FA2}" type="parTrans" cxnId="{F1B0CEC7-FF99-084A-90DF-9BA549746B87}">
      <dgm:prSet/>
      <dgm:spPr/>
      <dgm:t>
        <a:bodyPr/>
        <a:lstStyle/>
        <a:p>
          <a:endParaRPr lang="fr-FR"/>
        </a:p>
      </dgm:t>
    </dgm:pt>
    <dgm:pt modelId="{090B9B4F-9B06-574C-A0F3-9BB1CFFBD9E7}" type="sibTrans" cxnId="{F1B0CEC7-FF99-084A-90DF-9BA549746B87}">
      <dgm:prSet/>
      <dgm:spPr/>
      <dgm:t>
        <a:bodyPr/>
        <a:lstStyle/>
        <a:p>
          <a:endParaRPr lang="fr-FR"/>
        </a:p>
      </dgm:t>
    </dgm:pt>
    <dgm:pt modelId="{634DEC3E-FECC-6649-BCC9-AADA9F64FEAA}">
      <dgm:prSet phldrT="[Texte]" custT="1"/>
      <dgm:spPr/>
      <dgm:t>
        <a:bodyPr/>
        <a:lstStyle/>
        <a:p>
          <a:r>
            <a:rPr lang="fr-FR" sz="900" b="0" dirty="0" smtClean="0"/>
            <a:t>COMIUM</a:t>
          </a:r>
          <a:endParaRPr lang="fr-FR" sz="900" b="0" dirty="0"/>
        </a:p>
      </dgm:t>
    </dgm:pt>
    <dgm:pt modelId="{E1986CE4-7F07-2448-BCE7-6FBE2C9401E6}" type="parTrans" cxnId="{84432B60-11E9-734B-B2F8-AD14BE53C7C9}">
      <dgm:prSet/>
      <dgm:spPr/>
      <dgm:t>
        <a:bodyPr/>
        <a:lstStyle/>
        <a:p>
          <a:endParaRPr lang="fr-FR"/>
        </a:p>
      </dgm:t>
    </dgm:pt>
    <dgm:pt modelId="{8F2AAEE4-FFDB-A844-8509-5F58AC2D2549}" type="sibTrans" cxnId="{84432B60-11E9-734B-B2F8-AD14BE53C7C9}">
      <dgm:prSet/>
      <dgm:spPr/>
      <dgm:t>
        <a:bodyPr/>
        <a:lstStyle/>
        <a:p>
          <a:endParaRPr lang="fr-FR"/>
        </a:p>
      </dgm:t>
    </dgm:pt>
    <dgm:pt modelId="{8AD7D6EB-81D3-6349-9DFF-DDAA26FD6493}">
      <dgm:prSet phldrT="[Texte]" custT="1"/>
      <dgm:spPr/>
      <dgm:t>
        <a:bodyPr/>
        <a:lstStyle/>
        <a:p>
          <a:r>
            <a:rPr lang="fr-FR" sz="900" b="0" dirty="0" smtClean="0"/>
            <a:t>GREENN</a:t>
          </a:r>
          <a:endParaRPr lang="fr-FR" sz="900" b="0" dirty="0"/>
        </a:p>
      </dgm:t>
    </dgm:pt>
    <dgm:pt modelId="{3B5418B1-8EBA-C54B-9779-21C0C7C48BE0}" type="parTrans" cxnId="{E7333D93-0362-B641-9632-976391189F03}">
      <dgm:prSet/>
      <dgm:spPr/>
      <dgm:t>
        <a:bodyPr/>
        <a:lstStyle/>
        <a:p>
          <a:endParaRPr lang="fr-FR"/>
        </a:p>
      </dgm:t>
    </dgm:pt>
    <dgm:pt modelId="{6BB59C60-2ADE-6F49-88E6-29C88AF87874}" type="sibTrans" cxnId="{E7333D93-0362-B641-9632-976391189F03}">
      <dgm:prSet/>
      <dgm:spPr/>
      <dgm:t>
        <a:bodyPr/>
        <a:lstStyle/>
        <a:p>
          <a:endParaRPr lang="fr-FR"/>
        </a:p>
      </dgm:t>
    </dgm:pt>
    <dgm:pt modelId="{89903BFB-94AB-9A44-ACBC-DAB2A100118F}">
      <dgm:prSet phldrT="[Texte]" custT="1"/>
      <dgm:spPr/>
      <dgm:t>
        <a:bodyPr/>
        <a:lstStyle/>
        <a:p>
          <a:r>
            <a:rPr lang="fr-FR" sz="900" b="0" dirty="0" smtClean="0"/>
            <a:t>NIAMOUTIE TELECOM</a:t>
          </a:r>
          <a:endParaRPr lang="fr-FR" sz="900" b="0" dirty="0"/>
        </a:p>
      </dgm:t>
    </dgm:pt>
    <dgm:pt modelId="{5BF91FC4-B496-7A4C-995A-70AB4D66285C}" type="parTrans" cxnId="{F24379F1-D721-0F47-AFD9-CDCC48866784}">
      <dgm:prSet/>
      <dgm:spPr/>
      <dgm:t>
        <a:bodyPr/>
        <a:lstStyle/>
        <a:p>
          <a:endParaRPr lang="fr-FR"/>
        </a:p>
      </dgm:t>
    </dgm:pt>
    <dgm:pt modelId="{5D44C462-1DCA-E34C-9CD7-19EA175DAAF4}" type="sibTrans" cxnId="{F24379F1-D721-0F47-AFD9-CDCC48866784}">
      <dgm:prSet/>
      <dgm:spPr/>
      <dgm:t>
        <a:bodyPr/>
        <a:lstStyle/>
        <a:p>
          <a:endParaRPr lang="fr-FR"/>
        </a:p>
      </dgm:t>
    </dgm:pt>
    <dgm:pt modelId="{F7251338-A3E5-5C4F-A0D4-053517272A05}">
      <dgm:prSet phldrT="[Texte]" custT="1"/>
      <dgm:spPr/>
      <dgm:t>
        <a:bodyPr/>
        <a:lstStyle/>
        <a:p>
          <a:r>
            <a:rPr lang="fr-FR" sz="900" b="0" dirty="0" smtClean="0"/>
            <a:t>AROBASE TELECOM/MTN</a:t>
          </a:r>
          <a:endParaRPr lang="fr-FR" sz="900" b="0" dirty="0"/>
        </a:p>
      </dgm:t>
    </dgm:pt>
    <dgm:pt modelId="{7BE5D4D0-C16A-1642-96DD-ECC6018A9D4C}" type="parTrans" cxnId="{CA0A2E9C-39B1-1A42-9A87-0369CD76687E}">
      <dgm:prSet/>
      <dgm:spPr/>
      <dgm:t>
        <a:bodyPr/>
        <a:lstStyle/>
        <a:p>
          <a:endParaRPr lang="fr-FR"/>
        </a:p>
      </dgm:t>
    </dgm:pt>
    <dgm:pt modelId="{B066DFB2-F4C1-6A4C-95D0-F57A11A71B01}" type="sibTrans" cxnId="{CA0A2E9C-39B1-1A42-9A87-0369CD76687E}">
      <dgm:prSet/>
      <dgm:spPr/>
      <dgm:t>
        <a:bodyPr/>
        <a:lstStyle/>
        <a:p>
          <a:endParaRPr lang="fr-FR"/>
        </a:p>
      </dgm:t>
    </dgm:pt>
    <dgm:pt modelId="{2B8DD2AD-97D8-9E48-837B-951B8D28597C}">
      <dgm:prSet phldrT="[Texte]" custT="1"/>
      <dgm:spPr/>
      <dgm:t>
        <a:bodyPr/>
        <a:lstStyle/>
        <a:p>
          <a:r>
            <a:rPr lang="fr-FR" sz="900" b="0" dirty="0" smtClean="0"/>
            <a:t>VIPNET</a:t>
          </a:r>
          <a:endParaRPr lang="fr-FR" sz="900" b="0" dirty="0"/>
        </a:p>
      </dgm:t>
    </dgm:pt>
    <dgm:pt modelId="{FBCC17BA-6B60-2640-815A-4A3BD9A2497C}" type="parTrans" cxnId="{698C6298-4D95-CB4C-8AD8-3D95CFCF8014}">
      <dgm:prSet/>
      <dgm:spPr/>
      <dgm:t>
        <a:bodyPr/>
        <a:lstStyle/>
        <a:p>
          <a:endParaRPr lang="fr-FR"/>
        </a:p>
      </dgm:t>
    </dgm:pt>
    <dgm:pt modelId="{A105A6C1-A2C0-2943-B0AD-3D0BE61F90DB}" type="sibTrans" cxnId="{698C6298-4D95-CB4C-8AD8-3D95CFCF8014}">
      <dgm:prSet/>
      <dgm:spPr/>
      <dgm:t>
        <a:bodyPr/>
        <a:lstStyle/>
        <a:p>
          <a:endParaRPr lang="fr-FR"/>
        </a:p>
      </dgm:t>
    </dgm:pt>
    <dgm:pt modelId="{5F9037C1-D3D2-444F-9E49-716D27E3EFB2}">
      <dgm:prSet phldrT="[Texte]" custT="1"/>
      <dgm:spPr/>
      <dgm:t>
        <a:bodyPr/>
        <a:lstStyle/>
        <a:p>
          <a:r>
            <a:rPr lang="fr-FR" sz="900" b="0" dirty="0" smtClean="0"/>
            <a:t>CI2M (AVISO)</a:t>
          </a:r>
          <a:endParaRPr lang="fr-FR" sz="900" b="0" dirty="0"/>
        </a:p>
      </dgm:t>
    </dgm:pt>
    <dgm:pt modelId="{C5FB819F-D637-494B-A326-2B3A88188972}" type="parTrans" cxnId="{3CE76D12-CA25-E846-80C9-6DEE41CCE22A}">
      <dgm:prSet/>
      <dgm:spPr/>
      <dgm:t>
        <a:bodyPr/>
        <a:lstStyle/>
        <a:p>
          <a:endParaRPr lang="fr-FR"/>
        </a:p>
      </dgm:t>
    </dgm:pt>
    <dgm:pt modelId="{03AA354B-7D5C-D346-88D7-5BB4276A7A52}" type="sibTrans" cxnId="{3CE76D12-CA25-E846-80C9-6DEE41CCE22A}">
      <dgm:prSet/>
      <dgm:spPr/>
      <dgm:t>
        <a:bodyPr/>
        <a:lstStyle/>
        <a:p>
          <a:endParaRPr lang="fr-FR"/>
        </a:p>
      </dgm:t>
    </dgm:pt>
    <dgm:pt modelId="{49853B93-DCC5-E04D-8077-09485F5465F2}">
      <dgm:prSet phldrT="[Texte]" custT="1"/>
      <dgm:spPr/>
      <dgm:t>
        <a:bodyPr/>
        <a:lstStyle/>
        <a:p>
          <a:pPr algn="ctr"/>
          <a:r>
            <a:rPr lang="fr-FR" sz="1200" b="1" dirty="0" smtClean="0"/>
            <a:t>SAV PROVIDERS</a:t>
          </a:r>
          <a:endParaRPr lang="fr-FR" sz="1200" b="1" dirty="0"/>
        </a:p>
      </dgm:t>
    </dgm:pt>
    <dgm:pt modelId="{EA305439-B55F-0E4F-9408-9D5088A7F45E}" type="parTrans" cxnId="{07646935-D8EB-9E47-94A2-748776DF0896}">
      <dgm:prSet/>
      <dgm:spPr/>
      <dgm:t>
        <a:bodyPr/>
        <a:lstStyle/>
        <a:p>
          <a:endParaRPr lang="fr-FR"/>
        </a:p>
      </dgm:t>
    </dgm:pt>
    <dgm:pt modelId="{F2C2B4BB-E8BD-EE46-8D36-B6A0817DF243}" type="sibTrans" cxnId="{07646935-D8EB-9E47-94A2-748776DF0896}">
      <dgm:prSet/>
      <dgm:spPr/>
      <dgm:t>
        <a:bodyPr/>
        <a:lstStyle/>
        <a:p>
          <a:endParaRPr lang="fr-FR"/>
        </a:p>
      </dgm:t>
    </dgm:pt>
    <dgm:pt modelId="{B675FEE3-62AF-FF4E-ACA8-07268CFCDE07}">
      <dgm:prSet phldrT="[Texte]" custT="1"/>
      <dgm:spPr/>
      <dgm:t>
        <a:bodyPr/>
        <a:lstStyle/>
        <a:p>
          <a:r>
            <a:rPr lang="fr-FR" sz="900" b="0" dirty="0" smtClean="0"/>
            <a:t>MEDIASOFT</a:t>
          </a:r>
          <a:endParaRPr lang="fr-FR" sz="900" b="0" dirty="0"/>
        </a:p>
      </dgm:t>
    </dgm:pt>
    <dgm:pt modelId="{0915E8D2-AD75-A24F-8537-B43C967AC216}" type="sibTrans" cxnId="{B01DF3A5-F6B8-A242-B732-4329DDE52E7D}">
      <dgm:prSet/>
      <dgm:spPr/>
      <dgm:t>
        <a:bodyPr/>
        <a:lstStyle/>
        <a:p>
          <a:endParaRPr lang="fr-FR"/>
        </a:p>
      </dgm:t>
    </dgm:pt>
    <dgm:pt modelId="{D3738BAD-49CF-564E-89EB-11AC107F0C38}" type="parTrans" cxnId="{B01DF3A5-F6B8-A242-B732-4329DDE52E7D}">
      <dgm:prSet/>
      <dgm:spPr/>
      <dgm:t>
        <a:bodyPr/>
        <a:lstStyle/>
        <a:p>
          <a:endParaRPr lang="fr-FR"/>
        </a:p>
      </dgm:t>
    </dgm:pt>
    <dgm:pt modelId="{E770D410-7902-A843-857C-64FC4A877608}">
      <dgm:prSet phldrT="[Texte]" custT="1"/>
      <dgm:spPr/>
      <dgm:t>
        <a:bodyPr/>
        <a:lstStyle/>
        <a:p>
          <a:r>
            <a:rPr lang="fr-FR" sz="900" b="0" dirty="0" smtClean="0"/>
            <a:t>PREMIUM</a:t>
          </a:r>
          <a:endParaRPr lang="fr-FR" sz="900" b="0" dirty="0"/>
        </a:p>
      </dgm:t>
    </dgm:pt>
    <dgm:pt modelId="{AEFF1393-E5EF-1F42-9C04-0161C6458367}" type="parTrans" cxnId="{72F839A8-3733-4748-B411-55CE262F6F8C}">
      <dgm:prSet/>
      <dgm:spPr/>
      <dgm:t>
        <a:bodyPr/>
        <a:lstStyle/>
        <a:p>
          <a:endParaRPr lang="fr-FR"/>
        </a:p>
      </dgm:t>
    </dgm:pt>
    <dgm:pt modelId="{35FFA523-E789-9D49-BE63-D2F82A4E76FA}" type="sibTrans" cxnId="{72F839A8-3733-4748-B411-55CE262F6F8C}">
      <dgm:prSet/>
      <dgm:spPr/>
      <dgm:t>
        <a:bodyPr/>
        <a:lstStyle/>
        <a:p>
          <a:endParaRPr lang="fr-FR"/>
        </a:p>
      </dgm:t>
    </dgm:pt>
    <dgm:pt modelId="{13B9BCB1-A6A3-4D4E-A2C5-8A7E3CE93EB9}">
      <dgm:prSet phldrT="[Texte]" custT="1"/>
      <dgm:spPr/>
      <dgm:t>
        <a:bodyPr/>
        <a:lstStyle/>
        <a:p>
          <a:r>
            <a:rPr lang="fr-FR" sz="900" b="0" dirty="0" smtClean="0"/>
            <a:t>INTERACTIVE</a:t>
          </a:r>
          <a:endParaRPr lang="fr-FR" sz="900" b="0" dirty="0"/>
        </a:p>
      </dgm:t>
    </dgm:pt>
    <dgm:pt modelId="{9418EA77-5F10-C748-9E0D-96463D5C7AA6}" type="parTrans" cxnId="{A5640D38-C03C-5240-8E22-1E7E7F63842E}">
      <dgm:prSet/>
      <dgm:spPr/>
      <dgm:t>
        <a:bodyPr/>
        <a:lstStyle/>
        <a:p>
          <a:endParaRPr lang="fr-FR"/>
        </a:p>
      </dgm:t>
    </dgm:pt>
    <dgm:pt modelId="{794D7F79-A3CF-774F-90E1-FDCFC78797B5}" type="sibTrans" cxnId="{A5640D38-C03C-5240-8E22-1E7E7F63842E}">
      <dgm:prSet/>
      <dgm:spPr/>
      <dgm:t>
        <a:bodyPr/>
        <a:lstStyle/>
        <a:p>
          <a:endParaRPr lang="fr-FR"/>
        </a:p>
      </dgm:t>
    </dgm:pt>
    <dgm:pt modelId="{A211D3E4-DE05-8E4E-92E2-5838B36EB840}">
      <dgm:prSet phldrT="[Texte]" custT="1"/>
      <dgm:spPr/>
      <dgm:t>
        <a:bodyPr/>
        <a:lstStyle/>
        <a:p>
          <a:r>
            <a:rPr lang="fr-FR" sz="900" b="0" dirty="0" smtClean="0"/>
            <a:t>ALINK</a:t>
          </a:r>
          <a:endParaRPr lang="fr-FR" sz="900" b="0" dirty="0"/>
        </a:p>
      </dgm:t>
    </dgm:pt>
    <dgm:pt modelId="{D21646CB-D624-554B-B265-8DBB79C5FA41}" type="parTrans" cxnId="{414EA25C-3173-1E42-BC02-3573CD571DBC}">
      <dgm:prSet/>
      <dgm:spPr/>
      <dgm:t>
        <a:bodyPr/>
        <a:lstStyle/>
        <a:p>
          <a:endParaRPr lang="fr-FR"/>
        </a:p>
      </dgm:t>
    </dgm:pt>
    <dgm:pt modelId="{AA48DA8F-642D-9942-949B-E02435B40E58}" type="sibTrans" cxnId="{414EA25C-3173-1E42-BC02-3573CD571DBC}">
      <dgm:prSet/>
      <dgm:spPr/>
      <dgm:t>
        <a:bodyPr/>
        <a:lstStyle/>
        <a:p>
          <a:endParaRPr lang="fr-FR"/>
        </a:p>
      </dgm:t>
    </dgm:pt>
    <dgm:pt modelId="{FEA034F1-D5C0-C443-BDE1-4C2CA460A993}">
      <dgm:prSet phldrT="[Texte]" custT="1"/>
      <dgm:spPr/>
      <dgm:t>
        <a:bodyPr/>
        <a:lstStyle/>
        <a:p>
          <a:endParaRPr lang="fr-FR" sz="900" b="0" dirty="0"/>
        </a:p>
      </dgm:t>
    </dgm:pt>
    <dgm:pt modelId="{0B37D6C0-8D24-F647-9BC9-63D90ED4FB24}" type="parTrans" cxnId="{5ACDD7E0-A080-714F-BC19-A1B94B4DACB5}">
      <dgm:prSet/>
      <dgm:spPr/>
      <dgm:t>
        <a:bodyPr/>
        <a:lstStyle/>
        <a:p>
          <a:endParaRPr lang="fr-FR"/>
        </a:p>
      </dgm:t>
    </dgm:pt>
    <dgm:pt modelId="{DAF1C18F-5B64-5040-889C-DA5EF0B9A743}" type="sibTrans" cxnId="{5ACDD7E0-A080-714F-BC19-A1B94B4DACB5}">
      <dgm:prSet/>
      <dgm:spPr/>
      <dgm:t>
        <a:bodyPr/>
        <a:lstStyle/>
        <a:p>
          <a:endParaRPr lang="fr-FR"/>
        </a:p>
      </dgm:t>
    </dgm:pt>
    <dgm:pt modelId="{2B8590EE-821B-1446-BDE9-CD2BD974441C}">
      <dgm:prSet phldrT="[Texte]" custT="1"/>
      <dgm:spPr/>
      <dgm:t>
        <a:bodyPr/>
        <a:lstStyle/>
        <a:p>
          <a:endParaRPr lang="fr-FR" sz="900" b="0" dirty="0"/>
        </a:p>
      </dgm:t>
    </dgm:pt>
    <dgm:pt modelId="{2913B8F0-7B08-E443-A3EA-05B1D767F929}" type="parTrans" cxnId="{F0E25214-9F9A-B543-9C0B-4C5D0F7C31FA}">
      <dgm:prSet/>
      <dgm:spPr/>
      <dgm:t>
        <a:bodyPr/>
        <a:lstStyle/>
        <a:p>
          <a:endParaRPr lang="fr-FR"/>
        </a:p>
      </dgm:t>
    </dgm:pt>
    <dgm:pt modelId="{F3BECC9F-5CBF-1D49-935F-0E64D8C6DB3B}" type="sibTrans" cxnId="{F0E25214-9F9A-B543-9C0B-4C5D0F7C31FA}">
      <dgm:prSet/>
      <dgm:spPr/>
      <dgm:t>
        <a:bodyPr/>
        <a:lstStyle/>
        <a:p>
          <a:endParaRPr lang="fr-FR"/>
        </a:p>
      </dgm:t>
    </dgm:pt>
    <dgm:pt modelId="{0951EFFC-EF3B-5744-857B-1F7AD1B256EA}">
      <dgm:prSet phldrT="[Texte]" custT="1"/>
      <dgm:spPr/>
      <dgm:t>
        <a:bodyPr/>
        <a:lstStyle/>
        <a:p>
          <a:endParaRPr lang="fr-FR" sz="900" b="0" dirty="0"/>
        </a:p>
      </dgm:t>
    </dgm:pt>
    <dgm:pt modelId="{BC2B0975-4891-3D49-82A8-9120F9B34D30}" type="parTrans" cxnId="{50059A5E-7C11-D442-8E67-95A56DC79402}">
      <dgm:prSet/>
      <dgm:spPr/>
      <dgm:t>
        <a:bodyPr/>
        <a:lstStyle/>
        <a:p>
          <a:endParaRPr lang="fr-FR"/>
        </a:p>
      </dgm:t>
    </dgm:pt>
    <dgm:pt modelId="{1DD4F671-9038-934D-B1E7-3FE91792D529}" type="sibTrans" cxnId="{50059A5E-7C11-D442-8E67-95A56DC79402}">
      <dgm:prSet/>
      <dgm:spPr/>
      <dgm:t>
        <a:bodyPr/>
        <a:lstStyle/>
        <a:p>
          <a:endParaRPr lang="fr-FR"/>
        </a:p>
      </dgm:t>
    </dgm:pt>
    <dgm:pt modelId="{FB8B85A3-463B-4A4D-97DD-CB2DE5A717FF}">
      <dgm:prSet phldrT="[Texte]" custT="1"/>
      <dgm:spPr/>
      <dgm:t>
        <a:bodyPr/>
        <a:lstStyle/>
        <a:p>
          <a:endParaRPr lang="fr-FR" sz="900" b="0" dirty="0"/>
        </a:p>
      </dgm:t>
    </dgm:pt>
    <dgm:pt modelId="{54C30BB0-35D6-B442-B371-D2D584C5CC23}" type="parTrans" cxnId="{5818DE60-7452-104F-98FA-8D710D1C9863}">
      <dgm:prSet/>
      <dgm:spPr/>
      <dgm:t>
        <a:bodyPr/>
        <a:lstStyle/>
        <a:p>
          <a:endParaRPr lang="fr-FR"/>
        </a:p>
      </dgm:t>
    </dgm:pt>
    <dgm:pt modelId="{D7C72848-E8D2-664A-9DC3-646BB4FED778}" type="sibTrans" cxnId="{5818DE60-7452-104F-98FA-8D710D1C9863}">
      <dgm:prSet/>
      <dgm:spPr/>
      <dgm:t>
        <a:bodyPr/>
        <a:lstStyle/>
        <a:p>
          <a:endParaRPr lang="fr-FR"/>
        </a:p>
      </dgm:t>
    </dgm:pt>
    <dgm:pt modelId="{DCCBACD1-DD84-1240-8733-C2A0A8FFA9EE}">
      <dgm:prSet phldrT="[Texte]" custT="1"/>
      <dgm:spPr/>
      <dgm:t>
        <a:bodyPr/>
        <a:lstStyle/>
        <a:p>
          <a:endParaRPr lang="fr-FR" sz="900" b="0" dirty="0"/>
        </a:p>
      </dgm:t>
    </dgm:pt>
    <dgm:pt modelId="{DC90150C-B578-0646-8CFB-07EB78FB9630}" type="parTrans" cxnId="{94BE2A88-D0A0-4040-AF13-9EF7022797A2}">
      <dgm:prSet/>
      <dgm:spPr/>
      <dgm:t>
        <a:bodyPr/>
        <a:lstStyle/>
        <a:p>
          <a:endParaRPr lang="fr-FR"/>
        </a:p>
      </dgm:t>
    </dgm:pt>
    <dgm:pt modelId="{0FE9BA82-1900-F548-8CCB-922A5FB802B5}" type="sibTrans" cxnId="{94BE2A88-D0A0-4040-AF13-9EF7022797A2}">
      <dgm:prSet/>
      <dgm:spPr/>
      <dgm:t>
        <a:bodyPr/>
        <a:lstStyle/>
        <a:p>
          <a:endParaRPr lang="fr-FR"/>
        </a:p>
      </dgm:t>
    </dgm:pt>
    <dgm:pt modelId="{576E1919-B2B0-DE4E-9363-C993BD983AE7}">
      <dgm:prSet phldrT="[Texte]" custT="1"/>
      <dgm:spPr/>
      <dgm:t>
        <a:bodyPr/>
        <a:lstStyle/>
        <a:p>
          <a:endParaRPr lang="fr-FR" sz="900" b="0" dirty="0"/>
        </a:p>
      </dgm:t>
    </dgm:pt>
    <dgm:pt modelId="{9DED9B69-A336-BD47-B94C-C1DEF562440A}" type="parTrans" cxnId="{2AF20D9D-9A31-4548-AB42-45035FF5B89F}">
      <dgm:prSet/>
      <dgm:spPr/>
      <dgm:t>
        <a:bodyPr/>
        <a:lstStyle/>
        <a:p>
          <a:endParaRPr lang="fr-FR"/>
        </a:p>
      </dgm:t>
    </dgm:pt>
    <dgm:pt modelId="{64A5E8E2-32CC-6641-9172-FEC0A9DA6FE3}" type="sibTrans" cxnId="{2AF20D9D-9A31-4548-AB42-45035FF5B89F}">
      <dgm:prSet/>
      <dgm:spPr/>
      <dgm:t>
        <a:bodyPr/>
        <a:lstStyle/>
        <a:p>
          <a:endParaRPr lang="fr-FR"/>
        </a:p>
      </dgm:t>
    </dgm:pt>
    <dgm:pt modelId="{CAF49C6B-742F-954F-807A-02D6C7405943}">
      <dgm:prSet phldrT="[Texte]" custT="1"/>
      <dgm:spPr/>
      <dgm:t>
        <a:bodyPr/>
        <a:lstStyle/>
        <a:p>
          <a:endParaRPr lang="fr-FR" sz="900" b="0" dirty="0"/>
        </a:p>
      </dgm:t>
    </dgm:pt>
    <dgm:pt modelId="{89F4C347-EA66-9741-B95B-05F601809251}" type="parTrans" cxnId="{58ECCABC-8831-DF4F-A103-7A89D0EBA6A1}">
      <dgm:prSet/>
      <dgm:spPr/>
      <dgm:t>
        <a:bodyPr/>
        <a:lstStyle/>
        <a:p>
          <a:endParaRPr lang="fr-FR"/>
        </a:p>
      </dgm:t>
    </dgm:pt>
    <dgm:pt modelId="{251C77EE-6307-EE4E-9B58-5536473F879A}" type="sibTrans" cxnId="{58ECCABC-8831-DF4F-A103-7A89D0EBA6A1}">
      <dgm:prSet/>
      <dgm:spPr/>
      <dgm:t>
        <a:bodyPr/>
        <a:lstStyle/>
        <a:p>
          <a:endParaRPr lang="fr-FR"/>
        </a:p>
      </dgm:t>
    </dgm:pt>
    <dgm:pt modelId="{DD51169D-DEB5-4340-B933-A57308DD6132}">
      <dgm:prSet phldrT="[Texte]" custT="1"/>
      <dgm:spPr/>
      <dgm:t>
        <a:bodyPr/>
        <a:lstStyle/>
        <a:p>
          <a:endParaRPr lang="fr-FR" sz="900" b="0" dirty="0"/>
        </a:p>
      </dgm:t>
    </dgm:pt>
    <dgm:pt modelId="{3E8FD64B-ABC7-2B41-BF9C-91DC8FA64E5B}" type="parTrans" cxnId="{47BA81F4-4CAC-8F4D-883F-339C81C30974}">
      <dgm:prSet/>
      <dgm:spPr/>
      <dgm:t>
        <a:bodyPr/>
        <a:lstStyle/>
        <a:p>
          <a:endParaRPr lang="fr-FR"/>
        </a:p>
      </dgm:t>
    </dgm:pt>
    <dgm:pt modelId="{A0F30E5D-E92D-B74A-AF1A-BBC4453B4D35}" type="sibTrans" cxnId="{47BA81F4-4CAC-8F4D-883F-339C81C30974}">
      <dgm:prSet/>
      <dgm:spPr/>
      <dgm:t>
        <a:bodyPr/>
        <a:lstStyle/>
        <a:p>
          <a:endParaRPr lang="fr-FR"/>
        </a:p>
      </dgm:t>
    </dgm:pt>
    <dgm:pt modelId="{B2A76DC6-F944-0248-9A3C-E101C00CFE59}">
      <dgm:prSet phldrT="[Texte]" custT="1"/>
      <dgm:spPr/>
      <dgm:t>
        <a:bodyPr/>
        <a:lstStyle/>
        <a:p>
          <a:endParaRPr lang="fr-FR" sz="900" b="0" dirty="0"/>
        </a:p>
      </dgm:t>
    </dgm:pt>
    <dgm:pt modelId="{8FE37DAF-271A-F64B-A173-39B5D50557AA}" type="parTrans" cxnId="{C8CB632C-97E0-DA42-BD32-7148F4187321}">
      <dgm:prSet/>
      <dgm:spPr/>
      <dgm:t>
        <a:bodyPr/>
        <a:lstStyle/>
        <a:p>
          <a:endParaRPr lang="fr-FR"/>
        </a:p>
      </dgm:t>
    </dgm:pt>
    <dgm:pt modelId="{4ECEC212-CD84-D249-A55E-0A6B2C3688DB}" type="sibTrans" cxnId="{C8CB632C-97E0-DA42-BD32-7148F4187321}">
      <dgm:prSet/>
      <dgm:spPr/>
      <dgm:t>
        <a:bodyPr/>
        <a:lstStyle/>
        <a:p>
          <a:endParaRPr lang="fr-FR"/>
        </a:p>
      </dgm:t>
    </dgm:pt>
    <dgm:pt modelId="{3A9A4041-91BC-7949-94A2-F4095777F4D1}">
      <dgm:prSet phldrT="[Texte]" custT="1"/>
      <dgm:spPr/>
      <dgm:t>
        <a:bodyPr/>
        <a:lstStyle/>
        <a:p>
          <a:endParaRPr lang="fr-FR" sz="900" b="0" dirty="0"/>
        </a:p>
      </dgm:t>
    </dgm:pt>
    <dgm:pt modelId="{10325796-1BBA-8646-AEB4-6BD1690F2412}" type="parTrans" cxnId="{CCF7EF97-CC8C-D949-883B-36A6A8CF8526}">
      <dgm:prSet/>
      <dgm:spPr/>
      <dgm:t>
        <a:bodyPr/>
        <a:lstStyle/>
        <a:p>
          <a:endParaRPr lang="fr-FR"/>
        </a:p>
      </dgm:t>
    </dgm:pt>
    <dgm:pt modelId="{FBB5694D-55E7-8642-BE19-5E73820630EF}" type="sibTrans" cxnId="{CCF7EF97-CC8C-D949-883B-36A6A8CF8526}">
      <dgm:prSet/>
      <dgm:spPr/>
      <dgm:t>
        <a:bodyPr/>
        <a:lstStyle/>
        <a:p>
          <a:endParaRPr lang="fr-FR"/>
        </a:p>
      </dgm:t>
    </dgm:pt>
    <dgm:pt modelId="{9D83653E-1299-6641-BD5D-E9014A8EBEDC}">
      <dgm:prSet phldrT="[Texte]" custT="1"/>
      <dgm:spPr/>
      <dgm:t>
        <a:bodyPr/>
        <a:lstStyle/>
        <a:p>
          <a:endParaRPr lang="fr-FR" sz="900" b="0" dirty="0"/>
        </a:p>
      </dgm:t>
    </dgm:pt>
    <dgm:pt modelId="{E388E158-C12C-5E4B-BD15-726FBB543AD7}" type="parTrans" cxnId="{FDEA4256-F4CE-8E4D-A89D-5CEAB1E4A3E0}">
      <dgm:prSet/>
      <dgm:spPr/>
      <dgm:t>
        <a:bodyPr/>
        <a:lstStyle/>
        <a:p>
          <a:endParaRPr lang="fr-FR"/>
        </a:p>
      </dgm:t>
    </dgm:pt>
    <dgm:pt modelId="{6AAAAD22-1B33-364B-9E32-7564E8B61603}" type="sibTrans" cxnId="{FDEA4256-F4CE-8E4D-A89D-5CEAB1E4A3E0}">
      <dgm:prSet/>
      <dgm:spPr/>
      <dgm:t>
        <a:bodyPr/>
        <a:lstStyle/>
        <a:p>
          <a:endParaRPr lang="fr-FR"/>
        </a:p>
      </dgm:t>
    </dgm:pt>
    <dgm:pt modelId="{CBD5E69F-E765-9742-AAA0-A9B264FA1E84}">
      <dgm:prSet phldrT="[Texte]" custT="1"/>
      <dgm:spPr/>
      <dgm:t>
        <a:bodyPr/>
        <a:lstStyle/>
        <a:p>
          <a:endParaRPr lang="fr-FR" sz="900" b="0" dirty="0"/>
        </a:p>
      </dgm:t>
    </dgm:pt>
    <dgm:pt modelId="{A1845B2A-A2DC-F545-80DB-B5B8020D1E6A}" type="parTrans" cxnId="{58A08595-8548-6E49-B18E-E63D91664E59}">
      <dgm:prSet/>
      <dgm:spPr/>
      <dgm:t>
        <a:bodyPr/>
        <a:lstStyle/>
        <a:p>
          <a:endParaRPr lang="fr-FR"/>
        </a:p>
      </dgm:t>
    </dgm:pt>
    <dgm:pt modelId="{C0337DCB-4062-5A4F-8FA6-99EE081E54BD}" type="sibTrans" cxnId="{58A08595-8548-6E49-B18E-E63D91664E59}">
      <dgm:prSet/>
      <dgm:spPr/>
      <dgm:t>
        <a:bodyPr/>
        <a:lstStyle/>
        <a:p>
          <a:endParaRPr lang="fr-FR"/>
        </a:p>
      </dgm:t>
    </dgm:pt>
    <dgm:pt modelId="{2720230E-7882-4B2B-91EF-B0395A25C223}">
      <dgm:prSet phldrT="[Texte]" custT="1"/>
      <dgm:spPr/>
      <dgm:t>
        <a:bodyPr/>
        <a:lstStyle/>
        <a:p>
          <a:r>
            <a:rPr lang="fr-FR" sz="900" b="0" dirty="0" smtClean="0"/>
            <a:t>YOOMEE</a:t>
          </a:r>
          <a:endParaRPr lang="fr-FR" sz="900" b="0" dirty="0"/>
        </a:p>
      </dgm:t>
    </dgm:pt>
    <dgm:pt modelId="{44700E5D-D56A-427E-A6ED-2F4F10FF43E6}" type="parTrans" cxnId="{183FE2C0-7404-4F1C-A700-E3FCB4F15497}">
      <dgm:prSet/>
      <dgm:spPr/>
      <dgm:t>
        <a:bodyPr/>
        <a:lstStyle/>
        <a:p>
          <a:endParaRPr lang="fr-FR"/>
        </a:p>
      </dgm:t>
    </dgm:pt>
    <dgm:pt modelId="{62B035D1-B01D-417F-A942-40D7A2593898}" type="sibTrans" cxnId="{183FE2C0-7404-4F1C-A700-E3FCB4F15497}">
      <dgm:prSet/>
      <dgm:spPr/>
      <dgm:t>
        <a:bodyPr/>
        <a:lstStyle/>
        <a:p>
          <a:endParaRPr lang="fr-FR"/>
        </a:p>
      </dgm:t>
    </dgm:pt>
    <dgm:pt modelId="{1F9D1891-2A40-477B-AE80-6815B134710C}">
      <dgm:prSet phldrT="[Texte]" custT="1"/>
      <dgm:spPr/>
      <dgm:t>
        <a:bodyPr/>
        <a:lstStyle/>
        <a:p>
          <a:endParaRPr lang="fr-FR" sz="900" b="0" dirty="0"/>
        </a:p>
      </dgm:t>
    </dgm:pt>
    <dgm:pt modelId="{58B8642A-0D71-40DD-A26D-BE741E5BA3A1}" type="parTrans" cxnId="{41D2B080-8005-44A4-B3B6-AC62E0B13126}">
      <dgm:prSet/>
      <dgm:spPr/>
      <dgm:t>
        <a:bodyPr/>
        <a:lstStyle/>
        <a:p>
          <a:endParaRPr lang="fr-FR"/>
        </a:p>
      </dgm:t>
    </dgm:pt>
    <dgm:pt modelId="{27BB084D-AAB7-4825-946C-C42175A7D386}" type="sibTrans" cxnId="{41D2B080-8005-44A4-B3B6-AC62E0B13126}">
      <dgm:prSet/>
      <dgm:spPr/>
      <dgm:t>
        <a:bodyPr/>
        <a:lstStyle/>
        <a:p>
          <a:endParaRPr lang="fr-FR"/>
        </a:p>
      </dgm:t>
    </dgm:pt>
    <dgm:pt modelId="{93298101-0F84-3B4E-91BF-C313B08CB37B}" type="pres">
      <dgm:prSet presAssocID="{09EBF442-456B-474B-BAB3-E9B81CAA4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1A5DA7-8F89-E446-913E-911F515A4529}" type="pres">
      <dgm:prSet presAssocID="{C3307D52-2BD4-5041-8BF6-61E18A578873}" presName="composite" presStyleCnt="0"/>
      <dgm:spPr/>
      <dgm:t>
        <a:bodyPr/>
        <a:lstStyle/>
        <a:p>
          <a:endParaRPr lang="fr-FR"/>
        </a:p>
      </dgm:t>
    </dgm:pt>
    <dgm:pt modelId="{7F3DD51E-1260-9842-B7DF-47D8CAEF661E}" type="pres">
      <dgm:prSet presAssocID="{C3307D52-2BD4-5041-8BF6-61E18A5788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F2542-2AFF-BC4F-8818-61560C2BCAF2}" type="pres">
      <dgm:prSet presAssocID="{C3307D52-2BD4-5041-8BF6-61E18A57887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1714B-E9A6-1843-BE7E-A0C33AA6ADE0}" type="pres">
      <dgm:prSet presAssocID="{91FEAC6A-6873-3C4E-85E0-9A07150C3CB9}" presName="space" presStyleCnt="0"/>
      <dgm:spPr/>
      <dgm:t>
        <a:bodyPr/>
        <a:lstStyle/>
        <a:p>
          <a:endParaRPr lang="fr-FR"/>
        </a:p>
      </dgm:t>
    </dgm:pt>
    <dgm:pt modelId="{C4F09B8F-74E9-894D-B54C-060E009D293D}" type="pres">
      <dgm:prSet presAssocID="{6C7DB03E-CC70-C94F-86D8-50C6F717E1B7}" presName="composite" presStyleCnt="0"/>
      <dgm:spPr/>
      <dgm:t>
        <a:bodyPr/>
        <a:lstStyle/>
        <a:p>
          <a:endParaRPr lang="fr-FR"/>
        </a:p>
      </dgm:t>
    </dgm:pt>
    <dgm:pt modelId="{510747C9-0BFD-2A47-A128-D60D5C16FDD5}" type="pres">
      <dgm:prSet presAssocID="{6C7DB03E-CC70-C94F-86D8-50C6F717E1B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023BD5-73AC-3A4E-8706-3127B601AF3F}" type="pres">
      <dgm:prSet presAssocID="{6C7DB03E-CC70-C94F-86D8-50C6F717E1B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64511F-0FD4-EF4B-BE39-CEC9E2A94077}" type="pres">
      <dgm:prSet presAssocID="{1EA1F9C9-2978-234A-894C-D5611913105F}" presName="space" presStyleCnt="0"/>
      <dgm:spPr/>
      <dgm:t>
        <a:bodyPr/>
        <a:lstStyle/>
        <a:p>
          <a:endParaRPr lang="fr-FR"/>
        </a:p>
      </dgm:t>
    </dgm:pt>
    <dgm:pt modelId="{E1A7DA43-97E9-F647-8798-F9E447CEC0AD}" type="pres">
      <dgm:prSet presAssocID="{A6739DAA-3423-BB4C-A6DA-B0C7D30A04D1}" presName="composite" presStyleCnt="0"/>
      <dgm:spPr/>
      <dgm:t>
        <a:bodyPr/>
        <a:lstStyle/>
        <a:p>
          <a:endParaRPr lang="fr-FR"/>
        </a:p>
      </dgm:t>
    </dgm:pt>
    <dgm:pt modelId="{E0B81333-4D89-6140-8C8D-D4CBE37ABAE3}" type="pres">
      <dgm:prSet presAssocID="{A6739DAA-3423-BB4C-A6DA-B0C7D30A04D1}" presName="parTx" presStyleLbl="alignNode1" presStyleIdx="2" presStyleCnt="4" custLinFactNeighborY="-10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1259A7-6553-E142-8E11-6889F781C4FC}" type="pres">
      <dgm:prSet presAssocID="{A6739DAA-3423-BB4C-A6DA-B0C7D30A04D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8D5C4F-D1B4-A344-8E63-EF7262EA515A}" type="pres">
      <dgm:prSet presAssocID="{9C3AE448-4564-C946-A251-3BB95D6C8536}" presName="space" presStyleCnt="0"/>
      <dgm:spPr/>
      <dgm:t>
        <a:bodyPr/>
        <a:lstStyle/>
        <a:p>
          <a:endParaRPr lang="fr-FR"/>
        </a:p>
      </dgm:t>
    </dgm:pt>
    <dgm:pt modelId="{5FAC50C6-47E3-4443-991D-8A1246079E49}" type="pres">
      <dgm:prSet presAssocID="{49853B93-DCC5-E04D-8077-09485F5465F2}" presName="composite" presStyleCnt="0"/>
      <dgm:spPr/>
      <dgm:t>
        <a:bodyPr/>
        <a:lstStyle/>
        <a:p>
          <a:endParaRPr lang="fr-FR"/>
        </a:p>
      </dgm:t>
    </dgm:pt>
    <dgm:pt modelId="{28C8677D-7D26-C44D-B5DA-0EB7DF8BB724}" type="pres">
      <dgm:prSet presAssocID="{49853B93-DCC5-E04D-8077-09485F5465F2}" presName="parTx" presStyleLbl="alignNode1" presStyleIdx="3" presStyleCnt="4" custScaleX="122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97D5C2-AF90-8448-9143-85289A28A1C0}" type="pres">
      <dgm:prSet presAssocID="{49853B93-DCC5-E04D-8077-09485F5465F2}" presName="desTx" presStyleLbl="alignAccFollowNode1" presStyleIdx="3" presStyleCnt="4" custScaleX="1268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F7EB79-335E-604A-8380-91BE0FFB8A52}" type="presOf" srcId="{13B9BCB1-A6A3-4D4E-A2C5-8A7E3CE93EB9}" destId="{0497D5C2-AF90-8448-9143-85289A28A1C0}" srcOrd="0" destOrd="4" presId="urn:microsoft.com/office/officeart/2005/8/layout/hList1"/>
    <dgm:cxn modelId="{9C18B512-27D5-654B-B390-6A8AC1AFF31D}" type="presOf" srcId="{C3307D52-2BD4-5041-8BF6-61E18A578873}" destId="{7F3DD51E-1260-9842-B7DF-47D8CAEF661E}" srcOrd="0" destOrd="0" presId="urn:microsoft.com/office/officeart/2005/8/layout/hList1"/>
    <dgm:cxn modelId="{3532F1FB-72DE-9D4A-8FE7-1611ED872FF8}" srcId="{A6739DAA-3423-BB4C-A6DA-B0C7D30A04D1}" destId="{DC8E0376-D899-BF47-98AC-C8C3CFF047B9}" srcOrd="0" destOrd="0" parTransId="{3A54511C-B383-D945-A8B0-B5FB4B277A5C}" sibTransId="{45036651-5A0C-864C-9FF2-BC4901E3164B}"/>
    <dgm:cxn modelId="{41D2B080-8005-44A4-B3B6-AC62E0B13126}" srcId="{49853B93-DCC5-E04D-8077-09485F5465F2}" destId="{1F9D1891-2A40-477B-AE80-6815B134710C}" srcOrd="5" destOrd="0" parTransId="{58B8642A-0D71-40DD-A26D-BE741E5BA3A1}" sibTransId="{27BB084D-AAB7-4825-946C-C42175A7D386}"/>
    <dgm:cxn modelId="{A4293C11-D688-3844-9AA5-7B4D03F89DD1}" type="presOf" srcId="{E770D410-7902-A843-857C-64FC4A877608}" destId="{0497D5C2-AF90-8448-9143-85289A28A1C0}" srcOrd="0" destOrd="2" presId="urn:microsoft.com/office/officeart/2005/8/layout/hList1"/>
    <dgm:cxn modelId="{A5640D38-C03C-5240-8E22-1E7E7F63842E}" srcId="{49853B93-DCC5-E04D-8077-09485F5465F2}" destId="{13B9BCB1-A6A3-4D4E-A2C5-8A7E3CE93EB9}" srcOrd="4" destOrd="0" parTransId="{9418EA77-5F10-C748-9E0D-96463D5C7AA6}" sibTransId="{794D7F79-A3CF-774F-90E1-FDCFC78797B5}"/>
    <dgm:cxn modelId="{53110477-CBEA-D748-AA56-44C2788A918A}" type="presOf" srcId="{DC8E0376-D899-BF47-98AC-C8C3CFF047B9}" destId="{F01259A7-6553-E142-8E11-6889F781C4FC}" srcOrd="0" destOrd="0" presId="urn:microsoft.com/office/officeart/2005/8/layout/hList1"/>
    <dgm:cxn modelId="{414EA25C-3173-1E42-BC02-3573CD571DBC}" srcId="{A6739DAA-3423-BB4C-A6DA-B0C7D30A04D1}" destId="{A211D3E4-DE05-8E4E-92E2-5838B36EB840}" srcOrd="2" destOrd="0" parTransId="{D21646CB-D624-554B-B265-8DBB79C5FA41}" sibTransId="{AA48DA8F-642D-9942-949B-E02435B40E58}"/>
    <dgm:cxn modelId="{E7333D93-0362-B641-9632-976391189F03}" srcId="{C3307D52-2BD4-5041-8BF6-61E18A578873}" destId="{8AD7D6EB-81D3-6349-9DFF-DDAA26FD6493}" srcOrd="8" destOrd="0" parTransId="{3B5418B1-8EBA-C54B-9779-21C0C7C48BE0}" sibTransId="{6BB59C60-2ADE-6F49-88E6-29C88AF87874}"/>
    <dgm:cxn modelId="{698C6298-4D95-CB4C-8AD8-3D95CFCF8014}" srcId="{A6739DAA-3423-BB4C-A6DA-B0C7D30A04D1}" destId="{2B8DD2AD-97D8-9E48-837B-951B8D28597C}" srcOrd="6" destOrd="0" parTransId="{FBCC17BA-6B60-2640-815A-4A3BD9A2497C}" sibTransId="{A105A6C1-A2C0-2943-B0AD-3D0BE61F90DB}"/>
    <dgm:cxn modelId="{5ACDD7E0-A080-714F-BC19-A1B94B4DACB5}" srcId="{C3307D52-2BD4-5041-8BF6-61E18A578873}" destId="{FEA034F1-D5C0-C443-BDE1-4C2CA460A993}" srcOrd="1" destOrd="0" parTransId="{0B37D6C0-8D24-F647-9BC9-63D90ED4FB24}" sibTransId="{DAF1C18F-5B64-5040-889C-DA5EF0B9A743}"/>
    <dgm:cxn modelId="{0C7D7B11-58CC-8E4F-B52D-D74A1A4B7984}" type="presOf" srcId="{6CBDCF69-9E56-0D4F-991A-B705E415AE1B}" destId="{9F023BD5-73AC-3A4E-8706-3127B601AF3F}" srcOrd="0" destOrd="0" presId="urn:microsoft.com/office/officeart/2005/8/layout/hList1"/>
    <dgm:cxn modelId="{730E2032-A440-AE45-8EE6-C93366E4F895}" type="presOf" srcId="{DD51169D-DEB5-4340-B933-A57308DD6132}" destId="{F01259A7-6553-E142-8E11-6889F781C4FC}" srcOrd="0" destOrd="3" presId="urn:microsoft.com/office/officeart/2005/8/layout/hList1"/>
    <dgm:cxn modelId="{3BC2CD7A-DC0F-C54C-A499-005082F931B4}" type="presOf" srcId="{CE813B00-4FA4-C34B-824D-C17686C75E81}" destId="{CB7F2542-2AFF-BC4F-8818-61560C2BCAF2}" srcOrd="0" destOrd="0" presId="urn:microsoft.com/office/officeart/2005/8/layout/hList1"/>
    <dgm:cxn modelId="{CCF7EF97-CC8C-D949-883B-36A6A8CF8526}" srcId="{A6739DAA-3423-BB4C-A6DA-B0C7D30A04D1}" destId="{3A9A4041-91BC-7949-94A2-F4095777F4D1}" srcOrd="7" destOrd="0" parTransId="{10325796-1BBA-8646-AEB4-6BD1690F2412}" sibTransId="{FBB5694D-55E7-8642-BE19-5E73820630EF}"/>
    <dgm:cxn modelId="{2920FD9B-7314-E24A-93C7-2EC4CA744A60}" srcId="{09EBF442-456B-474B-BAB3-E9B81CAA40DC}" destId="{6C7DB03E-CC70-C94F-86D8-50C6F717E1B7}" srcOrd="1" destOrd="0" parTransId="{A27E4614-B436-6844-BE8D-C086B1AB31FB}" sibTransId="{1EA1F9C9-2978-234A-894C-D5611913105F}"/>
    <dgm:cxn modelId="{C8CB632C-97E0-DA42-BD32-7148F4187321}" srcId="{A6739DAA-3423-BB4C-A6DA-B0C7D30A04D1}" destId="{B2A76DC6-F944-0248-9A3C-E101C00CFE59}" srcOrd="5" destOrd="0" parTransId="{8FE37DAF-271A-F64B-A173-39B5D50557AA}" sibTransId="{4ECEC212-CD84-D249-A55E-0A6B2C3688DB}"/>
    <dgm:cxn modelId="{97889032-7970-E140-BD54-722176E7BBD6}" type="presOf" srcId="{1F9D1891-2A40-477B-AE80-6815B134710C}" destId="{0497D5C2-AF90-8448-9143-85289A28A1C0}" srcOrd="0" destOrd="5" presId="urn:microsoft.com/office/officeart/2005/8/layout/hList1"/>
    <dgm:cxn modelId="{07646935-D8EB-9E47-94A2-748776DF0896}" srcId="{09EBF442-456B-474B-BAB3-E9B81CAA40DC}" destId="{49853B93-DCC5-E04D-8077-09485F5465F2}" srcOrd="3" destOrd="0" parTransId="{EA305439-B55F-0E4F-9408-9D5088A7F45E}" sibTransId="{F2C2B4BB-E8BD-EE46-8D36-B6A0817DF243}"/>
    <dgm:cxn modelId="{46ED2049-6339-AC4F-9EC1-F64D6DE17565}" type="presOf" srcId="{89903BFB-94AB-9A44-ACBC-DAB2A100118F}" destId="{CB7F2542-2AFF-BC4F-8818-61560C2BCAF2}" srcOrd="0" destOrd="10" presId="urn:microsoft.com/office/officeart/2005/8/layout/hList1"/>
    <dgm:cxn modelId="{4558AAFB-D4A5-D049-A071-00B060013BBC}" srcId="{09EBF442-456B-474B-BAB3-E9B81CAA40DC}" destId="{C3307D52-2BD4-5041-8BF6-61E18A578873}" srcOrd="0" destOrd="0" parTransId="{B1A4D0E4-A33C-2A49-A493-1A7B06582AA4}" sibTransId="{91FEAC6A-6873-3C4E-85E0-9A07150C3CB9}"/>
    <dgm:cxn modelId="{625DF17A-D333-EC45-B18C-1883C7B6B055}" type="presOf" srcId="{09EBF442-456B-474B-BAB3-E9B81CAA40DC}" destId="{93298101-0F84-3B4E-91BF-C313B08CB37B}" srcOrd="0" destOrd="0" presId="urn:microsoft.com/office/officeart/2005/8/layout/hList1"/>
    <dgm:cxn modelId="{7C9DC1EB-6929-B642-AF8B-AB515787A1F9}" type="presOf" srcId="{DCCBACD1-DD84-1240-8733-C2A0A8FFA9EE}" destId="{CB7F2542-2AFF-BC4F-8818-61560C2BCAF2}" srcOrd="0" destOrd="9" presId="urn:microsoft.com/office/officeart/2005/8/layout/hList1"/>
    <dgm:cxn modelId="{C9BDC8F5-CA78-DD48-B8E5-9277F4287C8B}" type="presOf" srcId="{DC667A68-1ED1-CE43-89B3-C73280063714}" destId="{CB7F2542-2AFF-BC4F-8818-61560C2BCAF2}" srcOrd="0" destOrd="2" presId="urn:microsoft.com/office/officeart/2005/8/layout/hList1"/>
    <dgm:cxn modelId="{B05150E8-7384-D94F-837C-31FBA437BB49}" type="presOf" srcId="{AD808FAB-1136-CF48-ABFE-386DE57E6C1F}" destId="{CB7F2542-2AFF-BC4F-8818-61560C2BCAF2}" srcOrd="0" destOrd="4" presId="urn:microsoft.com/office/officeart/2005/8/layout/hList1"/>
    <dgm:cxn modelId="{605048B7-CF4E-F245-93E6-982A10C36C53}" type="presOf" srcId="{49853B93-DCC5-E04D-8077-09485F5465F2}" destId="{28C8677D-7D26-C44D-B5DA-0EB7DF8BB724}" srcOrd="0" destOrd="0" presId="urn:microsoft.com/office/officeart/2005/8/layout/hList1"/>
    <dgm:cxn modelId="{72F839A8-3733-4748-B411-55CE262F6F8C}" srcId="{49853B93-DCC5-E04D-8077-09485F5465F2}" destId="{E770D410-7902-A843-857C-64FC4A877608}" srcOrd="2" destOrd="0" parTransId="{AEFF1393-E5EF-1F42-9C04-0161C6458367}" sibTransId="{35FFA523-E789-9D49-BE63-D2F82A4E76FA}"/>
    <dgm:cxn modelId="{F1B0CEC7-FF99-084A-90DF-9BA549746B87}" srcId="{C3307D52-2BD4-5041-8BF6-61E18A578873}" destId="{AD808FAB-1136-CF48-ABFE-386DE57E6C1F}" srcOrd="4" destOrd="0" parTransId="{840E98F2-60C7-7045-9229-68B43E4B5FA2}" sibTransId="{090B9B4F-9B06-574C-A0F3-9BB1CFFBD9E7}"/>
    <dgm:cxn modelId="{A0E85C4C-9C3F-744D-B366-6FEC799BECE5}" type="presOf" srcId="{A211D3E4-DE05-8E4E-92E2-5838B36EB840}" destId="{F01259A7-6553-E142-8E11-6889F781C4FC}" srcOrd="0" destOrd="2" presId="urn:microsoft.com/office/officeart/2005/8/layout/hList1"/>
    <dgm:cxn modelId="{225E3420-9764-4644-B365-8D3A603D8272}" type="presOf" srcId="{CBD5E69F-E765-9742-AAA0-A9B264FA1E84}" destId="{0497D5C2-AF90-8448-9143-85289A28A1C0}" srcOrd="0" destOrd="3" presId="urn:microsoft.com/office/officeart/2005/8/layout/hList1"/>
    <dgm:cxn modelId="{F9AE3BF2-7886-C34C-A72C-5E42A89F8AEA}" type="presOf" srcId="{EE36D91A-EA95-EE4B-86C9-1F9FD88CAE7D}" destId="{F01259A7-6553-E142-8E11-6889F781C4FC}" srcOrd="0" destOrd="4" presId="urn:microsoft.com/office/officeart/2005/8/layout/hList1"/>
    <dgm:cxn modelId="{7ABF3D9A-0D85-D34F-8F9D-B7ABBA635A19}" type="presOf" srcId="{F7251338-A3E5-5C4F-A0D4-053517272A05}" destId="{9F023BD5-73AC-3A4E-8706-3127B601AF3F}" srcOrd="0" destOrd="2" presId="urn:microsoft.com/office/officeart/2005/8/layout/hList1"/>
    <dgm:cxn modelId="{B01DF3A5-F6B8-A242-B732-4329DDE52E7D}" srcId="{49853B93-DCC5-E04D-8077-09485F5465F2}" destId="{B675FEE3-62AF-FF4E-ACA8-07268CFCDE07}" srcOrd="0" destOrd="0" parTransId="{D3738BAD-49CF-564E-89EB-11AC107F0C38}" sibTransId="{0915E8D2-AD75-A24F-8537-B43C967AC216}"/>
    <dgm:cxn modelId="{C7E3B5ED-FC04-EB40-991A-5FAD80F52C3A}" srcId="{A6739DAA-3423-BB4C-A6DA-B0C7D30A04D1}" destId="{EE36D91A-EA95-EE4B-86C9-1F9FD88CAE7D}" srcOrd="4" destOrd="0" parTransId="{716DBB5E-ADAB-C147-8BD0-14DD08B89F04}" sibTransId="{DA5358DD-8474-2046-AE40-FCF5F54CC421}"/>
    <dgm:cxn modelId="{CA0A2E9C-39B1-1A42-9A87-0369CD76687E}" srcId="{6C7DB03E-CC70-C94F-86D8-50C6F717E1B7}" destId="{F7251338-A3E5-5C4F-A0D4-053517272A05}" srcOrd="2" destOrd="0" parTransId="{7BE5D4D0-C16A-1642-96DD-ECC6018A9D4C}" sibTransId="{B066DFB2-F4C1-6A4C-95D0-F57A11A71B01}"/>
    <dgm:cxn modelId="{2AF20D9D-9A31-4548-AB42-45035FF5B89F}" srcId="{6C7DB03E-CC70-C94F-86D8-50C6F717E1B7}" destId="{576E1919-B2B0-DE4E-9363-C993BD983AE7}" srcOrd="1" destOrd="0" parTransId="{9DED9B69-A336-BD47-B94C-C1DEF562440A}" sibTransId="{64A5E8E2-32CC-6641-9172-FEC0A9DA6FE3}"/>
    <dgm:cxn modelId="{E646B3AB-3761-1B41-8DA7-BBD746E6E3C7}" srcId="{C3307D52-2BD4-5041-8BF6-61E18A578873}" destId="{DC667A68-1ED1-CE43-89B3-C73280063714}" srcOrd="2" destOrd="0" parTransId="{4067D8E0-3FBE-3F45-932C-22BA9785772D}" sibTransId="{2450FF1E-42CE-FA41-A03F-E6C4F7BC0597}"/>
    <dgm:cxn modelId="{FDEA4256-F4CE-8E4D-A89D-5CEAB1E4A3E0}" srcId="{49853B93-DCC5-E04D-8077-09485F5465F2}" destId="{9D83653E-1299-6641-BD5D-E9014A8EBEDC}" srcOrd="1" destOrd="0" parTransId="{E388E158-C12C-5E4B-BD15-726FBB543AD7}" sibTransId="{6AAAAD22-1B33-364B-9E32-7564E8B61603}"/>
    <dgm:cxn modelId="{47BA81F4-4CAC-8F4D-883F-339C81C30974}" srcId="{A6739DAA-3423-BB4C-A6DA-B0C7D30A04D1}" destId="{DD51169D-DEB5-4340-B933-A57308DD6132}" srcOrd="3" destOrd="0" parTransId="{3E8FD64B-ABC7-2B41-BF9C-91DC8FA64E5B}" sibTransId="{A0F30E5D-E92D-B74A-AF1A-BBC4453B4D35}"/>
    <dgm:cxn modelId="{58A08595-8548-6E49-B18E-E63D91664E59}" srcId="{49853B93-DCC5-E04D-8077-09485F5465F2}" destId="{CBD5E69F-E765-9742-AAA0-A9B264FA1E84}" srcOrd="3" destOrd="0" parTransId="{A1845B2A-A2DC-F545-80DB-B5B8020D1E6A}" sibTransId="{C0337DCB-4062-5A4F-8FA6-99EE081E54BD}"/>
    <dgm:cxn modelId="{58FAA3CC-C3B8-DB4B-8D48-DB0341491435}" srcId="{6C7DB03E-CC70-C94F-86D8-50C6F717E1B7}" destId="{6CBDCF69-9E56-0D4F-991A-B705E415AE1B}" srcOrd="0" destOrd="0" parTransId="{D8D64A9C-DA6A-FE49-94CF-D590BB8AE68A}" sibTransId="{0E4822A8-86B8-0D4F-947F-B53D0DCF5B92}"/>
    <dgm:cxn modelId="{A27FEBD9-48BE-FC41-9103-96A7D08BD8D4}" type="presOf" srcId="{2720230E-7882-4B2B-91EF-B0395A25C223}" destId="{0497D5C2-AF90-8448-9143-85289A28A1C0}" srcOrd="0" destOrd="6" presId="urn:microsoft.com/office/officeart/2005/8/layout/hList1"/>
    <dgm:cxn modelId="{84432B60-11E9-734B-B2F8-AD14BE53C7C9}" srcId="{C3307D52-2BD4-5041-8BF6-61E18A578873}" destId="{634DEC3E-FECC-6649-BCC9-AADA9F64FEAA}" srcOrd="6" destOrd="0" parTransId="{E1986CE4-7F07-2448-BCE7-6FBE2C9401E6}" sibTransId="{8F2AAEE4-FFDB-A844-8509-5F58AC2D2549}"/>
    <dgm:cxn modelId="{88F3410A-9E02-DA46-8E43-571F63222600}" type="presOf" srcId="{FB8B85A3-463B-4A4D-97DD-CB2DE5A717FF}" destId="{CB7F2542-2AFF-BC4F-8818-61560C2BCAF2}" srcOrd="0" destOrd="7" presId="urn:microsoft.com/office/officeart/2005/8/layout/hList1"/>
    <dgm:cxn modelId="{50059A5E-7C11-D442-8E67-95A56DC79402}" srcId="{C3307D52-2BD4-5041-8BF6-61E18A578873}" destId="{0951EFFC-EF3B-5744-857B-1F7AD1B256EA}" srcOrd="5" destOrd="0" parTransId="{BC2B0975-4891-3D49-82A8-9120F9B34D30}" sibTransId="{1DD4F671-9038-934D-B1E7-3FE91792D529}"/>
    <dgm:cxn modelId="{B3732B1E-68F8-3543-BBB1-89CC9B7CC63C}" type="presOf" srcId="{576E1919-B2B0-DE4E-9363-C993BD983AE7}" destId="{9F023BD5-73AC-3A4E-8706-3127B601AF3F}" srcOrd="0" destOrd="1" presId="urn:microsoft.com/office/officeart/2005/8/layout/hList1"/>
    <dgm:cxn modelId="{8A9BBD96-E85F-514D-B71B-E58C50824FC2}" type="presOf" srcId="{0951EFFC-EF3B-5744-857B-1F7AD1B256EA}" destId="{CB7F2542-2AFF-BC4F-8818-61560C2BCAF2}" srcOrd="0" destOrd="5" presId="urn:microsoft.com/office/officeart/2005/8/layout/hList1"/>
    <dgm:cxn modelId="{7E7AD27A-0480-B94C-A355-5BA0445DDBB7}" type="presOf" srcId="{FEA034F1-D5C0-C443-BDE1-4C2CA460A993}" destId="{CB7F2542-2AFF-BC4F-8818-61560C2BCAF2}" srcOrd="0" destOrd="1" presId="urn:microsoft.com/office/officeart/2005/8/layout/hList1"/>
    <dgm:cxn modelId="{36346469-8C65-D041-90D0-3FDB48D50C25}" type="presOf" srcId="{3A9A4041-91BC-7949-94A2-F4095777F4D1}" destId="{F01259A7-6553-E142-8E11-6889F781C4FC}" srcOrd="0" destOrd="7" presId="urn:microsoft.com/office/officeart/2005/8/layout/hList1"/>
    <dgm:cxn modelId="{AB1E8EE0-3064-E144-B5D1-8CBE7A6EEBAE}" type="presOf" srcId="{8AD7D6EB-81D3-6349-9DFF-DDAA26FD6493}" destId="{CB7F2542-2AFF-BC4F-8818-61560C2BCAF2}" srcOrd="0" destOrd="8" presId="urn:microsoft.com/office/officeart/2005/8/layout/hList1"/>
    <dgm:cxn modelId="{3F26F655-E2ED-C54D-8026-65E881DFB0EA}" type="presOf" srcId="{B2A76DC6-F944-0248-9A3C-E101C00CFE59}" destId="{F01259A7-6553-E142-8E11-6889F781C4FC}" srcOrd="0" destOrd="5" presId="urn:microsoft.com/office/officeart/2005/8/layout/hList1"/>
    <dgm:cxn modelId="{297599D2-ED98-354A-B2EF-66F7CA2E13AF}" type="presOf" srcId="{2B8DD2AD-97D8-9E48-837B-951B8D28597C}" destId="{F01259A7-6553-E142-8E11-6889F781C4FC}" srcOrd="0" destOrd="6" presId="urn:microsoft.com/office/officeart/2005/8/layout/hList1"/>
    <dgm:cxn modelId="{CE909613-39D3-554B-8FC8-72DEB1C2CACD}" type="presOf" srcId="{A6739DAA-3423-BB4C-A6DA-B0C7D30A04D1}" destId="{E0B81333-4D89-6140-8C8D-D4CBE37ABAE3}" srcOrd="0" destOrd="0" presId="urn:microsoft.com/office/officeart/2005/8/layout/hList1"/>
    <dgm:cxn modelId="{B7885649-3EF7-BB47-9D81-280C75252B05}" type="presOf" srcId="{6C7DB03E-CC70-C94F-86D8-50C6F717E1B7}" destId="{510747C9-0BFD-2A47-A128-D60D5C16FDD5}" srcOrd="0" destOrd="0" presId="urn:microsoft.com/office/officeart/2005/8/layout/hList1"/>
    <dgm:cxn modelId="{EDA298D1-DED7-F644-A291-08BA7CC81F45}" type="presOf" srcId="{9D83653E-1299-6641-BD5D-E9014A8EBEDC}" destId="{0497D5C2-AF90-8448-9143-85289A28A1C0}" srcOrd="0" destOrd="1" presId="urn:microsoft.com/office/officeart/2005/8/layout/hList1"/>
    <dgm:cxn modelId="{F24379F1-D721-0F47-AFD9-CDCC48866784}" srcId="{C3307D52-2BD4-5041-8BF6-61E18A578873}" destId="{89903BFB-94AB-9A44-ACBC-DAB2A100118F}" srcOrd="10" destOrd="0" parTransId="{5BF91FC4-B496-7A4C-995A-70AB4D66285C}" sibTransId="{5D44C462-1DCA-E34C-9CD7-19EA175DAAF4}"/>
    <dgm:cxn modelId="{8BEC7787-D321-544C-A040-44D1493ABAE9}" type="presOf" srcId="{CAF49C6B-742F-954F-807A-02D6C7405943}" destId="{F01259A7-6553-E142-8E11-6889F781C4FC}" srcOrd="0" destOrd="1" presId="urn:microsoft.com/office/officeart/2005/8/layout/hList1"/>
    <dgm:cxn modelId="{5A51009C-7200-7941-9174-43D254FBBF9C}" srcId="{09EBF442-456B-474B-BAB3-E9B81CAA40DC}" destId="{A6739DAA-3423-BB4C-A6DA-B0C7D30A04D1}" srcOrd="2" destOrd="0" parTransId="{3E1A7CE9-9D86-AA4F-95D3-ABD3550F61A0}" sibTransId="{9C3AE448-4564-C946-A251-3BB95D6C8536}"/>
    <dgm:cxn modelId="{4A8B4E1A-A370-F341-AFC0-98120B506E18}" type="presOf" srcId="{5F9037C1-D3D2-444F-9E49-716D27E3EFB2}" destId="{F01259A7-6553-E142-8E11-6889F781C4FC}" srcOrd="0" destOrd="8" presId="urn:microsoft.com/office/officeart/2005/8/layout/hList1"/>
    <dgm:cxn modelId="{1A7A4700-A53F-DE4F-B9A3-C86A60434215}" type="presOf" srcId="{634DEC3E-FECC-6649-BCC9-AADA9F64FEAA}" destId="{CB7F2542-2AFF-BC4F-8818-61560C2BCAF2}" srcOrd="0" destOrd="6" presId="urn:microsoft.com/office/officeart/2005/8/layout/hList1"/>
    <dgm:cxn modelId="{3CE76D12-CA25-E846-80C9-6DEE41CCE22A}" srcId="{A6739DAA-3423-BB4C-A6DA-B0C7D30A04D1}" destId="{5F9037C1-D3D2-444F-9E49-716D27E3EFB2}" srcOrd="8" destOrd="0" parTransId="{C5FB819F-D637-494B-A326-2B3A88188972}" sibTransId="{03AA354B-7D5C-D346-88D7-5BB4276A7A52}"/>
    <dgm:cxn modelId="{5818DE60-7452-104F-98FA-8D710D1C9863}" srcId="{C3307D52-2BD4-5041-8BF6-61E18A578873}" destId="{FB8B85A3-463B-4A4D-97DD-CB2DE5A717FF}" srcOrd="7" destOrd="0" parTransId="{54C30BB0-35D6-B442-B371-D2D584C5CC23}" sibTransId="{D7C72848-E8D2-664A-9DC3-646BB4FED778}"/>
    <dgm:cxn modelId="{F0E25214-9F9A-B543-9C0B-4C5D0F7C31FA}" srcId="{C3307D52-2BD4-5041-8BF6-61E18A578873}" destId="{2B8590EE-821B-1446-BDE9-CD2BD974441C}" srcOrd="3" destOrd="0" parTransId="{2913B8F0-7B08-E443-A3EA-05B1D767F929}" sibTransId="{F3BECC9F-5CBF-1D49-935F-0E64D8C6DB3B}"/>
    <dgm:cxn modelId="{58ECCABC-8831-DF4F-A103-7A89D0EBA6A1}" srcId="{A6739DAA-3423-BB4C-A6DA-B0C7D30A04D1}" destId="{CAF49C6B-742F-954F-807A-02D6C7405943}" srcOrd="1" destOrd="0" parTransId="{89F4C347-EA66-9741-B95B-05F601809251}" sibTransId="{251C77EE-6307-EE4E-9B58-5536473F879A}"/>
    <dgm:cxn modelId="{AD11ADAF-70F2-864F-98F5-9BA886EE0B92}" type="presOf" srcId="{2B8590EE-821B-1446-BDE9-CD2BD974441C}" destId="{CB7F2542-2AFF-BC4F-8818-61560C2BCAF2}" srcOrd="0" destOrd="3" presId="urn:microsoft.com/office/officeart/2005/8/layout/hList1"/>
    <dgm:cxn modelId="{72980E4C-339C-6642-8CD0-3FF9812BA4E9}" srcId="{C3307D52-2BD4-5041-8BF6-61E18A578873}" destId="{CE813B00-4FA4-C34B-824D-C17686C75E81}" srcOrd="0" destOrd="0" parTransId="{6E84987A-1951-B046-8C59-9D89B9416042}" sibTransId="{A3331C83-A961-9D42-9A44-4E93D8DF11FF}"/>
    <dgm:cxn modelId="{94BE2A88-D0A0-4040-AF13-9EF7022797A2}" srcId="{C3307D52-2BD4-5041-8BF6-61E18A578873}" destId="{DCCBACD1-DD84-1240-8733-C2A0A8FFA9EE}" srcOrd="9" destOrd="0" parTransId="{DC90150C-B578-0646-8CFB-07EB78FB9630}" sibTransId="{0FE9BA82-1900-F548-8CCB-922A5FB802B5}"/>
    <dgm:cxn modelId="{0D08951B-9531-0743-BCBB-6D2E213A096B}" type="presOf" srcId="{B675FEE3-62AF-FF4E-ACA8-07268CFCDE07}" destId="{0497D5C2-AF90-8448-9143-85289A28A1C0}" srcOrd="0" destOrd="0" presId="urn:microsoft.com/office/officeart/2005/8/layout/hList1"/>
    <dgm:cxn modelId="{183FE2C0-7404-4F1C-A700-E3FCB4F15497}" srcId="{49853B93-DCC5-E04D-8077-09485F5465F2}" destId="{2720230E-7882-4B2B-91EF-B0395A25C223}" srcOrd="6" destOrd="0" parTransId="{44700E5D-D56A-427E-A6ED-2F4F10FF43E6}" sibTransId="{62B035D1-B01D-417F-A942-40D7A2593898}"/>
    <dgm:cxn modelId="{83F7C1DF-E30A-A749-85FD-721CC994340E}" type="presParOf" srcId="{93298101-0F84-3B4E-91BF-C313B08CB37B}" destId="{A61A5DA7-8F89-E446-913E-911F515A4529}" srcOrd="0" destOrd="0" presId="urn:microsoft.com/office/officeart/2005/8/layout/hList1"/>
    <dgm:cxn modelId="{5DD05969-FE8D-0C48-A4F0-4241C62CDC20}" type="presParOf" srcId="{A61A5DA7-8F89-E446-913E-911F515A4529}" destId="{7F3DD51E-1260-9842-B7DF-47D8CAEF661E}" srcOrd="0" destOrd="0" presId="urn:microsoft.com/office/officeart/2005/8/layout/hList1"/>
    <dgm:cxn modelId="{F00E8FE0-75A1-2947-A213-B2B77BA0317F}" type="presParOf" srcId="{A61A5DA7-8F89-E446-913E-911F515A4529}" destId="{CB7F2542-2AFF-BC4F-8818-61560C2BCAF2}" srcOrd="1" destOrd="0" presId="urn:microsoft.com/office/officeart/2005/8/layout/hList1"/>
    <dgm:cxn modelId="{A872963D-AD3A-6D4D-996C-DA85FAF24E24}" type="presParOf" srcId="{93298101-0F84-3B4E-91BF-C313B08CB37B}" destId="{7EE1714B-E9A6-1843-BE7E-A0C33AA6ADE0}" srcOrd="1" destOrd="0" presId="urn:microsoft.com/office/officeart/2005/8/layout/hList1"/>
    <dgm:cxn modelId="{BA8B29DC-13F2-9141-BE7C-5396F59524F8}" type="presParOf" srcId="{93298101-0F84-3B4E-91BF-C313B08CB37B}" destId="{C4F09B8F-74E9-894D-B54C-060E009D293D}" srcOrd="2" destOrd="0" presId="urn:microsoft.com/office/officeart/2005/8/layout/hList1"/>
    <dgm:cxn modelId="{54E5D2D9-BFB2-C041-90DD-6F193A5ADBC5}" type="presParOf" srcId="{C4F09B8F-74E9-894D-B54C-060E009D293D}" destId="{510747C9-0BFD-2A47-A128-D60D5C16FDD5}" srcOrd="0" destOrd="0" presId="urn:microsoft.com/office/officeart/2005/8/layout/hList1"/>
    <dgm:cxn modelId="{0DF5C85A-29C1-6E4B-AE60-16EFD4FD0B47}" type="presParOf" srcId="{C4F09B8F-74E9-894D-B54C-060E009D293D}" destId="{9F023BD5-73AC-3A4E-8706-3127B601AF3F}" srcOrd="1" destOrd="0" presId="urn:microsoft.com/office/officeart/2005/8/layout/hList1"/>
    <dgm:cxn modelId="{FFA31E6E-D996-7A40-A92A-EC895007AAD8}" type="presParOf" srcId="{93298101-0F84-3B4E-91BF-C313B08CB37B}" destId="{6164511F-0FD4-EF4B-BE39-CEC9E2A94077}" srcOrd="3" destOrd="0" presId="urn:microsoft.com/office/officeart/2005/8/layout/hList1"/>
    <dgm:cxn modelId="{6A75F787-5FCE-CA4F-9D43-5E0BDD6AC36E}" type="presParOf" srcId="{93298101-0F84-3B4E-91BF-C313B08CB37B}" destId="{E1A7DA43-97E9-F647-8798-F9E447CEC0AD}" srcOrd="4" destOrd="0" presId="urn:microsoft.com/office/officeart/2005/8/layout/hList1"/>
    <dgm:cxn modelId="{9664F87D-0E57-0845-88E2-25BBD30F220A}" type="presParOf" srcId="{E1A7DA43-97E9-F647-8798-F9E447CEC0AD}" destId="{E0B81333-4D89-6140-8C8D-D4CBE37ABAE3}" srcOrd="0" destOrd="0" presId="urn:microsoft.com/office/officeart/2005/8/layout/hList1"/>
    <dgm:cxn modelId="{7E59F2F1-B955-2141-A298-9E1C5C72F4E6}" type="presParOf" srcId="{E1A7DA43-97E9-F647-8798-F9E447CEC0AD}" destId="{F01259A7-6553-E142-8E11-6889F781C4FC}" srcOrd="1" destOrd="0" presId="urn:microsoft.com/office/officeart/2005/8/layout/hList1"/>
    <dgm:cxn modelId="{239F37AE-CD18-C04A-9341-7B3727F18A88}" type="presParOf" srcId="{93298101-0F84-3B4E-91BF-C313B08CB37B}" destId="{4F8D5C4F-D1B4-A344-8E63-EF7262EA515A}" srcOrd="5" destOrd="0" presId="urn:microsoft.com/office/officeart/2005/8/layout/hList1"/>
    <dgm:cxn modelId="{E1BA7650-0D38-9D44-99E6-F5CABF4194A6}" type="presParOf" srcId="{93298101-0F84-3B4E-91BF-C313B08CB37B}" destId="{5FAC50C6-47E3-4443-991D-8A1246079E49}" srcOrd="6" destOrd="0" presId="urn:microsoft.com/office/officeart/2005/8/layout/hList1"/>
    <dgm:cxn modelId="{2FED5C00-52AE-9B4C-BF8D-29862C01976A}" type="presParOf" srcId="{5FAC50C6-47E3-4443-991D-8A1246079E49}" destId="{28C8677D-7D26-C44D-B5DA-0EB7DF8BB724}" srcOrd="0" destOrd="0" presId="urn:microsoft.com/office/officeart/2005/8/layout/hList1"/>
    <dgm:cxn modelId="{147AE064-D582-5C46-BD9B-C5AA17568B05}" type="presParOf" srcId="{5FAC50C6-47E3-4443-991D-8A1246079E49}" destId="{0497D5C2-AF90-8448-9143-85289A28A1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3F9569-8DD0-B141-A671-CD410B9031E5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F3EA77-6087-BE44-91FB-28E08B75032E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 protocole of </a:t>
          </a:r>
          <a:r>
            <a:rPr lang="fr-FR" dirty="0" err="1" smtClean="0"/>
            <a:t>mesurement</a:t>
          </a:r>
          <a:endParaRPr lang="fr-FR" dirty="0"/>
        </a:p>
      </dgm:t>
    </dgm:pt>
    <dgm:pt modelId="{45B454EF-829E-C049-B347-3DD942D48E46}" type="parTrans" cxnId="{31A905F8-4207-9E4B-80AB-CCFC75D14DDE}">
      <dgm:prSet/>
      <dgm:spPr/>
      <dgm:t>
        <a:bodyPr/>
        <a:lstStyle/>
        <a:p>
          <a:endParaRPr lang="fr-FR"/>
        </a:p>
      </dgm:t>
    </dgm:pt>
    <dgm:pt modelId="{647F95D1-C7FE-F541-ACC6-20FAA980084C}" type="sibTrans" cxnId="{31A905F8-4207-9E4B-80AB-CCFC75D14DDE}">
      <dgm:prSet/>
      <dgm:spPr/>
      <dgm:t>
        <a:bodyPr/>
        <a:lstStyle/>
        <a:p>
          <a:endParaRPr lang="fr-FR"/>
        </a:p>
      </dgm:t>
    </dgm:pt>
    <dgm:pt modelId="{C31812A9-0066-344B-9285-A567FA0C7414}">
      <dgm:prSet/>
      <dgm:spPr/>
      <dgm:t>
        <a:bodyPr/>
        <a:lstStyle/>
        <a:p>
          <a:pPr rtl="0"/>
          <a:r>
            <a:rPr lang="fr-FR" dirty="0" err="1" smtClean="0"/>
            <a:t>Selection</a:t>
          </a:r>
          <a:r>
            <a:rPr lang="fr-FR" dirty="0" smtClean="0"/>
            <a:t> of a </a:t>
          </a:r>
          <a:r>
            <a:rPr lang="fr-FR" dirty="0" err="1" smtClean="0"/>
            <a:t>firm</a:t>
          </a:r>
          <a:r>
            <a:rPr lang="fr-FR" dirty="0" smtClean="0"/>
            <a:t> </a:t>
          </a:r>
          <a:endParaRPr lang="fr-FR" dirty="0"/>
        </a:p>
      </dgm:t>
    </dgm:pt>
    <dgm:pt modelId="{DDB90B3F-0081-1247-858C-35C218A104A3}" type="parTrans" cxnId="{0F6544D1-B6BF-AB49-8EE7-116308B8A12B}">
      <dgm:prSet/>
      <dgm:spPr/>
      <dgm:t>
        <a:bodyPr/>
        <a:lstStyle/>
        <a:p>
          <a:endParaRPr lang="fr-FR"/>
        </a:p>
      </dgm:t>
    </dgm:pt>
    <dgm:pt modelId="{582A9E42-35CD-284F-94F8-2DBB9991FCB3}" type="sibTrans" cxnId="{0F6544D1-B6BF-AB49-8EE7-116308B8A12B}">
      <dgm:prSet/>
      <dgm:spPr/>
      <dgm:t>
        <a:bodyPr/>
        <a:lstStyle/>
        <a:p>
          <a:endParaRPr lang="fr-FR"/>
        </a:p>
      </dgm:t>
    </dgm:pt>
    <dgm:pt modelId="{A3DD814B-7CA9-1540-B15A-0AB528A55448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an operating  mode </a:t>
          </a:r>
          <a:endParaRPr lang="fr-FR" dirty="0"/>
        </a:p>
      </dgm:t>
    </dgm:pt>
    <dgm:pt modelId="{3B616AB7-6058-4546-B646-E72B0388268A}" type="parTrans" cxnId="{D81A9BD1-7D55-5944-870C-F6BB41A75B6B}">
      <dgm:prSet/>
      <dgm:spPr/>
      <dgm:t>
        <a:bodyPr/>
        <a:lstStyle/>
        <a:p>
          <a:endParaRPr lang="fr-FR"/>
        </a:p>
      </dgm:t>
    </dgm:pt>
    <dgm:pt modelId="{6925BA0F-B831-EC45-81BE-D9C18A5ED04D}" type="sibTrans" cxnId="{D81A9BD1-7D55-5944-870C-F6BB41A75B6B}">
      <dgm:prSet/>
      <dgm:spPr/>
      <dgm:t>
        <a:bodyPr/>
        <a:lstStyle/>
        <a:p>
          <a:endParaRPr lang="fr-FR"/>
        </a:p>
      </dgm:t>
    </dgm:pt>
    <dgm:pt modelId="{1E5E2698-2A84-F64F-8AEE-3DCA9E0CD715}">
      <dgm:prSet/>
      <dgm:spPr/>
      <dgm:t>
        <a:bodyPr/>
        <a:lstStyle/>
        <a:p>
          <a:pPr rtl="0"/>
          <a:r>
            <a:rPr lang="fr-FR" dirty="0" smtClean="0"/>
            <a:t> Field </a:t>
          </a:r>
          <a:r>
            <a:rPr lang="fr-FR" dirty="0" err="1" smtClean="0"/>
            <a:t>campagn</a:t>
          </a:r>
          <a:endParaRPr lang="fr-FR" dirty="0"/>
        </a:p>
      </dgm:t>
    </dgm:pt>
    <dgm:pt modelId="{4EF5CB72-D2BF-944F-B2B4-BA6A05F4869F}" type="parTrans" cxnId="{2C42DE9C-1C21-A54F-831F-630A2ADB0E8D}">
      <dgm:prSet/>
      <dgm:spPr/>
      <dgm:t>
        <a:bodyPr/>
        <a:lstStyle/>
        <a:p>
          <a:endParaRPr lang="fr-FR"/>
        </a:p>
      </dgm:t>
    </dgm:pt>
    <dgm:pt modelId="{1781ADAE-956F-0D40-B6DE-970225CAB07D}" type="sibTrans" cxnId="{2C42DE9C-1C21-A54F-831F-630A2ADB0E8D}">
      <dgm:prSet/>
      <dgm:spPr/>
      <dgm:t>
        <a:bodyPr/>
        <a:lstStyle/>
        <a:p>
          <a:endParaRPr lang="fr-FR"/>
        </a:p>
      </dgm:t>
    </dgm:pt>
    <dgm:pt modelId="{A6E37B37-4470-5545-87F9-7EDD7AD3BE72}">
      <dgm:prSet/>
      <dgm:spPr/>
      <dgm:t>
        <a:bodyPr/>
        <a:lstStyle/>
        <a:p>
          <a:pPr rtl="0"/>
          <a:r>
            <a:rPr lang="fr-FR" dirty="0" smtClean="0"/>
            <a:t>Post-</a:t>
          </a:r>
          <a:r>
            <a:rPr lang="fr-FR" dirty="0" err="1" smtClean="0"/>
            <a:t>TReatment</a:t>
          </a:r>
          <a:endParaRPr lang="fr-FR" dirty="0"/>
        </a:p>
      </dgm:t>
    </dgm:pt>
    <dgm:pt modelId="{6D97D36F-80E2-5045-A890-CF31B3C0BD74}" type="parTrans" cxnId="{134D2259-A5C7-4A48-9B6B-2EA66267C5C1}">
      <dgm:prSet/>
      <dgm:spPr/>
      <dgm:t>
        <a:bodyPr/>
        <a:lstStyle/>
        <a:p>
          <a:endParaRPr lang="fr-FR"/>
        </a:p>
      </dgm:t>
    </dgm:pt>
    <dgm:pt modelId="{09BA5F3A-3065-204D-AF78-D1724B48C11B}" type="sibTrans" cxnId="{134D2259-A5C7-4A48-9B6B-2EA66267C5C1}">
      <dgm:prSet/>
      <dgm:spPr/>
      <dgm:t>
        <a:bodyPr/>
        <a:lstStyle/>
        <a:p>
          <a:endParaRPr lang="fr-FR"/>
        </a:p>
      </dgm:t>
    </dgm:pt>
    <dgm:pt modelId="{D3C2A346-6729-F24D-AE35-78F034DB3E74}">
      <dgm:prSet/>
      <dgm:spPr/>
      <dgm:t>
        <a:bodyPr/>
        <a:lstStyle/>
        <a:p>
          <a:pPr rtl="0"/>
          <a:r>
            <a:rPr lang="fr-FR" dirty="0" err="1" smtClean="0"/>
            <a:t>Results</a:t>
          </a:r>
          <a:endParaRPr lang="fr-FR" dirty="0"/>
        </a:p>
      </dgm:t>
    </dgm:pt>
    <dgm:pt modelId="{50C37C92-FAB4-4541-BD86-1F19F4EC36D3}" type="parTrans" cxnId="{D25F6317-CD06-364B-BF43-CF86FE5BE101}">
      <dgm:prSet/>
      <dgm:spPr/>
      <dgm:t>
        <a:bodyPr/>
        <a:lstStyle/>
        <a:p>
          <a:endParaRPr lang="fr-FR"/>
        </a:p>
      </dgm:t>
    </dgm:pt>
    <dgm:pt modelId="{FB3F8C71-B331-A845-A768-E1FA8B2D9210}" type="sibTrans" cxnId="{D25F6317-CD06-364B-BF43-CF86FE5BE101}">
      <dgm:prSet/>
      <dgm:spPr/>
      <dgm:t>
        <a:bodyPr/>
        <a:lstStyle/>
        <a:p>
          <a:endParaRPr lang="fr-FR"/>
        </a:p>
      </dgm:t>
    </dgm:pt>
    <dgm:pt modelId="{3559A06B-3103-764C-AFAA-0A6906D4659D}">
      <dgm:prSet/>
      <dgm:spPr/>
      <dgm:t>
        <a:bodyPr/>
        <a:lstStyle/>
        <a:p>
          <a:pPr rtl="0"/>
          <a:r>
            <a:rPr lang="fr-FR" dirty="0" err="1" smtClean="0"/>
            <a:t>Cease</a:t>
          </a:r>
          <a:r>
            <a:rPr lang="fr-FR" dirty="0" smtClean="0"/>
            <a:t> and </a:t>
          </a:r>
          <a:r>
            <a:rPr lang="fr-FR" dirty="0" err="1" smtClean="0"/>
            <a:t>desist</a:t>
          </a:r>
          <a:r>
            <a:rPr lang="fr-FR" dirty="0" smtClean="0"/>
            <a:t> </a:t>
          </a:r>
          <a:r>
            <a:rPr lang="fr-FR" dirty="0" err="1" smtClean="0"/>
            <a:t>order</a:t>
          </a:r>
          <a:r>
            <a:rPr lang="fr-FR" dirty="0" smtClean="0"/>
            <a:t>/Penalties</a:t>
          </a:r>
          <a:endParaRPr lang="fr-FR" dirty="0"/>
        </a:p>
      </dgm:t>
    </dgm:pt>
    <dgm:pt modelId="{76487800-4B6F-0946-A6D9-801C0E0B0C71}" type="parTrans" cxnId="{A26D6BE2-0972-E04F-89C0-1D2A04B50818}">
      <dgm:prSet/>
      <dgm:spPr/>
      <dgm:t>
        <a:bodyPr/>
        <a:lstStyle/>
        <a:p>
          <a:endParaRPr lang="fr-FR"/>
        </a:p>
      </dgm:t>
    </dgm:pt>
    <dgm:pt modelId="{852E2735-5C37-A04E-ADEF-1334BECEB499}" type="sibTrans" cxnId="{A26D6BE2-0972-E04F-89C0-1D2A04B50818}">
      <dgm:prSet/>
      <dgm:spPr/>
      <dgm:t>
        <a:bodyPr/>
        <a:lstStyle/>
        <a:p>
          <a:endParaRPr lang="fr-FR"/>
        </a:p>
      </dgm:t>
    </dgm:pt>
    <dgm:pt modelId="{D2E8D7D7-0892-4B49-AF1D-9491E28C03A6}" type="pres">
      <dgm:prSet presAssocID="{723F9569-8DD0-B141-A671-CD410B9031E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DD2E6CA-3219-0441-A3E9-14F6C31BA657}" type="pres">
      <dgm:prSet presAssocID="{1EF3EA77-6087-BE44-91FB-28E08B75032E}" presName="parComposite" presStyleCnt="0"/>
      <dgm:spPr/>
    </dgm:pt>
    <dgm:pt modelId="{B46AB07E-4695-564A-8AEE-EA34172C81F4}" type="pres">
      <dgm:prSet presAssocID="{1EF3EA77-6087-BE44-91FB-28E08B75032E}" presName="parBigCircle" presStyleLbl="node0" presStyleIdx="0" presStyleCnt="7"/>
      <dgm:spPr>
        <a:solidFill>
          <a:srgbClr val="FF0000"/>
        </a:solidFill>
      </dgm:spPr>
    </dgm:pt>
    <dgm:pt modelId="{BD3974A4-1ED2-264F-B9A2-DF99611EF29A}" type="pres">
      <dgm:prSet presAssocID="{1EF3EA77-6087-BE44-91FB-28E08B75032E}" presName="parTx" presStyleLbl="revTx" presStyleIdx="0" presStyleCnt="7"/>
      <dgm:spPr/>
      <dgm:t>
        <a:bodyPr/>
        <a:lstStyle/>
        <a:p>
          <a:endParaRPr lang="fr-FR"/>
        </a:p>
      </dgm:t>
    </dgm:pt>
    <dgm:pt modelId="{802E7650-FA3A-EA40-A116-B17F81039BA1}" type="pres">
      <dgm:prSet presAssocID="{1EF3EA77-6087-BE44-91FB-28E08B75032E}" presName="bSpace" presStyleCnt="0"/>
      <dgm:spPr/>
    </dgm:pt>
    <dgm:pt modelId="{306E6945-8499-0844-BEB5-9F1376BA447C}" type="pres">
      <dgm:prSet presAssocID="{1EF3EA77-6087-BE44-91FB-28E08B75032E}" presName="parBackupNorm" presStyleCnt="0"/>
      <dgm:spPr/>
    </dgm:pt>
    <dgm:pt modelId="{DA1A7518-7F08-C44E-BAAA-E9B381EB80E7}" type="pres">
      <dgm:prSet presAssocID="{647F95D1-C7FE-F541-ACC6-20FAA980084C}" presName="parSpace" presStyleCnt="0"/>
      <dgm:spPr/>
    </dgm:pt>
    <dgm:pt modelId="{3B67E860-A40A-C444-8A94-834340837252}" type="pres">
      <dgm:prSet presAssocID="{C31812A9-0066-344B-9285-A567FA0C7414}" presName="parComposite" presStyleCnt="0"/>
      <dgm:spPr/>
    </dgm:pt>
    <dgm:pt modelId="{FDD60B1D-F5C9-534A-98EB-628931EEA0BB}" type="pres">
      <dgm:prSet presAssocID="{C31812A9-0066-344B-9285-A567FA0C7414}" presName="parBigCircle" presStyleLbl="node0" presStyleIdx="1" presStyleCnt="7"/>
      <dgm:spPr/>
    </dgm:pt>
    <dgm:pt modelId="{964DF1A4-86FD-E048-BEF1-0358D74C0EDC}" type="pres">
      <dgm:prSet presAssocID="{C31812A9-0066-344B-9285-A567FA0C7414}" presName="parTx" presStyleLbl="revTx" presStyleIdx="1" presStyleCnt="7"/>
      <dgm:spPr/>
      <dgm:t>
        <a:bodyPr/>
        <a:lstStyle/>
        <a:p>
          <a:endParaRPr lang="fr-FR"/>
        </a:p>
      </dgm:t>
    </dgm:pt>
    <dgm:pt modelId="{3FEB333A-5600-8C49-B840-3F6D0E246866}" type="pres">
      <dgm:prSet presAssocID="{C31812A9-0066-344B-9285-A567FA0C7414}" presName="bSpace" presStyleCnt="0"/>
      <dgm:spPr/>
    </dgm:pt>
    <dgm:pt modelId="{56B3F087-02BE-5C43-98B3-92A66007BBD0}" type="pres">
      <dgm:prSet presAssocID="{C31812A9-0066-344B-9285-A567FA0C7414}" presName="parBackupNorm" presStyleCnt="0"/>
      <dgm:spPr/>
    </dgm:pt>
    <dgm:pt modelId="{0CEB2370-3B1B-0B46-ADD4-16E03E690DEF}" type="pres">
      <dgm:prSet presAssocID="{582A9E42-35CD-284F-94F8-2DBB9991FCB3}" presName="parSpace" presStyleCnt="0"/>
      <dgm:spPr/>
    </dgm:pt>
    <dgm:pt modelId="{7DD9F5B7-F072-AD41-9393-9BADD330F5E1}" type="pres">
      <dgm:prSet presAssocID="{A3DD814B-7CA9-1540-B15A-0AB528A55448}" presName="parComposite" presStyleCnt="0"/>
      <dgm:spPr/>
    </dgm:pt>
    <dgm:pt modelId="{229F8405-1EB8-8747-9D89-CE74E493DE6D}" type="pres">
      <dgm:prSet presAssocID="{A3DD814B-7CA9-1540-B15A-0AB528A55448}" presName="parBigCircle" presStyleLbl="node0" presStyleIdx="2" presStyleCnt="7"/>
      <dgm:spPr/>
    </dgm:pt>
    <dgm:pt modelId="{4A4AC908-C2CD-CF4A-AEB4-58731B6E3E41}" type="pres">
      <dgm:prSet presAssocID="{A3DD814B-7CA9-1540-B15A-0AB528A55448}" presName="parTx" presStyleLbl="revTx" presStyleIdx="2" presStyleCnt="7"/>
      <dgm:spPr/>
      <dgm:t>
        <a:bodyPr/>
        <a:lstStyle/>
        <a:p>
          <a:endParaRPr lang="fr-FR"/>
        </a:p>
      </dgm:t>
    </dgm:pt>
    <dgm:pt modelId="{5B5A35B8-B69D-604B-B723-204A1728F351}" type="pres">
      <dgm:prSet presAssocID="{A3DD814B-7CA9-1540-B15A-0AB528A55448}" presName="bSpace" presStyleCnt="0"/>
      <dgm:spPr/>
    </dgm:pt>
    <dgm:pt modelId="{46D27A52-115A-3F46-98BC-EEF563642F1F}" type="pres">
      <dgm:prSet presAssocID="{A3DD814B-7CA9-1540-B15A-0AB528A55448}" presName="parBackupNorm" presStyleCnt="0"/>
      <dgm:spPr/>
    </dgm:pt>
    <dgm:pt modelId="{3FF07283-4EA7-8243-BA88-C5831F8F8D98}" type="pres">
      <dgm:prSet presAssocID="{6925BA0F-B831-EC45-81BE-D9C18A5ED04D}" presName="parSpace" presStyleCnt="0"/>
      <dgm:spPr/>
    </dgm:pt>
    <dgm:pt modelId="{8B9BCDFD-6513-F54B-A486-07BC3013501C}" type="pres">
      <dgm:prSet presAssocID="{1E5E2698-2A84-F64F-8AEE-3DCA9E0CD715}" presName="parComposite" presStyleCnt="0"/>
      <dgm:spPr/>
    </dgm:pt>
    <dgm:pt modelId="{A5787F0C-41B2-2A42-B0D4-4D2FFF7C9C39}" type="pres">
      <dgm:prSet presAssocID="{1E5E2698-2A84-F64F-8AEE-3DCA9E0CD715}" presName="parBigCircle" presStyleLbl="node0" presStyleIdx="3" presStyleCnt="7"/>
      <dgm:spPr/>
    </dgm:pt>
    <dgm:pt modelId="{0CC463A2-499A-E640-B750-2800D0676B12}" type="pres">
      <dgm:prSet presAssocID="{1E5E2698-2A84-F64F-8AEE-3DCA9E0CD715}" presName="parTx" presStyleLbl="revTx" presStyleIdx="3" presStyleCnt="7"/>
      <dgm:spPr/>
      <dgm:t>
        <a:bodyPr/>
        <a:lstStyle/>
        <a:p>
          <a:endParaRPr lang="fr-FR"/>
        </a:p>
      </dgm:t>
    </dgm:pt>
    <dgm:pt modelId="{D8C7BE8B-F461-314E-85D4-58CEA4940C9D}" type="pres">
      <dgm:prSet presAssocID="{1E5E2698-2A84-F64F-8AEE-3DCA9E0CD715}" presName="bSpace" presStyleCnt="0"/>
      <dgm:spPr/>
    </dgm:pt>
    <dgm:pt modelId="{477AD43E-61EE-9F42-A9E5-25AD46566FAC}" type="pres">
      <dgm:prSet presAssocID="{1E5E2698-2A84-F64F-8AEE-3DCA9E0CD715}" presName="parBackupNorm" presStyleCnt="0"/>
      <dgm:spPr/>
    </dgm:pt>
    <dgm:pt modelId="{51F31CEF-39FF-2D4A-8CE0-9C2BA9ACCFEF}" type="pres">
      <dgm:prSet presAssocID="{1781ADAE-956F-0D40-B6DE-970225CAB07D}" presName="parSpace" presStyleCnt="0"/>
      <dgm:spPr/>
    </dgm:pt>
    <dgm:pt modelId="{BD4ECCC0-786D-F040-849C-6B3A925ECB7D}" type="pres">
      <dgm:prSet presAssocID="{A6E37B37-4470-5545-87F9-7EDD7AD3BE72}" presName="parComposite" presStyleCnt="0"/>
      <dgm:spPr/>
    </dgm:pt>
    <dgm:pt modelId="{DF97D316-2AC9-B54E-BDD4-C3BC8C010658}" type="pres">
      <dgm:prSet presAssocID="{A6E37B37-4470-5545-87F9-7EDD7AD3BE72}" presName="parBigCircle" presStyleLbl="node0" presStyleIdx="4" presStyleCnt="7"/>
      <dgm:spPr/>
    </dgm:pt>
    <dgm:pt modelId="{970552A3-C7B8-3945-97E9-D0B1B75DD541}" type="pres">
      <dgm:prSet presAssocID="{A6E37B37-4470-5545-87F9-7EDD7AD3BE72}" presName="parTx" presStyleLbl="revTx" presStyleIdx="4" presStyleCnt="7"/>
      <dgm:spPr/>
      <dgm:t>
        <a:bodyPr/>
        <a:lstStyle/>
        <a:p>
          <a:endParaRPr lang="fr-FR"/>
        </a:p>
      </dgm:t>
    </dgm:pt>
    <dgm:pt modelId="{4268AB6D-7873-574D-81EE-E4D1CB40DBAE}" type="pres">
      <dgm:prSet presAssocID="{A6E37B37-4470-5545-87F9-7EDD7AD3BE72}" presName="bSpace" presStyleCnt="0"/>
      <dgm:spPr/>
    </dgm:pt>
    <dgm:pt modelId="{17B879DC-0586-F54D-B341-DD6AC958D9F1}" type="pres">
      <dgm:prSet presAssocID="{A6E37B37-4470-5545-87F9-7EDD7AD3BE72}" presName="parBackupNorm" presStyleCnt="0"/>
      <dgm:spPr/>
    </dgm:pt>
    <dgm:pt modelId="{B28014A3-53A2-1448-ACDE-CBAABD77D518}" type="pres">
      <dgm:prSet presAssocID="{09BA5F3A-3065-204D-AF78-D1724B48C11B}" presName="parSpace" presStyleCnt="0"/>
      <dgm:spPr/>
    </dgm:pt>
    <dgm:pt modelId="{AAA312F7-C095-0F46-9169-7F8467FD7AAF}" type="pres">
      <dgm:prSet presAssocID="{D3C2A346-6729-F24D-AE35-78F034DB3E74}" presName="parComposite" presStyleCnt="0"/>
      <dgm:spPr/>
    </dgm:pt>
    <dgm:pt modelId="{174EDEA4-4286-D34F-8AC1-C4AA08501EC1}" type="pres">
      <dgm:prSet presAssocID="{D3C2A346-6729-F24D-AE35-78F034DB3E74}" presName="parBigCircle" presStyleLbl="node0" presStyleIdx="5" presStyleCnt="7"/>
      <dgm:spPr/>
    </dgm:pt>
    <dgm:pt modelId="{0C289A78-B80D-DA4A-8FD7-EC7A2F2CBBF6}" type="pres">
      <dgm:prSet presAssocID="{D3C2A346-6729-F24D-AE35-78F034DB3E74}" presName="parTx" presStyleLbl="revTx" presStyleIdx="5" presStyleCnt="7"/>
      <dgm:spPr/>
      <dgm:t>
        <a:bodyPr/>
        <a:lstStyle/>
        <a:p>
          <a:endParaRPr lang="fr-FR"/>
        </a:p>
      </dgm:t>
    </dgm:pt>
    <dgm:pt modelId="{3AD41C52-D977-3844-802E-40CD1D931D27}" type="pres">
      <dgm:prSet presAssocID="{D3C2A346-6729-F24D-AE35-78F034DB3E74}" presName="bSpace" presStyleCnt="0"/>
      <dgm:spPr/>
    </dgm:pt>
    <dgm:pt modelId="{9E90BBD3-0E3B-F64D-98A5-E9552F90B435}" type="pres">
      <dgm:prSet presAssocID="{D3C2A346-6729-F24D-AE35-78F034DB3E74}" presName="parBackupNorm" presStyleCnt="0"/>
      <dgm:spPr/>
    </dgm:pt>
    <dgm:pt modelId="{56A2987D-D1CD-CE45-AE1E-993A8330E1DC}" type="pres">
      <dgm:prSet presAssocID="{FB3F8C71-B331-A845-A768-E1FA8B2D9210}" presName="parSpace" presStyleCnt="0"/>
      <dgm:spPr/>
    </dgm:pt>
    <dgm:pt modelId="{8E8EC665-4ADA-7849-8699-F62CD9781A31}" type="pres">
      <dgm:prSet presAssocID="{3559A06B-3103-764C-AFAA-0A6906D4659D}" presName="parComposite" presStyleCnt="0"/>
      <dgm:spPr/>
    </dgm:pt>
    <dgm:pt modelId="{EAA2ECF8-9109-2649-BDC9-AA04A1B66AF0}" type="pres">
      <dgm:prSet presAssocID="{3559A06B-3103-764C-AFAA-0A6906D4659D}" presName="parBigCircle" presStyleLbl="node0" presStyleIdx="6" presStyleCnt="7"/>
      <dgm:spPr/>
    </dgm:pt>
    <dgm:pt modelId="{DE707F85-76F2-1B43-857F-6E2B7BD0D16D}" type="pres">
      <dgm:prSet presAssocID="{3559A06B-3103-764C-AFAA-0A6906D4659D}" presName="parTx" presStyleLbl="revTx" presStyleIdx="6" presStyleCnt="7"/>
      <dgm:spPr/>
      <dgm:t>
        <a:bodyPr/>
        <a:lstStyle/>
        <a:p>
          <a:endParaRPr lang="fr-FR"/>
        </a:p>
      </dgm:t>
    </dgm:pt>
    <dgm:pt modelId="{1D0BD98B-CBC0-B14A-98F4-7623DC071947}" type="pres">
      <dgm:prSet presAssocID="{3559A06B-3103-764C-AFAA-0A6906D4659D}" presName="bSpace" presStyleCnt="0"/>
      <dgm:spPr/>
    </dgm:pt>
    <dgm:pt modelId="{0389E248-48C7-2849-BBE3-288489A6C938}" type="pres">
      <dgm:prSet presAssocID="{3559A06B-3103-764C-AFAA-0A6906D4659D}" presName="parBackupNorm" presStyleCnt="0"/>
      <dgm:spPr/>
    </dgm:pt>
    <dgm:pt modelId="{7F508E55-15E4-494A-8937-F0012298458B}" type="pres">
      <dgm:prSet presAssocID="{852E2735-5C37-A04E-ADEF-1334BECEB499}" presName="parSpace" presStyleCnt="0"/>
      <dgm:spPr/>
    </dgm:pt>
  </dgm:ptLst>
  <dgm:cxnLst>
    <dgm:cxn modelId="{0E1989B6-B882-F545-B682-FA07ED69F63E}" type="presOf" srcId="{1E5E2698-2A84-F64F-8AEE-3DCA9E0CD715}" destId="{0CC463A2-499A-E640-B750-2800D0676B12}" srcOrd="0" destOrd="0" presId="urn:microsoft.com/office/officeart/2008/layout/CircleAccentTimeline"/>
    <dgm:cxn modelId="{401A1CCC-4ABC-A54F-B708-1CBB7095D7FE}" type="presOf" srcId="{D3C2A346-6729-F24D-AE35-78F034DB3E74}" destId="{0C289A78-B80D-DA4A-8FD7-EC7A2F2CBBF6}" srcOrd="0" destOrd="0" presId="urn:microsoft.com/office/officeart/2008/layout/CircleAccentTimeline"/>
    <dgm:cxn modelId="{D81A9BD1-7D55-5944-870C-F6BB41A75B6B}" srcId="{723F9569-8DD0-B141-A671-CD410B9031E5}" destId="{A3DD814B-7CA9-1540-B15A-0AB528A55448}" srcOrd="2" destOrd="0" parTransId="{3B616AB7-6058-4546-B646-E72B0388268A}" sibTransId="{6925BA0F-B831-EC45-81BE-D9C18A5ED04D}"/>
    <dgm:cxn modelId="{2C42DE9C-1C21-A54F-831F-630A2ADB0E8D}" srcId="{723F9569-8DD0-B141-A671-CD410B9031E5}" destId="{1E5E2698-2A84-F64F-8AEE-3DCA9E0CD715}" srcOrd="3" destOrd="0" parTransId="{4EF5CB72-D2BF-944F-B2B4-BA6A05F4869F}" sibTransId="{1781ADAE-956F-0D40-B6DE-970225CAB07D}"/>
    <dgm:cxn modelId="{E38450D0-F43A-4843-8314-12C3A6729EC9}" type="presOf" srcId="{A3DD814B-7CA9-1540-B15A-0AB528A55448}" destId="{4A4AC908-C2CD-CF4A-AEB4-58731B6E3E41}" srcOrd="0" destOrd="0" presId="urn:microsoft.com/office/officeart/2008/layout/CircleAccentTimeline"/>
    <dgm:cxn modelId="{D262DB0D-231A-E34F-9400-EAD2F05125AF}" type="presOf" srcId="{C31812A9-0066-344B-9285-A567FA0C7414}" destId="{964DF1A4-86FD-E048-BEF1-0358D74C0EDC}" srcOrd="0" destOrd="0" presId="urn:microsoft.com/office/officeart/2008/layout/CircleAccentTimeline"/>
    <dgm:cxn modelId="{81E86203-EE03-8748-B7A3-81A77BA51EDA}" type="presOf" srcId="{3559A06B-3103-764C-AFAA-0A6906D4659D}" destId="{DE707F85-76F2-1B43-857F-6E2B7BD0D16D}" srcOrd="0" destOrd="0" presId="urn:microsoft.com/office/officeart/2008/layout/CircleAccentTimeline"/>
    <dgm:cxn modelId="{134D2259-A5C7-4A48-9B6B-2EA66267C5C1}" srcId="{723F9569-8DD0-B141-A671-CD410B9031E5}" destId="{A6E37B37-4470-5545-87F9-7EDD7AD3BE72}" srcOrd="4" destOrd="0" parTransId="{6D97D36F-80E2-5045-A890-CF31B3C0BD74}" sibTransId="{09BA5F3A-3065-204D-AF78-D1724B48C11B}"/>
    <dgm:cxn modelId="{0F6544D1-B6BF-AB49-8EE7-116308B8A12B}" srcId="{723F9569-8DD0-B141-A671-CD410B9031E5}" destId="{C31812A9-0066-344B-9285-A567FA0C7414}" srcOrd="1" destOrd="0" parTransId="{DDB90B3F-0081-1247-858C-35C218A104A3}" sibTransId="{582A9E42-35CD-284F-94F8-2DBB9991FCB3}"/>
    <dgm:cxn modelId="{31A905F8-4207-9E4B-80AB-CCFC75D14DDE}" srcId="{723F9569-8DD0-B141-A671-CD410B9031E5}" destId="{1EF3EA77-6087-BE44-91FB-28E08B75032E}" srcOrd="0" destOrd="0" parTransId="{45B454EF-829E-C049-B347-3DD942D48E46}" sibTransId="{647F95D1-C7FE-F541-ACC6-20FAA980084C}"/>
    <dgm:cxn modelId="{D25F6317-CD06-364B-BF43-CF86FE5BE101}" srcId="{723F9569-8DD0-B141-A671-CD410B9031E5}" destId="{D3C2A346-6729-F24D-AE35-78F034DB3E74}" srcOrd="5" destOrd="0" parTransId="{50C37C92-FAB4-4541-BD86-1F19F4EC36D3}" sibTransId="{FB3F8C71-B331-A845-A768-E1FA8B2D9210}"/>
    <dgm:cxn modelId="{55EA23EC-6CB5-0741-BBEF-3DC875F4061C}" type="presOf" srcId="{723F9569-8DD0-B141-A671-CD410B9031E5}" destId="{D2E8D7D7-0892-4B49-AF1D-9491E28C03A6}" srcOrd="0" destOrd="0" presId="urn:microsoft.com/office/officeart/2008/layout/CircleAccentTimeline"/>
    <dgm:cxn modelId="{8A1C4365-EE04-4849-BB01-9CB43B8B8BAD}" type="presOf" srcId="{1EF3EA77-6087-BE44-91FB-28E08B75032E}" destId="{BD3974A4-1ED2-264F-B9A2-DF99611EF29A}" srcOrd="0" destOrd="0" presId="urn:microsoft.com/office/officeart/2008/layout/CircleAccentTimeline"/>
    <dgm:cxn modelId="{A26D6BE2-0972-E04F-89C0-1D2A04B50818}" srcId="{723F9569-8DD0-B141-A671-CD410B9031E5}" destId="{3559A06B-3103-764C-AFAA-0A6906D4659D}" srcOrd="6" destOrd="0" parTransId="{76487800-4B6F-0946-A6D9-801C0E0B0C71}" sibTransId="{852E2735-5C37-A04E-ADEF-1334BECEB499}"/>
    <dgm:cxn modelId="{F8F35880-50B0-7446-9072-D356C2C37BF4}" type="presOf" srcId="{A6E37B37-4470-5545-87F9-7EDD7AD3BE72}" destId="{970552A3-C7B8-3945-97E9-D0B1B75DD541}" srcOrd="0" destOrd="0" presId="urn:microsoft.com/office/officeart/2008/layout/CircleAccentTimeline"/>
    <dgm:cxn modelId="{46D01869-232F-F346-B48E-75F54CADD679}" type="presParOf" srcId="{D2E8D7D7-0892-4B49-AF1D-9491E28C03A6}" destId="{CDD2E6CA-3219-0441-A3E9-14F6C31BA657}" srcOrd="0" destOrd="0" presId="urn:microsoft.com/office/officeart/2008/layout/CircleAccentTimeline"/>
    <dgm:cxn modelId="{DF149DC1-1114-7243-9D38-8E0781C60BB2}" type="presParOf" srcId="{CDD2E6CA-3219-0441-A3E9-14F6C31BA657}" destId="{B46AB07E-4695-564A-8AEE-EA34172C81F4}" srcOrd="0" destOrd="0" presId="urn:microsoft.com/office/officeart/2008/layout/CircleAccentTimeline"/>
    <dgm:cxn modelId="{6E4ECE38-8252-C248-B16C-0AEBA5CC1F99}" type="presParOf" srcId="{CDD2E6CA-3219-0441-A3E9-14F6C31BA657}" destId="{BD3974A4-1ED2-264F-B9A2-DF99611EF29A}" srcOrd="1" destOrd="0" presId="urn:microsoft.com/office/officeart/2008/layout/CircleAccentTimeline"/>
    <dgm:cxn modelId="{C80E7301-CFEE-B645-8CBE-C344AADB65C9}" type="presParOf" srcId="{CDD2E6CA-3219-0441-A3E9-14F6C31BA657}" destId="{802E7650-FA3A-EA40-A116-B17F81039BA1}" srcOrd="2" destOrd="0" presId="urn:microsoft.com/office/officeart/2008/layout/CircleAccentTimeline"/>
    <dgm:cxn modelId="{3CAA063E-0E84-9E4F-BD96-921A596CE9BB}" type="presParOf" srcId="{D2E8D7D7-0892-4B49-AF1D-9491E28C03A6}" destId="{306E6945-8499-0844-BEB5-9F1376BA447C}" srcOrd="1" destOrd="0" presId="urn:microsoft.com/office/officeart/2008/layout/CircleAccentTimeline"/>
    <dgm:cxn modelId="{D6BB3C6E-E5A8-0E46-B395-83C4629C94AF}" type="presParOf" srcId="{D2E8D7D7-0892-4B49-AF1D-9491E28C03A6}" destId="{DA1A7518-7F08-C44E-BAAA-E9B381EB80E7}" srcOrd="2" destOrd="0" presId="urn:microsoft.com/office/officeart/2008/layout/CircleAccentTimeline"/>
    <dgm:cxn modelId="{2AF72B91-3111-DA4D-A0BB-E6AABBA72B09}" type="presParOf" srcId="{D2E8D7D7-0892-4B49-AF1D-9491E28C03A6}" destId="{3B67E860-A40A-C444-8A94-834340837252}" srcOrd="3" destOrd="0" presId="urn:microsoft.com/office/officeart/2008/layout/CircleAccentTimeline"/>
    <dgm:cxn modelId="{F0BD8B92-799C-8D4B-A206-B88C915AD517}" type="presParOf" srcId="{3B67E860-A40A-C444-8A94-834340837252}" destId="{FDD60B1D-F5C9-534A-98EB-628931EEA0BB}" srcOrd="0" destOrd="0" presId="urn:microsoft.com/office/officeart/2008/layout/CircleAccentTimeline"/>
    <dgm:cxn modelId="{C8BD9E17-22B2-BA44-AE66-7EBE57A77412}" type="presParOf" srcId="{3B67E860-A40A-C444-8A94-834340837252}" destId="{964DF1A4-86FD-E048-BEF1-0358D74C0EDC}" srcOrd="1" destOrd="0" presId="urn:microsoft.com/office/officeart/2008/layout/CircleAccentTimeline"/>
    <dgm:cxn modelId="{5DC1AE12-EC28-574A-9095-45725064A885}" type="presParOf" srcId="{3B67E860-A40A-C444-8A94-834340837252}" destId="{3FEB333A-5600-8C49-B840-3F6D0E246866}" srcOrd="2" destOrd="0" presId="urn:microsoft.com/office/officeart/2008/layout/CircleAccentTimeline"/>
    <dgm:cxn modelId="{407DE92D-AA0B-6C4E-9FD6-AE59B9ED5207}" type="presParOf" srcId="{D2E8D7D7-0892-4B49-AF1D-9491E28C03A6}" destId="{56B3F087-02BE-5C43-98B3-92A66007BBD0}" srcOrd="4" destOrd="0" presId="urn:microsoft.com/office/officeart/2008/layout/CircleAccentTimeline"/>
    <dgm:cxn modelId="{5167D292-4B19-FD47-9545-DDDEB5152C8A}" type="presParOf" srcId="{D2E8D7D7-0892-4B49-AF1D-9491E28C03A6}" destId="{0CEB2370-3B1B-0B46-ADD4-16E03E690DEF}" srcOrd="5" destOrd="0" presId="urn:microsoft.com/office/officeart/2008/layout/CircleAccentTimeline"/>
    <dgm:cxn modelId="{5D18A9A5-C9BA-B849-9A94-AD7031DABBC4}" type="presParOf" srcId="{D2E8D7D7-0892-4B49-AF1D-9491E28C03A6}" destId="{7DD9F5B7-F072-AD41-9393-9BADD330F5E1}" srcOrd="6" destOrd="0" presId="urn:microsoft.com/office/officeart/2008/layout/CircleAccentTimeline"/>
    <dgm:cxn modelId="{F4C7F78C-9B1E-474F-8603-B0B136915EF1}" type="presParOf" srcId="{7DD9F5B7-F072-AD41-9393-9BADD330F5E1}" destId="{229F8405-1EB8-8747-9D89-CE74E493DE6D}" srcOrd="0" destOrd="0" presId="urn:microsoft.com/office/officeart/2008/layout/CircleAccentTimeline"/>
    <dgm:cxn modelId="{2B3B0953-0A53-7946-B4DD-4072201F3241}" type="presParOf" srcId="{7DD9F5B7-F072-AD41-9393-9BADD330F5E1}" destId="{4A4AC908-C2CD-CF4A-AEB4-58731B6E3E41}" srcOrd="1" destOrd="0" presId="urn:microsoft.com/office/officeart/2008/layout/CircleAccentTimeline"/>
    <dgm:cxn modelId="{C402D90B-C7EE-594F-8F9A-E900DCAC214C}" type="presParOf" srcId="{7DD9F5B7-F072-AD41-9393-9BADD330F5E1}" destId="{5B5A35B8-B69D-604B-B723-204A1728F351}" srcOrd="2" destOrd="0" presId="urn:microsoft.com/office/officeart/2008/layout/CircleAccentTimeline"/>
    <dgm:cxn modelId="{94A16436-A026-974C-8613-B48EA9447088}" type="presParOf" srcId="{D2E8D7D7-0892-4B49-AF1D-9491E28C03A6}" destId="{46D27A52-115A-3F46-98BC-EEF563642F1F}" srcOrd="7" destOrd="0" presId="urn:microsoft.com/office/officeart/2008/layout/CircleAccentTimeline"/>
    <dgm:cxn modelId="{6BD2D666-7A3B-BE45-9019-DF5F38DEEF8C}" type="presParOf" srcId="{D2E8D7D7-0892-4B49-AF1D-9491E28C03A6}" destId="{3FF07283-4EA7-8243-BA88-C5831F8F8D98}" srcOrd="8" destOrd="0" presId="urn:microsoft.com/office/officeart/2008/layout/CircleAccentTimeline"/>
    <dgm:cxn modelId="{B0F6298C-A545-014E-BBBC-1CA4EE370B99}" type="presParOf" srcId="{D2E8D7D7-0892-4B49-AF1D-9491E28C03A6}" destId="{8B9BCDFD-6513-F54B-A486-07BC3013501C}" srcOrd="9" destOrd="0" presId="urn:microsoft.com/office/officeart/2008/layout/CircleAccentTimeline"/>
    <dgm:cxn modelId="{E2DC15EB-7DE2-A84C-A777-3A7C7ACBD6F2}" type="presParOf" srcId="{8B9BCDFD-6513-F54B-A486-07BC3013501C}" destId="{A5787F0C-41B2-2A42-B0D4-4D2FFF7C9C39}" srcOrd="0" destOrd="0" presId="urn:microsoft.com/office/officeart/2008/layout/CircleAccentTimeline"/>
    <dgm:cxn modelId="{96709F2A-8DF7-1045-9503-2665F2DEB1B8}" type="presParOf" srcId="{8B9BCDFD-6513-F54B-A486-07BC3013501C}" destId="{0CC463A2-499A-E640-B750-2800D0676B12}" srcOrd="1" destOrd="0" presId="urn:microsoft.com/office/officeart/2008/layout/CircleAccentTimeline"/>
    <dgm:cxn modelId="{7E9C712B-1AEF-A34E-A39A-735B2DA9C915}" type="presParOf" srcId="{8B9BCDFD-6513-F54B-A486-07BC3013501C}" destId="{D8C7BE8B-F461-314E-85D4-58CEA4940C9D}" srcOrd="2" destOrd="0" presId="urn:microsoft.com/office/officeart/2008/layout/CircleAccentTimeline"/>
    <dgm:cxn modelId="{3ED87517-F51F-D445-9625-E6D66CF1A69C}" type="presParOf" srcId="{D2E8D7D7-0892-4B49-AF1D-9491E28C03A6}" destId="{477AD43E-61EE-9F42-A9E5-25AD46566FAC}" srcOrd="10" destOrd="0" presId="urn:microsoft.com/office/officeart/2008/layout/CircleAccentTimeline"/>
    <dgm:cxn modelId="{93B6DF26-FFDC-6E43-B3EB-DECA30CED406}" type="presParOf" srcId="{D2E8D7D7-0892-4B49-AF1D-9491E28C03A6}" destId="{51F31CEF-39FF-2D4A-8CE0-9C2BA9ACCFEF}" srcOrd="11" destOrd="0" presId="urn:microsoft.com/office/officeart/2008/layout/CircleAccentTimeline"/>
    <dgm:cxn modelId="{3D744C97-455E-3E4E-9365-A7560C716D77}" type="presParOf" srcId="{D2E8D7D7-0892-4B49-AF1D-9491E28C03A6}" destId="{BD4ECCC0-786D-F040-849C-6B3A925ECB7D}" srcOrd="12" destOrd="0" presId="urn:microsoft.com/office/officeart/2008/layout/CircleAccentTimeline"/>
    <dgm:cxn modelId="{AAC5ED41-7F36-244E-BEF2-CDFCF395CA38}" type="presParOf" srcId="{BD4ECCC0-786D-F040-849C-6B3A925ECB7D}" destId="{DF97D316-2AC9-B54E-BDD4-C3BC8C010658}" srcOrd="0" destOrd="0" presId="urn:microsoft.com/office/officeart/2008/layout/CircleAccentTimeline"/>
    <dgm:cxn modelId="{99BDEC8C-09C3-5144-9E9C-CEE77C79EF17}" type="presParOf" srcId="{BD4ECCC0-786D-F040-849C-6B3A925ECB7D}" destId="{970552A3-C7B8-3945-97E9-D0B1B75DD541}" srcOrd="1" destOrd="0" presId="urn:microsoft.com/office/officeart/2008/layout/CircleAccentTimeline"/>
    <dgm:cxn modelId="{998FE92F-2AC6-0A44-B328-18AD6B3433E5}" type="presParOf" srcId="{BD4ECCC0-786D-F040-849C-6B3A925ECB7D}" destId="{4268AB6D-7873-574D-81EE-E4D1CB40DBAE}" srcOrd="2" destOrd="0" presId="urn:microsoft.com/office/officeart/2008/layout/CircleAccentTimeline"/>
    <dgm:cxn modelId="{FEBB45B3-692C-D641-9E97-EBD97AC924C5}" type="presParOf" srcId="{D2E8D7D7-0892-4B49-AF1D-9491E28C03A6}" destId="{17B879DC-0586-F54D-B341-DD6AC958D9F1}" srcOrd="13" destOrd="0" presId="urn:microsoft.com/office/officeart/2008/layout/CircleAccentTimeline"/>
    <dgm:cxn modelId="{66D6ACD8-2CC6-9D42-8B80-57E12958C74C}" type="presParOf" srcId="{D2E8D7D7-0892-4B49-AF1D-9491E28C03A6}" destId="{B28014A3-53A2-1448-ACDE-CBAABD77D518}" srcOrd="14" destOrd="0" presId="urn:microsoft.com/office/officeart/2008/layout/CircleAccentTimeline"/>
    <dgm:cxn modelId="{3D323722-9B5C-1C47-A915-A04DDD701938}" type="presParOf" srcId="{D2E8D7D7-0892-4B49-AF1D-9491E28C03A6}" destId="{AAA312F7-C095-0F46-9169-7F8467FD7AAF}" srcOrd="15" destOrd="0" presId="urn:microsoft.com/office/officeart/2008/layout/CircleAccentTimeline"/>
    <dgm:cxn modelId="{F7A22B3B-C52E-3142-AB01-5C3447BE122B}" type="presParOf" srcId="{AAA312F7-C095-0F46-9169-7F8467FD7AAF}" destId="{174EDEA4-4286-D34F-8AC1-C4AA08501EC1}" srcOrd="0" destOrd="0" presId="urn:microsoft.com/office/officeart/2008/layout/CircleAccentTimeline"/>
    <dgm:cxn modelId="{F88ED632-9912-1A44-B501-64603B1D94BC}" type="presParOf" srcId="{AAA312F7-C095-0F46-9169-7F8467FD7AAF}" destId="{0C289A78-B80D-DA4A-8FD7-EC7A2F2CBBF6}" srcOrd="1" destOrd="0" presId="urn:microsoft.com/office/officeart/2008/layout/CircleAccentTimeline"/>
    <dgm:cxn modelId="{15C71ABB-21F6-B242-8B88-44233C45F5C1}" type="presParOf" srcId="{AAA312F7-C095-0F46-9169-7F8467FD7AAF}" destId="{3AD41C52-D977-3844-802E-40CD1D931D27}" srcOrd="2" destOrd="0" presId="urn:microsoft.com/office/officeart/2008/layout/CircleAccentTimeline"/>
    <dgm:cxn modelId="{20B94850-0F32-C644-9618-2EED5F221297}" type="presParOf" srcId="{D2E8D7D7-0892-4B49-AF1D-9491E28C03A6}" destId="{9E90BBD3-0E3B-F64D-98A5-E9552F90B435}" srcOrd="16" destOrd="0" presId="urn:microsoft.com/office/officeart/2008/layout/CircleAccentTimeline"/>
    <dgm:cxn modelId="{A4251A07-6662-B049-BDB6-F46CEDBED671}" type="presParOf" srcId="{D2E8D7D7-0892-4B49-AF1D-9491E28C03A6}" destId="{56A2987D-D1CD-CE45-AE1E-993A8330E1DC}" srcOrd="17" destOrd="0" presId="urn:microsoft.com/office/officeart/2008/layout/CircleAccentTimeline"/>
    <dgm:cxn modelId="{A21F9449-6FBC-1746-81EE-31292DDBF532}" type="presParOf" srcId="{D2E8D7D7-0892-4B49-AF1D-9491E28C03A6}" destId="{8E8EC665-4ADA-7849-8699-F62CD9781A31}" srcOrd="18" destOrd="0" presId="urn:microsoft.com/office/officeart/2008/layout/CircleAccentTimeline"/>
    <dgm:cxn modelId="{44BC9348-C24D-1B4F-A9A1-B32C56BF7E82}" type="presParOf" srcId="{8E8EC665-4ADA-7849-8699-F62CD9781A31}" destId="{EAA2ECF8-9109-2649-BDC9-AA04A1B66AF0}" srcOrd="0" destOrd="0" presId="urn:microsoft.com/office/officeart/2008/layout/CircleAccentTimeline"/>
    <dgm:cxn modelId="{05BC7B2E-AB67-6245-A904-E306B74D68E9}" type="presParOf" srcId="{8E8EC665-4ADA-7849-8699-F62CD9781A31}" destId="{DE707F85-76F2-1B43-857F-6E2B7BD0D16D}" srcOrd="1" destOrd="0" presId="urn:microsoft.com/office/officeart/2008/layout/CircleAccentTimeline"/>
    <dgm:cxn modelId="{7D79D973-0E8D-4942-BDD0-5B675843CA5A}" type="presParOf" srcId="{8E8EC665-4ADA-7849-8699-F62CD9781A31}" destId="{1D0BD98B-CBC0-B14A-98F4-7623DC071947}" srcOrd="2" destOrd="0" presId="urn:microsoft.com/office/officeart/2008/layout/CircleAccentTimeline"/>
    <dgm:cxn modelId="{83A65374-417F-EB4C-805A-9BB7B4CDBD72}" type="presParOf" srcId="{D2E8D7D7-0892-4B49-AF1D-9491E28C03A6}" destId="{0389E248-48C7-2849-BBE3-288489A6C938}" srcOrd="19" destOrd="0" presId="urn:microsoft.com/office/officeart/2008/layout/CircleAccentTimeline"/>
    <dgm:cxn modelId="{282731A9-A1C6-ED46-A40E-70E62F9B3F7B}" type="presParOf" srcId="{D2E8D7D7-0892-4B49-AF1D-9491E28C03A6}" destId="{7F508E55-15E4-494A-8937-F0012298458B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3F9569-8DD0-B141-A671-CD410B9031E5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F3EA77-6087-BE44-91FB-28E08B75032E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  protocole of </a:t>
          </a:r>
          <a:r>
            <a:rPr lang="fr-FR" dirty="0" err="1" smtClean="0"/>
            <a:t>mesurement</a:t>
          </a:r>
          <a:endParaRPr lang="fr-FR" dirty="0"/>
        </a:p>
      </dgm:t>
    </dgm:pt>
    <dgm:pt modelId="{45B454EF-829E-C049-B347-3DD942D48E46}" type="parTrans" cxnId="{31A905F8-4207-9E4B-80AB-CCFC75D14DDE}">
      <dgm:prSet/>
      <dgm:spPr/>
      <dgm:t>
        <a:bodyPr/>
        <a:lstStyle/>
        <a:p>
          <a:endParaRPr lang="fr-FR"/>
        </a:p>
      </dgm:t>
    </dgm:pt>
    <dgm:pt modelId="{647F95D1-C7FE-F541-ACC6-20FAA980084C}" type="sibTrans" cxnId="{31A905F8-4207-9E4B-80AB-CCFC75D14DDE}">
      <dgm:prSet/>
      <dgm:spPr/>
      <dgm:t>
        <a:bodyPr/>
        <a:lstStyle/>
        <a:p>
          <a:endParaRPr lang="fr-FR"/>
        </a:p>
      </dgm:t>
    </dgm:pt>
    <dgm:pt modelId="{C31812A9-0066-344B-9285-A567FA0C7414}">
      <dgm:prSet/>
      <dgm:spPr/>
      <dgm:t>
        <a:bodyPr/>
        <a:lstStyle/>
        <a:p>
          <a:pPr rtl="0"/>
          <a:r>
            <a:rPr lang="fr-FR" dirty="0" err="1" smtClean="0"/>
            <a:t>Selection</a:t>
          </a:r>
          <a:r>
            <a:rPr lang="fr-FR" dirty="0" smtClean="0"/>
            <a:t> of a </a:t>
          </a:r>
          <a:r>
            <a:rPr lang="fr-FR" dirty="0" err="1" smtClean="0"/>
            <a:t>firm</a:t>
          </a:r>
          <a:endParaRPr lang="fr-FR" dirty="0"/>
        </a:p>
      </dgm:t>
    </dgm:pt>
    <dgm:pt modelId="{DDB90B3F-0081-1247-858C-35C218A104A3}" type="parTrans" cxnId="{0F6544D1-B6BF-AB49-8EE7-116308B8A12B}">
      <dgm:prSet/>
      <dgm:spPr/>
      <dgm:t>
        <a:bodyPr/>
        <a:lstStyle/>
        <a:p>
          <a:endParaRPr lang="fr-FR"/>
        </a:p>
      </dgm:t>
    </dgm:pt>
    <dgm:pt modelId="{582A9E42-35CD-284F-94F8-2DBB9991FCB3}" type="sibTrans" cxnId="{0F6544D1-B6BF-AB49-8EE7-116308B8A12B}">
      <dgm:prSet/>
      <dgm:spPr/>
      <dgm:t>
        <a:bodyPr/>
        <a:lstStyle/>
        <a:p>
          <a:endParaRPr lang="fr-FR"/>
        </a:p>
      </dgm:t>
    </dgm:pt>
    <dgm:pt modelId="{A3DD814B-7CA9-1540-B15A-0AB528A55448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baseline="0" dirty="0" smtClean="0"/>
            <a:t> of an operating mode</a:t>
          </a:r>
          <a:endParaRPr lang="fr-FR" dirty="0"/>
        </a:p>
      </dgm:t>
    </dgm:pt>
    <dgm:pt modelId="{3B616AB7-6058-4546-B646-E72B0388268A}" type="parTrans" cxnId="{D81A9BD1-7D55-5944-870C-F6BB41A75B6B}">
      <dgm:prSet/>
      <dgm:spPr/>
      <dgm:t>
        <a:bodyPr/>
        <a:lstStyle/>
        <a:p>
          <a:endParaRPr lang="fr-FR"/>
        </a:p>
      </dgm:t>
    </dgm:pt>
    <dgm:pt modelId="{6925BA0F-B831-EC45-81BE-D9C18A5ED04D}" type="sibTrans" cxnId="{D81A9BD1-7D55-5944-870C-F6BB41A75B6B}">
      <dgm:prSet/>
      <dgm:spPr/>
      <dgm:t>
        <a:bodyPr/>
        <a:lstStyle/>
        <a:p>
          <a:endParaRPr lang="fr-FR"/>
        </a:p>
      </dgm:t>
    </dgm:pt>
    <dgm:pt modelId="{1E5E2698-2A84-F64F-8AEE-3DCA9E0CD715}">
      <dgm:prSet/>
      <dgm:spPr/>
      <dgm:t>
        <a:bodyPr/>
        <a:lstStyle/>
        <a:p>
          <a:pPr rtl="0"/>
          <a:r>
            <a:rPr lang="fr-FR" dirty="0" smtClean="0"/>
            <a:t>  Field </a:t>
          </a:r>
          <a:r>
            <a:rPr lang="fr-FR" dirty="0" err="1" smtClean="0"/>
            <a:t>Campaign</a:t>
          </a:r>
          <a:endParaRPr lang="fr-FR" dirty="0"/>
        </a:p>
      </dgm:t>
    </dgm:pt>
    <dgm:pt modelId="{4EF5CB72-D2BF-944F-B2B4-BA6A05F4869F}" type="parTrans" cxnId="{2C42DE9C-1C21-A54F-831F-630A2ADB0E8D}">
      <dgm:prSet/>
      <dgm:spPr/>
      <dgm:t>
        <a:bodyPr/>
        <a:lstStyle/>
        <a:p>
          <a:endParaRPr lang="fr-FR"/>
        </a:p>
      </dgm:t>
    </dgm:pt>
    <dgm:pt modelId="{1781ADAE-956F-0D40-B6DE-970225CAB07D}" type="sibTrans" cxnId="{2C42DE9C-1C21-A54F-831F-630A2ADB0E8D}">
      <dgm:prSet/>
      <dgm:spPr/>
      <dgm:t>
        <a:bodyPr/>
        <a:lstStyle/>
        <a:p>
          <a:endParaRPr lang="fr-FR"/>
        </a:p>
      </dgm:t>
    </dgm:pt>
    <dgm:pt modelId="{A6E37B37-4470-5545-87F9-7EDD7AD3BE72}">
      <dgm:prSet/>
      <dgm:spPr/>
      <dgm:t>
        <a:bodyPr/>
        <a:lstStyle/>
        <a:p>
          <a:pPr rtl="0"/>
          <a:r>
            <a:rPr lang="fr-FR" dirty="0" smtClean="0"/>
            <a:t>Post-</a:t>
          </a:r>
          <a:r>
            <a:rPr lang="fr-FR" dirty="0" err="1" smtClean="0"/>
            <a:t>treament</a:t>
          </a:r>
          <a:endParaRPr lang="fr-FR" dirty="0"/>
        </a:p>
      </dgm:t>
    </dgm:pt>
    <dgm:pt modelId="{6D97D36F-80E2-5045-A890-CF31B3C0BD74}" type="parTrans" cxnId="{134D2259-A5C7-4A48-9B6B-2EA66267C5C1}">
      <dgm:prSet/>
      <dgm:spPr/>
      <dgm:t>
        <a:bodyPr/>
        <a:lstStyle/>
        <a:p>
          <a:endParaRPr lang="fr-FR"/>
        </a:p>
      </dgm:t>
    </dgm:pt>
    <dgm:pt modelId="{09BA5F3A-3065-204D-AF78-D1724B48C11B}" type="sibTrans" cxnId="{134D2259-A5C7-4A48-9B6B-2EA66267C5C1}">
      <dgm:prSet/>
      <dgm:spPr/>
      <dgm:t>
        <a:bodyPr/>
        <a:lstStyle/>
        <a:p>
          <a:endParaRPr lang="fr-FR"/>
        </a:p>
      </dgm:t>
    </dgm:pt>
    <dgm:pt modelId="{D3C2A346-6729-F24D-AE35-78F034DB3E74}">
      <dgm:prSet/>
      <dgm:spPr/>
      <dgm:t>
        <a:bodyPr/>
        <a:lstStyle/>
        <a:p>
          <a:pPr rtl="0"/>
          <a:r>
            <a:rPr lang="fr-FR" dirty="0" err="1" smtClean="0"/>
            <a:t>Results</a:t>
          </a:r>
          <a:endParaRPr lang="fr-FR" dirty="0"/>
        </a:p>
      </dgm:t>
    </dgm:pt>
    <dgm:pt modelId="{50C37C92-FAB4-4541-BD86-1F19F4EC36D3}" type="parTrans" cxnId="{D25F6317-CD06-364B-BF43-CF86FE5BE101}">
      <dgm:prSet/>
      <dgm:spPr/>
      <dgm:t>
        <a:bodyPr/>
        <a:lstStyle/>
        <a:p>
          <a:endParaRPr lang="fr-FR"/>
        </a:p>
      </dgm:t>
    </dgm:pt>
    <dgm:pt modelId="{FB3F8C71-B331-A845-A768-E1FA8B2D9210}" type="sibTrans" cxnId="{D25F6317-CD06-364B-BF43-CF86FE5BE101}">
      <dgm:prSet/>
      <dgm:spPr/>
      <dgm:t>
        <a:bodyPr/>
        <a:lstStyle/>
        <a:p>
          <a:endParaRPr lang="fr-FR"/>
        </a:p>
      </dgm:t>
    </dgm:pt>
    <dgm:pt modelId="{3559A06B-3103-764C-AFAA-0A6906D4659D}">
      <dgm:prSet/>
      <dgm:spPr/>
      <dgm:t>
        <a:bodyPr/>
        <a:lstStyle/>
        <a:p>
          <a:pPr rtl="0"/>
          <a:r>
            <a:rPr lang="fr-FR" dirty="0" err="1" smtClean="0"/>
            <a:t>Cease</a:t>
          </a:r>
          <a:r>
            <a:rPr lang="fr-FR" dirty="0" smtClean="0"/>
            <a:t> and </a:t>
          </a:r>
          <a:r>
            <a:rPr lang="fr-FR" dirty="0" err="1" smtClean="0"/>
            <a:t>desist</a:t>
          </a:r>
          <a:r>
            <a:rPr lang="fr-FR" dirty="0" smtClean="0"/>
            <a:t> </a:t>
          </a:r>
          <a:r>
            <a:rPr lang="fr-FR" dirty="0" err="1" smtClean="0"/>
            <a:t>order</a:t>
          </a:r>
          <a:r>
            <a:rPr lang="fr-FR" dirty="0" smtClean="0"/>
            <a:t>/Penalties</a:t>
          </a:r>
          <a:endParaRPr lang="fr-FR" dirty="0"/>
        </a:p>
      </dgm:t>
    </dgm:pt>
    <dgm:pt modelId="{76487800-4B6F-0946-A6D9-801C0E0B0C71}" type="parTrans" cxnId="{A26D6BE2-0972-E04F-89C0-1D2A04B50818}">
      <dgm:prSet/>
      <dgm:spPr/>
      <dgm:t>
        <a:bodyPr/>
        <a:lstStyle/>
        <a:p>
          <a:endParaRPr lang="fr-FR"/>
        </a:p>
      </dgm:t>
    </dgm:pt>
    <dgm:pt modelId="{852E2735-5C37-A04E-ADEF-1334BECEB499}" type="sibTrans" cxnId="{A26D6BE2-0972-E04F-89C0-1D2A04B50818}">
      <dgm:prSet/>
      <dgm:spPr/>
      <dgm:t>
        <a:bodyPr/>
        <a:lstStyle/>
        <a:p>
          <a:endParaRPr lang="fr-FR"/>
        </a:p>
      </dgm:t>
    </dgm:pt>
    <dgm:pt modelId="{D2E8D7D7-0892-4B49-AF1D-9491E28C03A6}" type="pres">
      <dgm:prSet presAssocID="{723F9569-8DD0-B141-A671-CD410B9031E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DD2E6CA-3219-0441-A3E9-14F6C31BA657}" type="pres">
      <dgm:prSet presAssocID="{1EF3EA77-6087-BE44-91FB-28E08B75032E}" presName="parComposite" presStyleCnt="0"/>
      <dgm:spPr/>
    </dgm:pt>
    <dgm:pt modelId="{B46AB07E-4695-564A-8AEE-EA34172C81F4}" type="pres">
      <dgm:prSet presAssocID="{1EF3EA77-6087-BE44-91FB-28E08B75032E}" presName="parBigCircle" presStyleLbl="node0" presStyleIdx="0" presStyleCnt="7"/>
      <dgm:spPr/>
    </dgm:pt>
    <dgm:pt modelId="{BD3974A4-1ED2-264F-B9A2-DF99611EF29A}" type="pres">
      <dgm:prSet presAssocID="{1EF3EA77-6087-BE44-91FB-28E08B75032E}" presName="parTx" presStyleLbl="revTx" presStyleIdx="0" presStyleCnt="7"/>
      <dgm:spPr/>
      <dgm:t>
        <a:bodyPr/>
        <a:lstStyle/>
        <a:p>
          <a:endParaRPr lang="fr-FR"/>
        </a:p>
      </dgm:t>
    </dgm:pt>
    <dgm:pt modelId="{802E7650-FA3A-EA40-A116-B17F81039BA1}" type="pres">
      <dgm:prSet presAssocID="{1EF3EA77-6087-BE44-91FB-28E08B75032E}" presName="bSpace" presStyleCnt="0"/>
      <dgm:spPr/>
    </dgm:pt>
    <dgm:pt modelId="{306E6945-8499-0844-BEB5-9F1376BA447C}" type="pres">
      <dgm:prSet presAssocID="{1EF3EA77-6087-BE44-91FB-28E08B75032E}" presName="parBackupNorm" presStyleCnt="0"/>
      <dgm:spPr/>
    </dgm:pt>
    <dgm:pt modelId="{DA1A7518-7F08-C44E-BAAA-E9B381EB80E7}" type="pres">
      <dgm:prSet presAssocID="{647F95D1-C7FE-F541-ACC6-20FAA980084C}" presName="parSpace" presStyleCnt="0"/>
      <dgm:spPr/>
    </dgm:pt>
    <dgm:pt modelId="{3B67E860-A40A-C444-8A94-834340837252}" type="pres">
      <dgm:prSet presAssocID="{C31812A9-0066-344B-9285-A567FA0C7414}" presName="parComposite" presStyleCnt="0"/>
      <dgm:spPr/>
    </dgm:pt>
    <dgm:pt modelId="{FDD60B1D-F5C9-534A-98EB-628931EEA0BB}" type="pres">
      <dgm:prSet presAssocID="{C31812A9-0066-344B-9285-A567FA0C7414}" presName="parBigCircle" presStyleLbl="node0" presStyleIdx="1" presStyleCnt="7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964DF1A4-86FD-E048-BEF1-0358D74C0EDC}" type="pres">
      <dgm:prSet presAssocID="{C31812A9-0066-344B-9285-A567FA0C7414}" presName="parTx" presStyleLbl="revTx" presStyleIdx="1" presStyleCnt="7"/>
      <dgm:spPr/>
      <dgm:t>
        <a:bodyPr/>
        <a:lstStyle/>
        <a:p>
          <a:endParaRPr lang="fr-FR"/>
        </a:p>
      </dgm:t>
    </dgm:pt>
    <dgm:pt modelId="{3FEB333A-5600-8C49-B840-3F6D0E246866}" type="pres">
      <dgm:prSet presAssocID="{C31812A9-0066-344B-9285-A567FA0C7414}" presName="bSpace" presStyleCnt="0"/>
      <dgm:spPr/>
    </dgm:pt>
    <dgm:pt modelId="{56B3F087-02BE-5C43-98B3-92A66007BBD0}" type="pres">
      <dgm:prSet presAssocID="{C31812A9-0066-344B-9285-A567FA0C7414}" presName="parBackupNorm" presStyleCnt="0"/>
      <dgm:spPr/>
    </dgm:pt>
    <dgm:pt modelId="{0CEB2370-3B1B-0B46-ADD4-16E03E690DEF}" type="pres">
      <dgm:prSet presAssocID="{582A9E42-35CD-284F-94F8-2DBB9991FCB3}" presName="parSpace" presStyleCnt="0"/>
      <dgm:spPr/>
    </dgm:pt>
    <dgm:pt modelId="{7DD9F5B7-F072-AD41-9393-9BADD330F5E1}" type="pres">
      <dgm:prSet presAssocID="{A3DD814B-7CA9-1540-B15A-0AB528A55448}" presName="parComposite" presStyleCnt="0"/>
      <dgm:spPr/>
    </dgm:pt>
    <dgm:pt modelId="{229F8405-1EB8-8747-9D89-CE74E493DE6D}" type="pres">
      <dgm:prSet presAssocID="{A3DD814B-7CA9-1540-B15A-0AB528A55448}" presName="parBigCircle" presStyleLbl="node0" presStyleIdx="2" presStyleCnt="7"/>
      <dgm:spPr>
        <a:solidFill>
          <a:srgbClr val="FF0000"/>
        </a:solidFill>
      </dgm:spPr>
    </dgm:pt>
    <dgm:pt modelId="{4A4AC908-C2CD-CF4A-AEB4-58731B6E3E41}" type="pres">
      <dgm:prSet presAssocID="{A3DD814B-7CA9-1540-B15A-0AB528A55448}" presName="parTx" presStyleLbl="revTx" presStyleIdx="2" presStyleCnt="7"/>
      <dgm:spPr/>
      <dgm:t>
        <a:bodyPr/>
        <a:lstStyle/>
        <a:p>
          <a:endParaRPr lang="fr-FR"/>
        </a:p>
      </dgm:t>
    </dgm:pt>
    <dgm:pt modelId="{5B5A35B8-B69D-604B-B723-204A1728F351}" type="pres">
      <dgm:prSet presAssocID="{A3DD814B-7CA9-1540-B15A-0AB528A55448}" presName="bSpace" presStyleCnt="0"/>
      <dgm:spPr/>
    </dgm:pt>
    <dgm:pt modelId="{46D27A52-115A-3F46-98BC-EEF563642F1F}" type="pres">
      <dgm:prSet presAssocID="{A3DD814B-7CA9-1540-B15A-0AB528A55448}" presName="parBackupNorm" presStyleCnt="0"/>
      <dgm:spPr/>
    </dgm:pt>
    <dgm:pt modelId="{3FF07283-4EA7-8243-BA88-C5831F8F8D98}" type="pres">
      <dgm:prSet presAssocID="{6925BA0F-B831-EC45-81BE-D9C18A5ED04D}" presName="parSpace" presStyleCnt="0"/>
      <dgm:spPr/>
    </dgm:pt>
    <dgm:pt modelId="{8B9BCDFD-6513-F54B-A486-07BC3013501C}" type="pres">
      <dgm:prSet presAssocID="{1E5E2698-2A84-F64F-8AEE-3DCA9E0CD715}" presName="parComposite" presStyleCnt="0"/>
      <dgm:spPr/>
    </dgm:pt>
    <dgm:pt modelId="{A5787F0C-41B2-2A42-B0D4-4D2FFF7C9C39}" type="pres">
      <dgm:prSet presAssocID="{1E5E2698-2A84-F64F-8AEE-3DCA9E0CD715}" presName="parBigCircle" presStyleLbl="node0" presStyleIdx="3" presStyleCnt="7"/>
      <dgm:spPr/>
    </dgm:pt>
    <dgm:pt modelId="{0CC463A2-499A-E640-B750-2800D0676B12}" type="pres">
      <dgm:prSet presAssocID="{1E5E2698-2A84-F64F-8AEE-3DCA9E0CD715}" presName="parTx" presStyleLbl="revTx" presStyleIdx="3" presStyleCnt="7"/>
      <dgm:spPr/>
      <dgm:t>
        <a:bodyPr/>
        <a:lstStyle/>
        <a:p>
          <a:endParaRPr lang="fr-FR"/>
        </a:p>
      </dgm:t>
    </dgm:pt>
    <dgm:pt modelId="{D8C7BE8B-F461-314E-85D4-58CEA4940C9D}" type="pres">
      <dgm:prSet presAssocID="{1E5E2698-2A84-F64F-8AEE-3DCA9E0CD715}" presName="bSpace" presStyleCnt="0"/>
      <dgm:spPr/>
    </dgm:pt>
    <dgm:pt modelId="{477AD43E-61EE-9F42-A9E5-25AD46566FAC}" type="pres">
      <dgm:prSet presAssocID="{1E5E2698-2A84-F64F-8AEE-3DCA9E0CD715}" presName="parBackupNorm" presStyleCnt="0"/>
      <dgm:spPr/>
    </dgm:pt>
    <dgm:pt modelId="{51F31CEF-39FF-2D4A-8CE0-9C2BA9ACCFEF}" type="pres">
      <dgm:prSet presAssocID="{1781ADAE-956F-0D40-B6DE-970225CAB07D}" presName="parSpace" presStyleCnt="0"/>
      <dgm:spPr/>
    </dgm:pt>
    <dgm:pt modelId="{BD4ECCC0-786D-F040-849C-6B3A925ECB7D}" type="pres">
      <dgm:prSet presAssocID="{A6E37B37-4470-5545-87F9-7EDD7AD3BE72}" presName="parComposite" presStyleCnt="0"/>
      <dgm:spPr/>
    </dgm:pt>
    <dgm:pt modelId="{DF97D316-2AC9-B54E-BDD4-C3BC8C010658}" type="pres">
      <dgm:prSet presAssocID="{A6E37B37-4470-5545-87F9-7EDD7AD3BE72}" presName="parBigCircle" presStyleLbl="node0" presStyleIdx="4" presStyleCnt="7"/>
      <dgm:spPr/>
    </dgm:pt>
    <dgm:pt modelId="{970552A3-C7B8-3945-97E9-D0B1B75DD541}" type="pres">
      <dgm:prSet presAssocID="{A6E37B37-4470-5545-87F9-7EDD7AD3BE72}" presName="parTx" presStyleLbl="revTx" presStyleIdx="4" presStyleCnt="7"/>
      <dgm:spPr/>
      <dgm:t>
        <a:bodyPr/>
        <a:lstStyle/>
        <a:p>
          <a:endParaRPr lang="fr-FR"/>
        </a:p>
      </dgm:t>
    </dgm:pt>
    <dgm:pt modelId="{4268AB6D-7873-574D-81EE-E4D1CB40DBAE}" type="pres">
      <dgm:prSet presAssocID="{A6E37B37-4470-5545-87F9-7EDD7AD3BE72}" presName="bSpace" presStyleCnt="0"/>
      <dgm:spPr/>
    </dgm:pt>
    <dgm:pt modelId="{17B879DC-0586-F54D-B341-DD6AC958D9F1}" type="pres">
      <dgm:prSet presAssocID="{A6E37B37-4470-5545-87F9-7EDD7AD3BE72}" presName="parBackupNorm" presStyleCnt="0"/>
      <dgm:spPr/>
    </dgm:pt>
    <dgm:pt modelId="{B28014A3-53A2-1448-ACDE-CBAABD77D518}" type="pres">
      <dgm:prSet presAssocID="{09BA5F3A-3065-204D-AF78-D1724B48C11B}" presName="parSpace" presStyleCnt="0"/>
      <dgm:spPr/>
    </dgm:pt>
    <dgm:pt modelId="{AAA312F7-C095-0F46-9169-7F8467FD7AAF}" type="pres">
      <dgm:prSet presAssocID="{D3C2A346-6729-F24D-AE35-78F034DB3E74}" presName="parComposite" presStyleCnt="0"/>
      <dgm:spPr/>
    </dgm:pt>
    <dgm:pt modelId="{174EDEA4-4286-D34F-8AC1-C4AA08501EC1}" type="pres">
      <dgm:prSet presAssocID="{D3C2A346-6729-F24D-AE35-78F034DB3E74}" presName="parBigCircle" presStyleLbl="node0" presStyleIdx="5" presStyleCnt="7"/>
      <dgm:spPr/>
    </dgm:pt>
    <dgm:pt modelId="{0C289A78-B80D-DA4A-8FD7-EC7A2F2CBBF6}" type="pres">
      <dgm:prSet presAssocID="{D3C2A346-6729-F24D-AE35-78F034DB3E74}" presName="parTx" presStyleLbl="revTx" presStyleIdx="5" presStyleCnt="7"/>
      <dgm:spPr/>
      <dgm:t>
        <a:bodyPr/>
        <a:lstStyle/>
        <a:p>
          <a:endParaRPr lang="fr-FR"/>
        </a:p>
      </dgm:t>
    </dgm:pt>
    <dgm:pt modelId="{3AD41C52-D977-3844-802E-40CD1D931D27}" type="pres">
      <dgm:prSet presAssocID="{D3C2A346-6729-F24D-AE35-78F034DB3E74}" presName="bSpace" presStyleCnt="0"/>
      <dgm:spPr/>
    </dgm:pt>
    <dgm:pt modelId="{9E90BBD3-0E3B-F64D-98A5-E9552F90B435}" type="pres">
      <dgm:prSet presAssocID="{D3C2A346-6729-F24D-AE35-78F034DB3E74}" presName="parBackupNorm" presStyleCnt="0"/>
      <dgm:spPr/>
    </dgm:pt>
    <dgm:pt modelId="{56A2987D-D1CD-CE45-AE1E-993A8330E1DC}" type="pres">
      <dgm:prSet presAssocID="{FB3F8C71-B331-A845-A768-E1FA8B2D9210}" presName="parSpace" presStyleCnt="0"/>
      <dgm:spPr/>
    </dgm:pt>
    <dgm:pt modelId="{8E8EC665-4ADA-7849-8699-F62CD9781A31}" type="pres">
      <dgm:prSet presAssocID="{3559A06B-3103-764C-AFAA-0A6906D4659D}" presName="parComposite" presStyleCnt="0"/>
      <dgm:spPr/>
    </dgm:pt>
    <dgm:pt modelId="{EAA2ECF8-9109-2649-BDC9-AA04A1B66AF0}" type="pres">
      <dgm:prSet presAssocID="{3559A06B-3103-764C-AFAA-0A6906D4659D}" presName="parBigCircle" presStyleLbl="node0" presStyleIdx="6" presStyleCnt="7"/>
      <dgm:spPr/>
    </dgm:pt>
    <dgm:pt modelId="{DE707F85-76F2-1B43-857F-6E2B7BD0D16D}" type="pres">
      <dgm:prSet presAssocID="{3559A06B-3103-764C-AFAA-0A6906D4659D}" presName="parTx" presStyleLbl="revTx" presStyleIdx="6" presStyleCnt="7"/>
      <dgm:spPr/>
      <dgm:t>
        <a:bodyPr/>
        <a:lstStyle/>
        <a:p>
          <a:endParaRPr lang="fr-FR"/>
        </a:p>
      </dgm:t>
    </dgm:pt>
    <dgm:pt modelId="{1D0BD98B-CBC0-B14A-98F4-7623DC071947}" type="pres">
      <dgm:prSet presAssocID="{3559A06B-3103-764C-AFAA-0A6906D4659D}" presName="bSpace" presStyleCnt="0"/>
      <dgm:spPr/>
    </dgm:pt>
    <dgm:pt modelId="{0389E248-48C7-2849-BBE3-288489A6C938}" type="pres">
      <dgm:prSet presAssocID="{3559A06B-3103-764C-AFAA-0A6906D4659D}" presName="parBackupNorm" presStyleCnt="0"/>
      <dgm:spPr/>
    </dgm:pt>
    <dgm:pt modelId="{7F508E55-15E4-494A-8937-F0012298458B}" type="pres">
      <dgm:prSet presAssocID="{852E2735-5C37-A04E-ADEF-1334BECEB499}" presName="parSpace" presStyleCnt="0"/>
      <dgm:spPr/>
    </dgm:pt>
  </dgm:ptLst>
  <dgm:cxnLst>
    <dgm:cxn modelId="{D25F6317-CD06-364B-BF43-CF86FE5BE101}" srcId="{723F9569-8DD0-B141-A671-CD410B9031E5}" destId="{D3C2A346-6729-F24D-AE35-78F034DB3E74}" srcOrd="5" destOrd="0" parTransId="{50C37C92-FAB4-4541-BD86-1F19F4EC36D3}" sibTransId="{FB3F8C71-B331-A845-A768-E1FA8B2D9210}"/>
    <dgm:cxn modelId="{C64AC03E-74BC-764F-A409-D14924FB0426}" type="presOf" srcId="{C31812A9-0066-344B-9285-A567FA0C7414}" destId="{964DF1A4-86FD-E048-BEF1-0358D74C0EDC}" srcOrd="0" destOrd="0" presId="urn:microsoft.com/office/officeart/2008/layout/CircleAccentTimeline"/>
    <dgm:cxn modelId="{2C42DE9C-1C21-A54F-831F-630A2ADB0E8D}" srcId="{723F9569-8DD0-B141-A671-CD410B9031E5}" destId="{1E5E2698-2A84-F64F-8AEE-3DCA9E0CD715}" srcOrd="3" destOrd="0" parTransId="{4EF5CB72-D2BF-944F-B2B4-BA6A05F4869F}" sibTransId="{1781ADAE-956F-0D40-B6DE-970225CAB07D}"/>
    <dgm:cxn modelId="{FD2A7736-FDEA-4C4A-A228-CBCA666396A4}" type="presOf" srcId="{D3C2A346-6729-F24D-AE35-78F034DB3E74}" destId="{0C289A78-B80D-DA4A-8FD7-EC7A2F2CBBF6}" srcOrd="0" destOrd="0" presId="urn:microsoft.com/office/officeart/2008/layout/CircleAccentTimeline"/>
    <dgm:cxn modelId="{18CB25AA-C218-7442-8ED3-ED94CC0AC63A}" type="presOf" srcId="{723F9569-8DD0-B141-A671-CD410B9031E5}" destId="{D2E8D7D7-0892-4B49-AF1D-9491E28C03A6}" srcOrd="0" destOrd="0" presId="urn:microsoft.com/office/officeart/2008/layout/CircleAccentTimeline"/>
    <dgm:cxn modelId="{D81A9BD1-7D55-5944-870C-F6BB41A75B6B}" srcId="{723F9569-8DD0-B141-A671-CD410B9031E5}" destId="{A3DD814B-7CA9-1540-B15A-0AB528A55448}" srcOrd="2" destOrd="0" parTransId="{3B616AB7-6058-4546-B646-E72B0388268A}" sibTransId="{6925BA0F-B831-EC45-81BE-D9C18A5ED04D}"/>
    <dgm:cxn modelId="{5192620F-0164-904A-BC1F-59C19504C8BB}" type="presOf" srcId="{1EF3EA77-6087-BE44-91FB-28E08B75032E}" destId="{BD3974A4-1ED2-264F-B9A2-DF99611EF29A}" srcOrd="0" destOrd="0" presId="urn:microsoft.com/office/officeart/2008/layout/CircleAccentTimeline"/>
    <dgm:cxn modelId="{FBBADDEE-435B-5B4C-8DD8-44F221EC90E8}" type="presOf" srcId="{A3DD814B-7CA9-1540-B15A-0AB528A55448}" destId="{4A4AC908-C2CD-CF4A-AEB4-58731B6E3E41}" srcOrd="0" destOrd="0" presId="urn:microsoft.com/office/officeart/2008/layout/CircleAccentTimeline"/>
    <dgm:cxn modelId="{134D2259-A5C7-4A48-9B6B-2EA66267C5C1}" srcId="{723F9569-8DD0-B141-A671-CD410B9031E5}" destId="{A6E37B37-4470-5545-87F9-7EDD7AD3BE72}" srcOrd="4" destOrd="0" parTransId="{6D97D36F-80E2-5045-A890-CF31B3C0BD74}" sibTransId="{09BA5F3A-3065-204D-AF78-D1724B48C11B}"/>
    <dgm:cxn modelId="{8EC794F3-6ED1-0047-8996-2C661805018E}" type="presOf" srcId="{1E5E2698-2A84-F64F-8AEE-3DCA9E0CD715}" destId="{0CC463A2-499A-E640-B750-2800D0676B12}" srcOrd="0" destOrd="0" presId="urn:microsoft.com/office/officeart/2008/layout/CircleAccentTimeline"/>
    <dgm:cxn modelId="{1EB05CDD-5FD4-8A45-BFAD-298E1DD237F7}" type="presOf" srcId="{A6E37B37-4470-5545-87F9-7EDD7AD3BE72}" destId="{970552A3-C7B8-3945-97E9-D0B1B75DD541}" srcOrd="0" destOrd="0" presId="urn:microsoft.com/office/officeart/2008/layout/CircleAccentTimeline"/>
    <dgm:cxn modelId="{0F6544D1-B6BF-AB49-8EE7-116308B8A12B}" srcId="{723F9569-8DD0-B141-A671-CD410B9031E5}" destId="{C31812A9-0066-344B-9285-A567FA0C7414}" srcOrd="1" destOrd="0" parTransId="{DDB90B3F-0081-1247-858C-35C218A104A3}" sibTransId="{582A9E42-35CD-284F-94F8-2DBB9991FCB3}"/>
    <dgm:cxn modelId="{B9135346-E007-A44E-A7AE-E4591713F3C1}" type="presOf" srcId="{3559A06B-3103-764C-AFAA-0A6906D4659D}" destId="{DE707F85-76F2-1B43-857F-6E2B7BD0D16D}" srcOrd="0" destOrd="0" presId="urn:microsoft.com/office/officeart/2008/layout/CircleAccentTimeline"/>
    <dgm:cxn modelId="{31A905F8-4207-9E4B-80AB-CCFC75D14DDE}" srcId="{723F9569-8DD0-B141-A671-CD410B9031E5}" destId="{1EF3EA77-6087-BE44-91FB-28E08B75032E}" srcOrd="0" destOrd="0" parTransId="{45B454EF-829E-C049-B347-3DD942D48E46}" sibTransId="{647F95D1-C7FE-F541-ACC6-20FAA980084C}"/>
    <dgm:cxn modelId="{A26D6BE2-0972-E04F-89C0-1D2A04B50818}" srcId="{723F9569-8DD0-B141-A671-CD410B9031E5}" destId="{3559A06B-3103-764C-AFAA-0A6906D4659D}" srcOrd="6" destOrd="0" parTransId="{76487800-4B6F-0946-A6D9-801C0E0B0C71}" sibTransId="{852E2735-5C37-A04E-ADEF-1334BECEB499}"/>
    <dgm:cxn modelId="{14BD0A42-8664-0645-BD52-36FEBDB2476F}" type="presParOf" srcId="{D2E8D7D7-0892-4B49-AF1D-9491E28C03A6}" destId="{CDD2E6CA-3219-0441-A3E9-14F6C31BA657}" srcOrd="0" destOrd="0" presId="urn:microsoft.com/office/officeart/2008/layout/CircleAccentTimeline"/>
    <dgm:cxn modelId="{CDC73EAF-1B48-5E4B-9593-118BD21FC7E2}" type="presParOf" srcId="{CDD2E6CA-3219-0441-A3E9-14F6C31BA657}" destId="{B46AB07E-4695-564A-8AEE-EA34172C81F4}" srcOrd="0" destOrd="0" presId="urn:microsoft.com/office/officeart/2008/layout/CircleAccentTimeline"/>
    <dgm:cxn modelId="{B83059D4-3766-274D-A6F6-B77DFC22B42C}" type="presParOf" srcId="{CDD2E6CA-3219-0441-A3E9-14F6C31BA657}" destId="{BD3974A4-1ED2-264F-B9A2-DF99611EF29A}" srcOrd="1" destOrd="0" presId="urn:microsoft.com/office/officeart/2008/layout/CircleAccentTimeline"/>
    <dgm:cxn modelId="{78AB6808-E962-1242-9E28-23D7C5A155EA}" type="presParOf" srcId="{CDD2E6CA-3219-0441-A3E9-14F6C31BA657}" destId="{802E7650-FA3A-EA40-A116-B17F81039BA1}" srcOrd="2" destOrd="0" presId="urn:microsoft.com/office/officeart/2008/layout/CircleAccentTimeline"/>
    <dgm:cxn modelId="{291364D4-F92A-0C4E-BCD6-038C2FA7986D}" type="presParOf" srcId="{D2E8D7D7-0892-4B49-AF1D-9491E28C03A6}" destId="{306E6945-8499-0844-BEB5-9F1376BA447C}" srcOrd="1" destOrd="0" presId="urn:microsoft.com/office/officeart/2008/layout/CircleAccentTimeline"/>
    <dgm:cxn modelId="{F2CD7DF2-569C-CA4B-8D38-28914CE69F59}" type="presParOf" srcId="{D2E8D7D7-0892-4B49-AF1D-9491E28C03A6}" destId="{DA1A7518-7F08-C44E-BAAA-E9B381EB80E7}" srcOrd="2" destOrd="0" presId="urn:microsoft.com/office/officeart/2008/layout/CircleAccentTimeline"/>
    <dgm:cxn modelId="{A426B685-B2B9-2B46-BDCD-318977B8626D}" type="presParOf" srcId="{D2E8D7D7-0892-4B49-AF1D-9491E28C03A6}" destId="{3B67E860-A40A-C444-8A94-834340837252}" srcOrd="3" destOrd="0" presId="urn:microsoft.com/office/officeart/2008/layout/CircleAccentTimeline"/>
    <dgm:cxn modelId="{434A59BA-8E7D-474C-A7D6-3D34D9B759BE}" type="presParOf" srcId="{3B67E860-A40A-C444-8A94-834340837252}" destId="{FDD60B1D-F5C9-534A-98EB-628931EEA0BB}" srcOrd="0" destOrd="0" presId="urn:microsoft.com/office/officeart/2008/layout/CircleAccentTimeline"/>
    <dgm:cxn modelId="{12A31B62-9E21-0945-ABC6-6710A491A1C0}" type="presParOf" srcId="{3B67E860-A40A-C444-8A94-834340837252}" destId="{964DF1A4-86FD-E048-BEF1-0358D74C0EDC}" srcOrd="1" destOrd="0" presId="urn:microsoft.com/office/officeart/2008/layout/CircleAccentTimeline"/>
    <dgm:cxn modelId="{6DEA4749-6A1E-4347-9E98-E6104D24B082}" type="presParOf" srcId="{3B67E860-A40A-C444-8A94-834340837252}" destId="{3FEB333A-5600-8C49-B840-3F6D0E246866}" srcOrd="2" destOrd="0" presId="urn:microsoft.com/office/officeart/2008/layout/CircleAccentTimeline"/>
    <dgm:cxn modelId="{928872D0-71CC-1144-BC97-1DB6DF495D8F}" type="presParOf" srcId="{D2E8D7D7-0892-4B49-AF1D-9491E28C03A6}" destId="{56B3F087-02BE-5C43-98B3-92A66007BBD0}" srcOrd="4" destOrd="0" presId="urn:microsoft.com/office/officeart/2008/layout/CircleAccentTimeline"/>
    <dgm:cxn modelId="{3DA4AA73-F77C-DF4F-9687-8D9FC71F2D41}" type="presParOf" srcId="{D2E8D7D7-0892-4B49-AF1D-9491E28C03A6}" destId="{0CEB2370-3B1B-0B46-ADD4-16E03E690DEF}" srcOrd="5" destOrd="0" presId="urn:microsoft.com/office/officeart/2008/layout/CircleAccentTimeline"/>
    <dgm:cxn modelId="{73935D26-2EF7-1746-9C5C-7DC45870DF40}" type="presParOf" srcId="{D2E8D7D7-0892-4B49-AF1D-9491E28C03A6}" destId="{7DD9F5B7-F072-AD41-9393-9BADD330F5E1}" srcOrd="6" destOrd="0" presId="urn:microsoft.com/office/officeart/2008/layout/CircleAccentTimeline"/>
    <dgm:cxn modelId="{BE395031-238B-184A-ADAD-1A922D18FE23}" type="presParOf" srcId="{7DD9F5B7-F072-AD41-9393-9BADD330F5E1}" destId="{229F8405-1EB8-8747-9D89-CE74E493DE6D}" srcOrd="0" destOrd="0" presId="urn:microsoft.com/office/officeart/2008/layout/CircleAccentTimeline"/>
    <dgm:cxn modelId="{D7189803-F73E-BB48-AE30-7A2700A93A88}" type="presParOf" srcId="{7DD9F5B7-F072-AD41-9393-9BADD330F5E1}" destId="{4A4AC908-C2CD-CF4A-AEB4-58731B6E3E41}" srcOrd="1" destOrd="0" presId="urn:microsoft.com/office/officeart/2008/layout/CircleAccentTimeline"/>
    <dgm:cxn modelId="{7EA6A974-7FDB-BB4C-98F4-D3816BD95B85}" type="presParOf" srcId="{7DD9F5B7-F072-AD41-9393-9BADD330F5E1}" destId="{5B5A35B8-B69D-604B-B723-204A1728F351}" srcOrd="2" destOrd="0" presId="urn:microsoft.com/office/officeart/2008/layout/CircleAccentTimeline"/>
    <dgm:cxn modelId="{DAE99B29-6DB2-0C40-B063-4E753251B59E}" type="presParOf" srcId="{D2E8D7D7-0892-4B49-AF1D-9491E28C03A6}" destId="{46D27A52-115A-3F46-98BC-EEF563642F1F}" srcOrd="7" destOrd="0" presId="urn:microsoft.com/office/officeart/2008/layout/CircleAccentTimeline"/>
    <dgm:cxn modelId="{87828DBA-65D8-E84B-935A-367C0B38CAB9}" type="presParOf" srcId="{D2E8D7D7-0892-4B49-AF1D-9491E28C03A6}" destId="{3FF07283-4EA7-8243-BA88-C5831F8F8D98}" srcOrd="8" destOrd="0" presId="urn:microsoft.com/office/officeart/2008/layout/CircleAccentTimeline"/>
    <dgm:cxn modelId="{C48A4994-FAC0-C74D-8F9A-154EE768D743}" type="presParOf" srcId="{D2E8D7D7-0892-4B49-AF1D-9491E28C03A6}" destId="{8B9BCDFD-6513-F54B-A486-07BC3013501C}" srcOrd="9" destOrd="0" presId="urn:microsoft.com/office/officeart/2008/layout/CircleAccentTimeline"/>
    <dgm:cxn modelId="{286F7AA0-06F3-C248-A569-CD151149AA71}" type="presParOf" srcId="{8B9BCDFD-6513-F54B-A486-07BC3013501C}" destId="{A5787F0C-41B2-2A42-B0D4-4D2FFF7C9C39}" srcOrd="0" destOrd="0" presId="urn:microsoft.com/office/officeart/2008/layout/CircleAccentTimeline"/>
    <dgm:cxn modelId="{BD806CCB-FFC7-D846-8FD3-33EDAE4844BD}" type="presParOf" srcId="{8B9BCDFD-6513-F54B-A486-07BC3013501C}" destId="{0CC463A2-499A-E640-B750-2800D0676B12}" srcOrd="1" destOrd="0" presId="urn:microsoft.com/office/officeart/2008/layout/CircleAccentTimeline"/>
    <dgm:cxn modelId="{AE28F34C-B9BF-214E-ABA9-49A2D37B60B9}" type="presParOf" srcId="{8B9BCDFD-6513-F54B-A486-07BC3013501C}" destId="{D8C7BE8B-F461-314E-85D4-58CEA4940C9D}" srcOrd="2" destOrd="0" presId="urn:microsoft.com/office/officeart/2008/layout/CircleAccentTimeline"/>
    <dgm:cxn modelId="{83E4BD26-64BE-BD4D-81CB-5F70DAD57098}" type="presParOf" srcId="{D2E8D7D7-0892-4B49-AF1D-9491E28C03A6}" destId="{477AD43E-61EE-9F42-A9E5-25AD46566FAC}" srcOrd="10" destOrd="0" presId="urn:microsoft.com/office/officeart/2008/layout/CircleAccentTimeline"/>
    <dgm:cxn modelId="{1E2557C0-2169-3D45-8A00-2EF68F7FD5E0}" type="presParOf" srcId="{D2E8D7D7-0892-4B49-AF1D-9491E28C03A6}" destId="{51F31CEF-39FF-2D4A-8CE0-9C2BA9ACCFEF}" srcOrd="11" destOrd="0" presId="urn:microsoft.com/office/officeart/2008/layout/CircleAccentTimeline"/>
    <dgm:cxn modelId="{0E70BD1E-FAF0-A940-9B1D-B64902821E13}" type="presParOf" srcId="{D2E8D7D7-0892-4B49-AF1D-9491E28C03A6}" destId="{BD4ECCC0-786D-F040-849C-6B3A925ECB7D}" srcOrd="12" destOrd="0" presId="urn:microsoft.com/office/officeart/2008/layout/CircleAccentTimeline"/>
    <dgm:cxn modelId="{FB815E58-6800-664D-94E0-0A59738FAC54}" type="presParOf" srcId="{BD4ECCC0-786D-F040-849C-6B3A925ECB7D}" destId="{DF97D316-2AC9-B54E-BDD4-C3BC8C010658}" srcOrd="0" destOrd="0" presId="urn:microsoft.com/office/officeart/2008/layout/CircleAccentTimeline"/>
    <dgm:cxn modelId="{0C0DCEC7-847A-A44B-9DAF-B192DF3C553E}" type="presParOf" srcId="{BD4ECCC0-786D-F040-849C-6B3A925ECB7D}" destId="{970552A3-C7B8-3945-97E9-D0B1B75DD541}" srcOrd="1" destOrd="0" presId="urn:microsoft.com/office/officeart/2008/layout/CircleAccentTimeline"/>
    <dgm:cxn modelId="{33BD9684-6FBF-3041-9647-C2B7C1D7B603}" type="presParOf" srcId="{BD4ECCC0-786D-F040-849C-6B3A925ECB7D}" destId="{4268AB6D-7873-574D-81EE-E4D1CB40DBAE}" srcOrd="2" destOrd="0" presId="urn:microsoft.com/office/officeart/2008/layout/CircleAccentTimeline"/>
    <dgm:cxn modelId="{801375CC-4D30-CF4D-B70E-57508A487EF6}" type="presParOf" srcId="{D2E8D7D7-0892-4B49-AF1D-9491E28C03A6}" destId="{17B879DC-0586-F54D-B341-DD6AC958D9F1}" srcOrd="13" destOrd="0" presId="urn:microsoft.com/office/officeart/2008/layout/CircleAccentTimeline"/>
    <dgm:cxn modelId="{4F45C492-134B-D64F-BD91-9155650AAD30}" type="presParOf" srcId="{D2E8D7D7-0892-4B49-AF1D-9491E28C03A6}" destId="{B28014A3-53A2-1448-ACDE-CBAABD77D518}" srcOrd="14" destOrd="0" presId="urn:microsoft.com/office/officeart/2008/layout/CircleAccentTimeline"/>
    <dgm:cxn modelId="{C04898B4-8A15-9F40-8EB1-BB9E7AE3AD70}" type="presParOf" srcId="{D2E8D7D7-0892-4B49-AF1D-9491E28C03A6}" destId="{AAA312F7-C095-0F46-9169-7F8467FD7AAF}" srcOrd="15" destOrd="0" presId="urn:microsoft.com/office/officeart/2008/layout/CircleAccentTimeline"/>
    <dgm:cxn modelId="{3BBBCAA7-0B8A-0244-A712-0FFA31B4121B}" type="presParOf" srcId="{AAA312F7-C095-0F46-9169-7F8467FD7AAF}" destId="{174EDEA4-4286-D34F-8AC1-C4AA08501EC1}" srcOrd="0" destOrd="0" presId="urn:microsoft.com/office/officeart/2008/layout/CircleAccentTimeline"/>
    <dgm:cxn modelId="{A17953AB-D3C8-0E4A-9DEA-26689756C7BA}" type="presParOf" srcId="{AAA312F7-C095-0F46-9169-7F8467FD7AAF}" destId="{0C289A78-B80D-DA4A-8FD7-EC7A2F2CBBF6}" srcOrd="1" destOrd="0" presId="urn:microsoft.com/office/officeart/2008/layout/CircleAccentTimeline"/>
    <dgm:cxn modelId="{C7C5B0DB-9D94-F541-91C2-BD4B620136E4}" type="presParOf" srcId="{AAA312F7-C095-0F46-9169-7F8467FD7AAF}" destId="{3AD41C52-D977-3844-802E-40CD1D931D27}" srcOrd="2" destOrd="0" presId="urn:microsoft.com/office/officeart/2008/layout/CircleAccentTimeline"/>
    <dgm:cxn modelId="{631020E4-24E3-9F41-AFC6-914298943F3B}" type="presParOf" srcId="{D2E8D7D7-0892-4B49-AF1D-9491E28C03A6}" destId="{9E90BBD3-0E3B-F64D-98A5-E9552F90B435}" srcOrd="16" destOrd="0" presId="urn:microsoft.com/office/officeart/2008/layout/CircleAccentTimeline"/>
    <dgm:cxn modelId="{F60E494E-9564-E642-91FA-EED436AC28DF}" type="presParOf" srcId="{D2E8D7D7-0892-4B49-AF1D-9491E28C03A6}" destId="{56A2987D-D1CD-CE45-AE1E-993A8330E1DC}" srcOrd="17" destOrd="0" presId="urn:microsoft.com/office/officeart/2008/layout/CircleAccentTimeline"/>
    <dgm:cxn modelId="{7CF8C128-F693-2342-9DEC-5F49037593F6}" type="presParOf" srcId="{D2E8D7D7-0892-4B49-AF1D-9491E28C03A6}" destId="{8E8EC665-4ADA-7849-8699-F62CD9781A31}" srcOrd="18" destOrd="0" presId="urn:microsoft.com/office/officeart/2008/layout/CircleAccentTimeline"/>
    <dgm:cxn modelId="{A615A729-6191-6848-9E60-B6F38B849CD5}" type="presParOf" srcId="{8E8EC665-4ADA-7849-8699-F62CD9781A31}" destId="{EAA2ECF8-9109-2649-BDC9-AA04A1B66AF0}" srcOrd="0" destOrd="0" presId="urn:microsoft.com/office/officeart/2008/layout/CircleAccentTimeline"/>
    <dgm:cxn modelId="{5640B9BE-44B7-C045-A2EE-8BC5DF2785C7}" type="presParOf" srcId="{8E8EC665-4ADA-7849-8699-F62CD9781A31}" destId="{DE707F85-76F2-1B43-857F-6E2B7BD0D16D}" srcOrd="1" destOrd="0" presId="urn:microsoft.com/office/officeart/2008/layout/CircleAccentTimeline"/>
    <dgm:cxn modelId="{768BBE38-3679-D546-B793-EF141A5B9811}" type="presParOf" srcId="{8E8EC665-4ADA-7849-8699-F62CD9781A31}" destId="{1D0BD98B-CBC0-B14A-98F4-7623DC071947}" srcOrd="2" destOrd="0" presId="urn:microsoft.com/office/officeart/2008/layout/CircleAccentTimeline"/>
    <dgm:cxn modelId="{8F2B4115-7933-6A44-8AA4-C57DEA265D0B}" type="presParOf" srcId="{D2E8D7D7-0892-4B49-AF1D-9491E28C03A6}" destId="{0389E248-48C7-2849-BBE3-288489A6C938}" srcOrd="19" destOrd="0" presId="urn:microsoft.com/office/officeart/2008/layout/CircleAccentTimeline"/>
    <dgm:cxn modelId="{4171C9CA-5BCB-8E4D-BBA5-39B3D8331996}" type="presParOf" srcId="{D2E8D7D7-0892-4B49-AF1D-9491E28C03A6}" destId="{7F508E55-15E4-494A-8937-F0012298458B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3F9569-8DD0-B141-A671-CD410B9031E5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F3EA77-6087-BE44-91FB-28E08B75032E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 protocole of </a:t>
          </a:r>
          <a:r>
            <a:rPr lang="fr-FR" dirty="0" err="1" smtClean="0"/>
            <a:t>mesurement</a:t>
          </a:r>
          <a:endParaRPr lang="fr-FR" dirty="0"/>
        </a:p>
      </dgm:t>
    </dgm:pt>
    <dgm:pt modelId="{45B454EF-829E-C049-B347-3DD942D48E46}" type="parTrans" cxnId="{31A905F8-4207-9E4B-80AB-CCFC75D14DDE}">
      <dgm:prSet/>
      <dgm:spPr/>
      <dgm:t>
        <a:bodyPr/>
        <a:lstStyle/>
        <a:p>
          <a:endParaRPr lang="fr-FR"/>
        </a:p>
      </dgm:t>
    </dgm:pt>
    <dgm:pt modelId="{647F95D1-C7FE-F541-ACC6-20FAA980084C}" type="sibTrans" cxnId="{31A905F8-4207-9E4B-80AB-CCFC75D14DDE}">
      <dgm:prSet/>
      <dgm:spPr/>
      <dgm:t>
        <a:bodyPr/>
        <a:lstStyle/>
        <a:p>
          <a:endParaRPr lang="fr-FR"/>
        </a:p>
      </dgm:t>
    </dgm:pt>
    <dgm:pt modelId="{C31812A9-0066-344B-9285-A567FA0C7414}">
      <dgm:prSet/>
      <dgm:spPr/>
      <dgm:t>
        <a:bodyPr/>
        <a:lstStyle/>
        <a:p>
          <a:pPr rtl="0"/>
          <a:r>
            <a:rPr lang="fr-FR" dirty="0" err="1" smtClean="0"/>
            <a:t>Selection</a:t>
          </a:r>
          <a:r>
            <a:rPr lang="fr-FR" dirty="0" smtClean="0"/>
            <a:t> of a </a:t>
          </a:r>
          <a:r>
            <a:rPr lang="fr-FR" dirty="0" err="1" smtClean="0"/>
            <a:t>firm</a:t>
          </a:r>
          <a:r>
            <a:rPr lang="fr-FR" dirty="0" smtClean="0"/>
            <a:t> </a:t>
          </a:r>
          <a:endParaRPr lang="fr-FR" dirty="0"/>
        </a:p>
      </dgm:t>
    </dgm:pt>
    <dgm:pt modelId="{DDB90B3F-0081-1247-858C-35C218A104A3}" type="parTrans" cxnId="{0F6544D1-B6BF-AB49-8EE7-116308B8A12B}">
      <dgm:prSet/>
      <dgm:spPr/>
      <dgm:t>
        <a:bodyPr/>
        <a:lstStyle/>
        <a:p>
          <a:endParaRPr lang="fr-FR"/>
        </a:p>
      </dgm:t>
    </dgm:pt>
    <dgm:pt modelId="{582A9E42-35CD-284F-94F8-2DBB9991FCB3}" type="sibTrans" cxnId="{0F6544D1-B6BF-AB49-8EE7-116308B8A12B}">
      <dgm:prSet/>
      <dgm:spPr/>
      <dgm:t>
        <a:bodyPr/>
        <a:lstStyle/>
        <a:p>
          <a:endParaRPr lang="fr-FR"/>
        </a:p>
      </dgm:t>
    </dgm:pt>
    <dgm:pt modelId="{A3DD814B-7CA9-1540-B15A-0AB528A55448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an operating mode</a:t>
          </a:r>
          <a:endParaRPr lang="fr-FR" dirty="0"/>
        </a:p>
      </dgm:t>
    </dgm:pt>
    <dgm:pt modelId="{3B616AB7-6058-4546-B646-E72B0388268A}" type="parTrans" cxnId="{D81A9BD1-7D55-5944-870C-F6BB41A75B6B}">
      <dgm:prSet/>
      <dgm:spPr/>
      <dgm:t>
        <a:bodyPr/>
        <a:lstStyle/>
        <a:p>
          <a:endParaRPr lang="fr-FR"/>
        </a:p>
      </dgm:t>
    </dgm:pt>
    <dgm:pt modelId="{6925BA0F-B831-EC45-81BE-D9C18A5ED04D}" type="sibTrans" cxnId="{D81A9BD1-7D55-5944-870C-F6BB41A75B6B}">
      <dgm:prSet/>
      <dgm:spPr/>
      <dgm:t>
        <a:bodyPr/>
        <a:lstStyle/>
        <a:p>
          <a:endParaRPr lang="fr-FR"/>
        </a:p>
      </dgm:t>
    </dgm:pt>
    <dgm:pt modelId="{1E5E2698-2A84-F64F-8AEE-3DCA9E0CD715}">
      <dgm:prSet/>
      <dgm:spPr/>
      <dgm:t>
        <a:bodyPr/>
        <a:lstStyle/>
        <a:p>
          <a:pPr rtl="0"/>
          <a:r>
            <a:rPr lang="fr-FR" dirty="0" smtClean="0"/>
            <a:t> Field </a:t>
          </a:r>
          <a:r>
            <a:rPr lang="fr-FR" dirty="0" err="1" smtClean="0"/>
            <a:t>Campaign</a:t>
          </a:r>
          <a:endParaRPr lang="fr-FR" dirty="0"/>
        </a:p>
      </dgm:t>
    </dgm:pt>
    <dgm:pt modelId="{4EF5CB72-D2BF-944F-B2B4-BA6A05F4869F}" type="parTrans" cxnId="{2C42DE9C-1C21-A54F-831F-630A2ADB0E8D}">
      <dgm:prSet/>
      <dgm:spPr/>
      <dgm:t>
        <a:bodyPr/>
        <a:lstStyle/>
        <a:p>
          <a:endParaRPr lang="fr-FR"/>
        </a:p>
      </dgm:t>
    </dgm:pt>
    <dgm:pt modelId="{1781ADAE-956F-0D40-B6DE-970225CAB07D}" type="sibTrans" cxnId="{2C42DE9C-1C21-A54F-831F-630A2ADB0E8D}">
      <dgm:prSet/>
      <dgm:spPr/>
      <dgm:t>
        <a:bodyPr/>
        <a:lstStyle/>
        <a:p>
          <a:endParaRPr lang="fr-FR"/>
        </a:p>
      </dgm:t>
    </dgm:pt>
    <dgm:pt modelId="{A6E37B37-4470-5545-87F9-7EDD7AD3BE72}">
      <dgm:prSet/>
      <dgm:spPr/>
      <dgm:t>
        <a:bodyPr/>
        <a:lstStyle/>
        <a:p>
          <a:pPr rtl="0"/>
          <a:r>
            <a:rPr lang="fr-FR" dirty="0" smtClean="0"/>
            <a:t>Post-</a:t>
          </a:r>
          <a:r>
            <a:rPr lang="fr-FR" dirty="0" err="1" smtClean="0"/>
            <a:t>treatment</a:t>
          </a:r>
          <a:endParaRPr lang="fr-FR" dirty="0"/>
        </a:p>
      </dgm:t>
    </dgm:pt>
    <dgm:pt modelId="{6D97D36F-80E2-5045-A890-CF31B3C0BD74}" type="parTrans" cxnId="{134D2259-A5C7-4A48-9B6B-2EA66267C5C1}">
      <dgm:prSet/>
      <dgm:spPr/>
      <dgm:t>
        <a:bodyPr/>
        <a:lstStyle/>
        <a:p>
          <a:endParaRPr lang="fr-FR"/>
        </a:p>
      </dgm:t>
    </dgm:pt>
    <dgm:pt modelId="{09BA5F3A-3065-204D-AF78-D1724B48C11B}" type="sibTrans" cxnId="{134D2259-A5C7-4A48-9B6B-2EA66267C5C1}">
      <dgm:prSet/>
      <dgm:spPr/>
      <dgm:t>
        <a:bodyPr/>
        <a:lstStyle/>
        <a:p>
          <a:endParaRPr lang="fr-FR"/>
        </a:p>
      </dgm:t>
    </dgm:pt>
    <dgm:pt modelId="{D3C2A346-6729-F24D-AE35-78F034DB3E74}">
      <dgm:prSet/>
      <dgm:spPr/>
      <dgm:t>
        <a:bodyPr/>
        <a:lstStyle/>
        <a:p>
          <a:pPr rtl="0"/>
          <a:r>
            <a:rPr lang="fr-FR" dirty="0" err="1" smtClean="0"/>
            <a:t>Results</a:t>
          </a:r>
          <a:endParaRPr lang="fr-FR" dirty="0"/>
        </a:p>
      </dgm:t>
    </dgm:pt>
    <dgm:pt modelId="{50C37C92-FAB4-4541-BD86-1F19F4EC36D3}" type="parTrans" cxnId="{D25F6317-CD06-364B-BF43-CF86FE5BE101}">
      <dgm:prSet/>
      <dgm:spPr/>
      <dgm:t>
        <a:bodyPr/>
        <a:lstStyle/>
        <a:p>
          <a:endParaRPr lang="fr-FR"/>
        </a:p>
      </dgm:t>
    </dgm:pt>
    <dgm:pt modelId="{FB3F8C71-B331-A845-A768-E1FA8B2D9210}" type="sibTrans" cxnId="{D25F6317-CD06-364B-BF43-CF86FE5BE101}">
      <dgm:prSet/>
      <dgm:spPr/>
      <dgm:t>
        <a:bodyPr/>
        <a:lstStyle/>
        <a:p>
          <a:endParaRPr lang="fr-FR"/>
        </a:p>
      </dgm:t>
    </dgm:pt>
    <dgm:pt modelId="{3559A06B-3103-764C-AFAA-0A6906D4659D}">
      <dgm:prSet/>
      <dgm:spPr/>
      <dgm:t>
        <a:bodyPr/>
        <a:lstStyle/>
        <a:p>
          <a:pPr rtl="0"/>
          <a:r>
            <a:rPr lang="fr-FR" dirty="0" err="1" smtClean="0"/>
            <a:t>Cease</a:t>
          </a:r>
          <a:r>
            <a:rPr lang="fr-FR" dirty="0" smtClean="0"/>
            <a:t> and </a:t>
          </a:r>
          <a:r>
            <a:rPr lang="fr-FR" dirty="0" err="1" smtClean="0"/>
            <a:t>desist</a:t>
          </a:r>
          <a:r>
            <a:rPr lang="fr-FR" dirty="0" smtClean="0"/>
            <a:t> </a:t>
          </a:r>
          <a:r>
            <a:rPr lang="fr-FR" dirty="0" err="1" smtClean="0"/>
            <a:t>order</a:t>
          </a:r>
          <a:r>
            <a:rPr lang="fr-FR" dirty="0" smtClean="0"/>
            <a:t>/Penalties</a:t>
          </a:r>
          <a:endParaRPr lang="fr-FR" dirty="0"/>
        </a:p>
      </dgm:t>
    </dgm:pt>
    <dgm:pt modelId="{76487800-4B6F-0946-A6D9-801C0E0B0C71}" type="parTrans" cxnId="{A26D6BE2-0972-E04F-89C0-1D2A04B50818}">
      <dgm:prSet/>
      <dgm:spPr/>
      <dgm:t>
        <a:bodyPr/>
        <a:lstStyle/>
        <a:p>
          <a:endParaRPr lang="fr-FR"/>
        </a:p>
      </dgm:t>
    </dgm:pt>
    <dgm:pt modelId="{852E2735-5C37-A04E-ADEF-1334BECEB499}" type="sibTrans" cxnId="{A26D6BE2-0972-E04F-89C0-1D2A04B50818}">
      <dgm:prSet/>
      <dgm:spPr/>
      <dgm:t>
        <a:bodyPr/>
        <a:lstStyle/>
        <a:p>
          <a:endParaRPr lang="fr-FR"/>
        </a:p>
      </dgm:t>
    </dgm:pt>
    <dgm:pt modelId="{D2E8D7D7-0892-4B49-AF1D-9491E28C03A6}" type="pres">
      <dgm:prSet presAssocID="{723F9569-8DD0-B141-A671-CD410B9031E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DD2E6CA-3219-0441-A3E9-14F6C31BA657}" type="pres">
      <dgm:prSet presAssocID="{1EF3EA77-6087-BE44-91FB-28E08B75032E}" presName="parComposite" presStyleCnt="0"/>
      <dgm:spPr/>
    </dgm:pt>
    <dgm:pt modelId="{B46AB07E-4695-564A-8AEE-EA34172C81F4}" type="pres">
      <dgm:prSet presAssocID="{1EF3EA77-6087-BE44-91FB-28E08B75032E}" presName="parBigCircle" presStyleLbl="node0" presStyleIdx="0" presStyleCnt="7"/>
      <dgm:spPr/>
    </dgm:pt>
    <dgm:pt modelId="{BD3974A4-1ED2-264F-B9A2-DF99611EF29A}" type="pres">
      <dgm:prSet presAssocID="{1EF3EA77-6087-BE44-91FB-28E08B75032E}" presName="parTx" presStyleLbl="revTx" presStyleIdx="0" presStyleCnt="7"/>
      <dgm:spPr/>
      <dgm:t>
        <a:bodyPr/>
        <a:lstStyle/>
        <a:p>
          <a:endParaRPr lang="fr-FR"/>
        </a:p>
      </dgm:t>
    </dgm:pt>
    <dgm:pt modelId="{802E7650-FA3A-EA40-A116-B17F81039BA1}" type="pres">
      <dgm:prSet presAssocID="{1EF3EA77-6087-BE44-91FB-28E08B75032E}" presName="bSpace" presStyleCnt="0"/>
      <dgm:spPr/>
    </dgm:pt>
    <dgm:pt modelId="{306E6945-8499-0844-BEB5-9F1376BA447C}" type="pres">
      <dgm:prSet presAssocID="{1EF3EA77-6087-BE44-91FB-28E08B75032E}" presName="parBackupNorm" presStyleCnt="0"/>
      <dgm:spPr/>
    </dgm:pt>
    <dgm:pt modelId="{DA1A7518-7F08-C44E-BAAA-E9B381EB80E7}" type="pres">
      <dgm:prSet presAssocID="{647F95D1-C7FE-F541-ACC6-20FAA980084C}" presName="parSpace" presStyleCnt="0"/>
      <dgm:spPr/>
    </dgm:pt>
    <dgm:pt modelId="{3B67E860-A40A-C444-8A94-834340837252}" type="pres">
      <dgm:prSet presAssocID="{C31812A9-0066-344B-9285-A567FA0C7414}" presName="parComposite" presStyleCnt="0"/>
      <dgm:spPr/>
    </dgm:pt>
    <dgm:pt modelId="{FDD60B1D-F5C9-534A-98EB-628931EEA0BB}" type="pres">
      <dgm:prSet presAssocID="{C31812A9-0066-344B-9285-A567FA0C7414}" presName="parBigCircle" presStyleLbl="node0" presStyleIdx="1" presStyleCnt="7"/>
      <dgm:spPr/>
    </dgm:pt>
    <dgm:pt modelId="{964DF1A4-86FD-E048-BEF1-0358D74C0EDC}" type="pres">
      <dgm:prSet presAssocID="{C31812A9-0066-344B-9285-A567FA0C7414}" presName="parTx" presStyleLbl="revTx" presStyleIdx="1" presStyleCnt="7"/>
      <dgm:spPr/>
      <dgm:t>
        <a:bodyPr/>
        <a:lstStyle/>
        <a:p>
          <a:endParaRPr lang="fr-FR"/>
        </a:p>
      </dgm:t>
    </dgm:pt>
    <dgm:pt modelId="{3FEB333A-5600-8C49-B840-3F6D0E246866}" type="pres">
      <dgm:prSet presAssocID="{C31812A9-0066-344B-9285-A567FA0C7414}" presName="bSpace" presStyleCnt="0"/>
      <dgm:spPr/>
    </dgm:pt>
    <dgm:pt modelId="{56B3F087-02BE-5C43-98B3-92A66007BBD0}" type="pres">
      <dgm:prSet presAssocID="{C31812A9-0066-344B-9285-A567FA0C7414}" presName="parBackupNorm" presStyleCnt="0"/>
      <dgm:spPr/>
    </dgm:pt>
    <dgm:pt modelId="{0CEB2370-3B1B-0B46-ADD4-16E03E690DEF}" type="pres">
      <dgm:prSet presAssocID="{582A9E42-35CD-284F-94F8-2DBB9991FCB3}" presName="parSpace" presStyleCnt="0"/>
      <dgm:spPr/>
    </dgm:pt>
    <dgm:pt modelId="{7DD9F5B7-F072-AD41-9393-9BADD330F5E1}" type="pres">
      <dgm:prSet presAssocID="{A3DD814B-7CA9-1540-B15A-0AB528A55448}" presName="parComposite" presStyleCnt="0"/>
      <dgm:spPr/>
    </dgm:pt>
    <dgm:pt modelId="{229F8405-1EB8-8747-9D89-CE74E493DE6D}" type="pres">
      <dgm:prSet presAssocID="{A3DD814B-7CA9-1540-B15A-0AB528A55448}" presName="parBigCircle" presStyleLbl="node0" presStyleIdx="2" presStyleCnt="7"/>
      <dgm:spPr/>
    </dgm:pt>
    <dgm:pt modelId="{4A4AC908-C2CD-CF4A-AEB4-58731B6E3E41}" type="pres">
      <dgm:prSet presAssocID="{A3DD814B-7CA9-1540-B15A-0AB528A55448}" presName="parTx" presStyleLbl="revTx" presStyleIdx="2" presStyleCnt="7"/>
      <dgm:spPr/>
      <dgm:t>
        <a:bodyPr/>
        <a:lstStyle/>
        <a:p>
          <a:endParaRPr lang="fr-FR"/>
        </a:p>
      </dgm:t>
    </dgm:pt>
    <dgm:pt modelId="{5B5A35B8-B69D-604B-B723-204A1728F351}" type="pres">
      <dgm:prSet presAssocID="{A3DD814B-7CA9-1540-B15A-0AB528A55448}" presName="bSpace" presStyleCnt="0"/>
      <dgm:spPr/>
    </dgm:pt>
    <dgm:pt modelId="{46D27A52-115A-3F46-98BC-EEF563642F1F}" type="pres">
      <dgm:prSet presAssocID="{A3DD814B-7CA9-1540-B15A-0AB528A55448}" presName="parBackupNorm" presStyleCnt="0"/>
      <dgm:spPr/>
    </dgm:pt>
    <dgm:pt modelId="{3FF07283-4EA7-8243-BA88-C5831F8F8D98}" type="pres">
      <dgm:prSet presAssocID="{6925BA0F-B831-EC45-81BE-D9C18A5ED04D}" presName="parSpace" presStyleCnt="0"/>
      <dgm:spPr/>
    </dgm:pt>
    <dgm:pt modelId="{8B9BCDFD-6513-F54B-A486-07BC3013501C}" type="pres">
      <dgm:prSet presAssocID="{1E5E2698-2A84-F64F-8AEE-3DCA9E0CD715}" presName="parComposite" presStyleCnt="0"/>
      <dgm:spPr/>
    </dgm:pt>
    <dgm:pt modelId="{A5787F0C-41B2-2A42-B0D4-4D2FFF7C9C39}" type="pres">
      <dgm:prSet presAssocID="{1E5E2698-2A84-F64F-8AEE-3DCA9E0CD715}" presName="parBigCircle" presStyleLbl="node0" presStyleIdx="3" presStyleCnt="7"/>
      <dgm:spPr>
        <a:solidFill>
          <a:srgbClr val="FF0000"/>
        </a:solidFill>
      </dgm:spPr>
    </dgm:pt>
    <dgm:pt modelId="{0CC463A2-499A-E640-B750-2800D0676B12}" type="pres">
      <dgm:prSet presAssocID="{1E5E2698-2A84-F64F-8AEE-3DCA9E0CD715}" presName="parTx" presStyleLbl="revTx" presStyleIdx="3" presStyleCnt="7"/>
      <dgm:spPr/>
      <dgm:t>
        <a:bodyPr/>
        <a:lstStyle/>
        <a:p>
          <a:endParaRPr lang="fr-FR"/>
        </a:p>
      </dgm:t>
    </dgm:pt>
    <dgm:pt modelId="{D8C7BE8B-F461-314E-85D4-58CEA4940C9D}" type="pres">
      <dgm:prSet presAssocID="{1E5E2698-2A84-F64F-8AEE-3DCA9E0CD715}" presName="bSpace" presStyleCnt="0"/>
      <dgm:spPr/>
    </dgm:pt>
    <dgm:pt modelId="{477AD43E-61EE-9F42-A9E5-25AD46566FAC}" type="pres">
      <dgm:prSet presAssocID="{1E5E2698-2A84-F64F-8AEE-3DCA9E0CD715}" presName="parBackupNorm" presStyleCnt="0"/>
      <dgm:spPr/>
    </dgm:pt>
    <dgm:pt modelId="{51F31CEF-39FF-2D4A-8CE0-9C2BA9ACCFEF}" type="pres">
      <dgm:prSet presAssocID="{1781ADAE-956F-0D40-B6DE-970225CAB07D}" presName="parSpace" presStyleCnt="0"/>
      <dgm:spPr/>
    </dgm:pt>
    <dgm:pt modelId="{BD4ECCC0-786D-F040-849C-6B3A925ECB7D}" type="pres">
      <dgm:prSet presAssocID="{A6E37B37-4470-5545-87F9-7EDD7AD3BE72}" presName="parComposite" presStyleCnt="0"/>
      <dgm:spPr/>
    </dgm:pt>
    <dgm:pt modelId="{DF97D316-2AC9-B54E-BDD4-C3BC8C010658}" type="pres">
      <dgm:prSet presAssocID="{A6E37B37-4470-5545-87F9-7EDD7AD3BE72}" presName="parBigCircle" presStyleLbl="node0" presStyleIdx="4" presStyleCnt="7"/>
      <dgm:spPr>
        <a:solidFill>
          <a:srgbClr val="FF0000"/>
        </a:solidFill>
      </dgm:spPr>
    </dgm:pt>
    <dgm:pt modelId="{970552A3-C7B8-3945-97E9-D0B1B75DD541}" type="pres">
      <dgm:prSet presAssocID="{A6E37B37-4470-5545-87F9-7EDD7AD3BE72}" presName="parTx" presStyleLbl="revTx" presStyleIdx="4" presStyleCnt="7"/>
      <dgm:spPr/>
      <dgm:t>
        <a:bodyPr/>
        <a:lstStyle/>
        <a:p>
          <a:endParaRPr lang="fr-FR"/>
        </a:p>
      </dgm:t>
    </dgm:pt>
    <dgm:pt modelId="{4268AB6D-7873-574D-81EE-E4D1CB40DBAE}" type="pres">
      <dgm:prSet presAssocID="{A6E37B37-4470-5545-87F9-7EDD7AD3BE72}" presName="bSpace" presStyleCnt="0"/>
      <dgm:spPr/>
    </dgm:pt>
    <dgm:pt modelId="{17B879DC-0586-F54D-B341-DD6AC958D9F1}" type="pres">
      <dgm:prSet presAssocID="{A6E37B37-4470-5545-87F9-7EDD7AD3BE72}" presName="parBackupNorm" presStyleCnt="0"/>
      <dgm:spPr/>
    </dgm:pt>
    <dgm:pt modelId="{B28014A3-53A2-1448-ACDE-CBAABD77D518}" type="pres">
      <dgm:prSet presAssocID="{09BA5F3A-3065-204D-AF78-D1724B48C11B}" presName="parSpace" presStyleCnt="0"/>
      <dgm:spPr/>
    </dgm:pt>
    <dgm:pt modelId="{AAA312F7-C095-0F46-9169-7F8467FD7AAF}" type="pres">
      <dgm:prSet presAssocID="{D3C2A346-6729-F24D-AE35-78F034DB3E74}" presName="parComposite" presStyleCnt="0"/>
      <dgm:spPr/>
    </dgm:pt>
    <dgm:pt modelId="{174EDEA4-4286-D34F-8AC1-C4AA08501EC1}" type="pres">
      <dgm:prSet presAssocID="{D3C2A346-6729-F24D-AE35-78F034DB3E74}" presName="parBigCircle" presStyleLbl="node0" presStyleIdx="5" presStyleCnt="7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0C289A78-B80D-DA4A-8FD7-EC7A2F2CBBF6}" type="pres">
      <dgm:prSet presAssocID="{D3C2A346-6729-F24D-AE35-78F034DB3E74}" presName="parTx" presStyleLbl="revTx" presStyleIdx="5" presStyleCnt="7"/>
      <dgm:spPr/>
      <dgm:t>
        <a:bodyPr/>
        <a:lstStyle/>
        <a:p>
          <a:endParaRPr lang="fr-FR"/>
        </a:p>
      </dgm:t>
    </dgm:pt>
    <dgm:pt modelId="{3AD41C52-D977-3844-802E-40CD1D931D27}" type="pres">
      <dgm:prSet presAssocID="{D3C2A346-6729-F24D-AE35-78F034DB3E74}" presName="bSpace" presStyleCnt="0"/>
      <dgm:spPr/>
    </dgm:pt>
    <dgm:pt modelId="{9E90BBD3-0E3B-F64D-98A5-E9552F90B435}" type="pres">
      <dgm:prSet presAssocID="{D3C2A346-6729-F24D-AE35-78F034DB3E74}" presName="parBackupNorm" presStyleCnt="0"/>
      <dgm:spPr/>
    </dgm:pt>
    <dgm:pt modelId="{56A2987D-D1CD-CE45-AE1E-993A8330E1DC}" type="pres">
      <dgm:prSet presAssocID="{FB3F8C71-B331-A845-A768-E1FA8B2D9210}" presName="parSpace" presStyleCnt="0"/>
      <dgm:spPr/>
    </dgm:pt>
    <dgm:pt modelId="{8E8EC665-4ADA-7849-8699-F62CD9781A31}" type="pres">
      <dgm:prSet presAssocID="{3559A06B-3103-764C-AFAA-0A6906D4659D}" presName="parComposite" presStyleCnt="0"/>
      <dgm:spPr/>
    </dgm:pt>
    <dgm:pt modelId="{EAA2ECF8-9109-2649-BDC9-AA04A1B66AF0}" type="pres">
      <dgm:prSet presAssocID="{3559A06B-3103-764C-AFAA-0A6906D4659D}" presName="parBigCircle" presStyleLbl="node0" presStyleIdx="6" presStyleCnt="7"/>
      <dgm:spPr/>
    </dgm:pt>
    <dgm:pt modelId="{DE707F85-76F2-1B43-857F-6E2B7BD0D16D}" type="pres">
      <dgm:prSet presAssocID="{3559A06B-3103-764C-AFAA-0A6906D4659D}" presName="parTx" presStyleLbl="revTx" presStyleIdx="6" presStyleCnt="7"/>
      <dgm:spPr/>
      <dgm:t>
        <a:bodyPr/>
        <a:lstStyle/>
        <a:p>
          <a:endParaRPr lang="fr-FR"/>
        </a:p>
      </dgm:t>
    </dgm:pt>
    <dgm:pt modelId="{1D0BD98B-CBC0-B14A-98F4-7623DC071947}" type="pres">
      <dgm:prSet presAssocID="{3559A06B-3103-764C-AFAA-0A6906D4659D}" presName="bSpace" presStyleCnt="0"/>
      <dgm:spPr/>
    </dgm:pt>
    <dgm:pt modelId="{0389E248-48C7-2849-BBE3-288489A6C938}" type="pres">
      <dgm:prSet presAssocID="{3559A06B-3103-764C-AFAA-0A6906D4659D}" presName="parBackupNorm" presStyleCnt="0"/>
      <dgm:spPr/>
    </dgm:pt>
    <dgm:pt modelId="{7F508E55-15E4-494A-8937-F0012298458B}" type="pres">
      <dgm:prSet presAssocID="{852E2735-5C37-A04E-ADEF-1334BECEB499}" presName="parSpace" presStyleCnt="0"/>
      <dgm:spPr/>
    </dgm:pt>
  </dgm:ptLst>
  <dgm:cxnLst>
    <dgm:cxn modelId="{C295E146-0DF8-0A40-A219-9FC2C5425D40}" type="presOf" srcId="{1E5E2698-2A84-F64F-8AEE-3DCA9E0CD715}" destId="{0CC463A2-499A-E640-B750-2800D0676B12}" srcOrd="0" destOrd="0" presId="urn:microsoft.com/office/officeart/2008/layout/CircleAccentTimeline"/>
    <dgm:cxn modelId="{A5FE3DBC-A679-6949-B8DB-4B5FB856B503}" type="presOf" srcId="{1EF3EA77-6087-BE44-91FB-28E08B75032E}" destId="{BD3974A4-1ED2-264F-B9A2-DF99611EF29A}" srcOrd="0" destOrd="0" presId="urn:microsoft.com/office/officeart/2008/layout/CircleAccentTimeline"/>
    <dgm:cxn modelId="{8DB0A4E6-2DA5-CB45-B3B7-7B0C7854BD6A}" type="presOf" srcId="{C31812A9-0066-344B-9285-A567FA0C7414}" destId="{964DF1A4-86FD-E048-BEF1-0358D74C0EDC}" srcOrd="0" destOrd="0" presId="urn:microsoft.com/office/officeart/2008/layout/CircleAccentTimeline"/>
    <dgm:cxn modelId="{316493D8-F6FA-6948-8068-8843618030CF}" type="presOf" srcId="{D3C2A346-6729-F24D-AE35-78F034DB3E74}" destId="{0C289A78-B80D-DA4A-8FD7-EC7A2F2CBBF6}" srcOrd="0" destOrd="0" presId="urn:microsoft.com/office/officeart/2008/layout/CircleAccentTimeline"/>
    <dgm:cxn modelId="{D81A9BD1-7D55-5944-870C-F6BB41A75B6B}" srcId="{723F9569-8DD0-B141-A671-CD410B9031E5}" destId="{A3DD814B-7CA9-1540-B15A-0AB528A55448}" srcOrd="2" destOrd="0" parTransId="{3B616AB7-6058-4546-B646-E72B0388268A}" sibTransId="{6925BA0F-B831-EC45-81BE-D9C18A5ED04D}"/>
    <dgm:cxn modelId="{2C42DE9C-1C21-A54F-831F-630A2ADB0E8D}" srcId="{723F9569-8DD0-B141-A671-CD410B9031E5}" destId="{1E5E2698-2A84-F64F-8AEE-3DCA9E0CD715}" srcOrd="3" destOrd="0" parTransId="{4EF5CB72-D2BF-944F-B2B4-BA6A05F4869F}" sibTransId="{1781ADAE-956F-0D40-B6DE-970225CAB07D}"/>
    <dgm:cxn modelId="{39F69133-5576-F94D-9B30-9292CD9415FC}" type="presOf" srcId="{723F9569-8DD0-B141-A671-CD410B9031E5}" destId="{D2E8D7D7-0892-4B49-AF1D-9491E28C03A6}" srcOrd="0" destOrd="0" presId="urn:microsoft.com/office/officeart/2008/layout/CircleAccentTimeline"/>
    <dgm:cxn modelId="{AF433192-FA40-834B-8FA6-5F2445208F6D}" type="presOf" srcId="{A3DD814B-7CA9-1540-B15A-0AB528A55448}" destId="{4A4AC908-C2CD-CF4A-AEB4-58731B6E3E41}" srcOrd="0" destOrd="0" presId="urn:microsoft.com/office/officeart/2008/layout/CircleAccentTimeline"/>
    <dgm:cxn modelId="{134D2259-A5C7-4A48-9B6B-2EA66267C5C1}" srcId="{723F9569-8DD0-B141-A671-CD410B9031E5}" destId="{A6E37B37-4470-5545-87F9-7EDD7AD3BE72}" srcOrd="4" destOrd="0" parTransId="{6D97D36F-80E2-5045-A890-CF31B3C0BD74}" sibTransId="{09BA5F3A-3065-204D-AF78-D1724B48C11B}"/>
    <dgm:cxn modelId="{0F6544D1-B6BF-AB49-8EE7-116308B8A12B}" srcId="{723F9569-8DD0-B141-A671-CD410B9031E5}" destId="{C31812A9-0066-344B-9285-A567FA0C7414}" srcOrd="1" destOrd="0" parTransId="{DDB90B3F-0081-1247-858C-35C218A104A3}" sibTransId="{582A9E42-35CD-284F-94F8-2DBB9991FCB3}"/>
    <dgm:cxn modelId="{31A905F8-4207-9E4B-80AB-CCFC75D14DDE}" srcId="{723F9569-8DD0-B141-A671-CD410B9031E5}" destId="{1EF3EA77-6087-BE44-91FB-28E08B75032E}" srcOrd="0" destOrd="0" parTransId="{45B454EF-829E-C049-B347-3DD942D48E46}" sibTransId="{647F95D1-C7FE-F541-ACC6-20FAA980084C}"/>
    <dgm:cxn modelId="{661528F1-9A7D-8F45-BC54-0EAD7695972D}" type="presOf" srcId="{A6E37B37-4470-5545-87F9-7EDD7AD3BE72}" destId="{970552A3-C7B8-3945-97E9-D0B1B75DD541}" srcOrd="0" destOrd="0" presId="urn:microsoft.com/office/officeart/2008/layout/CircleAccentTimeline"/>
    <dgm:cxn modelId="{D25F6317-CD06-364B-BF43-CF86FE5BE101}" srcId="{723F9569-8DD0-B141-A671-CD410B9031E5}" destId="{D3C2A346-6729-F24D-AE35-78F034DB3E74}" srcOrd="5" destOrd="0" parTransId="{50C37C92-FAB4-4541-BD86-1F19F4EC36D3}" sibTransId="{FB3F8C71-B331-A845-A768-E1FA8B2D9210}"/>
    <dgm:cxn modelId="{68AC7081-310D-A145-865A-1820CD5941CB}" type="presOf" srcId="{3559A06B-3103-764C-AFAA-0A6906D4659D}" destId="{DE707F85-76F2-1B43-857F-6E2B7BD0D16D}" srcOrd="0" destOrd="0" presId="urn:microsoft.com/office/officeart/2008/layout/CircleAccentTimeline"/>
    <dgm:cxn modelId="{A26D6BE2-0972-E04F-89C0-1D2A04B50818}" srcId="{723F9569-8DD0-B141-A671-CD410B9031E5}" destId="{3559A06B-3103-764C-AFAA-0A6906D4659D}" srcOrd="6" destOrd="0" parTransId="{76487800-4B6F-0946-A6D9-801C0E0B0C71}" sibTransId="{852E2735-5C37-A04E-ADEF-1334BECEB499}"/>
    <dgm:cxn modelId="{E0BC3751-F745-8E47-81EF-B5B9071A893A}" type="presParOf" srcId="{D2E8D7D7-0892-4B49-AF1D-9491E28C03A6}" destId="{CDD2E6CA-3219-0441-A3E9-14F6C31BA657}" srcOrd="0" destOrd="0" presId="urn:microsoft.com/office/officeart/2008/layout/CircleAccentTimeline"/>
    <dgm:cxn modelId="{2B839323-94D7-5D4D-974C-CB7E532228F0}" type="presParOf" srcId="{CDD2E6CA-3219-0441-A3E9-14F6C31BA657}" destId="{B46AB07E-4695-564A-8AEE-EA34172C81F4}" srcOrd="0" destOrd="0" presId="urn:microsoft.com/office/officeart/2008/layout/CircleAccentTimeline"/>
    <dgm:cxn modelId="{DADD98D1-E75B-5C46-958D-E5798A5A388A}" type="presParOf" srcId="{CDD2E6CA-3219-0441-A3E9-14F6C31BA657}" destId="{BD3974A4-1ED2-264F-B9A2-DF99611EF29A}" srcOrd="1" destOrd="0" presId="urn:microsoft.com/office/officeart/2008/layout/CircleAccentTimeline"/>
    <dgm:cxn modelId="{5311B4C7-13F7-8C40-B471-FA2B1109BA58}" type="presParOf" srcId="{CDD2E6CA-3219-0441-A3E9-14F6C31BA657}" destId="{802E7650-FA3A-EA40-A116-B17F81039BA1}" srcOrd="2" destOrd="0" presId="urn:microsoft.com/office/officeart/2008/layout/CircleAccentTimeline"/>
    <dgm:cxn modelId="{2A9CAED1-5A42-B245-B6FE-5B6D2B5F5D6A}" type="presParOf" srcId="{D2E8D7D7-0892-4B49-AF1D-9491E28C03A6}" destId="{306E6945-8499-0844-BEB5-9F1376BA447C}" srcOrd="1" destOrd="0" presId="urn:microsoft.com/office/officeart/2008/layout/CircleAccentTimeline"/>
    <dgm:cxn modelId="{113FCA08-1CE9-B84B-B49D-88AA26047980}" type="presParOf" srcId="{D2E8D7D7-0892-4B49-AF1D-9491E28C03A6}" destId="{DA1A7518-7F08-C44E-BAAA-E9B381EB80E7}" srcOrd="2" destOrd="0" presId="urn:microsoft.com/office/officeart/2008/layout/CircleAccentTimeline"/>
    <dgm:cxn modelId="{CC87EF2A-86D7-9F4A-B3E2-373EA8312793}" type="presParOf" srcId="{D2E8D7D7-0892-4B49-AF1D-9491E28C03A6}" destId="{3B67E860-A40A-C444-8A94-834340837252}" srcOrd="3" destOrd="0" presId="urn:microsoft.com/office/officeart/2008/layout/CircleAccentTimeline"/>
    <dgm:cxn modelId="{F9CA561A-3071-8748-8BB5-C412781DB4A3}" type="presParOf" srcId="{3B67E860-A40A-C444-8A94-834340837252}" destId="{FDD60B1D-F5C9-534A-98EB-628931EEA0BB}" srcOrd="0" destOrd="0" presId="urn:microsoft.com/office/officeart/2008/layout/CircleAccentTimeline"/>
    <dgm:cxn modelId="{B5D81110-4834-8446-913E-FB0B1CFA0083}" type="presParOf" srcId="{3B67E860-A40A-C444-8A94-834340837252}" destId="{964DF1A4-86FD-E048-BEF1-0358D74C0EDC}" srcOrd="1" destOrd="0" presId="urn:microsoft.com/office/officeart/2008/layout/CircleAccentTimeline"/>
    <dgm:cxn modelId="{ED43E57D-066E-DF4D-B6CD-4132A4CA7407}" type="presParOf" srcId="{3B67E860-A40A-C444-8A94-834340837252}" destId="{3FEB333A-5600-8C49-B840-3F6D0E246866}" srcOrd="2" destOrd="0" presId="urn:microsoft.com/office/officeart/2008/layout/CircleAccentTimeline"/>
    <dgm:cxn modelId="{20CF000B-3E5A-E945-B338-46B9477B38D1}" type="presParOf" srcId="{D2E8D7D7-0892-4B49-AF1D-9491E28C03A6}" destId="{56B3F087-02BE-5C43-98B3-92A66007BBD0}" srcOrd="4" destOrd="0" presId="urn:microsoft.com/office/officeart/2008/layout/CircleAccentTimeline"/>
    <dgm:cxn modelId="{60F722DA-B1BB-2246-8C03-9FA1667DFE83}" type="presParOf" srcId="{D2E8D7D7-0892-4B49-AF1D-9491E28C03A6}" destId="{0CEB2370-3B1B-0B46-ADD4-16E03E690DEF}" srcOrd="5" destOrd="0" presId="urn:microsoft.com/office/officeart/2008/layout/CircleAccentTimeline"/>
    <dgm:cxn modelId="{E89AC49C-5267-604A-8D5C-66AF30C19C6C}" type="presParOf" srcId="{D2E8D7D7-0892-4B49-AF1D-9491E28C03A6}" destId="{7DD9F5B7-F072-AD41-9393-9BADD330F5E1}" srcOrd="6" destOrd="0" presId="urn:microsoft.com/office/officeart/2008/layout/CircleAccentTimeline"/>
    <dgm:cxn modelId="{E2F6F74F-3CC6-754D-A2BE-D58B87FCD70C}" type="presParOf" srcId="{7DD9F5B7-F072-AD41-9393-9BADD330F5E1}" destId="{229F8405-1EB8-8747-9D89-CE74E493DE6D}" srcOrd="0" destOrd="0" presId="urn:microsoft.com/office/officeart/2008/layout/CircleAccentTimeline"/>
    <dgm:cxn modelId="{E81127B7-71C8-5C4D-933C-81753A227F00}" type="presParOf" srcId="{7DD9F5B7-F072-AD41-9393-9BADD330F5E1}" destId="{4A4AC908-C2CD-CF4A-AEB4-58731B6E3E41}" srcOrd="1" destOrd="0" presId="urn:microsoft.com/office/officeart/2008/layout/CircleAccentTimeline"/>
    <dgm:cxn modelId="{4C55D480-D21F-A14E-9E41-7BA022BD6ADE}" type="presParOf" srcId="{7DD9F5B7-F072-AD41-9393-9BADD330F5E1}" destId="{5B5A35B8-B69D-604B-B723-204A1728F351}" srcOrd="2" destOrd="0" presId="urn:microsoft.com/office/officeart/2008/layout/CircleAccentTimeline"/>
    <dgm:cxn modelId="{6160F6F7-ABDC-8B4D-A093-70CE9810BF59}" type="presParOf" srcId="{D2E8D7D7-0892-4B49-AF1D-9491E28C03A6}" destId="{46D27A52-115A-3F46-98BC-EEF563642F1F}" srcOrd="7" destOrd="0" presId="urn:microsoft.com/office/officeart/2008/layout/CircleAccentTimeline"/>
    <dgm:cxn modelId="{2C9C45A8-5FCD-7048-B86A-A0727BEFCD61}" type="presParOf" srcId="{D2E8D7D7-0892-4B49-AF1D-9491E28C03A6}" destId="{3FF07283-4EA7-8243-BA88-C5831F8F8D98}" srcOrd="8" destOrd="0" presId="urn:microsoft.com/office/officeart/2008/layout/CircleAccentTimeline"/>
    <dgm:cxn modelId="{554DC371-BBCA-B74E-8C9F-F21C4A2A5A4E}" type="presParOf" srcId="{D2E8D7D7-0892-4B49-AF1D-9491E28C03A6}" destId="{8B9BCDFD-6513-F54B-A486-07BC3013501C}" srcOrd="9" destOrd="0" presId="urn:microsoft.com/office/officeart/2008/layout/CircleAccentTimeline"/>
    <dgm:cxn modelId="{7FF84EEC-AFDD-F345-9D4C-F5C2D191A055}" type="presParOf" srcId="{8B9BCDFD-6513-F54B-A486-07BC3013501C}" destId="{A5787F0C-41B2-2A42-B0D4-4D2FFF7C9C39}" srcOrd="0" destOrd="0" presId="urn:microsoft.com/office/officeart/2008/layout/CircleAccentTimeline"/>
    <dgm:cxn modelId="{0517A038-4774-9848-9FFE-478B271AE622}" type="presParOf" srcId="{8B9BCDFD-6513-F54B-A486-07BC3013501C}" destId="{0CC463A2-499A-E640-B750-2800D0676B12}" srcOrd="1" destOrd="0" presId="urn:microsoft.com/office/officeart/2008/layout/CircleAccentTimeline"/>
    <dgm:cxn modelId="{2F3F6042-A3CB-EC44-B0BC-5423F2E9A433}" type="presParOf" srcId="{8B9BCDFD-6513-F54B-A486-07BC3013501C}" destId="{D8C7BE8B-F461-314E-85D4-58CEA4940C9D}" srcOrd="2" destOrd="0" presId="urn:microsoft.com/office/officeart/2008/layout/CircleAccentTimeline"/>
    <dgm:cxn modelId="{26A7B316-6FDC-0C46-B4AE-D37E6207FA38}" type="presParOf" srcId="{D2E8D7D7-0892-4B49-AF1D-9491E28C03A6}" destId="{477AD43E-61EE-9F42-A9E5-25AD46566FAC}" srcOrd="10" destOrd="0" presId="urn:microsoft.com/office/officeart/2008/layout/CircleAccentTimeline"/>
    <dgm:cxn modelId="{1A97EF49-2649-8546-9263-14875F801F0F}" type="presParOf" srcId="{D2E8D7D7-0892-4B49-AF1D-9491E28C03A6}" destId="{51F31CEF-39FF-2D4A-8CE0-9C2BA9ACCFEF}" srcOrd="11" destOrd="0" presId="urn:microsoft.com/office/officeart/2008/layout/CircleAccentTimeline"/>
    <dgm:cxn modelId="{F4D50A83-2CB9-C145-83F7-29E01ABB9E9F}" type="presParOf" srcId="{D2E8D7D7-0892-4B49-AF1D-9491E28C03A6}" destId="{BD4ECCC0-786D-F040-849C-6B3A925ECB7D}" srcOrd="12" destOrd="0" presId="urn:microsoft.com/office/officeart/2008/layout/CircleAccentTimeline"/>
    <dgm:cxn modelId="{54E75796-3518-8247-853D-FFCBEA44505B}" type="presParOf" srcId="{BD4ECCC0-786D-F040-849C-6B3A925ECB7D}" destId="{DF97D316-2AC9-B54E-BDD4-C3BC8C010658}" srcOrd="0" destOrd="0" presId="urn:microsoft.com/office/officeart/2008/layout/CircleAccentTimeline"/>
    <dgm:cxn modelId="{43089040-F6BD-9747-B70B-6886E702F1BC}" type="presParOf" srcId="{BD4ECCC0-786D-F040-849C-6B3A925ECB7D}" destId="{970552A3-C7B8-3945-97E9-D0B1B75DD541}" srcOrd="1" destOrd="0" presId="urn:microsoft.com/office/officeart/2008/layout/CircleAccentTimeline"/>
    <dgm:cxn modelId="{BCD27A49-9515-EC4C-A177-34B704002AAC}" type="presParOf" srcId="{BD4ECCC0-786D-F040-849C-6B3A925ECB7D}" destId="{4268AB6D-7873-574D-81EE-E4D1CB40DBAE}" srcOrd="2" destOrd="0" presId="urn:microsoft.com/office/officeart/2008/layout/CircleAccentTimeline"/>
    <dgm:cxn modelId="{BA5ECA1F-4FB4-C64A-99E8-D320CD81F20B}" type="presParOf" srcId="{D2E8D7D7-0892-4B49-AF1D-9491E28C03A6}" destId="{17B879DC-0586-F54D-B341-DD6AC958D9F1}" srcOrd="13" destOrd="0" presId="urn:microsoft.com/office/officeart/2008/layout/CircleAccentTimeline"/>
    <dgm:cxn modelId="{680C9312-4B9C-2F49-88D5-5D44080DEDC0}" type="presParOf" srcId="{D2E8D7D7-0892-4B49-AF1D-9491E28C03A6}" destId="{B28014A3-53A2-1448-ACDE-CBAABD77D518}" srcOrd="14" destOrd="0" presId="urn:microsoft.com/office/officeart/2008/layout/CircleAccentTimeline"/>
    <dgm:cxn modelId="{654E29A4-F215-E340-BF96-44144FDD4A7C}" type="presParOf" srcId="{D2E8D7D7-0892-4B49-AF1D-9491E28C03A6}" destId="{AAA312F7-C095-0F46-9169-7F8467FD7AAF}" srcOrd="15" destOrd="0" presId="urn:microsoft.com/office/officeart/2008/layout/CircleAccentTimeline"/>
    <dgm:cxn modelId="{7DFAA852-66CA-1644-9F0F-A5498417B134}" type="presParOf" srcId="{AAA312F7-C095-0F46-9169-7F8467FD7AAF}" destId="{174EDEA4-4286-D34F-8AC1-C4AA08501EC1}" srcOrd="0" destOrd="0" presId="urn:microsoft.com/office/officeart/2008/layout/CircleAccentTimeline"/>
    <dgm:cxn modelId="{E9DD74DA-C9C2-B54E-84D4-42904CCC5395}" type="presParOf" srcId="{AAA312F7-C095-0F46-9169-7F8467FD7AAF}" destId="{0C289A78-B80D-DA4A-8FD7-EC7A2F2CBBF6}" srcOrd="1" destOrd="0" presId="urn:microsoft.com/office/officeart/2008/layout/CircleAccentTimeline"/>
    <dgm:cxn modelId="{9C64530D-B03D-874B-98DB-FF6A0D2BF27B}" type="presParOf" srcId="{AAA312F7-C095-0F46-9169-7F8467FD7AAF}" destId="{3AD41C52-D977-3844-802E-40CD1D931D27}" srcOrd="2" destOrd="0" presId="urn:microsoft.com/office/officeart/2008/layout/CircleAccentTimeline"/>
    <dgm:cxn modelId="{64D73432-C812-6D4B-84A9-0BD5C0A2D5A6}" type="presParOf" srcId="{D2E8D7D7-0892-4B49-AF1D-9491E28C03A6}" destId="{9E90BBD3-0E3B-F64D-98A5-E9552F90B435}" srcOrd="16" destOrd="0" presId="urn:microsoft.com/office/officeart/2008/layout/CircleAccentTimeline"/>
    <dgm:cxn modelId="{D366C3F0-965A-9E41-A1B0-368FB2636C87}" type="presParOf" srcId="{D2E8D7D7-0892-4B49-AF1D-9491E28C03A6}" destId="{56A2987D-D1CD-CE45-AE1E-993A8330E1DC}" srcOrd="17" destOrd="0" presId="urn:microsoft.com/office/officeart/2008/layout/CircleAccentTimeline"/>
    <dgm:cxn modelId="{95AAFD2A-4D2E-6842-8281-D22A2B7716FD}" type="presParOf" srcId="{D2E8D7D7-0892-4B49-AF1D-9491E28C03A6}" destId="{8E8EC665-4ADA-7849-8699-F62CD9781A31}" srcOrd="18" destOrd="0" presId="urn:microsoft.com/office/officeart/2008/layout/CircleAccentTimeline"/>
    <dgm:cxn modelId="{47FB880A-3071-C84F-8BF4-ECD16B1E89D6}" type="presParOf" srcId="{8E8EC665-4ADA-7849-8699-F62CD9781A31}" destId="{EAA2ECF8-9109-2649-BDC9-AA04A1B66AF0}" srcOrd="0" destOrd="0" presId="urn:microsoft.com/office/officeart/2008/layout/CircleAccentTimeline"/>
    <dgm:cxn modelId="{6B0C6FA9-C2F3-AD47-9A0A-0CE406822CEF}" type="presParOf" srcId="{8E8EC665-4ADA-7849-8699-F62CD9781A31}" destId="{DE707F85-76F2-1B43-857F-6E2B7BD0D16D}" srcOrd="1" destOrd="0" presId="urn:microsoft.com/office/officeart/2008/layout/CircleAccentTimeline"/>
    <dgm:cxn modelId="{3390F65A-9960-2E41-992D-E1BF573805E4}" type="presParOf" srcId="{8E8EC665-4ADA-7849-8699-F62CD9781A31}" destId="{1D0BD98B-CBC0-B14A-98F4-7623DC071947}" srcOrd="2" destOrd="0" presId="urn:microsoft.com/office/officeart/2008/layout/CircleAccentTimeline"/>
    <dgm:cxn modelId="{25B22A93-DA76-3046-8C7D-F4C803C2CF23}" type="presParOf" srcId="{D2E8D7D7-0892-4B49-AF1D-9491E28C03A6}" destId="{0389E248-48C7-2849-BBE3-288489A6C938}" srcOrd="19" destOrd="0" presId="urn:microsoft.com/office/officeart/2008/layout/CircleAccentTimeline"/>
    <dgm:cxn modelId="{4A285A59-2F3F-EC41-A341-A199CF274F2C}" type="presParOf" srcId="{D2E8D7D7-0892-4B49-AF1D-9491E28C03A6}" destId="{7F508E55-15E4-494A-8937-F0012298458B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F9569-8DD0-B141-A671-CD410B9031E5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F3EA77-6087-BE44-91FB-28E08B75032E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 </a:t>
          </a:r>
          <a:r>
            <a:rPr lang="fr-FR" dirty="0" err="1" smtClean="0"/>
            <a:t>protocol</a:t>
          </a:r>
          <a:r>
            <a:rPr lang="fr-FR" dirty="0" smtClean="0"/>
            <a:t> of </a:t>
          </a:r>
          <a:r>
            <a:rPr lang="fr-FR" dirty="0" err="1" smtClean="0"/>
            <a:t>mesurement</a:t>
          </a:r>
          <a:endParaRPr lang="fr-FR" dirty="0"/>
        </a:p>
      </dgm:t>
    </dgm:pt>
    <dgm:pt modelId="{45B454EF-829E-C049-B347-3DD942D48E46}" type="parTrans" cxnId="{31A905F8-4207-9E4B-80AB-CCFC75D14DDE}">
      <dgm:prSet/>
      <dgm:spPr/>
      <dgm:t>
        <a:bodyPr/>
        <a:lstStyle/>
        <a:p>
          <a:endParaRPr lang="fr-FR"/>
        </a:p>
      </dgm:t>
    </dgm:pt>
    <dgm:pt modelId="{647F95D1-C7FE-F541-ACC6-20FAA980084C}" type="sibTrans" cxnId="{31A905F8-4207-9E4B-80AB-CCFC75D14DDE}">
      <dgm:prSet/>
      <dgm:spPr/>
      <dgm:t>
        <a:bodyPr/>
        <a:lstStyle/>
        <a:p>
          <a:endParaRPr lang="fr-FR"/>
        </a:p>
      </dgm:t>
    </dgm:pt>
    <dgm:pt modelId="{C31812A9-0066-344B-9285-A567FA0C7414}">
      <dgm:prSet/>
      <dgm:spPr/>
      <dgm:t>
        <a:bodyPr/>
        <a:lstStyle/>
        <a:p>
          <a:pPr rtl="0"/>
          <a:r>
            <a:rPr lang="fr-FR" dirty="0" err="1" smtClean="0"/>
            <a:t>Selection</a:t>
          </a:r>
          <a:r>
            <a:rPr lang="fr-FR" dirty="0" smtClean="0"/>
            <a:t> of a </a:t>
          </a:r>
          <a:r>
            <a:rPr lang="fr-FR" dirty="0" err="1" smtClean="0"/>
            <a:t>firm</a:t>
          </a:r>
          <a:endParaRPr lang="fr-FR" dirty="0"/>
        </a:p>
      </dgm:t>
    </dgm:pt>
    <dgm:pt modelId="{DDB90B3F-0081-1247-858C-35C218A104A3}" type="parTrans" cxnId="{0F6544D1-B6BF-AB49-8EE7-116308B8A12B}">
      <dgm:prSet/>
      <dgm:spPr/>
      <dgm:t>
        <a:bodyPr/>
        <a:lstStyle/>
        <a:p>
          <a:endParaRPr lang="fr-FR"/>
        </a:p>
      </dgm:t>
    </dgm:pt>
    <dgm:pt modelId="{582A9E42-35CD-284F-94F8-2DBB9991FCB3}" type="sibTrans" cxnId="{0F6544D1-B6BF-AB49-8EE7-116308B8A12B}">
      <dgm:prSet/>
      <dgm:spPr/>
      <dgm:t>
        <a:bodyPr/>
        <a:lstStyle/>
        <a:p>
          <a:endParaRPr lang="fr-FR"/>
        </a:p>
      </dgm:t>
    </dgm:pt>
    <dgm:pt modelId="{A3DD814B-7CA9-1540-B15A-0AB528A55448}">
      <dgm:prSet/>
      <dgm:spPr/>
      <dgm:t>
        <a:bodyPr/>
        <a:lstStyle/>
        <a:p>
          <a:pPr rtl="0"/>
          <a:r>
            <a:rPr lang="fr-FR" dirty="0" err="1" smtClean="0"/>
            <a:t>Development</a:t>
          </a:r>
          <a:r>
            <a:rPr lang="fr-FR" dirty="0" smtClean="0"/>
            <a:t> of an operating mode</a:t>
          </a:r>
          <a:endParaRPr lang="fr-FR" dirty="0"/>
        </a:p>
      </dgm:t>
    </dgm:pt>
    <dgm:pt modelId="{3B616AB7-6058-4546-B646-E72B0388268A}" type="parTrans" cxnId="{D81A9BD1-7D55-5944-870C-F6BB41A75B6B}">
      <dgm:prSet/>
      <dgm:spPr/>
      <dgm:t>
        <a:bodyPr/>
        <a:lstStyle/>
        <a:p>
          <a:endParaRPr lang="fr-FR"/>
        </a:p>
      </dgm:t>
    </dgm:pt>
    <dgm:pt modelId="{6925BA0F-B831-EC45-81BE-D9C18A5ED04D}" type="sibTrans" cxnId="{D81A9BD1-7D55-5944-870C-F6BB41A75B6B}">
      <dgm:prSet/>
      <dgm:spPr/>
      <dgm:t>
        <a:bodyPr/>
        <a:lstStyle/>
        <a:p>
          <a:endParaRPr lang="fr-FR"/>
        </a:p>
      </dgm:t>
    </dgm:pt>
    <dgm:pt modelId="{1E5E2698-2A84-F64F-8AEE-3DCA9E0CD715}">
      <dgm:prSet/>
      <dgm:spPr/>
      <dgm:t>
        <a:bodyPr/>
        <a:lstStyle/>
        <a:p>
          <a:pPr rtl="0"/>
          <a:r>
            <a:rPr lang="fr-FR" dirty="0" smtClean="0"/>
            <a:t>Field </a:t>
          </a:r>
          <a:r>
            <a:rPr lang="fr-FR" dirty="0" err="1" smtClean="0"/>
            <a:t>campaign</a:t>
          </a:r>
          <a:endParaRPr lang="fr-FR" dirty="0"/>
        </a:p>
      </dgm:t>
    </dgm:pt>
    <dgm:pt modelId="{4EF5CB72-D2BF-944F-B2B4-BA6A05F4869F}" type="parTrans" cxnId="{2C42DE9C-1C21-A54F-831F-630A2ADB0E8D}">
      <dgm:prSet/>
      <dgm:spPr/>
      <dgm:t>
        <a:bodyPr/>
        <a:lstStyle/>
        <a:p>
          <a:endParaRPr lang="fr-FR"/>
        </a:p>
      </dgm:t>
    </dgm:pt>
    <dgm:pt modelId="{1781ADAE-956F-0D40-B6DE-970225CAB07D}" type="sibTrans" cxnId="{2C42DE9C-1C21-A54F-831F-630A2ADB0E8D}">
      <dgm:prSet/>
      <dgm:spPr/>
      <dgm:t>
        <a:bodyPr/>
        <a:lstStyle/>
        <a:p>
          <a:endParaRPr lang="fr-FR"/>
        </a:p>
      </dgm:t>
    </dgm:pt>
    <dgm:pt modelId="{A6E37B37-4470-5545-87F9-7EDD7AD3BE72}">
      <dgm:prSet/>
      <dgm:spPr/>
      <dgm:t>
        <a:bodyPr/>
        <a:lstStyle/>
        <a:p>
          <a:pPr rtl="0"/>
          <a:r>
            <a:rPr lang="fr-FR" dirty="0" smtClean="0"/>
            <a:t>Post-</a:t>
          </a:r>
          <a:r>
            <a:rPr lang="fr-FR" dirty="0" err="1" smtClean="0"/>
            <a:t>treatment</a:t>
          </a:r>
          <a:endParaRPr lang="fr-FR" dirty="0"/>
        </a:p>
      </dgm:t>
    </dgm:pt>
    <dgm:pt modelId="{6D97D36F-80E2-5045-A890-CF31B3C0BD74}" type="parTrans" cxnId="{134D2259-A5C7-4A48-9B6B-2EA66267C5C1}">
      <dgm:prSet/>
      <dgm:spPr/>
      <dgm:t>
        <a:bodyPr/>
        <a:lstStyle/>
        <a:p>
          <a:endParaRPr lang="fr-FR"/>
        </a:p>
      </dgm:t>
    </dgm:pt>
    <dgm:pt modelId="{09BA5F3A-3065-204D-AF78-D1724B48C11B}" type="sibTrans" cxnId="{134D2259-A5C7-4A48-9B6B-2EA66267C5C1}">
      <dgm:prSet/>
      <dgm:spPr/>
      <dgm:t>
        <a:bodyPr/>
        <a:lstStyle/>
        <a:p>
          <a:endParaRPr lang="fr-FR"/>
        </a:p>
      </dgm:t>
    </dgm:pt>
    <dgm:pt modelId="{D3C2A346-6729-F24D-AE35-78F034DB3E74}">
      <dgm:prSet/>
      <dgm:spPr/>
      <dgm:t>
        <a:bodyPr/>
        <a:lstStyle/>
        <a:p>
          <a:pPr rtl="0"/>
          <a:r>
            <a:rPr lang="fr-FR" dirty="0" err="1" smtClean="0"/>
            <a:t>Results</a:t>
          </a:r>
          <a:endParaRPr lang="fr-FR" dirty="0"/>
        </a:p>
      </dgm:t>
    </dgm:pt>
    <dgm:pt modelId="{50C37C92-FAB4-4541-BD86-1F19F4EC36D3}" type="parTrans" cxnId="{D25F6317-CD06-364B-BF43-CF86FE5BE101}">
      <dgm:prSet/>
      <dgm:spPr/>
      <dgm:t>
        <a:bodyPr/>
        <a:lstStyle/>
        <a:p>
          <a:endParaRPr lang="fr-FR"/>
        </a:p>
      </dgm:t>
    </dgm:pt>
    <dgm:pt modelId="{FB3F8C71-B331-A845-A768-E1FA8B2D9210}" type="sibTrans" cxnId="{D25F6317-CD06-364B-BF43-CF86FE5BE101}">
      <dgm:prSet/>
      <dgm:spPr/>
      <dgm:t>
        <a:bodyPr/>
        <a:lstStyle/>
        <a:p>
          <a:endParaRPr lang="fr-FR"/>
        </a:p>
      </dgm:t>
    </dgm:pt>
    <dgm:pt modelId="{3559A06B-3103-764C-AFAA-0A6906D4659D}">
      <dgm:prSet/>
      <dgm:spPr/>
      <dgm:t>
        <a:bodyPr/>
        <a:lstStyle/>
        <a:p>
          <a:pPr rtl="0"/>
          <a:r>
            <a:rPr lang="fr-FR" dirty="0" err="1" smtClean="0"/>
            <a:t>Cease</a:t>
          </a:r>
          <a:r>
            <a:rPr lang="fr-FR" dirty="0" smtClean="0"/>
            <a:t> and </a:t>
          </a:r>
          <a:r>
            <a:rPr lang="fr-FR" dirty="0" err="1" smtClean="0"/>
            <a:t>desist</a:t>
          </a:r>
          <a:r>
            <a:rPr lang="fr-FR" dirty="0" smtClean="0"/>
            <a:t> </a:t>
          </a:r>
          <a:r>
            <a:rPr lang="fr-FR" dirty="0" err="1" smtClean="0"/>
            <a:t>orderPenalties</a:t>
          </a:r>
          <a:endParaRPr lang="fr-FR" dirty="0"/>
        </a:p>
      </dgm:t>
    </dgm:pt>
    <dgm:pt modelId="{76487800-4B6F-0946-A6D9-801C0E0B0C71}" type="parTrans" cxnId="{A26D6BE2-0972-E04F-89C0-1D2A04B50818}">
      <dgm:prSet/>
      <dgm:spPr/>
      <dgm:t>
        <a:bodyPr/>
        <a:lstStyle/>
        <a:p>
          <a:endParaRPr lang="fr-FR"/>
        </a:p>
      </dgm:t>
    </dgm:pt>
    <dgm:pt modelId="{852E2735-5C37-A04E-ADEF-1334BECEB499}" type="sibTrans" cxnId="{A26D6BE2-0972-E04F-89C0-1D2A04B50818}">
      <dgm:prSet/>
      <dgm:spPr/>
      <dgm:t>
        <a:bodyPr/>
        <a:lstStyle/>
        <a:p>
          <a:endParaRPr lang="fr-FR"/>
        </a:p>
      </dgm:t>
    </dgm:pt>
    <dgm:pt modelId="{D2E8D7D7-0892-4B49-AF1D-9491E28C03A6}" type="pres">
      <dgm:prSet presAssocID="{723F9569-8DD0-B141-A671-CD410B9031E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DD2E6CA-3219-0441-A3E9-14F6C31BA657}" type="pres">
      <dgm:prSet presAssocID="{1EF3EA77-6087-BE44-91FB-28E08B75032E}" presName="parComposite" presStyleCnt="0"/>
      <dgm:spPr/>
    </dgm:pt>
    <dgm:pt modelId="{B46AB07E-4695-564A-8AEE-EA34172C81F4}" type="pres">
      <dgm:prSet presAssocID="{1EF3EA77-6087-BE44-91FB-28E08B75032E}" presName="parBigCircle" presStyleLbl="node0" presStyleIdx="0" presStyleCnt="7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BD3974A4-1ED2-264F-B9A2-DF99611EF29A}" type="pres">
      <dgm:prSet presAssocID="{1EF3EA77-6087-BE44-91FB-28E08B75032E}" presName="parTx" presStyleLbl="revTx" presStyleIdx="0" presStyleCnt="7"/>
      <dgm:spPr/>
      <dgm:t>
        <a:bodyPr/>
        <a:lstStyle/>
        <a:p>
          <a:endParaRPr lang="fr-FR"/>
        </a:p>
      </dgm:t>
    </dgm:pt>
    <dgm:pt modelId="{802E7650-FA3A-EA40-A116-B17F81039BA1}" type="pres">
      <dgm:prSet presAssocID="{1EF3EA77-6087-BE44-91FB-28E08B75032E}" presName="bSpace" presStyleCnt="0"/>
      <dgm:spPr/>
    </dgm:pt>
    <dgm:pt modelId="{306E6945-8499-0844-BEB5-9F1376BA447C}" type="pres">
      <dgm:prSet presAssocID="{1EF3EA77-6087-BE44-91FB-28E08B75032E}" presName="parBackupNorm" presStyleCnt="0"/>
      <dgm:spPr/>
    </dgm:pt>
    <dgm:pt modelId="{DA1A7518-7F08-C44E-BAAA-E9B381EB80E7}" type="pres">
      <dgm:prSet presAssocID="{647F95D1-C7FE-F541-ACC6-20FAA980084C}" presName="parSpace" presStyleCnt="0"/>
      <dgm:spPr/>
    </dgm:pt>
    <dgm:pt modelId="{3B67E860-A40A-C444-8A94-834340837252}" type="pres">
      <dgm:prSet presAssocID="{C31812A9-0066-344B-9285-A567FA0C7414}" presName="parComposite" presStyleCnt="0"/>
      <dgm:spPr/>
    </dgm:pt>
    <dgm:pt modelId="{FDD60B1D-F5C9-534A-98EB-628931EEA0BB}" type="pres">
      <dgm:prSet presAssocID="{C31812A9-0066-344B-9285-A567FA0C7414}" presName="parBigCircle" presStyleLbl="node0" presStyleIdx="1" presStyleCnt="7"/>
      <dgm:spPr>
        <a:solidFill>
          <a:srgbClr val="FFEB99"/>
        </a:solidFill>
      </dgm:spPr>
      <dgm:t>
        <a:bodyPr/>
        <a:lstStyle/>
        <a:p>
          <a:endParaRPr lang="fr-FR"/>
        </a:p>
      </dgm:t>
    </dgm:pt>
    <dgm:pt modelId="{964DF1A4-86FD-E048-BEF1-0358D74C0EDC}" type="pres">
      <dgm:prSet presAssocID="{C31812A9-0066-344B-9285-A567FA0C7414}" presName="parTx" presStyleLbl="revTx" presStyleIdx="1" presStyleCnt="7"/>
      <dgm:spPr/>
      <dgm:t>
        <a:bodyPr/>
        <a:lstStyle/>
        <a:p>
          <a:endParaRPr lang="fr-FR"/>
        </a:p>
      </dgm:t>
    </dgm:pt>
    <dgm:pt modelId="{3FEB333A-5600-8C49-B840-3F6D0E246866}" type="pres">
      <dgm:prSet presAssocID="{C31812A9-0066-344B-9285-A567FA0C7414}" presName="bSpace" presStyleCnt="0"/>
      <dgm:spPr/>
    </dgm:pt>
    <dgm:pt modelId="{56B3F087-02BE-5C43-98B3-92A66007BBD0}" type="pres">
      <dgm:prSet presAssocID="{C31812A9-0066-344B-9285-A567FA0C7414}" presName="parBackupNorm" presStyleCnt="0"/>
      <dgm:spPr/>
    </dgm:pt>
    <dgm:pt modelId="{0CEB2370-3B1B-0B46-ADD4-16E03E690DEF}" type="pres">
      <dgm:prSet presAssocID="{582A9E42-35CD-284F-94F8-2DBB9991FCB3}" presName="parSpace" presStyleCnt="0"/>
      <dgm:spPr/>
    </dgm:pt>
    <dgm:pt modelId="{7DD9F5B7-F072-AD41-9393-9BADD330F5E1}" type="pres">
      <dgm:prSet presAssocID="{A3DD814B-7CA9-1540-B15A-0AB528A55448}" presName="parComposite" presStyleCnt="0"/>
      <dgm:spPr/>
    </dgm:pt>
    <dgm:pt modelId="{229F8405-1EB8-8747-9D89-CE74E493DE6D}" type="pres">
      <dgm:prSet presAssocID="{A3DD814B-7CA9-1540-B15A-0AB528A55448}" presName="parBigCircle" presStyleLbl="node0" presStyleIdx="2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4A4AC908-C2CD-CF4A-AEB4-58731B6E3E41}" type="pres">
      <dgm:prSet presAssocID="{A3DD814B-7CA9-1540-B15A-0AB528A55448}" presName="parTx" presStyleLbl="revTx" presStyleIdx="2" presStyleCnt="7"/>
      <dgm:spPr/>
      <dgm:t>
        <a:bodyPr/>
        <a:lstStyle/>
        <a:p>
          <a:endParaRPr lang="fr-FR"/>
        </a:p>
      </dgm:t>
    </dgm:pt>
    <dgm:pt modelId="{5B5A35B8-B69D-604B-B723-204A1728F351}" type="pres">
      <dgm:prSet presAssocID="{A3DD814B-7CA9-1540-B15A-0AB528A55448}" presName="bSpace" presStyleCnt="0"/>
      <dgm:spPr/>
    </dgm:pt>
    <dgm:pt modelId="{46D27A52-115A-3F46-98BC-EEF563642F1F}" type="pres">
      <dgm:prSet presAssocID="{A3DD814B-7CA9-1540-B15A-0AB528A55448}" presName="parBackupNorm" presStyleCnt="0"/>
      <dgm:spPr/>
    </dgm:pt>
    <dgm:pt modelId="{3FF07283-4EA7-8243-BA88-C5831F8F8D98}" type="pres">
      <dgm:prSet presAssocID="{6925BA0F-B831-EC45-81BE-D9C18A5ED04D}" presName="parSpace" presStyleCnt="0"/>
      <dgm:spPr/>
    </dgm:pt>
    <dgm:pt modelId="{8B9BCDFD-6513-F54B-A486-07BC3013501C}" type="pres">
      <dgm:prSet presAssocID="{1E5E2698-2A84-F64F-8AEE-3DCA9E0CD715}" presName="parComposite" presStyleCnt="0"/>
      <dgm:spPr/>
    </dgm:pt>
    <dgm:pt modelId="{A5787F0C-41B2-2A42-B0D4-4D2FFF7C9C39}" type="pres">
      <dgm:prSet presAssocID="{1E5E2698-2A84-F64F-8AEE-3DCA9E0CD715}" presName="parBigCircle" presStyleLbl="node0" presStyleIdx="3" presStyleCnt="7"/>
      <dgm:spPr>
        <a:solidFill>
          <a:srgbClr val="FFE066"/>
        </a:solidFill>
      </dgm:spPr>
      <dgm:t>
        <a:bodyPr/>
        <a:lstStyle/>
        <a:p>
          <a:endParaRPr lang="fr-FR"/>
        </a:p>
      </dgm:t>
    </dgm:pt>
    <dgm:pt modelId="{0CC463A2-499A-E640-B750-2800D0676B12}" type="pres">
      <dgm:prSet presAssocID="{1E5E2698-2A84-F64F-8AEE-3DCA9E0CD715}" presName="parTx" presStyleLbl="revTx" presStyleIdx="3" presStyleCnt="7"/>
      <dgm:spPr/>
      <dgm:t>
        <a:bodyPr/>
        <a:lstStyle/>
        <a:p>
          <a:endParaRPr lang="fr-FR"/>
        </a:p>
      </dgm:t>
    </dgm:pt>
    <dgm:pt modelId="{D8C7BE8B-F461-314E-85D4-58CEA4940C9D}" type="pres">
      <dgm:prSet presAssocID="{1E5E2698-2A84-F64F-8AEE-3DCA9E0CD715}" presName="bSpace" presStyleCnt="0"/>
      <dgm:spPr/>
    </dgm:pt>
    <dgm:pt modelId="{477AD43E-61EE-9F42-A9E5-25AD46566FAC}" type="pres">
      <dgm:prSet presAssocID="{1E5E2698-2A84-F64F-8AEE-3DCA9E0CD715}" presName="parBackupNorm" presStyleCnt="0"/>
      <dgm:spPr/>
    </dgm:pt>
    <dgm:pt modelId="{51F31CEF-39FF-2D4A-8CE0-9C2BA9ACCFEF}" type="pres">
      <dgm:prSet presAssocID="{1781ADAE-956F-0D40-B6DE-970225CAB07D}" presName="parSpace" presStyleCnt="0"/>
      <dgm:spPr/>
    </dgm:pt>
    <dgm:pt modelId="{BD4ECCC0-786D-F040-849C-6B3A925ECB7D}" type="pres">
      <dgm:prSet presAssocID="{A6E37B37-4470-5545-87F9-7EDD7AD3BE72}" presName="parComposite" presStyleCnt="0"/>
      <dgm:spPr/>
    </dgm:pt>
    <dgm:pt modelId="{DF97D316-2AC9-B54E-BDD4-C3BC8C010658}" type="pres">
      <dgm:prSet presAssocID="{A6E37B37-4470-5545-87F9-7EDD7AD3BE72}" presName="parBigCircle" presStyleLbl="node0" presStyleIdx="4" presStyleCnt="7"/>
      <dgm:spPr/>
    </dgm:pt>
    <dgm:pt modelId="{970552A3-C7B8-3945-97E9-D0B1B75DD541}" type="pres">
      <dgm:prSet presAssocID="{A6E37B37-4470-5545-87F9-7EDD7AD3BE72}" presName="parTx" presStyleLbl="revTx" presStyleIdx="4" presStyleCnt="7"/>
      <dgm:spPr/>
      <dgm:t>
        <a:bodyPr/>
        <a:lstStyle/>
        <a:p>
          <a:endParaRPr lang="fr-FR"/>
        </a:p>
      </dgm:t>
    </dgm:pt>
    <dgm:pt modelId="{4268AB6D-7873-574D-81EE-E4D1CB40DBAE}" type="pres">
      <dgm:prSet presAssocID="{A6E37B37-4470-5545-87F9-7EDD7AD3BE72}" presName="bSpace" presStyleCnt="0"/>
      <dgm:spPr/>
    </dgm:pt>
    <dgm:pt modelId="{17B879DC-0586-F54D-B341-DD6AC958D9F1}" type="pres">
      <dgm:prSet presAssocID="{A6E37B37-4470-5545-87F9-7EDD7AD3BE72}" presName="parBackupNorm" presStyleCnt="0"/>
      <dgm:spPr/>
    </dgm:pt>
    <dgm:pt modelId="{B28014A3-53A2-1448-ACDE-CBAABD77D518}" type="pres">
      <dgm:prSet presAssocID="{09BA5F3A-3065-204D-AF78-D1724B48C11B}" presName="parSpace" presStyleCnt="0"/>
      <dgm:spPr/>
    </dgm:pt>
    <dgm:pt modelId="{AAA312F7-C095-0F46-9169-7F8467FD7AAF}" type="pres">
      <dgm:prSet presAssocID="{D3C2A346-6729-F24D-AE35-78F034DB3E74}" presName="parComposite" presStyleCnt="0"/>
      <dgm:spPr/>
    </dgm:pt>
    <dgm:pt modelId="{174EDEA4-4286-D34F-8AC1-C4AA08501EC1}" type="pres">
      <dgm:prSet presAssocID="{D3C2A346-6729-F24D-AE35-78F034DB3E74}" presName="parBigCircle" presStyleLbl="node0" presStyleIdx="5" presStyleCnt="7"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0C289A78-B80D-DA4A-8FD7-EC7A2F2CBBF6}" type="pres">
      <dgm:prSet presAssocID="{D3C2A346-6729-F24D-AE35-78F034DB3E74}" presName="parTx" presStyleLbl="revTx" presStyleIdx="5" presStyleCnt="7"/>
      <dgm:spPr/>
      <dgm:t>
        <a:bodyPr/>
        <a:lstStyle/>
        <a:p>
          <a:endParaRPr lang="fr-FR"/>
        </a:p>
      </dgm:t>
    </dgm:pt>
    <dgm:pt modelId="{3AD41C52-D977-3844-802E-40CD1D931D27}" type="pres">
      <dgm:prSet presAssocID="{D3C2A346-6729-F24D-AE35-78F034DB3E74}" presName="bSpace" presStyleCnt="0"/>
      <dgm:spPr/>
    </dgm:pt>
    <dgm:pt modelId="{9E90BBD3-0E3B-F64D-98A5-E9552F90B435}" type="pres">
      <dgm:prSet presAssocID="{D3C2A346-6729-F24D-AE35-78F034DB3E74}" presName="parBackupNorm" presStyleCnt="0"/>
      <dgm:spPr/>
    </dgm:pt>
    <dgm:pt modelId="{56A2987D-D1CD-CE45-AE1E-993A8330E1DC}" type="pres">
      <dgm:prSet presAssocID="{FB3F8C71-B331-A845-A768-E1FA8B2D9210}" presName="parSpace" presStyleCnt="0"/>
      <dgm:spPr/>
    </dgm:pt>
    <dgm:pt modelId="{8E8EC665-4ADA-7849-8699-F62CD9781A31}" type="pres">
      <dgm:prSet presAssocID="{3559A06B-3103-764C-AFAA-0A6906D4659D}" presName="parComposite" presStyleCnt="0"/>
      <dgm:spPr/>
    </dgm:pt>
    <dgm:pt modelId="{EAA2ECF8-9109-2649-BDC9-AA04A1B66AF0}" type="pres">
      <dgm:prSet presAssocID="{3559A06B-3103-764C-AFAA-0A6906D4659D}" presName="parBigCircle" presStyleLbl="node0" presStyleIdx="6" presStyleCnt="7"/>
      <dgm:spPr>
        <a:solidFill>
          <a:srgbClr val="FF0000"/>
        </a:solidFill>
      </dgm:spPr>
    </dgm:pt>
    <dgm:pt modelId="{DE707F85-76F2-1B43-857F-6E2B7BD0D16D}" type="pres">
      <dgm:prSet presAssocID="{3559A06B-3103-764C-AFAA-0A6906D4659D}" presName="parTx" presStyleLbl="revTx" presStyleIdx="6" presStyleCnt="7"/>
      <dgm:spPr/>
      <dgm:t>
        <a:bodyPr/>
        <a:lstStyle/>
        <a:p>
          <a:endParaRPr lang="fr-FR"/>
        </a:p>
      </dgm:t>
    </dgm:pt>
    <dgm:pt modelId="{1D0BD98B-CBC0-B14A-98F4-7623DC071947}" type="pres">
      <dgm:prSet presAssocID="{3559A06B-3103-764C-AFAA-0A6906D4659D}" presName="bSpace" presStyleCnt="0"/>
      <dgm:spPr/>
    </dgm:pt>
    <dgm:pt modelId="{0389E248-48C7-2849-BBE3-288489A6C938}" type="pres">
      <dgm:prSet presAssocID="{3559A06B-3103-764C-AFAA-0A6906D4659D}" presName="parBackupNorm" presStyleCnt="0"/>
      <dgm:spPr/>
    </dgm:pt>
    <dgm:pt modelId="{7F508E55-15E4-494A-8937-F0012298458B}" type="pres">
      <dgm:prSet presAssocID="{852E2735-5C37-A04E-ADEF-1334BECEB499}" presName="parSpace" presStyleCnt="0"/>
      <dgm:spPr/>
    </dgm:pt>
  </dgm:ptLst>
  <dgm:cxnLst>
    <dgm:cxn modelId="{634ECFB6-52AF-0346-ABB2-BAD9012108B1}" type="presOf" srcId="{723F9569-8DD0-B141-A671-CD410B9031E5}" destId="{D2E8D7D7-0892-4B49-AF1D-9491E28C03A6}" srcOrd="0" destOrd="0" presId="urn:microsoft.com/office/officeart/2008/layout/CircleAccentTimeline"/>
    <dgm:cxn modelId="{4B4358C0-8D35-784B-BF39-6EE3612E43BD}" type="presOf" srcId="{A3DD814B-7CA9-1540-B15A-0AB528A55448}" destId="{4A4AC908-C2CD-CF4A-AEB4-58731B6E3E41}" srcOrd="0" destOrd="0" presId="urn:microsoft.com/office/officeart/2008/layout/CircleAccentTimeline"/>
    <dgm:cxn modelId="{D458C0D7-98DC-9C4B-B09C-05D880943CFF}" type="presOf" srcId="{A6E37B37-4470-5545-87F9-7EDD7AD3BE72}" destId="{970552A3-C7B8-3945-97E9-D0B1B75DD541}" srcOrd="0" destOrd="0" presId="urn:microsoft.com/office/officeart/2008/layout/CircleAccentTimeline"/>
    <dgm:cxn modelId="{5C9B5BAE-3B62-5440-880D-B9708B45E93A}" type="presOf" srcId="{1EF3EA77-6087-BE44-91FB-28E08B75032E}" destId="{BD3974A4-1ED2-264F-B9A2-DF99611EF29A}" srcOrd="0" destOrd="0" presId="urn:microsoft.com/office/officeart/2008/layout/CircleAccentTimeline"/>
    <dgm:cxn modelId="{FAFFADFA-3126-DB4E-8E7C-03BD07454108}" type="presOf" srcId="{1E5E2698-2A84-F64F-8AEE-3DCA9E0CD715}" destId="{0CC463A2-499A-E640-B750-2800D0676B12}" srcOrd="0" destOrd="0" presId="urn:microsoft.com/office/officeart/2008/layout/CircleAccentTimeline"/>
    <dgm:cxn modelId="{D81A9BD1-7D55-5944-870C-F6BB41A75B6B}" srcId="{723F9569-8DD0-B141-A671-CD410B9031E5}" destId="{A3DD814B-7CA9-1540-B15A-0AB528A55448}" srcOrd="2" destOrd="0" parTransId="{3B616AB7-6058-4546-B646-E72B0388268A}" sibTransId="{6925BA0F-B831-EC45-81BE-D9C18A5ED04D}"/>
    <dgm:cxn modelId="{2C42DE9C-1C21-A54F-831F-630A2ADB0E8D}" srcId="{723F9569-8DD0-B141-A671-CD410B9031E5}" destId="{1E5E2698-2A84-F64F-8AEE-3DCA9E0CD715}" srcOrd="3" destOrd="0" parTransId="{4EF5CB72-D2BF-944F-B2B4-BA6A05F4869F}" sibTransId="{1781ADAE-956F-0D40-B6DE-970225CAB07D}"/>
    <dgm:cxn modelId="{65263BB9-1CB8-C149-9E3D-BB046E292DC4}" type="presOf" srcId="{D3C2A346-6729-F24D-AE35-78F034DB3E74}" destId="{0C289A78-B80D-DA4A-8FD7-EC7A2F2CBBF6}" srcOrd="0" destOrd="0" presId="urn:microsoft.com/office/officeart/2008/layout/CircleAccentTimeline"/>
    <dgm:cxn modelId="{E5E57E6C-24C3-EA46-A034-68C03E721915}" type="presOf" srcId="{C31812A9-0066-344B-9285-A567FA0C7414}" destId="{964DF1A4-86FD-E048-BEF1-0358D74C0EDC}" srcOrd="0" destOrd="0" presId="urn:microsoft.com/office/officeart/2008/layout/CircleAccentTimeline"/>
    <dgm:cxn modelId="{134D2259-A5C7-4A48-9B6B-2EA66267C5C1}" srcId="{723F9569-8DD0-B141-A671-CD410B9031E5}" destId="{A6E37B37-4470-5545-87F9-7EDD7AD3BE72}" srcOrd="4" destOrd="0" parTransId="{6D97D36F-80E2-5045-A890-CF31B3C0BD74}" sibTransId="{09BA5F3A-3065-204D-AF78-D1724B48C11B}"/>
    <dgm:cxn modelId="{0F6544D1-B6BF-AB49-8EE7-116308B8A12B}" srcId="{723F9569-8DD0-B141-A671-CD410B9031E5}" destId="{C31812A9-0066-344B-9285-A567FA0C7414}" srcOrd="1" destOrd="0" parTransId="{DDB90B3F-0081-1247-858C-35C218A104A3}" sibTransId="{582A9E42-35CD-284F-94F8-2DBB9991FCB3}"/>
    <dgm:cxn modelId="{31A905F8-4207-9E4B-80AB-CCFC75D14DDE}" srcId="{723F9569-8DD0-B141-A671-CD410B9031E5}" destId="{1EF3EA77-6087-BE44-91FB-28E08B75032E}" srcOrd="0" destOrd="0" parTransId="{45B454EF-829E-C049-B347-3DD942D48E46}" sibTransId="{647F95D1-C7FE-F541-ACC6-20FAA980084C}"/>
    <dgm:cxn modelId="{D25F6317-CD06-364B-BF43-CF86FE5BE101}" srcId="{723F9569-8DD0-B141-A671-CD410B9031E5}" destId="{D3C2A346-6729-F24D-AE35-78F034DB3E74}" srcOrd="5" destOrd="0" parTransId="{50C37C92-FAB4-4541-BD86-1F19F4EC36D3}" sibTransId="{FB3F8C71-B331-A845-A768-E1FA8B2D9210}"/>
    <dgm:cxn modelId="{A26D6BE2-0972-E04F-89C0-1D2A04B50818}" srcId="{723F9569-8DD0-B141-A671-CD410B9031E5}" destId="{3559A06B-3103-764C-AFAA-0A6906D4659D}" srcOrd="6" destOrd="0" parTransId="{76487800-4B6F-0946-A6D9-801C0E0B0C71}" sibTransId="{852E2735-5C37-A04E-ADEF-1334BECEB499}"/>
    <dgm:cxn modelId="{00CDF6ED-DDFD-F944-962F-6FED5BAFEA21}" type="presOf" srcId="{3559A06B-3103-764C-AFAA-0A6906D4659D}" destId="{DE707F85-76F2-1B43-857F-6E2B7BD0D16D}" srcOrd="0" destOrd="0" presId="urn:microsoft.com/office/officeart/2008/layout/CircleAccentTimeline"/>
    <dgm:cxn modelId="{452C0922-CA04-CD4E-BEE0-A14BB2F290DF}" type="presParOf" srcId="{D2E8D7D7-0892-4B49-AF1D-9491E28C03A6}" destId="{CDD2E6CA-3219-0441-A3E9-14F6C31BA657}" srcOrd="0" destOrd="0" presId="urn:microsoft.com/office/officeart/2008/layout/CircleAccentTimeline"/>
    <dgm:cxn modelId="{39302328-6365-614F-AA86-8F17F08423DB}" type="presParOf" srcId="{CDD2E6CA-3219-0441-A3E9-14F6C31BA657}" destId="{B46AB07E-4695-564A-8AEE-EA34172C81F4}" srcOrd="0" destOrd="0" presId="urn:microsoft.com/office/officeart/2008/layout/CircleAccentTimeline"/>
    <dgm:cxn modelId="{D19620B7-B87F-D147-9CC3-A6B2C468F7E6}" type="presParOf" srcId="{CDD2E6CA-3219-0441-A3E9-14F6C31BA657}" destId="{BD3974A4-1ED2-264F-B9A2-DF99611EF29A}" srcOrd="1" destOrd="0" presId="urn:microsoft.com/office/officeart/2008/layout/CircleAccentTimeline"/>
    <dgm:cxn modelId="{0A4BE540-2F9D-0341-AFE9-9469C60D64FA}" type="presParOf" srcId="{CDD2E6CA-3219-0441-A3E9-14F6C31BA657}" destId="{802E7650-FA3A-EA40-A116-B17F81039BA1}" srcOrd="2" destOrd="0" presId="urn:microsoft.com/office/officeart/2008/layout/CircleAccentTimeline"/>
    <dgm:cxn modelId="{EA19C772-5BA1-064D-9351-3D247E488798}" type="presParOf" srcId="{D2E8D7D7-0892-4B49-AF1D-9491E28C03A6}" destId="{306E6945-8499-0844-BEB5-9F1376BA447C}" srcOrd="1" destOrd="0" presId="urn:microsoft.com/office/officeart/2008/layout/CircleAccentTimeline"/>
    <dgm:cxn modelId="{3931E943-DF53-0645-B1B4-B46AE604D2CA}" type="presParOf" srcId="{D2E8D7D7-0892-4B49-AF1D-9491E28C03A6}" destId="{DA1A7518-7F08-C44E-BAAA-E9B381EB80E7}" srcOrd="2" destOrd="0" presId="urn:microsoft.com/office/officeart/2008/layout/CircleAccentTimeline"/>
    <dgm:cxn modelId="{D9B65647-4867-0D45-9372-0B72C0159C70}" type="presParOf" srcId="{D2E8D7D7-0892-4B49-AF1D-9491E28C03A6}" destId="{3B67E860-A40A-C444-8A94-834340837252}" srcOrd="3" destOrd="0" presId="urn:microsoft.com/office/officeart/2008/layout/CircleAccentTimeline"/>
    <dgm:cxn modelId="{5F906D38-051D-EC4B-B425-8C58CAF213E6}" type="presParOf" srcId="{3B67E860-A40A-C444-8A94-834340837252}" destId="{FDD60B1D-F5C9-534A-98EB-628931EEA0BB}" srcOrd="0" destOrd="0" presId="urn:microsoft.com/office/officeart/2008/layout/CircleAccentTimeline"/>
    <dgm:cxn modelId="{35627C63-262D-0F41-9A85-522DF74942B9}" type="presParOf" srcId="{3B67E860-A40A-C444-8A94-834340837252}" destId="{964DF1A4-86FD-E048-BEF1-0358D74C0EDC}" srcOrd="1" destOrd="0" presId="urn:microsoft.com/office/officeart/2008/layout/CircleAccentTimeline"/>
    <dgm:cxn modelId="{D522D948-F7B9-9242-BDC3-255A23AE8591}" type="presParOf" srcId="{3B67E860-A40A-C444-8A94-834340837252}" destId="{3FEB333A-5600-8C49-B840-3F6D0E246866}" srcOrd="2" destOrd="0" presId="urn:microsoft.com/office/officeart/2008/layout/CircleAccentTimeline"/>
    <dgm:cxn modelId="{12B033CA-B875-1842-A954-C0C4A30D9D4C}" type="presParOf" srcId="{D2E8D7D7-0892-4B49-AF1D-9491E28C03A6}" destId="{56B3F087-02BE-5C43-98B3-92A66007BBD0}" srcOrd="4" destOrd="0" presId="urn:microsoft.com/office/officeart/2008/layout/CircleAccentTimeline"/>
    <dgm:cxn modelId="{0E12FB04-D50B-C946-8D1A-6EB238716CDB}" type="presParOf" srcId="{D2E8D7D7-0892-4B49-AF1D-9491E28C03A6}" destId="{0CEB2370-3B1B-0B46-ADD4-16E03E690DEF}" srcOrd="5" destOrd="0" presId="urn:microsoft.com/office/officeart/2008/layout/CircleAccentTimeline"/>
    <dgm:cxn modelId="{FF2AA927-429E-4F44-A4E0-1207A3FF7EE3}" type="presParOf" srcId="{D2E8D7D7-0892-4B49-AF1D-9491E28C03A6}" destId="{7DD9F5B7-F072-AD41-9393-9BADD330F5E1}" srcOrd="6" destOrd="0" presId="urn:microsoft.com/office/officeart/2008/layout/CircleAccentTimeline"/>
    <dgm:cxn modelId="{B7E536F5-911A-A04C-9021-B6EED768E828}" type="presParOf" srcId="{7DD9F5B7-F072-AD41-9393-9BADD330F5E1}" destId="{229F8405-1EB8-8747-9D89-CE74E493DE6D}" srcOrd="0" destOrd="0" presId="urn:microsoft.com/office/officeart/2008/layout/CircleAccentTimeline"/>
    <dgm:cxn modelId="{C106DCC9-6AF7-0C49-A22D-4506F0B03CB3}" type="presParOf" srcId="{7DD9F5B7-F072-AD41-9393-9BADD330F5E1}" destId="{4A4AC908-C2CD-CF4A-AEB4-58731B6E3E41}" srcOrd="1" destOrd="0" presId="urn:microsoft.com/office/officeart/2008/layout/CircleAccentTimeline"/>
    <dgm:cxn modelId="{05494C1B-F746-8747-BF54-F446FF0414CE}" type="presParOf" srcId="{7DD9F5B7-F072-AD41-9393-9BADD330F5E1}" destId="{5B5A35B8-B69D-604B-B723-204A1728F351}" srcOrd="2" destOrd="0" presId="urn:microsoft.com/office/officeart/2008/layout/CircleAccentTimeline"/>
    <dgm:cxn modelId="{5E92B439-EE1B-8545-9AED-8A0606E8E411}" type="presParOf" srcId="{D2E8D7D7-0892-4B49-AF1D-9491E28C03A6}" destId="{46D27A52-115A-3F46-98BC-EEF563642F1F}" srcOrd="7" destOrd="0" presId="urn:microsoft.com/office/officeart/2008/layout/CircleAccentTimeline"/>
    <dgm:cxn modelId="{2C818F7A-17C8-044C-BE32-CAD8332BDDD2}" type="presParOf" srcId="{D2E8D7D7-0892-4B49-AF1D-9491E28C03A6}" destId="{3FF07283-4EA7-8243-BA88-C5831F8F8D98}" srcOrd="8" destOrd="0" presId="urn:microsoft.com/office/officeart/2008/layout/CircleAccentTimeline"/>
    <dgm:cxn modelId="{9367C8EA-727B-7B46-ABE7-210190DB28AF}" type="presParOf" srcId="{D2E8D7D7-0892-4B49-AF1D-9491E28C03A6}" destId="{8B9BCDFD-6513-F54B-A486-07BC3013501C}" srcOrd="9" destOrd="0" presId="urn:microsoft.com/office/officeart/2008/layout/CircleAccentTimeline"/>
    <dgm:cxn modelId="{0BE1957C-3678-8645-B6FB-AC68F63B9872}" type="presParOf" srcId="{8B9BCDFD-6513-F54B-A486-07BC3013501C}" destId="{A5787F0C-41B2-2A42-B0D4-4D2FFF7C9C39}" srcOrd="0" destOrd="0" presId="urn:microsoft.com/office/officeart/2008/layout/CircleAccentTimeline"/>
    <dgm:cxn modelId="{73E851C1-AE32-4149-996A-3C71239B46B1}" type="presParOf" srcId="{8B9BCDFD-6513-F54B-A486-07BC3013501C}" destId="{0CC463A2-499A-E640-B750-2800D0676B12}" srcOrd="1" destOrd="0" presId="urn:microsoft.com/office/officeart/2008/layout/CircleAccentTimeline"/>
    <dgm:cxn modelId="{9273721F-9677-934D-B14E-CD565DC92E8D}" type="presParOf" srcId="{8B9BCDFD-6513-F54B-A486-07BC3013501C}" destId="{D8C7BE8B-F461-314E-85D4-58CEA4940C9D}" srcOrd="2" destOrd="0" presId="urn:microsoft.com/office/officeart/2008/layout/CircleAccentTimeline"/>
    <dgm:cxn modelId="{A00FFC7A-C773-8642-9C41-C15840277E36}" type="presParOf" srcId="{D2E8D7D7-0892-4B49-AF1D-9491E28C03A6}" destId="{477AD43E-61EE-9F42-A9E5-25AD46566FAC}" srcOrd="10" destOrd="0" presId="urn:microsoft.com/office/officeart/2008/layout/CircleAccentTimeline"/>
    <dgm:cxn modelId="{36C6E26A-1A8A-D542-AAC1-45EE665ECD41}" type="presParOf" srcId="{D2E8D7D7-0892-4B49-AF1D-9491E28C03A6}" destId="{51F31CEF-39FF-2D4A-8CE0-9C2BA9ACCFEF}" srcOrd="11" destOrd="0" presId="urn:microsoft.com/office/officeart/2008/layout/CircleAccentTimeline"/>
    <dgm:cxn modelId="{226B2605-80EB-AA49-869D-DD8A52F43D3F}" type="presParOf" srcId="{D2E8D7D7-0892-4B49-AF1D-9491E28C03A6}" destId="{BD4ECCC0-786D-F040-849C-6B3A925ECB7D}" srcOrd="12" destOrd="0" presId="urn:microsoft.com/office/officeart/2008/layout/CircleAccentTimeline"/>
    <dgm:cxn modelId="{7E0CC176-1BE1-FD4B-89FF-80E6E047A3F0}" type="presParOf" srcId="{BD4ECCC0-786D-F040-849C-6B3A925ECB7D}" destId="{DF97D316-2AC9-B54E-BDD4-C3BC8C010658}" srcOrd="0" destOrd="0" presId="urn:microsoft.com/office/officeart/2008/layout/CircleAccentTimeline"/>
    <dgm:cxn modelId="{B55D9139-10A7-F04E-BC25-283483F74D2D}" type="presParOf" srcId="{BD4ECCC0-786D-F040-849C-6B3A925ECB7D}" destId="{970552A3-C7B8-3945-97E9-D0B1B75DD541}" srcOrd="1" destOrd="0" presId="urn:microsoft.com/office/officeart/2008/layout/CircleAccentTimeline"/>
    <dgm:cxn modelId="{D4E509BD-416E-7746-9FF4-233D10382A7C}" type="presParOf" srcId="{BD4ECCC0-786D-F040-849C-6B3A925ECB7D}" destId="{4268AB6D-7873-574D-81EE-E4D1CB40DBAE}" srcOrd="2" destOrd="0" presId="urn:microsoft.com/office/officeart/2008/layout/CircleAccentTimeline"/>
    <dgm:cxn modelId="{3C095603-FD82-FE4E-92E5-AA3734E63078}" type="presParOf" srcId="{D2E8D7D7-0892-4B49-AF1D-9491E28C03A6}" destId="{17B879DC-0586-F54D-B341-DD6AC958D9F1}" srcOrd="13" destOrd="0" presId="urn:microsoft.com/office/officeart/2008/layout/CircleAccentTimeline"/>
    <dgm:cxn modelId="{3438DC1D-80D6-AD46-8EA5-DA293E09765F}" type="presParOf" srcId="{D2E8D7D7-0892-4B49-AF1D-9491E28C03A6}" destId="{B28014A3-53A2-1448-ACDE-CBAABD77D518}" srcOrd="14" destOrd="0" presId="urn:microsoft.com/office/officeart/2008/layout/CircleAccentTimeline"/>
    <dgm:cxn modelId="{A579BAFD-8BE8-A94E-8A1F-05EE1621B72C}" type="presParOf" srcId="{D2E8D7D7-0892-4B49-AF1D-9491E28C03A6}" destId="{AAA312F7-C095-0F46-9169-7F8467FD7AAF}" srcOrd="15" destOrd="0" presId="urn:microsoft.com/office/officeart/2008/layout/CircleAccentTimeline"/>
    <dgm:cxn modelId="{35976017-759F-C940-85EF-BB9941A22350}" type="presParOf" srcId="{AAA312F7-C095-0F46-9169-7F8467FD7AAF}" destId="{174EDEA4-4286-D34F-8AC1-C4AA08501EC1}" srcOrd="0" destOrd="0" presId="urn:microsoft.com/office/officeart/2008/layout/CircleAccentTimeline"/>
    <dgm:cxn modelId="{1C1A49D6-CEE7-4D48-BF8B-E959A77AB7C9}" type="presParOf" srcId="{AAA312F7-C095-0F46-9169-7F8467FD7AAF}" destId="{0C289A78-B80D-DA4A-8FD7-EC7A2F2CBBF6}" srcOrd="1" destOrd="0" presId="urn:microsoft.com/office/officeart/2008/layout/CircleAccentTimeline"/>
    <dgm:cxn modelId="{833C6EA4-1EF8-C847-A8A5-B4732595232A}" type="presParOf" srcId="{AAA312F7-C095-0F46-9169-7F8467FD7AAF}" destId="{3AD41C52-D977-3844-802E-40CD1D931D27}" srcOrd="2" destOrd="0" presId="urn:microsoft.com/office/officeart/2008/layout/CircleAccentTimeline"/>
    <dgm:cxn modelId="{2BD230C2-6950-174D-A137-165D8E50E391}" type="presParOf" srcId="{D2E8D7D7-0892-4B49-AF1D-9491E28C03A6}" destId="{9E90BBD3-0E3B-F64D-98A5-E9552F90B435}" srcOrd="16" destOrd="0" presId="urn:microsoft.com/office/officeart/2008/layout/CircleAccentTimeline"/>
    <dgm:cxn modelId="{AC1B77E5-AE70-3845-90C2-E8A618BA50C3}" type="presParOf" srcId="{D2E8D7D7-0892-4B49-AF1D-9491E28C03A6}" destId="{56A2987D-D1CD-CE45-AE1E-993A8330E1DC}" srcOrd="17" destOrd="0" presId="urn:microsoft.com/office/officeart/2008/layout/CircleAccentTimeline"/>
    <dgm:cxn modelId="{E1CB2D28-6B0A-FB46-87EA-853EE529C22F}" type="presParOf" srcId="{D2E8D7D7-0892-4B49-AF1D-9491E28C03A6}" destId="{8E8EC665-4ADA-7849-8699-F62CD9781A31}" srcOrd="18" destOrd="0" presId="urn:microsoft.com/office/officeart/2008/layout/CircleAccentTimeline"/>
    <dgm:cxn modelId="{AAD3990E-F679-6B40-8498-A838BE30E4CD}" type="presParOf" srcId="{8E8EC665-4ADA-7849-8699-F62CD9781A31}" destId="{EAA2ECF8-9109-2649-BDC9-AA04A1B66AF0}" srcOrd="0" destOrd="0" presId="urn:microsoft.com/office/officeart/2008/layout/CircleAccentTimeline"/>
    <dgm:cxn modelId="{81A52EE6-E0CB-444B-8E1D-340EFF167942}" type="presParOf" srcId="{8E8EC665-4ADA-7849-8699-F62CD9781A31}" destId="{DE707F85-76F2-1B43-857F-6E2B7BD0D16D}" srcOrd="1" destOrd="0" presId="urn:microsoft.com/office/officeart/2008/layout/CircleAccentTimeline"/>
    <dgm:cxn modelId="{07A91E19-9BFB-3C4F-8A4C-3194996710D1}" type="presParOf" srcId="{8E8EC665-4ADA-7849-8699-F62CD9781A31}" destId="{1D0BD98B-CBC0-B14A-98F4-7623DC071947}" srcOrd="2" destOrd="0" presId="urn:microsoft.com/office/officeart/2008/layout/CircleAccentTimeline"/>
    <dgm:cxn modelId="{39E16900-004D-D749-B73F-EB1146925E44}" type="presParOf" srcId="{D2E8D7D7-0892-4B49-AF1D-9491E28C03A6}" destId="{0389E248-48C7-2849-BBE3-288489A6C938}" srcOrd="19" destOrd="0" presId="urn:microsoft.com/office/officeart/2008/layout/CircleAccentTimeline"/>
    <dgm:cxn modelId="{4FF75647-AF9F-1749-8C6B-FDBE291F1983}" type="presParOf" srcId="{D2E8D7D7-0892-4B49-AF1D-9491E28C03A6}" destId="{7F508E55-15E4-494A-8937-F0012298458B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B082B7-9B92-4AEC-8B22-F991F69B177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8047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9F2684-24E5-428B-92F0-C3BBB9E5201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02406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0FD74D-AE8D-4B02-A984-2202C3FF7046}" type="slidenum">
              <a:rPr lang="en-US" altLang="fr-FR" sz="1200"/>
              <a:pPr/>
              <a:t>2</a:t>
            </a:fld>
            <a:endParaRPr lang="en-US" alt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242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fr-FR" sz="1000">
                <a:solidFill>
                  <a:schemeClr val="bg1"/>
                </a:solidFill>
                <a:latin typeface="Univers" pitchFamily="34" charset="0"/>
              </a:rPr>
            </a:br>
            <a:endParaRPr lang="en-US" altLang="fr-FR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fr-FR" sz="1200" b="1" smtClean="0">
                <a:solidFill>
                  <a:srgbClr val="0C4B84"/>
                </a:solidFill>
              </a:rPr>
              <a:t> </a:t>
            </a:r>
            <a:endParaRPr lang="en-US" altLang="fr-FR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fr-FR" sz="1200" b="1" smtClean="0">
                <a:solidFill>
                  <a:srgbClr val="0C4B84"/>
                </a:solidFill>
              </a:rPr>
              <a:t> </a:t>
            </a:r>
            <a:endParaRPr lang="en-US" altLang="fr-FR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fr-FR" sz="1000" smtClean="0">
                <a:solidFill>
                  <a:srgbClr val="000000"/>
                </a:solidFill>
              </a:rPr>
              <a:t> </a:t>
            </a:r>
            <a:endParaRPr lang="en-US" altLang="fr-FR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Author</a:t>
            </a:r>
          </a:p>
          <a:p>
            <a:r>
              <a:rPr lang="en-US"/>
              <a:t>Organization</a:t>
            </a:r>
          </a:p>
          <a:p>
            <a:r>
              <a:rPr lang="en-US"/>
              <a:t>Country</a:t>
            </a:r>
          </a:p>
          <a:p>
            <a:r>
              <a:rPr lang="en-US"/>
              <a:t>Email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3609975" cy="268287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321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37E8E-7BE9-4585-BD2E-5F2D672FC1B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101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2C8E1-3655-4E05-A7F6-3631CDB2B65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605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B1774-0929-4964-80A2-DBBFBFDB632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49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AFA32-8FBD-4BA1-AAAC-4E81892E7DC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873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47782-7497-42BF-BDDB-F6187B353A8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662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53A5E-5602-4C15-8A7A-DD31A299D88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03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DB23-90D9-490F-B93C-8E6C172CCA9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443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EAB96-3653-40FF-B413-B41361AE042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2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595CE-F541-4AA0-AD1B-17CCE85AFA2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45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4CE8E-D4E6-4448-82A0-1BCC13E652F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69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FFE21-742E-4AA1-9701-CA454726AC6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2489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Univers" pitchFamily="34" charset="0"/>
              </a:defRPr>
            </a:lvl1pPr>
          </a:lstStyle>
          <a:p>
            <a:r>
              <a:rPr lang="fr-FR" altLang="fr-FR"/>
              <a:t>DAKAR, Sénégal, 24 – 25 Mars 2015</a:t>
            </a:r>
            <a:endParaRPr lang="en-US" altLang="fr-FR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237288"/>
            <a:ext cx="1366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CECE2-83FC-4C95-9A1B-AF1A93B1FA13}" type="slidenum">
              <a:rPr lang="en-US" altLang="fr-FR"/>
              <a:pPr/>
              <a:t>‹#›</a:t>
            </a:fld>
            <a:endParaRPr lang="en-US" altLang="fr-FR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file:///G:\Document3!OLE_LINK9" TargetMode="External"/><Relationship Id="rId7" Type="http://schemas.openxmlformats.org/officeDocument/2006/relationships/oleObject" Target="file:///G:\Document3!OLE_LINK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file:///G:\Document3!OLE_LINK10" TargetMode="Externa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3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file:///G:\Document3!OLE_LINK7" TargetMode="Externa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3!OLE_LINK1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3!OLE_LINK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473825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bg2"/>
                </a:solidFill>
                <a:latin typeface="Univers" pitchFamily="34" charset="0"/>
              </a:rPr>
              <a:t>DAKAR, Senegal, 24 - March 25, 2015</a:t>
            </a:r>
            <a:endParaRPr lang="en-US" altLang="fr-FR" sz="1400">
              <a:solidFill>
                <a:schemeClr val="bg2"/>
              </a:solidFill>
              <a:latin typeface="Univers" pitchFamily="34" charset="0"/>
            </a:endParaRP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7950" y="2781300"/>
            <a:ext cx="8856663" cy="1882775"/>
          </a:xfrm>
        </p:spPr>
        <p:txBody>
          <a:bodyPr/>
          <a:lstStyle/>
          <a:p>
            <a:r>
              <a:rPr lang="fr-FR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AUDIT OF THE QOS OF MOBILE TELEPHONY NETWORKS 2G/ 3G: THE CASE OF COTE D'IVOIRE</a:t>
            </a:r>
            <a:endParaRPr lang="fr-FR" altLang="fr-FR" smtClean="0"/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724400"/>
            <a:ext cx="7488237" cy="1227138"/>
          </a:xfrm>
        </p:spPr>
        <p:txBody>
          <a:bodyPr/>
          <a:lstStyle/>
          <a:p>
            <a:r>
              <a:rPr lang="en-GB" altLang="fr-FR" sz="1400" b="1" dirty="0" err="1" smtClean="0"/>
              <a:t>Fabrice</a:t>
            </a:r>
            <a:r>
              <a:rPr lang="en-GB" altLang="fr-FR" sz="1400" b="1" dirty="0" smtClean="0"/>
              <a:t> KOUHON </a:t>
            </a:r>
            <a:r>
              <a:rPr lang="en-GB" altLang="fr-FR" sz="1400" b="1" dirty="0" err="1" smtClean="0"/>
              <a:t>Derou</a:t>
            </a:r>
            <a:r>
              <a:rPr lang="en-GB" altLang="fr-FR" sz="1400" dirty="0" smtClean="0"/>
              <a:t>,</a:t>
            </a:r>
          </a:p>
          <a:p>
            <a:r>
              <a:rPr lang="en-GB" altLang="fr-FR" sz="1400" dirty="0" smtClean="0"/>
              <a:t>Chef de service de la Quality de Service, </a:t>
            </a:r>
          </a:p>
          <a:p>
            <a:r>
              <a:rPr lang="en-GB" altLang="fr-FR" sz="1400" dirty="0" err="1" smtClean="0"/>
              <a:t>Autorité</a:t>
            </a:r>
            <a:r>
              <a:rPr lang="en-GB" altLang="fr-FR" sz="1400" dirty="0" smtClean="0"/>
              <a:t> de Regulation des </a:t>
            </a:r>
            <a:r>
              <a:rPr lang="en-GB" altLang="fr-FR" sz="1400" dirty="0" err="1" smtClean="0"/>
              <a:t>Télécommunications</a:t>
            </a:r>
            <a:r>
              <a:rPr lang="en-GB" altLang="fr-FR" sz="1400" dirty="0" smtClean="0"/>
              <a:t>/TIC de Côte D’Ivoire</a:t>
            </a:r>
          </a:p>
          <a:p>
            <a:r>
              <a:rPr lang="fr-FR" altLang="fr-FR" sz="1400" dirty="0" smtClean="0"/>
              <a:t>K</a:t>
            </a:r>
            <a:r>
              <a:rPr lang="en-GB" altLang="fr-FR" sz="1400" dirty="0" smtClean="0"/>
              <a:t>ouhon.derou@artci.ci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71438" y="1187450"/>
            <a:ext cx="88931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400" b="1">
                <a:solidFill>
                  <a:schemeClr val="bg2"/>
                </a:solidFill>
              </a:rPr>
              <a:t>FORUM ON THE STANDARDIZATION IN AFRICA</a:t>
            </a:r>
          </a:p>
          <a:p>
            <a:pPr algn="ctr"/>
            <a:endParaRPr lang="en-US" altLang="fr-FR" sz="1800" b="1">
              <a:solidFill>
                <a:srgbClr val="22228B"/>
              </a:solidFill>
            </a:endParaRPr>
          </a:p>
          <a:p>
            <a:pPr algn="ctr"/>
            <a:r>
              <a:rPr lang="en-US" altLang="fr-FR" sz="1800" b="1">
                <a:solidFill>
                  <a:srgbClr val="22228B"/>
                </a:solidFill>
              </a:rPr>
              <a:t>(Dakar, Senegal, March 24-25 2015)</a:t>
            </a:r>
            <a:endParaRPr lang="en-US" altLang="fr-FR" sz="1800" b="1">
              <a:solidFill>
                <a:schemeClr val="bg2"/>
              </a:solidFill>
            </a:endParaRPr>
          </a:p>
        </p:txBody>
      </p:sp>
      <p:sp>
        <p:nvSpPr>
          <p:cNvPr id="16389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16390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16391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16392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fr-FR"/>
          </a:p>
        </p:txBody>
      </p:sp>
      <p:pic>
        <p:nvPicPr>
          <p:cNvPr id="16394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701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ag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055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mag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06400"/>
            <a:ext cx="103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69317" cy="5021280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pPr>
              <a:buFontTx/>
              <a:buChar char="-"/>
            </a:pPr>
            <a:r>
              <a:rPr lang="fr-FR" altLang="fr-FR" sz="1600" dirty="0" smtClean="0"/>
              <a:t>The modes of action: 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INDOOR/IN CAR/OUTDOOR</a:t>
            </a:r>
          </a:p>
          <a:p>
            <a:pPr>
              <a:buFontTx/>
              <a:buChar char="•"/>
            </a:pPr>
            <a:r>
              <a:rPr lang="fr-FR" altLang="fr-FR" sz="1600" dirty="0" smtClean="0">
                <a:solidFill>
                  <a:srgbClr val="000000"/>
                </a:solidFill>
              </a:rPr>
              <a:t>The MultiMedia services/Internet</a:t>
            </a:r>
          </a:p>
          <a:p>
            <a:pPr>
              <a:buFontTx/>
              <a:buNone/>
            </a:pPr>
            <a:endParaRPr lang="fr-FR" altLang="fr-FR" sz="16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fr-FR" altLang="fr-FR" sz="1200" dirty="0" err="1" smtClean="0"/>
              <a:t>Videophony</a:t>
            </a:r>
            <a:r>
              <a:rPr lang="fr-FR" altLang="fr-FR" sz="1200" dirty="0" smtClean="0"/>
              <a:t>: </a:t>
            </a:r>
          </a:p>
          <a:p>
            <a:pPr>
              <a:buFontTx/>
              <a:buNone/>
            </a:pPr>
            <a:r>
              <a:rPr lang="fr-FR" altLang="fr-FR" sz="1200" dirty="0" smtClean="0"/>
              <a:t>The </a:t>
            </a:r>
            <a:r>
              <a:rPr lang="fr-FR" altLang="fr-FR" sz="1200" dirty="0" err="1" smtClean="0"/>
              <a:t>principle</a:t>
            </a:r>
            <a:r>
              <a:rPr lang="fr-FR" altLang="fr-FR" sz="1200" dirty="0" smtClean="0"/>
              <a:t> of </a:t>
            </a:r>
            <a:r>
              <a:rPr lang="fr-FR" altLang="fr-FR" sz="1200" dirty="0" err="1" smtClean="0"/>
              <a:t>videophony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measurement</a:t>
            </a:r>
            <a:r>
              <a:rPr lang="fr-FR" altLang="fr-FR" sz="1200" dirty="0" smtClean="0"/>
              <a:t>  </a:t>
            </a:r>
            <a:r>
              <a:rPr lang="fr-FR" altLang="fr-FR" sz="1200" dirty="0" err="1" smtClean="0"/>
              <a:t>is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assess</a:t>
            </a:r>
            <a:r>
              <a:rPr lang="fr-FR" altLang="fr-FR" sz="1200" dirty="0" smtClean="0"/>
              <a:t> the </a:t>
            </a:r>
            <a:r>
              <a:rPr lang="fr-FR" altLang="fr-FR" sz="1200" dirty="0" err="1" smtClean="0"/>
              <a:t>ability</a:t>
            </a:r>
            <a:r>
              <a:rPr lang="fr-FR" altLang="fr-FR" sz="1200" dirty="0" smtClean="0"/>
              <a:t> of a </a:t>
            </a:r>
            <a:r>
              <a:rPr lang="fr-FR" altLang="fr-FR" sz="1200" dirty="0" err="1" smtClean="0"/>
              <a:t>subscriber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access</a:t>
            </a:r>
            <a:r>
              <a:rPr lang="fr-FR" altLang="fr-FR" sz="1200" dirty="0" smtClean="0"/>
              <a:t> the network, to </a:t>
            </a:r>
            <a:r>
              <a:rPr lang="fr-FR" altLang="fr-FR" sz="1200" dirty="0" err="1" smtClean="0"/>
              <a:t>maintain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its</a:t>
            </a:r>
            <a:r>
              <a:rPr lang="fr-FR" altLang="fr-FR" sz="1200" dirty="0" smtClean="0"/>
              <a:t> communication for a </a:t>
            </a:r>
            <a:r>
              <a:rPr lang="fr-FR" altLang="fr-FR" sz="1200" dirty="0" err="1" smtClean="0"/>
              <a:t>duration</a:t>
            </a:r>
            <a:r>
              <a:rPr lang="fr-FR" altLang="fr-FR" sz="1200" dirty="0" smtClean="0"/>
              <a:t> of 2 minutes and talk  </a:t>
            </a:r>
            <a:r>
              <a:rPr lang="fr-FR" altLang="fr-FR" sz="1200" dirty="0" err="1" smtClean="0"/>
              <a:t>properly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his</a:t>
            </a:r>
            <a:r>
              <a:rPr lang="fr-FR" altLang="fr-FR" sz="1200" dirty="0" smtClean="0"/>
              <a:t>/</a:t>
            </a:r>
            <a:r>
              <a:rPr lang="fr-FR" altLang="fr-FR" sz="1200" dirty="0" err="1" smtClean="0"/>
              <a:t>her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interlocutor</a:t>
            </a:r>
            <a:r>
              <a:rPr lang="fr-FR" altLang="fr-FR" sz="1200" dirty="0" smtClean="0"/>
              <a:t> in </a:t>
            </a:r>
            <a:r>
              <a:rPr lang="fr-FR" altLang="fr-FR" sz="1200" dirty="0" err="1" smtClean="0"/>
              <a:t>covered</a:t>
            </a:r>
            <a:r>
              <a:rPr lang="fr-FR" altLang="fr-FR" sz="1200" dirty="0" smtClean="0"/>
              <a:t> areas </a:t>
            </a:r>
            <a:r>
              <a:rPr lang="fr-FR" altLang="fr-FR" sz="1200" dirty="0" err="1" smtClean="0"/>
              <a:t>where</a:t>
            </a:r>
            <a:r>
              <a:rPr lang="fr-FR" altLang="fr-FR" sz="1200" dirty="0" smtClean="0"/>
              <a:t> the network of the 3G </a:t>
            </a:r>
            <a:r>
              <a:rPr lang="fr-FR" altLang="fr-FR" sz="1200" dirty="0" err="1" smtClean="0"/>
              <a:t>operator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is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available</a:t>
            </a:r>
            <a:r>
              <a:rPr lang="fr-FR" altLang="fr-FR" sz="1200" dirty="0" smtClean="0"/>
              <a:t> </a:t>
            </a:r>
          </a:p>
          <a:p>
            <a:pPr>
              <a:buFontTx/>
              <a:buChar char="•"/>
            </a:pPr>
            <a:r>
              <a:rPr lang="fr-FR" altLang="fr-FR" sz="1200" dirty="0" smtClean="0"/>
              <a:t>Successive calls to 120s </a:t>
            </a:r>
            <a:r>
              <a:rPr lang="fr-FR" altLang="fr-FR" sz="1200" dirty="0" err="1" smtClean="0"/>
              <a:t>with</a:t>
            </a:r>
            <a:r>
              <a:rPr lang="fr-FR" altLang="fr-FR" sz="1200" dirty="0" smtClean="0"/>
              <a:t> an </a:t>
            </a:r>
            <a:r>
              <a:rPr lang="fr-FR" altLang="fr-FR" sz="1200" dirty="0" err="1" smtClean="0"/>
              <a:t>idle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length</a:t>
            </a:r>
            <a:r>
              <a:rPr lang="fr-FR" altLang="fr-FR" sz="1200" dirty="0" smtClean="0"/>
              <a:t> of 30s</a:t>
            </a:r>
          </a:p>
          <a:p>
            <a:pPr>
              <a:buFontTx/>
              <a:buChar char="•"/>
            </a:pPr>
            <a:endParaRPr lang="fr-FR" altLang="fr-FR" sz="1200" dirty="0" smtClean="0"/>
          </a:p>
          <a:p>
            <a:pPr>
              <a:buFontTx/>
              <a:buNone/>
            </a:pPr>
            <a:r>
              <a:rPr lang="fr-FR" altLang="fr-FR" sz="1200" dirty="0" smtClean="0"/>
              <a:t>MMS:</a:t>
            </a:r>
          </a:p>
          <a:p>
            <a:pPr>
              <a:buFontTx/>
              <a:buNone/>
            </a:pPr>
            <a:r>
              <a:rPr lang="fr-FR" altLang="fr-FR" sz="1200" dirty="0" smtClean="0"/>
              <a:t>The </a:t>
            </a:r>
            <a:r>
              <a:rPr lang="fr-FR" altLang="fr-FR" sz="1200" dirty="0" err="1" smtClean="0"/>
              <a:t>principle</a:t>
            </a:r>
            <a:r>
              <a:rPr lang="fr-FR" altLang="fr-FR" sz="1200" dirty="0" smtClean="0"/>
              <a:t> of MMS  </a:t>
            </a:r>
            <a:r>
              <a:rPr lang="fr-FR" altLang="fr-FR" sz="1200" dirty="0" err="1" smtClean="0"/>
              <a:t>measurement</a:t>
            </a:r>
            <a:r>
              <a:rPr lang="fr-FR" altLang="fr-FR" sz="1200" dirty="0" smtClean="0"/>
              <a:t>  </a:t>
            </a:r>
            <a:r>
              <a:rPr lang="fr-FR" altLang="fr-FR" sz="1200" dirty="0" err="1" smtClean="0"/>
              <a:t>is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assess</a:t>
            </a:r>
            <a:r>
              <a:rPr lang="fr-FR" altLang="fr-FR" sz="1200" dirty="0" smtClean="0"/>
              <a:t> the </a:t>
            </a:r>
            <a:r>
              <a:rPr lang="fr-FR" altLang="fr-FR" sz="1200" dirty="0" err="1" smtClean="0"/>
              <a:t>possibility</a:t>
            </a:r>
            <a:r>
              <a:rPr lang="fr-FR" altLang="fr-FR" sz="1200" dirty="0" smtClean="0"/>
              <a:t> for </a:t>
            </a:r>
            <a:r>
              <a:rPr lang="fr-FR" altLang="fr-FR" sz="1200" dirty="0" err="1" smtClean="0"/>
              <a:t>sending</a:t>
            </a:r>
            <a:r>
              <a:rPr lang="fr-FR" altLang="fr-FR" sz="1200" dirty="0" smtClean="0"/>
              <a:t> an MMS and a good </a:t>
            </a:r>
            <a:r>
              <a:rPr lang="fr-FR" altLang="fr-FR" sz="1200" dirty="0" err="1" smtClean="0"/>
              <a:t>receiving</a:t>
            </a:r>
            <a:r>
              <a:rPr lang="fr-FR" altLang="fr-FR" sz="1200" dirty="0" smtClean="0"/>
              <a:t> in a </a:t>
            </a:r>
            <a:r>
              <a:rPr lang="fr-FR" altLang="fr-FR" sz="1200" dirty="0" err="1" smtClean="0"/>
              <a:t>reasonable</a:t>
            </a:r>
            <a:r>
              <a:rPr lang="fr-FR" altLang="fr-FR" sz="1200" dirty="0" smtClean="0"/>
              <a:t> time, </a:t>
            </a:r>
            <a:r>
              <a:rPr lang="fr-FR" altLang="fr-FR" sz="1200" dirty="0" err="1" smtClean="0"/>
              <a:t>without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error</a:t>
            </a:r>
            <a:r>
              <a:rPr lang="fr-FR" altLang="fr-FR" sz="1200" dirty="0" smtClean="0"/>
              <a:t>.</a:t>
            </a:r>
          </a:p>
          <a:p>
            <a:pPr>
              <a:buFontTx/>
              <a:buChar char="•"/>
            </a:pPr>
            <a:r>
              <a:rPr lang="fr-FR" altLang="fr-FR" sz="1200" dirty="0" err="1" smtClean="0"/>
              <a:t>Issuing</a:t>
            </a:r>
            <a:r>
              <a:rPr lang="fr-FR" altLang="fr-FR" sz="1200" dirty="0" smtClean="0"/>
              <a:t> of MMS </a:t>
            </a:r>
            <a:r>
              <a:rPr lang="fr-FR" altLang="fr-FR" sz="1200" dirty="0" err="1" smtClean="0"/>
              <a:t>text</a:t>
            </a:r>
            <a:r>
              <a:rPr lang="fr-FR" altLang="fr-FR" sz="1200" dirty="0" smtClean="0"/>
              <a:t>+image of 20kb successive </a:t>
            </a:r>
          </a:p>
          <a:p>
            <a:pPr>
              <a:buFontTx/>
              <a:buChar char="•"/>
            </a:pPr>
            <a:endParaRPr lang="fr-FR" altLang="fr-FR" sz="1200" dirty="0" smtClean="0"/>
          </a:p>
          <a:p>
            <a:pPr>
              <a:buFontTx/>
              <a:buNone/>
            </a:pPr>
            <a:r>
              <a:rPr lang="fr-FR" altLang="fr-FR" sz="1200" dirty="0" smtClean="0"/>
              <a:t>DATA: </a:t>
            </a:r>
          </a:p>
          <a:p>
            <a:pPr>
              <a:buFontTx/>
              <a:buNone/>
            </a:pPr>
            <a:r>
              <a:rPr lang="fr-FR" altLang="fr-FR" sz="1200" dirty="0" smtClean="0"/>
              <a:t>The </a:t>
            </a:r>
            <a:r>
              <a:rPr lang="fr-FR" altLang="fr-FR" sz="1200" dirty="0" err="1" smtClean="0"/>
              <a:t>principle</a:t>
            </a:r>
            <a:r>
              <a:rPr lang="fr-FR" altLang="fr-FR" sz="1200" dirty="0" smtClean="0"/>
              <a:t> of the DATA  </a:t>
            </a:r>
            <a:r>
              <a:rPr lang="fr-FR" altLang="fr-FR" sz="1200" dirty="0" err="1" smtClean="0"/>
              <a:t>measurement</a:t>
            </a:r>
            <a:r>
              <a:rPr lang="fr-FR" altLang="fr-FR" sz="1200" dirty="0" smtClean="0"/>
              <a:t>  </a:t>
            </a:r>
            <a:r>
              <a:rPr lang="fr-FR" altLang="fr-FR" sz="1200" dirty="0" err="1" smtClean="0"/>
              <a:t>is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assess</a:t>
            </a:r>
            <a:r>
              <a:rPr lang="fr-FR" altLang="fr-FR" sz="1200" dirty="0" smtClean="0"/>
              <a:t> the  </a:t>
            </a:r>
            <a:r>
              <a:rPr lang="fr-FR" altLang="fr-FR" sz="1200" dirty="0" err="1" smtClean="0"/>
              <a:t>possibility</a:t>
            </a:r>
            <a:r>
              <a:rPr lang="fr-FR" altLang="fr-FR" sz="1200" dirty="0" smtClean="0"/>
              <a:t> for  </a:t>
            </a:r>
            <a:r>
              <a:rPr lang="fr-FR" altLang="fr-FR" sz="1200" dirty="0" err="1" smtClean="0"/>
              <a:t>downloading</a:t>
            </a:r>
            <a:r>
              <a:rPr lang="fr-FR" altLang="fr-FR" sz="1200" dirty="0" smtClean="0"/>
              <a:t>  a data file and  </a:t>
            </a:r>
            <a:r>
              <a:rPr lang="fr-FR" altLang="fr-FR" sz="1200" dirty="0" err="1" smtClean="0"/>
              <a:t>its</a:t>
            </a:r>
            <a:r>
              <a:rPr lang="fr-FR" altLang="fr-FR" sz="1200" dirty="0" smtClean="0"/>
              <a:t> good </a:t>
            </a:r>
            <a:r>
              <a:rPr lang="fr-FR" altLang="fr-FR" sz="1200" dirty="0" err="1" smtClean="0"/>
              <a:t>receiving</a:t>
            </a:r>
            <a:r>
              <a:rPr lang="fr-FR" altLang="fr-FR" sz="1200" dirty="0" smtClean="0"/>
              <a:t> in a </a:t>
            </a:r>
            <a:r>
              <a:rPr lang="fr-FR" altLang="fr-FR" sz="1200" dirty="0" err="1" smtClean="0"/>
              <a:t>reasonable</a:t>
            </a:r>
            <a:r>
              <a:rPr lang="fr-FR" altLang="fr-FR" sz="1200" dirty="0" smtClean="0"/>
              <a:t> time, </a:t>
            </a:r>
            <a:r>
              <a:rPr lang="fr-FR" altLang="fr-FR" sz="1200" dirty="0" err="1" smtClean="0"/>
              <a:t>without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error</a:t>
            </a:r>
            <a:r>
              <a:rPr lang="fr-FR" altLang="fr-FR" sz="1200" dirty="0" smtClean="0"/>
              <a:t> or for </a:t>
            </a:r>
            <a:r>
              <a:rPr lang="fr-FR" altLang="fr-FR" sz="1200" dirty="0" err="1" smtClean="0"/>
              <a:t>navigating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easily</a:t>
            </a:r>
            <a:r>
              <a:rPr lang="fr-FR" altLang="fr-FR" sz="1200" dirty="0" smtClean="0"/>
              <a:t> on a web site or </a:t>
            </a:r>
            <a:r>
              <a:rPr lang="fr-FR" altLang="fr-FR" sz="1200" dirty="0" err="1" smtClean="0"/>
              <a:t>even</a:t>
            </a:r>
            <a:r>
              <a:rPr lang="fr-FR" altLang="fr-FR" sz="1200" dirty="0" smtClean="0"/>
              <a:t> for </a:t>
            </a:r>
            <a:r>
              <a:rPr lang="fr-FR" altLang="fr-FR" sz="1200" dirty="0" err="1" smtClean="0"/>
              <a:t>watching</a:t>
            </a:r>
            <a:r>
              <a:rPr lang="fr-FR" altLang="fr-FR" sz="1200" dirty="0" smtClean="0"/>
              <a:t>  a streaming </a:t>
            </a:r>
            <a:r>
              <a:rPr lang="fr-FR" altLang="fr-FR" sz="1200" dirty="0" err="1" smtClean="0"/>
              <a:t>video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easily</a:t>
            </a:r>
            <a:r>
              <a:rPr lang="fr-FR" altLang="fr-FR" sz="1200" dirty="0" smtClean="0"/>
              <a:t> and </a:t>
            </a:r>
            <a:r>
              <a:rPr lang="fr-FR" altLang="fr-FR" sz="1200" dirty="0" err="1" smtClean="0"/>
              <a:t>without</a:t>
            </a:r>
            <a:r>
              <a:rPr lang="fr-FR" altLang="fr-FR" sz="1200" dirty="0" smtClean="0"/>
              <a:t> interruption</a:t>
            </a:r>
          </a:p>
          <a:p>
            <a:pPr>
              <a:buFontTx/>
              <a:buChar char="•"/>
            </a:pPr>
            <a:r>
              <a:rPr lang="fr-FR" altLang="fr-FR" sz="1200" dirty="0" smtClean="0"/>
              <a:t>FTP UL/DL to an FTP server via </a:t>
            </a:r>
            <a:r>
              <a:rPr lang="fr-FR" altLang="fr-FR" sz="1200" dirty="0" err="1" smtClean="0"/>
              <a:t>Dongle</a:t>
            </a:r>
            <a:r>
              <a:rPr lang="fr-FR" altLang="fr-FR" sz="1200" dirty="0" smtClean="0"/>
              <a:t> and Smartphone</a:t>
            </a:r>
          </a:p>
          <a:p>
            <a:pPr>
              <a:buFontTx/>
              <a:buChar char="•"/>
            </a:pPr>
            <a:r>
              <a:rPr lang="fr-FR" altLang="fr-FR" sz="1200" dirty="0" smtClean="0"/>
              <a:t>HTTP </a:t>
            </a:r>
            <a:r>
              <a:rPr lang="fr-FR" altLang="fr-FR" sz="1200" dirty="0" err="1" smtClean="0"/>
              <a:t>Browsing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toward</a:t>
            </a:r>
            <a:r>
              <a:rPr lang="fr-FR" altLang="fr-FR" sz="1200" dirty="0" smtClean="0"/>
              <a:t> the  </a:t>
            </a:r>
            <a:r>
              <a:rPr lang="fr-FR" altLang="fr-FR" sz="1200" dirty="0" err="1" smtClean="0"/>
              <a:t>most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famous</a:t>
            </a:r>
            <a:r>
              <a:rPr lang="fr-FR" altLang="fr-FR" sz="1200" dirty="0" smtClean="0"/>
              <a:t>  of </a:t>
            </a:r>
            <a:r>
              <a:rPr lang="fr-FR" altLang="fr-FR" sz="1200" dirty="0" err="1" smtClean="0"/>
              <a:t>reference</a:t>
            </a:r>
            <a:r>
              <a:rPr lang="fr-FR" altLang="fr-FR" sz="1200" dirty="0" smtClean="0"/>
              <a:t> sites</a:t>
            </a:r>
          </a:p>
          <a:p>
            <a:pPr>
              <a:buFontTx/>
              <a:buChar char="•"/>
            </a:pPr>
            <a:r>
              <a:rPr lang="fr-FR" altLang="fr-FR" sz="1200" dirty="0" smtClean="0"/>
              <a:t>Streaming </a:t>
            </a:r>
            <a:r>
              <a:rPr lang="fr-FR" altLang="fr-FR" sz="1200" dirty="0" err="1" smtClean="0"/>
              <a:t>from</a:t>
            </a:r>
            <a:r>
              <a:rPr lang="fr-FR" altLang="fr-FR" sz="1200" dirty="0" smtClean="0"/>
              <a:t> a server</a:t>
            </a:r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468313" y="1135063"/>
            <a:ext cx="8229600" cy="4525962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indicators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their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reference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thresholds</a:t>
            </a:r>
            <a:endParaRPr lang="fr-FR" altLang="fr-FR" sz="1600" dirty="0" smtClean="0"/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  <p:graphicFrame>
        <p:nvGraphicFramePr>
          <p:cNvPr id="27652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1388"/>
              </p:ext>
            </p:extLst>
          </p:nvPr>
        </p:nvGraphicFramePr>
        <p:xfrm>
          <a:off x="107950" y="1916831"/>
          <a:ext cx="4403725" cy="374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Document" r:id="rId3" imgW="6061680" imgH="3684240" progId="Word.Document.12">
                  <p:link updateAutomatic="1"/>
                </p:oleObj>
              </mc:Choice>
              <mc:Fallback>
                <p:oleObj name="Document" r:id="rId3" imgW="6061680" imgH="3684240" progId="Word.Document.12">
                  <p:link updateAutomatic="1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916831"/>
                        <a:ext cx="4403725" cy="3744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1081"/>
              </p:ext>
            </p:extLst>
          </p:nvPr>
        </p:nvGraphicFramePr>
        <p:xfrm>
          <a:off x="4211638" y="1916832"/>
          <a:ext cx="504031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Document" r:id="rId5" imgW="6107400" imgH="2358720" progId="Word.Document.12">
                  <p:link updateAutomatic="1"/>
                </p:oleObj>
              </mc:Choice>
              <mc:Fallback>
                <p:oleObj name="Document" r:id="rId5" imgW="6107400" imgH="2358720" progId="Word.Document.12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16832"/>
                        <a:ext cx="5040312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t 8"/>
          <p:cNvGraphicFramePr>
            <a:graphicFrameLocks noChangeAspect="1"/>
          </p:cNvGraphicFramePr>
          <p:nvPr/>
        </p:nvGraphicFramePr>
        <p:xfrm>
          <a:off x="4067175" y="4437063"/>
          <a:ext cx="5329238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Document" r:id="rId7" imgW="6061680" imgH="2550600" progId="Word.Document.12">
                  <p:link updateAutomatic="1"/>
                </p:oleObj>
              </mc:Choice>
              <mc:Fallback>
                <p:oleObj name="Document" r:id="rId7" imgW="6061680" imgH="2550600" progId="Word.Document.12">
                  <p:link updateAutomatic="1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437063"/>
                        <a:ext cx="5329238" cy="270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86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indicators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their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reference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thresholds</a:t>
            </a:r>
            <a:endParaRPr lang="fr-FR" altLang="fr-FR" sz="1600" dirty="0" smtClean="0"/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  <p:graphicFrame>
        <p:nvGraphicFramePr>
          <p:cNvPr id="28676" name="Objet 7"/>
          <p:cNvGraphicFramePr>
            <a:graphicFrameLocks noChangeAspect="1"/>
          </p:cNvGraphicFramePr>
          <p:nvPr/>
        </p:nvGraphicFramePr>
        <p:xfrm>
          <a:off x="-180975" y="2060575"/>
          <a:ext cx="56896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Document" r:id="rId3" imgW="6061680" imgH="3785040" progId="Word.Document.12">
                  <p:link updateAutomatic="1"/>
                </p:oleObj>
              </mc:Choice>
              <mc:Fallback>
                <p:oleObj name="Document" r:id="rId3" imgW="6061680" imgH="3785040" progId="Word.Document.12">
                  <p:link updateAutomatic="1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2060575"/>
                        <a:ext cx="5689600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827088" y="5300663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28650" indent="-1714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chemeClr val="bg2"/>
                </a:solidFill>
              </a:rPr>
              <a:t>Rate of communications </a:t>
            </a:r>
            <a:r>
              <a:rPr lang="fr-FR" altLang="fr-FR" sz="1200" dirty="0" err="1">
                <a:solidFill>
                  <a:schemeClr val="bg2"/>
                </a:solidFill>
              </a:rPr>
              <a:t>incorrectly</a:t>
            </a:r>
            <a:r>
              <a:rPr lang="fr-FR" altLang="fr-FR" sz="1200" dirty="0">
                <a:solidFill>
                  <a:schemeClr val="bg2"/>
                </a:solidFill>
              </a:rPr>
              <a:t> </a:t>
            </a:r>
            <a:r>
              <a:rPr lang="fr-FR" altLang="fr-FR" sz="1200" dirty="0" err="1">
                <a:solidFill>
                  <a:schemeClr val="bg2"/>
                </a:solidFill>
              </a:rPr>
              <a:t>billed</a:t>
            </a:r>
            <a:r>
              <a:rPr lang="fr-FR" altLang="fr-FR" sz="1200" dirty="0">
                <a:solidFill>
                  <a:schemeClr val="bg2"/>
                </a:solidFill>
              </a:rPr>
              <a:t> </a:t>
            </a:r>
            <a:r>
              <a:rPr lang="fr-FR" altLang="fr-FR" sz="1200" dirty="0" smtClean="0">
                <a:solidFill>
                  <a:schemeClr val="bg2"/>
                </a:solidFill>
              </a:rPr>
              <a:t> </a:t>
            </a:r>
            <a:r>
              <a:rPr lang="fr-FR" altLang="fr-FR" sz="1200" dirty="0" err="1">
                <a:solidFill>
                  <a:schemeClr val="bg2"/>
                </a:solidFill>
              </a:rPr>
              <a:t>zero</a:t>
            </a:r>
            <a:endParaRPr lang="fr-FR" altLang="fr-FR" sz="12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chemeClr val="bg2"/>
                </a:solidFill>
              </a:rPr>
              <a:t>Call Rates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forwarded</a:t>
            </a:r>
            <a:r>
              <a:rPr lang="fr-FR" altLang="fr-FR" sz="1200" dirty="0" smtClean="0">
                <a:solidFill>
                  <a:schemeClr val="bg2"/>
                </a:solidFill>
              </a:rPr>
              <a:t> to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voice</a:t>
            </a:r>
            <a:r>
              <a:rPr lang="fr-FR" altLang="fr-FR" sz="1200" dirty="0" smtClean="0">
                <a:solidFill>
                  <a:schemeClr val="bg2"/>
                </a:solidFill>
              </a:rPr>
              <a:t> mail of </a:t>
            </a:r>
            <a:r>
              <a:rPr lang="fr-FR" altLang="fr-FR" sz="1200" dirty="0">
                <a:solidFill>
                  <a:schemeClr val="bg2"/>
                </a:solidFill>
              </a:rPr>
              <a:t>least 3s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billed</a:t>
            </a:r>
            <a:r>
              <a:rPr lang="fr-FR" altLang="fr-FR" sz="1200" dirty="0" smtClean="0">
                <a:solidFill>
                  <a:schemeClr val="bg2"/>
                </a:solidFill>
              </a:rPr>
              <a:t>  </a:t>
            </a:r>
            <a:r>
              <a:rPr lang="fr-FR" altLang="fr-FR" sz="1200" dirty="0" err="1">
                <a:solidFill>
                  <a:schemeClr val="bg2"/>
                </a:solidFill>
              </a:rPr>
              <a:t>zero</a:t>
            </a:r>
            <a:endParaRPr lang="fr-FR" altLang="fr-FR" sz="12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chemeClr val="bg2"/>
                </a:solidFill>
              </a:rPr>
              <a:t>Rate of calls to the call </a:t>
            </a:r>
            <a:r>
              <a:rPr lang="fr-FR" altLang="fr-FR" sz="1200" dirty="0" smtClean="0">
                <a:solidFill>
                  <a:schemeClr val="bg2"/>
                </a:solidFill>
              </a:rPr>
              <a:t>center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successful</a:t>
            </a:r>
            <a:r>
              <a:rPr lang="fr-FR" altLang="fr-FR" sz="1200" dirty="0" smtClean="0">
                <a:solidFill>
                  <a:schemeClr val="bg2"/>
                </a:solidFill>
              </a:rPr>
              <a:t>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within</a:t>
            </a:r>
            <a:r>
              <a:rPr lang="fr-FR" altLang="fr-FR" sz="1200" dirty="0" smtClean="0">
                <a:solidFill>
                  <a:schemeClr val="bg2"/>
                </a:solidFill>
              </a:rPr>
              <a:t>  </a:t>
            </a:r>
            <a:r>
              <a:rPr lang="fr-FR" altLang="fr-FR" sz="1200" dirty="0">
                <a:solidFill>
                  <a:schemeClr val="bg2"/>
                </a:solidFill>
              </a:rPr>
              <a:t>20 s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greater</a:t>
            </a:r>
            <a:r>
              <a:rPr lang="fr-FR" altLang="fr-FR" sz="1200" dirty="0" smtClean="0">
                <a:solidFill>
                  <a:schemeClr val="bg2"/>
                </a:solidFill>
              </a:rPr>
              <a:t>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than</a:t>
            </a:r>
            <a:r>
              <a:rPr lang="fr-FR" altLang="fr-FR" sz="1200" dirty="0" smtClean="0">
                <a:solidFill>
                  <a:schemeClr val="bg2"/>
                </a:solidFill>
              </a:rPr>
              <a:t> 90</a:t>
            </a:r>
            <a:r>
              <a:rPr lang="fr-FR" altLang="fr-FR" sz="1200" dirty="0">
                <a:solidFill>
                  <a:schemeClr val="bg2"/>
                </a:solidFill>
              </a:rPr>
              <a:t>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chemeClr val="bg2"/>
                </a:solidFill>
              </a:rPr>
              <a:t>Rate of communications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attended</a:t>
            </a:r>
            <a:r>
              <a:rPr lang="fr-FR" altLang="fr-FR" sz="1200" dirty="0" smtClean="0">
                <a:solidFill>
                  <a:schemeClr val="bg2"/>
                </a:solidFill>
              </a:rPr>
              <a:t> by an  </a:t>
            </a:r>
            <a:r>
              <a:rPr lang="fr-FR" altLang="fr-FR" sz="1200" dirty="0" err="1">
                <a:solidFill>
                  <a:schemeClr val="bg2"/>
                </a:solidFill>
              </a:rPr>
              <a:t>operator</a:t>
            </a:r>
            <a:r>
              <a:rPr lang="fr-FR" altLang="fr-FR" sz="1200" dirty="0">
                <a:solidFill>
                  <a:schemeClr val="bg2"/>
                </a:solidFill>
              </a:rPr>
              <a:t> </a:t>
            </a:r>
            <a:r>
              <a:rPr lang="fr-FR" altLang="fr-FR" sz="1200" dirty="0" err="1" smtClean="0">
                <a:solidFill>
                  <a:schemeClr val="bg2"/>
                </a:solidFill>
              </a:rPr>
              <a:t>within</a:t>
            </a:r>
            <a:r>
              <a:rPr lang="fr-FR" altLang="fr-FR" sz="1200" dirty="0" smtClean="0">
                <a:solidFill>
                  <a:schemeClr val="bg2"/>
                </a:solidFill>
              </a:rPr>
              <a:t> one </a:t>
            </a:r>
            <a:r>
              <a:rPr lang="fr-FR" altLang="fr-FR" sz="1200" dirty="0">
                <a:solidFill>
                  <a:schemeClr val="bg2"/>
                </a:solidFill>
              </a:rPr>
              <a:t>minute </a:t>
            </a:r>
            <a:r>
              <a:rPr lang="fr-FR" altLang="fr-FR" sz="1200" dirty="0" err="1">
                <a:solidFill>
                  <a:schemeClr val="bg2"/>
                </a:solidFill>
              </a:rPr>
              <a:t>is</a:t>
            </a:r>
            <a:r>
              <a:rPr lang="fr-FR" altLang="fr-FR" sz="1200" dirty="0">
                <a:solidFill>
                  <a:schemeClr val="bg2"/>
                </a:solidFill>
              </a:rPr>
              <a:t> </a:t>
            </a:r>
            <a:r>
              <a:rPr lang="fr-FR" altLang="fr-FR" sz="1200" dirty="0" err="1">
                <a:solidFill>
                  <a:schemeClr val="bg2"/>
                </a:solidFill>
              </a:rPr>
              <a:t>greater</a:t>
            </a:r>
            <a:r>
              <a:rPr lang="fr-FR" altLang="fr-FR" sz="1200" dirty="0">
                <a:solidFill>
                  <a:schemeClr val="bg2"/>
                </a:solidFill>
              </a:rPr>
              <a:t> </a:t>
            </a:r>
            <a:r>
              <a:rPr lang="fr-FR" altLang="fr-FR" sz="1200" dirty="0" err="1">
                <a:solidFill>
                  <a:schemeClr val="bg2"/>
                </a:solidFill>
              </a:rPr>
              <a:t>than</a:t>
            </a:r>
            <a:r>
              <a:rPr lang="fr-FR" altLang="fr-FR" sz="1200" dirty="0">
                <a:solidFill>
                  <a:schemeClr val="bg2"/>
                </a:solidFill>
              </a:rPr>
              <a:t> 90% </a:t>
            </a:r>
          </a:p>
        </p:txBody>
      </p:sp>
      <p:graphicFrame>
        <p:nvGraphicFramePr>
          <p:cNvPr id="28678" name="Objet 5"/>
          <p:cNvGraphicFramePr>
            <a:graphicFrameLocks noChangeAspect="1"/>
          </p:cNvGraphicFramePr>
          <p:nvPr/>
        </p:nvGraphicFramePr>
        <p:xfrm>
          <a:off x="4932363" y="2060575"/>
          <a:ext cx="4319587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Document" r:id="rId5" imgW="6061680" imgH="2715120" progId="Word.Document.12">
                  <p:link updateAutomatic="1"/>
                </p:oleObj>
              </mc:Choice>
              <mc:Fallback>
                <p:oleObj name="Document" r:id="rId5" imgW="6061680" imgH="2715120" progId="Word.Document.12">
                  <p:link updateAutomatic="1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060575"/>
                        <a:ext cx="4319587" cy="273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penalized</a:t>
            </a:r>
            <a:r>
              <a:rPr lang="fr-FR" altLang="fr-FR" sz="1600" dirty="0" smtClean="0"/>
              <a:t>  </a:t>
            </a:r>
            <a:r>
              <a:rPr lang="fr-FR" altLang="fr-FR" sz="1600" dirty="0" err="1" smtClean="0"/>
              <a:t>indicators</a:t>
            </a: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  <p:graphicFrame>
        <p:nvGraphicFramePr>
          <p:cNvPr id="29700" name="Objet 5"/>
          <p:cNvGraphicFramePr>
            <a:graphicFrameLocks noChangeAspect="1"/>
          </p:cNvGraphicFramePr>
          <p:nvPr/>
        </p:nvGraphicFramePr>
        <p:xfrm>
          <a:off x="2257425" y="1916113"/>
          <a:ext cx="5627688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3" imgW="6061680" imgH="3794040" progId="Word.Document.12">
                  <p:link updateAutomatic="1"/>
                </p:oleObj>
              </mc:Choice>
              <mc:Fallback>
                <p:oleObj name="Document" r:id="rId3" imgW="6061680" imgH="379404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916113"/>
                        <a:ext cx="5627688" cy="367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307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penalized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indicators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mode of classification </a:t>
            </a:r>
          </a:p>
          <a:p>
            <a:pPr lvl="1">
              <a:buFontTx/>
              <a:buChar char="-"/>
            </a:pPr>
            <a:r>
              <a:rPr lang="fr-FR" altLang="fr-FR" sz="1200" dirty="0" smtClean="0"/>
              <a:t>By </a:t>
            </a:r>
            <a:r>
              <a:rPr lang="fr-FR" altLang="fr-FR" sz="1200" dirty="0" err="1" smtClean="0"/>
              <a:t>indicator</a:t>
            </a:r>
            <a:endParaRPr lang="fr-FR" altLang="fr-FR" sz="1200" dirty="0" smtClean="0"/>
          </a:p>
          <a:p>
            <a:pPr lvl="1">
              <a:buFontTx/>
              <a:buChar char="-"/>
            </a:pPr>
            <a:r>
              <a:rPr lang="fr-FR" altLang="fr-FR" sz="1200" dirty="0" smtClean="0"/>
              <a:t>By </a:t>
            </a:r>
            <a:r>
              <a:rPr lang="fr-FR" altLang="fr-FR" sz="1200" dirty="0" err="1" smtClean="0"/>
              <a:t>coverage</a:t>
            </a:r>
            <a:r>
              <a:rPr lang="fr-FR" altLang="fr-FR" sz="1200" dirty="0" smtClean="0"/>
              <a:t> &amp; network </a:t>
            </a:r>
            <a:r>
              <a:rPr lang="fr-FR" altLang="fr-FR" sz="1200" dirty="0" err="1" smtClean="0"/>
              <a:t>availability</a:t>
            </a:r>
            <a:endParaRPr lang="fr-FR" altLang="fr-FR" sz="1200" dirty="0" smtClean="0"/>
          </a:p>
          <a:p>
            <a:pPr lvl="1">
              <a:buFontTx/>
              <a:buChar char="-"/>
            </a:pPr>
            <a:r>
              <a:rPr lang="fr-FR" altLang="fr-FR" sz="1200" dirty="0" smtClean="0"/>
              <a:t>By type of service</a:t>
            </a:r>
          </a:p>
          <a:p>
            <a:pPr lvl="1">
              <a:buFontTx/>
              <a:buChar char="-"/>
            </a:pPr>
            <a:r>
              <a:rPr lang="fr-FR" altLang="fr-FR" sz="1200" dirty="0" smtClean="0"/>
              <a:t>By type of network</a:t>
            </a:r>
          </a:p>
          <a:p>
            <a:pPr lvl="1">
              <a:buFontTx/>
              <a:buChar char="-"/>
            </a:pPr>
            <a:r>
              <a:rPr lang="fr-FR" altLang="fr-FR" sz="1200" dirty="0" err="1" smtClean="0"/>
              <a:t>Overall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mode of publication</a:t>
            </a:r>
            <a:endParaRPr lang="fr-FR" altLang="fr-FR" sz="1200" dirty="0" smtClean="0"/>
          </a:p>
          <a:p>
            <a:pPr lvl="1">
              <a:buFontTx/>
              <a:buChar char="-"/>
            </a:pPr>
            <a:r>
              <a:rPr lang="fr-FR" altLang="fr-FR" sz="1200" dirty="0" smtClean="0"/>
              <a:t>Notification of </a:t>
            </a:r>
            <a:r>
              <a:rPr lang="fr-FR" altLang="fr-FR" sz="1200" dirty="0" err="1" smtClean="0"/>
              <a:t>results</a:t>
            </a:r>
            <a:r>
              <a:rPr lang="fr-FR" altLang="fr-FR" sz="1200" dirty="0" smtClean="0"/>
              <a:t> to </a:t>
            </a:r>
            <a:r>
              <a:rPr lang="fr-FR" altLang="fr-FR" sz="1200" dirty="0" err="1" smtClean="0"/>
              <a:t>each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operator</a:t>
            </a:r>
            <a:endParaRPr lang="fr-FR" altLang="fr-FR" sz="1200" dirty="0" smtClean="0"/>
          </a:p>
          <a:p>
            <a:pPr lvl="1">
              <a:buFontTx/>
              <a:buChar char="-"/>
            </a:pPr>
            <a:r>
              <a:rPr lang="fr-FR" altLang="fr-FR" sz="1200" dirty="0" err="1" smtClean="0"/>
              <a:t>Availability</a:t>
            </a:r>
            <a:r>
              <a:rPr lang="fr-FR" altLang="fr-FR" sz="1200" dirty="0" smtClean="0"/>
              <a:t> of </a:t>
            </a:r>
            <a:r>
              <a:rPr lang="fr-FR" altLang="fr-FR" sz="1200" dirty="0" err="1" smtClean="0"/>
              <a:t>this</a:t>
            </a:r>
            <a:r>
              <a:rPr lang="fr-FR" altLang="fr-FR" sz="1200" dirty="0" smtClean="0"/>
              <a:t> RAW DATA for  </a:t>
            </a:r>
            <a:r>
              <a:rPr lang="fr-FR" altLang="fr-FR" sz="1200" dirty="0" err="1" smtClean="0"/>
              <a:t>each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operator</a:t>
            </a:r>
            <a:r>
              <a:rPr lang="fr-FR" altLang="fr-FR" sz="1200" dirty="0" smtClean="0"/>
              <a:t> </a:t>
            </a:r>
          </a:p>
          <a:p>
            <a:pPr lvl="1">
              <a:buFontTx/>
              <a:buChar char="-"/>
            </a:pPr>
            <a:r>
              <a:rPr lang="fr-FR" altLang="fr-FR" sz="1200" dirty="0" smtClean="0"/>
              <a:t>Release  of the </a:t>
            </a:r>
            <a:r>
              <a:rPr lang="fr-FR" altLang="fr-FR" sz="1200" dirty="0" err="1" smtClean="0"/>
              <a:t>results</a:t>
            </a:r>
            <a:r>
              <a:rPr lang="fr-FR" altLang="fr-FR" sz="1200" dirty="0" smtClean="0"/>
              <a:t> in the </a:t>
            </a:r>
            <a:r>
              <a:rPr lang="fr-FR" altLang="fr-FR" sz="1200" dirty="0" err="1" smtClean="0"/>
              <a:t>press</a:t>
            </a:r>
            <a:r>
              <a:rPr lang="fr-FR" altLang="fr-FR" sz="1200" dirty="0" smtClean="0"/>
              <a:t>, publication on web site of  ARTCI</a:t>
            </a:r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317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ZoneTexte 2"/>
          <p:cNvSpPr txBox="1">
            <a:spLocks noChangeArrowheads="1"/>
          </p:cNvSpPr>
          <p:nvPr/>
        </p:nvSpPr>
        <p:spPr bwMode="auto">
          <a:xfrm>
            <a:off x="684213" y="29241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/>
          </a:p>
          <a:p>
            <a:pPr>
              <a:buFontTx/>
              <a:buChar char="-"/>
            </a:pPr>
            <a:endParaRPr lang="fr-FR" altLang="fr-FR" sz="1600"/>
          </a:p>
        </p:txBody>
      </p:sp>
      <p:sp>
        <p:nvSpPr>
          <p:cNvPr id="8" name="ZoneTexte 7"/>
          <p:cNvSpPr txBox="1"/>
          <p:nvPr/>
        </p:nvSpPr>
        <p:spPr>
          <a:xfrm>
            <a:off x="395288" y="3500438"/>
            <a:ext cx="7777162" cy="230832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b="1" dirty="0">
                <a:solidFill>
                  <a:schemeClr val="bg2"/>
                </a:solidFill>
              </a:rPr>
              <a:t>Operating Mode: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Prepared by the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selected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firm</a:t>
            </a:r>
            <a:r>
              <a:rPr lang="fr-FR" altLang="fr-FR" sz="1600" dirty="0" smtClean="0">
                <a:solidFill>
                  <a:schemeClr val="bg2"/>
                </a:solidFill>
              </a:rPr>
              <a:t> and </a:t>
            </a:r>
            <a:r>
              <a:rPr lang="fr-FR" altLang="fr-FR" sz="1600" dirty="0">
                <a:solidFill>
                  <a:schemeClr val="bg2"/>
                </a:solidFill>
              </a:rPr>
              <a:t>ARTCI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chemeClr val="bg2"/>
                </a:solidFill>
              </a:rPr>
              <a:t>Set  </a:t>
            </a:r>
            <a:r>
              <a:rPr lang="fr-FR" altLang="fr-FR" sz="1600" dirty="0">
                <a:solidFill>
                  <a:schemeClr val="bg2"/>
                </a:solidFill>
              </a:rPr>
              <a:t>the technical descriptions and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rules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>
                <a:solidFill>
                  <a:schemeClr val="bg2"/>
                </a:solidFill>
              </a:rPr>
              <a:t>of </a:t>
            </a:r>
            <a:r>
              <a:rPr lang="fr-FR" altLang="fr-FR" sz="1600" dirty="0" err="1">
                <a:solidFill>
                  <a:schemeClr val="bg2"/>
                </a:solidFill>
              </a:rPr>
              <a:t>measures</a:t>
            </a:r>
            <a:r>
              <a:rPr lang="fr-FR" altLang="fr-FR" sz="1600" dirty="0">
                <a:solidFill>
                  <a:schemeClr val="bg2"/>
                </a:solidFill>
              </a:rPr>
              <a:t> </a:t>
            </a:r>
            <a:r>
              <a:rPr lang="fr-FR" altLang="fr-FR" sz="1600" dirty="0" smtClean="0">
                <a:solidFill>
                  <a:schemeClr val="bg2"/>
                </a:solidFill>
              </a:rPr>
              <a:t>on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field</a:t>
            </a:r>
            <a:endParaRPr lang="fr-FR" altLang="fr-FR" sz="16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bg2"/>
                </a:solidFill>
              </a:rPr>
              <a:t>Measurement Chains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bg2"/>
                </a:solidFill>
              </a:rPr>
              <a:t>Types of terminals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bg2"/>
                </a:solidFill>
              </a:rPr>
              <a:t>Validation of scripts of Measures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bg2"/>
                </a:solidFill>
              </a:rPr>
              <a:t>Validation of the size of the samples and the points of measurements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bg2"/>
                </a:solidFill>
              </a:rPr>
              <a:t>Planning of the audit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327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32771" name="ZoneTexte 2"/>
          <p:cNvSpPr txBox="1">
            <a:spLocks noChangeArrowheads="1"/>
          </p:cNvSpPr>
          <p:nvPr/>
        </p:nvSpPr>
        <p:spPr bwMode="auto">
          <a:xfrm>
            <a:off x="684213" y="29241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/>
          </a:p>
          <a:p>
            <a:pPr>
              <a:buFontTx/>
              <a:buChar char="-"/>
            </a:pPr>
            <a:endParaRPr lang="fr-FR" altLang="fr-FR" sz="1600"/>
          </a:p>
        </p:txBody>
      </p:sp>
      <p:sp>
        <p:nvSpPr>
          <p:cNvPr id="32772" name="Espace réservé du contenu 8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r>
              <a:rPr lang="fr-FR" altLang="fr-FR" sz="1600" smtClean="0"/>
              <a:t>Operating Mode: measurement chain (Audit 2014)  </a:t>
            </a:r>
          </a:p>
          <a:p>
            <a:pPr>
              <a:buFontTx/>
              <a:buNone/>
            </a:pPr>
            <a:endParaRPr lang="fr-FR" altLang="fr-FR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738" y="1341438"/>
            <a:ext cx="6384925" cy="532765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 sz="11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2774" name="Espace réservé de la date 3"/>
          <p:cNvSpPr txBox="1">
            <a:spLocks/>
          </p:cNvSpPr>
          <p:nvPr/>
        </p:nvSpPr>
        <p:spPr bwMode="auto">
          <a:xfrm>
            <a:off x="454025" y="6669088"/>
            <a:ext cx="39131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100">
                <a:latin typeface="Univers" pitchFamily="34" charset="0"/>
              </a:rPr>
              <a:t>03/10/2014</a:t>
            </a:r>
          </a:p>
        </p:txBody>
      </p:sp>
      <p:sp>
        <p:nvSpPr>
          <p:cNvPr id="32775" name="Espace réservé du numéro de diapositive 5"/>
          <p:cNvSpPr txBox="1">
            <a:spLocks/>
          </p:cNvSpPr>
          <p:nvPr/>
        </p:nvSpPr>
        <p:spPr bwMode="auto">
          <a:xfrm>
            <a:off x="7288213" y="7029450"/>
            <a:ext cx="18716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088E180-06E5-4EF4-AAB2-26A7B2AF4359}" type="slidenum">
              <a:rPr lang="fr-FR" altLang="fr-FR" sz="1100"/>
              <a:pPr algn="r"/>
              <a:t>17</a:t>
            </a:fld>
            <a:endParaRPr lang="fr-FR" altLang="fr-FR" sz="1100"/>
          </a:p>
        </p:txBody>
      </p:sp>
      <p:grpSp>
        <p:nvGrpSpPr>
          <p:cNvPr id="32776" name="Groupe 7"/>
          <p:cNvGrpSpPr>
            <a:grpSpLocks/>
          </p:cNvGrpSpPr>
          <p:nvPr/>
        </p:nvGrpSpPr>
        <p:grpSpPr bwMode="auto">
          <a:xfrm>
            <a:off x="-88900" y="1341438"/>
            <a:ext cx="1290638" cy="981075"/>
            <a:chOff x="137632" y="1700808"/>
            <a:chExt cx="1440160" cy="1347141"/>
          </a:xfrm>
        </p:grpSpPr>
        <p:pic>
          <p:nvPicPr>
            <p:cNvPr id="328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53" name="ZoneTexte 15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Has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77" name="Groupe 9"/>
          <p:cNvGrpSpPr>
            <a:grpSpLocks/>
          </p:cNvGrpSpPr>
          <p:nvPr/>
        </p:nvGrpSpPr>
        <p:grpSpPr bwMode="auto">
          <a:xfrm>
            <a:off x="784225" y="1341438"/>
            <a:ext cx="1289050" cy="981075"/>
            <a:chOff x="137632" y="1700808"/>
            <a:chExt cx="1440160" cy="1347141"/>
          </a:xfrm>
        </p:grpSpPr>
        <p:pic>
          <p:nvPicPr>
            <p:cNvPr id="328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51" name="ZoneTexte 18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B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78" name="Groupe 12"/>
          <p:cNvGrpSpPr>
            <a:grpSpLocks/>
          </p:cNvGrpSpPr>
          <p:nvPr/>
        </p:nvGrpSpPr>
        <p:grpSpPr bwMode="auto">
          <a:xfrm>
            <a:off x="1655763" y="1341438"/>
            <a:ext cx="1290637" cy="981075"/>
            <a:chOff x="137632" y="1700808"/>
            <a:chExt cx="1440160" cy="1347141"/>
          </a:xfrm>
        </p:grpSpPr>
        <p:pic>
          <p:nvPicPr>
            <p:cNvPr id="328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9" name="ZoneTexte 21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C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79" name="Groupe 15"/>
          <p:cNvGrpSpPr>
            <a:grpSpLocks/>
          </p:cNvGrpSpPr>
          <p:nvPr/>
        </p:nvGrpSpPr>
        <p:grpSpPr bwMode="auto">
          <a:xfrm>
            <a:off x="2528888" y="1341438"/>
            <a:ext cx="1290637" cy="981075"/>
            <a:chOff x="137632" y="1700808"/>
            <a:chExt cx="1440160" cy="1347141"/>
          </a:xfrm>
        </p:grpSpPr>
        <p:pic>
          <p:nvPicPr>
            <p:cNvPr id="328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7" name="ZoneTexte 24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D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80" name="Groupe 18"/>
          <p:cNvGrpSpPr>
            <a:grpSpLocks/>
          </p:cNvGrpSpPr>
          <p:nvPr/>
        </p:nvGrpSpPr>
        <p:grpSpPr bwMode="auto">
          <a:xfrm>
            <a:off x="3400425" y="1341438"/>
            <a:ext cx="1290638" cy="981075"/>
            <a:chOff x="137632" y="1700808"/>
            <a:chExt cx="1440160" cy="1347141"/>
          </a:xfrm>
        </p:grpSpPr>
        <p:pic>
          <p:nvPicPr>
            <p:cNvPr id="328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5" name="ZoneTexte 27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E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81" name="Groupe 21"/>
          <p:cNvGrpSpPr>
            <a:grpSpLocks/>
          </p:cNvGrpSpPr>
          <p:nvPr/>
        </p:nvGrpSpPr>
        <p:grpSpPr bwMode="auto">
          <a:xfrm>
            <a:off x="4273550" y="1341438"/>
            <a:ext cx="1290638" cy="981075"/>
            <a:chOff x="137632" y="1700808"/>
            <a:chExt cx="1440160" cy="1347141"/>
          </a:xfrm>
        </p:grpSpPr>
        <p:pic>
          <p:nvPicPr>
            <p:cNvPr id="328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3" name="ZoneTexte 30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F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82" name="Groupe 24"/>
          <p:cNvGrpSpPr>
            <a:grpSpLocks/>
          </p:cNvGrpSpPr>
          <p:nvPr/>
        </p:nvGrpSpPr>
        <p:grpSpPr bwMode="auto">
          <a:xfrm>
            <a:off x="-88900" y="2705100"/>
            <a:ext cx="1290638" cy="981075"/>
            <a:chOff x="137632" y="1700808"/>
            <a:chExt cx="1440160" cy="1347141"/>
          </a:xfrm>
        </p:grpSpPr>
        <p:pic>
          <p:nvPicPr>
            <p:cNvPr id="3284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1" name="ZoneTexte 33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Has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</p:grpSp>
      <p:grpSp>
        <p:nvGrpSpPr>
          <p:cNvPr id="32783" name="Groupe 27"/>
          <p:cNvGrpSpPr>
            <a:grpSpLocks/>
          </p:cNvGrpSpPr>
          <p:nvPr/>
        </p:nvGrpSpPr>
        <p:grpSpPr bwMode="auto">
          <a:xfrm>
            <a:off x="784225" y="2705100"/>
            <a:ext cx="1289050" cy="981075"/>
            <a:chOff x="137632" y="1700808"/>
            <a:chExt cx="1440160" cy="1347141"/>
          </a:xfrm>
        </p:grpSpPr>
        <p:pic>
          <p:nvPicPr>
            <p:cNvPr id="328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9" name="ZoneTexte 36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B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</p:grpSp>
      <p:grpSp>
        <p:nvGrpSpPr>
          <p:cNvPr id="32784" name="Groupe 30"/>
          <p:cNvGrpSpPr>
            <a:grpSpLocks/>
          </p:cNvGrpSpPr>
          <p:nvPr/>
        </p:nvGrpSpPr>
        <p:grpSpPr bwMode="auto">
          <a:xfrm>
            <a:off x="1655763" y="2705100"/>
            <a:ext cx="1290637" cy="981075"/>
            <a:chOff x="137632" y="1700808"/>
            <a:chExt cx="1440160" cy="1347141"/>
          </a:xfrm>
        </p:grpSpPr>
        <p:pic>
          <p:nvPicPr>
            <p:cNvPr id="328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7" name="ZoneTexte 39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C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</p:grpSp>
      <p:grpSp>
        <p:nvGrpSpPr>
          <p:cNvPr id="32785" name="Groupe 33"/>
          <p:cNvGrpSpPr>
            <a:grpSpLocks/>
          </p:cNvGrpSpPr>
          <p:nvPr/>
        </p:nvGrpSpPr>
        <p:grpSpPr bwMode="auto">
          <a:xfrm>
            <a:off x="5146675" y="1341438"/>
            <a:ext cx="1290638" cy="981075"/>
            <a:chOff x="137632" y="1700808"/>
            <a:chExt cx="1440160" cy="1347141"/>
          </a:xfrm>
        </p:grpSpPr>
        <p:pic>
          <p:nvPicPr>
            <p:cNvPr id="328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5" name="ZoneTexte 42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Has</a:t>
              </a:r>
            </a:p>
            <a:p>
              <a:pPr algn="ctr"/>
              <a:r>
                <a:rPr lang="fr-FR" altLang="fr-FR" sz="1100"/>
                <a:t>Dual</a:t>
              </a:r>
            </a:p>
          </p:txBody>
        </p:sp>
      </p:grpSp>
      <p:grpSp>
        <p:nvGrpSpPr>
          <p:cNvPr id="32786" name="Groupe 36"/>
          <p:cNvGrpSpPr>
            <a:grpSpLocks/>
          </p:cNvGrpSpPr>
          <p:nvPr/>
        </p:nvGrpSpPr>
        <p:grpSpPr bwMode="auto">
          <a:xfrm>
            <a:off x="5187950" y="2705100"/>
            <a:ext cx="1290638" cy="981075"/>
            <a:chOff x="137632" y="1700808"/>
            <a:chExt cx="1440160" cy="1347141"/>
          </a:xfrm>
        </p:grpSpPr>
        <p:pic>
          <p:nvPicPr>
            <p:cNvPr id="328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3" name="ZoneTexte 45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B</a:t>
              </a:r>
            </a:p>
            <a:p>
              <a:pPr algn="ctr"/>
              <a:r>
                <a:rPr lang="fr-FR" altLang="fr-FR" sz="1100"/>
                <a:t>Dual</a:t>
              </a:r>
            </a:p>
          </p:txBody>
        </p:sp>
      </p:grpSp>
      <p:grpSp>
        <p:nvGrpSpPr>
          <p:cNvPr id="32787" name="Groupe 39"/>
          <p:cNvGrpSpPr>
            <a:grpSpLocks/>
          </p:cNvGrpSpPr>
          <p:nvPr/>
        </p:nvGrpSpPr>
        <p:grpSpPr bwMode="auto">
          <a:xfrm>
            <a:off x="5187950" y="4129088"/>
            <a:ext cx="1290638" cy="981075"/>
            <a:chOff x="137632" y="1700808"/>
            <a:chExt cx="1440160" cy="1347141"/>
          </a:xfrm>
        </p:grpSpPr>
        <p:pic>
          <p:nvPicPr>
            <p:cNvPr id="328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1" name="ZoneTexte 48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C</a:t>
              </a:r>
            </a:p>
            <a:p>
              <a:pPr algn="ctr"/>
              <a:r>
                <a:rPr lang="fr-FR" altLang="fr-FR" sz="1100"/>
                <a:t>Dual</a:t>
              </a:r>
            </a:p>
          </p:txBody>
        </p:sp>
      </p:grpSp>
      <p:grpSp>
        <p:nvGrpSpPr>
          <p:cNvPr id="32788" name="Groupe 48"/>
          <p:cNvGrpSpPr>
            <a:grpSpLocks/>
          </p:cNvGrpSpPr>
          <p:nvPr/>
        </p:nvGrpSpPr>
        <p:grpSpPr bwMode="auto">
          <a:xfrm>
            <a:off x="152400" y="4181475"/>
            <a:ext cx="2563813" cy="965200"/>
            <a:chOff x="3171136" y="2372426"/>
            <a:chExt cx="2861984" cy="1325880"/>
          </a:xfrm>
        </p:grpSpPr>
        <p:pic>
          <p:nvPicPr>
            <p:cNvPr id="328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136" y="2372426"/>
              <a:ext cx="1714500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8" name="ZoneTexte 51"/>
            <p:cNvSpPr txBox="1">
              <a:spLocks noChangeArrowheads="1"/>
            </p:cNvSpPr>
            <p:nvPr/>
          </p:nvSpPr>
          <p:spPr bwMode="auto">
            <a:xfrm>
              <a:off x="4592960" y="2573701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Has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  <p:pic>
          <p:nvPicPr>
            <p:cNvPr id="3282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47" y="3035366"/>
              <a:ext cx="857250" cy="5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9" name="Groupe 69"/>
          <p:cNvGrpSpPr>
            <a:grpSpLocks/>
          </p:cNvGrpSpPr>
          <p:nvPr/>
        </p:nvGrpSpPr>
        <p:grpSpPr bwMode="auto">
          <a:xfrm>
            <a:off x="2565400" y="4183063"/>
            <a:ext cx="2563813" cy="966787"/>
            <a:chOff x="3171136" y="3789040"/>
            <a:chExt cx="2861984" cy="1325880"/>
          </a:xfrm>
        </p:grpSpPr>
        <p:pic>
          <p:nvPicPr>
            <p:cNvPr id="328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136" y="3789040"/>
              <a:ext cx="1714500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5" name="ZoneTexte 55"/>
            <p:cNvSpPr txBox="1">
              <a:spLocks noChangeArrowheads="1"/>
            </p:cNvSpPr>
            <p:nvPr/>
          </p:nvSpPr>
          <p:spPr bwMode="auto">
            <a:xfrm>
              <a:off x="4592960" y="4033291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B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  <p:pic>
          <p:nvPicPr>
            <p:cNvPr id="3282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636" y="4494956"/>
              <a:ext cx="857250" cy="5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90" name="Groupe 71"/>
          <p:cNvGrpSpPr>
            <a:grpSpLocks/>
          </p:cNvGrpSpPr>
          <p:nvPr/>
        </p:nvGrpSpPr>
        <p:grpSpPr bwMode="auto">
          <a:xfrm>
            <a:off x="152400" y="5630863"/>
            <a:ext cx="2501900" cy="966787"/>
            <a:chOff x="360318" y="5146588"/>
            <a:chExt cx="2792482" cy="1325880"/>
          </a:xfrm>
        </p:grpSpPr>
        <p:pic>
          <p:nvPicPr>
            <p:cNvPr id="3282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8" y="5146588"/>
              <a:ext cx="1714500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2" name="ZoneTexte 59"/>
            <p:cNvSpPr txBox="1">
              <a:spLocks noChangeArrowheads="1"/>
            </p:cNvSpPr>
            <p:nvPr/>
          </p:nvSpPr>
          <p:spPr bwMode="auto">
            <a:xfrm>
              <a:off x="1712640" y="5351709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C</a:t>
              </a:r>
            </a:p>
            <a:p>
              <a:pPr algn="ctr"/>
              <a:r>
                <a:rPr lang="fr-FR" altLang="fr-FR" sz="1100"/>
                <a:t>3G</a:t>
              </a:r>
            </a:p>
          </p:txBody>
        </p:sp>
        <p:pic>
          <p:nvPicPr>
            <p:cNvPr id="3282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818" y="5819892"/>
              <a:ext cx="857250" cy="5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91" name="Groupe 51"/>
          <p:cNvGrpSpPr>
            <a:grpSpLocks/>
          </p:cNvGrpSpPr>
          <p:nvPr/>
        </p:nvGrpSpPr>
        <p:grpSpPr bwMode="auto">
          <a:xfrm>
            <a:off x="7089775" y="1341438"/>
            <a:ext cx="1290638" cy="981075"/>
            <a:chOff x="137632" y="1700808"/>
            <a:chExt cx="1440160" cy="1347141"/>
          </a:xfrm>
        </p:grpSpPr>
        <p:pic>
          <p:nvPicPr>
            <p:cNvPr id="328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0" name="ZoneTexte 63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Has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92" name="Groupe 54"/>
          <p:cNvGrpSpPr>
            <a:grpSpLocks/>
          </p:cNvGrpSpPr>
          <p:nvPr/>
        </p:nvGrpSpPr>
        <p:grpSpPr bwMode="auto">
          <a:xfrm>
            <a:off x="7962900" y="1341438"/>
            <a:ext cx="1289050" cy="981075"/>
            <a:chOff x="137632" y="1700808"/>
            <a:chExt cx="1440160" cy="1347141"/>
          </a:xfrm>
        </p:grpSpPr>
        <p:pic>
          <p:nvPicPr>
            <p:cNvPr id="328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8" name="ZoneTexte 66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B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93" name="Groupe 57"/>
          <p:cNvGrpSpPr>
            <a:grpSpLocks/>
          </p:cNvGrpSpPr>
          <p:nvPr/>
        </p:nvGrpSpPr>
        <p:grpSpPr bwMode="auto">
          <a:xfrm>
            <a:off x="7089775" y="2933700"/>
            <a:ext cx="1290638" cy="981075"/>
            <a:chOff x="137632" y="1700808"/>
            <a:chExt cx="1440160" cy="1347141"/>
          </a:xfrm>
        </p:grpSpPr>
        <p:pic>
          <p:nvPicPr>
            <p:cNvPr id="328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6" name="ZoneTexte 69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C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94" name="Groupe 60"/>
          <p:cNvGrpSpPr>
            <a:grpSpLocks/>
          </p:cNvGrpSpPr>
          <p:nvPr/>
        </p:nvGrpSpPr>
        <p:grpSpPr bwMode="auto">
          <a:xfrm>
            <a:off x="7962900" y="2933700"/>
            <a:ext cx="1289050" cy="981075"/>
            <a:chOff x="137632" y="1700808"/>
            <a:chExt cx="1440160" cy="1347141"/>
          </a:xfrm>
        </p:grpSpPr>
        <p:pic>
          <p:nvPicPr>
            <p:cNvPr id="328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4" name="ZoneTexte 72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D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95" name="Groupe 63"/>
          <p:cNvGrpSpPr>
            <a:grpSpLocks/>
          </p:cNvGrpSpPr>
          <p:nvPr/>
        </p:nvGrpSpPr>
        <p:grpSpPr bwMode="auto">
          <a:xfrm>
            <a:off x="7089775" y="4470400"/>
            <a:ext cx="1290638" cy="982663"/>
            <a:chOff x="137632" y="1700808"/>
            <a:chExt cx="1440160" cy="1347141"/>
          </a:xfrm>
        </p:grpSpPr>
        <p:pic>
          <p:nvPicPr>
            <p:cNvPr id="328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2" name="ZoneTexte 75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E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796" name="Groupe 66"/>
          <p:cNvGrpSpPr>
            <a:grpSpLocks/>
          </p:cNvGrpSpPr>
          <p:nvPr/>
        </p:nvGrpSpPr>
        <p:grpSpPr bwMode="auto">
          <a:xfrm>
            <a:off x="7962900" y="4470400"/>
            <a:ext cx="1289050" cy="982663"/>
            <a:chOff x="137632" y="1700808"/>
            <a:chExt cx="1440160" cy="1347141"/>
          </a:xfrm>
        </p:grpSpPr>
        <p:pic>
          <p:nvPicPr>
            <p:cNvPr id="3280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0" name="ZoneTexte 78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F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223125" y="1341438"/>
            <a:ext cx="1831975" cy="424815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 sz="11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2798" name="ZoneTexte 80"/>
          <p:cNvSpPr txBox="1">
            <a:spLocks noChangeArrowheads="1"/>
          </p:cNvSpPr>
          <p:nvPr/>
        </p:nvSpPr>
        <p:spPr bwMode="auto">
          <a:xfrm>
            <a:off x="7308850" y="5661025"/>
            <a:ext cx="1755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100"/>
              <a:t>Local </a:t>
            </a:r>
          </a:p>
          <a:p>
            <a:pPr algn="ctr"/>
            <a:r>
              <a:rPr lang="fr-FR" altLang="fr-FR" sz="1100"/>
              <a:t>ARTCI</a:t>
            </a:r>
          </a:p>
        </p:txBody>
      </p:sp>
      <p:sp>
        <p:nvSpPr>
          <p:cNvPr id="32799" name="ZoneTexte 81"/>
          <p:cNvSpPr txBox="1">
            <a:spLocks noChangeArrowheads="1"/>
          </p:cNvSpPr>
          <p:nvPr/>
        </p:nvSpPr>
        <p:spPr bwMode="auto">
          <a:xfrm>
            <a:off x="4427538" y="6581775"/>
            <a:ext cx="1357312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100"/>
              <a:t>Mobile Team</a:t>
            </a:r>
          </a:p>
        </p:txBody>
      </p:sp>
      <p:grpSp>
        <p:nvGrpSpPr>
          <p:cNvPr id="32800" name="Groupe 117"/>
          <p:cNvGrpSpPr>
            <a:grpSpLocks/>
          </p:cNvGrpSpPr>
          <p:nvPr/>
        </p:nvGrpSpPr>
        <p:grpSpPr bwMode="auto">
          <a:xfrm>
            <a:off x="2528888" y="2687638"/>
            <a:ext cx="1290637" cy="982662"/>
            <a:chOff x="137632" y="1700808"/>
            <a:chExt cx="1440160" cy="1347141"/>
          </a:xfrm>
        </p:grpSpPr>
        <p:pic>
          <p:nvPicPr>
            <p:cNvPr id="3280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8" name="ZoneTexte 84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D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801" name="Groupe 120"/>
          <p:cNvGrpSpPr>
            <a:grpSpLocks/>
          </p:cNvGrpSpPr>
          <p:nvPr/>
        </p:nvGrpSpPr>
        <p:grpSpPr bwMode="auto">
          <a:xfrm>
            <a:off x="3400425" y="2687638"/>
            <a:ext cx="1290638" cy="982662"/>
            <a:chOff x="137632" y="1700808"/>
            <a:chExt cx="1440160" cy="1347141"/>
          </a:xfrm>
        </p:grpSpPr>
        <p:pic>
          <p:nvPicPr>
            <p:cNvPr id="3280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6" name="ZoneTexte 87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E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  <p:grpSp>
        <p:nvGrpSpPr>
          <p:cNvPr id="32802" name="Groupe 123"/>
          <p:cNvGrpSpPr>
            <a:grpSpLocks/>
          </p:cNvGrpSpPr>
          <p:nvPr/>
        </p:nvGrpSpPr>
        <p:grpSpPr bwMode="auto">
          <a:xfrm>
            <a:off x="4273550" y="2705100"/>
            <a:ext cx="1290638" cy="981075"/>
            <a:chOff x="137632" y="1700808"/>
            <a:chExt cx="1440160" cy="1347141"/>
          </a:xfrm>
        </p:grpSpPr>
        <p:pic>
          <p:nvPicPr>
            <p:cNvPr id="3280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9232" r="77338"/>
            <a:stretch>
              <a:fillRect/>
            </a:stretch>
          </p:blipFill>
          <p:spPr bwMode="auto">
            <a:xfrm>
              <a:off x="632520" y="1700808"/>
              <a:ext cx="450384" cy="91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4" name="ZoneTexte 90"/>
            <p:cNvSpPr txBox="1">
              <a:spLocks noChangeArrowheads="1"/>
            </p:cNvSpPr>
            <p:nvPr/>
          </p:nvSpPr>
          <p:spPr bwMode="auto">
            <a:xfrm>
              <a:off x="137632" y="2617062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/>
                <a:t>Operator F</a:t>
              </a:r>
            </a:p>
            <a:p>
              <a:pPr algn="ctr"/>
              <a:r>
                <a:rPr lang="fr-FR" altLang="fr-FR" sz="1100"/>
                <a:t>2G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337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ZoneTexte 2"/>
          <p:cNvSpPr txBox="1">
            <a:spLocks noChangeArrowheads="1"/>
          </p:cNvSpPr>
          <p:nvPr/>
        </p:nvSpPr>
        <p:spPr bwMode="auto">
          <a:xfrm>
            <a:off x="684213" y="29241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/>
          </a:p>
          <a:p>
            <a:pPr>
              <a:buFontTx/>
              <a:buChar char="-"/>
            </a:pPr>
            <a:endParaRPr lang="fr-FR" altLang="fr-FR" sz="1600"/>
          </a:p>
        </p:txBody>
      </p:sp>
      <p:sp>
        <p:nvSpPr>
          <p:cNvPr id="8" name="ZoneTexte 7"/>
          <p:cNvSpPr txBox="1"/>
          <p:nvPr/>
        </p:nvSpPr>
        <p:spPr>
          <a:xfrm>
            <a:off x="395288" y="3500438"/>
            <a:ext cx="7777162" cy="3046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b="1" dirty="0" err="1" smtClean="0">
                <a:solidFill>
                  <a:schemeClr val="bg2"/>
                </a:solidFill>
              </a:rPr>
              <a:t>From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</a:t>
            </a:r>
            <a:r>
              <a:rPr lang="fr-FR" altLang="fr-FR" sz="1600" b="1" dirty="0" err="1" smtClean="0">
                <a:solidFill>
                  <a:schemeClr val="bg2"/>
                </a:solidFill>
              </a:rPr>
              <a:t>field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 </a:t>
            </a:r>
            <a:r>
              <a:rPr lang="fr-FR" altLang="fr-FR" sz="1600" b="1" dirty="0" err="1">
                <a:solidFill>
                  <a:schemeClr val="bg2"/>
                </a:solidFill>
              </a:rPr>
              <a:t>campaign</a:t>
            </a:r>
            <a:r>
              <a:rPr lang="fr-FR" altLang="fr-FR" sz="1600" b="1" dirty="0">
                <a:solidFill>
                  <a:schemeClr val="bg2"/>
                </a:solidFill>
              </a:rPr>
              <a:t>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to </a:t>
            </a:r>
            <a:r>
              <a:rPr lang="fr-FR" altLang="fr-FR" sz="1600" b="1" dirty="0">
                <a:solidFill>
                  <a:schemeClr val="bg2"/>
                </a:solidFill>
              </a:rPr>
              <a:t>the results of the audit: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bg2"/>
                </a:solidFill>
              </a:rPr>
              <a:t>Unfold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>
                <a:solidFill>
                  <a:schemeClr val="bg2"/>
                </a:solidFill>
              </a:rPr>
              <a:t>the protocol on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Schedule: the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rushing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>
                <a:solidFill>
                  <a:schemeClr val="bg2"/>
                </a:solidFill>
              </a:rPr>
              <a:t>hour on the network of the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Measures carried out simultaneously for all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Presentation of results to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bg2"/>
                </a:solidFill>
              </a:rPr>
              <a:t>Availability</a:t>
            </a:r>
            <a:r>
              <a:rPr lang="fr-FR" altLang="fr-FR" sz="1600" dirty="0" smtClean="0">
                <a:solidFill>
                  <a:schemeClr val="bg2"/>
                </a:solidFill>
              </a:rPr>
              <a:t> of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these</a:t>
            </a:r>
            <a:r>
              <a:rPr lang="fr-FR" altLang="fr-FR" sz="1600" dirty="0" smtClean="0">
                <a:solidFill>
                  <a:schemeClr val="bg2"/>
                </a:solidFill>
              </a:rPr>
              <a:t> RAW DATA for </a:t>
            </a:r>
            <a:r>
              <a:rPr lang="fr-FR" altLang="fr-FR" sz="1600" dirty="0">
                <a:solidFill>
                  <a:schemeClr val="bg2"/>
                </a:solidFill>
              </a:rPr>
              <a:t>each </a:t>
            </a:r>
            <a:r>
              <a:rPr lang="fr-FR" altLang="fr-FR" sz="1600" dirty="0" err="1">
                <a:solidFill>
                  <a:schemeClr val="bg2"/>
                </a:solidFill>
              </a:rPr>
              <a:t>operator</a:t>
            </a:r>
            <a:r>
              <a:rPr lang="fr-FR" altLang="fr-FR" sz="1600" dirty="0">
                <a:solidFill>
                  <a:schemeClr val="bg2"/>
                </a:solidFill>
              </a:rPr>
              <a:t> </a:t>
            </a:r>
            <a:r>
              <a:rPr lang="fr-FR" altLang="fr-FR" sz="1600" dirty="0" smtClean="0">
                <a:solidFill>
                  <a:schemeClr val="bg2"/>
                </a:solidFill>
              </a:rPr>
              <a:t> and </a:t>
            </a:r>
            <a:r>
              <a:rPr lang="fr-FR" altLang="fr-FR" sz="1600" dirty="0">
                <a:solidFill>
                  <a:schemeClr val="bg2"/>
                </a:solidFill>
              </a:rPr>
              <a:t>results for analyzes, comments and 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Presentation of the final report of the audit to the press and publication on the </a:t>
            </a:r>
            <a:r>
              <a:rPr lang="fr-FR" altLang="fr-FR" sz="1600" dirty="0" err="1">
                <a:solidFill>
                  <a:schemeClr val="bg2"/>
                </a:solidFill>
              </a:rPr>
              <a:t>website</a:t>
            </a:r>
            <a:r>
              <a:rPr lang="fr-FR" altLang="fr-FR" sz="1600" dirty="0">
                <a:solidFill>
                  <a:schemeClr val="bg2"/>
                </a:solidFill>
              </a:rPr>
              <a:t> </a:t>
            </a:r>
            <a:r>
              <a:rPr lang="fr-FR" altLang="fr-FR" sz="1600" dirty="0" smtClean="0">
                <a:solidFill>
                  <a:schemeClr val="bg2"/>
                </a:solidFill>
              </a:rPr>
              <a:t>of </a:t>
            </a:r>
            <a:r>
              <a:rPr lang="fr-FR" altLang="fr-FR" sz="1600" dirty="0">
                <a:solidFill>
                  <a:schemeClr val="bg2"/>
                </a:solidFill>
              </a:rPr>
              <a:t>ARTCI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1600" b="1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AUDITDE QOS</a:t>
            </a:r>
          </a:p>
        </p:txBody>
      </p:sp>
      <p:sp>
        <p:nvSpPr>
          <p:cNvPr id="348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ZoneTexte 2"/>
          <p:cNvSpPr txBox="1">
            <a:spLocks noChangeArrowheads="1"/>
          </p:cNvSpPr>
          <p:nvPr/>
        </p:nvSpPr>
        <p:spPr bwMode="auto">
          <a:xfrm>
            <a:off x="684213" y="29241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/>
          </a:p>
          <a:p>
            <a:pPr>
              <a:buFontTx/>
              <a:buChar char="-"/>
            </a:pPr>
            <a:endParaRPr lang="fr-FR" altLang="fr-FR" sz="1600"/>
          </a:p>
        </p:txBody>
      </p:sp>
      <p:sp>
        <p:nvSpPr>
          <p:cNvPr id="34821" name="ZoneTexte 7"/>
          <p:cNvSpPr txBox="1">
            <a:spLocks noChangeArrowheads="1"/>
          </p:cNvSpPr>
          <p:nvPr/>
        </p:nvSpPr>
        <p:spPr bwMode="auto">
          <a:xfrm>
            <a:off x="395288" y="3500438"/>
            <a:ext cx="77771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16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16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altLang="fr-FR" sz="1600" b="1">
              <a:solidFill>
                <a:schemeClr val="bg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288" y="3860800"/>
            <a:ext cx="7777162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b="1" dirty="0" err="1" smtClean="0">
                <a:solidFill>
                  <a:schemeClr val="bg2"/>
                </a:solidFill>
              </a:rPr>
              <a:t>Cease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and </a:t>
            </a:r>
            <a:r>
              <a:rPr lang="fr-FR" altLang="fr-FR" sz="1600" b="1" dirty="0" err="1" smtClean="0">
                <a:solidFill>
                  <a:schemeClr val="bg2"/>
                </a:solidFill>
              </a:rPr>
              <a:t>desist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</a:t>
            </a:r>
            <a:r>
              <a:rPr lang="fr-FR" altLang="fr-FR" sz="1600" b="1" dirty="0" err="1" smtClean="0">
                <a:solidFill>
                  <a:schemeClr val="bg2"/>
                </a:solidFill>
              </a:rPr>
              <a:t>order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or </a:t>
            </a:r>
            <a:r>
              <a:rPr lang="fr-FR" altLang="fr-FR" sz="1600" b="1" dirty="0">
                <a:solidFill>
                  <a:schemeClr val="bg2"/>
                </a:solidFill>
              </a:rPr>
              <a:t>penalties: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Decision of the 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regulation</a:t>
            </a:r>
            <a:r>
              <a:rPr lang="fr-FR" altLang="fr-FR" sz="1600" dirty="0" smtClean="0">
                <a:solidFill>
                  <a:schemeClr val="bg2"/>
                </a:solidFill>
              </a:rPr>
              <a:t> 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council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issuing</a:t>
            </a:r>
            <a:r>
              <a:rPr lang="fr-FR" altLang="fr-FR" sz="1600" dirty="0" smtClean="0">
                <a:solidFill>
                  <a:schemeClr val="bg2"/>
                </a:solidFill>
              </a:rPr>
              <a:t> a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cease</a:t>
            </a:r>
            <a:r>
              <a:rPr lang="fr-FR" altLang="fr-FR" sz="1600" dirty="0" smtClean="0">
                <a:solidFill>
                  <a:schemeClr val="bg2"/>
                </a:solidFill>
              </a:rPr>
              <a:t> and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desist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order</a:t>
            </a:r>
            <a:r>
              <a:rPr lang="fr-FR" altLang="fr-FR" sz="1600" dirty="0" smtClean="0">
                <a:solidFill>
                  <a:schemeClr val="bg2"/>
                </a:solidFill>
              </a:rPr>
              <a:t>  </a:t>
            </a:r>
            <a:r>
              <a:rPr lang="fr-FR" altLang="fr-FR" sz="1600" dirty="0">
                <a:solidFill>
                  <a:schemeClr val="bg2"/>
                </a:solidFill>
              </a:rPr>
              <a:t>to correct </a:t>
            </a:r>
            <a:r>
              <a:rPr lang="fr-FR" altLang="fr-FR" sz="1600" dirty="0" smtClean="0">
                <a:solidFill>
                  <a:schemeClr val="bg2"/>
                </a:solidFill>
              </a:rPr>
              <a:t>the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stated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breaches</a:t>
            </a:r>
            <a:r>
              <a:rPr lang="fr-FR" altLang="fr-FR" sz="1600" dirty="0">
                <a:solidFill>
                  <a:schemeClr val="bg2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Decision of the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Regulation</a:t>
            </a:r>
            <a:r>
              <a:rPr lang="fr-FR" altLang="fr-FR" sz="1600" dirty="0" smtClean="0">
                <a:solidFill>
                  <a:schemeClr val="bg2"/>
                </a:solidFill>
              </a:rPr>
              <a:t> Council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imposing</a:t>
            </a:r>
            <a:r>
              <a:rPr lang="fr-FR" altLang="fr-FR" sz="1600" dirty="0" smtClean="0">
                <a:solidFill>
                  <a:schemeClr val="bg2"/>
                </a:solidFill>
              </a:rPr>
              <a:t> penalties </a:t>
            </a:r>
            <a:r>
              <a:rPr lang="fr-FR" altLang="fr-FR" sz="1600" dirty="0">
                <a:solidFill>
                  <a:schemeClr val="bg2"/>
                </a:solidFill>
              </a:rPr>
              <a:t>for breaches of QOS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358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35843" name="ZoneTexte 2"/>
          <p:cNvSpPr txBox="1">
            <a:spLocks noChangeArrowheads="1"/>
          </p:cNvSpPr>
          <p:nvPr/>
        </p:nvSpPr>
        <p:spPr bwMode="auto">
          <a:xfrm>
            <a:off x="684213" y="2924175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fr-FR" altLang="fr-FR" sz="1600"/>
          </a:p>
          <a:p>
            <a:pPr>
              <a:buFontTx/>
              <a:buChar char="-"/>
            </a:pPr>
            <a:endParaRPr lang="fr-FR" altLang="fr-FR" sz="1600"/>
          </a:p>
        </p:txBody>
      </p:sp>
      <p:sp>
        <p:nvSpPr>
          <p:cNvPr id="35844" name="Espace réservé du contenu 6"/>
          <p:cNvSpPr>
            <a:spLocks noGrp="1"/>
          </p:cNvSpPr>
          <p:nvPr>
            <p:ph idx="1"/>
          </p:nvPr>
        </p:nvSpPr>
        <p:spPr>
          <a:xfrm>
            <a:off x="1042988" y="1341438"/>
            <a:ext cx="7632700" cy="2044700"/>
          </a:xfrm>
        </p:spPr>
        <p:txBody>
          <a:bodyPr/>
          <a:lstStyle/>
          <a:p>
            <a:r>
              <a:rPr lang="fr-FR" altLang="fr-FR" sz="1800" dirty="0" err="1" smtClean="0"/>
              <a:t>Recommendations</a:t>
            </a:r>
            <a:endParaRPr lang="fr-FR" altLang="fr-FR" sz="1800" dirty="0" smtClean="0"/>
          </a:p>
          <a:p>
            <a:pPr lvl="1"/>
            <a:r>
              <a:rPr lang="fr-FR" altLang="fr-FR" sz="1400" dirty="0" err="1" smtClean="0"/>
              <a:t>Define</a:t>
            </a:r>
            <a:r>
              <a:rPr lang="fr-FR" altLang="fr-FR" sz="1400" dirty="0" smtClean="0"/>
              <a:t> a collaborative </a:t>
            </a:r>
            <a:r>
              <a:rPr lang="fr-FR" altLang="fr-FR" sz="1400" dirty="0" err="1" smtClean="0"/>
              <a:t>framework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between</a:t>
            </a:r>
            <a:r>
              <a:rPr lang="fr-FR" altLang="fr-FR" sz="1400" dirty="0" smtClean="0"/>
              <a:t> the </a:t>
            </a:r>
            <a:r>
              <a:rPr lang="fr-FR" altLang="fr-FR" sz="1400" dirty="0" err="1" smtClean="0"/>
              <a:t>regulator</a:t>
            </a:r>
            <a:r>
              <a:rPr lang="fr-FR" altLang="fr-FR" sz="1400" dirty="0" smtClean="0"/>
              <a:t> and the </a:t>
            </a:r>
            <a:r>
              <a:rPr lang="fr-FR" altLang="fr-FR" sz="1400" dirty="0" err="1" smtClean="0"/>
              <a:t>operators</a:t>
            </a:r>
            <a:endParaRPr lang="fr-FR" altLang="fr-FR" sz="1400" dirty="0" smtClean="0"/>
          </a:p>
          <a:p>
            <a:pPr lvl="1"/>
            <a:r>
              <a:rPr lang="fr-FR" altLang="fr-FR" sz="1400" dirty="0" err="1" smtClean="0"/>
              <a:t>Define</a:t>
            </a:r>
            <a:r>
              <a:rPr lang="fr-FR" altLang="fr-FR" sz="1400" dirty="0" smtClean="0"/>
              <a:t> a </a:t>
            </a:r>
            <a:r>
              <a:rPr lang="fr-FR" altLang="fr-FR" sz="1400" dirty="0" err="1" smtClean="0"/>
              <a:t>measurement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protocol</a:t>
            </a:r>
            <a:r>
              <a:rPr lang="fr-FR" altLang="fr-FR" sz="1400" dirty="0" smtClean="0"/>
              <a:t> and a </a:t>
            </a:r>
            <a:r>
              <a:rPr lang="fr-FR" altLang="fr-FR" sz="1400" dirty="0" err="1" smtClean="0"/>
              <a:t>detailed</a:t>
            </a:r>
            <a:r>
              <a:rPr lang="fr-FR" altLang="fr-FR" sz="1400" dirty="0" smtClean="0"/>
              <a:t>  operating mode , </a:t>
            </a:r>
            <a:r>
              <a:rPr lang="fr-FR" altLang="fr-FR" sz="1400" dirty="0" err="1" smtClean="0"/>
              <a:t>adopted</a:t>
            </a:r>
            <a:r>
              <a:rPr lang="fr-FR" altLang="fr-FR" sz="1400" dirty="0" smtClean="0"/>
              <a:t> by all </a:t>
            </a:r>
            <a:r>
              <a:rPr lang="fr-FR" altLang="fr-FR" sz="1400" dirty="0" err="1" smtClean="0"/>
              <a:t>operators</a:t>
            </a:r>
            <a:endParaRPr lang="fr-FR" altLang="fr-FR" sz="1400" dirty="0" smtClean="0"/>
          </a:p>
          <a:p>
            <a:pPr lvl="1"/>
            <a:r>
              <a:rPr lang="fr-FR" altLang="fr-FR" sz="1400" dirty="0" err="1" smtClean="0"/>
              <a:t>Ensure</a:t>
            </a:r>
            <a:r>
              <a:rPr lang="fr-FR" altLang="fr-FR" sz="1400" dirty="0" smtClean="0"/>
              <a:t> the </a:t>
            </a:r>
            <a:r>
              <a:rPr lang="fr-FR" altLang="fr-FR" sz="1400" dirty="0" err="1" smtClean="0"/>
              <a:t>implementation</a:t>
            </a:r>
            <a:r>
              <a:rPr lang="fr-FR" altLang="fr-FR" sz="1400" dirty="0" smtClean="0"/>
              <a:t> of the </a:t>
            </a:r>
            <a:r>
              <a:rPr lang="fr-FR" altLang="fr-FR" sz="1400" dirty="0" err="1" smtClean="0"/>
              <a:t>measurement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protocol</a:t>
            </a:r>
            <a:r>
              <a:rPr lang="fr-FR" altLang="fr-FR" sz="1400" dirty="0" smtClean="0"/>
              <a:t> on the </a:t>
            </a:r>
            <a:r>
              <a:rPr lang="fr-FR" altLang="fr-FR" sz="1400" dirty="0" err="1" smtClean="0"/>
              <a:t>field</a:t>
            </a:r>
            <a:endParaRPr lang="fr-FR" altLang="fr-FR" sz="1400" dirty="0" smtClean="0"/>
          </a:p>
          <a:p>
            <a:pPr lvl="1"/>
            <a:r>
              <a:rPr lang="fr-FR" altLang="fr-FR" sz="1400" dirty="0" smtClean="0"/>
              <a:t>Have a </a:t>
            </a:r>
            <a:r>
              <a:rPr lang="fr-FR" altLang="fr-FR" sz="1400" dirty="0" err="1" smtClean="0"/>
              <a:t>quite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representative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sample</a:t>
            </a:r>
            <a:endParaRPr lang="fr-FR" altLang="fr-FR" sz="1400" dirty="0" smtClean="0"/>
          </a:p>
          <a:p>
            <a:pPr lvl="1"/>
            <a:r>
              <a:rPr lang="fr-FR" altLang="fr-FR" sz="1400" dirty="0" err="1" smtClean="0"/>
              <a:t>Publish</a:t>
            </a:r>
            <a:r>
              <a:rPr lang="fr-FR" altLang="fr-FR" sz="1400" dirty="0" smtClean="0"/>
              <a:t> the comparative </a:t>
            </a:r>
            <a:r>
              <a:rPr lang="fr-FR" altLang="fr-FR" sz="1400" dirty="0" err="1" smtClean="0"/>
              <a:t>results</a:t>
            </a:r>
            <a:r>
              <a:rPr lang="fr-FR" altLang="fr-FR" sz="1400" dirty="0" smtClean="0"/>
              <a:t> </a:t>
            </a:r>
            <a:endParaRPr lang="fr-FR" altLang="fr-FR" sz="1800" dirty="0" smtClean="0"/>
          </a:p>
          <a:p>
            <a:r>
              <a:rPr lang="fr-FR" altLang="fr-FR" sz="1800" dirty="0" smtClean="0"/>
              <a:t>Prospects 2015</a:t>
            </a:r>
          </a:p>
          <a:p>
            <a:pPr lvl="1"/>
            <a:r>
              <a:rPr lang="fr-FR" altLang="fr-FR" sz="1400" dirty="0" smtClean="0"/>
              <a:t>2 Audits of the </a:t>
            </a:r>
            <a:r>
              <a:rPr lang="fr-FR" altLang="fr-FR" sz="1400" dirty="0" err="1" smtClean="0"/>
              <a:t>QoS</a:t>
            </a:r>
            <a:r>
              <a:rPr lang="fr-FR" altLang="fr-FR" sz="1400" dirty="0" smtClean="0"/>
              <a:t> of mobile networks</a:t>
            </a:r>
          </a:p>
          <a:p>
            <a:pPr lvl="1"/>
            <a:r>
              <a:rPr lang="fr-FR" altLang="fr-FR" sz="1400" dirty="0" err="1" smtClean="0"/>
              <a:t>Supplement</a:t>
            </a:r>
            <a:r>
              <a:rPr lang="fr-FR" altLang="fr-FR" sz="1400" dirty="0" smtClean="0"/>
              <a:t> the audits </a:t>
            </a:r>
            <a:r>
              <a:rPr lang="fr-FR" altLang="fr-FR" sz="1400" dirty="0" err="1" smtClean="0"/>
              <a:t>with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analyzes</a:t>
            </a:r>
            <a:r>
              <a:rPr lang="fr-FR" altLang="fr-FR" sz="1400" dirty="0" smtClean="0"/>
              <a:t> of the data of WTO-R</a:t>
            </a:r>
          </a:p>
          <a:p>
            <a:pPr lvl="1"/>
            <a:r>
              <a:rPr lang="fr-FR" altLang="fr-FR" sz="1400" dirty="0" err="1" smtClean="0"/>
              <a:t>Setr</a:t>
            </a:r>
            <a:r>
              <a:rPr lang="fr-FR" altLang="fr-FR" sz="1400" dirty="0" smtClean="0"/>
              <a:t> up a </a:t>
            </a:r>
            <a:r>
              <a:rPr lang="fr-FR" altLang="fr-FR" sz="1400" dirty="0" err="1" smtClean="0"/>
              <a:t>continuous</a:t>
            </a:r>
            <a:r>
              <a:rPr lang="fr-FR" altLang="fr-FR" sz="1400" dirty="0" smtClean="0"/>
              <a:t> control system  </a:t>
            </a:r>
            <a:r>
              <a:rPr lang="fr-FR" altLang="fr-FR" sz="1400" dirty="0" err="1" smtClean="0"/>
              <a:t>with</a:t>
            </a:r>
            <a:r>
              <a:rPr lang="fr-FR" altLang="fr-FR" sz="1400" dirty="0" smtClean="0"/>
              <a:t> probes</a:t>
            </a:r>
          </a:p>
          <a:p>
            <a:pPr lvl="1"/>
            <a:r>
              <a:rPr lang="fr-FR" altLang="fr-FR" sz="1400" dirty="0" err="1" smtClean="0"/>
              <a:t>Improvement</a:t>
            </a:r>
            <a:r>
              <a:rPr lang="fr-FR" altLang="fr-FR" sz="1400" dirty="0" smtClean="0"/>
              <a:t> of the </a:t>
            </a:r>
            <a:r>
              <a:rPr lang="fr-FR" altLang="fr-FR" sz="1400" dirty="0" err="1" smtClean="0"/>
              <a:t>protocol</a:t>
            </a:r>
            <a:r>
              <a:rPr lang="fr-FR" altLang="fr-FR" sz="1400" dirty="0" smtClean="0"/>
              <a:t> by </a:t>
            </a:r>
            <a:r>
              <a:rPr lang="fr-FR" altLang="fr-FR" sz="1400" dirty="0" err="1" smtClean="0"/>
              <a:t>detailing</a:t>
            </a:r>
            <a:r>
              <a:rPr lang="fr-FR" altLang="fr-FR" sz="1400" dirty="0" smtClean="0"/>
              <a:t>  the operating mode as far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Summary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571500" indent="-571500">
              <a:buFont typeface="Verdana" panose="020B0604030504040204" pitchFamily="34" charset="0"/>
              <a:buAutoNum type="romanUcPeriod"/>
            </a:pPr>
            <a:endParaRPr lang="fr-FR" altLang="fr-FR" sz="1800" smtClean="0"/>
          </a:p>
          <a:p>
            <a:pPr marL="571500" indent="-571500">
              <a:buFontTx/>
              <a:buNone/>
            </a:pPr>
            <a:endParaRPr lang="fr-FR" altLang="fr-FR" sz="1800" smtClean="0"/>
          </a:p>
          <a:p>
            <a:pPr marL="571500" indent="-571500">
              <a:buFont typeface="Verdana" panose="020B0604030504040204" pitchFamily="34" charset="0"/>
              <a:buAutoNum type="romanUcPeriod"/>
            </a:pPr>
            <a:r>
              <a:rPr lang="fr-FR" altLang="fr-FR" sz="1800" smtClean="0"/>
              <a:t>Telecommunications Environment</a:t>
            </a:r>
          </a:p>
          <a:p>
            <a:pPr marL="971550" lvl="1" indent="-571500">
              <a:buFont typeface="ZapfDingbats BT" pitchFamily="18" charset="2"/>
              <a:buNone/>
            </a:pPr>
            <a:endParaRPr lang="fr-FR" altLang="fr-FR" sz="1800" smtClean="0"/>
          </a:p>
          <a:p>
            <a:pPr marL="571500" indent="-571500">
              <a:buFont typeface="Verdana" panose="020B0604030504040204" pitchFamily="34" charset="0"/>
              <a:buAutoNum type="romanUcPeriod"/>
            </a:pPr>
            <a:r>
              <a:rPr lang="fr-FR" altLang="fr-FR" sz="1800" smtClean="0">
                <a:solidFill>
                  <a:srgbClr val="000099"/>
                </a:solidFill>
              </a:rPr>
              <a:t>Mobile telephony in Cote d'Ivoire</a:t>
            </a:r>
          </a:p>
          <a:p>
            <a:pPr marL="571500" indent="-571500">
              <a:buFont typeface="Verdana" panose="020B0604030504040204" pitchFamily="34" charset="0"/>
              <a:buAutoNum type="romanUcPeriod"/>
            </a:pPr>
            <a:endParaRPr lang="fr-FR" altLang="fr-FR" sz="1800" smtClean="0">
              <a:solidFill>
                <a:srgbClr val="000099"/>
              </a:solidFill>
            </a:endParaRPr>
          </a:p>
          <a:p>
            <a:pPr marL="571500" indent="-571500">
              <a:buFont typeface="Verdana" panose="020B0604030504040204" pitchFamily="34" charset="0"/>
              <a:buAutoNum type="romanUcPeriod"/>
            </a:pPr>
            <a:r>
              <a:rPr lang="fr-FR" altLang="fr-FR" sz="1800" smtClean="0"/>
              <a:t>Audit of the QOS of mobile telephony networks 2G/ 3G</a:t>
            </a:r>
          </a:p>
          <a:p>
            <a:pPr marL="571500" indent="-571500">
              <a:buFont typeface="Verdana" panose="020B0604030504040204" pitchFamily="34" charset="0"/>
              <a:buAutoNum type="romanUcPeriod"/>
            </a:pPr>
            <a:endParaRPr lang="fr-FR" altLang="fr-FR" sz="1800" smtClean="0"/>
          </a:p>
          <a:p>
            <a:pPr marL="571500" indent="-571500">
              <a:buFontTx/>
              <a:buNone/>
            </a:pPr>
            <a:endParaRPr lang="fr-FR" altLang="fr-FR" sz="1800" smtClean="0"/>
          </a:p>
          <a:p>
            <a:pPr marL="571500" indent="-571500">
              <a:buFontTx/>
              <a:buNone/>
            </a:pPr>
            <a:endParaRPr lang="fr-FR" altLang="fr-FR" sz="1800" smtClean="0"/>
          </a:p>
        </p:txBody>
      </p:sp>
      <p:sp>
        <p:nvSpPr>
          <p:cNvPr id="1843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fr-FR" altLang="fr-FR" dirty="0" smtClean="0"/>
              <a:t>THANK YOU FOR YOUR ATTENTION</a:t>
            </a:r>
          </a:p>
          <a:p>
            <a:pPr marL="0" indent="0">
              <a:buFontTx/>
              <a:buNone/>
            </a:pPr>
            <a:endParaRPr lang="fr-FR" altLang="fr-FR" dirty="0" smtClean="0"/>
          </a:p>
          <a:p>
            <a:pPr marL="0" indent="0" algn="ctr">
              <a:buFontTx/>
              <a:buNone/>
            </a:pPr>
            <a:r>
              <a:rPr lang="fr-FR" altLang="fr-FR" smtClean="0"/>
              <a:t>QUESTIONS ?</a:t>
            </a:r>
          </a:p>
          <a:p>
            <a:pPr marL="0" indent="0">
              <a:buFontTx/>
              <a:buNone/>
            </a:pPr>
            <a:endParaRPr lang="fr-FR" altLang="fr-FR" dirty="0" smtClean="0"/>
          </a:p>
          <a:p>
            <a:pPr marL="0" indent="0">
              <a:buFontTx/>
              <a:buNone/>
            </a:pPr>
            <a:endParaRPr lang="fr-FR" altLang="fr-FR" dirty="0" smtClean="0"/>
          </a:p>
          <a:p>
            <a:pPr marL="0" indent="0">
              <a:buFontTx/>
              <a:buNone/>
            </a:pPr>
            <a:endParaRPr lang="fr-FR" altLang="fr-FR" dirty="0" smtClean="0"/>
          </a:p>
          <a:p>
            <a:pPr marL="0" indent="0" algn="ctr">
              <a:buFontTx/>
              <a:buNone/>
            </a:pPr>
            <a:r>
              <a:rPr lang="fr-FR" altLang="fr-FR" sz="1400" dirty="0" smtClean="0"/>
              <a:t>Kouhon.derou@artci.ci</a:t>
            </a:r>
          </a:p>
        </p:txBody>
      </p:sp>
      <p:sp>
        <p:nvSpPr>
          <p:cNvPr id="368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smtClean="0"/>
              <a:t>Telecommunications Environment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</p:nvPr>
        </p:nvGraphicFramePr>
        <p:xfrm>
          <a:off x="2267744" y="980728"/>
          <a:ext cx="640871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832280159"/>
              </p:ext>
            </p:extLst>
          </p:nvPr>
        </p:nvGraphicFramePr>
        <p:xfrm>
          <a:off x="2805051" y="3134640"/>
          <a:ext cx="5338788" cy="79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461" name="ZoneTexte 2"/>
          <p:cNvSpPr txBox="1">
            <a:spLocks noChangeArrowheads="1"/>
          </p:cNvSpPr>
          <p:nvPr/>
        </p:nvSpPr>
        <p:spPr bwMode="auto">
          <a:xfrm>
            <a:off x="565150" y="1844675"/>
            <a:ext cx="1343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u="sng"/>
              <a:t>LEGAL</a:t>
            </a:r>
          </a:p>
        </p:txBody>
      </p:sp>
      <p:sp>
        <p:nvSpPr>
          <p:cNvPr id="19462" name="ZoneTexte 8"/>
          <p:cNvSpPr txBox="1">
            <a:spLocks noChangeArrowheads="1"/>
          </p:cNvSpPr>
          <p:nvPr/>
        </p:nvSpPr>
        <p:spPr bwMode="auto">
          <a:xfrm>
            <a:off x="539750" y="5229225"/>
            <a:ext cx="1157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u="sng"/>
              <a:t>ACTORS</a:t>
            </a:r>
          </a:p>
        </p:txBody>
      </p:sp>
      <p:graphicFrame>
        <p:nvGraphicFramePr>
          <p:cNvPr id="10" name="Espace réservé du contenu 6"/>
          <p:cNvGraphicFramePr>
            <a:graphicFrameLocks/>
          </p:cNvGraphicFramePr>
          <p:nvPr/>
        </p:nvGraphicFramePr>
        <p:xfrm>
          <a:off x="2329408" y="4077072"/>
          <a:ext cx="641905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MOBILE TELEPHONY IN CI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135938" cy="1826451"/>
        </p:xfrm>
        <a:graphic>
          <a:graphicData uri="http://schemas.openxmlformats.org/drawingml/2006/table">
            <a:tbl>
              <a:tblPr/>
              <a:tblGrid>
                <a:gridCol w="4068763"/>
                <a:gridCol w="4067175"/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   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 </a:t>
                      </a:r>
                      <a:r>
                        <a:rPr kumimoji="0" lang="en-US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2G networks: 6 Operators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     </a:t>
                      </a:r>
                      <a:r>
                        <a:rPr kumimoji="0" lang="en-US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3G networks: 3 Operators</a:t>
                      </a: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7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ATLANTIC TELECOM CI 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COMIUM CI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MTN CI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NIAMOUTIE TELECOM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ORANGE 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ORICEL CI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ATLANTIC TELECOM CI 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MTN CI 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ORANGE CI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fr-FR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CB"/>
                    </a:solidFill>
                  </a:tcPr>
                </a:tc>
              </a:tr>
            </a:tbl>
          </a:graphicData>
        </a:graphic>
      </p:graphicFrame>
      <p:sp>
        <p:nvSpPr>
          <p:cNvPr id="2049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pic>
        <p:nvPicPr>
          <p:cNvPr id="2049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46475"/>
            <a:ext cx="3097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1"/>
          <p:cNvSpPr>
            <a:spLocks noChangeArrowheads="1"/>
          </p:cNvSpPr>
          <p:nvPr/>
        </p:nvSpPr>
        <p:spPr bwMode="auto">
          <a:xfrm>
            <a:off x="468313" y="3136900"/>
            <a:ext cx="353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 dirty="0"/>
              <a:t>PARK OF </a:t>
            </a:r>
            <a:r>
              <a:rPr lang="fr-FR" altLang="fr-FR" sz="1400" dirty="0" smtClean="0"/>
              <a:t>SUBSCRIBERS: </a:t>
            </a:r>
            <a:r>
              <a:rPr lang="fr-FR" altLang="fr-FR" sz="1400" dirty="0"/>
              <a:t>22,104,575</a:t>
            </a:r>
          </a:p>
        </p:txBody>
      </p:sp>
      <p:sp>
        <p:nvSpPr>
          <p:cNvPr id="20496" name="ZoneTexte 2"/>
          <p:cNvSpPr txBox="1">
            <a:spLocks noChangeArrowheads="1"/>
          </p:cNvSpPr>
          <p:nvPr/>
        </p:nvSpPr>
        <p:spPr bwMode="auto">
          <a:xfrm>
            <a:off x="2743200" y="5661025"/>
            <a:ext cx="31242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500" i="1"/>
              <a:t>Source: http://www.artci.ci/images/stories/pdf/rapport_activite/stat_4eme_trim_2014.pdf</a:t>
            </a:r>
          </a:p>
        </p:txBody>
      </p:sp>
      <p:pic>
        <p:nvPicPr>
          <p:cNvPr id="20497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3016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ZoneTexte 1"/>
          <p:cNvSpPr txBox="1">
            <a:spLocks noChangeArrowheads="1"/>
          </p:cNvSpPr>
          <p:nvPr/>
        </p:nvSpPr>
        <p:spPr bwMode="auto">
          <a:xfrm>
            <a:off x="4284663" y="3141663"/>
            <a:ext cx="4775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/>
              <a:t>TURNOVER 2014:783,888,154,000 FCFA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OBLIGATIONS OF OPERATORS</a:t>
            </a:r>
          </a:p>
        </p:txBody>
      </p:sp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600" dirty="0" smtClean="0"/>
              <a:t>Specifications (1/2)</a:t>
            </a:r>
          </a:p>
          <a:p>
            <a:pPr marL="0" indent="0">
              <a:buFontTx/>
              <a:buNone/>
            </a:pPr>
            <a:endParaRPr lang="fr-FR" altLang="fr-FR" sz="1600" dirty="0" smtClean="0"/>
          </a:p>
        </p:txBody>
      </p:sp>
      <p:graphicFrame>
        <p:nvGraphicFramePr>
          <p:cNvPr id="21508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37901"/>
              </p:ext>
            </p:extLst>
          </p:nvPr>
        </p:nvGraphicFramePr>
        <p:xfrm>
          <a:off x="1500166" y="1428736"/>
          <a:ext cx="61214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3" imgW="6107400" imgH="5357520" progId="Word.Document.12">
                  <p:link updateAutomatic="1"/>
                </p:oleObj>
              </mc:Choice>
              <mc:Fallback>
                <p:oleObj name="Document" r:id="rId3" imgW="6107400" imgH="535752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428736"/>
                        <a:ext cx="6121400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OBLIGATIONS OF OPERATORS</a:t>
            </a:r>
          </a:p>
        </p:txBody>
      </p:sp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980728"/>
            <a:ext cx="8229600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600" dirty="0" smtClean="0"/>
              <a:t>Specifications(2/2)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Obligations relating to the data </a:t>
            </a:r>
            <a:r>
              <a:rPr lang="fr-FR" altLang="fr-FR" sz="1600" dirty="0" err="1" smtClean="0"/>
              <a:t>throughput</a:t>
            </a:r>
            <a:r>
              <a:rPr lang="fr-FR" altLang="fr-FR" sz="1600" dirty="0" smtClean="0"/>
              <a:t>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30 Kbits/s in 2G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512 Kbit/s in 3G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Obligations </a:t>
            </a:r>
            <a:r>
              <a:rPr lang="fr-FR" altLang="fr-FR" sz="1600" dirty="0" err="1" smtClean="0"/>
              <a:t>relating</a:t>
            </a:r>
            <a:r>
              <a:rPr lang="fr-FR" altLang="fr-FR" sz="1600" dirty="0" smtClean="0"/>
              <a:t> to the quality of the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err="1" smtClean="0"/>
              <a:t>RxQual</a:t>
            </a:r>
            <a:r>
              <a:rPr lang="fr-FR" altLang="fr-FR" sz="1200" dirty="0" smtClean="0"/>
              <a:t>: 96% measured must be less than or equal to 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Error Rate in interference: -16db&lt;EC/I0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Error Rate in transport: redoubled&lt;10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 dirty="0" err="1" smtClean="0"/>
              <a:t>Coverage</a:t>
            </a:r>
            <a:r>
              <a:rPr lang="fr-FR" altLang="fr-FR" sz="1600" dirty="0" smtClean="0"/>
              <a:t> Obligations of the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Obligations per stratum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Obligations on network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In an area deemed covered, the </a:t>
            </a:r>
            <a:r>
              <a:rPr lang="fr-FR" altLang="fr-FR" sz="1200" dirty="0" err="1" smtClean="0"/>
              <a:t>probability</a:t>
            </a:r>
            <a:r>
              <a:rPr lang="fr-FR" altLang="fr-FR" sz="1200" dirty="0" smtClean="0"/>
              <a:t> that mobile services are available for a user.</a:t>
            </a:r>
            <a:endParaRPr lang="fr-FR" altLang="fr-FR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altLang="fr-FR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FF0000"/>
                </a:solidFill>
              </a:rPr>
              <a:t>Penalties defined in the CDC in case of breaches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altLang="fr-FR" sz="1200" dirty="0" smtClean="0"/>
          </a:p>
          <a:p>
            <a:pPr lvl="1">
              <a:buFont typeface="ZapfDingbats BT" pitchFamily="18" charset="2"/>
              <a:buNone/>
            </a:pPr>
            <a:endParaRPr lang="fr-FR" altLang="fr-FR" sz="1200" dirty="0" smtClean="0"/>
          </a:p>
          <a:p>
            <a:pPr lvl="1">
              <a:buFont typeface="ZapfDingbats BT" pitchFamily="18" charset="2"/>
              <a:buNone/>
            </a:pPr>
            <a:endParaRPr lang="fr-FR" altLang="fr-FR" sz="1200" dirty="0" smtClean="0"/>
          </a:p>
          <a:p>
            <a:pPr marL="0" indent="0">
              <a:buFontTx/>
              <a:buNone/>
            </a:pPr>
            <a:endParaRPr lang="fr-FR" altLang="fr-FR" sz="1600" dirty="0" smtClean="0"/>
          </a:p>
          <a:p>
            <a:pPr marL="0" indent="0">
              <a:buFont typeface="Wingdings" panose="05000000000000000000" pitchFamily="2" charset="2"/>
              <a:buChar char="§"/>
            </a:pPr>
            <a:endParaRPr lang="fr-FR" altLang="fr-FR" sz="1600" dirty="0" smtClean="0"/>
          </a:p>
          <a:p>
            <a:pPr marL="0" indent="0">
              <a:buFontTx/>
              <a:buNone/>
            </a:pPr>
            <a:endParaRPr lang="fr-FR" alt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35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39552" y="3789040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27088" y="1125538"/>
            <a:ext cx="7632700" cy="230832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b="1" dirty="0">
                <a:solidFill>
                  <a:schemeClr val="bg2"/>
                </a:solidFill>
              </a:rPr>
              <a:t>Objectives: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Check the conformity of the indicators of quality of services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solidFill>
                  <a:schemeClr val="bg2"/>
                </a:solidFill>
              </a:rPr>
              <a:t>Reflect</a:t>
            </a:r>
            <a:r>
              <a:rPr lang="fr-FR" altLang="fr-FR" sz="1600" dirty="0" smtClean="0">
                <a:solidFill>
                  <a:schemeClr val="bg2"/>
                </a:solidFill>
              </a:rPr>
              <a:t> the image of  the </a:t>
            </a:r>
            <a:r>
              <a:rPr lang="fr-FR" altLang="fr-FR" sz="1600" dirty="0">
                <a:solidFill>
                  <a:schemeClr val="bg2"/>
                </a:solidFill>
              </a:rPr>
              <a:t>quality of service such as </a:t>
            </a:r>
            <a:r>
              <a:rPr lang="fr-FR" altLang="fr-FR" sz="1600" dirty="0" smtClean="0">
                <a:solidFill>
                  <a:schemeClr val="bg2"/>
                </a:solidFill>
              </a:rPr>
              <a:t>the one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that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is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felt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>
                <a:solidFill>
                  <a:schemeClr val="bg2"/>
                </a:solidFill>
              </a:rPr>
              <a:t>by the customer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chemeClr val="bg2"/>
                </a:solidFill>
              </a:rPr>
              <a:t>Make a comparative </a:t>
            </a:r>
            <a:r>
              <a:rPr lang="fr-FR" altLang="fr-FR" sz="1600" dirty="0" err="1">
                <a:solidFill>
                  <a:schemeClr val="bg2"/>
                </a:solidFill>
              </a:rPr>
              <a:t>study</a:t>
            </a:r>
            <a:r>
              <a:rPr lang="fr-FR" altLang="fr-FR" sz="1600" dirty="0">
                <a:solidFill>
                  <a:schemeClr val="bg2"/>
                </a:solidFill>
              </a:rPr>
              <a:t> </a:t>
            </a:r>
            <a:r>
              <a:rPr lang="fr-FR" altLang="fr-FR" sz="1600" dirty="0" smtClean="0">
                <a:solidFill>
                  <a:schemeClr val="bg2"/>
                </a:solidFill>
              </a:rPr>
              <a:t>of the</a:t>
            </a:r>
            <a:r>
              <a:rPr lang="fr-FR" altLang="fr-FR" sz="1600" dirty="0">
                <a:solidFill>
                  <a:schemeClr val="bg2"/>
                </a:solidFill>
              </a:rPr>
              <a:t> </a:t>
            </a:r>
            <a:r>
              <a:rPr lang="fr-FR" altLang="fr-FR" sz="1600" dirty="0" err="1">
                <a:solidFill>
                  <a:schemeClr val="bg2"/>
                </a:solidFill>
              </a:rPr>
              <a:t>QoS</a:t>
            </a:r>
            <a:r>
              <a:rPr lang="fr-FR" altLang="fr-FR" sz="1600" dirty="0">
                <a:solidFill>
                  <a:schemeClr val="bg2"/>
                </a:solidFill>
              </a:rPr>
              <a:t>/</a:t>
            </a:r>
            <a:r>
              <a:rPr lang="fr-FR" altLang="fr-FR" sz="1600" dirty="0" err="1">
                <a:solidFill>
                  <a:schemeClr val="bg2"/>
                </a:solidFill>
              </a:rPr>
              <a:t>QoE</a:t>
            </a:r>
            <a:r>
              <a:rPr lang="fr-FR" altLang="fr-FR" sz="1600" dirty="0">
                <a:solidFill>
                  <a:schemeClr val="bg2"/>
                </a:solidFill>
              </a:rPr>
              <a:t> 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offered</a:t>
            </a:r>
            <a:r>
              <a:rPr lang="fr-FR" altLang="fr-FR" sz="1600" dirty="0" smtClean="0">
                <a:solidFill>
                  <a:schemeClr val="bg2"/>
                </a:solidFill>
              </a:rPr>
              <a:t> </a:t>
            </a:r>
            <a:r>
              <a:rPr lang="fr-FR" altLang="fr-FR" sz="1600" dirty="0">
                <a:solidFill>
                  <a:schemeClr val="bg2"/>
                </a:solidFill>
              </a:rPr>
              <a:t>by the operators </a:t>
            </a:r>
          </a:p>
          <a:p>
            <a:endParaRPr lang="fr-FR" altLang="fr-FR" sz="1600" dirty="0">
              <a:solidFill>
                <a:schemeClr val="bg2"/>
              </a:solidFill>
            </a:endParaRPr>
          </a:p>
          <a:p>
            <a:r>
              <a:rPr lang="fr-FR" altLang="fr-FR" sz="1600" b="1" dirty="0">
                <a:solidFill>
                  <a:schemeClr val="bg2"/>
                </a:solidFill>
              </a:rPr>
              <a:t>Periodicity: </a:t>
            </a:r>
            <a:r>
              <a:rPr lang="fr-FR" altLang="fr-FR" sz="1600" dirty="0">
                <a:solidFill>
                  <a:schemeClr val="bg2"/>
                </a:solidFill>
              </a:rPr>
              <a:t>Half-yearly</a:t>
            </a:r>
          </a:p>
          <a:p>
            <a:endParaRPr lang="fr-FR" altLang="fr-FR" sz="1600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fr-FR" altLang="fr-FR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45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endParaRPr lang="fr-FR" altLang="fr-FR" sz="1600" dirty="0" smtClean="0"/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None/>
            </a:pPr>
            <a:r>
              <a:rPr lang="fr-FR" altLang="fr-FR" sz="1600" dirty="0" smtClean="0"/>
              <a:t>THE ARTCI sets </a:t>
            </a:r>
            <a:r>
              <a:rPr lang="fr-FR" altLang="fr-FR" sz="1600" dirty="0" err="1" smtClean="0"/>
              <a:t>with</a:t>
            </a:r>
            <a:r>
              <a:rPr lang="fr-FR" altLang="fr-FR" sz="1600" dirty="0" smtClean="0"/>
              <a:t> all the </a:t>
            </a:r>
            <a:r>
              <a:rPr lang="fr-FR" altLang="fr-FR" sz="1600" dirty="0" err="1" smtClean="0"/>
              <a:t>operators</a:t>
            </a:r>
            <a:r>
              <a:rPr lang="fr-FR" altLang="fr-FR" sz="1600" dirty="0" smtClean="0"/>
              <a:t> 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that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will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be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applied</a:t>
            </a:r>
            <a:r>
              <a:rPr lang="fr-FR" altLang="fr-FR" sz="1600" dirty="0" smtClean="0"/>
              <a:t>  </a:t>
            </a:r>
            <a:r>
              <a:rPr lang="fr-FR" altLang="fr-FR" sz="1600" dirty="0" err="1" smtClean="0"/>
              <a:t>during</a:t>
            </a:r>
            <a:r>
              <a:rPr lang="fr-FR" altLang="fr-FR" sz="1600" dirty="0" smtClean="0"/>
              <a:t> the </a:t>
            </a:r>
            <a:r>
              <a:rPr lang="fr-FR" altLang="fr-FR" sz="1600" dirty="0" err="1" smtClean="0"/>
              <a:t>campaign</a:t>
            </a:r>
            <a:r>
              <a:rPr lang="fr-FR" altLang="fr-FR" sz="1600" dirty="0" smtClean="0"/>
              <a:t>. It </a:t>
            </a:r>
            <a:r>
              <a:rPr lang="fr-FR" altLang="fr-FR" sz="1600" dirty="0" err="1" smtClean="0"/>
              <a:t>contains</a:t>
            </a:r>
            <a:r>
              <a:rPr lang="fr-FR" altLang="fr-FR" sz="1600" dirty="0" smtClean="0"/>
              <a:t>: </a:t>
            </a:r>
          </a:p>
          <a:p>
            <a:pPr>
              <a:buFontTx/>
              <a:buChar char="-"/>
            </a:pPr>
            <a:r>
              <a:rPr lang="fr-FR" altLang="fr-FR" sz="1600" dirty="0" smtClean="0"/>
              <a:t>The types of networks and the </a:t>
            </a:r>
            <a:r>
              <a:rPr lang="fr-FR" altLang="fr-FR" sz="1600" dirty="0" err="1" smtClean="0"/>
              <a:t>operators</a:t>
            </a:r>
            <a:r>
              <a:rPr lang="fr-FR" altLang="fr-FR" sz="1600" dirty="0" smtClean="0"/>
              <a:t> to </a:t>
            </a:r>
            <a:r>
              <a:rPr lang="fr-FR" altLang="fr-FR" sz="1600" dirty="0" err="1" smtClean="0"/>
              <a:t>be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audited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audited</a:t>
            </a:r>
            <a:r>
              <a:rPr lang="fr-FR" altLang="fr-FR" sz="1600" dirty="0" smtClean="0"/>
              <a:t> services </a:t>
            </a:r>
          </a:p>
          <a:p>
            <a:pPr>
              <a:buFontTx/>
              <a:buChar char="-"/>
            </a:pPr>
            <a:r>
              <a:rPr lang="fr-FR" altLang="fr-FR" sz="1600" dirty="0" smtClean="0"/>
              <a:t>The modes of </a:t>
            </a:r>
            <a:r>
              <a:rPr lang="fr-FR" altLang="fr-FR" sz="1600" dirty="0" err="1" smtClean="0"/>
              <a:t>measurement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geographical</a:t>
            </a:r>
            <a:r>
              <a:rPr lang="fr-FR" altLang="fr-FR" sz="1600" dirty="0" smtClean="0"/>
              <a:t> areas for </a:t>
            </a:r>
            <a:r>
              <a:rPr lang="fr-FR" altLang="fr-FR" sz="1600" dirty="0" err="1" smtClean="0"/>
              <a:t>Measurement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prerequisite</a:t>
            </a:r>
            <a:r>
              <a:rPr lang="fr-FR" altLang="fr-FR" sz="1600" dirty="0" smtClean="0"/>
              <a:t> to the </a:t>
            </a:r>
            <a:r>
              <a:rPr lang="fr-FR" altLang="fr-FR" sz="1600" dirty="0" err="1" smtClean="0"/>
              <a:t>campaign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mesured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indicators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their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reference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thresholds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penalized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indicators</a:t>
            </a: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mode of classification</a:t>
            </a:r>
          </a:p>
          <a:p>
            <a:pPr>
              <a:buFontTx/>
              <a:buChar char="-"/>
            </a:pPr>
            <a:r>
              <a:rPr lang="fr-FR" altLang="fr-FR" sz="1600" dirty="0" smtClean="0"/>
              <a:t>The mode of publication </a:t>
            </a:r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r>
              <a:rPr lang="fr-FR" altLang="fr-FR" sz="1600" b="1" dirty="0" smtClean="0"/>
              <a:t>Background: </a:t>
            </a:r>
            <a:r>
              <a:rPr lang="fr-FR" altLang="fr-FR" sz="1600" dirty="0" err="1" smtClean="0"/>
              <a:t>Texts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regulations</a:t>
            </a:r>
            <a:r>
              <a:rPr lang="fr-FR" altLang="fr-FR" sz="1600" dirty="0" smtClean="0"/>
              <a:t> in force (CDC, ITU, ETSI etc. . ), Good practices </a:t>
            </a:r>
            <a:r>
              <a:rPr lang="fr-FR" altLang="fr-FR" sz="1600" dirty="0" err="1" smtClean="0"/>
              <a:t>observed</a:t>
            </a:r>
            <a:r>
              <a:rPr lang="fr-FR" altLang="fr-FR" sz="1600" dirty="0" smtClean="0"/>
              <a:t> </a:t>
            </a:r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AUDIT OF THE QOS</a:t>
            </a:r>
          </a:p>
        </p:txBody>
      </p:sp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400">
                <a:latin typeface="Univers" pitchFamily="34" charset="0"/>
              </a:rPr>
              <a:t>DAKAR, Senegal, 24 - March 25, 2015</a:t>
            </a:r>
            <a:endParaRPr lang="en-US" altLang="fr-FR" sz="1400">
              <a:latin typeface="Univers" pitchFamily="34" charset="0"/>
            </a:endParaRP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protocol</a:t>
            </a:r>
            <a:r>
              <a:rPr lang="fr-FR" altLang="fr-FR" sz="1600" dirty="0" smtClean="0"/>
              <a:t> (Audit 2014)</a:t>
            </a:r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Types of networks and </a:t>
            </a:r>
            <a:r>
              <a:rPr lang="fr-FR" altLang="fr-FR" sz="1600" dirty="0" err="1" smtClean="0"/>
              <a:t>operators</a:t>
            </a:r>
            <a:r>
              <a:rPr lang="fr-FR" altLang="fr-FR" sz="1600" dirty="0" smtClean="0"/>
              <a:t> to </a:t>
            </a:r>
            <a:r>
              <a:rPr lang="fr-FR" altLang="fr-FR" sz="1600" dirty="0" err="1" smtClean="0"/>
              <a:t>be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audited</a:t>
            </a:r>
            <a:r>
              <a:rPr lang="fr-FR" altLang="fr-FR" sz="1600" dirty="0" smtClean="0"/>
              <a:t>: 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2G/ 3G, all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operators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altLang="fr-FR" sz="1600" dirty="0" smtClean="0"/>
              <a:t>The </a:t>
            </a:r>
            <a:r>
              <a:rPr lang="fr-FR" altLang="fr-FR" sz="1600" dirty="0" err="1" smtClean="0"/>
              <a:t>audited</a:t>
            </a:r>
            <a:r>
              <a:rPr lang="fr-FR" altLang="fr-FR" sz="1600" dirty="0" smtClean="0"/>
              <a:t> services</a:t>
            </a:r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Char char="-"/>
            </a:pPr>
            <a:r>
              <a:rPr lang="fr-FR" altLang="fr-FR" sz="1600" dirty="0" smtClean="0"/>
              <a:t>The mode of </a:t>
            </a:r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: 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, INDOOR/IN CAR/OUTDOOR 2G/ 3G/ DUAL MODE</a:t>
            </a:r>
          </a:p>
          <a:p>
            <a:pPr>
              <a:buFontTx/>
              <a:buNone/>
            </a:pPr>
            <a:endParaRPr lang="fr-FR" altLang="fr-FR" sz="1600" dirty="0" smtClean="0"/>
          </a:p>
          <a:p>
            <a:pPr>
              <a:buFontTx/>
              <a:buChar char="-"/>
            </a:pPr>
            <a:endParaRPr lang="fr-FR" altLang="fr-FR" sz="1600" dirty="0" smtClean="0"/>
          </a:p>
          <a:p>
            <a:pPr>
              <a:buFontTx/>
              <a:buNone/>
            </a:pPr>
            <a:endParaRPr lang="fr-FR" altLang="fr-FR" dirty="0" smtClean="0"/>
          </a:p>
        </p:txBody>
      </p:sp>
      <p:graphicFrame>
        <p:nvGraphicFramePr>
          <p:cNvPr id="25604" name="Objet 10"/>
          <p:cNvGraphicFramePr>
            <a:graphicFrameLocks noChangeAspect="1"/>
          </p:cNvGraphicFramePr>
          <p:nvPr/>
        </p:nvGraphicFramePr>
        <p:xfrm>
          <a:off x="1476375" y="2420938"/>
          <a:ext cx="61214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3" imgW="6107400" imgH="2486520" progId="Word.Document.12">
                  <p:link updateAutomatic="1"/>
                </p:oleObj>
              </mc:Choice>
              <mc:Fallback>
                <p:oleObj name="Document" r:id="rId3" imgW="6107400" imgH="248652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20938"/>
                        <a:ext cx="6121400" cy="250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C5A10-5AA2-4ED3-83B4-392EBCF605D1}"/>
</file>

<file path=customXml/itemProps2.xml><?xml version="1.0" encoding="utf-8"?>
<ds:datastoreItem xmlns:ds="http://schemas.openxmlformats.org/officeDocument/2006/customXml" ds:itemID="{BDF761C6-5860-44E1-99ED-E2D27C1BF629}"/>
</file>

<file path=customXml/itemProps3.xml><?xml version="1.0" encoding="utf-8"?>
<ds:datastoreItem xmlns:ds="http://schemas.openxmlformats.org/officeDocument/2006/customXml" ds:itemID="{2A39DEC4-16A9-430D-822C-067D5EF3BFD5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20838</TotalTime>
  <Words>963</Words>
  <Application>Microsoft Office PowerPoint</Application>
  <PresentationFormat>On-screen Show (4:3)</PresentationFormat>
  <Paragraphs>324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MS PGothic</vt:lpstr>
      <vt:lpstr>Univers</vt:lpstr>
      <vt:lpstr>ZapfDingbats BT</vt:lpstr>
      <vt:lpstr>Arial</vt:lpstr>
      <vt:lpstr>Calibri</vt:lpstr>
      <vt:lpstr>Verdana</vt:lpstr>
      <vt:lpstr>Wingdings</vt:lpstr>
      <vt:lpstr>ITU-e</vt:lpstr>
      <vt:lpstr>???</vt:lpstr>
      <vt:lpstr>G:\Document3!OLE_LINK3</vt:lpstr>
      <vt:lpstr>G:\Document3!OLE_LINK9</vt:lpstr>
      <vt:lpstr>G:\Document3!OLE_LINK10</vt:lpstr>
      <vt:lpstr>G:\Document3!OLE_LINK8</vt:lpstr>
      <vt:lpstr>G:\Document3!OLE_LINK6</vt:lpstr>
      <vt:lpstr>G:\Document3!OLE_LINK7</vt:lpstr>
      <vt:lpstr>G:\Document3!OLE_LINK11</vt:lpstr>
      <vt:lpstr>AUDIT OF THE QOS OF MOBILE TELEPHONY NETWORKS 2G/ 3G: THE CASE OF COTE D'IVOIRE</vt:lpstr>
      <vt:lpstr>Summary</vt:lpstr>
      <vt:lpstr>Telecommunications Environment</vt:lpstr>
      <vt:lpstr>MOBILE TELEPHONY IN CI</vt:lpstr>
      <vt:lpstr>OBLIGATIONS OF OPERATORS</vt:lpstr>
      <vt:lpstr>OBLIGATIONS OF OPERATORS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 OF THE QOS</vt:lpstr>
      <vt:lpstr>AUDITDE QOS</vt:lpstr>
      <vt:lpstr>AUDIT OF THE QOS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614</cp:revision>
  <cp:lastPrinted>2001-11-25T13:41:09Z</cp:lastPrinted>
  <dcterms:created xsi:type="dcterms:W3CDTF">2007-02-20T15:47:31Z</dcterms:created>
  <dcterms:modified xsi:type="dcterms:W3CDTF">2015-03-30T13:19:06Z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