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693400" cy="7556500"/>
  <p:notesSz cx="10693400" cy="75565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28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odiop@tigo.s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2.jpe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769499" y="345948"/>
            <a:ext cx="9153144" cy="68656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937638" y="6615684"/>
            <a:ext cx="629412" cy="4343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31808" y="1376044"/>
            <a:ext cx="6856681" cy="8072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950"/>
              </a:lnSpc>
              <a:spcBef>
                <a:spcPts val="147"/>
              </a:spcBef>
            </a:pPr>
            <a:r>
              <a:rPr lang="fr-FR" sz="4200" b="1" spc="0" baseline="2925" dirty="0" smtClean="0">
                <a:solidFill>
                  <a:srgbClr val="548ED5"/>
                </a:solidFill>
                <a:latin typeface="Calibri"/>
                <a:cs typeface="Calibri"/>
              </a:rPr>
              <a:t>Forum régional de normalisation de l’UIT pour l’Afrique</a:t>
            </a:r>
            <a:r>
              <a:rPr lang="fr-FR" sz="4200" b="1" spc="0" dirty="0" smtClean="0">
                <a:solidFill>
                  <a:srgbClr val="548ED5"/>
                </a:solidFill>
                <a:latin typeface="Calibri"/>
                <a:cs typeface="Calibri"/>
              </a:rPr>
              <a:t> </a:t>
            </a:r>
            <a:endParaRPr sz="2800">
              <a:latin typeface="Calibri"/>
              <a:cs typeface="Calibri"/>
            </a:endParaRPr>
          </a:p>
          <a:p>
            <a:pPr marL="877099" marR="903144" algn="ctr">
              <a:lnSpc>
                <a:spcPts val="3360"/>
              </a:lnSpc>
              <a:spcBef>
                <a:spcPts val="20"/>
              </a:spcBef>
            </a:pPr>
            <a:r>
              <a:rPr sz="4200" b="1" spc="0" baseline="1950" dirty="0" smtClean="0">
                <a:solidFill>
                  <a:srgbClr val="548ED5"/>
                </a:solidFill>
                <a:latin typeface="Calibri"/>
                <a:cs typeface="Calibri"/>
              </a:rPr>
              <a:t>Da</a:t>
            </a:r>
            <a:r>
              <a:rPr sz="4200" b="1" spc="-34" baseline="1950" dirty="0" smtClean="0">
                <a:solidFill>
                  <a:srgbClr val="548ED5"/>
                </a:solidFill>
                <a:latin typeface="Calibri"/>
                <a:cs typeface="Calibri"/>
              </a:rPr>
              <a:t>k</a:t>
            </a:r>
            <a:r>
              <a:rPr sz="4200" b="1" spc="0" baseline="1950" dirty="0" smtClean="0">
                <a:solidFill>
                  <a:srgbClr val="548ED5"/>
                </a:solidFill>
                <a:latin typeface="Calibri"/>
                <a:cs typeface="Calibri"/>
              </a:rPr>
              <a:t>a</a:t>
            </a:r>
            <a:r>
              <a:rPr sz="4200" b="1" spc="-200" baseline="1950" dirty="0" smtClean="0">
                <a:solidFill>
                  <a:srgbClr val="548ED5"/>
                </a:solidFill>
                <a:latin typeface="Calibri"/>
                <a:cs typeface="Calibri"/>
              </a:rPr>
              <a:t>r</a:t>
            </a:r>
            <a:r>
              <a:rPr sz="4200" b="1" spc="0" baseline="1950" dirty="0" smtClean="0">
                <a:solidFill>
                  <a:srgbClr val="548ED5"/>
                </a:solidFill>
                <a:latin typeface="Calibri"/>
                <a:cs typeface="Calibri"/>
              </a:rPr>
              <a:t>,</a:t>
            </a:r>
            <a:r>
              <a:rPr sz="4200" b="1" spc="-15" baseline="1950" dirty="0" smtClean="0">
                <a:solidFill>
                  <a:srgbClr val="548ED5"/>
                </a:solidFill>
                <a:latin typeface="Calibri"/>
                <a:cs typeface="Calibri"/>
              </a:rPr>
              <a:t> </a:t>
            </a:r>
            <a:r>
              <a:rPr sz="4200" b="1" spc="0" baseline="1950" dirty="0" smtClean="0">
                <a:solidFill>
                  <a:srgbClr val="548ED5"/>
                </a:solidFill>
                <a:latin typeface="Calibri"/>
                <a:cs typeface="Calibri"/>
              </a:rPr>
              <a:t>S</a:t>
            </a:r>
            <a:r>
              <a:rPr sz="4200" b="1" spc="-4" baseline="1950" dirty="0" smtClean="0">
                <a:solidFill>
                  <a:srgbClr val="548ED5"/>
                </a:solidFill>
                <a:latin typeface="Calibri"/>
                <a:cs typeface="Calibri"/>
              </a:rPr>
              <a:t>e</a:t>
            </a:r>
            <a:r>
              <a:rPr sz="4200" b="1" spc="0" baseline="1950" dirty="0" smtClean="0">
                <a:solidFill>
                  <a:srgbClr val="548ED5"/>
                </a:solidFill>
                <a:latin typeface="Calibri"/>
                <a:cs typeface="Calibri"/>
              </a:rPr>
              <a:t>n</a:t>
            </a:r>
            <a:r>
              <a:rPr sz="4200" b="1" spc="-4" baseline="1950" dirty="0" smtClean="0">
                <a:solidFill>
                  <a:srgbClr val="548ED5"/>
                </a:solidFill>
                <a:latin typeface="Calibri"/>
                <a:cs typeface="Calibri"/>
              </a:rPr>
              <a:t>e</a:t>
            </a:r>
            <a:r>
              <a:rPr sz="4200" b="1" spc="-54" baseline="1950" dirty="0" smtClean="0">
                <a:solidFill>
                  <a:srgbClr val="548ED5"/>
                </a:solidFill>
                <a:latin typeface="Calibri"/>
                <a:cs typeface="Calibri"/>
              </a:rPr>
              <a:t>g</a:t>
            </a:r>
            <a:r>
              <a:rPr sz="4200" b="1" spc="0" baseline="1950" dirty="0" smtClean="0">
                <a:solidFill>
                  <a:srgbClr val="548ED5"/>
                </a:solidFill>
                <a:latin typeface="Calibri"/>
                <a:cs typeface="Calibri"/>
              </a:rPr>
              <a:t>al,</a:t>
            </a:r>
            <a:r>
              <a:rPr sz="4200" b="1" spc="-43" baseline="1950" dirty="0" smtClean="0">
                <a:solidFill>
                  <a:srgbClr val="548ED5"/>
                </a:solidFill>
                <a:latin typeface="Calibri"/>
                <a:cs typeface="Calibri"/>
              </a:rPr>
              <a:t> </a:t>
            </a:r>
            <a:r>
              <a:rPr sz="4200" b="1" spc="0" baseline="1950" dirty="0" smtClean="0">
                <a:solidFill>
                  <a:srgbClr val="548ED5"/>
                </a:solidFill>
                <a:latin typeface="Calibri"/>
                <a:cs typeface="Calibri"/>
              </a:rPr>
              <a:t>24</a:t>
            </a:r>
            <a:r>
              <a:rPr sz="4200" b="1" spc="-4" baseline="1950" dirty="0" smtClean="0">
                <a:solidFill>
                  <a:srgbClr val="548ED5"/>
                </a:solidFill>
                <a:latin typeface="Calibri"/>
                <a:cs typeface="Calibri"/>
              </a:rPr>
              <a:t>-</a:t>
            </a:r>
            <a:r>
              <a:rPr sz="4200" b="1" spc="0" baseline="1950" dirty="0" smtClean="0">
                <a:solidFill>
                  <a:srgbClr val="548ED5"/>
                </a:solidFill>
                <a:latin typeface="Calibri"/>
                <a:cs typeface="Calibri"/>
              </a:rPr>
              <a:t>25</a:t>
            </a:r>
            <a:r>
              <a:rPr sz="4200" b="1" spc="41" baseline="1950" dirty="0" smtClean="0">
                <a:solidFill>
                  <a:srgbClr val="548ED5"/>
                </a:solidFill>
                <a:latin typeface="Calibri"/>
                <a:cs typeface="Calibri"/>
              </a:rPr>
              <a:t> </a:t>
            </a:r>
            <a:r>
              <a:rPr sz="4200" b="1" spc="4" baseline="1950" dirty="0" smtClean="0">
                <a:solidFill>
                  <a:srgbClr val="548ED5"/>
                </a:solidFill>
                <a:latin typeface="Calibri"/>
                <a:cs typeface="Calibri"/>
              </a:rPr>
              <a:t>M</a:t>
            </a:r>
            <a:r>
              <a:rPr sz="4200" b="1" spc="0" baseline="1950" dirty="0" smtClean="0">
                <a:solidFill>
                  <a:srgbClr val="548ED5"/>
                </a:solidFill>
                <a:latin typeface="Calibri"/>
                <a:cs typeface="Calibri"/>
              </a:rPr>
              <a:t>a</a:t>
            </a:r>
            <a:r>
              <a:rPr sz="4200" b="1" spc="-34" baseline="1950" dirty="0" smtClean="0">
                <a:solidFill>
                  <a:srgbClr val="548ED5"/>
                </a:solidFill>
                <a:latin typeface="Calibri"/>
                <a:cs typeface="Calibri"/>
              </a:rPr>
              <a:t>r</a:t>
            </a:r>
            <a:r>
              <a:rPr sz="4200" b="1" spc="4" baseline="1950" dirty="0" smtClean="0">
                <a:solidFill>
                  <a:srgbClr val="548ED5"/>
                </a:solidFill>
                <a:latin typeface="Calibri"/>
                <a:cs typeface="Calibri"/>
              </a:rPr>
              <a:t>c</a:t>
            </a:r>
            <a:r>
              <a:rPr sz="4200" b="1" spc="0" baseline="1950" dirty="0" smtClean="0">
                <a:solidFill>
                  <a:srgbClr val="548ED5"/>
                </a:solidFill>
                <a:latin typeface="Calibri"/>
                <a:cs typeface="Calibri"/>
              </a:rPr>
              <a:t>h</a:t>
            </a:r>
            <a:r>
              <a:rPr sz="4200" b="1" spc="-59" baseline="1950" dirty="0" smtClean="0">
                <a:solidFill>
                  <a:srgbClr val="548ED5"/>
                </a:solidFill>
                <a:latin typeface="Calibri"/>
                <a:cs typeface="Calibri"/>
              </a:rPr>
              <a:t> </a:t>
            </a:r>
            <a:r>
              <a:rPr sz="4200" b="1" spc="0" baseline="1950" dirty="0" smtClean="0">
                <a:solidFill>
                  <a:srgbClr val="548ED5"/>
                </a:solidFill>
                <a:latin typeface="Calibri"/>
                <a:cs typeface="Calibri"/>
              </a:rPr>
              <a:t>2015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79992" y="3310761"/>
            <a:ext cx="699539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lang="fr-FR" sz="4800" b="1" spc="-4" baseline="3413" dirty="0" smtClean="0">
                <a:solidFill>
                  <a:srgbClr val="548ED5"/>
                </a:solidFill>
                <a:cs typeface="Calibri"/>
              </a:rPr>
              <a:t>Méthodologies</a:t>
            </a:r>
            <a:r>
              <a:rPr lang="fr-FR" sz="4800" b="1" baseline="3413" dirty="0" smtClean="0">
                <a:solidFill>
                  <a:srgbClr val="548ED5"/>
                </a:solidFill>
                <a:cs typeface="Calibri"/>
              </a:rPr>
              <a:t> d’évaluation des </a:t>
            </a:r>
            <a:r>
              <a:rPr sz="4800" b="1" spc="0" baseline="3413" smtClean="0">
                <a:solidFill>
                  <a:srgbClr val="548ED5"/>
                </a:solidFill>
                <a:latin typeface="Calibri"/>
                <a:cs typeface="Calibri"/>
              </a:rPr>
              <a:t>Q</a:t>
            </a:r>
            <a:r>
              <a:rPr sz="4800" b="1" spc="4" baseline="3413" smtClean="0">
                <a:solidFill>
                  <a:srgbClr val="548ED5"/>
                </a:solidFill>
                <a:latin typeface="Calibri"/>
                <a:cs typeface="Calibri"/>
              </a:rPr>
              <a:t>o</a:t>
            </a:r>
            <a:r>
              <a:rPr sz="4800" b="1" spc="0" baseline="3413" smtClean="0">
                <a:solidFill>
                  <a:srgbClr val="548ED5"/>
                </a:solidFill>
                <a:latin typeface="Calibri"/>
                <a:cs typeface="Calibri"/>
              </a:rPr>
              <a:t>E </a:t>
            </a:r>
            <a:r>
              <a:rPr lang="fr-FR" sz="4800" b="1" spc="0" baseline="3413" dirty="0" smtClean="0">
                <a:solidFill>
                  <a:srgbClr val="548ED5"/>
                </a:solidFill>
                <a:latin typeface="Calibri"/>
                <a:cs typeface="Calibri"/>
              </a:rPr>
              <a:t>et </a:t>
            </a:r>
            <a:r>
              <a:rPr sz="4800" b="1" spc="0" baseline="3413" smtClean="0">
                <a:solidFill>
                  <a:srgbClr val="548ED5"/>
                </a:solidFill>
                <a:latin typeface="Calibri"/>
                <a:cs typeface="Calibri"/>
              </a:rPr>
              <a:t>Q</a:t>
            </a:r>
            <a:r>
              <a:rPr sz="4800" b="1" spc="4" baseline="3413" smtClean="0">
                <a:solidFill>
                  <a:srgbClr val="548ED5"/>
                </a:solidFill>
                <a:latin typeface="Calibri"/>
                <a:cs typeface="Calibri"/>
              </a:rPr>
              <a:t>o</a:t>
            </a:r>
            <a:r>
              <a:rPr sz="4800" b="1" spc="0" baseline="3413" smtClean="0">
                <a:solidFill>
                  <a:srgbClr val="548ED5"/>
                </a:solidFill>
                <a:latin typeface="Calibri"/>
                <a:cs typeface="Calibri"/>
              </a:rPr>
              <a:t>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093352" y="4408041"/>
            <a:ext cx="6538240" cy="14076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83041" marR="1813709" algn="ctr">
              <a:lnSpc>
                <a:spcPts val="3360"/>
              </a:lnSpc>
              <a:spcBef>
                <a:spcPts val="168"/>
              </a:spcBef>
            </a:pPr>
            <a:r>
              <a:rPr sz="4800" b="1" spc="4" baseline="3413" dirty="0" smtClean="0">
                <a:solidFill>
                  <a:srgbClr val="548ED5"/>
                </a:solidFill>
                <a:latin typeface="Calibri"/>
                <a:cs typeface="Calibri"/>
              </a:rPr>
              <a:t>O</a:t>
            </a:r>
            <a:r>
              <a:rPr sz="4800" b="1" spc="0" baseline="3413" dirty="0" smtClean="0">
                <a:solidFill>
                  <a:srgbClr val="548ED5"/>
                </a:solidFill>
                <a:latin typeface="Calibri"/>
                <a:cs typeface="Calibri"/>
              </a:rPr>
              <a:t>u</a:t>
            </a:r>
            <a:r>
              <a:rPr sz="4800" b="1" spc="4" baseline="3413" dirty="0" smtClean="0">
                <a:solidFill>
                  <a:srgbClr val="548ED5"/>
                </a:solidFill>
                <a:latin typeface="Calibri"/>
                <a:cs typeface="Calibri"/>
              </a:rPr>
              <a:t>ss</a:t>
            </a:r>
            <a:r>
              <a:rPr sz="4800" b="1" spc="-29" baseline="3413" dirty="0" smtClean="0">
                <a:solidFill>
                  <a:srgbClr val="548ED5"/>
                </a:solidFill>
                <a:latin typeface="Calibri"/>
                <a:cs typeface="Calibri"/>
              </a:rPr>
              <a:t>e</a:t>
            </a:r>
            <a:r>
              <a:rPr sz="4800" b="1" spc="-4" baseline="3413" dirty="0" smtClean="0">
                <a:solidFill>
                  <a:srgbClr val="548ED5"/>
                </a:solidFill>
                <a:latin typeface="Calibri"/>
                <a:cs typeface="Calibri"/>
              </a:rPr>
              <a:t>y</a:t>
            </a:r>
            <a:r>
              <a:rPr sz="4800" b="1" spc="0" baseline="3413" dirty="0" smtClean="0">
                <a:solidFill>
                  <a:srgbClr val="548ED5"/>
                </a:solidFill>
                <a:latin typeface="Calibri"/>
                <a:cs typeface="Calibri"/>
              </a:rPr>
              <a:t>n</a:t>
            </a:r>
            <a:r>
              <a:rPr sz="4800" b="1" spc="4" baseline="3413" dirty="0" smtClean="0">
                <a:solidFill>
                  <a:srgbClr val="548ED5"/>
                </a:solidFill>
                <a:latin typeface="Calibri"/>
                <a:cs typeface="Calibri"/>
              </a:rPr>
              <a:t>o</a:t>
            </a:r>
            <a:r>
              <a:rPr sz="4800" b="1" spc="0" baseline="3413" dirty="0" smtClean="0">
                <a:solidFill>
                  <a:srgbClr val="548ED5"/>
                </a:solidFill>
                <a:latin typeface="Calibri"/>
                <a:cs typeface="Calibri"/>
              </a:rPr>
              <a:t>u</a:t>
            </a:r>
            <a:r>
              <a:rPr sz="4800" b="1" spc="-39" baseline="3413" dirty="0" smtClean="0">
                <a:solidFill>
                  <a:srgbClr val="548ED5"/>
                </a:solidFill>
                <a:latin typeface="Calibri"/>
                <a:cs typeface="Calibri"/>
              </a:rPr>
              <a:t> </a:t>
            </a:r>
            <a:r>
              <a:rPr sz="4800" b="1" spc="-4" baseline="3413" dirty="0" smtClean="0">
                <a:solidFill>
                  <a:srgbClr val="548ED5"/>
                </a:solidFill>
                <a:latin typeface="Calibri"/>
                <a:cs typeface="Calibri"/>
              </a:rPr>
              <a:t>D</a:t>
            </a:r>
            <a:r>
              <a:rPr sz="4800" b="1" spc="4" baseline="3413" dirty="0" smtClean="0">
                <a:solidFill>
                  <a:srgbClr val="548ED5"/>
                </a:solidFill>
                <a:latin typeface="Calibri"/>
                <a:cs typeface="Calibri"/>
              </a:rPr>
              <a:t>io</a:t>
            </a:r>
            <a:r>
              <a:rPr sz="4800" b="1" spc="0" baseline="3413" dirty="0" smtClean="0">
                <a:solidFill>
                  <a:srgbClr val="548ED5"/>
                </a:solidFill>
                <a:latin typeface="Calibri"/>
                <a:cs typeface="Calibri"/>
              </a:rPr>
              <a:t>p,</a:t>
            </a:r>
            <a:endParaRPr sz="3200">
              <a:latin typeface="Calibri"/>
              <a:cs typeface="Calibri"/>
            </a:endParaRPr>
          </a:p>
          <a:p>
            <a:pPr algn="ctr">
              <a:lnSpc>
                <a:spcPts val="3840"/>
              </a:lnSpc>
              <a:spcBef>
                <a:spcPts val="23"/>
              </a:spcBef>
            </a:pPr>
            <a:r>
              <a:rPr lang="fr-FR" sz="3200" b="1" spc="-4" baseline="1706" dirty="0" smtClean="0">
                <a:solidFill>
                  <a:srgbClr val="548ED5"/>
                </a:solidFill>
                <a:latin typeface="Calibri"/>
                <a:cs typeface="Calibri"/>
              </a:rPr>
              <a:t>Chef du département</a:t>
            </a:r>
            <a:r>
              <a:rPr lang="fr-FR" sz="3200" b="1" spc="-4" dirty="0" smtClean="0">
                <a:solidFill>
                  <a:srgbClr val="548ED5"/>
                </a:solidFill>
                <a:latin typeface="Calibri"/>
                <a:cs typeface="Calibri"/>
              </a:rPr>
              <a:t> </a:t>
            </a:r>
            <a:r>
              <a:rPr lang="fr-FR" sz="2400" b="1" spc="-4" dirty="0" smtClean="0">
                <a:solidFill>
                  <a:srgbClr val="548ED5"/>
                </a:solidFill>
                <a:latin typeface="Calibri"/>
                <a:cs typeface="Calibri"/>
              </a:rPr>
              <a:t>de la qualité stratégique</a:t>
            </a:r>
            <a:r>
              <a:rPr sz="4800" b="1" spc="0" baseline="1706" smtClean="0">
                <a:solidFill>
                  <a:srgbClr val="548ED5"/>
                </a:solidFill>
                <a:latin typeface="Calibri"/>
                <a:cs typeface="Calibri"/>
              </a:rPr>
              <a:t>,</a:t>
            </a:r>
            <a:r>
              <a:rPr sz="4800" b="1" spc="-34" baseline="1706" smtClean="0">
                <a:solidFill>
                  <a:srgbClr val="548ED5"/>
                </a:solidFill>
                <a:latin typeface="Calibri"/>
                <a:cs typeface="Calibri"/>
              </a:rPr>
              <a:t> </a:t>
            </a:r>
            <a:r>
              <a:rPr sz="4800" b="1" spc="-4" baseline="1706" dirty="0" smtClean="0">
                <a:solidFill>
                  <a:srgbClr val="548ED5"/>
                </a:solidFill>
                <a:latin typeface="Calibri"/>
                <a:cs typeface="Calibri"/>
              </a:rPr>
              <a:t>T</a:t>
            </a:r>
            <a:r>
              <a:rPr sz="4800" b="1" spc="4" baseline="1706" dirty="0" smtClean="0">
                <a:solidFill>
                  <a:srgbClr val="548ED5"/>
                </a:solidFill>
                <a:latin typeface="Calibri"/>
                <a:cs typeface="Calibri"/>
              </a:rPr>
              <a:t>i</a:t>
            </a:r>
            <a:r>
              <a:rPr sz="4800" b="1" spc="-29" baseline="1706" dirty="0" smtClean="0">
                <a:solidFill>
                  <a:srgbClr val="548ED5"/>
                </a:solidFill>
                <a:latin typeface="Calibri"/>
                <a:cs typeface="Calibri"/>
              </a:rPr>
              <a:t>g</a:t>
            </a:r>
            <a:r>
              <a:rPr sz="4800" b="1" spc="0" baseline="1706" dirty="0" smtClean="0">
                <a:solidFill>
                  <a:srgbClr val="548ED5"/>
                </a:solidFill>
                <a:latin typeface="Calibri"/>
                <a:cs typeface="Calibri"/>
              </a:rPr>
              <a:t>o S</a:t>
            </a:r>
            <a:r>
              <a:rPr sz="4800" b="1" spc="-4" baseline="1706" dirty="0" smtClean="0">
                <a:solidFill>
                  <a:srgbClr val="548ED5"/>
                </a:solidFill>
                <a:latin typeface="Calibri"/>
                <a:cs typeface="Calibri"/>
              </a:rPr>
              <a:t>e</a:t>
            </a:r>
            <a:r>
              <a:rPr sz="4800" b="1" spc="0" baseline="1706" dirty="0" smtClean="0">
                <a:solidFill>
                  <a:srgbClr val="548ED5"/>
                </a:solidFill>
                <a:latin typeface="Calibri"/>
                <a:cs typeface="Calibri"/>
              </a:rPr>
              <a:t>n</a:t>
            </a:r>
            <a:r>
              <a:rPr sz="4800" b="1" spc="-4" baseline="1706" dirty="0" smtClean="0">
                <a:solidFill>
                  <a:srgbClr val="548ED5"/>
                </a:solidFill>
                <a:latin typeface="Calibri"/>
                <a:cs typeface="Calibri"/>
              </a:rPr>
              <a:t>e</a:t>
            </a:r>
            <a:r>
              <a:rPr sz="4800" b="1" spc="-54" baseline="1706" dirty="0" smtClean="0">
                <a:solidFill>
                  <a:srgbClr val="548ED5"/>
                </a:solidFill>
                <a:latin typeface="Calibri"/>
                <a:cs typeface="Calibri"/>
              </a:rPr>
              <a:t>g</a:t>
            </a:r>
            <a:r>
              <a:rPr sz="4800" b="1" spc="4" baseline="1706" dirty="0" smtClean="0">
                <a:solidFill>
                  <a:srgbClr val="548ED5"/>
                </a:solidFill>
                <a:latin typeface="Calibri"/>
                <a:cs typeface="Calibri"/>
              </a:rPr>
              <a:t>a</a:t>
            </a:r>
            <a:r>
              <a:rPr sz="4800" b="1" spc="0" baseline="1706" dirty="0" smtClean="0">
                <a:solidFill>
                  <a:srgbClr val="548ED5"/>
                </a:solidFill>
                <a:latin typeface="Calibri"/>
                <a:cs typeface="Calibri"/>
              </a:rPr>
              <a:t>l</a:t>
            </a:r>
            <a:endParaRPr sz="3200">
              <a:latin typeface="Calibri"/>
              <a:cs typeface="Calibri"/>
            </a:endParaRPr>
          </a:p>
          <a:p>
            <a:pPr marL="1970493" marR="2002063" algn="ctr">
              <a:lnSpc>
                <a:spcPts val="3840"/>
              </a:lnSpc>
            </a:pPr>
            <a:r>
              <a:rPr sz="4800" b="1" i="1" spc="0" baseline="1706" dirty="0" smtClean="0">
                <a:solidFill>
                  <a:srgbClr val="548ED5"/>
                </a:solidFill>
                <a:latin typeface="Calibri"/>
                <a:cs typeface="Calibri"/>
                <a:hlinkClick r:id="rId4"/>
              </a:rPr>
              <a:t>od</a:t>
            </a:r>
            <a:r>
              <a:rPr sz="4800" b="1" i="1" spc="4" baseline="1706" dirty="0" smtClean="0">
                <a:solidFill>
                  <a:srgbClr val="548ED5"/>
                </a:solidFill>
                <a:latin typeface="Calibri"/>
                <a:cs typeface="Calibri"/>
                <a:hlinkClick r:id="rId4"/>
              </a:rPr>
              <a:t>i</a:t>
            </a:r>
            <a:r>
              <a:rPr sz="4800" b="1" i="1" spc="0" baseline="1706" dirty="0" smtClean="0">
                <a:solidFill>
                  <a:srgbClr val="548ED5"/>
                </a:solidFill>
                <a:latin typeface="Calibri"/>
                <a:cs typeface="Calibri"/>
                <a:hlinkClick r:id="rId4"/>
              </a:rPr>
              <a:t>o</a:t>
            </a:r>
            <a:r>
              <a:rPr sz="4800" b="1" i="1" spc="4" baseline="1706" dirty="0" smtClean="0">
                <a:solidFill>
                  <a:srgbClr val="548ED5"/>
                </a:solidFill>
                <a:latin typeface="Calibri"/>
                <a:cs typeface="Calibri"/>
                <a:hlinkClick r:id="rId4"/>
              </a:rPr>
              <a:t>p</a:t>
            </a:r>
            <a:r>
              <a:rPr sz="4800" b="1" i="1" spc="0" baseline="1706" dirty="0" smtClean="0">
                <a:solidFill>
                  <a:srgbClr val="548ED5"/>
                </a:solidFill>
                <a:latin typeface="Calibri"/>
                <a:cs typeface="Calibri"/>
                <a:hlinkClick r:id="rId4"/>
              </a:rPr>
              <a:t>@</a:t>
            </a:r>
            <a:r>
              <a:rPr sz="4800" b="1" i="1" spc="4" baseline="1706" dirty="0" smtClean="0">
                <a:solidFill>
                  <a:srgbClr val="548ED5"/>
                </a:solidFill>
                <a:latin typeface="Calibri"/>
                <a:cs typeface="Calibri"/>
                <a:hlinkClick r:id="rId4"/>
              </a:rPr>
              <a:t>ti</a:t>
            </a:r>
            <a:r>
              <a:rPr sz="4800" b="1" i="1" spc="0" baseline="1706" dirty="0" smtClean="0">
                <a:solidFill>
                  <a:srgbClr val="548ED5"/>
                </a:solidFill>
                <a:latin typeface="Calibri"/>
                <a:cs typeface="Calibri"/>
                <a:hlinkClick r:id="rId4"/>
              </a:rPr>
              <a:t>g</a:t>
            </a:r>
            <a:r>
              <a:rPr sz="4800" b="1" i="1" spc="-9" baseline="1706" dirty="0" smtClean="0">
                <a:solidFill>
                  <a:srgbClr val="548ED5"/>
                </a:solidFill>
                <a:latin typeface="Calibri"/>
                <a:cs typeface="Calibri"/>
                <a:hlinkClick r:id="rId4"/>
              </a:rPr>
              <a:t>o</a:t>
            </a:r>
            <a:r>
              <a:rPr sz="4800" b="1" i="1" spc="-4" baseline="1706" dirty="0" smtClean="0">
                <a:solidFill>
                  <a:srgbClr val="548ED5"/>
                </a:solidFill>
                <a:latin typeface="Calibri"/>
                <a:cs typeface="Calibri"/>
                <a:hlinkClick r:id="rId4"/>
              </a:rPr>
              <a:t>.s</a:t>
            </a:r>
            <a:r>
              <a:rPr sz="4800" b="1" i="1" spc="0" baseline="1706" dirty="0" smtClean="0">
                <a:solidFill>
                  <a:srgbClr val="548ED5"/>
                </a:solidFill>
                <a:latin typeface="Calibri"/>
                <a:cs typeface="Calibri"/>
                <a:hlinkClick r:id="rId4"/>
              </a:rPr>
              <a:t>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769499" y="345948"/>
            <a:ext cx="9153144" cy="68656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06077" y="2872739"/>
            <a:ext cx="4462268" cy="3364992"/>
          </a:xfrm>
          <a:custGeom>
            <a:avLst/>
            <a:gdLst/>
            <a:ahLst/>
            <a:cxnLst/>
            <a:rect l="l" t="t" r="r" b="b"/>
            <a:pathLst>
              <a:path w="4462268" h="3364992">
                <a:moveTo>
                  <a:pt x="0" y="560832"/>
                </a:moveTo>
                <a:lnTo>
                  <a:pt x="0" y="2804160"/>
                </a:lnTo>
                <a:lnTo>
                  <a:pt x="1850" y="2850107"/>
                </a:lnTo>
                <a:lnTo>
                  <a:pt x="7309" y="2895040"/>
                </a:lnTo>
                <a:lnTo>
                  <a:pt x="16232" y="2938815"/>
                </a:lnTo>
                <a:lnTo>
                  <a:pt x="28480" y="2981285"/>
                </a:lnTo>
                <a:lnTo>
                  <a:pt x="43910" y="3022306"/>
                </a:lnTo>
                <a:lnTo>
                  <a:pt x="62380" y="3061732"/>
                </a:lnTo>
                <a:lnTo>
                  <a:pt x="83749" y="3099419"/>
                </a:lnTo>
                <a:lnTo>
                  <a:pt x="107874" y="3135221"/>
                </a:lnTo>
                <a:lnTo>
                  <a:pt x="134615" y="3168993"/>
                </a:lnTo>
                <a:lnTo>
                  <a:pt x="163829" y="3200590"/>
                </a:lnTo>
                <a:lnTo>
                  <a:pt x="195376" y="3229867"/>
                </a:lnTo>
                <a:lnTo>
                  <a:pt x="229112" y="3256678"/>
                </a:lnTo>
                <a:lnTo>
                  <a:pt x="264896" y="3280878"/>
                </a:lnTo>
                <a:lnTo>
                  <a:pt x="302587" y="3302323"/>
                </a:lnTo>
                <a:lnTo>
                  <a:pt x="342042" y="3320867"/>
                </a:lnTo>
                <a:lnTo>
                  <a:pt x="383121" y="3336365"/>
                </a:lnTo>
                <a:lnTo>
                  <a:pt x="425681" y="3348671"/>
                </a:lnTo>
                <a:lnTo>
                  <a:pt x="469580" y="3357641"/>
                </a:lnTo>
                <a:lnTo>
                  <a:pt x="514678" y="3363130"/>
                </a:lnTo>
                <a:lnTo>
                  <a:pt x="560832" y="3364992"/>
                </a:lnTo>
                <a:lnTo>
                  <a:pt x="3901436" y="3364992"/>
                </a:lnTo>
                <a:lnTo>
                  <a:pt x="3947384" y="3363130"/>
                </a:lnTo>
                <a:lnTo>
                  <a:pt x="3992317" y="3357641"/>
                </a:lnTo>
                <a:lnTo>
                  <a:pt x="4036092" y="3348671"/>
                </a:lnTo>
                <a:lnTo>
                  <a:pt x="4078562" y="3336365"/>
                </a:lnTo>
                <a:lnTo>
                  <a:pt x="4119583" y="3320867"/>
                </a:lnTo>
                <a:lnTo>
                  <a:pt x="4159009" y="3302323"/>
                </a:lnTo>
                <a:lnTo>
                  <a:pt x="4196696" y="3280878"/>
                </a:lnTo>
                <a:lnTo>
                  <a:pt x="4232498" y="3256678"/>
                </a:lnTo>
                <a:lnTo>
                  <a:pt x="4266270" y="3229867"/>
                </a:lnTo>
                <a:lnTo>
                  <a:pt x="4297867" y="3200590"/>
                </a:lnTo>
                <a:lnTo>
                  <a:pt x="4327144" y="3168993"/>
                </a:lnTo>
                <a:lnTo>
                  <a:pt x="4353955" y="3135221"/>
                </a:lnTo>
                <a:lnTo>
                  <a:pt x="4378155" y="3099419"/>
                </a:lnTo>
                <a:lnTo>
                  <a:pt x="4399600" y="3061732"/>
                </a:lnTo>
                <a:lnTo>
                  <a:pt x="4418144" y="3022306"/>
                </a:lnTo>
                <a:lnTo>
                  <a:pt x="4433642" y="2981285"/>
                </a:lnTo>
                <a:lnTo>
                  <a:pt x="4445948" y="2938815"/>
                </a:lnTo>
                <a:lnTo>
                  <a:pt x="4454918" y="2895040"/>
                </a:lnTo>
                <a:lnTo>
                  <a:pt x="4460407" y="2850107"/>
                </a:lnTo>
                <a:lnTo>
                  <a:pt x="4462268" y="2804160"/>
                </a:lnTo>
                <a:lnTo>
                  <a:pt x="4462268" y="560832"/>
                </a:lnTo>
                <a:lnTo>
                  <a:pt x="4460407" y="514884"/>
                </a:lnTo>
                <a:lnTo>
                  <a:pt x="4454918" y="469951"/>
                </a:lnTo>
                <a:lnTo>
                  <a:pt x="4445948" y="426176"/>
                </a:lnTo>
                <a:lnTo>
                  <a:pt x="4433642" y="383706"/>
                </a:lnTo>
                <a:lnTo>
                  <a:pt x="4418144" y="342685"/>
                </a:lnTo>
                <a:lnTo>
                  <a:pt x="4399600" y="303259"/>
                </a:lnTo>
                <a:lnTo>
                  <a:pt x="4378155" y="265572"/>
                </a:lnTo>
                <a:lnTo>
                  <a:pt x="4353955" y="229770"/>
                </a:lnTo>
                <a:lnTo>
                  <a:pt x="4327144" y="195998"/>
                </a:lnTo>
                <a:lnTo>
                  <a:pt x="4297867" y="164401"/>
                </a:lnTo>
                <a:lnTo>
                  <a:pt x="4266270" y="135124"/>
                </a:lnTo>
                <a:lnTo>
                  <a:pt x="4232498" y="108313"/>
                </a:lnTo>
                <a:lnTo>
                  <a:pt x="4196696" y="84113"/>
                </a:lnTo>
                <a:lnTo>
                  <a:pt x="4159009" y="62668"/>
                </a:lnTo>
                <a:lnTo>
                  <a:pt x="4119583" y="44124"/>
                </a:lnTo>
                <a:lnTo>
                  <a:pt x="4078562" y="28626"/>
                </a:lnTo>
                <a:lnTo>
                  <a:pt x="4036092" y="16320"/>
                </a:lnTo>
                <a:lnTo>
                  <a:pt x="3992317" y="7350"/>
                </a:lnTo>
                <a:lnTo>
                  <a:pt x="3947384" y="1861"/>
                </a:lnTo>
                <a:lnTo>
                  <a:pt x="3901436" y="0"/>
                </a:lnTo>
                <a:lnTo>
                  <a:pt x="560832" y="0"/>
                </a:lnTo>
                <a:lnTo>
                  <a:pt x="514678" y="1861"/>
                </a:lnTo>
                <a:lnTo>
                  <a:pt x="469580" y="7350"/>
                </a:lnTo>
                <a:lnTo>
                  <a:pt x="425681" y="16320"/>
                </a:lnTo>
                <a:lnTo>
                  <a:pt x="383121" y="28626"/>
                </a:lnTo>
                <a:lnTo>
                  <a:pt x="342042" y="44124"/>
                </a:lnTo>
                <a:lnTo>
                  <a:pt x="302587" y="62668"/>
                </a:lnTo>
                <a:lnTo>
                  <a:pt x="264896" y="84113"/>
                </a:lnTo>
                <a:lnTo>
                  <a:pt x="229112" y="108313"/>
                </a:lnTo>
                <a:lnTo>
                  <a:pt x="195376" y="135124"/>
                </a:lnTo>
                <a:lnTo>
                  <a:pt x="163829" y="164401"/>
                </a:lnTo>
                <a:lnTo>
                  <a:pt x="134615" y="195998"/>
                </a:lnTo>
                <a:lnTo>
                  <a:pt x="107874" y="229770"/>
                </a:lnTo>
                <a:lnTo>
                  <a:pt x="83749" y="265572"/>
                </a:lnTo>
                <a:lnTo>
                  <a:pt x="62380" y="303259"/>
                </a:lnTo>
                <a:lnTo>
                  <a:pt x="43910" y="342685"/>
                </a:lnTo>
                <a:lnTo>
                  <a:pt x="28480" y="383706"/>
                </a:lnTo>
                <a:lnTo>
                  <a:pt x="16232" y="426176"/>
                </a:lnTo>
                <a:lnTo>
                  <a:pt x="7309" y="469951"/>
                </a:lnTo>
                <a:lnTo>
                  <a:pt x="1850" y="514884"/>
                </a:lnTo>
                <a:lnTo>
                  <a:pt x="0" y="5608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2361" y="2886455"/>
            <a:ext cx="545592" cy="44196"/>
          </a:xfrm>
          <a:custGeom>
            <a:avLst/>
            <a:gdLst/>
            <a:ahLst/>
            <a:cxnLst/>
            <a:rect l="l" t="t" r="r" b="b"/>
            <a:pathLst>
              <a:path w="545592" h="44196">
                <a:moveTo>
                  <a:pt x="376428" y="7620"/>
                </a:moveTo>
                <a:lnTo>
                  <a:pt x="350520" y="18288"/>
                </a:lnTo>
                <a:lnTo>
                  <a:pt x="463295" y="9144"/>
                </a:lnTo>
                <a:lnTo>
                  <a:pt x="490728" y="4572"/>
                </a:lnTo>
                <a:lnTo>
                  <a:pt x="518160" y="1524"/>
                </a:lnTo>
                <a:lnTo>
                  <a:pt x="545592" y="0"/>
                </a:lnTo>
                <a:lnTo>
                  <a:pt x="403860" y="0"/>
                </a:lnTo>
                <a:lnTo>
                  <a:pt x="376428" y="7620"/>
                </a:lnTo>
                <a:close/>
              </a:path>
              <a:path w="545592" h="44196">
                <a:moveTo>
                  <a:pt x="300228" y="42672"/>
                </a:moveTo>
                <a:lnTo>
                  <a:pt x="275844" y="56388"/>
                </a:lnTo>
                <a:lnTo>
                  <a:pt x="252984" y="71628"/>
                </a:lnTo>
                <a:lnTo>
                  <a:pt x="230123" y="86868"/>
                </a:lnTo>
                <a:lnTo>
                  <a:pt x="208788" y="105156"/>
                </a:lnTo>
                <a:lnTo>
                  <a:pt x="187451" y="121920"/>
                </a:lnTo>
                <a:lnTo>
                  <a:pt x="167639" y="141732"/>
                </a:lnTo>
                <a:lnTo>
                  <a:pt x="149351" y="161544"/>
                </a:lnTo>
                <a:lnTo>
                  <a:pt x="131064" y="182880"/>
                </a:lnTo>
                <a:lnTo>
                  <a:pt x="114300" y="204216"/>
                </a:lnTo>
                <a:lnTo>
                  <a:pt x="97536" y="227076"/>
                </a:lnTo>
                <a:lnTo>
                  <a:pt x="83820" y="249936"/>
                </a:lnTo>
                <a:lnTo>
                  <a:pt x="70104" y="274320"/>
                </a:lnTo>
                <a:lnTo>
                  <a:pt x="56388" y="298704"/>
                </a:lnTo>
                <a:lnTo>
                  <a:pt x="45720" y="324612"/>
                </a:lnTo>
                <a:lnTo>
                  <a:pt x="35051" y="350520"/>
                </a:lnTo>
                <a:lnTo>
                  <a:pt x="25907" y="376428"/>
                </a:lnTo>
                <a:lnTo>
                  <a:pt x="18288" y="403860"/>
                </a:lnTo>
                <a:lnTo>
                  <a:pt x="12192" y="431292"/>
                </a:lnTo>
                <a:lnTo>
                  <a:pt x="7620" y="460248"/>
                </a:lnTo>
                <a:lnTo>
                  <a:pt x="3048" y="489204"/>
                </a:lnTo>
                <a:lnTo>
                  <a:pt x="1524" y="518160"/>
                </a:lnTo>
                <a:lnTo>
                  <a:pt x="0" y="547116"/>
                </a:lnTo>
                <a:lnTo>
                  <a:pt x="0" y="2790444"/>
                </a:lnTo>
                <a:lnTo>
                  <a:pt x="3048" y="2849880"/>
                </a:lnTo>
                <a:lnTo>
                  <a:pt x="12192" y="2906268"/>
                </a:lnTo>
                <a:lnTo>
                  <a:pt x="25908" y="2961132"/>
                </a:lnTo>
                <a:lnTo>
                  <a:pt x="45720" y="3014472"/>
                </a:lnTo>
                <a:lnTo>
                  <a:pt x="70104" y="3064764"/>
                </a:lnTo>
                <a:lnTo>
                  <a:pt x="99060" y="3112008"/>
                </a:lnTo>
                <a:lnTo>
                  <a:pt x="131064" y="3156204"/>
                </a:lnTo>
                <a:lnTo>
                  <a:pt x="169164" y="3195828"/>
                </a:lnTo>
                <a:lnTo>
                  <a:pt x="188976" y="3215640"/>
                </a:lnTo>
                <a:lnTo>
                  <a:pt x="208788" y="3233928"/>
                </a:lnTo>
                <a:lnTo>
                  <a:pt x="231648" y="3250692"/>
                </a:lnTo>
                <a:lnTo>
                  <a:pt x="252984" y="3265932"/>
                </a:lnTo>
                <a:lnTo>
                  <a:pt x="277368" y="3281172"/>
                </a:lnTo>
                <a:lnTo>
                  <a:pt x="300228" y="3294888"/>
                </a:lnTo>
                <a:lnTo>
                  <a:pt x="326136" y="3307080"/>
                </a:lnTo>
                <a:lnTo>
                  <a:pt x="350520" y="3319272"/>
                </a:lnTo>
                <a:lnTo>
                  <a:pt x="376428" y="3329940"/>
                </a:lnTo>
                <a:lnTo>
                  <a:pt x="403860" y="3339084"/>
                </a:lnTo>
                <a:lnTo>
                  <a:pt x="431292" y="3346704"/>
                </a:lnTo>
                <a:lnTo>
                  <a:pt x="458724" y="3352800"/>
                </a:lnTo>
                <a:lnTo>
                  <a:pt x="487680" y="3357372"/>
                </a:lnTo>
                <a:lnTo>
                  <a:pt x="515112" y="3361944"/>
                </a:lnTo>
                <a:lnTo>
                  <a:pt x="544068" y="3363468"/>
                </a:lnTo>
                <a:lnTo>
                  <a:pt x="3944108" y="3363468"/>
                </a:lnTo>
                <a:lnTo>
                  <a:pt x="3974588" y="3361944"/>
                </a:lnTo>
                <a:lnTo>
                  <a:pt x="4002020" y="3357372"/>
                </a:lnTo>
                <a:lnTo>
                  <a:pt x="4030976" y="3352800"/>
                </a:lnTo>
                <a:lnTo>
                  <a:pt x="4058408" y="3346704"/>
                </a:lnTo>
                <a:lnTo>
                  <a:pt x="4085840" y="3337560"/>
                </a:lnTo>
                <a:lnTo>
                  <a:pt x="4113272" y="3329940"/>
                </a:lnTo>
                <a:lnTo>
                  <a:pt x="4139180" y="3319272"/>
                </a:lnTo>
                <a:lnTo>
                  <a:pt x="4163564" y="3307080"/>
                </a:lnTo>
                <a:lnTo>
                  <a:pt x="4189472" y="3294888"/>
                </a:lnTo>
                <a:lnTo>
                  <a:pt x="4212332" y="3281172"/>
                </a:lnTo>
                <a:lnTo>
                  <a:pt x="4235192" y="3265932"/>
                </a:lnTo>
                <a:lnTo>
                  <a:pt x="4258052" y="3250692"/>
                </a:lnTo>
                <a:lnTo>
                  <a:pt x="4279388" y="3232404"/>
                </a:lnTo>
                <a:lnTo>
                  <a:pt x="4300724" y="3215640"/>
                </a:lnTo>
                <a:lnTo>
                  <a:pt x="4320536" y="3195828"/>
                </a:lnTo>
                <a:lnTo>
                  <a:pt x="4340348" y="3176016"/>
                </a:lnTo>
                <a:lnTo>
                  <a:pt x="4357112" y="3154680"/>
                </a:lnTo>
                <a:lnTo>
                  <a:pt x="4375400" y="3133344"/>
                </a:lnTo>
                <a:lnTo>
                  <a:pt x="4390640" y="3110484"/>
                </a:lnTo>
                <a:lnTo>
                  <a:pt x="4405880" y="3087624"/>
                </a:lnTo>
                <a:lnTo>
                  <a:pt x="4419596" y="3063240"/>
                </a:lnTo>
                <a:lnTo>
                  <a:pt x="4431788" y="3038856"/>
                </a:lnTo>
                <a:lnTo>
                  <a:pt x="4443980" y="3012948"/>
                </a:lnTo>
                <a:lnTo>
                  <a:pt x="4454648" y="2987040"/>
                </a:lnTo>
                <a:lnTo>
                  <a:pt x="4462268" y="2961132"/>
                </a:lnTo>
                <a:lnTo>
                  <a:pt x="4471412" y="2933700"/>
                </a:lnTo>
                <a:lnTo>
                  <a:pt x="4477508" y="2906268"/>
                </a:lnTo>
                <a:lnTo>
                  <a:pt x="4482080" y="2877312"/>
                </a:lnTo>
                <a:lnTo>
                  <a:pt x="4485128" y="2848356"/>
                </a:lnTo>
                <a:lnTo>
                  <a:pt x="4488176" y="2819400"/>
                </a:lnTo>
                <a:lnTo>
                  <a:pt x="4488176" y="516636"/>
                </a:lnTo>
                <a:lnTo>
                  <a:pt x="4485128" y="487680"/>
                </a:lnTo>
                <a:lnTo>
                  <a:pt x="4482080" y="458724"/>
                </a:lnTo>
                <a:lnTo>
                  <a:pt x="4477508" y="431292"/>
                </a:lnTo>
                <a:lnTo>
                  <a:pt x="4469888" y="403860"/>
                </a:lnTo>
                <a:lnTo>
                  <a:pt x="4462268" y="376428"/>
                </a:lnTo>
                <a:lnTo>
                  <a:pt x="4453124" y="348995"/>
                </a:lnTo>
                <a:lnTo>
                  <a:pt x="4443980" y="323088"/>
                </a:lnTo>
                <a:lnTo>
                  <a:pt x="4431788" y="298703"/>
                </a:lnTo>
                <a:lnTo>
                  <a:pt x="4419596" y="272795"/>
                </a:lnTo>
                <a:lnTo>
                  <a:pt x="4405880" y="249935"/>
                </a:lnTo>
                <a:lnTo>
                  <a:pt x="4390640" y="225551"/>
                </a:lnTo>
                <a:lnTo>
                  <a:pt x="4373876" y="204215"/>
                </a:lnTo>
                <a:lnTo>
                  <a:pt x="4357112" y="181356"/>
                </a:lnTo>
                <a:lnTo>
                  <a:pt x="4338824" y="161544"/>
                </a:lnTo>
                <a:lnTo>
                  <a:pt x="4320536" y="141731"/>
                </a:lnTo>
                <a:lnTo>
                  <a:pt x="4300724" y="121919"/>
                </a:lnTo>
                <a:lnTo>
                  <a:pt x="4279388" y="103631"/>
                </a:lnTo>
                <a:lnTo>
                  <a:pt x="4258052" y="86868"/>
                </a:lnTo>
                <a:lnTo>
                  <a:pt x="4235192" y="71627"/>
                </a:lnTo>
                <a:lnTo>
                  <a:pt x="4212332" y="56387"/>
                </a:lnTo>
                <a:lnTo>
                  <a:pt x="4187948" y="42671"/>
                </a:lnTo>
                <a:lnTo>
                  <a:pt x="4163564" y="30479"/>
                </a:lnTo>
                <a:lnTo>
                  <a:pt x="4137656" y="18287"/>
                </a:lnTo>
                <a:lnTo>
                  <a:pt x="4111748" y="7619"/>
                </a:lnTo>
                <a:lnTo>
                  <a:pt x="4085840" y="-1524"/>
                </a:lnTo>
                <a:lnTo>
                  <a:pt x="4058408" y="-9143"/>
                </a:lnTo>
                <a:lnTo>
                  <a:pt x="4030976" y="-15240"/>
                </a:lnTo>
                <a:lnTo>
                  <a:pt x="4002020" y="-19812"/>
                </a:lnTo>
                <a:lnTo>
                  <a:pt x="3973064" y="-24384"/>
                </a:lnTo>
                <a:lnTo>
                  <a:pt x="3944108" y="-25908"/>
                </a:lnTo>
                <a:lnTo>
                  <a:pt x="544068" y="-25907"/>
                </a:lnTo>
                <a:lnTo>
                  <a:pt x="515111" y="-24383"/>
                </a:lnTo>
                <a:lnTo>
                  <a:pt x="486156" y="-19811"/>
                </a:lnTo>
                <a:lnTo>
                  <a:pt x="458723" y="-15239"/>
                </a:lnTo>
                <a:lnTo>
                  <a:pt x="429767" y="-9143"/>
                </a:lnTo>
                <a:lnTo>
                  <a:pt x="403860" y="0"/>
                </a:lnTo>
                <a:lnTo>
                  <a:pt x="545592" y="0"/>
                </a:lnTo>
                <a:lnTo>
                  <a:pt x="574548" y="-1523"/>
                </a:lnTo>
                <a:lnTo>
                  <a:pt x="3915152" y="-1524"/>
                </a:lnTo>
                <a:lnTo>
                  <a:pt x="3944108" y="0"/>
                </a:lnTo>
                <a:lnTo>
                  <a:pt x="3971540" y="1524"/>
                </a:lnTo>
                <a:lnTo>
                  <a:pt x="3998972" y="4571"/>
                </a:lnTo>
                <a:lnTo>
                  <a:pt x="4026404" y="10668"/>
                </a:lnTo>
                <a:lnTo>
                  <a:pt x="4052312" y="16763"/>
                </a:lnTo>
                <a:lnTo>
                  <a:pt x="4078220" y="22859"/>
                </a:lnTo>
                <a:lnTo>
                  <a:pt x="4104128" y="32003"/>
                </a:lnTo>
                <a:lnTo>
                  <a:pt x="4128512" y="42671"/>
                </a:lnTo>
                <a:lnTo>
                  <a:pt x="4152896" y="53339"/>
                </a:lnTo>
                <a:lnTo>
                  <a:pt x="4177280" y="65531"/>
                </a:lnTo>
                <a:lnTo>
                  <a:pt x="4200140" y="77723"/>
                </a:lnTo>
                <a:lnTo>
                  <a:pt x="4221476" y="92963"/>
                </a:lnTo>
                <a:lnTo>
                  <a:pt x="4242812" y="108203"/>
                </a:lnTo>
                <a:lnTo>
                  <a:pt x="4264148" y="123443"/>
                </a:lnTo>
                <a:lnTo>
                  <a:pt x="4283960" y="141731"/>
                </a:lnTo>
                <a:lnTo>
                  <a:pt x="4302248" y="160019"/>
                </a:lnTo>
                <a:lnTo>
                  <a:pt x="4320536" y="178307"/>
                </a:lnTo>
                <a:lnTo>
                  <a:pt x="4338824" y="198119"/>
                </a:lnTo>
                <a:lnTo>
                  <a:pt x="4354064" y="219456"/>
                </a:lnTo>
                <a:lnTo>
                  <a:pt x="4369304" y="240791"/>
                </a:lnTo>
                <a:lnTo>
                  <a:pt x="4384544" y="263651"/>
                </a:lnTo>
                <a:lnTo>
                  <a:pt x="4396736" y="286512"/>
                </a:lnTo>
                <a:lnTo>
                  <a:pt x="4408928" y="309371"/>
                </a:lnTo>
                <a:lnTo>
                  <a:pt x="4419596" y="333756"/>
                </a:lnTo>
                <a:lnTo>
                  <a:pt x="4430264" y="358139"/>
                </a:lnTo>
                <a:lnTo>
                  <a:pt x="4439408" y="384048"/>
                </a:lnTo>
                <a:lnTo>
                  <a:pt x="4445504" y="409956"/>
                </a:lnTo>
                <a:lnTo>
                  <a:pt x="4451600" y="437388"/>
                </a:lnTo>
                <a:lnTo>
                  <a:pt x="4457696" y="463296"/>
                </a:lnTo>
                <a:lnTo>
                  <a:pt x="4460744" y="490728"/>
                </a:lnTo>
                <a:lnTo>
                  <a:pt x="4462268" y="519684"/>
                </a:lnTo>
                <a:lnTo>
                  <a:pt x="4463792" y="547116"/>
                </a:lnTo>
                <a:lnTo>
                  <a:pt x="4463792" y="2790444"/>
                </a:lnTo>
                <a:lnTo>
                  <a:pt x="4462268" y="2819400"/>
                </a:lnTo>
                <a:lnTo>
                  <a:pt x="4460744" y="2846832"/>
                </a:lnTo>
                <a:lnTo>
                  <a:pt x="4456172" y="2874264"/>
                </a:lnTo>
                <a:lnTo>
                  <a:pt x="4451600" y="2901696"/>
                </a:lnTo>
                <a:lnTo>
                  <a:pt x="4445504" y="2927604"/>
                </a:lnTo>
                <a:lnTo>
                  <a:pt x="4437884" y="2953512"/>
                </a:lnTo>
                <a:lnTo>
                  <a:pt x="4430264" y="2979420"/>
                </a:lnTo>
                <a:lnTo>
                  <a:pt x="4419596" y="3003804"/>
                </a:lnTo>
                <a:lnTo>
                  <a:pt x="4408928" y="3028188"/>
                </a:lnTo>
                <a:lnTo>
                  <a:pt x="4396736" y="3052572"/>
                </a:lnTo>
                <a:lnTo>
                  <a:pt x="4383020" y="3075432"/>
                </a:lnTo>
                <a:lnTo>
                  <a:pt x="4369304" y="3096768"/>
                </a:lnTo>
                <a:lnTo>
                  <a:pt x="4354064" y="3118104"/>
                </a:lnTo>
                <a:lnTo>
                  <a:pt x="4337300" y="3139440"/>
                </a:lnTo>
                <a:lnTo>
                  <a:pt x="4320536" y="3159252"/>
                </a:lnTo>
                <a:lnTo>
                  <a:pt x="4302248" y="3179064"/>
                </a:lnTo>
                <a:lnTo>
                  <a:pt x="4283960" y="3195828"/>
                </a:lnTo>
                <a:lnTo>
                  <a:pt x="4264148" y="3214116"/>
                </a:lnTo>
                <a:lnTo>
                  <a:pt x="4242812" y="3229356"/>
                </a:lnTo>
                <a:lnTo>
                  <a:pt x="4221476" y="3244596"/>
                </a:lnTo>
                <a:lnTo>
                  <a:pt x="4198616" y="3259836"/>
                </a:lnTo>
                <a:lnTo>
                  <a:pt x="4175756" y="3272028"/>
                </a:lnTo>
                <a:lnTo>
                  <a:pt x="4152896" y="3284220"/>
                </a:lnTo>
                <a:lnTo>
                  <a:pt x="4128512" y="3296412"/>
                </a:lnTo>
                <a:lnTo>
                  <a:pt x="4102604" y="3305556"/>
                </a:lnTo>
                <a:lnTo>
                  <a:pt x="4078220" y="3314700"/>
                </a:lnTo>
                <a:lnTo>
                  <a:pt x="4052312" y="3322320"/>
                </a:lnTo>
                <a:lnTo>
                  <a:pt x="4024880" y="3328416"/>
                </a:lnTo>
                <a:lnTo>
                  <a:pt x="3997448" y="3332988"/>
                </a:lnTo>
                <a:lnTo>
                  <a:pt x="3970016" y="3336036"/>
                </a:lnTo>
                <a:lnTo>
                  <a:pt x="3942584" y="3337560"/>
                </a:lnTo>
                <a:lnTo>
                  <a:pt x="3915152" y="3339084"/>
                </a:lnTo>
                <a:lnTo>
                  <a:pt x="574548" y="3339084"/>
                </a:lnTo>
                <a:lnTo>
                  <a:pt x="545592" y="3337560"/>
                </a:lnTo>
                <a:lnTo>
                  <a:pt x="518160" y="3336036"/>
                </a:lnTo>
                <a:lnTo>
                  <a:pt x="490728" y="3332988"/>
                </a:lnTo>
                <a:lnTo>
                  <a:pt x="463296" y="3326892"/>
                </a:lnTo>
                <a:lnTo>
                  <a:pt x="437388" y="3320796"/>
                </a:lnTo>
                <a:lnTo>
                  <a:pt x="411480" y="3314700"/>
                </a:lnTo>
                <a:lnTo>
                  <a:pt x="385572" y="3305556"/>
                </a:lnTo>
                <a:lnTo>
                  <a:pt x="359664" y="3294888"/>
                </a:lnTo>
                <a:lnTo>
                  <a:pt x="336804" y="3284220"/>
                </a:lnTo>
                <a:lnTo>
                  <a:pt x="312420" y="3272028"/>
                </a:lnTo>
                <a:lnTo>
                  <a:pt x="289560" y="3259836"/>
                </a:lnTo>
                <a:lnTo>
                  <a:pt x="266700" y="3244596"/>
                </a:lnTo>
                <a:lnTo>
                  <a:pt x="245364" y="3229356"/>
                </a:lnTo>
                <a:lnTo>
                  <a:pt x="225552" y="3214116"/>
                </a:lnTo>
                <a:lnTo>
                  <a:pt x="205740" y="3195828"/>
                </a:lnTo>
                <a:lnTo>
                  <a:pt x="185928" y="3177540"/>
                </a:lnTo>
                <a:lnTo>
                  <a:pt x="167640" y="3159252"/>
                </a:lnTo>
                <a:lnTo>
                  <a:pt x="150876" y="3139440"/>
                </a:lnTo>
                <a:lnTo>
                  <a:pt x="134112" y="3118104"/>
                </a:lnTo>
                <a:lnTo>
                  <a:pt x="118872" y="3096768"/>
                </a:lnTo>
                <a:lnTo>
                  <a:pt x="105156" y="3073908"/>
                </a:lnTo>
                <a:lnTo>
                  <a:pt x="91440" y="3051048"/>
                </a:lnTo>
                <a:lnTo>
                  <a:pt x="68580" y="3003804"/>
                </a:lnTo>
                <a:lnTo>
                  <a:pt x="50292" y="2953512"/>
                </a:lnTo>
                <a:lnTo>
                  <a:pt x="36576" y="2900172"/>
                </a:lnTo>
                <a:lnTo>
                  <a:pt x="28956" y="2846832"/>
                </a:lnTo>
                <a:lnTo>
                  <a:pt x="25907" y="518160"/>
                </a:lnTo>
                <a:lnTo>
                  <a:pt x="28956" y="490728"/>
                </a:lnTo>
                <a:lnTo>
                  <a:pt x="32004" y="463296"/>
                </a:lnTo>
                <a:lnTo>
                  <a:pt x="36576" y="435863"/>
                </a:lnTo>
                <a:lnTo>
                  <a:pt x="42672" y="409956"/>
                </a:lnTo>
                <a:lnTo>
                  <a:pt x="50292" y="384048"/>
                </a:lnTo>
                <a:lnTo>
                  <a:pt x="59436" y="358140"/>
                </a:lnTo>
                <a:lnTo>
                  <a:pt x="68579" y="333756"/>
                </a:lnTo>
                <a:lnTo>
                  <a:pt x="79248" y="309372"/>
                </a:lnTo>
                <a:lnTo>
                  <a:pt x="91439" y="284988"/>
                </a:lnTo>
                <a:lnTo>
                  <a:pt x="105156" y="262128"/>
                </a:lnTo>
                <a:lnTo>
                  <a:pt x="118872" y="240792"/>
                </a:lnTo>
                <a:lnTo>
                  <a:pt x="135636" y="219456"/>
                </a:lnTo>
                <a:lnTo>
                  <a:pt x="150876" y="198120"/>
                </a:lnTo>
                <a:lnTo>
                  <a:pt x="169164" y="178308"/>
                </a:lnTo>
                <a:lnTo>
                  <a:pt x="185928" y="158496"/>
                </a:lnTo>
                <a:lnTo>
                  <a:pt x="205739" y="141732"/>
                </a:lnTo>
                <a:lnTo>
                  <a:pt x="225551" y="123444"/>
                </a:lnTo>
                <a:lnTo>
                  <a:pt x="246888" y="108204"/>
                </a:lnTo>
                <a:lnTo>
                  <a:pt x="268223" y="92964"/>
                </a:lnTo>
                <a:lnTo>
                  <a:pt x="289560" y="77724"/>
                </a:lnTo>
                <a:lnTo>
                  <a:pt x="312420" y="64008"/>
                </a:lnTo>
                <a:lnTo>
                  <a:pt x="336804" y="53340"/>
                </a:lnTo>
                <a:lnTo>
                  <a:pt x="361188" y="41148"/>
                </a:lnTo>
                <a:lnTo>
                  <a:pt x="385572" y="32004"/>
                </a:lnTo>
                <a:lnTo>
                  <a:pt x="411480" y="22860"/>
                </a:lnTo>
                <a:lnTo>
                  <a:pt x="437388" y="15240"/>
                </a:lnTo>
                <a:lnTo>
                  <a:pt x="463295" y="9144"/>
                </a:lnTo>
                <a:lnTo>
                  <a:pt x="350520" y="18288"/>
                </a:lnTo>
                <a:lnTo>
                  <a:pt x="324611" y="30480"/>
                </a:lnTo>
                <a:lnTo>
                  <a:pt x="300228" y="426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03982" y="2859023"/>
            <a:ext cx="4514087" cy="3378707"/>
          </a:xfrm>
          <a:custGeom>
            <a:avLst/>
            <a:gdLst/>
            <a:ahLst/>
            <a:cxnLst/>
            <a:rect l="l" t="t" r="r" b="b"/>
            <a:pathLst>
              <a:path w="4514087" h="3378707">
                <a:moveTo>
                  <a:pt x="0" y="563880"/>
                </a:moveTo>
                <a:lnTo>
                  <a:pt x="0" y="2816352"/>
                </a:lnTo>
                <a:lnTo>
                  <a:pt x="1872" y="2862516"/>
                </a:lnTo>
                <a:lnTo>
                  <a:pt x="7394" y="2907645"/>
                </a:lnTo>
                <a:lnTo>
                  <a:pt x="16418" y="2951595"/>
                </a:lnTo>
                <a:lnTo>
                  <a:pt x="28797" y="2994221"/>
                </a:lnTo>
                <a:lnTo>
                  <a:pt x="44386" y="3035379"/>
                </a:lnTo>
                <a:lnTo>
                  <a:pt x="63038" y="3074926"/>
                </a:lnTo>
                <a:lnTo>
                  <a:pt x="84607" y="3112717"/>
                </a:lnTo>
                <a:lnTo>
                  <a:pt x="108947" y="3148608"/>
                </a:lnTo>
                <a:lnTo>
                  <a:pt x="135911" y="3182456"/>
                </a:lnTo>
                <a:lnTo>
                  <a:pt x="165353" y="3214115"/>
                </a:lnTo>
                <a:lnTo>
                  <a:pt x="197127" y="3243444"/>
                </a:lnTo>
                <a:lnTo>
                  <a:pt x="231087" y="3270296"/>
                </a:lnTo>
                <a:lnTo>
                  <a:pt x="267085" y="3294529"/>
                </a:lnTo>
                <a:lnTo>
                  <a:pt x="304976" y="3315998"/>
                </a:lnTo>
                <a:lnTo>
                  <a:pt x="344614" y="3334559"/>
                </a:lnTo>
                <a:lnTo>
                  <a:pt x="385852" y="3350068"/>
                </a:lnTo>
                <a:lnTo>
                  <a:pt x="428544" y="3362382"/>
                </a:lnTo>
                <a:lnTo>
                  <a:pt x="472543" y="3371356"/>
                </a:lnTo>
                <a:lnTo>
                  <a:pt x="517704" y="3376846"/>
                </a:lnTo>
                <a:lnTo>
                  <a:pt x="563880" y="3378707"/>
                </a:lnTo>
                <a:lnTo>
                  <a:pt x="3951731" y="3378707"/>
                </a:lnTo>
                <a:lnTo>
                  <a:pt x="3997896" y="3376846"/>
                </a:lnTo>
                <a:lnTo>
                  <a:pt x="4043025" y="3371356"/>
                </a:lnTo>
                <a:lnTo>
                  <a:pt x="4086975" y="3362382"/>
                </a:lnTo>
                <a:lnTo>
                  <a:pt x="4129601" y="3350068"/>
                </a:lnTo>
                <a:lnTo>
                  <a:pt x="4170759" y="3334559"/>
                </a:lnTo>
                <a:lnTo>
                  <a:pt x="4210306" y="3315998"/>
                </a:lnTo>
                <a:lnTo>
                  <a:pt x="4248097" y="3294529"/>
                </a:lnTo>
                <a:lnTo>
                  <a:pt x="4283988" y="3270296"/>
                </a:lnTo>
                <a:lnTo>
                  <a:pt x="4317836" y="3243444"/>
                </a:lnTo>
                <a:lnTo>
                  <a:pt x="4349495" y="3214115"/>
                </a:lnTo>
                <a:lnTo>
                  <a:pt x="4378824" y="3182456"/>
                </a:lnTo>
                <a:lnTo>
                  <a:pt x="4405676" y="3148608"/>
                </a:lnTo>
                <a:lnTo>
                  <a:pt x="4429909" y="3112717"/>
                </a:lnTo>
                <a:lnTo>
                  <a:pt x="4451378" y="3074926"/>
                </a:lnTo>
                <a:lnTo>
                  <a:pt x="4469939" y="3035379"/>
                </a:lnTo>
                <a:lnTo>
                  <a:pt x="4485448" y="2994221"/>
                </a:lnTo>
                <a:lnTo>
                  <a:pt x="4497762" y="2951595"/>
                </a:lnTo>
                <a:lnTo>
                  <a:pt x="4506736" y="2907645"/>
                </a:lnTo>
                <a:lnTo>
                  <a:pt x="4512226" y="2862516"/>
                </a:lnTo>
                <a:lnTo>
                  <a:pt x="4514087" y="2816352"/>
                </a:lnTo>
                <a:lnTo>
                  <a:pt x="4514087" y="563879"/>
                </a:lnTo>
                <a:lnTo>
                  <a:pt x="4512226" y="517498"/>
                </a:lnTo>
                <a:lnTo>
                  <a:pt x="4506736" y="472173"/>
                </a:lnTo>
                <a:lnTo>
                  <a:pt x="4497762" y="428048"/>
                </a:lnTo>
                <a:lnTo>
                  <a:pt x="4485448" y="385267"/>
                </a:lnTo>
                <a:lnTo>
                  <a:pt x="4469939" y="343971"/>
                </a:lnTo>
                <a:lnTo>
                  <a:pt x="4451378" y="304304"/>
                </a:lnTo>
                <a:lnTo>
                  <a:pt x="4429909" y="266409"/>
                </a:lnTo>
                <a:lnTo>
                  <a:pt x="4405676" y="230428"/>
                </a:lnTo>
                <a:lnTo>
                  <a:pt x="4378824" y="196505"/>
                </a:lnTo>
                <a:lnTo>
                  <a:pt x="4349495" y="164782"/>
                </a:lnTo>
                <a:lnTo>
                  <a:pt x="4317836" y="135402"/>
                </a:lnTo>
                <a:lnTo>
                  <a:pt x="4283988" y="108508"/>
                </a:lnTo>
                <a:lnTo>
                  <a:pt x="4248097" y="84243"/>
                </a:lnTo>
                <a:lnTo>
                  <a:pt x="4210306" y="62750"/>
                </a:lnTo>
                <a:lnTo>
                  <a:pt x="4170759" y="44172"/>
                </a:lnTo>
                <a:lnTo>
                  <a:pt x="4129601" y="28651"/>
                </a:lnTo>
                <a:lnTo>
                  <a:pt x="4086975" y="16330"/>
                </a:lnTo>
                <a:lnTo>
                  <a:pt x="4043025" y="7353"/>
                </a:lnTo>
                <a:lnTo>
                  <a:pt x="3997896" y="1862"/>
                </a:lnTo>
                <a:lnTo>
                  <a:pt x="3951731" y="0"/>
                </a:lnTo>
                <a:lnTo>
                  <a:pt x="563879" y="0"/>
                </a:lnTo>
                <a:lnTo>
                  <a:pt x="517704" y="1862"/>
                </a:lnTo>
                <a:lnTo>
                  <a:pt x="472543" y="7353"/>
                </a:lnTo>
                <a:lnTo>
                  <a:pt x="428544" y="16330"/>
                </a:lnTo>
                <a:lnTo>
                  <a:pt x="385852" y="28651"/>
                </a:lnTo>
                <a:lnTo>
                  <a:pt x="344614" y="44172"/>
                </a:lnTo>
                <a:lnTo>
                  <a:pt x="304976" y="62750"/>
                </a:lnTo>
                <a:lnTo>
                  <a:pt x="267085" y="84243"/>
                </a:lnTo>
                <a:lnTo>
                  <a:pt x="231087" y="108508"/>
                </a:lnTo>
                <a:lnTo>
                  <a:pt x="197127" y="135402"/>
                </a:lnTo>
                <a:lnTo>
                  <a:pt x="165353" y="164782"/>
                </a:lnTo>
                <a:lnTo>
                  <a:pt x="135911" y="196505"/>
                </a:lnTo>
                <a:lnTo>
                  <a:pt x="108947" y="230428"/>
                </a:lnTo>
                <a:lnTo>
                  <a:pt x="84607" y="266409"/>
                </a:lnTo>
                <a:lnTo>
                  <a:pt x="63038" y="304304"/>
                </a:lnTo>
                <a:lnTo>
                  <a:pt x="44386" y="343971"/>
                </a:lnTo>
                <a:lnTo>
                  <a:pt x="28797" y="385267"/>
                </a:lnTo>
                <a:lnTo>
                  <a:pt x="16418" y="428048"/>
                </a:lnTo>
                <a:lnTo>
                  <a:pt x="7394" y="472173"/>
                </a:lnTo>
                <a:lnTo>
                  <a:pt x="1872" y="517498"/>
                </a:lnTo>
                <a:lnTo>
                  <a:pt x="0" y="5638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391790" y="2846831"/>
            <a:ext cx="4539996" cy="3403092"/>
          </a:xfrm>
          <a:custGeom>
            <a:avLst/>
            <a:gdLst/>
            <a:ahLst/>
            <a:cxnLst/>
            <a:rect l="l" t="t" r="r" b="b"/>
            <a:pathLst>
              <a:path w="4539996" h="3403092">
                <a:moveTo>
                  <a:pt x="4023360" y="3400043"/>
                </a:moveTo>
                <a:lnTo>
                  <a:pt x="4052316" y="3396995"/>
                </a:lnTo>
                <a:lnTo>
                  <a:pt x="4079748" y="3392423"/>
                </a:lnTo>
                <a:lnTo>
                  <a:pt x="4108704" y="3386327"/>
                </a:lnTo>
                <a:lnTo>
                  <a:pt x="4136136" y="3377183"/>
                </a:lnTo>
                <a:lnTo>
                  <a:pt x="4162044" y="3368039"/>
                </a:lnTo>
                <a:lnTo>
                  <a:pt x="4187952" y="3358895"/>
                </a:lnTo>
                <a:lnTo>
                  <a:pt x="4238244" y="3334511"/>
                </a:lnTo>
                <a:lnTo>
                  <a:pt x="4285488" y="3305555"/>
                </a:lnTo>
                <a:lnTo>
                  <a:pt x="4329683" y="3272027"/>
                </a:lnTo>
                <a:lnTo>
                  <a:pt x="4370832" y="3235451"/>
                </a:lnTo>
                <a:lnTo>
                  <a:pt x="4408932" y="3194304"/>
                </a:lnTo>
                <a:lnTo>
                  <a:pt x="4440936" y="3150107"/>
                </a:lnTo>
                <a:lnTo>
                  <a:pt x="4469892" y="3102863"/>
                </a:lnTo>
                <a:lnTo>
                  <a:pt x="4494276" y="3052571"/>
                </a:lnTo>
                <a:lnTo>
                  <a:pt x="4514088" y="2999231"/>
                </a:lnTo>
                <a:lnTo>
                  <a:pt x="4526280" y="2951226"/>
                </a:lnTo>
                <a:lnTo>
                  <a:pt x="4526280" y="451865"/>
                </a:lnTo>
                <a:lnTo>
                  <a:pt x="4514088" y="403859"/>
                </a:lnTo>
                <a:lnTo>
                  <a:pt x="4494276" y="350519"/>
                </a:lnTo>
                <a:lnTo>
                  <a:pt x="4482083" y="326135"/>
                </a:lnTo>
                <a:lnTo>
                  <a:pt x="4469892" y="300227"/>
                </a:lnTo>
                <a:lnTo>
                  <a:pt x="4456176" y="275843"/>
                </a:lnTo>
                <a:lnTo>
                  <a:pt x="4440936" y="252983"/>
                </a:lnTo>
                <a:lnTo>
                  <a:pt x="4425696" y="230123"/>
                </a:lnTo>
                <a:lnTo>
                  <a:pt x="4407408" y="208787"/>
                </a:lnTo>
                <a:lnTo>
                  <a:pt x="4389120" y="187451"/>
                </a:lnTo>
                <a:lnTo>
                  <a:pt x="4370832" y="167639"/>
                </a:lnTo>
                <a:lnTo>
                  <a:pt x="4351020" y="149351"/>
                </a:lnTo>
                <a:lnTo>
                  <a:pt x="4329683" y="131063"/>
                </a:lnTo>
                <a:lnTo>
                  <a:pt x="4308348" y="114299"/>
                </a:lnTo>
                <a:lnTo>
                  <a:pt x="4285488" y="97535"/>
                </a:lnTo>
                <a:lnTo>
                  <a:pt x="4262628" y="82295"/>
                </a:lnTo>
                <a:lnTo>
                  <a:pt x="4238244" y="68579"/>
                </a:lnTo>
                <a:lnTo>
                  <a:pt x="4213860" y="56387"/>
                </a:lnTo>
                <a:lnTo>
                  <a:pt x="4187952" y="44195"/>
                </a:lnTo>
                <a:lnTo>
                  <a:pt x="4162044" y="35051"/>
                </a:lnTo>
                <a:lnTo>
                  <a:pt x="4134612" y="25907"/>
                </a:lnTo>
                <a:lnTo>
                  <a:pt x="4107179" y="18287"/>
                </a:lnTo>
                <a:lnTo>
                  <a:pt x="4079748" y="10667"/>
                </a:lnTo>
                <a:lnTo>
                  <a:pt x="4050792" y="6095"/>
                </a:lnTo>
                <a:lnTo>
                  <a:pt x="4021836" y="3047"/>
                </a:lnTo>
                <a:lnTo>
                  <a:pt x="3992879" y="0"/>
                </a:lnTo>
                <a:lnTo>
                  <a:pt x="545592" y="0"/>
                </a:lnTo>
                <a:lnTo>
                  <a:pt x="516636" y="3048"/>
                </a:lnTo>
                <a:lnTo>
                  <a:pt x="487680" y="6095"/>
                </a:lnTo>
                <a:lnTo>
                  <a:pt x="460248" y="10668"/>
                </a:lnTo>
                <a:lnTo>
                  <a:pt x="431292" y="18287"/>
                </a:lnTo>
                <a:lnTo>
                  <a:pt x="403860" y="25907"/>
                </a:lnTo>
                <a:lnTo>
                  <a:pt x="519684" y="27431"/>
                </a:lnTo>
                <a:lnTo>
                  <a:pt x="548640" y="25907"/>
                </a:lnTo>
                <a:lnTo>
                  <a:pt x="576072" y="24383"/>
                </a:lnTo>
                <a:lnTo>
                  <a:pt x="3963924" y="24383"/>
                </a:lnTo>
                <a:lnTo>
                  <a:pt x="3992879" y="25907"/>
                </a:lnTo>
                <a:lnTo>
                  <a:pt x="4020312" y="27431"/>
                </a:lnTo>
                <a:lnTo>
                  <a:pt x="4047744" y="32003"/>
                </a:lnTo>
                <a:lnTo>
                  <a:pt x="4075176" y="36575"/>
                </a:lnTo>
                <a:lnTo>
                  <a:pt x="4101083" y="42671"/>
                </a:lnTo>
                <a:lnTo>
                  <a:pt x="4128516" y="50291"/>
                </a:lnTo>
                <a:lnTo>
                  <a:pt x="4152900" y="57911"/>
                </a:lnTo>
                <a:lnTo>
                  <a:pt x="4178807" y="68579"/>
                </a:lnTo>
                <a:lnTo>
                  <a:pt x="4203192" y="79247"/>
                </a:lnTo>
                <a:lnTo>
                  <a:pt x="4226052" y="91439"/>
                </a:lnTo>
                <a:lnTo>
                  <a:pt x="4248912" y="105155"/>
                </a:lnTo>
                <a:lnTo>
                  <a:pt x="4271772" y="118871"/>
                </a:lnTo>
                <a:lnTo>
                  <a:pt x="4293108" y="134111"/>
                </a:lnTo>
                <a:lnTo>
                  <a:pt x="4314444" y="150875"/>
                </a:lnTo>
                <a:lnTo>
                  <a:pt x="4334256" y="167639"/>
                </a:lnTo>
                <a:lnTo>
                  <a:pt x="4352544" y="185927"/>
                </a:lnTo>
                <a:lnTo>
                  <a:pt x="4370832" y="205739"/>
                </a:lnTo>
                <a:lnTo>
                  <a:pt x="4389120" y="225551"/>
                </a:lnTo>
                <a:lnTo>
                  <a:pt x="4404360" y="246887"/>
                </a:lnTo>
                <a:lnTo>
                  <a:pt x="4421124" y="268223"/>
                </a:lnTo>
                <a:lnTo>
                  <a:pt x="4434840" y="289559"/>
                </a:lnTo>
                <a:lnTo>
                  <a:pt x="4448556" y="313943"/>
                </a:lnTo>
                <a:lnTo>
                  <a:pt x="4460748" y="336803"/>
                </a:lnTo>
                <a:lnTo>
                  <a:pt x="4471416" y="361187"/>
                </a:lnTo>
                <a:lnTo>
                  <a:pt x="4480560" y="387095"/>
                </a:lnTo>
                <a:lnTo>
                  <a:pt x="4489704" y="411479"/>
                </a:lnTo>
                <a:lnTo>
                  <a:pt x="4503420" y="464819"/>
                </a:lnTo>
                <a:lnTo>
                  <a:pt x="4511040" y="519683"/>
                </a:lnTo>
                <a:lnTo>
                  <a:pt x="4514088" y="547115"/>
                </a:lnTo>
                <a:lnTo>
                  <a:pt x="4514088" y="2855975"/>
                </a:lnTo>
                <a:lnTo>
                  <a:pt x="4507992" y="2912363"/>
                </a:lnTo>
                <a:lnTo>
                  <a:pt x="4497324" y="2965704"/>
                </a:lnTo>
                <a:lnTo>
                  <a:pt x="4480560" y="3017519"/>
                </a:lnTo>
                <a:lnTo>
                  <a:pt x="4459224" y="3066287"/>
                </a:lnTo>
                <a:lnTo>
                  <a:pt x="4447032" y="3090671"/>
                </a:lnTo>
                <a:lnTo>
                  <a:pt x="4434840" y="3113531"/>
                </a:lnTo>
                <a:lnTo>
                  <a:pt x="4419600" y="3136391"/>
                </a:lnTo>
                <a:lnTo>
                  <a:pt x="4404360" y="3157727"/>
                </a:lnTo>
                <a:lnTo>
                  <a:pt x="4389120" y="3179063"/>
                </a:lnTo>
                <a:lnTo>
                  <a:pt x="4370832" y="3198875"/>
                </a:lnTo>
                <a:lnTo>
                  <a:pt x="4352544" y="3217163"/>
                </a:lnTo>
                <a:lnTo>
                  <a:pt x="4334256" y="3235451"/>
                </a:lnTo>
                <a:lnTo>
                  <a:pt x="4314444" y="3252216"/>
                </a:lnTo>
                <a:lnTo>
                  <a:pt x="4293108" y="3268979"/>
                </a:lnTo>
                <a:lnTo>
                  <a:pt x="4271772" y="3284219"/>
                </a:lnTo>
                <a:lnTo>
                  <a:pt x="4248912" y="3299459"/>
                </a:lnTo>
                <a:lnTo>
                  <a:pt x="4226052" y="3311651"/>
                </a:lnTo>
                <a:lnTo>
                  <a:pt x="4201668" y="3323843"/>
                </a:lnTo>
                <a:lnTo>
                  <a:pt x="4177283" y="3334511"/>
                </a:lnTo>
                <a:lnTo>
                  <a:pt x="4152900" y="3345179"/>
                </a:lnTo>
                <a:lnTo>
                  <a:pt x="4126992" y="3354323"/>
                </a:lnTo>
                <a:lnTo>
                  <a:pt x="4101083" y="3361943"/>
                </a:lnTo>
                <a:lnTo>
                  <a:pt x="4075176" y="3368039"/>
                </a:lnTo>
                <a:lnTo>
                  <a:pt x="4047744" y="3372611"/>
                </a:lnTo>
                <a:lnTo>
                  <a:pt x="4020312" y="3375659"/>
                </a:lnTo>
                <a:lnTo>
                  <a:pt x="3991355" y="3377183"/>
                </a:lnTo>
                <a:lnTo>
                  <a:pt x="3963924" y="3378707"/>
                </a:lnTo>
                <a:lnTo>
                  <a:pt x="576072" y="3378707"/>
                </a:lnTo>
                <a:lnTo>
                  <a:pt x="547116" y="3377183"/>
                </a:lnTo>
                <a:lnTo>
                  <a:pt x="492252" y="3372612"/>
                </a:lnTo>
                <a:lnTo>
                  <a:pt x="437388" y="3360420"/>
                </a:lnTo>
                <a:lnTo>
                  <a:pt x="387096" y="3345180"/>
                </a:lnTo>
                <a:lnTo>
                  <a:pt x="336804" y="3323844"/>
                </a:lnTo>
                <a:lnTo>
                  <a:pt x="289560" y="3297936"/>
                </a:lnTo>
                <a:lnTo>
                  <a:pt x="246888" y="3268980"/>
                </a:lnTo>
                <a:lnTo>
                  <a:pt x="205740" y="3235452"/>
                </a:lnTo>
                <a:lnTo>
                  <a:pt x="167640" y="3197352"/>
                </a:lnTo>
                <a:lnTo>
                  <a:pt x="150876" y="3177540"/>
                </a:lnTo>
                <a:lnTo>
                  <a:pt x="134112" y="3157728"/>
                </a:lnTo>
                <a:lnTo>
                  <a:pt x="105156" y="3113532"/>
                </a:lnTo>
                <a:lnTo>
                  <a:pt x="79248" y="3066288"/>
                </a:lnTo>
                <a:lnTo>
                  <a:pt x="59436" y="3017520"/>
                </a:lnTo>
                <a:lnTo>
                  <a:pt x="42672" y="2965704"/>
                </a:lnTo>
                <a:lnTo>
                  <a:pt x="32004" y="2910840"/>
                </a:lnTo>
                <a:lnTo>
                  <a:pt x="25908" y="2855976"/>
                </a:lnTo>
                <a:lnTo>
                  <a:pt x="25908" y="547116"/>
                </a:lnTo>
                <a:lnTo>
                  <a:pt x="32004" y="490728"/>
                </a:lnTo>
                <a:lnTo>
                  <a:pt x="42672" y="437388"/>
                </a:lnTo>
                <a:lnTo>
                  <a:pt x="59436" y="385571"/>
                </a:lnTo>
                <a:lnTo>
                  <a:pt x="79248" y="336803"/>
                </a:lnTo>
                <a:lnTo>
                  <a:pt x="105156" y="289559"/>
                </a:lnTo>
                <a:lnTo>
                  <a:pt x="135636" y="245363"/>
                </a:lnTo>
                <a:lnTo>
                  <a:pt x="150876" y="225551"/>
                </a:lnTo>
                <a:lnTo>
                  <a:pt x="169164" y="205739"/>
                </a:lnTo>
                <a:lnTo>
                  <a:pt x="187452" y="185927"/>
                </a:lnTo>
                <a:lnTo>
                  <a:pt x="205740" y="167639"/>
                </a:lnTo>
                <a:lnTo>
                  <a:pt x="225552" y="150875"/>
                </a:lnTo>
                <a:lnTo>
                  <a:pt x="246887" y="134112"/>
                </a:lnTo>
                <a:lnTo>
                  <a:pt x="268224" y="118871"/>
                </a:lnTo>
                <a:lnTo>
                  <a:pt x="291084" y="105156"/>
                </a:lnTo>
                <a:lnTo>
                  <a:pt x="313944" y="91439"/>
                </a:lnTo>
                <a:lnTo>
                  <a:pt x="336804" y="79247"/>
                </a:lnTo>
                <a:lnTo>
                  <a:pt x="361188" y="68580"/>
                </a:lnTo>
                <a:lnTo>
                  <a:pt x="387096" y="57912"/>
                </a:lnTo>
                <a:lnTo>
                  <a:pt x="413004" y="50292"/>
                </a:lnTo>
                <a:lnTo>
                  <a:pt x="438912" y="42671"/>
                </a:lnTo>
                <a:lnTo>
                  <a:pt x="464820" y="36575"/>
                </a:lnTo>
                <a:lnTo>
                  <a:pt x="352044" y="44195"/>
                </a:lnTo>
                <a:lnTo>
                  <a:pt x="326136" y="56387"/>
                </a:lnTo>
                <a:lnTo>
                  <a:pt x="301752" y="68580"/>
                </a:lnTo>
                <a:lnTo>
                  <a:pt x="277368" y="83819"/>
                </a:lnTo>
                <a:lnTo>
                  <a:pt x="252984" y="97536"/>
                </a:lnTo>
                <a:lnTo>
                  <a:pt x="231648" y="114300"/>
                </a:lnTo>
                <a:lnTo>
                  <a:pt x="208787" y="131063"/>
                </a:lnTo>
                <a:lnTo>
                  <a:pt x="188976" y="149351"/>
                </a:lnTo>
                <a:lnTo>
                  <a:pt x="169164" y="169163"/>
                </a:lnTo>
                <a:lnTo>
                  <a:pt x="149352" y="188975"/>
                </a:lnTo>
                <a:lnTo>
                  <a:pt x="131064" y="208787"/>
                </a:lnTo>
                <a:lnTo>
                  <a:pt x="114300" y="231647"/>
                </a:lnTo>
                <a:lnTo>
                  <a:pt x="97536" y="252983"/>
                </a:lnTo>
                <a:lnTo>
                  <a:pt x="83820" y="277368"/>
                </a:lnTo>
                <a:lnTo>
                  <a:pt x="70104" y="301751"/>
                </a:lnTo>
                <a:lnTo>
                  <a:pt x="56387" y="326136"/>
                </a:lnTo>
                <a:lnTo>
                  <a:pt x="45720" y="352044"/>
                </a:lnTo>
                <a:lnTo>
                  <a:pt x="35052" y="377951"/>
                </a:lnTo>
                <a:lnTo>
                  <a:pt x="25908" y="403859"/>
                </a:lnTo>
                <a:lnTo>
                  <a:pt x="18287" y="431292"/>
                </a:lnTo>
                <a:lnTo>
                  <a:pt x="12192" y="460248"/>
                </a:lnTo>
                <a:lnTo>
                  <a:pt x="6096" y="487680"/>
                </a:lnTo>
                <a:lnTo>
                  <a:pt x="3048" y="516636"/>
                </a:lnTo>
                <a:lnTo>
                  <a:pt x="1524" y="545592"/>
                </a:lnTo>
                <a:lnTo>
                  <a:pt x="0" y="576072"/>
                </a:lnTo>
                <a:lnTo>
                  <a:pt x="0" y="2828544"/>
                </a:lnTo>
                <a:lnTo>
                  <a:pt x="1524" y="2857500"/>
                </a:lnTo>
                <a:lnTo>
                  <a:pt x="3048" y="2886456"/>
                </a:lnTo>
                <a:lnTo>
                  <a:pt x="6096" y="2915412"/>
                </a:lnTo>
                <a:lnTo>
                  <a:pt x="12192" y="2944368"/>
                </a:lnTo>
                <a:lnTo>
                  <a:pt x="18287" y="2971800"/>
                </a:lnTo>
                <a:lnTo>
                  <a:pt x="25908" y="2999232"/>
                </a:lnTo>
                <a:lnTo>
                  <a:pt x="35052" y="3026664"/>
                </a:lnTo>
                <a:lnTo>
                  <a:pt x="45720" y="3052572"/>
                </a:lnTo>
                <a:lnTo>
                  <a:pt x="56388" y="3078480"/>
                </a:lnTo>
                <a:lnTo>
                  <a:pt x="70104" y="3102864"/>
                </a:lnTo>
                <a:lnTo>
                  <a:pt x="83820" y="3127248"/>
                </a:lnTo>
                <a:lnTo>
                  <a:pt x="99060" y="3150108"/>
                </a:lnTo>
                <a:lnTo>
                  <a:pt x="114300" y="3172968"/>
                </a:lnTo>
                <a:lnTo>
                  <a:pt x="131064" y="3194304"/>
                </a:lnTo>
                <a:lnTo>
                  <a:pt x="149352" y="3215640"/>
                </a:lnTo>
                <a:lnTo>
                  <a:pt x="169164" y="3235452"/>
                </a:lnTo>
                <a:lnTo>
                  <a:pt x="188976" y="3253740"/>
                </a:lnTo>
                <a:lnTo>
                  <a:pt x="210312" y="3272028"/>
                </a:lnTo>
                <a:lnTo>
                  <a:pt x="231648" y="3290316"/>
                </a:lnTo>
                <a:lnTo>
                  <a:pt x="254508" y="3305556"/>
                </a:lnTo>
                <a:lnTo>
                  <a:pt x="277368" y="3320796"/>
                </a:lnTo>
                <a:lnTo>
                  <a:pt x="301752" y="3334512"/>
                </a:lnTo>
                <a:lnTo>
                  <a:pt x="326136" y="3346704"/>
                </a:lnTo>
                <a:lnTo>
                  <a:pt x="352044" y="3358896"/>
                </a:lnTo>
                <a:lnTo>
                  <a:pt x="377952" y="3369564"/>
                </a:lnTo>
                <a:lnTo>
                  <a:pt x="405384" y="3378708"/>
                </a:lnTo>
                <a:lnTo>
                  <a:pt x="432816" y="3386328"/>
                </a:lnTo>
                <a:lnTo>
                  <a:pt x="460248" y="3392424"/>
                </a:lnTo>
                <a:lnTo>
                  <a:pt x="489204" y="3396996"/>
                </a:lnTo>
                <a:lnTo>
                  <a:pt x="516636" y="3401567"/>
                </a:lnTo>
                <a:lnTo>
                  <a:pt x="547116" y="3403091"/>
                </a:lnTo>
                <a:lnTo>
                  <a:pt x="3994404" y="3403091"/>
                </a:lnTo>
                <a:lnTo>
                  <a:pt x="4023360" y="3400043"/>
                </a:lnTo>
                <a:close/>
              </a:path>
              <a:path w="4539996" h="3403092">
                <a:moveTo>
                  <a:pt x="464820" y="36575"/>
                </a:moveTo>
                <a:lnTo>
                  <a:pt x="492252" y="30480"/>
                </a:lnTo>
                <a:lnTo>
                  <a:pt x="519684" y="27431"/>
                </a:lnTo>
                <a:lnTo>
                  <a:pt x="403860" y="25907"/>
                </a:lnTo>
                <a:lnTo>
                  <a:pt x="377952" y="35051"/>
                </a:lnTo>
                <a:lnTo>
                  <a:pt x="352044" y="44195"/>
                </a:lnTo>
                <a:lnTo>
                  <a:pt x="464820" y="36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46100" y="730250"/>
            <a:ext cx="6175248" cy="1213104"/>
          </a:xfrm>
          <a:custGeom>
            <a:avLst/>
            <a:gdLst/>
            <a:ahLst/>
            <a:cxnLst/>
            <a:rect l="l" t="t" r="r" b="b"/>
            <a:pathLst>
              <a:path w="6175248" h="1213104">
                <a:moveTo>
                  <a:pt x="0" y="202692"/>
                </a:moveTo>
                <a:lnTo>
                  <a:pt x="0" y="1011936"/>
                </a:lnTo>
                <a:lnTo>
                  <a:pt x="676" y="1028455"/>
                </a:lnTo>
                <a:lnTo>
                  <a:pt x="10399" y="1075578"/>
                </a:lnTo>
                <a:lnTo>
                  <a:pt x="30533" y="1117969"/>
                </a:lnTo>
                <a:lnTo>
                  <a:pt x="59626" y="1154239"/>
                </a:lnTo>
                <a:lnTo>
                  <a:pt x="96229" y="1183000"/>
                </a:lnTo>
                <a:lnTo>
                  <a:pt x="138891" y="1202862"/>
                </a:lnTo>
                <a:lnTo>
                  <a:pt x="186161" y="1212438"/>
                </a:lnTo>
                <a:lnTo>
                  <a:pt x="202692" y="1213104"/>
                </a:lnTo>
                <a:lnTo>
                  <a:pt x="5972556" y="1213104"/>
                </a:lnTo>
                <a:lnTo>
                  <a:pt x="6021535" y="1207266"/>
                </a:lnTo>
                <a:lnTo>
                  <a:pt x="6066071" y="1190678"/>
                </a:lnTo>
                <a:lnTo>
                  <a:pt x="6104805" y="1164729"/>
                </a:lnTo>
                <a:lnTo>
                  <a:pt x="6136379" y="1130808"/>
                </a:lnTo>
                <a:lnTo>
                  <a:pt x="6159436" y="1090302"/>
                </a:lnTo>
                <a:lnTo>
                  <a:pt x="6172617" y="1044602"/>
                </a:lnTo>
                <a:lnTo>
                  <a:pt x="6175248" y="1011936"/>
                </a:lnTo>
                <a:lnTo>
                  <a:pt x="6175248" y="202691"/>
                </a:lnTo>
                <a:lnTo>
                  <a:pt x="6169404" y="153712"/>
                </a:lnTo>
                <a:lnTo>
                  <a:pt x="6152781" y="109176"/>
                </a:lnTo>
                <a:lnTo>
                  <a:pt x="6126734" y="70442"/>
                </a:lnTo>
                <a:lnTo>
                  <a:pt x="6092622" y="38868"/>
                </a:lnTo>
                <a:lnTo>
                  <a:pt x="6051803" y="15811"/>
                </a:lnTo>
                <a:lnTo>
                  <a:pt x="6005635" y="2630"/>
                </a:lnTo>
                <a:lnTo>
                  <a:pt x="5972556" y="0"/>
                </a:lnTo>
                <a:lnTo>
                  <a:pt x="202692" y="0"/>
                </a:lnTo>
                <a:lnTo>
                  <a:pt x="154207" y="5843"/>
                </a:lnTo>
                <a:lnTo>
                  <a:pt x="109848" y="22466"/>
                </a:lnTo>
                <a:lnTo>
                  <a:pt x="71064" y="48513"/>
                </a:lnTo>
                <a:lnTo>
                  <a:pt x="39307" y="82625"/>
                </a:lnTo>
                <a:lnTo>
                  <a:pt x="16025" y="123444"/>
                </a:lnTo>
                <a:lnTo>
                  <a:pt x="2671" y="169612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406274" y="905255"/>
            <a:ext cx="214883" cy="48768"/>
          </a:xfrm>
          <a:custGeom>
            <a:avLst/>
            <a:gdLst/>
            <a:ahLst/>
            <a:cxnLst/>
            <a:rect l="l" t="t" r="r" b="b"/>
            <a:pathLst>
              <a:path w="214883" h="48768">
                <a:moveTo>
                  <a:pt x="141731" y="22860"/>
                </a:moveTo>
                <a:lnTo>
                  <a:pt x="158495" y="16764"/>
                </a:lnTo>
                <a:lnTo>
                  <a:pt x="176783" y="12192"/>
                </a:lnTo>
                <a:lnTo>
                  <a:pt x="196595" y="9144"/>
                </a:lnTo>
                <a:lnTo>
                  <a:pt x="214883" y="7620"/>
                </a:lnTo>
                <a:lnTo>
                  <a:pt x="131063" y="0"/>
                </a:lnTo>
                <a:lnTo>
                  <a:pt x="111251" y="9144"/>
                </a:lnTo>
                <a:lnTo>
                  <a:pt x="94487" y="19812"/>
                </a:lnTo>
                <a:lnTo>
                  <a:pt x="77723" y="32004"/>
                </a:lnTo>
                <a:lnTo>
                  <a:pt x="124968" y="30480"/>
                </a:lnTo>
                <a:lnTo>
                  <a:pt x="141731" y="22860"/>
                </a:lnTo>
                <a:close/>
              </a:path>
              <a:path w="214883" h="48768">
                <a:moveTo>
                  <a:pt x="150875" y="1213104"/>
                </a:moveTo>
                <a:lnTo>
                  <a:pt x="172212" y="1217676"/>
                </a:lnTo>
                <a:lnTo>
                  <a:pt x="193547" y="1220724"/>
                </a:lnTo>
                <a:lnTo>
                  <a:pt x="214883" y="1222248"/>
                </a:lnTo>
                <a:lnTo>
                  <a:pt x="5986271" y="1222247"/>
                </a:lnTo>
                <a:lnTo>
                  <a:pt x="6028943" y="1217676"/>
                </a:lnTo>
                <a:lnTo>
                  <a:pt x="6070091" y="1203959"/>
                </a:lnTo>
                <a:lnTo>
                  <a:pt x="6106667" y="1184147"/>
                </a:lnTo>
                <a:lnTo>
                  <a:pt x="6138671" y="1158239"/>
                </a:lnTo>
                <a:lnTo>
                  <a:pt x="6164580" y="1126236"/>
                </a:lnTo>
                <a:lnTo>
                  <a:pt x="6184391" y="1089659"/>
                </a:lnTo>
                <a:lnTo>
                  <a:pt x="6190487" y="1069847"/>
                </a:lnTo>
                <a:lnTo>
                  <a:pt x="6196583" y="1050036"/>
                </a:lnTo>
                <a:lnTo>
                  <a:pt x="6199632" y="1028700"/>
                </a:lnTo>
                <a:lnTo>
                  <a:pt x="6201156" y="1007363"/>
                </a:lnTo>
                <a:lnTo>
                  <a:pt x="6201156" y="196595"/>
                </a:lnTo>
                <a:lnTo>
                  <a:pt x="6196583" y="153923"/>
                </a:lnTo>
                <a:lnTo>
                  <a:pt x="6182867" y="112775"/>
                </a:lnTo>
                <a:lnTo>
                  <a:pt x="6163056" y="76199"/>
                </a:lnTo>
                <a:lnTo>
                  <a:pt x="6137147" y="45719"/>
                </a:lnTo>
                <a:lnTo>
                  <a:pt x="6105143" y="18287"/>
                </a:lnTo>
                <a:lnTo>
                  <a:pt x="6068567" y="-1524"/>
                </a:lnTo>
                <a:lnTo>
                  <a:pt x="6027419" y="-13716"/>
                </a:lnTo>
                <a:lnTo>
                  <a:pt x="6006083" y="-16764"/>
                </a:lnTo>
                <a:lnTo>
                  <a:pt x="192023" y="-16763"/>
                </a:lnTo>
                <a:lnTo>
                  <a:pt x="170687" y="-13715"/>
                </a:lnTo>
                <a:lnTo>
                  <a:pt x="150875" y="-7619"/>
                </a:lnTo>
                <a:lnTo>
                  <a:pt x="131063" y="0"/>
                </a:lnTo>
                <a:lnTo>
                  <a:pt x="214883" y="7620"/>
                </a:lnTo>
                <a:lnTo>
                  <a:pt x="5984747" y="7619"/>
                </a:lnTo>
                <a:lnTo>
                  <a:pt x="6006083" y="9143"/>
                </a:lnTo>
                <a:lnTo>
                  <a:pt x="6059423" y="22859"/>
                </a:lnTo>
                <a:lnTo>
                  <a:pt x="6106667" y="51815"/>
                </a:lnTo>
                <a:lnTo>
                  <a:pt x="6143243" y="91439"/>
                </a:lnTo>
                <a:lnTo>
                  <a:pt x="6166104" y="141731"/>
                </a:lnTo>
                <a:lnTo>
                  <a:pt x="6175247" y="198119"/>
                </a:lnTo>
                <a:lnTo>
                  <a:pt x="6175247" y="1007363"/>
                </a:lnTo>
                <a:lnTo>
                  <a:pt x="6170676" y="1045463"/>
                </a:lnTo>
                <a:lnTo>
                  <a:pt x="6152387" y="1097280"/>
                </a:lnTo>
                <a:lnTo>
                  <a:pt x="6118859" y="1141476"/>
                </a:lnTo>
                <a:lnTo>
                  <a:pt x="6074663" y="1173480"/>
                </a:lnTo>
                <a:lnTo>
                  <a:pt x="6022847" y="1193291"/>
                </a:lnTo>
                <a:lnTo>
                  <a:pt x="5984747" y="1196339"/>
                </a:lnTo>
                <a:lnTo>
                  <a:pt x="214883" y="1196340"/>
                </a:lnTo>
                <a:lnTo>
                  <a:pt x="195071" y="1194816"/>
                </a:lnTo>
                <a:lnTo>
                  <a:pt x="140207" y="1181100"/>
                </a:lnTo>
                <a:lnTo>
                  <a:pt x="94487" y="1152144"/>
                </a:lnTo>
                <a:lnTo>
                  <a:pt x="80771" y="1139952"/>
                </a:lnTo>
                <a:lnTo>
                  <a:pt x="47243" y="1097280"/>
                </a:lnTo>
                <a:lnTo>
                  <a:pt x="33527" y="1062228"/>
                </a:lnTo>
                <a:lnTo>
                  <a:pt x="25907" y="1025652"/>
                </a:lnTo>
                <a:lnTo>
                  <a:pt x="25907" y="176784"/>
                </a:lnTo>
                <a:lnTo>
                  <a:pt x="33527" y="140208"/>
                </a:lnTo>
                <a:lnTo>
                  <a:pt x="57912" y="91440"/>
                </a:lnTo>
                <a:lnTo>
                  <a:pt x="94487" y="50292"/>
                </a:lnTo>
                <a:lnTo>
                  <a:pt x="124968" y="30480"/>
                </a:lnTo>
                <a:lnTo>
                  <a:pt x="77723" y="32004"/>
                </a:lnTo>
                <a:lnTo>
                  <a:pt x="48768" y="60960"/>
                </a:lnTo>
                <a:lnTo>
                  <a:pt x="25907" y="96012"/>
                </a:lnTo>
                <a:lnTo>
                  <a:pt x="9143" y="134112"/>
                </a:lnTo>
                <a:lnTo>
                  <a:pt x="1523" y="176784"/>
                </a:lnTo>
                <a:lnTo>
                  <a:pt x="0" y="198120"/>
                </a:lnTo>
                <a:lnTo>
                  <a:pt x="0" y="1007364"/>
                </a:lnTo>
                <a:lnTo>
                  <a:pt x="4571" y="1050036"/>
                </a:lnTo>
                <a:lnTo>
                  <a:pt x="16763" y="1091184"/>
                </a:lnTo>
                <a:lnTo>
                  <a:pt x="36575" y="1127760"/>
                </a:lnTo>
                <a:lnTo>
                  <a:pt x="62483" y="1159764"/>
                </a:lnTo>
                <a:lnTo>
                  <a:pt x="94487" y="1185672"/>
                </a:lnTo>
                <a:lnTo>
                  <a:pt x="131063" y="1205484"/>
                </a:lnTo>
                <a:lnTo>
                  <a:pt x="150875" y="12131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64573" y="4239768"/>
            <a:ext cx="1862324" cy="1289303"/>
          </a:xfrm>
          <a:custGeom>
            <a:avLst/>
            <a:gdLst/>
            <a:ahLst/>
            <a:cxnLst/>
            <a:rect l="l" t="t" r="r" b="b"/>
            <a:pathLst>
              <a:path w="1862324" h="1289303">
                <a:moveTo>
                  <a:pt x="0" y="214884"/>
                </a:moveTo>
                <a:lnTo>
                  <a:pt x="0" y="1074420"/>
                </a:lnTo>
                <a:lnTo>
                  <a:pt x="721" y="1092070"/>
                </a:lnTo>
                <a:lnTo>
                  <a:pt x="11094" y="1142414"/>
                </a:lnTo>
                <a:lnTo>
                  <a:pt x="32577" y="1187698"/>
                </a:lnTo>
                <a:lnTo>
                  <a:pt x="63626" y="1226438"/>
                </a:lnTo>
                <a:lnTo>
                  <a:pt x="102700" y="1257155"/>
                </a:lnTo>
                <a:lnTo>
                  <a:pt x="148254" y="1278367"/>
                </a:lnTo>
                <a:lnTo>
                  <a:pt x="198746" y="1288593"/>
                </a:lnTo>
                <a:lnTo>
                  <a:pt x="216407" y="1289303"/>
                </a:lnTo>
                <a:lnTo>
                  <a:pt x="1647440" y="1289303"/>
                </a:lnTo>
                <a:lnTo>
                  <a:pt x="1699143" y="1283070"/>
                </a:lnTo>
                <a:lnTo>
                  <a:pt x="1746278" y="1265355"/>
                </a:lnTo>
                <a:lnTo>
                  <a:pt x="1787364" y="1237642"/>
                </a:lnTo>
                <a:lnTo>
                  <a:pt x="1820920" y="1201411"/>
                </a:lnTo>
                <a:lnTo>
                  <a:pt x="1845465" y="1158144"/>
                </a:lnTo>
                <a:lnTo>
                  <a:pt x="1859517" y="1109322"/>
                </a:lnTo>
                <a:lnTo>
                  <a:pt x="1862324" y="1074420"/>
                </a:lnTo>
                <a:lnTo>
                  <a:pt x="1862324" y="214884"/>
                </a:lnTo>
                <a:lnTo>
                  <a:pt x="1856091" y="163181"/>
                </a:lnTo>
                <a:lnTo>
                  <a:pt x="1838376" y="116046"/>
                </a:lnTo>
                <a:lnTo>
                  <a:pt x="1810663" y="74960"/>
                </a:lnTo>
                <a:lnTo>
                  <a:pt x="1774432" y="41404"/>
                </a:lnTo>
                <a:lnTo>
                  <a:pt x="1731165" y="16859"/>
                </a:lnTo>
                <a:lnTo>
                  <a:pt x="1682343" y="2807"/>
                </a:lnTo>
                <a:lnTo>
                  <a:pt x="1647440" y="0"/>
                </a:lnTo>
                <a:lnTo>
                  <a:pt x="216407" y="0"/>
                </a:lnTo>
                <a:lnTo>
                  <a:pt x="164612" y="6233"/>
                </a:lnTo>
                <a:lnTo>
                  <a:pt x="117241" y="23948"/>
                </a:lnTo>
                <a:lnTo>
                  <a:pt x="75836" y="51661"/>
                </a:lnTo>
                <a:lnTo>
                  <a:pt x="41940" y="87892"/>
                </a:lnTo>
                <a:lnTo>
                  <a:pt x="17097" y="131159"/>
                </a:lnTo>
                <a:lnTo>
                  <a:pt x="2849" y="179981"/>
                </a:lnTo>
                <a:lnTo>
                  <a:pt x="0" y="2148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52381" y="4253484"/>
            <a:ext cx="207263" cy="39624"/>
          </a:xfrm>
          <a:custGeom>
            <a:avLst/>
            <a:gdLst/>
            <a:ahLst/>
            <a:cxnLst/>
            <a:rect l="l" t="t" r="r" b="b"/>
            <a:pathLst>
              <a:path w="207263" h="39624">
                <a:moveTo>
                  <a:pt x="187451" y="3047"/>
                </a:moveTo>
                <a:lnTo>
                  <a:pt x="207263" y="0"/>
                </a:lnTo>
                <a:lnTo>
                  <a:pt x="118871" y="1523"/>
                </a:lnTo>
                <a:lnTo>
                  <a:pt x="100583" y="13715"/>
                </a:lnTo>
                <a:lnTo>
                  <a:pt x="167639" y="7619"/>
                </a:lnTo>
                <a:lnTo>
                  <a:pt x="187451" y="3047"/>
                </a:lnTo>
                <a:close/>
              </a:path>
              <a:path w="207263" h="39624">
                <a:moveTo>
                  <a:pt x="1659632" y="-25908"/>
                </a:moveTo>
                <a:lnTo>
                  <a:pt x="227075" y="-25908"/>
                </a:lnTo>
                <a:lnTo>
                  <a:pt x="204215" y="-24384"/>
                </a:lnTo>
                <a:lnTo>
                  <a:pt x="181355" y="-21336"/>
                </a:lnTo>
                <a:lnTo>
                  <a:pt x="160019" y="-15240"/>
                </a:lnTo>
                <a:lnTo>
                  <a:pt x="138683" y="-7620"/>
                </a:lnTo>
                <a:lnTo>
                  <a:pt x="118871" y="1523"/>
                </a:lnTo>
                <a:lnTo>
                  <a:pt x="207263" y="0"/>
                </a:lnTo>
                <a:lnTo>
                  <a:pt x="1680968" y="0"/>
                </a:lnTo>
                <a:lnTo>
                  <a:pt x="1720592" y="9143"/>
                </a:lnTo>
                <a:lnTo>
                  <a:pt x="1757168" y="24383"/>
                </a:lnTo>
                <a:lnTo>
                  <a:pt x="1789172" y="45719"/>
                </a:lnTo>
                <a:lnTo>
                  <a:pt x="1816604" y="73151"/>
                </a:lnTo>
                <a:lnTo>
                  <a:pt x="1837940" y="105155"/>
                </a:lnTo>
                <a:lnTo>
                  <a:pt x="1853180" y="141731"/>
                </a:lnTo>
                <a:lnTo>
                  <a:pt x="1860800" y="181355"/>
                </a:lnTo>
                <a:lnTo>
                  <a:pt x="1862324" y="202691"/>
                </a:lnTo>
                <a:lnTo>
                  <a:pt x="1862324" y="1060703"/>
                </a:lnTo>
                <a:lnTo>
                  <a:pt x="1860800" y="1082039"/>
                </a:lnTo>
                <a:lnTo>
                  <a:pt x="1857752" y="1103376"/>
                </a:lnTo>
                <a:lnTo>
                  <a:pt x="1853180" y="1121664"/>
                </a:lnTo>
                <a:lnTo>
                  <a:pt x="1845560" y="1139952"/>
                </a:lnTo>
                <a:lnTo>
                  <a:pt x="1837940" y="1158239"/>
                </a:lnTo>
                <a:lnTo>
                  <a:pt x="1815080" y="1190243"/>
                </a:lnTo>
                <a:lnTo>
                  <a:pt x="1787648" y="1217676"/>
                </a:lnTo>
                <a:lnTo>
                  <a:pt x="1755644" y="1239011"/>
                </a:lnTo>
                <a:lnTo>
                  <a:pt x="1719068" y="1254252"/>
                </a:lnTo>
                <a:lnTo>
                  <a:pt x="1679444" y="1261871"/>
                </a:lnTo>
                <a:lnTo>
                  <a:pt x="1659632" y="1263395"/>
                </a:lnTo>
                <a:lnTo>
                  <a:pt x="228600" y="1263395"/>
                </a:lnTo>
                <a:lnTo>
                  <a:pt x="207264" y="1261871"/>
                </a:lnTo>
                <a:lnTo>
                  <a:pt x="185928" y="1258823"/>
                </a:lnTo>
                <a:lnTo>
                  <a:pt x="167640" y="1254252"/>
                </a:lnTo>
                <a:lnTo>
                  <a:pt x="149352" y="1246631"/>
                </a:lnTo>
                <a:lnTo>
                  <a:pt x="131064" y="1239011"/>
                </a:lnTo>
                <a:lnTo>
                  <a:pt x="114300" y="1228343"/>
                </a:lnTo>
                <a:lnTo>
                  <a:pt x="99059" y="1216152"/>
                </a:lnTo>
                <a:lnTo>
                  <a:pt x="83819" y="1203959"/>
                </a:lnTo>
                <a:lnTo>
                  <a:pt x="71628" y="1188719"/>
                </a:lnTo>
                <a:lnTo>
                  <a:pt x="59436" y="1173479"/>
                </a:lnTo>
                <a:lnTo>
                  <a:pt x="50292" y="1156715"/>
                </a:lnTo>
                <a:lnTo>
                  <a:pt x="41147" y="1139952"/>
                </a:lnTo>
                <a:lnTo>
                  <a:pt x="35052" y="1120139"/>
                </a:lnTo>
                <a:lnTo>
                  <a:pt x="28956" y="1101852"/>
                </a:lnTo>
                <a:lnTo>
                  <a:pt x="27431" y="1082039"/>
                </a:lnTo>
                <a:lnTo>
                  <a:pt x="25908" y="1060703"/>
                </a:lnTo>
                <a:lnTo>
                  <a:pt x="25908" y="201167"/>
                </a:lnTo>
                <a:lnTo>
                  <a:pt x="30479" y="160019"/>
                </a:lnTo>
                <a:lnTo>
                  <a:pt x="41147" y="121919"/>
                </a:lnTo>
                <a:lnTo>
                  <a:pt x="60959" y="88391"/>
                </a:lnTo>
                <a:lnTo>
                  <a:pt x="85343" y="57911"/>
                </a:lnTo>
                <a:lnTo>
                  <a:pt x="115823" y="33527"/>
                </a:lnTo>
                <a:lnTo>
                  <a:pt x="149351" y="15239"/>
                </a:lnTo>
                <a:lnTo>
                  <a:pt x="167639" y="7619"/>
                </a:lnTo>
                <a:lnTo>
                  <a:pt x="100583" y="13715"/>
                </a:lnTo>
                <a:lnTo>
                  <a:pt x="67055" y="41147"/>
                </a:lnTo>
                <a:lnTo>
                  <a:pt x="38099" y="74675"/>
                </a:lnTo>
                <a:lnTo>
                  <a:pt x="18287" y="114299"/>
                </a:lnTo>
                <a:lnTo>
                  <a:pt x="4571" y="156971"/>
                </a:lnTo>
                <a:lnTo>
                  <a:pt x="0" y="201167"/>
                </a:lnTo>
                <a:lnTo>
                  <a:pt x="0" y="1062227"/>
                </a:lnTo>
                <a:lnTo>
                  <a:pt x="4571" y="1107947"/>
                </a:lnTo>
                <a:lnTo>
                  <a:pt x="18287" y="1150619"/>
                </a:lnTo>
                <a:lnTo>
                  <a:pt x="39624" y="1188719"/>
                </a:lnTo>
                <a:lnTo>
                  <a:pt x="67056" y="1222247"/>
                </a:lnTo>
                <a:lnTo>
                  <a:pt x="100584" y="1249679"/>
                </a:lnTo>
                <a:lnTo>
                  <a:pt x="140208" y="1271015"/>
                </a:lnTo>
                <a:lnTo>
                  <a:pt x="182880" y="1284731"/>
                </a:lnTo>
                <a:lnTo>
                  <a:pt x="228600" y="1289303"/>
                </a:lnTo>
                <a:lnTo>
                  <a:pt x="1661156" y="1289303"/>
                </a:lnTo>
                <a:lnTo>
                  <a:pt x="1706876" y="1284731"/>
                </a:lnTo>
                <a:lnTo>
                  <a:pt x="1749548" y="1271015"/>
                </a:lnTo>
                <a:lnTo>
                  <a:pt x="1787648" y="1249679"/>
                </a:lnTo>
                <a:lnTo>
                  <a:pt x="1821176" y="1222247"/>
                </a:lnTo>
                <a:lnTo>
                  <a:pt x="1848608" y="1187195"/>
                </a:lnTo>
                <a:lnTo>
                  <a:pt x="1860800" y="1168907"/>
                </a:lnTo>
                <a:lnTo>
                  <a:pt x="1869944" y="1149095"/>
                </a:lnTo>
                <a:lnTo>
                  <a:pt x="1877564" y="1127759"/>
                </a:lnTo>
                <a:lnTo>
                  <a:pt x="1883660" y="1106423"/>
                </a:lnTo>
                <a:lnTo>
                  <a:pt x="1886708" y="1083564"/>
                </a:lnTo>
                <a:lnTo>
                  <a:pt x="1886708" y="178307"/>
                </a:lnTo>
                <a:lnTo>
                  <a:pt x="1877564" y="132587"/>
                </a:lnTo>
                <a:lnTo>
                  <a:pt x="1859276" y="92963"/>
                </a:lnTo>
                <a:lnTo>
                  <a:pt x="1834892" y="56387"/>
                </a:lnTo>
                <a:lnTo>
                  <a:pt x="1804412" y="25907"/>
                </a:lnTo>
                <a:lnTo>
                  <a:pt x="1767836" y="1523"/>
                </a:lnTo>
                <a:lnTo>
                  <a:pt x="1726688" y="-15240"/>
                </a:lnTo>
                <a:lnTo>
                  <a:pt x="1682492" y="-24384"/>
                </a:lnTo>
                <a:lnTo>
                  <a:pt x="1659632" y="-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412114" y="4247388"/>
            <a:ext cx="1577340" cy="1289303"/>
          </a:xfrm>
          <a:custGeom>
            <a:avLst/>
            <a:gdLst/>
            <a:ahLst/>
            <a:cxnLst/>
            <a:rect l="l" t="t" r="r" b="b"/>
            <a:pathLst>
              <a:path w="1577340" h="1289303">
                <a:moveTo>
                  <a:pt x="0" y="214884"/>
                </a:moveTo>
                <a:lnTo>
                  <a:pt x="0" y="1074419"/>
                </a:lnTo>
                <a:lnTo>
                  <a:pt x="710" y="1092070"/>
                </a:lnTo>
                <a:lnTo>
                  <a:pt x="10936" y="1142414"/>
                </a:lnTo>
                <a:lnTo>
                  <a:pt x="32148" y="1187698"/>
                </a:lnTo>
                <a:lnTo>
                  <a:pt x="62864" y="1226438"/>
                </a:lnTo>
                <a:lnTo>
                  <a:pt x="101605" y="1257155"/>
                </a:lnTo>
                <a:lnTo>
                  <a:pt x="146889" y="1278367"/>
                </a:lnTo>
                <a:lnTo>
                  <a:pt x="197233" y="1288593"/>
                </a:lnTo>
                <a:lnTo>
                  <a:pt x="214884" y="1289303"/>
                </a:lnTo>
                <a:lnTo>
                  <a:pt x="1362456" y="1289303"/>
                </a:lnTo>
                <a:lnTo>
                  <a:pt x="1414158" y="1283070"/>
                </a:lnTo>
                <a:lnTo>
                  <a:pt x="1461293" y="1265355"/>
                </a:lnTo>
                <a:lnTo>
                  <a:pt x="1502379" y="1237642"/>
                </a:lnTo>
                <a:lnTo>
                  <a:pt x="1535935" y="1201411"/>
                </a:lnTo>
                <a:lnTo>
                  <a:pt x="1560480" y="1158144"/>
                </a:lnTo>
                <a:lnTo>
                  <a:pt x="1574532" y="1109322"/>
                </a:lnTo>
                <a:lnTo>
                  <a:pt x="1577340" y="1074419"/>
                </a:lnTo>
                <a:lnTo>
                  <a:pt x="1577340" y="214884"/>
                </a:lnTo>
                <a:lnTo>
                  <a:pt x="1571106" y="163181"/>
                </a:lnTo>
                <a:lnTo>
                  <a:pt x="1553391" y="116046"/>
                </a:lnTo>
                <a:lnTo>
                  <a:pt x="1525678" y="74960"/>
                </a:lnTo>
                <a:lnTo>
                  <a:pt x="1489447" y="41404"/>
                </a:lnTo>
                <a:lnTo>
                  <a:pt x="1446180" y="16859"/>
                </a:lnTo>
                <a:lnTo>
                  <a:pt x="1397358" y="2807"/>
                </a:lnTo>
                <a:lnTo>
                  <a:pt x="1362456" y="0"/>
                </a:lnTo>
                <a:lnTo>
                  <a:pt x="214884" y="0"/>
                </a:lnTo>
                <a:lnTo>
                  <a:pt x="163181" y="6233"/>
                </a:lnTo>
                <a:lnTo>
                  <a:pt x="116046" y="23948"/>
                </a:lnTo>
                <a:lnTo>
                  <a:pt x="74960" y="51661"/>
                </a:lnTo>
                <a:lnTo>
                  <a:pt x="41404" y="87892"/>
                </a:lnTo>
                <a:lnTo>
                  <a:pt x="16859" y="131159"/>
                </a:lnTo>
                <a:lnTo>
                  <a:pt x="2807" y="179981"/>
                </a:lnTo>
                <a:lnTo>
                  <a:pt x="0" y="2148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marL="68618" marR="85911" algn="ctr">
              <a:lnSpc>
                <a:spcPts val="1725"/>
              </a:lnSpc>
              <a:spcBef>
                <a:spcPts val="86"/>
              </a:spcBef>
            </a:pPr>
            <a:r>
              <a:rPr lang="fr-FR" b="1" spc="-4" dirty="0" smtClean="0">
                <a:cs typeface="Calibri"/>
              </a:rPr>
              <a:t>Analyse du </a:t>
            </a:r>
          </a:p>
          <a:p>
            <a:pPr marL="68618" marR="85911" algn="ctr">
              <a:lnSpc>
                <a:spcPts val="1725"/>
              </a:lnSpc>
              <a:spcBef>
                <a:spcPts val="86"/>
              </a:spcBef>
            </a:pPr>
            <a:r>
              <a:rPr lang="fr-FR" b="1" spc="-4" dirty="0" smtClean="0">
                <a:cs typeface="Calibri"/>
              </a:rPr>
              <a:t>sondage de la satisfaction du client</a:t>
            </a:r>
            <a:endParaRPr lang="fr-FR" dirty="0"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213100" y="4233672"/>
            <a:ext cx="1790070" cy="1449578"/>
          </a:xfrm>
          <a:custGeom>
            <a:avLst/>
            <a:gdLst/>
            <a:ahLst/>
            <a:cxnLst/>
            <a:rect l="l" t="t" r="r" b="b"/>
            <a:pathLst>
              <a:path w="1603248" h="1315211">
                <a:moveTo>
                  <a:pt x="202691" y="1523"/>
                </a:moveTo>
                <a:lnTo>
                  <a:pt x="179832" y="6095"/>
                </a:lnTo>
                <a:lnTo>
                  <a:pt x="158496" y="10667"/>
                </a:lnTo>
                <a:lnTo>
                  <a:pt x="137160" y="18287"/>
                </a:lnTo>
                <a:lnTo>
                  <a:pt x="227075" y="25907"/>
                </a:lnTo>
                <a:lnTo>
                  <a:pt x="1374648" y="25907"/>
                </a:lnTo>
                <a:lnTo>
                  <a:pt x="1395984" y="27431"/>
                </a:lnTo>
                <a:lnTo>
                  <a:pt x="1417320" y="30479"/>
                </a:lnTo>
                <a:lnTo>
                  <a:pt x="1435608" y="35051"/>
                </a:lnTo>
                <a:lnTo>
                  <a:pt x="1453896" y="42671"/>
                </a:lnTo>
                <a:lnTo>
                  <a:pt x="1472184" y="50291"/>
                </a:lnTo>
                <a:lnTo>
                  <a:pt x="1488948" y="60959"/>
                </a:lnTo>
                <a:lnTo>
                  <a:pt x="1504188" y="73151"/>
                </a:lnTo>
                <a:lnTo>
                  <a:pt x="1519427" y="85343"/>
                </a:lnTo>
                <a:lnTo>
                  <a:pt x="1531620" y="100583"/>
                </a:lnTo>
                <a:lnTo>
                  <a:pt x="1543812" y="115823"/>
                </a:lnTo>
                <a:lnTo>
                  <a:pt x="1552956" y="132587"/>
                </a:lnTo>
                <a:lnTo>
                  <a:pt x="1562100" y="149351"/>
                </a:lnTo>
                <a:lnTo>
                  <a:pt x="1568196" y="169163"/>
                </a:lnTo>
                <a:lnTo>
                  <a:pt x="1574291" y="187451"/>
                </a:lnTo>
                <a:lnTo>
                  <a:pt x="1575815" y="208787"/>
                </a:lnTo>
                <a:lnTo>
                  <a:pt x="1577339" y="228600"/>
                </a:lnTo>
                <a:lnTo>
                  <a:pt x="1577339" y="1088135"/>
                </a:lnTo>
                <a:lnTo>
                  <a:pt x="1572767" y="1129283"/>
                </a:lnTo>
                <a:lnTo>
                  <a:pt x="1562100" y="1167383"/>
                </a:lnTo>
                <a:lnTo>
                  <a:pt x="1542288" y="1200911"/>
                </a:lnTo>
                <a:lnTo>
                  <a:pt x="1517903" y="1231391"/>
                </a:lnTo>
                <a:lnTo>
                  <a:pt x="1487424" y="1255776"/>
                </a:lnTo>
                <a:lnTo>
                  <a:pt x="1453896" y="1274064"/>
                </a:lnTo>
                <a:lnTo>
                  <a:pt x="1415796" y="1286255"/>
                </a:lnTo>
                <a:lnTo>
                  <a:pt x="1395984" y="1289303"/>
                </a:lnTo>
                <a:lnTo>
                  <a:pt x="205739" y="1289303"/>
                </a:lnTo>
                <a:lnTo>
                  <a:pt x="166115" y="1280159"/>
                </a:lnTo>
                <a:lnTo>
                  <a:pt x="129539" y="1264919"/>
                </a:lnTo>
                <a:lnTo>
                  <a:pt x="97536" y="1243583"/>
                </a:lnTo>
                <a:lnTo>
                  <a:pt x="83820" y="1229867"/>
                </a:lnTo>
                <a:lnTo>
                  <a:pt x="70103" y="1216152"/>
                </a:lnTo>
                <a:lnTo>
                  <a:pt x="59436" y="1200911"/>
                </a:lnTo>
                <a:lnTo>
                  <a:pt x="48768" y="1184147"/>
                </a:lnTo>
                <a:lnTo>
                  <a:pt x="41148" y="1165859"/>
                </a:lnTo>
                <a:lnTo>
                  <a:pt x="33527" y="1147571"/>
                </a:lnTo>
                <a:lnTo>
                  <a:pt x="28956" y="1127759"/>
                </a:lnTo>
                <a:lnTo>
                  <a:pt x="25908" y="1107947"/>
                </a:lnTo>
                <a:lnTo>
                  <a:pt x="24384" y="1086611"/>
                </a:lnTo>
                <a:lnTo>
                  <a:pt x="24384" y="228600"/>
                </a:lnTo>
                <a:lnTo>
                  <a:pt x="25908" y="207263"/>
                </a:lnTo>
                <a:lnTo>
                  <a:pt x="28956" y="187451"/>
                </a:lnTo>
                <a:lnTo>
                  <a:pt x="33527" y="167639"/>
                </a:lnTo>
                <a:lnTo>
                  <a:pt x="41148" y="149351"/>
                </a:lnTo>
                <a:lnTo>
                  <a:pt x="48768" y="131063"/>
                </a:lnTo>
                <a:lnTo>
                  <a:pt x="59436" y="114300"/>
                </a:lnTo>
                <a:lnTo>
                  <a:pt x="71627" y="99059"/>
                </a:lnTo>
                <a:lnTo>
                  <a:pt x="83820" y="85343"/>
                </a:lnTo>
                <a:lnTo>
                  <a:pt x="99060" y="71627"/>
                </a:lnTo>
                <a:lnTo>
                  <a:pt x="114300" y="59435"/>
                </a:lnTo>
                <a:lnTo>
                  <a:pt x="131063" y="50291"/>
                </a:lnTo>
                <a:lnTo>
                  <a:pt x="149351" y="41147"/>
                </a:lnTo>
                <a:lnTo>
                  <a:pt x="167639" y="35051"/>
                </a:lnTo>
                <a:lnTo>
                  <a:pt x="99060" y="39623"/>
                </a:lnTo>
                <a:lnTo>
                  <a:pt x="82296" y="53339"/>
                </a:lnTo>
                <a:lnTo>
                  <a:pt x="65532" y="67055"/>
                </a:lnTo>
                <a:lnTo>
                  <a:pt x="50291" y="83819"/>
                </a:lnTo>
                <a:lnTo>
                  <a:pt x="38100" y="102107"/>
                </a:lnTo>
                <a:lnTo>
                  <a:pt x="25908" y="120395"/>
                </a:lnTo>
                <a:lnTo>
                  <a:pt x="16763" y="140207"/>
                </a:lnTo>
                <a:lnTo>
                  <a:pt x="9144" y="161543"/>
                </a:lnTo>
                <a:lnTo>
                  <a:pt x="4572" y="182879"/>
                </a:lnTo>
                <a:lnTo>
                  <a:pt x="0" y="205739"/>
                </a:lnTo>
                <a:lnTo>
                  <a:pt x="0" y="1110995"/>
                </a:lnTo>
                <a:lnTo>
                  <a:pt x="4572" y="1133855"/>
                </a:lnTo>
                <a:lnTo>
                  <a:pt x="9144" y="1156715"/>
                </a:lnTo>
                <a:lnTo>
                  <a:pt x="27432" y="1196339"/>
                </a:lnTo>
                <a:lnTo>
                  <a:pt x="51815" y="1232915"/>
                </a:lnTo>
                <a:lnTo>
                  <a:pt x="82296" y="1263395"/>
                </a:lnTo>
                <a:lnTo>
                  <a:pt x="118872" y="1287779"/>
                </a:lnTo>
                <a:lnTo>
                  <a:pt x="160020" y="1306067"/>
                </a:lnTo>
                <a:lnTo>
                  <a:pt x="204215" y="1313688"/>
                </a:lnTo>
                <a:lnTo>
                  <a:pt x="227075" y="1315211"/>
                </a:lnTo>
                <a:lnTo>
                  <a:pt x="1376172" y="1315211"/>
                </a:lnTo>
                <a:lnTo>
                  <a:pt x="1421891" y="1310639"/>
                </a:lnTo>
                <a:lnTo>
                  <a:pt x="1464564" y="1296923"/>
                </a:lnTo>
                <a:lnTo>
                  <a:pt x="1502664" y="1275588"/>
                </a:lnTo>
                <a:lnTo>
                  <a:pt x="1536191" y="1248155"/>
                </a:lnTo>
                <a:lnTo>
                  <a:pt x="1565148" y="1214627"/>
                </a:lnTo>
                <a:lnTo>
                  <a:pt x="1584960" y="1176527"/>
                </a:lnTo>
                <a:lnTo>
                  <a:pt x="1598676" y="1132331"/>
                </a:lnTo>
                <a:lnTo>
                  <a:pt x="1603248" y="1088135"/>
                </a:lnTo>
                <a:lnTo>
                  <a:pt x="1603248" y="227075"/>
                </a:lnTo>
                <a:lnTo>
                  <a:pt x="1598676" y="181355"/>
                </a:lnTo>
                <a:lnTo>
                  <a:pt x="1584960" y="138683"/>
                </a:lnTo>
                <a:lnTo>
                  <a:pt x="1563624" y="100583"/>
                </a:lnTo>
                <a:lnTo>
                  <a:pt x="1536191" y="67055"/>
                </a:lnTo>
                <a:lnTo>
                  <a:pt x="1502664" y="39623"/>
                </a:lnTo>
                <a:lnTo>
                  <a:pt x="1463039" y="18287"/>
                </a:lnTo>
                <a:lnTo>
                  <a:pt x="1420367" y="4571"/>
                </a:lnTo>
                <a:lnTo>
                  <a:pt x="1374648" y="0"/>
                </a:lnTo>
                <a:lnTo>
                  <a:pt x="227075" y="0"/>
                </a:lnTo>
                <a:lnTo>
                  <a:pt x="202691" y="1523"/>
                </a:lnTo>
                <a:close/>
              </a:path>
              <a:path w="1603248" h="1315211">
                <a:moveTo>
                  <a:pt x="187451" y="30479"/>
                </a:moveTo>
                <a:lnTo>
                  <a:pt x="207263" y="27431"/>
                </a:lnTo>
                <a:lnTo>
                  <a:pt x="227075" y="25907"/>
                </a:lnTo>
                <a:lnTo>
                  <a:pt x="137160" y="18287"/>
                </a:lnTo>
                <a:lnTo>
                  <a:pt x="117348" y="28955"/>
                </a:lnTo>
                <a:lnTo>
                  <a:pt x="99060" y="39623"/>
                </a:lnTo>
                <a:lnTo>
                  <a:pt x="167639" y="35051"/>
                </a:lnTo>
                <a:lnTo>
                  <a:pt x="187451" y="304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451226" y="3898391"/>
            <a:ext cx="2098548" cy="1764792"/>
          </a:xfrm>
          <a:custGeom>
            <a:avLst/>
            <a:gdLst/>
            <a:ahLst/>
            <a:cxnLst/>
            <a:rect l="l" t="t" r="r" b="b"/>
            <a:pathLst>
              <a:path w="2098548" h="1764792">
                <a:moveTo>
                  <a:pt x="0" y="294132"/>
                </a:moveTo>
                <a:lnTo>
                  <a:pt x="0" y="1470660"/>
                </a:lnTo>
                <a:lnTo>
                  <a:pt x="970" y="1494867"/>
                </a:lnTo>
                <a:lnTo>
                  <a:pt x="8512" y="1541546"/>
                </a:lnTo>
                <a:lnTo>
                  <a:pt x="23026" y="1585412"/>
                </a:lnTo>
                <a:lnTo>
                  <a:pt x="43918" y="1625872"/>
                </a:lnTo>
                <a:lnTo>
                  <a:pt x="70594" y="1662332"/>
                </a:lnTo>
                <a:lnTo>
                  <a:pt x="102459" y="1694197"/>
                </a:lnTo>
                <a:lnTo>
                  <a:pt x="138919" y="1720873"/>
                </a:lnTo>
                <a:lnTo>
                  <a:pt x="179379" y="1741765"/>
                </a:lnTo>
                <a:lnTo>
                  <a:pt x="223245" y="1756279"/>
                </a:lnTo>
                <a:lnTo>
                  <a:pt x="269924" y="1763821"/>
                </a:lnTo>
                <a:lnTo>
                  <a:pt x="294132" y="1764792"/>
                </a:lnTo>
                <a:lnTo>
                  <a:pt x="1804415" y="1764791"/>
                </a:lnTo>
                <a:lnTo>
                  <a:pt x="1851906" y="1760959"/>
                </a:lnTo>
                <a:lnTo>
                  <a:pt x="1897038" y="1749856"/>
                </a:lnTo>
                <a:lnTo>
                  <a:pt x="1939189" y="1732079"/>
                </a:lnTo>
                <a:lnTo>
                  <a:pt x="1977737" y="1708221"/>
                </a:lnTo>
                <a:lnTo>
                  <a:pt x="2012060" y="1678876"/>
                </a:lnTo>
                <a:lnTo>
                  <a:pt x="2041538" y="1644639"/>
                </a:lnTo>
                <a:lnTo>
                  <a:pt x="2065547" y="1606105"/>
                </a:lnTo>
                <a:lnTo>
                  <a:pt x="2083466" y="1563867"/>
                </a:lnTo>
                <a:lnTo>
                  <a:pt x="2094673" y="1518521"/>
                </a:lnTo>
                <a:lnTo>
                  <a:pt x="2098548" y="1470660"/>
                </a:lnTo>
                <a:lnTo>
                  <a:pt x="2098548" y="294132"/>
                </a:lnTo>
                <a:lnTo>
                  <a:pt x="2094673" y="246270"/>
                </a:lnTo>
                <a:lnTo>
                  <a:pt x="2083466" y="200924"/>
                </a:lnTo>
                <a:lnTo>
                  <a:pt x="2065547" y="158686"/>
                </a:lnTo>
                <a:lnTo>
                  <a:pt x="2041538" y="120152"/>
                </a:lnTo>
                <a:lnTo>
                  <a:pt x="2012060" y="85915"/>
                </a:lnTo>
                <a:lnTo>
                  <a:pt x="1977737" y="56570"/>
                </a:lnTo>
                <a:lnTo>
                  <a:pt x="1939189" y="32712"/>
                </a:lnTo>
                <a:lnTo>
                  <a:pt x="1897038" y="14935"/>
                </a:lnTo>
                <a:lnTo>
                  <a:pt x="1851906" y="3832"/>
                </a:lnTo>
                <a:lnTo>
                  <a:pt x="1804415" y="0"/>
                </a:lnTo>
                <a:lnTo>
                  <a:pt x="294132" y="0"/>
                </a:lnTo>
                <a:lnTo>
                  <a:pt x="246270" y="3832"/>
                </a:lnTo>
                <a:lnTo>
                  <a:pt x="200924" y="14935"/>
                </a:lnTo>
                <a:lnTo>
                  <a:pt x="158686" y="32712"/>
                </a:lnTo>
                <a:lnTo>
                  <a:pt x="120152" y="56570"/>
                </a:lnTo>
                <a:lnTo>
                  <a:pt x="85915" y="85915"/>
                </a:lnTo>
                <a:lnTo>
                  <a:pt x="56570" y="120152"/>
                </a:lnTo>
                <a:lnTo>
                  <a:pt x="32712" y="158686"/>
                </a:lnTo>
                <a:lnTo>
                  <a:pt x="14935" y="200924"/>
                </a:lnTo>
                <a:lnTo>
                  <a:pt x="3832" y="246270"/>
                </a:lnTo>
                <a:lnTo>
                  <a:pt x="0" y="2941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439034" y="3884675"/>
            <a:ext cx="2122931" cy="1792224"/>
          </a:xfrm>
          <a:custGeom>
            <a:avLst/>
            <a:gdLst/>
            <a:ahLst/>
            <a:cxnLst/>
            <a:rect l="l" t="t" r="r" b="b"/>
            <a:pathLst>
              <a:path w="2122931" h="1792224">
                <a:moveTo>
                  <a:pt x="1862327" y="4572"/>
                </a:moveTo>
                <a:lnTo>
                  <a:pt x="1847087" y="1524"/>
                </a:lnTo>
                <a:lnTo>
                  <a:pt x="1831848" y="1524"/>
                </a:lnTo>
                <a:lnTo>
                  <a:pt x="1816607" y="0"/>
                </a:lnTo>
                <a:lnTo>
                  <a:pt x="306324" y="0"/>
                </a:lnTo>
                <a:lnTo>
                  <a:pt x="289560" y="1524"/>
                </a:lnTo>
                <a:lnTo>
                  <a:pt x="274320" y="3048"/>
                </a:lnTo>
                <a:lnTo>
                  <a:pt x="259079" y="4572"/>
                </a:lnTo>
                <a:lnTo>
                  <a:pt x="243839" y="7620"/>
                </a:lnTo>
                <a:lnTo>
                  <a:pt x="228600" y="10668"/>
                </a:lnTo>
                <a:lnTo>
                  <a:pt x="214884" y="15240"/>
                </a:lnTo>
                <a:lnTo>
                  <a:pt x="199643" y="19812"/>
                </a:lnTo>
                <a:lnTo>
                  <a:pt x="185927" y="24384"/>
                </a:lnTo>
                <a:lnTo>
                  <a:pt x="172212" y="30480"/>
                </a:lnTo>
                <a:lnTo>
                  <a:pt x="292608" y="25908"/>
                </a:lnTo>
                <a:lnTo>
                  <a:pt x="1831848" y="25908"/>
                </a:lnTo>
                <a:lnTo>
                  <a:pt x="1845563" y="27431"/>
                </a:lnTo>
                <a:lnTo>
                  <a:pt x="1859279" y="28955"/>
                </a:lnTo>
                <a:lnTo>
                  <a:pt x="1872996" y="32003"/>
                </a:lnTo>
                <a:lnTo>
                  <a:pt x="1886711" y="35051"/>
                </a:lnTo>
                <a:lnTo>
                  <a:pt x="1900427" y="38100"/>
                </a:lnTo>
                <a:lnTo>
                  <a:pt x="1914144" y="42672"/>
                </a:lnTo>
                <a:lnTo>
                  <a:pt x="1926335" y="48767"/>
                </a:lnTo>
                <a:lnTo>
                  <a:pt x="1938527" y="53339"/>
                </a:lnTo>
                <a:lnTo>
                  <a:pt x="1950720" y="60960"/>
                </a:lnTo>
                <a:lnTo>
                  <a:pt x="1962911" y="67055"/>
                </a:lnTo>
                <a:lnTo>
                  <a:pt x="1973579" y="74675"/>
                </a:lnTo>
                <a:lnTo>
                  <a:pt x="1996440" y="91439"/>
                </a:lnTo>
                <a:lnTo>
                  <a:pt x="2016252" y="108203"/>
                </a:lnTo>
                <a:lnTo>
                  <a:pt x="2034540" y="129539"/>
                </a:lnTo>
                <a:lnTo>
                  <a:pt x="2049779" y="150875"/>
                </a:lnTo>
                <a:lnTo>
                  <a:pt x="2057400" y="161543"/>
                </a:lnTo>
                <a:lnTo>
                  <a:pt x="2063496" y="173736"/>
                </a:lnTo>
                <a:lnTo>
                  <a:pt x="2069592" y="185927"/>
                </a:lnTo>
                <a:lnTo>
                  <a:pt x="2075687" y="198119"/>
                </a:lnTo>
                <a:lnTo>
                  <a:pt x="2080259" y="211836"/>
                </a:lnTo>
                <a:lnTo>
                  <a:pt x="2084831" y="224027"/>
                </a:lnTo>
                <a:lnTo>
                  <a:pt x="2089403" y="237743"/>
                </a:lnTo>
                <a:lnTo>
                  <a:pt x="2092452" y="251460"/>
                </a:lnTo>
                <a:lnTo>
                  <a:pt x="2095500" y="265175"/>
                </a:lnTo>
                <a:lnTo>
                  <a:pt x="2097024" y="278891"/>
                </a:lnTo>
                <a:lnTo>
                  <a:pt x="2097024" y="294131"/>
                </a:lnTo>
                <a:lnTo>
                  <a:pt x="2098548" y="307848"/>
                </a:lnTo>
                <a:lnTo>
                  <a:pt x="2098548" y="1484376"/>
                </a:lnTo>
                <a:lnTo>
                  <a:pt x="2097024" y="1499615"/>
                </a:lnTo>
                <a:lnTo>
                  <a:pt x="2097024" y="1513331"/>
                </a:lnTo>
                <a:lnTo>
                  <a:pt x="2093976" y="1528572"/>
                </a:lnTo>
                <a:lnTo>
                  <a:pt x="2092452" y="1542288"/>
                </a:lnTo>
                <a:lnTo>
                  <a:pt x="2089403" y="1556003"/>
                </a:lnTo>
                <a:lnTo>
                  <a:pt x="2084831" y="1568195"/>
                </a:lnTo>
                <a:lnTo>
                  <a:pt x="2080259" y="1581912"/>
                </a:lnTo>
                <a:lnTo>
                  <a:pt x="2075687" y="1594103"/>
                </a:lnTo>
                <a:lnTo>
                  <a:pt x="2069592" y="1606295"/>
                </a:lnTo>
                <a:lnTo>
                  <a:pt x="2063496" y="1618488"/>
                </a:lnTo>
                <a:lnTo>
                  <a:pt x="2057400" y="1630679"/>
                </a:lnTo>
                <a:lnTo>
                  <a:pt x="2049779" y="1642872"/>
                </a:lnTo>
                <a:lnTo>
                  <a:pt x="2033016" y="1664207"/>
                </a:lnTo>
                <a:lnTo>
                  <a:pt x="2014727" y="1684019"/>
                </a:lnTo>
                <a:lnTo>
                  <a:pt x="1994916" y="1702307"/>
                </a:lnTo>
                <a:lnTo>
                  <a:pt x="1973579" y="1719072"/>
                </a:lnTo>
                <a:lnTo>
                  <a:pt x="1961387" y="1725167"/>
                </a:lnTo>
                <a:lnTo>
                  <a:pt x="1950720" y="1732788"/>
                </a:lnTo>
                <a:lnTo>
                  <a:pt x="1938527" y="1738884"/>
                </a:lnTo>
                <a:lnTo>
                  <a:pt x="1926335" y="1744979"/>
                </a:lnTo>
                <a:lnTo>
                  <a:pt x="1912620" y="1749552"/>
                </a:lnTo>
                <a:lnTo>
                  <a:pt x="1900427" y="1754124"/>
                </a:lnTo>
                <a:lnTo>
                  <a:pt x="1886711" y="1757172"/>
                </a:lnTo>
                <a:lnTo>
                  <a:pt x="1872996" y="1760219"/>
                </a:lnTo>
                <a:lnTo>
                  <a:pt x="1859279" y="1763267"/>
                </a:lnTo>
                <a:lnTo>
                  <a:pt x="1845563" y="1764791"/>
                </a:lnTo>
                <a:lnTo>
                  <a:pt x="1830324" y="1766315"/>
                </a:lnTo>
                <a:lnTo>
                  <a:pt x="291084" y="1766316"/>
                </a:lnTo>
                <a:lnTo>
                  <a:pt x="277367" y="1764792"/>
                </a:lnTo>
                <a:lnTo>
                  <a:pt x="263651" y="1763268"/>
                </a:lnTo>
                <a:lnTo>
                  <a:pt x="248412" y="1760220"/>
                </a:lnTo>
                <a:lnTo>
                  <a:pt x="236220" y="1757172"/>
                </a:lnTo>
                <a:lnTo>
                  <a:pt x="222503" y="1754124"/>
                </a:lnTo>
                <a:lnTo>
                  <a:pt x="208787" y="1749552"/>
                </a:lnTo>
                <a:lnTo>
                  <a:pt x="196596" y="1743456"/>
                </a:lnTo>
                <a:lnTo>
                  <a:pt x="184403" y="1738884"/>
                </a:lnTo>
                <a:lnTo>
                  <a:pt x="172212" y="1732788"/>
                </a:lnTo>
                <a:lnTo>
                  <a:pt x="160020" y="1725168"/>
                </a:lnTo>
                <a:lnTo>
                  <a:pt x="147827" y="1717548"/>
                </a:lnTo>
                <a:lnTo>
                  <a:pt x="126491" y="1702308"/>
                </a:lnTo>
                <a:lnTo>
                  <a:pt x="106679" y="1684020"/>
                </a:lnTo>
                <a:lnTo>
                  <a:pt x="88391" y="1662684"/>
                </a:lnTo>
                <a:lnTo>
                  <a:pt x="73151" y="1641348"/>
                </a:lnTo>
                <a:lnTo>
                  <a:pt x="65532" y="1630680"/>
                </a:lnTo>
                <a:lnTo>
                  <a:pt x="57912" y="1618488"/>
                </a:lnTo>
                <a:lnTo>
                  <a:pt x="51815" y="1606296"/>
                </a:lnTo>
                <a:lnTo>
                  <a:pt x="47243" y="1594104"/>
                </a:lnTo>
                <a:lnTo>
                  <a:pt x="41148" y="1580388"/>
                </a:lnTo>
                <a:lnTo>
                  <a:pt x="36575" y="1568196"/>
                </a:lnTo>
                <a:lnTo>
                  <a:pt x="33527" y="1554480"/>
                </a:lnTo>
                <a:lnTo>
                  <a:pt x="30479" y="1540764"/>
                </a:lnTo>
                <a:lnTo>
                  <a:pt x="27432" y="1527048"/>
                </a:lnTo>
                <a:lnTo>
                  <a:pt x="25908" y="1513332"/>
                </a:lnTo>
                <a:lnTo>
                  <a:pt x="24384" y="1499616"/>
                </a:lnTo>
                <a:lnTo>
                  <a:pt x="24384" y="292608"/>
                </a:lnTo>
                <a:lnTo>
                  <a:pt x="25908" y="278892"/>
                </a:lnTo>
                <a:lnTo>
                  <a:pt x="27432" y="265176"/>
                </a:lnTo>
                <a:lnTo>
                  <a:pt x="30479" y="249936"/>
                </a:lnTo>
                <a:lnTo>
                  <a:pt x="33527" y="236220"/>
                </a:lnTo>
                <a:lnTo>
                  <a:pt x="38100" y="224028"/>
                </a:lnTo>
                <a:lnTo>
                  <a:pt x="41148" y="210312"/>
                </a:lnTo>
                <a:lnTo>
                  <a:pt x="47243" y="198120"/>
                </a:lnTo>
                <a:lnTo>
                  <a:pt x="51815" y="185928"/>
                </a:lnTo>
                <a:lnTo>
                  <a:pt x="59436" y="173736"/>
                </a:lnTo>
                <a:lnTo>
                  <a:pt x="65532" y="161544"/>
                </a:lnTo>
                <a:lnTo>
                  <a:pt x="73151" y="149352"/>
                </a:lnTo>
                <a:lnTo>
                  <a:pt x="89915" y="128016"/>
                </a:lnTo>
                <a:lnTo>
                  <a:pt x="108203" y="108204"/>
                </a:lnTo>
                <a:lnTo>
                  <a:pt x="128015" y="89916"/>
                </a:lnTo>
                <a:lnTo>
                  <a:pt x="149351" y="73152"/>
                </a:lnTo>
                <a:lnTo>
                  <a:pt x="160020" y="67056"/>
                </a:lnTo>
                <a:lnTo>
                  <a:pt x="172212" y="59436"/>
                </a:lnTo>
                <a:lnTo>
                  <a:pt x="184403" y="53340"/>
                </a:lnTo>
                <a:lnTo>
                  <a:pt x="196596" y="48768"/>
                </a:lnTo>
                <a:lnTo>
                  <a:pt x="210312" y="42672"/>
                </a:lnTo>
                <a:lnTo>
                  <a:pt x="222503" y="38100"/>
                </a:lnTo>
                <a:lnTo>
                  <a:pt x="146303" y="45720"/>
                </a:lnTo>
                <a:lnTo>
                  <a:pt x="134112" y="53340"/>
                </a:lnTo>
                <a:lnTo>
                  <a:pt x="109727" y="71628"/>
                </a:lnTo>
                <a:lnTo>
                  <a:pt x="88391" y="91440"/>
                </a:lnTo>
                <a:lnTo>
                  <a:pt x="68579" y="112776"/>
                </a:lnTo>
                <a:lnTo>
                  <a:pt x="51815" y="135636"/>
                </a:lnTo>
                <a:lnTo>
                  <a:pt x="44196" y="149352"/>
                </a:lnTo>
                <a:lnTo>
                  <a:pt x="36575" y="161544"/>
                </a:lnTo>
                <a:lnTo>
                  <a:pt x="18287" y="202692"/>
                </a:lnTo>
                <a:lnTo>
                  <a:pt x="6096" y="245364"/>
                </a:lnTo>
                <a:lnTo>
                  <a:pt x="0" y="292608"/>
                </a:lnTo>
                <a:lnTo>
                  <a:pt x="0" y="1501140"/>
                </a:lnTo>
                <a:lnTo>
                  <a:pt x="1524" y="1516380"/>
                </a:lnTo>
                <a:lnTo>
                  <a:pt x="3048" y="1531620"/>
                </a:lnTo>
                <a:lnTo>
                  <a:pt x="6096" y="1546860"/>
                </a:lnTo>
                <a:lnTo>
                  <a:pt x="9143" y="1562100"/>
                </a:lnTo>
                <a:lnTo>
                  <a:pt x="13715" y="1575816"/>
                </a:lnTo>
                <a:lnTo>
                  <a:pt x="18287" y="1591056"/>
                </a:lnTo>
                <a:lnTo>
                  <a:pt x="22860" y="1604772"/>
                </a:lnTo>
                <a:lnTo>
                  <a:pt x="28955" y="1618488"/>
                </a:lnTo>
                <a:lnTo>
                  <a:pt x="36575" y="1630680"/>
                </a:lnTo>
                <a:lnTo>
                  <a:pt x="44196" y="1644396"/>
                </a:lnTo>
                <a:lnTo>
                  <a:pt x="51815" y="1656588"/>
                </a:lnTo>
                <a:lnTo>
                  <a:pt x="70103" y="1680972"/>
                </a:lnTo>
                <a:lnTo>
                  <a:pt x="89915" y="1702308"/>
                </a:lnTo>
                <a:lnTo>
                  <a:pt x="111251" y="1722120"/>
                </a:lnTo>
                <a:lnTo>
                  <a:pt x="134112" y="1738884"/>
                </a:lnTo>
                <a:lnTo>
                  <a:pt x="147827" y="1748028"/>
                </a:lnTo>
                <a:lnTo>
                  <a:pt x="160020" y="1754124"/>
                </a:lnTo>
                <a:lnTo>
                  <a:pt x="173736" y="1761744"/>
                </a:lnTo>
                <a:lnTo>
                  <a:pt x="187451" y="1767840"/>
                </a:lnTo>
                <a:lnTo>
                  <a:pt x="201167" y="1772412"/>
                </a:lnTo>
                <a:lnTo>
                  <a:pt x="214884" y="1778508"/>
                </a:lnTo>
                <a:lnTo>
                  <a:pt x="230124" y="1781556"/>
                </a:lnTo>
                <a:lnTo>
                  <a:pt x="245363" y="1786128"/>
                </a:lnTo>
                <a:lnTo>
                  <a:pt x="259079" y="1787652"/>
                </a:lnTo>
                <a:lnTo>
                  <a:pt x="275843" y="1790700"/>
                </a:lnTo>
                <a:lnTo>
                  <a:pt x="291084" y="1790700"/>
                </a:lnTo>
                <a:lnTo>
                  <a:pt x="306324" y="1792224"/>
                </a:lnTo>
                <a:lnTo>
                  <a:pt x="1816607" y="1792224"/>
                </a:lnTo>
                <a:lnTo>
                  <a:pt x="1831848" y="1790700"/>
                </a:lnTo>
                <a:lnTo>
                  <a:pt x="1848611" y="1790700"/>
                </a:lnTo>
                <a:lnTo>
                  <a:pt x="1863852" y="1787652"/>
                </a:lnTo>
                <a:lnTo>
                  <a:pt x="1879092" y="1784603"/>
                </a:lnTo>
                <a:lnTo>
                  <a:pt x="1892807" y="1781555"/>
                </a:lnTo>
                <a:lnTo>
                  <a:pt x="1908048" y="1776984"/>
                </a:lnTo>
                <a:lnTo>
                  <a:pt x="1921763" y="1772412"/>
                </a:lnTo>
                <a:lnTo>
                  <a:pt x="1935479" y="1767839"/>
                </a:lnTo>
                <a:lnTo>
                  <a:pt x="1949196" y="1761743"/>
                </a:lnTo>
                <a:lnTo>
                  <a:pt x="1962911" y="1754124"/>
                </a:lnTo>
                <a:lnTo>
                  <a:pt x="1975103" y="1746503"/>
                </a:lnTo>
                <a:lnTo>
                  <a:pt x="1988820" y="1738884"/>
                </a:lnTo>
                <a:lnTo>
                  <a:pt x="2011679" y="1720595"/>
                </a:lnTo>
                <a:lnTo>
                  <a:pt x="2034540" y="1700784"/>
                </a:lnTo>
                <a:lnTo>
                  <a:pt x="2054352" y="1679448"/>
                </a:lnTo>
                <a:lnTo>
                  <a:pt x="2071116" y="1656588"/>
                </a:lnTo>
                <a:lnTo>
                  <a:pt x="2078735" y="1642872"/>
                </a:lnTo>
                <a:lnTo>
                  <a:pt x="2086355" y="1630679"/>
                </a:lnTo>
                <a:lnTo>
                  <a:pt x="2092452" y="1616964"/>
                </a:lnTo>
                <a:lnTo>
                  <a:pt x="2100072" y="1603248"/>
                </a:lnTo>
                <a:lnTo>
                  <a:pt x="2104644" y="1589531"/>
                </a:lnTo>
                <a:lnTo>
                  <a:pt x="2116835" y="1546860"/>
                </a:lnTo>
                <a:lnTo>
                  <a:pt x="2122931" y="1499615"/>
                </a:lnTo>
                <a:lnTo>
                  <a:pt x="2122931" y="291084"/>
                </a:lnTo>
                <a:lnTo>
                  <a:pt x="2121407" y="275843"/>
                </a:lnTo>
                <a:lnTo>
                  <a:pt x="2119883" y="260603"/>
                </a:lnTo>
                <a:lnTo>
                  <a:pt x="2116835" y="245363"/>
                </a:lnTo>
                <a:lnTo>
                  <a:pt x="2113787" y="230124"/>
                </a:lnTo>
                <a:lnTo>
                  <a:pt x="2109216" y="216408"/>
                </a:lnTo>
                <a:lnTo>
                  <a:pt x="2104644" y="201167"/>
                </a:lnTo>
                <a:lnTo>
                  <a:pt x="2098548" y="187451"/>
                </a:lnTo>
                <a:lnTo>
                  <a:pt x="2092452" y="173736"/>
                </a:lnTo>
                <a:lnTo>
                  <a:pt x="2086355" y="161543"/>
                </a:lnTo>
                <a:lnTo>
                  <a:pt x="2078735" y="147827"/>
                </a:lnTo>
                <a:lnTo>
                  <a:pt x="2071116" y="135636"/>
                </a:lnTo>
                <a:lnTo>
                  <a:pt x="2052827" y="111251"/>
                </a:lnTo>
                <a:lnTo>
                  <a:pt x="2033016" y="89915"/>
                </a:lnTo>
                <a:lnTo>
                  <a:pt x="2011679" y="70103"/>
                </a:lnTo>
                <a:lnTo>
                  <a:pt x="1987296" y="53339"/>
                </a:lnTo>
                <a:lnTo>
                  <a:pt x="1975103" y="44196"/>
                </a:lnTo>
                <a:lnTo>
                  <a:pt x="1962911" y="38100"/>
                </a:lnTo>
                <a:lnTo>
                  <a:pt x="1949196" y="30479"/>
                </a:lnTo>
                <a:lnTo>
                  <a:pt x="1935479" y="24384"/>
                </a:lnTo>
                <a:lnTo>
                  <a:pt x="1921763" y="19812"/>
                </a:lnTo>
                <a:lnTo>
                  <a:pt x="1908048" y="13715"/>
                </a:lnTo>
                <a:lnTo>
                  <a:pt x="1892807" y="10667"/>
                </a:lnTo>
                <a:lnTo>
                  <a:pt x="1877568" y="7619"/>
                </a:lnTo>
                <a:lnTo>
                  <a:pt x="1862327" y="4572"/>
                </a:lnTo>
                <a:close/>
              </a:path>
              <a:path w="2122931" h="1792224">
                <a:moveTo>
                  <a:pt x="160020" y="38100"/>
                </a:moveTo>
                <a:lnTo>
                  <a:pt x="146303" y="45720"/>
                </a:lnTo>
                <a:lnTo>
                  <a:pt x="222503" y="38100"/>
                </a:lnTo>
                <a:lnTo>
                  <a:pt x="236220" y="35052"/>
                </a:lnTo>
                <a:lnTo>
                  <a:pt x="249936" y="32004"/>
                </a:lnTo>
                <a:lnTo>
                  <a:pt x="263651" y="28956"/>
                </a:lnTo>
                <a:lnTo>
                  <a:pt x="277367" y="27432"/>
                </a:lnTo>
                <a:lnTo>
                  <a:pt x="292608" y="25908"/>
                </a:lnTo>
                <a:lnTo>
                  <a:pt x="172212" y="30480"/>
                </a:lnTo>
                <a:lnTo>
                  <a:pt x="16002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813426" y="3898391"/>
            <a:ext cx="2063495" cy="1764791"/>
          </a:xfrm>
          <a:custGeom>
            <a:avLst/>
            <a:gdLst/>
            <a:ahLst/>
            <a:cxnLst/>
            <a:rect l="l" t="t" r="r" b="b"/>
            <a:pathLst>
              <a:path w="2063495" h="1764791">
                <a:moveTo>
                  <a:pt x="0" y="294132"/>
                </a:moveTo>
                <a:lnTo>
                  <a:pt x="0" y="1470660"/>
                </a:lnTo>
                <a:lnTo>
                  <a:pt x="970" y="1494867"/>
                </a:lnTo>
                <a:lnTo>
                  <a:pt x="8512" y="1541546"/>
                </a:lnTo>
                <a:lnTo>
                  <a:pt x="23026" y="1585412"/>
                </a:lnTo>
                <a:lnTo>
                  <a:pt x="43918" y="1625872"/>
                </a:lnTo>
                <a:lnTo>
                  <a:pt x="70594" y="1662332"/>
                </a:lnTo>
                <a:lnTo>
                  <a:pt x="102459" y="1694197"/>
                </a:lnTo>
                <a:lnTo>
                  <a:pt x="138919" y="1720873"/>
                </a:lnTo>
                <a:lnTo>
                  <a:pt x="179379" y="1741765"/>
                </a:lnTo>
                <a:lnTo>
                  <a:pt x="223245" y="1756279"/>
                </a:lnTo>
                <a:lnTo>
                  <a:pt x="269924" y="1763821"/>
                </a:lnTo>
                <a:lnTo>
                  <a:pt x="294131" y="1764791"/>
                </a:lnTo>
                <a:lnTo>
                  <a:pt x="1769363" y="1764791"/>
                </a:lnTo>
                <a:lnTo>
                  <a:pt x="1817225" y="1760959"/>
                </a:lnTo>
                <a:lnTo>
                  <a:pt x="1862571" y="1749856"/>
                </a:lnTo>
                <a:lnTo>
                  <a:pt x="1904809" y="1732079"/>
                </a:lnTo>
                <a:lnTo>
                  <a:pt x="1943343" y="1708221"/>
                </a:lnTo>
                <a:lnTo>
                  <a:pt x="1977580" y="1678876"/>
                </a:lnTo>
                <a:lnTo>
                  <a:pt x="2006925" y="1644639"/>
                </a:lnTo>
                <a:lnTo>
                  <a:pt x="2030783" y="1606105"/>
                </a:lnTo>
                <a:lnTo>
                  <a:pt x="2048560" y="1563867"/>
                </a:lnTo>
                <a:lnTo>
                  <a:pt x="2059663" y="1518521"/>
                </a:lnTo>
                <a:lnTo>
                  <a:pt x="2063495" y="1470660"/>
                </a:lnTo>
                <a:lnTo>
                  <a:pt x="2063495" y="294132"/>
                </a:lnTo>
                <a:lnTo>
                  <a:pt x="2059663" y="246270"/>
                </a:lnTo>
                <a:lnTo>
                  <a:pt x="2048560" y="200924"/>
                </a:lnTo>
                <a:lnTo>
                  <a:pt x="2030783" y="158686"/>
                </a:lnTo>
                <a:lnTo>
                  <a:pt x="2006925" y="120152"/>
                </a:lnTo>
                <a:lnTo>
                  <a:pt x="1977580" y="85915"/>
                </a:lnTo>
                <a:lnTo>
                  <a:pt x="1943343" y="56570"/>
                </a:lnTo>
                <a:lnTo>
                  <a:pt x="1904809" y="32712"/>
                </a:lnTo>
                <a:lnTo>
                  <a:pt x="1862571" y="14935"/>
                </a:lnTo>
                <a:lnTo>
                  <a:pt x="1817225" y="3832"/>
                </a:lnTo>
                <a:lnTo>
                  <a:pt x="1769363" y="0"/>
                </a:lnTo>
                <a:lnTo>
                  <a:pt x="294131" y="0"/>
                </a:lnTo>
                <a:lnTo>
                  <a:pt x="246270" y="3832"/>
                </a:lnTo>
                <a:lnTo>
                  <a:pt x="200924" y="14935"/>
                </a:lnTo>
                <a:lnTo>
                  <a:pt x="158686" y="32712"/>
                </a:lnTo>
                <a:lnTo>
                  <a:pt x="120152" y="56570"/>
                </a:lnTo>
                <a:lnTo>
                  <a:pt x="85915" y="85915"/>
                </a:lnTo>
                <a:lnTo>
                  <a:pt x="56570" y="120152"/>
                </a:lnTo>
                <a:lnTo>
                  <a:pt x="32712" y="158686"/>
                </a:lnTo>
                <a:lnTo>
                  <a:pt x="14935" y="200924"/>
                </a:lnTo>
                <a:lnTo>
                  <a:pt x="3832" y="246270"/>
                </a:lnTo>
                <a:lnTo>
                  <a:pt x="0" y="2941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799710" y="3884675"/>
            <a:ext cx="2090927" cy="1792224"/>
          </a:xfrm>
          <a:custGeom>
            <a:avLst/>
            <a:gdLst/>
            <a:ahLst/>
            <a:cxnLst/>
            <a:rect l="l" t="t" r="r" b="b"/>
            <a:pathLst>
              <a:path w="2090927" h="1792224">
                <a:moveTo>
                  <a:pt x="275844" y="3048"/>
                </a:moveTo>
                <a:lnTo>
                  <a:pt x="260603" y="4572"/>
                </a:lnTo>
                <a:lnTo>
                  <a:pt x="245364" y="7619"/>
                </a:lnTo>
                <a:lnTo>
                  <a:pt x="230124" y="10667"/>
                </a:lnTo>
                <a:lnTo>
                  <a:pt x="216407" y="15239"/>
                </a:lnTo>
                <a:lnTo>
                  <a:pt x="201168" y="19812"/>
                </a:lnTo>
                <a:lnTo>
                  <a:pt x="187451" y="24384"/>
                </a:lnTo>
                <a:lnTo>
                  <a:pt x="173735" y="30479"/>
                </a:lnTo>
                <a:lnTo>
                  <a:pt x="251459" y="32003"/>
                </a:lnTo>
                <a:lnTo>
                  <a:pt x="265175" y="28955"/>
                </a:lnTo>
                <a:lnTo>
                  <a:pt x="278892" y="27431"/>
                </a:lnTo>
                <a:lnTo>
                  <a:pt x="292607" y="25908"/>
                </a:lnTo>
                <a:lnTo>
                  <a:pt x="1798320" y="25908"/>
                </a:lnTo>
                <a:lnTo>
                  <a:pt x="1840992" y="32003"/>
                </a:lnTo>
                <a:lnTo>
                  <a:pt x="1880616" y="42672"/>
                </a:lnTo>
                <a:lnTo>
                  <a:pt x="1892807" y="48767"/>
                </a:lnTo>
                <a:lnTo>
                  <a:pt x="1905000" y="53339"/>
                </a:lnTo>
                <a:lnTo>
                  <a:pt x="1917192" y="60960"/>
                </a:lnTo>
                <a:lnTo>
                  <a:pt x="1929383" y="67055"/>
                </a:lnTo>
                <a:lnTo>
                  <a:pt x="1941576" y="74675"/>
                </a:lnTo>
                <a:lnTo>
                  <a:pt x="1962911" y="91439"/>
                </a:lnTo>
                <a:lnTo>
                  <a:pt x="1982724" y="108203"/>
                </a:lnTo>
                <a:lnTo>
                  <a:pt x="2001011" y="129539"/>
                </a:lnTo>
                <a:lnTo>
                  <a:pt x="2017776" y="150875"/>
                </a:lnTo>
                <a:lnTo>
                  <a:pt x="2023872" y="161543"/>
                </a:lnTo>
                <a:lnTo>
                  <a:pt x="2031492" y="173736"/>
                </a:lnTo>
                <a:lnTo>
                  <a:pt x="2037587" y="185927"/>
                </a:lnTo>
                <a:lnTo>
                  <a:pt x="2042159" y="198119"/>
                </a:lnTo>
                <a:lnTo>
                  <a:pt x="2048255" y="211836"/>
                </a:lnTo>
                <a:lnTo>
                  <a:pt x="2052827" y="224027"/>
                </a:lnTo>
                <a:lnTo>
                  <a:pt x="2055876" y="237743"/>
                </a:lnTo>
                <a:lnTo>
                  <a:pt x="2058924" y="251460"/>
                </a:lnTo>
                <a:lnTo>
                  <a:pt x="2061972" y="265175"/>
                </a:lnTo>
                <a:lnTo>
                  <a:pt x="2063496" y="278891"/>
                </a:lnTo>
                <a:lnTo>
                  <a:pt x="2065020" y="294131"/>
                </a:lnTo>
                <a:lnTo>
                  <a:pt x="2065020" y="1499615"/>
                </a:lnTo>
                <a:lnTo>
                  <a:pt x="2063496" y="1513331"/>
                </a:lnTo>
                <a:lnTo>
                  <a:pt x="2061972" y="1528572"/>
                </a:lnTo>
                <a:lnTo>
                  <a:pt x="2058924" y="1542288"/>
                </a:lnTo>
                <a:lnTo>
                  <a:pt x="2055876" y="1556003"/>
                </a:lnTo>
                <a:lnTo>
                  <a:pt x="2052827" y="1568195"/>
                </a:lnTo>
                <a:lnTo>
                  <a:pt x="2048255" y="1581912"/>
                </a:lnTo>
                <a:lnTo>
                  <a:pt x="2042159" y="1594103"/>
                </a:lnTo>
                <a:lnTo>
                  <a:pt x="2037587" y="1606295"/>
                </a:lnTo>
                <a:lnTo>
                  <a:pt x="2029968" y="1618488"/>
                </a:lnTo>
                <a:lnTo>
                  <a:pt x="2023872" y="1630679"/>
                </a:lnTo>
                <a:lnTo>
                  <a:pt x="2016252" y="1642872"/>
                </a:lnTo>
                <a:lnTo>
                  <a:pt x="1999487" y="1664207"/>
                </a:lnTo>
                <a:lnTo>
                  <a:pt x="1982724" y="1684019"/>
                </a:lnTo>
                <a:lnTo>
                  <a:pt x="1961387" y="1702307"/>
                </a:lnTo>
                <a:lnTo>
                  <a:pt x="1940052" y="1719072"/>
                </a:lnTo>
                <a:lnTo>
                  <a:pt x="1929383" y="1725167"/>
                </a:lnTo>
                <a:lnTo>
                  <a:pt x="1917192" y="1732788"/>
                </a:lnTo>
                <a:lnTo>
                  <a:pt x="1905000" y="1738884"/>
                </a:lnTo>
                <a:lnTo>
                  <a:pt x="1892807" y="1744979"/>
                </a:lnTo>
                <a:lnTo>
                  <a:pt x="1879092" y="1749552"/>
                </a:lnTo>
                <a:lnTo>
                  <a:pt x="1866900" y="1754124"/>
                </a:lnTo>
                <a:lnTo>
                  <a:pt x="1853183" y="1757172"/>
                </a:lnTo>
                <a:lnTo>
                  <a:pt x="1839468" y="1760219"/>
                </a:lnTo>
                <a:lnTo>
                  <a:pt x="1825752" y="1763267"/>
                </a:lnTo>
                <a:lnTo>
                  <a:pt x="1812035" y="1764791"/>
                </a:lnTo>
                <a:lnTo>
                  <a:pt x="1796796" y="1766315"/>
                </a:lnTo>
                <a:lnTo>
                  <a:pt x="292607" y="1766315"/>
                </a:lnTo>
                <a:lnTo>
                  <a:pt x="278892" y="1764791"/>
                </a:lnTo>
                <a:lnTo>
                  <a:pt x="263651" y="1763267"/>
                </a:lnTo>
                <a:lnTo>
                  <a:pt x="249935" y="1760219"/>
                </a:lnTo>
                <a:lnTo>
                  <a:pt x="236220" y="1757172"/>
                </a:lnTo>
                <a:lnTo>
                  <a:pt x="224027" y="1754124"/>
                </a:lnTo>
                <a:lnTo>
                  <a:pt x="210311" y="1749552"/>
                </a:lnTo>
                <a:lnTo>
                  <a:pt x="198120" y="1743455"/>
                </a:lnTo>
                <a:lnTo>
                  <a:pt x="185927" y="1738884"/>
                </a:lnTo>
                <a:lnTo>
                  <a:pt x="172211" y="1732788"/>
                </a:lnTo>
                <a:lnTo>
                  <a:pt x="161544" y="1725167"/>
                </a:lnTo>
                <a:lnTo>
                  <a:pt x="149351" y="1717548"/>
                </a:lnTo>
                <a:lnTo>
                  <a:pt x="128016" y="1702307"/>
                </a:lnTo>
                <a:lnTo>
                  <a:pt x="108203" y="1684019"/>
                </a:lnTo>
                <a:lnTo>
                  <a:pt x="89916" y="1662684"/>
                </a:lnTo>
                <a:lnTo>
                  <a:pt x="73151" y="1641348"/>
                </a:lnTo>
                <a:lnTo>
                  <a:pt x="67055" y="1630679"/>
                </a:lnTo>
                <a:lnTo>
                  <a:pt x="59435" y="1618488"/>
                </a:lnTo>
                <a:lnTo>
                  <a:pt x="53340" y="1606295"/>
                </a:lnTo>
                <a:lnTo>
                  <a:pt x="47244" y="1594103"/>
                </a:lnTo>
                <a:lnTo>
                  <a:pt x="42672" y="1581912"/>
                </a:lnTo>
                <a:lnTo>
                  <a:pt x="38100" y="1568195"/>
                </a:lnTo>
                <a:lnTo>
                  <a:pt x="35051" y="1554479"/>
                </a:lnTo>
                <a:lnTo>
                  <a:pt x="32003" y="1540764"/>
                </a:lnTo>
                <a:lnTo>
                  <a:pt x="28955" y="1527048"/>
                </a:lnTo>
                <a:lnTo>
                  <a:pt x="27431" y="1513331"/>
                </a:lnTo>
                <a:lnTo>
                  <a:pt x="25907" y="1498091"/>
                </a:lnTo>
                <a:lnTo>
                  <a:pt x="25907" y="292608"/>
                </a:lnTo>
                <a:lnTo>
                  <a:pt x="32003" y="249936"/>
                </a:lnTo>
                <a:lnTo>
                  <a:pt x="42672" y="210312"/>
                </a:lnTo>
                <a:lnTo>
                  <a:pt x="48768" y="198119"/>
                </a:lnTo>
                <a:lnTo>
                  <a:pt x="53340" y="185927"/>
                </a:lnTo>
                <a:lnTo>
                  <a:pt x="59435" y="173736"/>
                </a:lnTo>
                <a:lnTo>
                  <a:pt x="67055" y="161543"/>
                </a:lnTo>
                <a:lnTo>
                  <a:pt x="74675" y="149351"/>
                </a:lnTo>
                <a:lnTo>
                  <a:pt x="89916" y="128015"/>
                </a:lnTo>
                <a:lnTo>
                  <a:pt x="108203" y="108203"/>
                </a:lnTo>
                <a:lnTo>
                  <a:pt x="129540" y="89915"/>
                </a:lnTo>
                <a:lnTo>
                  <a:pt x="150875" y="73151"/>
                </a:lnTo>
                <a:lnTo>
                  <a:pt x="161544" y="67055"/>
                </a:lnTo>
                <a:lnTo>
                  <a:pt x="173735" y="59436"/>
                </a:lnTo>
                <a:lnTo>
                  <a:pt x="185927" y="53339"/>
                </a:lnTo>
                <a:lnTo>
                  <a:pt x="198120" y="48767"/>
                </a:lnTo>
                <a:lnTo>
                  <a:pt x="210311" y="42672"/>
                </a:lnTo>
                <a:lnTo>
                  <a:pt x="224027" y="38100"/>
                </a:lnTo>
                <a:lnTo>
                  <a:pt x="147827" y="45719"/>
                </a:lnTo>
                <a:lnTo>
                  <a:pt x="135635" y="53339"/>
                </a:lnTo>
                <a:lnTo>
                  <a:pt x="111251" y="71627"/>
                </a:lnTo>
                <a:lnTo>
                  <a:pt x="89916" y="91439"/>
                </a:lnTo>
                <a:lnTo>
                  <a:pt x="70103" y="112775"/>
                </a:lnTo>
                <a:lnTo>
                  <a:pt x="53340" y="135636"/>
                </a:lnTo>
                <a:lnTo>
                  <a:pt x="44196" y="149351"/>
                </a:lnTo>
                <a:lnTo>
                  <a:pt x="38100" y="161543"/>
                </a:lnTo>
                <a:lnTo>
                  <a:pt x="30479" y="175260"/>
                </a:lnTo>
                <a:lnTo>
                  <a:pt x="24383" y="188975"/>
                </a:lnTo>
                <a:lnTo>
                  <a:pt x="19811" y="202691"/>
                </a:lnTo>
                <a:lnTo>
                  <a:pt x="13716" y="216408"/>
                </a:lnTo>
                <a:lnTo>
                  <a:pt x="10668" y="231648"/>
                </a:lnTo>
                <a:lnTo>
                  <a:pt x="6096" y="245363"/>
                </a:lnTo>
                <a:lnTo>
                  <a:pt x="4572" y="260603"/>
                </a:lnTo>
                <a:lnTo>
                  <a:pt x="1524" y="275843"/>
                </a:lnTo>
                <a:lnTo>
                  <a:pt x="1524" y="292608"/>
                </a:lnTo>
                <a:lnTo>
                  <a:pt x="0" y="307848"/>
                </a:lnTo>
                <a:lnTo>
                  <a:pt x="0" y="1484376"/>
                </a:lnTo>
                <a:lnTo>
                  <a:pt x="1524" y="1501139"/>
                </a:lnTo>
                <a:lnTo>
                  <a:pt x="1524" y="1516379"/>
                </a:lnTo>
                <a:lnTo>
                  <a:pt x="4572" y="1531619"/>
                </a:lnTo>
                <a:lnTo>
                  <a:pt x="6096" y="1546860"/>
                </a:lnTo>
                <a:lnTo>
                  <a:pt x="10668" y="1562100"/>
                </a:lnTo>
                <a:lnTo>
                  <a:pt x="13716" y="1575815"/>
                </a:lnTo>
                <a:lnTo>
                  <a:pt x="19811" y="1591055"/>
                </a:lnTo>
                <a:lnTo>
                  <a:pt x="24383" y="1604772"/>
                </a:lnTo>
                <a:lnTo>
                  <a:pt x="30479" y="1618488"/>
                </a:lnTo>
                <a:lnTo>
                  <a:pt x="38100" y="1630679"/>
                </a:lnTo>
                <a:lnTo>
                  <a:pt x="45720" y="1644395"/>
                </a:lnTo>
                <a:lnTo>
                  <a:pt x="53340" y="1656588"/>
                </a:lnTo>
                <a:lnTo>
                  <a:pt x="71627" y="1680972"/>
                </a:lnTo>
                <a:lnTo>
                  <a:pt x="91440" y="1702307"/>
                </a:lnTo>
                <a:lnTo>
                  <a:pt x="112775" y="1722119"/>
                </a:lnTo>
                <a:lnTo>
                  <a:pt x="135635" y="1738884"/>
                </a:lnTo>
                <a:lnTo>
                  <a:pt x="149351" y="1748027"/>
                </a:lnTo>
                <a:lnTo>
                  <a:pt x="161544" y="1754124"/>
                </a:lnTo>
                <a:lnTo>
                  <a:pt x="175259" y="1761743"/>
                </a:lnTo>
                <a:lnTo>
                  <a:pt x="188975" y="1767839"/>
                </a:lnTo>
                <a:lnTo>
                  <a:pt x="202692" y="1772412"/>
                </a:lnTo>
                <a:lnTo>
                  <a:pt x="216407" y="1778507"/>
                </a:lnTo>
                <a:lnTo>
                  <a:pt x="231648" y="1781555"/>
                </a:lnTo>
                <a:lnTo>
                  <a:pt x="245364" y="1786127"/>
                </a:lnTo>
                <a:lnTo>
                  <a:pt x="260603" y="1787652"/>
                </a:lnTo>
                <a:lnTo>
                  <a:pt x="275844" y="1790700"/>
                </a:lnTo>
                <a:lnTo>
                  <a:pt x="292607" y="1790700"/>
                </a:lnTo>
                <a:lnTo>
                  <a:pt x="307848" y="1792224"/>
                </a:lnTo>
                <a:lnTo>
                  <a:pt x="1783079" y="1792224"/>
                </a:lnTo>
                <a:lnTo>
                  <a:pt x="1799844" y="1790700"/>
                </a:lnTo>
                <a:lnTo>
                  <a:pt x="1815083" y="1790700"/>
                </a:lnTo>
                <a:lnTo>
                  <a:pt x="1830324" y="1787652"/>
                </a:lnTo>
                <a:lnTo>
                  <a:pt x="1845563" y="1784603"/>
                </a:lnTo>
                <a:lnTo>
                  <a:pt x="1860803" y="1781555"/>
                </a:lnTo>
                <a:lnTo>
                  <a:pt x="1874520" y="1776984"/>
                </a:lnTo>
                <a:lnTo>
                  <a:pt x="1889759" y="1772412"/>
                </a:lnTo>
                <a:lnTo>
                  <a:pt x="1903476" y="1767839"/>
                </a:lnTo>
                <a:lnTo>
                  <a:pt x="1917192" y="1761743"/>
                </a:lnTo>
                <a:lnTo>
                  <a:pt x="1929383" y="1754124"/>
                </a:lnTo>
                <a:lnTo>
                  <a:pt x="1943100" y="1746503"/>
                </a:lnTo>
                <a:lnTo>
                  <a:pt x="1955292" y="1738884"/>
                </a:lnTo>
                <a:lnTo>
                  <a:pt x="1979676" y="1720595"/>
                </a:lnTo>
                <a:lnTo>
                  <a:pt x="2001011" y="1700784"/>
                </a:lnTo>
                <a:lnTo>
                  <a:pt x="2020824" y="1679448"/>
                </a:lnTo>
                <a:lnTo>
                  <a:pt x="2037587" y="1656588"/>
                </a:lnTo>
                <a:lnTo>
                  <a:pt x="2046731" y="1642872"/>
                </a:lnTo>
                <a:lnTo>
                  <a:pt x="2052827" y="1630679"/>
                </a:lnTo>
                <a:lnTo>
                  <a:pt x="2060448" y="1616964"/>
                </a:lnTo>
                <a:lnTo>
                  <a:pt x="2066544" y="1603248"/>
                </a:lnTo>
                <a:lnTo>
                  <a:pt x="2071116" y="1589531"/>
                </a:lnTo>
                <a:lnTo>
                  <a:pt x="2077211" y="1575815"/>
                </a:lnTo>
                <a:lnTo>
                  <a:pt x="2080259" y="1560576"/>
                </a:lnTo>
                <a:lnTo>
                  <a:pt x="2083307" y="1546860"/>
                </a:lnTo>
                <a:lnTo>
                  <a:pt x="2086355" y="1531619"/>
                </a:lnTo>
                <a:lnTo>
                  <a:pt x="2089403" y="1516379"/>
                </a:lnTo>
                <a:lnTo>
                  <a:pt x="2089403" y="1499615"/>
                </a:lnTo>
                <a:lnTo>
                  <a:pt x="2090927" y="1484376"/>
                </a:lnTo>
                <a:lnTo>
                  <a:pt x="2090927" y="307848"/>
                </a:lnTo>
                <a:lnTo>
                  <a:pt x="2089403" y="291084"/>
                </a:lnTo>
                <a:lnTo>
                  <a:pt x="2087879" y="275843"/>
                </a:lnTo>
                <a:lnTo>
                  <a:pt x="2086355" y="260603"/>
                </a:lnTo>
                <a:lnTo>
                  <a:pt x="2083307" y="245363"/>
                </a:lnTo>
                <a:lnTo>
                  <a:pt x="2080259" y="230124"/>
                </a:lnTo>
                <a:lnTo>
                  <a:pt x="2075687" y="216408"/>
                </a:lnTo>
                <a:lnTo>
                  <a:pt x="2071116" y="201167"/>
                </a:lnTo>
                <a:lnTo>
                  <a:pt x="2066544" y="187451"/>
                </a:lnTo>
                <a:lnTo>
                  <a:pt x="2060448" y="173736"/>
                </a:lnTo>
                <a:lnTo>
                  <a:pt x="2052827" y="161543"/>
                </a:lnTo>
                <a:lnTo>
                  <a:pt x="2045207" y="147827"/>
                </a:lnTo>
                <a:lnTo>
                  <a:pt x="2037587" y="135636"/>
                </a:lnTo>
                <a:lnTo>
                  <a:pt x="2019300" y="111251"/>
                </a:lnTo>
                <a:lnTo>
                  <a:pt x="1999487" y="89915"/>
                </a:lnTo>
                <a:lnTo>
                  <a:pt x="1978152" y="70103"/>
                </a:lnTo>
                <a:lnTo>
                  <a:pt x="1955292" y="53339"/>
                </a:lnTo>
                <a:lnTo>
                  <a:pt x="1941576" y="44196"/>
                </a:lnTo>
                <a:lnTo>
                  <a:pt x="1929383" y="38100"/>
                </a:lnTo>
                <a:lnTo>
                  <a:pt x="1915668" y="30479"/>
                </a:lnTo>
                <a:lnTo>
                  <a:pt x="1901952" y="24384"/>
                </a:lnTo>
                <a:lnTo>
                  <a:pt x="1888235" y="19812"/>
                </a:lnTo>
                <a:lnTo>
                  <a:pt x="1874520" y="13715"/>
                </a:lnTo>
                <a:lnTo>
                  <a:pt x="1859279" y="10667"/>
                </a:lnTo>
                <a:lnTo>
                  <a:pt x="1845563" y="7619"/>
                </a:lnTo>
                <a:lnTo>
                  <a:pt x="1830324" y="4572"/>
                </a:lnTo>
                <a:lnTo>
                  <a:pt x="1815083" y="1524"/>
                </a:lnTo>
                <a:lnTo>
                  <a:pt x="1798320" y="1524"/>
                </a:lnTo>
                <a:lnTo>
                  <a:pt x="1783079" y="0"/>
                </a:lnTo>
                <a:lnTo>
                  <a:pt x="307848" y="0"/>
                </a:lnTo>
                <a:lnTo>
                  <a:pt x="291083" y="1524"/>
                </a:lnTo>
                <a:lnTo>
                  <a:pt x="275844" y="3048"/>
                </a:lnTo>
                <a:close/>
              </a:path>
              <a:path w="2090927" h="1792224">
                <a:moveTo>
                  <a:pt x="161544" y="38100"/>
                </a:moveTo>
                <a:lnTo>
                  <a:pt x="147827" y="45719"/>
                </a:lnTo>
                <a:lnTo>
                  <a:pt x="224027" y="38100"/>
                </a:lnTo>
                <a:lnTo>
                  <a:pt x="237744" y="35051"/>
                </a:lnTo>
                <a:lnTo>
                  <a:pt x="251459" y="32003"/>
                </a:lnTo>
                <a:lnTo>
                  <a:pt x="173735" y="30479"/>
                </a:lnTo>
                <a:lnTo>
                  <a:pt x="161544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647822" y="4393691"/>
            <a:ext cx="1705356" cy="1107948"/>
          </a:xfrm>
          <a:custGeom>
            <a:avLst/>
            <a:gdLst/>
            <a:ahLst/>
            <a:cxnLst/>
            <a:rect l="l" t="t" r="r" b="b"/>
            <a:pathLst>
              <a:path w="1705355" h="1107948">
                <a:moveTo>
                  <a:pt x="0" y="184404"/>
                </a:moveTo>
                <a:lnTo>
                  <a:pt x="0" y="923544"/>
                </a:lnTo>
                <a:lnTo>
                  <a:pt x="609" y="938703"/>
                </a:lnTo>
                <a:lnTo>
                  <a:pt x="9375" y="981931"/>
                </a:lnTo>
                <a:lnTo>
                  <a:pt x="27564" y="1020797"/>
                </a:lnTo>
                <a:lnTo>
                  <a:pt x="53911" y="1054036"/>
                </a:lnTo>
                <a:lnTo>
                  <a:pt x="87150" y="1080383"/>
                </a:lnTo>
                <a:lnTo>
                  <a:pt x="126016" y="1098572"/>
                </a:lnTo>
                <a:lnTo>
                  <a:pt x="169244" y="1107338"/>
                </a:lnTo>
                <a:lnTo>
                  <a:pt x="184403" y="1107948"/>
                </a:lnTo>
                <a:lnTo>
                  <a:pt x="1520952" y="1107948"/>
                </a:lnTo>
                <a:lnTo>
                  <a:pt x="1565352" y="1102603"/>
                </a:lnTo>
                <a:lnTo>
                  <a:pt x="1605812" y="1087415"/>
                </a:lnTo>
                <a:lnTo>
                  <a:pt x="1641068" y="1063647"/>
                </a:lnTo>
                <a:lnTo>
                  <a:pt x="1669852" y="1032564"/>
                </a:lnTo>
                <a:lnTo>
                  <a:pt x="1690901" y="995433"/>
                </a:lnTo>
                <a:lnTo>
                  <a:pt x="1702949" y="953519"/>
                </a:lnTo>
                <a:lnTo>
                  <a:pt x="1705356" y="923544"/>
                </a:lnTo>
                <a:lnTo>
                  <a:pt x="1705356" y="184403"/>
                </a:lnTo>
                <a:lnTo>
                  <a:pt x="1700011" y="140003"/>
                </a:lnTo>
                <a:lnTo>
                  <a:pt x="1684823" y="99543"/>
                </a:lnTo>
                <a:lnTo>
                  <a:pt x="1661055" y="64287"/>
                </a:lnTo>
                <a:lnTo>
                  <a:pt x="1629972" y="35503"/>
                </a:lnTo>
                <a:lnTo>
                  <a:pt x="1592841" y="14454"/>
                </a:lnTo>
                <a:lnTo>
                  <a:pt x="1550927" y="2406"/>
                </a:lnTo>
                <a:lnTo>
                  <a:pt x="1520952" y="0"/>
                </a:lnTo>
                <a:lnTo>
                  <a:pt x="184403" y="0"/>
                </a:lnTo>
                <a:lnTo>
                  <a:pt x="140003" y="5344"/>
                </a:lnTo>
                <a:lnTo>
                  <a:pt x="99543" y="20532"/>
                </a:lnTo>
                <a:lnTo>
                  <a:pt x="64287" y="44300"/>
                </a:lnTo>
                <a:lnTo>
                  <a:pt x="35503" y="75383"/>
                </a:lnTo>
                <a:lnTo>
                  <a:pt x="14454" y="112514"/>
                </a:lnTo>
                <a:lnTo>
                  <a:pt x="2406" y="154428"/>
                </a:lnTo>
                <a:lnTo>
                  <a:pt x="0" y="1844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634106" y="4381499"/>
            <a:ext cx="1731263" cy="1132332"/>
          </a:xfrm>
          <a:custGeom>
            <a:avLst/>
            <a:gdLst/>
            <a:ahLst/>
            <a:cxnLst/>
            <a:rect l="l" t="t" r="r" b="b"/>
            <a:pathLst>
              <a:path w="1731263" h="1132332">
                <a:moveTo>
                  <a:pt x="27431" y="952500"/>
                </a:moveTo>
                <a:lnTo>
                  <a:pt x="25907" y="935736"/>
                </a:lnTo>
                <a:lnTo>
                  <a:pt x="25907" y="196596"/>
                </a:lnTo>
                <a:lnTo>
                  <a:pt x="28955" y="161544"/>
                </a:lnTo>
                <a:lnTo>
                  <a:pt x="39624" y="129540"/>
                </a:lnTo>
                <a:lnTo>
                  <a:pt x="56387" y="100584"/>
                </a:lnTo>
                <a:lnTo>
                  <a:pt x="24383" y="103632"/>
                </a:lnTo>
                <a:lnTo>
                  <a:pt x="9143" y="138684"/>
                </a:lnTo>
                <a:lnTo>
                  <a:pt x="1524" y="176784"/>
                </a:lnTo>
                <a:lnTo>
                  <a:pt x="0" y="196596"/>
                </a:lnTo>
                <a:lnTo>
                  <a:pt x="0" y="935736"/>
                </a:lnTo>
                <a:lnTo>
                  <a:pt x="4571" y="975360"/>
                </a:lnTo>
                <a:lnTo>
                  <a:pt x="16763" y="1013460"/>
                </a:lnTo>
                <a:lnTo>
                  <a:pt x="35051" y="1046988"/>
                </a:lnTo>
                <a:lnTo>
                  <a:pt x="73151" y="1088136"/>
                </a:lnTo>
                <a:lnTo>
                  <a:pt x="105155" y="1109472"/>
                </a:lnTo>
                <a:lnTo>
                  <a:pt x="140207" y="1124712"/>
                </a:lnTo>
                <a:lnTo>
                  <a:pt x="178307" y="1132332"/>
                </a:lnTo>
                <a:lnTo>
                  <a:pt x="1556003" y="1132331"/>
                </a:lnTo>
                <a:lnTo>
                  <a:pt x="1594103" y="1124712"/>
                </a:lnTo>
                <a:lnTo>
                  <a:pt x="1629155" y="1109471"/>
                </a:lnTo>
                <a:lnTo>
                  <a:pt x="1661159" y="1088136"/>
                </a:lnTo>
                <a:lnTo>
                  <a:pt x="1699259" y="1045463"/>
                </a:lnTo>
                <a:lnTo>
                  <a:pt x="1723644" y="993648"/>
                </a:lnTo>
                <a:lnTo>
                  <a:pt x="1731263" y="955548"/>
                </a:lnTo>
                <a:lnTo>
                  <a:pt x="1731263" y="176783"/>
                </a:lnTo>
                <a:lnTo>
                  <a:pt x="1722120" y="137160"/>
                </a:lnTo>
                <a:lnTo>
                  <a:pt x="1697735" y="86867"/>
                </a:lnTo>
                <a:lnTo>
                  <a:pt x="1687068" y="71627"/>
                </a:lnTo>
                <a:lnTo>
                  <a:pt x="1659635" y="44195"/>
                </a:lnTo>
                <a:lnTo>
                  <a:pt x="1627631" y="22860"/>
                </a:lnTo>
                <a:lnTo>
                  <a:pt x="1592579" y="7619"/>
                </a:lnTo>
                <a:lnTo>
                  <a:pt x="1554479" y="0"/>
                </a:lnTo>
                <a:lnTo>
                  <a:pt x="176783" y="0"/>
                </a:lnTo>
                <a:lnTo>
                  <a:pt x="138683" y="9144"/>
                </a:lnTo>
                <a:lnTo>
                  <a:pt x="103631" y="24384"/>
                </a:lnTo>
                <a:lnTo>
                  <a:pt x="86867" y="33528"/>
                </a:lnTo>
                <a:lnTo>
                  <a:pt x="147827" y="32004"/>
                </a:lnTo>
                <a:lnTo>
                  <a:pt x="164591" y="28956"/>
                </a:lnTo>
                <a:lnTo>
                  <a:pt x="181355" y="25908"/>
                </a:lnTo>
                <a:lnTo>
                  <a:pt x="198119" y="24384"/>
                </a:lnTo>
                <a:lnTo>
                  <a:pt x="1534668" y="24383"/>
                </a:lnTo>
                <a:lnTo>
                  <a:pt x="1552955" y="25907"/>
                </a:lnTo>
                <a:lnTo>
                  <a:pt x="1601724" y="38100"/>
                </a:lnTo>
                <a:lnTo>
                  <a:pt x="1630679" y="54863"/>
                </a:lnTo>
                <a:lnTo>
                  <a:pt x="1644396" y="64007"/>
                </a:lnTo>
                <a:lnTo>
                  <a:pt x="1667255" y="88391"/>
                </a:lnTo>
                <a:lnTo>
                  <a:pt x="1685544" y="115824"/>
                </a:lnTo>
                <a:lnTo>
                  <a:pt x="1699259" y="146303"/>
                </a:lnTo>
                <a:lnTo>
                  <a:pt x="1705355" y="179831"/>
                </a:lnTo>
                <a:lnTo>
                  <a:pt x="1706879" y="198119"/>
                </a:lnTo>
                <a:lnTo>
                  <a:pt x="1706879" y="935736"/>
                </a:lnTo>
                <a:lnTo>
                  <a:pt x="1705355" y="954024"/>
                </a:lnTo>
                <a:lnTo>
                  <a:pt x="1702307" y="970788"/>
                </a:lnTo>
                <a:lnTo>
                  <a:pt x="1699259" y="987551"/>
                </a:lnTo>
                <a:lnTo>
                  <a:pt x="1693163" y="1002791"/>
                </a:lnTo>
                <a:lnTo>
                  <a:pt x="1685544" y="1018031"/>
                </a:lnTo>
                <a:lnTo>
                  <a:pt x="1676400" y="1031748"/>
                </a:lnTo>
                <a:lnTo>
                  <a:pt x="1667255" y="1045463"/>
                </a:lnTo>
                <a:lnTo>
                  <a:pt x="1655063" y="1057655"/>
                </a:lnTo>
                <a:lnTo>
                  <a:pt x="1642872" y="1068324"/>
                </a:lnTo>
                <a:lnTo>
                  <a:pt x="1630679" y="1078991"/>
                </a:lnTo>
                <a:lnTo>
                  <a:pt x="1615439" y="1086612"/>
                </a:lnTo>
                <a:lnTo>
                  <a:pt x="1600200" y="1094231"/>
                </a:lnTo>
                <a:lnTo>
                  <a:pt x="1551431" y="1106424"/>
                </a:lnTo>
                <a:lnTo>
                  <a:pt x="198119" y="1107948"/>
                </a:lnTo>
                <a:lnTo>
                  <a:pt x="179831" y="1106424"/>
                </a:lnTo>
                <a:lnTo>
                  <a:pt x="163067" y="1103376"/>
                </a:lnTo>
                <a:lnTo>
                  <a:pt x="146303" y="1100328"/>
                </a:lnTo>
                <a:lnTo>
                  <a:pt x="131063" y="1094232"/>
                </a:lnTo>
                <a:lnTo>
                  <a:pt x="115824" y="1086612"/>
                </a:lnTo>
                <a:lnTo>
                  <a:pt x="100583" y="1077468"/>
                </a:lnTo>
                <a:lnTo>
                  <a:pt x="88391" y="1068324"/>
                </a:lnTo>
                <a:lnTo>
                  <a:pt x="76200" y="1056132"/>
                </a:lnTo>
                <a:lnTo>
                  <a:pt x="65531" y="1043940"/>
                </a:lnTo>
                <a:lnTo>
                  <a:pt x="54863" y="1031748"/>
                </a:lnTo>
                <a:lnTo>
                  <a:pt x="45719" y="1016508"/>
                </a:lnTo>
                <a:lnTo>
                  <a:pt x="39624" y="1002792"/>
                </a:lnTo>
                <a:lnTo>
                  <a:pt x="33527" y="986028"/>
                </a:lnTo>
                <a:lnTo>
                  <a:pt x="28955" y="969264"/>
                </a:lnTo>
                <a:lnTo>
                  <a:pt x="27431" y="952500"/>
                </a:lnTo>
                <a:close/>
              </a:path>
              <a:path w="1731263" h="1132332">
                <a:moveTo>
                  <a:pt x="102107" y="53340"/>
                </a:moveTo>
                <a:lnTo>
                  <a:pt x="115824" y="45720"/>
                </a:lnTo>
                <a:lnTo>
                  <a:pt x="131063" y="38100"/>
                </a:lnTo>
                <a:lnTo>
                  <a:pt x="147827" y="32004"/>
                </a:lnTo>
                <a:lnTo>
                  <a:pt x="86867" y="33528"/>
                </a:lnTo>
                <a:lnTo>
                  <a:pt x="71627" y="45720"/>
                </a:lnTo>
                <a:lnTo>
                  <a:pt x="57912" y="57912"/>
                </a:lnTo>
                <a:lnTo>
                  <a:pt x="45719" y="71628"/>
                </a:lnTo>
                <a:lnTo>
                  <a:pt x="33527" y="86868"/>
                </a:lnTo>
                <a:lnTo>
                  <a:pt x="24383" y="103632"/>
                </a:lnTo>
                <a:lnTo>
                  <a:pt x="56387" y="100584"/>
                </a:lnTo>
                <a:lnTo>
                  <a:pt x="65531" y="86868"/>
                </a:lnTo>
                <a:lnTo>
                  <a:pt x="76200" y="74676"/>
                </a:lnTo>
                <a:lnTo>
                  <a:pt x="88391" y="64008"/>
                </a:lnTo>
                <a:lnTo>
                  <a:pt x="102107" y="533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020690" y="4421123"/>
            <a:ext cx="1705355" cy="1080515"/>
          </a:xfrm>
          <a:custGeom>
            <a:avLst/>
            <a:gdLst/>
            <a:ahLst/>
            <a:cxnLst/>
            <a:rect l="l" t="t" r="r" b="b"/>
            <a:pathLst>
              <a:path w="1705355" h="1080515">
                <a:moveTo>
                  <a:pt x="0" y="179831"/>
                </a:moveTo>
                <a:lnTo>
                  <a:pt x="0" y="900683"/>
                </a:lnTo>
                <a:lnTo>
                  <a:pt x="597" y="915398"/>
                </a:lnTo>
                <a:lnTo>
                  <a:pt x="9192" y="957425"/>
                </a:lnTo>
                <a:lnTo>
                  <a:pt x="27004" y="995297"/>
                </a:lnTo>
                <a:lnTo>
                  <a:pt x="52768" y="1027747"/>
                </a:lnTo>
                <a:lnTo>
                  <a:pt x="85218" y="1053511"/>
                </a:lnTo>
                <a:lnTo>
                  <a:pt x="123090" y="1071323"/>
                </a:lnTo>
                <a:lnTo>
                  <a:pt x="165117" y="1079918"/>
                </a:lnTo>
                <a:lnTo>
                  <a:pt x="179831" y="1080515"/>
                </a:lnTo>
                <a:lnTo>
                  <a:pt x="1525524" y="1080515"/>
                </a:lnTo>
                <a:lnTo>
                  <a:pt x="1569151" y="1075274"/>
                </a:lnTo>
                <a:lnTo>
                  <a:pt x="1608725" y="1060394"/>
                </a:lnTo>
                <a:lnTo>
                  <a:pt x="1643073" y="1037140"/>
                </a:lnTo>
                <a:lnTo>
                  <a:pt x="1671023" y="1006778"/>
                </a:lnTo>
                <a:lnTo>
                  <a:pt x="1691401" y="970573"/>
                </a:lnTo>
                <a:lnTo>
                  <a:pt x="1703036" y="929790"/>
                </a:lnTo>
                <a:lnTo>
                  <a:pt x="1705355" y="900683"/>
                </a:lnTo>
                <a:lnTo>
                  <a:pt x="1705355" y="179831"/>
                </a:lnTo>
                <a:lnTo>
                  <a:pt x="1700202" y="136700"/>
                </a:lnTo>
                <a:lnTo>
                  <a:pt x="1685522" y="97302"/>
                </a:lnTo>
                <a:lnTo>
                  <a:pt x="1662490" y="62904"/>
                </a:lnTo>
                <a:lnTo>
                  <a:pt x="1632277" y="34771"/>
                </a:lnTo>
                <a:lnTo>
                  <a:pt x="1596056" y="14168"/>
                </a:lnTo>
                <a:lnTo>
                  <a:pt x="1555001" y="2360"/>
                </a:lnTo>
                <a:lnTo>
                  <a:pt x="1525524" y="0"/>
                </a:lnTo>
                <a:lnTo>
                  <a:pt x="179831" y="0"/>
                </a:lnTo>
                <a:lnTo>
                  <a:pt x="136700" y="5241"/>
                </a:lnTo>
                <a:lnTo>
                  <a:pt x="97302" y="20121"/>
                </a:lnTo>
                <a:lnTo>
                  <a:pt x="62904" y="43375"/>
                </a:lnTo>
                <a:lnTo>
                  <a:pt x="34771" y="73737"/>
                </a:lnTo>
                <a:lnTo>
                  <a:pt x="14168" y="109942"/>
                </a:lnTo>
                <a:lnTo>
                  <a:pt x="2360" y="150725"/>
                </a:lnTo>
                <a:lnTo>
                  <a:pt x="0" y="1798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008498" y="4408931"/>
            <a:ext cx="1731264" cy="1104900"/>
          </a:xfrm>
          <a:custGeom>
            <a:avLst/>
            <a:gdLst/>
            <a:ahLst/>
            <a:cxnLst/>
            <a:rect l="l" t="t" r="r" b="b"/>
            <a:pathLst>
              <a:path w="1731264" h="1104900">
                <a:moveTo>
                  <a:pt x="1595628" y="9144"/>
                </a:moveTo>
                <a:lnTo>
                  <a:pt x="1577340" y="3048"/>
                </a:lnTo>
                <a:lnTo>
                  <a:pt x="1557528" y="1524"/>
                </a:lnTo>
                <a:lnTo>
                  <a:pt x="1537716" y="0"/>
                </a:lnTo>
                <a:lnTo>
                  <a:pt x="192024" y="0"/>
                </a:lnTo>
                <a:lnTo>
                  <a:pt x="152400" y="4572"/>
                </a:lnTo>
                <a:lnTo>
                  <a:pt x="100584" y="22860"/>
                </a:lnTo>
                <a:lnTo>
                  <a:pt x="83820" y="33528"/>
                </a:lnTo>
                <a:lnTo>
                  <a:pt x="143256" y="32004"/>
                </a:lnTo>
                <a:lnTo>
                  <a:pt x="158496" y="28956"/>
                </a:lnTo>
                <a:lnTo>
                  <a:pt x="175260" y="25908"/>
                </a:lnTo>
                <a:lnTo>
                  <a:pt x="1556004" y="25908"/>
                </a:lnTo>
                <a:lnTo>
                  <a:pt x="1572768" y="28956"/>
                </a:lnTo>
                <a:lnTo>
                  <a:pt x="1588008" y="33528"/>
                </a:lnTo>
                <a:lnTo>
                  <a:pt x="1604772" y="38100"/>
                </a:lnTo>
                <a:lnTo>
                  <a:pt x="1645920" y="64008"/>
                </a:lnTo>
                <a:lnTo>
                  <a:pt x="1677924" y="99060"/>
                </a:lnTo>
                <a:lnTo>
                  <a:pt x="1693164" y="128016"/>
                </a:lnTo>
                <a:lnTo>
                  <a:pt x="1702308" y="160020"/>
                </a:lnTo>
                <a:lnTo>
                  <a:pt x="1705356" y="176784"/>
                </a:lnTo>
                <a:lnTo>
                  <a:pt x="1705356" y="929639"/>
                </a:lnTo>
                <a:lnTo>
                  <a:pt x="1697736" y="963168"/>
                </a:lnTo>
                <a:lnTo>
                  <a:pt x="1676400" y="1005839"/>
                </a:lnTo>
                <a:lnTo>
                  <a:pt x="1667256" y="1019556"/>
                </a:lnTo>
                <a:lnTo>
                  <a:pt x="1656588" y="1031748"/>
                </a:lnTo>
                <a:lnTo>
                  <a:pt x="1644396" y="1042416"/>
                </a:lnTo>
                <a:lnTo>
                  <a:pt x="1630680" y="1051560"/>
                </a:lnTo>
                <a:lnTo>
                  <a:pt x="1616964" y="1059180"/>
                </a:lnTo>
                <a:lnTo>
                  <a:pt x="1603248" y="1066800"/>
                </a:lnTo>
                <a:lnTo>
                  <a:pt x="1588008" y="1072896"/>
                </a:lnTo>
                <a:lnTo>
                  <a:pt x="1571244" y="1075944"/>
                </a:lnTo>
                <a:lnTo>
                  <a:pt x="1554480" y="1078992"/>
                </a:lnTo>
                <a:lnTo>
                  <a:pt x="175260" y="1078992"/>
                </a:lnTo>
                <a:lnTo>
                  <a:pt x="158496" y="1075944"/>
                </a:lnTo>
                <a:lnTo>
                  <a:pt x="112776" y="1059180"/>
                </a:lnTo>
                <a:lnTo>
                  <a:pt x="73152" y="1030224"/>
                </a:lnTo>
                <a:lnTo>
                  <a:pt x="44196" y="992124"/>
                </a:lnTo>
                <a:lnTo>
                  <a:pt x="28956" y="944880"/>
                </a:lnTo>
                <a:lnTo>
                  <a:pt x="25908" y="928116"/>
                </a:lnTo>
                <a:lnTo>
                  <a:pt x="24384" y="911351"/>
                </a:lnTo>
                <a:lnTo>
                  <a:pt x="24384" y="192024"/>
                </a:lnTo>
                <a:lnTo>
                  <a:pt x="25908" y="175260"/>
                </a:lnTo>
                <a:lnTo>
                  <a:pt x="28956" y="158496"/>
                </a:lnTo>
                <a:lnTo>
                  <a:pt x="32004" y="141732"/>
                </a:lnTo>
                <a:lnTo>
                  <a:pt x="38100" y="126492"/>
                </a:lnTo>
                <a:lnTo>
                  <a:pt x="45720" y="112775"/>
                </a:lnTo>
                <a:lnTo>
                  <a:pt x="53340" y="99060"/>
                </a:lnTo>
                <a:lnTo>
                  <a:pt x="64008" y="85344"/>
                </a:lnTo>
                <a:lnTo>
                  <a:pt x="74676" y="73151"/>
                </a:lnTo>
                <a:lnTo>
                  <a:pt x="86868" y="62484"/>
                </a:lnTo>
                <a:lnTo>
                  <a:pt x="99060" y="53340"/>
                </a:lnTo>
                <a:lnTo>
                  <a:pt x="56388" y="56387"/>
                </a:lnTo>
                <a:lnTo>
                  <a:pt x="32004" y="85344"/>
                </a:lnTo>
                <a:lnTo>
                  <a:pt x="15240" y="117348"/>
                </a:lnTo>
                <a:lnTo>
                  <a:pt x="3048" y="153924"/>
                </a:lnTo>
                <a:lnTo>
                  <a:pt x="0" y="173736"/>
                </a:lnTo>
                <a:lnTo>
                  <a:pt x="0" y="932688"/>
                </a:lnTo>
                <a:lnTo>
                  <a:pt x="9144" y="970788"/>
                </a:lnTo>
                <a:lnTo>
                  <a:pt x="22860" y="1004316"/>
                </a:lnTo>
                <a:lnTo>
                  <a:pt x="44196" y="1034796"/>
                </a:lnTo>
                <a:lnTo>
                  <a:pt x="70104" y="1060704"/>
                </a:lnTo>
                <a:lnTo>
                  <a:pt x="100584" y="1082039"/>
                </a:lnTo>
                <a:lnTo>
                  <a:pt x="135636" y="1095756"/>
                </a:lnTo>
                <a:lnTo>
                  <a:pt x="173736" y="1103376"/>
                </a:lnTo>
                <a:lnTo>
                  <a:pt x="192024" y="1104900"/>
                </a:lnTo>
                <a:lnTo>
                  <a:pt x="1539240" y="1104900"/>
                </a:lnTo>
                <a:lnTo>
                  <a:pt x="1559052" y="1103376"/>
                </a:lnTo>
                <a:lnTo>
                  <a:pt x="1613916" y="1089660"/>
                </a:lnTo>
                <a:lnTo>
                  <a:pt x="1645920" y="1071372"/>
                </a:lnTo>
                <a:lnTo>
                  <a:pt x="1661160" y="1060704"/>
                </a:lnTo>
                <a:lnTo>
                  <a:pt x="1674876" y="1048512"/>
                </a:lnTo>
                <a:lnTo>
                  <a:pt x="1687068" y="1034796"/>
                </a:lnTo>
                <a:lnTo>
                  <a:pt x="1697736" y="1019556"/>
                </a:lnTo>
                <a:lnTo>
                  <a:pt x="1708404" y="1004316"/>
                </a:lnTo>
                <a:lnTo>
                  <a:pt x="1722120" y="969263"/>
                </a:lnTo>
                <a:lnTo>
                  <a:pt x="1729740" y="931163"/>
                </a:lnTo>
                <a:lnTo>
                  <a:pt x="1731264" y="912876"/>
                </a:lnTo>
                <a:lnTo>
                  <a:pt x="1731264" y="192024"/>
                </a:lnTo>
                <a:lnTo>
                  <a:pt x="1726692" y="152400"/>
                </a:lnTo>
                <a:lnTo>
                  <a:pt x="1716024" y="117348"/>
                </a:lnTo>
                <a:lnTo>
                  <a:pt x="1697736" y="83820"/>
                </a:lnTo>
                <a:lnTo>
                  <a:pt x="1674876" y="56387"/>
                </a:lnTo>
                <a:lnTo>
                  <a:pt x="1645920" y="32004"/>
                </a:lnTo>
                <a:lnTo>
                  <a:pt x="1612392" y="15240"/>
                </a:lnTo>
                <a:lnTo>
                  <a:pt x="1595628" y="9144"/>
                </a:lnTo>
                <a:close/>
              </a:path>
              <a:path w="1731264" h="1104900">
                <a:moveTo>
                  <a:pt x="143256" y="32004"/>
                </a:moveTo>
                <a:lnTo>
                  <a:pt x="83820" y="33528"/>
                </a:lnTo>
                <a:lnTo>
                  <a:pt x="68580" y="44196"/>
                </a:lnTo>
                <a:lnTo>
                  <a:pt x="56388" y="56387"/>
                </a:lnTo>
                <a:lnTo>
                  <a:pt x="99060" y="53340"/>
                </a:lnTo>
                <a:lnTo>
                  <a:pt x="112776" y="45720"/>
                </a:lnTo>
                <a:lnTo>
                  <a:pt x="128016" y="38100"/>
                </a:lnTo>
                <a:lnTo>
                  <a:pt x="143256" y="320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937638" y="6615684"/>
            <a:ext cx="629412" cy="4343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923676" y="1305559"/>
            <a:ext cx="3251824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65"/>
              </a:lnSpc>
              <a:spcBef>
                <a:spcPts val="188"/>
              </a:spcBef>
            </a:pPr>
            <a:r>
              <a:rPr lang="fr-FR" sz="3600" b="1" spc="4" baseline="3034" dirty="0" smtClean="0">
                <a:latin typeface="Calibri"/>
                <a:cs typeface="Calibri"/>
              </a:rPr>
              <a:t>Qualité</a:t>
            </a:r>
            <a:r>
              <a:rPr lang="fr-FR" sz="3600" b="1" spc="4" dirty="0" smtClean="0">
                <a:latin typeface="Calibri"/>
                <a:cs typeface="Calibri"/>
              </a:rPr>
              <a:t> </a:t>
            </a:r>
            <a:r>
              <a:rPr lang="fr-FR" sz="2800" b="1" spc="4" dirty="0" smtClean="0">
                <a:latin typeface="Calibri"/>
                <a:cs typeface="Calibri"/>
              </a:rPr>
              <a:t>Stratégique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29359" y="3153027"/>
            <a:ext cx="193978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b="1" spc="-4" baseline="3413" smtClean="0">
                <a:latin typeface="Calibri"/>
                <a:cs typeface="Calibri"/>
              </a:rPr>
              <a:t>Q</a:t>
            </a:r>
            <a:r>
              <a:rPr lang="fr-FR" sz="6000" b="1" spc="-114" baseline="3413" dirty="0" err="1" smtClean="0">
                <a:latin typeface="Calibri"/>
                <a:cs typeface="Calibri"/>
              </a:rPr>
              <a:t>ualité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63708" y="3165219"/>
            <a:ext cx="3039992" cy="8415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04">
              <a:lnSpc>
                <a:spcPts val="4170"/>
              </a:lnSpc>
              <a:spcBef>
                <a:spcPts val="208"/>
              </a:spcBef>
            </a:pPr>
            <a:r>
              <a:rPr lang="fr-FR" sz="2800" b="1" spc="-4" baseline="3413" dirty="0" smtClean="0">
                <a:latin typeface="Calibri"/>
                <a:cs typeface="Calibri"/>
              </a:rPr>
              <a:t>CEM</a:t>
            </a:r>
            <a:endParaRPr sz="2800">
              <a:latin typeface="Calibri"/>
              <a:cs typeface="Calibri"/>
            </a:endParaRPr>
          </a:p>
          <a:p>
            <a:pPr marL="12700" marR="21475">
              <a:lnSpc>
                <a:spcPts val="2390"/>
              </a:lnSpc>
            </a:pPr>
            <a:r>
              <a:rPr lang="fr-FR" sz="2000" b="1" spc="-4" baseline="1365" dirty="0" smtClean="0">
                <a:latin typeface="Calibri"/>
                <a:cs typeface="Calibri"/>
              </a:rPr>
              <a:t>Gestion</a:t>
            </a:r>
            <a:r>
              <a:rPr lang="fr-FR" sz="2000" b="1" spc="-4" dirty="0" smtClean="0">
                <a:latin typeface="Calibri"/>
                <a:cs typeface="Calibri"/>
              </a:rPr>
              <a:t> </a:t>
            </a:r>
            <a:r>
              <a:rPr lang="fr-FR" b="1" spc="-4" dirty="0" smtClean="0">
                <a:latin typeface="Calibri"/>
                <a:cs typeface="Calibri"/>
              </a:rPr>
              <a:t>de l’expérience du client</a:t>
            </a:r>
            <a:endParaRPr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10158" y="3726813"/>
            <a:ext cx="1476162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21283" y="4056759"/>
            <a:ext cx="788605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25"/>
              </a:lnSpc>
              <a:spcBef>
                <a:spcPts val="86"/>
              </a:spcBef>
            </a:pPr>
            <a:r>
              <a:rPr lang="fr-FR" sz="2400" b="1" spc="0" baseline="3413" dirty="0" smtClean="0">
                <a:latin typeface="Calibri"/>
                <a:cs typeface="Calibri"/>
              </a:rPr>
              <a:t>Réseau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14090" y="3930650"/>
            <a:ext cx="1677366" cy="1295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725"/>
              </a:lnSpc>
              <a:spcBef>
                <a:spcPts val="86"/>
              </a:spcBef>
            </a:pPr>
            <a:r>
              <a:rPr sz="2400" b="1" spc="0" baseline="3413" smtClean="0">
                <a:latin typeface="Calibri"/>
                <a:cs typeface="Calibri"/>
              </a:rPr>
              <a:t>P</a:t>
            </a:r>
            <a:r>
              <a:rPr sz="2400" b="1" spc="-29" baseline="3413" smtClean="0">
                <a:latin typeface="Calibri"/>
                <a:cs typeface="Calibri"/>
              </a:rPr>
              <a:t>r</a:t>
            </a:r>
            <a:r>
              <a:rPr sz="2400" b="1" spc="4" baseline="3413" smtClean="0">
                <a:latin typeface="Calibri"/>
                <a:cs typeface="Calibri"/>
              </a:rPr>
              <a:t>o</a:t>
            </a:r>
            <a:r>
              <a:rPr sz="2400" b="1" spc="-4" baseline="3413" smtClean="0">
                <a:latin typeface="Calibri"/>
                <a:cs typeface="Calibri"/>
              </a:rPr>
              <a:t>du</a:t>
            </a:r>
            <a:r>
              <a:rPr lang="fr-FR" sz="2400" b="1" spc="4" baseline="3413" dirty="0" err="1" smtClean="0">
                <a:latin typeface="Calibri"/>
                <a:cs typeface="Calibri"/>
              </a:rPr>
              <a:t>its</a:t>
            </a:r>
            <a:r>
              <a:rPr lang="fr-FR" sz="2400" b="1" spc="4" dirty="0" smtClean="0">
                <a:latin typeface="Calibri"/>
                <a:cs typeface="Calibri"/>
              </a:rPr>
              <a:t> </a:t>
            </a:r>
            <a:r>
              <a:rPr sz="2400" b="1" spc="0" baseline="3413" smtClean="0">
                <a:latin typeface="Calibri"/>
                <a:cs typeface="Calibri"/>
              </a:rPr>
              <a:t>e</a:t>
            </a:r>
            <a:r>
              <a:rPr lang="fr-FR" sz="2400" b="1" spc="0" baseline="3413" dirty="0" smtClean="0">
                <a:latin typeface="Calibri"/>
                <a:cs typeface="Calibri"/>
              </a:rPr>
              <a:t>t appareils </a:t>
            </a:r>
            <a:endParaRPr sz="1600">
              <a:latin typeface="Calibri"/>
              <a:cs typeface="Calibri"/>
            </a:endParaRPr>
          </a:p>
          <a:p>
            <a:pPr marL="355129" marR="369707" algn="ctr">
              <a:lnSpc>
                <a:spcPts val="1920"/>
              </a:lnSpc>
              <a:spcBef>
                <a:spcPts val="9"/>
              </a:spcBef>
            </a:pPr>
            <a:r>
              <a:rPr sz="2400" b="1" spc="0" baseline="1706" dirty="0" smtClean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2400" b="1" spc="-4" baseline="1706" dirty="0" smtClean="0">
                <a:solidFill>
                  <a:srgbClr val="FFFFFF"/>
                </a:solidFill>
                <a:latin typeface="Calibri"/>
                <a:cs typeface="Calibri"/>
              </a:rPr>
              <a:t>up</a:t>
            </a:r>
            <a:r>
              <a:rPr sz="2400" b="1" spc="0" baseline="1706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400" b="1" spc="9" baseline="1706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400" b="1" spc="0" baseline="1706" dirty="0" smtClean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2400" b="1" spc="4" baseline="1706" dirty="0" smtClean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400" b="1" spc="0" baseline="1706" dirty="0" smtClean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2400" b="1" spc="4" baseline="1706" dirty="0" smtClean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2400" b="1" spc="0" baseline="1706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endParaRPr sz="1600">
              <a:latin typeface="Calibri"/>
              <a:cs typeface="Calibri"/>
            </a:endParaRPr>
          </a:p>
          <a:p>
            <a:pPr marL="492161" marR="451017" indent="1320" algn="ctr">
              <a:lnSpc>
                <a:spcPts val="1320"/>
              </a:lnSpc>
              <a:spcBef>
                <a:spcPts val="185"/>
              </a:spcBef>
            </a:pPr>
            <a:r>
              <a:rPr sz="1100" b="1" spc="4" smtClean="0">
                <a:latin typeface="Calibri"/>
                <a:cs typeface="Calibri"/>
              </a:rPr>
              <a:t>C</a:t>
            </a:r>
            <a:r>
              <a:rPr sz="1100" b="1" spc="-4" smtClean="0">
                <a:latin typeface="Calibri"/>
                <a:cs typeface="Calibri"/>
              </a:rPr>
              <a:t>O</a:t>
            </a:r>
            <a:r>
              <a:rPr sz="1100" b="1" spc="4" smtClean="0">
                <a:latin typeface="Calibri"/>
                <a:cs typeface="Calibri"/>
              </a:rPr>
              <a:t>NT</a:t>
            </a:r>
            <a:r>
              <a:rPr sz="1100" b="1" spc="0" smtClean="0">
                <a:latin typeface="Calibri"/>
                <a:cs typeface="Calibri"/>
              </a:rPr>
              <a:t>R</a:t>
            </a:r>
            <a:r>
              <a:rPr sz="1100" b="1" spc="-4" smtClean="0">
                <a:latin typeface="Calibri"/>
                <a:cs typeface="Calibri"/>
              </a:rPr>
              <a:t>O</a:t>
            </a:r>
            <a:r>
              <a:rPr sz="1100" b="1" spc="0" smtClean="0">
                <a:latin typeface="Calibri"/>
                <a:cs typeface="Calibri"/>
              </a:rPr>
              <a:t>LE </a:t>
            </a:r>
            <a:r>
              <a:rPr lang="fr-FR" sz="1100" b="1" spc="4" dirty="0" smtClean="0">
                <a:latin typeface="Calibri"/>
                <a:cs typeface="Calibri"/>
              </a:rPr>
              <a:t>et </a:t>
            </a:r>
            <a:r>
              <a:rPr sz="1100" b="1" spc="4" smtClean="0">
                <a:latin typeface="Calibri"/>
                <a:cs typeface="Calibri"/>
              </a:rPr>
              <a:t>A</a:t>
            </a:r>
            <a:r>
              <a:rPr sz="1100" b="1" spc="-4" smtClean="0">
                <a:latin typeface="Calibri"/>
                <a:cs typeface="Calibri"/>
              </a:rPr>
              <a:t>SS</a:t>
            </a:r>
            <a:r>
              <a:rPr sz="1100" b="1" spc="0" smtClean="0">
                <a:latin typeface="Calibri"/>
                <a:cs typeface="Calibri"/>
              </a:rPr>
              <a:t>UR</a:t>
            </a:r>
            <a:r>
              <a:rPr sz="1100" b="1" spc="4" smtClean="0">
                <a:latin typeface="Calibri"/>
                <a:cs typeface="Calibri"/>
              </a:rPr>
              <a:t>ANC</a:t>
            </a:r>
            <a:r>
              <a:rPr sz="1100" b="1" spc="0" smtClean="0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20685" y="4302123"/>
            <a:ext cx="1167001" cy="9596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1770" marR="158240" algn="ctr">
              <a:lnSpc>
                <a:spcPts val="1725"/>
              </a:lnSpc>
              <a:spcBef>
                <a:spcPts val="86"/>
              </a:spcBef>
            </a:pPr>
            <a:r>
              <a:rPr lang="fr-FR" sz="2000" b="1" spc="-4" baseline="3413" dirty="0" smtClean="0">
                <a:latin typeface="Calibri"/>
                <a:cs typeface="Calibri"/>
              </a:rPr>
              <a:t>Gestion</a:t>
            </a:r>
            <a:r>
              <a:rPr lang="fr-FR" sz="2000" b="1" spc="-4" dirty="0" smtClean="0">
                <a:latin typeface="Calibri"/>
                <a:cs typeface="Calibri"/>
              </a:rPr>
              <a:t> </a:t>
            </a:r>
            <a:r>
              <a:rPr lang="fr-FR" b="1" spc="-4" dirty="0" smtClean="0">
                <a:latin typeface="Calibri"/>
                <a:cs typeface="Calibri"/>
              </a:rPr>
              <a:t>et analyse des plaintes du client</a:t>
            </a:r>
            <a:endParaRPr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99648" y="4083050"/>
            <a:ext cx="1021520" cy="11847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618" marR="85911" algn="ctr">
              <a:lnSpc>
                <a:spcPts val="1725"/>
              </a:lnSpc>
              <a:spcBef>
                <a:spcPts val="86"/>
              </a:spcBef>
            </a:pPr>
            <a:endParaRPr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133475" y="4550154"/>
            <a:ext cx="744523" cy="5008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584" marR="36779" algn="ctr">
              <a:lnSpc>
                <a:spcPts val="1225"/>
              </a:lnSpc>
              <a:spcBef>
                <a:spcPts val="61"/>
              </a:spcBef>
            </a:pPr>
            <a:r>
              <a:rPr sz="1650" b="1" spc="4" baseline="2482" smtClean="0">
                <a:latin typeface="Calibri"/>
                <a:cs typeface="Calibri"/>
              </a:rPr>
              <a:t>C</a:t>
            </a:r>
            <a:r>
              <a:rPr sz="1650" b="1" spc="-4" baseline="2482" smtClean="0">
                <a:latin typeface="Calibri"/>
                <a:cs typeface="Calibri"/>
              </a:rPr>
              <a:t>O</a:t>
            </a:r>
            <a:r>
              <a:rPr sz="1650" b="1" spc="4" baseline="2482" smtClean="0">
                <a:latin typeface="Calibri"/>
                <a:cs typeface="Calibri"/>
              </a:rPr>
              <a:t>NT</a:t>
            </a:r>
            <a:r>
              <a:rPr sz="1650" b="1" spc="0" baseline="2482" smtClean="0">
                <a:latin typeface="Calibri"/>
                <a:cs typeface="Calibri"/>
              </a:rPr>
              <a:t>R</a:t>
            </a:r>
            <a:r>
              <a:rPr sz="1650" b="1" spc="-4" baseline="2482" smtClean="0">
                <a:latin typeface="Calibri"/>
                <a:cs typeface="Calibri"/>
              </a:rPr>
              <a:t>O</a:t>
            </a:r>
            <a:r>
              <a:rPr sz="1650" b="1" spc="0" baseline="2482" smtClean="0">
                <a:latin typeface="Calibri"/>
                <a:cs typeface="Calibri"/>
              </a:rPr>
              <a:t>L</a:t>
            </a:r>
            <a:r>
              <a:rPr lang="fr-FR" sz="1650" b="1" spc="0" baseline="2482" dirty="0" smtClean="0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  <a:p>
            <a:pPr marL="234848" marR="244647" algn="ctr">
              <a:lnSpc>
                <a:spcPts val="1320"/>
              </a:lnSpc>
              <a:spcBef>
                <a:spcPts val="4"/>
              </a:spcBef>
            </a:pPr>
            <a:r>
              <a:rPr lang="fr-FR" sz="1650" b="1" spc="-4" baseline="2482" dirty="0" smtClean="0">
                <a:latin typeface="Calibri"/>
                <a:cs typeface="Calibri"/>
              </a:rPr>
              <a:t>et</a:t>
            </a:r>
            <a:endParaRPr sz="1100">
              <a:latin typeface="Calibri"/>
              <a:cs typeface="Calibri"/>
            </a:endParaRPr>
          </a:p>
          <a:p>
            <a:pPr algn="ctr">
              <a:lnSpc>
                <a:spcPts val="1320"/>
              </a:lnSpc>
            </a:pPr>
            <a:r>
              <a:rPr sz="1650" b="1" spc="4" baseline="2482" dirty="0" smtClean="0">
                <a:latin typeface="Calibri"/>
                <a:cs typeface="Calibri"/>
              </a:rPr>
              <a:t>A</a:t>
            </a:r>
            <a:r>
              <a:rPr sz="1650" b="1" spc="-4" baseline="2482" dirty="0" smtClean="0">
                <a:latin typeface="Calibri"/>
                <a:cs typeface="Calibri"/>
              </a:rPr>
              <a:t>SS</a:t>
            </a:r>
            <a:r>
              <a:rPr sz="1650" b="1" spc="0" baseline="2482" dirty="0" smtClean="0">
                <a:latin typeface="Calibri"/>
                <a:cs typeface="Calibri"/>
              </a:rPr>
              <a:t>UR</a:t>
            </a:r>
            <a:r>
              <a:rPr sz="1650" b="1" spc="4" baseline="2482" dirty="0" smtClean="0">
                <a:latin typeface="Calibri"/>
                <a:cs typeface="Calibri"/>
              </a:rPr>
              <a:t>ANC</a:t>
            </a:r>
            <a:r>
              <a:rPr sz="1650" b="1" spc="0" baseline="2482" dirty="0" smtClean="0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769499" y="345948"/>
            <a:ext cx="9153144" cy="68656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3885" y="2296668"/>
            <a:ext cx="2057396" cy="682751"/>
          </a:xfrm>
          <a:custGeom>
            <a:avLst/>
            <a:gdLst/>
            <a:ahLst/>
            <a:cxnLst/>
            <a:rect l="l" t="t" r="r" b="b"/>
            <a:pathLst>
              <a:path w="2057396" h="682751">
                <a:moveTo>
                  <a:pt x="0" y="114299"/>
                </a:moveTo>
                <a:lnTo>
                  <a:pt x="0" y="579119"/>
                </a:lnTo>
                <a:lnTo>
                  <a:pt x="12192" y="620267"/>
                </a:lnTo>
                <a:lnTo>
                  <a:pt x="36576" y="653795"/>
                </a:lnTo>
                <a:lnTo>
                  <a:pt x="71627" y="675131"/>
                </a:lnTo>
                <a:lnTo>
                  <a:pt x="114299" y="682751"/>
                </a:lnTo>
                <a:lnTo>
                  <a:pt x="1943096" y="682751"/>
                </a:lnTo>
                <a:lnTo>
                  <a:pt x="1981196" y="676655"/>
                </a:lnTo>
                <a:lnTo>
                  <a:pt x="2017772" y="655319"/>
                </a:lnTo>
                <a:lnTo>
                  <a:pt x="2043680" y="623315"/>
                </a:lnTo>
                <a:lnTo>
                  <a:pt x="2055872" y="583691"/>
                </a:lnTo>
                <a:lnTo>
                  <a:pt x="2057396" y="569975"/>
                </a:lnTo>
                <a:lnTo>
                  <a:pt x="2057396" y="114299"/>
                </a:lnTo>
                <a:lnTo>
                  <a:pt x="2051300" y="76199"/>
                </a:lnTo>
                <a:lnTo>
                  <a:pt x="2029964" y="39623"/>
                </a:lnTo>
                <a:lnTo>
                  <a:pt x="1997960" y="13715"/>
                </a:lnTo>
                <a:lnTo>
                  <a:pt x="1958336" y="1523"/>
                </a:lnTo>
                <a:lnTo>
                  <a:pt x="1943096" y="0"/>
                </a:lnTo>
                <a:lnTo>
                  <a:pt x="114299" y="0"/>
                </a:lnTo>
                <a:lnTo>
                  <a:pt x="76199" y="6095"/>
                </a:lnTo>
                <a:lnTo>
                  <a:pt x="39623" y="27431"/>
                </a:lnTo>
                <a:lnTo>
                  <a:pt x="13715" y="59435"/>
                </a:lnTo>
                <a:lnTo>
                  <a:pt x="0" y="99059"/>
                </a:lnTo>
                <a:lnTo>
                  <a:pt x="0" y="114299"/>
                </a:lnTo>
                <a:close/>
              </a:path>
            </a:pathLst>
          </a:custGeom>
          <a:solidFill>
            <a:srgbClr val="006FB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16745" y="3055620"/>
            <a:ext cx="2025392" cy="609599"/>
          </a:xfrm>
          <a:custGeom>
            <a:avLst/>
            <a:gdLst/>
            <a:ahLst/>
            <a:cxnLst/>
            <a:rect l="l" t="t" r="r" b="b"/>
            <a:pathLst>
              <a:path w="2025392" h="609600">
                <a:moveTo>
                  <a:pt x="0" y="102107"/>
                </a:moveTo>
                <a:lnTo>
                  <a:pt x="0" y="513587"/>
                </a:lnTo>
                <a:lnTo>
                  <a:pt x="10667" y="554735"/>
                </a:lnTo>
                <a:lnTo>
                  <a:pt x="36575" y="586739"/>
                </a:lnTo>
                <a:lnTo>
                  <a:pt x="73151" y="606551"/>
                </a:lnTo>
                <a:lnTo>
                  <a:pt x="102107" y="609599"/>
                </a:lnTo>
                <a:lnTo>
                  <a:pt x="1927856" y="609599"/>
                </a:lnTo>
                <a:lnTo>
                  <a:pt x="1969004" y="598931"/>
                </a:lnTo>
                <a:lnTo>
                  <a:pt x="2001008" y="573023"/>
                </a:lnTo>
                <a:lnTo>
                  <a:pt x="2020820" y="536447"/>
                </a:lnTo>
                <a:lnTo>
                  <a:pt x="2025392" y="509015"/>
                </a:lnTo>
                <a:lnTo>
                  <a:pt x="2025392" y="97535"/>
                </a:lnTo>
                <a:lnTo>
                  <a:pt x="2014724" y="56387"/>
                </a:lnTo>
                <a:lnTo>
                  <a:pt x="1988816" y="24383"/>
                </a:lnTo>
                <a:lnTo>
                  <a:pt x="1952240" y="4571"/>
                </a:lnTo>
                <a:lnTo>
                  <a:pt x="1923284" y="0"/>
                </a:lnTo>
                <a:lnTo>
                  <a:pt x="97535" y="0"/>
                </a:lnTo>
                <a:lnTo>
                  <a:pt x="56387" y="10667"/>
                </a:lnTo>
                <a:lnTo>
                  <a:pt x="24383" y="36575"/>
                </a:lnTo>
                <a:lnTo>
                  <a:pt x="4571" y="73151"/>
                </a:lnTo>
                <a:lnTo>
                  <a:pt x="0" y="102107"/>
                </a:lnTo>
                <a:close/>
              </a:path>
            </a:pathLst>
          </a:custGeom>
          <a:solidFill>
            <a:srgbClr val="B2A0C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16745" y="3752088"/>
            <a:ext cx="2025392" cy="609600"/>
          </a:xfrm>
          <a:custGeom>
            <a:avLst/>
            <a:gdLst/>
            <a:ahLst/>
            <a:cxnLst/>
            <a:rect l="l" t="t" r="r" b="b"/>
            <a:pathLst>
              <a:path w="2025392" h="609600">
                <a:moveTo>
                  <a:pt x="0" y="100584"/>
                </a:moveTo>
                <a:lnTo>
                  <a:pt x="0" y="512063"/>
                </a:lnTo>
                <a:lnTo>
                  <a:pt x="10667" y="553212"/>
                </a:lnTo>
                <a:lnTo>
                  <a:pt x="36575" y="585215"/>
                </a:lnTo>
                <a:lnTo>
                  <a:pt x="73151" y="605027"/>
                </a:lnTo>
                <a:lnTo>
                  <a:pt x="102107" y="609600"/>
                </a:lnTo>
                <a:lnTo>
                  <a:pt x="1927856" y="609600"/>
                </a:lnTo>
                <a:lnTo>
                  <a:pt x="1969004" y="598931"/>
                </a:lnTo>
                <a:lnTo>
                  <a:pt x="2001008" y="573024"/>
                </a:lnTo>
                <a:lnTo>
                  <a:pt x="2020820" y="536448"/>
                </a:lnTo>
                <a:lnTo>
                  <a:pt x="2025392" y="507491"/>
                </a:lnTo>
                <a:lnTo>
                  <a:pt x="2025392" y="96012"/>
                </a:lnTo>
                <a:lnTo>
                  <a:pt x="2014724" y="54863"/>
                </a:lnTo>
                <a:lnTo>
                  <a:pt x="1988816" y="22860"/>
                </a:lnTo>
                <a:lnTo>
                  <a:pt x="1952240" y="3048"/>
                </a:lnTo>
                <a:lnTo>
                  <a:pt x="1923284" y="0"/>
                </a:lnTo>
                <a:lnTo>
                  <a:pt x="97535" y="0"/>
                </a:lnTo>
                <a:lnTo>
                  <a:pt x="56387" y="10667"/>
                </a:lnTo>
                <a:lnTo>
                  <a:pt x="24383" y="36575"/>
                </a:lnTo>
                <a:lnTo>
                  <a:pt x="4571" y="73151"/>
                </a:lnTo>
                <a:lnTo>
                  <a:pt x="0" y="100584"/>
                </a:lnTo>
                <a:close/>
              </a:path>
            </a:pathLst>
          </a:custGeom>
          <a:solidFill>
            <a:srgbClr val="ADDA8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95409" y="4463795"/>
            <a:ext cx="2025392" cy="609600"/>
          </a:xfrm>
          <a:custGeom>
            <a:avLst/>
            <a:gdLst/>
            <a:ahLst/>
            <a:cxnLst/>
            <a:rect l="l" t="t" r="r" b="b"/>
            <a:pathLst>
              <a:path w="2025392" h="609600">
                <a:moveTo>
                  <a:pt x="0" y="102108"/>
                </a:moveTo>
                <a:lnTo>
                  <a:pt x="0" y="513588"/>
                </a:lnTo>
                <a:lnTo>
                  <a:pt x="10668" y="554736"/>
                </a:lnTo>
                <a:lnTo>
                  <a:pt x="36576" y="586740"/>
                </a:lnTo>
                <a:lnTo>
                  <a:pt x="73152" y="606552"/>
                </a:lnTo>
                <a:lnTo>
                  <a:pt x="102108" y="609600"/>
                </a:lnTo>
                <a:lnTo>
                  <a:pt x="1927856" y="609600"/>
                </a:lnTo>
                <a:lnTo>
                  <a:pt x="1969004" y="598932"/>
                </a:lnTo>
                <a:lnTo>
                  <a:pt x="2001008" y="574548"/>
                </a:lnTo>
                <a:lnTo>
                  <a:pt x="2020820" y="537972"/>
                </a:lnTo>
                <a:lnTo>
                  <a:pt x="2025392" y="509016"/>
                </a:lnTo>
                <a:lnTo>
                  <a:pt x="2025392" y="97536"/>
                </a:lnTo>
                <a:lnTo>
                  <a:pt x="2014724" y="56387"/>
                </a:lnTo>
                <a:lnTo>
                  <a:pt x="1988816" y="24384"/>
                </a:lnTo>
                <a:lnTo>
                  <a:pt x="1952240" y="4572"/>
                </a:lnTo>
                <a:lnTo>
                  <a:pt x="1923284" y="0"/>
                </a:lnTo>
                <a:lnTo>
                  <a:pt x="97536" y="1524"/>
                </a:lnTo>
                <a:lnTo>
                  <a:pt x="56388" y="12192"/>
                </a:lnTo>
                <a:lnTo>
                  <a:pt x="24384" y="36576"/>
                </a:lnTo>
                <a:lnTo>
                  <a:pt x="4571" y="73152"/>
                </a:lnTo>
                <a:lnTo>
                  <a:pt x="0" y="102108"/>
                </a:lnTo>
                <a:close/>
              </a:path>
            </a:pathLst>
          </a:custGeom>
          <a:solidFill>
            <a:srgbClr val="D994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921386" y="2845307"/>
            <a:ext cx="70104" cy="1135380"/>
          </a:xfrm>
          <a:custGeom>
            <a:avLst/>
            <a:gdLst/>
            <a:ahLst/>
            <a:cxnLst/>
            <a:rect l="l" t="t" r="r" b="b"/>
            <a:pathLst>
              <a:path w="70104" h="1135380">
                <a:moveTo>
                  <a:pt x="0" y="0"/>
                </a:moveTo>
                <a:lnTo>
                  <a:pt x="0" y="1135380"/>
                </a:lnTo>
                <a:lnTo>
                  <a:pt x="70104" y="1135380"/>
                </a:lnTo>
                <a:lnTo>
                  <a:pt x="7010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026542" y="2278379"/>
            <a:ext cx="947928" cy="2269236"/>
          </a:xfrm>
          <a:custGeom>
            <a:avLst/>
            <a:gdLst/>
            <a:ahLst/>
            <a:cxnLst/>
            <a:rect l="l" t="t" r="r" b="b"/>
            <a:pathLst>
              <a:path w="947928" h="2269236">
                <a:moveTo>
                  <a:pt x="387095" y="1702308"/>
                </a:moveTo>
                <a:lnTo>
                  <a:pt x="387095" y="2269236"/>
                </a:lnTo>
                <a:lnTo>
                  <a:pt x="947928" y="1135380"/>
                </a:lnTo>
                <a:lnTo>
                  <a:pt x="387095" y="0"/>
                </a:lnTo>
                <a:lnTo>
                  <a:pt x="387095" y="566927"/>
                </a:lnTo>
                <a:lnTo>
                  <a:pt x="0" y="566927"/>
                </a:lnTo>
                <a:lnTo>
                  <a:pt x="0" y="1702308"/>
                </a:lnTo>
                <a:lnTo>
                  <a:pt x="387095" y="1702308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868808" y="2845307"/>
            <a:ext cx="0" cy="1135380"/>
          </a:xfrm>
          <a:custGeom>
            <a:avLst/>
            <a:gdLst/>
            <a:ahLst/>
            <a:cxnLst/>
            <a:rect l="l" t="t" r="r" b="b"/>
            <a:pathLst>
              <a:path h="1135379">
                <a:moveTo>
                  <a:pt x="0" y="0"/>
                </a:moveTo>
                <a:lnTo>
                  <a:pt x="0" y="1135380"/>
                </a:lnTo>
              </a:path>
            </a:pathLst>
          </a:custGeom>
          <a:ln w="36322">
            <a:solidFill>
              <a:srgbClr val="001F5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632070" y="2830067"/>
            <a:ext cx="2057400" cy="870204"/>
          </a:xfrm>
          <a:custGeom>
            <a:avLst/>
            <a:gdLst/>
            <a:ahLst/>
            <a:cxnLst/>
            <a:rect l="l" t="t" r="r" b="b"/>
            <a:pathLst>
              <a:path w="2057400" h="870203">
                <a:moveTo>
                  <a:pt x="0" y="144780"/>
                </a:moveTo>
                <a:lnTo>
                  <a:pt x="0" y="728472"/>
                </a:lnTo>
                <a:lnTo>
                  <a:pt x="7620" y="771144"/>
                </a:lnTo>
                <a:lnTo>
                  <a:pt x="25908" y="807720"/>
                </a:lnTo>
                <a:lnTo>
                  <a:pt x="54864" y="838200"/>
                </a:lnTo>
                <a:lnTo>
                  <a:pt x="89916" y="859536"/>
                </a:lnTo>
                <a:lnTo>
                  <a:pt x="131064" y="870204"/>
                </a:lnTo>
                <a:lnTo>
                  <a:pt x="1915668" y="870204"/>
                </a:lnTo>
                <a:lnTo>
                  <a:pt x="1958340" y="864108"/>
                </a:lnTo>
                <a:lnTo>
                  <a:pt x="1994916" y="845820"/>
                </a:lnTo>
                <a:lnTo>
                  <a:pt x="2025396" y="816863"/>
                </a:lnTo>
                <a:lnTo>
                  <a:pt x="2046732" y="781812"/>
                </a:lnTo>
                <a:lnTo>
                  <a:pt x="2057400" y="740663"/>
                </a:lnTo>
                <a:lnTo>
                  <a:pt x="2057400" y="143256"/>
                </a:lnTo>
                <a:lnTo>
                  <a:pt x="2051303" y="100584"/>
                </a:lnTo>
                <a:lnTo>
                  <a:pt x="2033016" y="62484"/>
                </a:lnTo>
                <a:lnTo>
                  <a:pt x="2004060" y="32004"/>
                </a:lnTo>
                <a:lnTo>
                  <a:pt x="1969008" y="10668"/>
                </a:lnTo>
                <a:lnTo>
                  <a:pt x="1927860" y="0"/>
                </a:lnTo>
                <a:lnTo>
                  <a:pt x="143256" y="0"/>
                </a:lnTo>
                <a:lnTo>
                  <a:pt x="100584" y="7620"/>
                </a:lnTo>
                <a:lnTo>
                  <a:pt x="64008" y="25908"/>
                </a:lnTo>
                <a:lnTo>
                  <a:pt x="33527" y="53340"/>
                </a:lnTo>
                <a:lnTo>
                  <a:pt x="12192" y="88392"/>
                </a:lnTo>
                <a:lnTo>
                  <a:pt x="1524" y="131064"/>
                </a:lnTo>
                <a:lnTo>
                  <a:pt x="0" y="144780"/>
                </a:lnTo>
                <a:close/>
              </a:path>
            </a:pathLst>
          </a:custGeom>
          <a:solidFill>
            <a:srgbClr val="006FB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656454" y="3595115"/>
            <a:ext cx="2025396" cy="777239"/>
          </a:xfrm>
          <a:custGeom>
            <a:avLst/>
            <a:gdLst/>
            <a:ahLst/>
            <a:cxnLst/>
            <a:rect l="l" t="t" r="r" b="b"/>
            <a:pathLst>
              <a:path w="2025396" h="777239">
                <a:moveTo>
                  <a:pt x="0" y="129539"/>
                </a:moveTo>
                <a:lnTo>
                  <a:pt x="0" y="653796"/>
                </a:lnTo>
                <a:lnTo>
                  <a:pt x="9143" y="696467"/>
                </a:lnTo>
                <a:lnTo>
                  <a:pt x="30479" y="731520"/>
                </a:lnTo>
                <a:lnTo>
                  <a:pt x="62483" y="757427"/>
                </a:lnTo>
                <a:lnTo>
                  <a:pt x="100583" y="774191"/>
                </a:lnTo>
                <a:lnTo>
                  <a:pt x="129539" y="777239"/>
                </a:lnTo>
                <a:lnTo>
                  <a:pt x="1895855" y="777239"/>
                </a:lnTo>
                <a:lnTo>
                  <a:pt x="1943100" y="768096"/>
                </a:lnTo>
                <a:lnTo>
                  <a:pt x="1978152" y="746760"/>
                </a:lnTo>
                <a:lnTo>
                  <a:pt x="2005583" y="714756"/>
                </a:lnTo>
                <a:lnTo>
                  <a:pt x="2022348" y="676656"/>
                </a:lnTo>
                <a:lnTo>
                  <a:pt x="2025396" y="647700"/>
                </a:lnTo>
                <a:lnTo>
                  <a:pt x="2025396" y="129539"/>
                </a:lnTo>
                <a:lnTo>
                  <a:pt x="2016252" y="82296"/>
                </a:lnTo>
                <a:lnTo>
                  <a:pt x="1994915" y="45720"/>
                </a:lnTo>
                <a:lnTo>
                  <a:pt x="1962911" y="19812"/>
                </a:lnTo>
                <a:lnTo>
                  <a:pt x="1924811" y="3048"/>
                </a:lnTo>
                <a:lnTo>
                  <a:pt x="1895855" y="0"/>
                </a:lnTo>
                <a:lnTo>
                  <a:pt x="129539" y="0"/>
                </a:lnTo>
                <a:lnTo>
                  <a:pt x="82296" y="9144"/>
                </a:lnTo>
                <a:lnTo>
                  <a:pt x="45720" y="30479"/>
                </a:lnTo>
                <a:lnTo>
                  <a:pt x="19811" y="62484"/>
                </a:lnTo>
                <a:lnTo>
                  <a:pt x="3048" y="100584"/>
                </a:lnTo>
                <a:lnTo>
                  <a:pt x="0" y="129539"/>
                </a:lnTo>
                <a:close/>
              </a:path>
            </a:pathLst>
          </a:custGeom>
          <a:solidFill>
            <a:srgbClr val="B2A0C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624450" y="4279391"/>
            <a:ext cx="2057400" cy="870203"/>
          </a:xfrm>
          <a:custGeom>
            <a:avLst/>
            <a:gdLst/>
            <a:ahLst/>
            <a:cxnLst/>
            <a:rect l="l" t="t" r="r" b="b"/>
            <a:pathLst>
              <a:path w="2057400" h="870203">
                <a:moveTo>
                  <a:pt x="0" y="144780"/>
                </a:moveTo>
                <a:lnTo>
                  <a:pt x="0" y="728472"/>
                </a:lnTo>
                <a:lnTo>
                  <a:pt x="6095" y="771144"/>
                </a:lnTo>
                <a:lnTo>
                  <a:pt x="24383" y="807720"/>
                </a:lnTo>
                <a:lnTo>
                  <a:pt x="53339" y="838200"/>
                </a:lnTo>
                <a:lnTo>
                  <a:pt x="88391" y="859536"/>
                </a:lnTo>
                <a:lnTo>
                  <a:pt x="129539" y="870203"/>
                </a:lnTo>
                <a:lnTo>
                  <a:pt x="1914143" y="870203"/>
                </a:lnTo>
                <a:lnTo>
                  <a:pt x="1956815" y="864108"/>
                </a:lnTo>
                <a:lnTo>
                  <a:pt x="1993391" y="845820"/>
                </a:lnTo>
                <a:lnTo>
                  <a:pt x="2023871" y="816863"/>
                </a:lnTo>
                <a:lnTo>
                  <a:pt x="2045207" y="781812"/>
                </a:lnTo>
                <a:lnTo>
                  <a:pt x="2055876" y="740663"/>
                </a:lnTo>
                <a:lnTo>
                  <a:pt x="2057400" y="725424"/>
                </a:lnTo>
                <a:lnTo>
                  <a:pt x="2057400" y="143256"/>
                </a:lnTo>
                <a:lnTo>
                  <a:pt x="2049779" y="100584"/>
                </a:lnTo>
                <a:lnTo>
                  <a:pt x="2031491" y="62484"/>
                </a:lnTo>
                <a:lnTo>
                  <a:pt x="2002535" y="32003"/>
                </a:lnTo>
                <a:lnTo>
                  <a:pt x="1967483" y="10668"/>
                </a:lnTo>
                <a:lnTo>
                  <a:pt x="1926335" y="1524"/>
                </a:lnTo>
                <a:lnTo>
                  <a:pt x="1911095" y="0"/>
                </a:lnTo>
                <a:lnTo>
                  <a:pt x="141731" y="0"/>
                </a:lnTo>
                <a:lnTo>
                  <a:pt x="99059" y="7620"/>
                </a:lnTo>
                <a:lnTo>
                  <a:pt x="62483" y="25908"/>
                </a:lnTo>
                <a:lnTo>
                  <a:pt x="32003" y="53339"/>
                </a:lnTo>
                <a:lnTo>
                  <a:pt x="10667" y="89915"/>
                </a:lnTo>
                <a:lnTo>
                  <a:pt x="0" y="131063"/>
                </a:lnTo>
                <a:lnTo>
                  <a:pt x="0" y="144780"/>
                </a:lnTo>
                <a:close/>
              </a:path>
            </a:pathLst>
          </a:custGeom>
          <a:solidFill>
            <a:srgbClr val="D994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298570" y="3209543"/>
            <a:ext cx="91439" cy="1135379"/>
          </a:xfrm>
          <a:custGeom>
            <a:avLst/>
            <a:gdLst/>
            <a:ahLst/>
            <a:cxnLst/>
            <a:rect l="l" t="t" r="r" b="b"/>
            <a:pathLst>
              <a:path w="91439" h="1135379">
                <a:moveTo>
                  <a:pt x="0" y="0"/>
                </a:moveTo>
                <a:lnTo>
                  <a:pt x="0" y="1135379"/>
                </a:lnTo>
                <a:lnTo>
                  <a:pt x="91439" y="1135379"/>
                </a:lnTo>
                <a:lnTo>
                  <a:pt x="91439" y="0"/>
                </a:lnTo>
                <a:lnTo>
                  <a:pt x="0" y="0"/>
                </a:lnTo>
                <a:close/>
              </a:path>
            </a:pathLst>
          </a:custGeom>
          <a:solidFill>
            <a:srgbClr val="79C04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434206" y="2642615"/>
            <a:ext cx="1222248" cy="2269235"/>
          </a:xfrm>
          <a:custGeom>
            <a:avLst/>
            <a:gdLst/>
            <a:ahLst/>
            <a:cxnLst/>
            <a:rect l="l" t="t" r="r" b="b"/>
            <a:pathLst>
              <a:path w="1222248" h="2269235">
                <a:moveTo>
                  <a:pt x="498348" y="1702308"/>
                </a:moveTo>
                <a:lnTo>
                  <a:pt x="498348" y="2269236"/>
                </a:lnTo>
                <a:lnTo>
                  <a:pt x="1222248" y="1133856"/>
                </a:lnTo>
                <a:lnTo>
                  <a:pt x="498348" y="0"/>
                </a:lnTo>
                <a:lnTo>
                  <a:pt x="498348" y="566928"/>
                </a:lnTo>
                <a:lnTo>
                  <a:pt x="0" y="566928"/>
                </a:lnTo>
                <a:lnTo>
                  <a:pt x="0" y="1702308"/>
                </a:lnTo>
                <a:lnTo>
                  <a:pt x="498348" y="1702308"/>
                </a:lnTo>
                <a:close/>
              </a:path>
            </a:pathLst>
          </a:custGeom>
          <a:solidFill>
            <a:srgbClr val="79C04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231514" y="3209543"/>
            <a:ext cx="0" cy="1135379"/>
          </a:xfrm>
          <a:custGeom>
            <a:avLst/>
            <a:gdLst/>
            <a:ahLst/>
            <a:cxnLst/>
            <a:rect l="l" t="t" r="r" b="b"/>
            <a:pathLst>
              <a:path h="1135379">
                <a:moveTo>
                  <a:pt x="0" y="0"/>
                </a:moveTo>
                <a:lnTo>
                  <a:pt x="0" y="1135379"/>
                </a:lnTo>
              </a:path>
            </a:pathLst>
          </a:custGeom>
          <a:ln w="46990">
            <a:solidFill>
              <a:srgbClr val="79C04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937638" y="6615684"/>
            <a:ext cx="629412" cy="4343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553344" y="1022476"/>
            <a:ext cx="3661533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fr-FR" sz="4000" b="1" spc="-344" baseline="3413" dirty="0" smtClean="0">
                <a:latin typeface="Calibri"/>
                <a:cs typeface="Calibri"/>
              </a:rPr>
              <a:t>Intégration d’Equipe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32691" y="2041159"/>
            <a:ext cx="1132398" cy="5725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150"/>
              </a:lnSpc>
              <a:spcBef>
                <a:spcPts val="107"/>
              </a:spcBef>
            </a:pPr>
            <a:r>
              <a:rPr sz="2000" b="1" spc="-4" dirty="0" smtClean="0">
                <a:solidFill>
                  <a:srgbClr val="006EC0"/>
                </a:solidFill>
                <a:latin typeface="Arial"/>
                <a:cs typeface="Arial"/>
              </a:rPr>
              <a:t>S</a:t>
            </a:r>
            <a:r>
              <a:rPr sz="2000" b="1" spc="4" dirty="0" smtClean="0">
                <a:solidFill>
                  <a:srgbClr val="006EC0"/>
                </a:solidFill>
                <a:latin typeface="Arial"/>
                <a:cs typeface="Arial"/>
              </a:rPr>
              <a:t>t</a:t>
            </a:r>
            <a:r>
              <a:rPr sz="2000" b="1" spc="0" dirty="0" smtClean="0">
                <a:solidFill>
                  <a:srgbClr val="006EC0"/>
                </a:solidFill>
                <a:latin typeface="Arial"/>
                <a:cs typeface="Arial"/>
              </a:rPr>
              <a:t>ra</a:t>
            </a:r>
            <a:r>
              <a:rPr sz="2000" b="1" spc="4" dirty="0" smtClean="0">
                <a:solidFill>
                  <a:srgbClr val="006EC0"/>
                </a:solidFill>
                <a:latin typeface="Arial"/>
                <a:cs typeface="Arial"/>
              </a:rPr>
              <a:t>t</a:t>
            </a:r>
            <a:r>
              <a:rPr sz="2000" b="1" spc="0" dirty="0" smtClean="0">
                <a:solidFill>
                  <a:srgbClr val="006EC0"/>
                </a:solidFill>
                <a:latin typeface="Arial"/>
                <a:cs typeface="Arial"/>
              </a:rPr>
              <a:t>eg</a:t>
            </a:r>
            <a:r>
              <a:rPr sz="2000" b="1" spc="-14" dirty="0" smtClean="0">
                <a:solidFill>
                  <a:srgbClr val="006EC0"/>
                </a:solidFill>
                <a:latin typeface="Arial"/>
                <a:cs typeface="Arial"/>
              </a:rPr>
              <a:t>i</a:t>
            </a:r>
            <a:r>
              <a:rPr sz="2000" b="1" spc="0" dirty="0" smtClean="0">
                <a:solidFill>
                  <a:srgbClr val="006EC0"/>
                </a:solidFill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  <a:p>
            <a:pPr marL="87591" marR="120396" algn="ctr">
              <a:lnSpc>
                <a:spcPct val="95825"/>
              </a:lnSpc>
            </a:pPr>
            <a:r>
              <a:rPr sz="2000" b="1" spc="0" dirty="0" smtClean="0">
                <a:solidFill>
                  <a:srgbClr val="006EC0"/>
                </a:solidFill>
                <a:latin typeface="Arial"/>
                <a:cs typeface="Arial"/>
              </a:rPr>
              <a:t>Qua</a:t>
            </a:r>
            <a:r>
              <a:rPr sz="2000" b="1" spc="-4" dirty="0" smtClean="0">
                <a:solidFill>
                  <a:srgbClr val="006EC0"/>
                </a:solidFill>
                <a:latin typeface="Arial"/>
                <a:cs typeface="Arial"/>
              </a:rPr>
              <a:t>l</a:t>
            </a:r>
            <a:r>
              <a:rPr sz="2000" b="1" spc="-14" dirty="0" smtClean="0">
                <a:solidFill>
                  <a:srgbClr val="006EC0"/>
                </a:solidFill>
                <a:latin typeface="Arial"/>
                <a:cs typeface="Arial"/>
              </a:rPr>
              <a:t>i</a:t>
            </a:r>
            <a:r>
              <a:rPr sz="2000" b="1" spc="4" dirty="0" smtClean="0">
                <a:solidFill>
                  <a:srgbClr val="006EC0"/>
                </a:solidFill>
                <a:latin typeface="Arial"/>
                <a:cs typeface="Arial"/>
              </a:rPr>
              <a:t>t</a:t>
            </a:r>
            <a:r>
              <a:rPr sz="2000" b="1" spc="0" dirty="0" smtClean="0">
                <a:solidFill>
                  <a:srgbClr val="006EC0"/>
                </a:solidFill>
                <a:latin typeface="Arial"/>
                <a:cs typeface="Arial"/>
              </a:rPr>
              <a:t>y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22916" y="2531202"/>
            <a:ext cx="1823564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Net</a:t>
            </a:r>
            <a:r>
              <a:rPr sz="1600" spc="-25" dirty="0" smtClean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600" spc="-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1600" spc="-49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4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600" spc="-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spc="4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ept</a:t>
            </a:r>
            <a:r>
              <a:rPr sz="1600" spc="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113145" y="3157566"/>
            <a:ext cx="1125331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1600" spc="-3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4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600" spc="-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ob</a:t>
            </a:r>
            <a:r>
              <a:rPr sz="1600" spc="4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em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49636" y="3253578"/>
            <a:ext cx="992301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4" dirty="0" smtClean="0">
                <a:solidFill>
                  <a:srgbClr val="FFFFFF"/>
                </a:solidFill>
                <a:latin typeface="Arial"/>
                <a:cs typeface="Arial"/>
              </a:rPr>
              <a:t>KP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spc="4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1600" spc="4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1600" spc="-4" dirty="0" smtClean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90869" y="3876894"/>
            <a:ext cx="981272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-4" dirty="0" smtClean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ua</a:t>
            </a:r>
            <a:r>
              <a:rPr sz="1600" spc="4" dirty="0" smtClean="0">
                <a:solidFill>
                  <a:srgbClr val="FFFFFF"/>
                </a:solidFill>
                <a:latin typeface="Arial"/>
                <a:cs typeface="Arial"/>
              </a:rPr>
              <a:t>li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ty</a:t>
            </a:r>
            <a:r>
              <a:rPr sz="1600" spc="-12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4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65103" y="3950046"/>
            <a:ext cx="360282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4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18073" y="4608413"/>
            <a:ext cx="1494139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-4" dirty="0" smtClean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ua</a:t>
            </a:r>
            <a:r>
              <a:rPr sz="1600" spc="4" dirty="0" smtClean="0">
                <a:solidFill>
                  <a:srgbClr val="FFFFFF"/>
                </a:solidFill>
                <a:latin typeface="Arial"/>
                <a:cs typeface="Arial"/>
              </a:rPr>
              <a:t>li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ty</a:t>
            </a:r>
            <a:r>
              <a:rPr sz="1600" spc="-7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600" spc="-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og</a:t>
            </a:r>
            <a:r>
              <a:rPr sz="1600" spc="-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am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87152" y="4661753"/>
            <a:ext cx="1071549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600" spc="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600" spc="4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spc="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nts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98570" y="3209543"/>
            <a:ext cx="91439" cy="11353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921386" y="2845307"/>
            <a:ext cx="70104" cy="11353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769499" y="345948"/>
            <a:ext cx="9153144" cy="68656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89313" y="1618487"/>
            <a:ext cx="5527548" cy="4507992"/>
          </a:xfrm>
          <a:custGeom>
            <a:avLst/>
            <a:gdLst/>
            <a:ahLst/>
            <a:cxnLst/>
            <a:rect l="l" t="t" r="r" b="b"/>
            <a:pathLst>
              <a:path w="5527548" h="4507992">
                <a:moveTo>
                  <a:pt x="0" y="0"/>
                </a:moveTo>
                <a:lnTo>
                  <a:pt x="0" y="4507992"/>
                </a:lnTo>
                <a:lnTo>
                  <a:pt x="5527548" y="4507992"/>
                </a:lnTo>
                <a:lnTo>
                  <a:pt x="55275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81691" y="1612392"/>
            <a:ext cx="5538216" cy="45186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63405" y="1592579"/>
            <a:ext cx="5577836" cy="4559808"/>
          </a:xfrm>
          <a:custGeom>
            <a:avLst/>
            <a:gdLst/>
            <a:ahLst/>
            <a:cxnLst/>
            <a:rect l="l" t="t" r="r" b="b"/>
            <a:pathLst>
              <a:path w="5577836" h="4559808">
                <a:moveTo>
                  <a:pt x="5573264" y="4559808"/>
                </a:moveTo>
                <a:lnTo>
                  <a:pt x="5577836" y="4553711"/>
                </a:lnTo>
                <a:lnTo>
                  <a:pt x="5577836" y="4547615"/>
                </a:lnTo>
                <a:lnTo>
                  <a:pt x="5565644" y="4533899"/>
                </a:lnTo>
                <a:lnTo>
                  <a:pt x="5565644" y="25907"/>
                </a:lnTo>
                <a:lnTo>
                  <a:pt x="5553452" y="13715"/>
                </a:lnTo>
                <a:lnTo>
                  <a:pt x="25907" y="13716"/>
                </a:lnTo>
                <a:lnTo>
                  <a:pt x="5553452" y="13715"/>
                </a:lnTo>
                <a:lnTo>
                  <a:pt x="5577836" y="13715"/>
                </a:lnTo>
                <a:lnTo>
                  <a:pt x="5577836" y="6095"/>
                </a:lnTo>
                <a:lnTo>
                  <a:pt x="5573264" y="0"/>
                </a:lnTo>
                <a:lnTo>
                  <a:pt x="12191" y="0"/>
                </a:lnTo>
                <a:lnTo>
                  <a:pt x="10667" y="0"/>
                </a:lnTo>
                <a:lnTo>
                  <a:pt x="10667" y="591121"/>
                </a:lnTo>
                <a:lnTo>
                  <a:pt x="12191" y="25908"/>
                </a:lnTo>
                <a:lnTo>
                  <a:pt x="5553452" y="25907"/>
                </a:lnTo>
                <a:lnTo>
                  <a:pt x="5553452" y="4547615"/>
                </a:lnTo>
                <a:lnTo>
                  <a:pt x="10668" y="4553700"/>
                </a:lnTo>
                <a:lnTo>
                  <a:pt x="10668" y="4559808"/>
                </a:lnTo>
                <a:lnTo>
                  <a:pt x="5573264" y="4559808"/>
                </a:lnTo>
                <a:close/>
              </a:path>
              <a:path w="5577836" h="4559808">
                <a:moveTo>
                  <a:pt x="5553452" y="4547615"/>
                </a:moveTo>
                <a:lnTo>
                  <a:pt x="25908" y="4547616"/>
                </a:lnTo>
                <a:lnTo>
                  <a:pt x="12192" y="4533900"/>
                </a:lnTo>
                <a:lnTo>
                  <a:pt x="10668" y="4535614"/>
                </a:lnTo>
                <a:lnTo>
                  <a:pt x="10668" y="4553700"/>
                </a:lnTo>
                <a:lnTo>
                  <a:pt x="5553452" y="4547615"/>
                </a:lnTo>
                <a:close/>
              </a:path>
              <a:path w="5577836" h="4559808">
                <a:moveTo>
                  <a:pt x="5553452" y="4547615"/>
                </a:moveTo>
                <a:lnTo>
                  <a:pt x="5553452" y="4533900"/>
                </a:lnTo>
                <a:lnTo>
                  <a:pt x="25908" y="4533900"/>
                </a:lnTo>
                <a:lnTo>
                  <a:pt x="25907" y="25907"/>
                </a:lnTo>
                <a:lnTo>
                  <a:pt x="12191" y="25908"/>
                </a:lnTo>
                <a:lnTo>
                  <a:pt x="10667" y="591121"/>
                </a:lnTo>
                <a:lnTo>
                  <a:pt x="10668" y="4535614"/>
                </a:lnTo>
                <a:lnTo>
                  <a:pt x="12192" y="4533900"/>
                </a:lnTo>
                <a:lnTo>
                  <a:pt x="25908" y="4547616"/>
                </a:lnTo>
                <a:lnTo>
                  <a:pt x="5553452" y="4547615"/>
                </a:lnTo>
                <a:close/>
              </a:path>
              <a:path w="5577836" h="4559808">
                <a:moveTo>
                  <a:pt x="5577836" y="13715"/>
                </a:moveTo>
                <a:lnTo>
                  <a:pt x="5553452" y="13715"/>
                </a:lnTo>
                <a:lnTo>
                  <a:pt x="25907" y="13716"/>
                </a:lnTo>
                <a:lnTo>
                  <a:pt x="5553452" y="13715"/>
                </a:lnTo>
                <a:lnTo>
                  <a:pt x="5565644" y="25907"/>
                </a:lnTo>
                <a:lnTo>
                  <a:pt x="5565644" y="4533899"/>
                </a:lnTo>
                <a:lnTo>
                  <a:pt x="5577836" y="4547615"/>
                </a:lnTo>
                <a:lnTo>
                  <a:pt x="5577836" y="13715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37638" y="6615684"/>
            <a:ext cx="629412" cy="4343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351919" y="902080"/>
            <a:ext cx="853706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b="1" spc="-4" baseline="3413" dirty="0" smtClean="0">
                <a:latin typeface="Calibri"/>
                <a:cs typeface="Calibri"/>
              </a:rPr>
              <a:t>E</a:t>
            </a:r>
            <a:r>
              <a:rPr sz="6000" b="1" spc="4" baseline="3413" dirty="0" smtClean="0">
                <a:latin typeface="Calibri"/>
                <a:cs typeface="Calibri"/>
              </a:rPr>
              <a:t>2</a:t>
            </a:r>
            <a:r>
              <a:rPr sz="6000" b="1" spc="0" baseline="3413" dirty="0" smtClean="0">
                <a:latin typeface="Calibri"/>
                <a:cs typeface="Calibri"/>
              </a:rPr>
              <a:t>E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19331" y="902080"/>
            <a:ext cx="1060149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b="1" spc="-4" baseline="3413" dirty="0" smtClean="0">
                <a:latin typeface="Calibri"/>
                <a:cs typeface="Calibri"/>
              </a:rPr>
              <a:t>CE</a:t>
            </a:r>
            <a:r>
              <a:rPr sz="6000" b="1" spc="0" baseline="3413" dirty="0" smtClean="0">
                <a:latin typeface="Calibri"/>
                <a:cs typeface="Calibri"/>
              </a:rPr>
              <a:t>M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79423" y="1359280"/>
            <a:ext cx="2909813" cy="417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1255" marR="26746">
              <a:lnSpc>
                <a:spcPts val="1530"/>
              </a:lnSpc>
              <a:spcBef>
                <a:spcPts val="76"/>
              </a:spcBef>
            </a:pPr>
            <a:r>
              <a:rPr sz="2100" b="1" spc="-24" baseline="1950" smtClean="0">
                <a:solidFill>
                  <a:srgbClr val="4E81BD"/>
                </a:solidFill>
                <a:latin typeface="Calibri"/>
                <a:cs typeface="Calibri"/>
              </a:rPr>
              <a:t> </a:t>
            </a:r>
            <a:r>
              <a:rPr sz="2100" b="1" spc="4" baseline="195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100" b="1" spc="-9" baseline="195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100" b="1" spc="0" baseline="195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100" b="1" spc="4" baseline="1950" smtClean="0">
                <a:solidFill>
                  <a:srgbClr val="4E81BD"/>
                </a:solidFill>
                <a:latin typeface="Calibri"/>
                <a:cs typeface="Calibri"/>
              </a:rPr>
              <a:t>initi</a:t>
            </a:r>
            <a:r>
              <a:rPr sz="2100" b="1" spc="0" baseline="1950" smtClean="0">
                <a:solidFill>
                  <a:srgbClr val="4E81BD"/>
                </a:solidFill>
                <a:latin typeface="Calibri"/>
                <a:cs typeface="Calibri"/>
              </a:rPr>
              <a:t>on</a:t>
            </a:r>
            <a:r>
              <a:rPr lang="fr-FR" sz="2100" b="1" spc="0" baseline="1950" dirty="0" smtClean="0">
                <a:solidFill>
                  <a:srgbClr val="4E81BD"/>
                </a:solidFill>
                <a:latin typeface="Calibri"/>
                <a:cs typeface="Calibri"/>
              </a:rPr>
              <a:t> des huit(8) pierres de touche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680"/>
              </a:lnSpc>
              <a:spcBef>
                <a:spcPts val="7"/>
              </a:spcBef>
            </a:pPr>
            <a:r>
              <a:rPr sz="2100" b="1" spc="0" baseline="1950" dirty="0" smtClean="0">
                <a:solidFill>
                  <a:srgbClr val="4E81BD"/>
                </a:solidFill>
                <a:latin typeface="Calibri"/>
                <a:cs typeface="Calibri"/>
              </a:rPr>
              <a:t>W</a:t>
            </a:r>
            <a:r>
              <a:rPr sz="2100" b="1" spc="4" baseline="19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2100" b="1" spc="-9" baseline="19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100" b="1" spc="0" baseline="19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100" b="1" spc="-9" baseline="1950" dirty="0" smtClean="0">
                <a:solidFill>
                  <a:srgbClr val="4E81BD"/>
                </a:solidFill>
                <a:latin typeface="Calibri"/>
                <a:cs typeface="Calibri"/>
              </a:rPr>
              <a:t> </a:t>
            </a:r>
            <a:r>
              <a:rPr sz="2100" spc="0" baseline="1950" smtClean="0">
                <a:latin typeface="Calibri"/>
                <a:cs typeface="Calibri"/>
              </a:rPr>
              <a:t>–</a:t>
            </a:r>
            <a:r>
              <a:rPr sz="2100" spc="-9" baseline="1950" smtClean="0">
                <a:latin typeface="Calibri"/>
                <a:cs typeface="Calibri"/>
              </a:rPr>
              <a:t> </a:t>
            </a:r>
            <a:r>
              <a:rPr lang="fr-FR" sz="2100" spc="0" baseline="1950" dirty="0" smtClean="0">
                <a:latin typeface="Calibri"/>
                <a:cs typeface="Calibri"/>
              </a:rPr>
              <a:t>le client voulait-il savoir</a:t>
            </a:r>
            <a:r>
              <a:rPr sz="2100" spc="0" baseline="1950" smtClean="0">
                <a:latin typeface="Calibri"/>
                <a:cs typeface="Calibri"/>
              </a:rPr>
              <a:t>?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13500" y="2025650"/>
            <a:ext cx="2245723" cy="417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2100" b="1" spc="4" baseline="1950" dirty="0" smtClean="0">
                <a:solidFill>
                  <a:srgbClr val="4E81BD"/>
                </a:solidFill>
                <a:latin typeface="Calibri"/>
                <a:cs typeface="Calibri"/>
              </a:rPr>
              <a:t>Fin</a:t>
            </a:r>
            <a:r>
              <a:rPr sz="2100" b="1" spc="0" baseline="19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100" b="1" spc="-24" baseline="1950" dirty="0" smtClean="0">
                <a:solidFill>
                  <a:srgbClr val="4E81BD"/>
                </a:solidFill>
                <a:latin typeface="Calibri"/>
                <a:cs typeface="Calibri"/>
              </a:rPr>
              <a:t> </a:t>
            </a:r>
            <a:r>
              <a:rPr sz="2100" spc="0" baseline="1950" smtClean="0">
                <a:latin typeface="Calibri"/>
                <a:cs typeface="Calibri"/>
              </a:rPr>
              <a:t>–</a:t>
            </a:r>
            <a:r>
              <a:rPr sz="2100" spc="4" baseline="1950" smtClean="0">
                <a:latin typeface="Calibri"/>
                <a:cs typeface="Calibri"/>
              </a:rPr>
              <a:t> </a:t>
            </a:r>
            <a:r>
              <a:rPr lang="fr-FR" sz="2100" spc="0" baseline="1950" dirty="0" smtClean="0">
                <a:latin typeface="Calibri"/>
                <a:cs typeface="Calibri"/>
              </a:rPr>
              <a:t>Le client ne peut pas trouver la marque /le produit/le</a:t>
            </a:r>
            <a:r>
              <a:rPr lang="fr-FR" spc="0" dirty="0" smtClean="0">
                <a:latin typeface="Calibri"/>
                <a:cs typeface="Calibri"/>
              </a:rPr>
              <a:t> </a:t>
            </a:r>
            <a:r>
              <a:rPr lang="fr-FR" sz="1600" spc="0" dirty="0" smtClean="0">
                <a:latin typeface="Calibri"/>
                <a:cs typeface="Calibri"/>
              </a:rPr>
              <a:t>menu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79423" y="2639439"/>
            <a:ext cx="3297999" cy="417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2100" b="1" spc="4" baseline="195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100" b="1" spc="-9" baseline="195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100" b="1" spc="4" baseline="195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100" spc="0" baseline="1950" smtClean="0">
                <a:latin typeface="Calibri"/>
                <a:cs typeface="Calibri"/>
              </a:rPr>
              <a:t>-</a:t>
            </a:r>
            <a:r>
              <a:rPr sz="2100" spc="-24" baseline="1950" smtClean="0">
                <a:latin typeface="Calibri"/>
                <a:cs typeface="Calibri"/>
              </a:rPr>
              <a:t> </a:t>
            </a:r>
            <a:r>
              <a:rPr lang="fr-FR" sz="2100" spc="-4" baseline="1950" dirty="0" smtClean="0">
                <a:cs typeface="Calibri"/>
              </a:rPr>
              <a:t>Le client a décidé d’utiliser quelque chose mais il ne peut pas l’avoir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79423" y="3279519"/>
            <a:ext cx="3452762" cy="417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2100" b="1" spc="-4" baseline="19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100" b="1" spc="-9" baseline="19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100" b="1" spc="0" baseline="19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100" b="1" spc="-9" baseline="1950" dirty="0" smtClean="0">
                <a:solidFill>
                  <a:srgbClr val="4E81BD"/>
                </a:solidFill>
                <a:latin typeface="Calibri"/>
                <a:cs typeface="Calibri"/>
              </a:rPr>
              <a:t> </a:t>
            </a:r>
            <a:r>
              <a:rPr sz="2100" b="1" spc="4" baseline="195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100" b="1" spc="0" baseline="195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100" b="1" spc="-14" baseline="1950" smtClean="0">
                <a:solidFill>
                  <a:srgbClr val="4E81BD"/>
                </a:solidFill>
                <a:latin typeface="Calibri"/>
                <a:cs typeface="Calibri"/>
              </a:rPr>
              <a:t> </a:t>
            </a:r>
            <a:r>
              <a:rPr sz="2100" spc="0" baseline="1950" smtClean="0">
                <a:latin typeface="Calibri"/>
                <a:cs typeface="Calibri"/>
              </a:rPr>
              <a:t>–</a:t>
            </a:r>
            <a:r>
              <a:rPr lang="fr-FR" sz="2100" spc="0" baseline="1950" dirty="0" smtClean="0">
                <a:latin typeface="Calibri"/>
                <a:cs typeface="Calibri"/>
              </a:rPr>
              <a:t>Le client obtient le service mais il ne peut pas le configurer</a:t>
            </a:r>
            <a:r>
              <a:rPr sz="2100" spc="4" baseline="1950" smtClean="0">
                <a:latin typeface="Calibri"/>
                <a:cs typeface="Calibri"/>
              </a:rPr>
              <a:t> 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79423" y="3919599"/>
            <a:ext cx="3194884" cy="417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2100" b="1" spc="-4" baseline="19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100" b="1" spc="4" baseline="19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100" b="1" spc="0" baseline="19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100" b="1" spc="-14" baseline="1950" dirty="0" smtClean="0">
                <a:solidFill>
                  <a:srgbClr val="4E81BD"/>
                </a:solidFill>
                <a:latin typeface="Calibri"/>
                <a:cs typeface="Calibri"/>
              </a:rPr>
              <a:t> </a:t>
            </a:r>
            <a:r>
              <a:rPr sz="2100" spc="0" baseline="1950" smtClean="0">
                <a:latin typeface="Calibri"/>
                <a:cs typeface="Calibri"/>
              </a:rPr>
              <a:t>–</a:t>
            </a:r>
            <a:r>
              <a:rPr sz="2100" spc="4" baseline="1950" smtClean="0">
                <a:latin typeface="Calibri"/>
                <a:cs typeface="Calibri"/>
              </a:rPr>
              <a:t> </a:t>
            </a:r>
            <a:r>
              <a:rPr lang="fr-FR" baseline="1950" dirty="0" smtClean="0">
                <a:cs typeface="Calibri"/>
              </a:rPr>
              <a:t>L e client configure le</a:t>
            </a:r>
            <a:r>
              <a:rPr lang="fr-FR" dirty="0" smtClean="0">
                <a:cs typeface="Calibri"/>
              </a:rPr>
              <a:t> service mais il ne peut pas l’utiliser</a:t>
            </a:r>
            <a:endParaRPr>
              <a:latin typeface="Calibri"/>
              <a:cs typeface="Calibri"/>
            </a:endParaRPr>
          </a:p>
          <a:p>
            <a:pPr marL="12700" marR="26746">
              <a:lnSpc>
                <a:spcPts val="1680"/>
              </a:lnSpc>
              <a:spcBef>
                <a:spcPts val="7"/>
              </a:spcBef>
            </a:pP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79423" y="4559679"/>
            <a:ext cx="3070758" cy="417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2100" b="1" spc="-29" baseline="19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100" b="1" spc="-19" baseline="19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100" b="1" spc="0" baseline="1950" dirty="0" smtClean="0">
                <a:solidFill>
                  <a:srgbClr val="4E81BD"/>
                </a:solidFill>
                <a:latin typeface="Calibri"/>
                <a:cs typeface="Calibri"/>
              </a:rPr>
              <a:t>y</a:t>
            </a:r>
            <a:r>
              <a:rPr sz="2100" b="1" spc="-9" baseline="1950" dirty="0" smtClean="0">
                <a:solidFill>
                  <a:srgbClr val="4E81BD"/>
                </a:solidFill>
                <a:latin typeface="Calibri"/>
                <a:cs typeface="Calibri"/>
              </a:rPr>
              <a:t> F</a:t>
            </a:r>
            <a:r>
              <a:rPr sz="2100" b="1" spc="0" baseline="1950" dirty="0" smtClean="0">
                <a:solidFill>
                  <a:srgbClr val="4E81BD"/>
                </a:solidFill>
                <a:latin typeface="Calibri"/>
                <a:cs typeface="Calibri"/>
              </a:rPr>
              <a:t>or</a:t>
            </a:r>
            <a:r>
              <a:rPr sz="2100" b="1" spc="-24" baseline="1950" dirty="0" smtClean="0">
                <a:solidFill>
                  <a:srgbClr val="4E81BD"/>
                </a:solidFill>
                <a:latin typeface="Calibri"/>
                <a:cs typeface="Calibri"/>
              </a:rPr>
              <a:t> </a:t>
            </a:r>
            <a:r>
              <a:rPr sz="2100" b="1" spc="0" baseline="1950" smtClean="0">
                <a:latin typeface="Calibri"/>
                <a:cs typeface="Calibri"/>
              </a:rPr>
              <a:t>-</a:t>
            </a:r>
            <a:r>
              <a:rPr sz="2100" b="1" spc="-14" baseline="1950" smtClean="0">
                <a:latin typeface="Calibri"/>
                <a:cs typeface="Calibri"/>
              </a:rPr>
              <a:t> </a:t>
            </a:r>
            <a:r>
              <a:rPr lang="fr-FR" baseline="1950" dirty="0" smtClean="0">
                <a:cs typeface="Calibri"/>
              </a:rPr>
              <a:t>L e client ne peut pas payer le service</a:t>
            </a:r>
            <a:r>
              <a:rPr lang="fr-FR" dirty="0" smtClean="0">
                <a:cs typeface="Calibri"/>
              </a:rPr>
              <a:t> </a:t>
            </a:r>
            <a:r>
              <a:rPr lang="fr-FR" sz="1600" dirty="0" smtClean="0">
                <a:cs typeface="Calibri"/>
              </a:rPr>
              <a:t>ou le produit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79423" y="5199758"/>
            <a:ext cx="2893270" cy="417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2100" b="1" spc="4" baseline="19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100" b="1" spc="-9" baseline="19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100" b="1" spc="0" baseline="19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100" b="1" spc="-24" baseline="1950" dirty="0" smtClean="0">
                <a:solidFill>
                  <a:srgbClr val="4E81BD"/>
                </a:solidFill>
                <a:latin typeface="Calibri"/>
                <a:cs typeface="Calibri"/>
              </a:rPr>
              <a:t> </a:t>
            </a:r>
            <a:r>
              <a:rPr sz="2100" b="1" spc="0" baseline="1950" dirty="0" smtClean="0">
                <a:solidFill>
                  <a:srgbClr val="4E81BD"/>
                </a:solidFill>
                <a:latin typeface="Calibri"/>
                <a:cs typeface="Calibri"/>
              </a:rPr>
              <a:t>He</a:t>
            </a:r>
            <a:r>
              <a:rPr sz="2100" b="1" spc="4" baseline="19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100" b="1" spc="0" baseline="19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100" b="1" spc="-14" baseline="1950" dirty="0" smtClean="0">
                <a:solidFill>
                  <a:srgbClr val="4E81BD"/>
                </a:solidFill>
                <a:latin typeface="Calibri"/>
                <a:cs typeface="Calibri"/>
              </a:rPr>
              <a:t> </a:t>
            </a:r>
            <a:r>
              <a:rPr sz="2100" spc="0" baseline="1950" smtClean="0">
                <a:latin typeface="Calibri"/>
                <a:cs typeface="Calibri"/>
              </a:rPr>
              <a:t>–</a:t>
            </a:r>
            <a:r>
              <a:rPr sz="2100" spc="4" baseline="1950" smtClean="0">
                <a:latin typeface="Calibri"/>
                <a:cs typeface="Calibri"/>
              </a:rPr>
              <a:t> </a:t>
            </a:r>
            <a:r>
              <a:rPr lang="fr-FR" sz="2000" baseline="1950" dirty="0" smtClean="0">
                <a:cs typeface="Calibri"/>
              </a:rPr>
              <a:t>L e client  ne peut bénéficier de l’assistance</a:t>
            </a:r>
            <a:r>
              <a:rPr lang="fr-FR" sz="2000" dirty="0" smtClean="0">
                <a:cs typeface="Calibri"/>
              </a:rPr>
              <a:t> </a:t>
            </a:r>
            <a:r>
              <a:rPr lang="fr-FR" sz="1700" dirty="0" smtClean="0">
                <a:cs typeface="Calibri"/>
              </a:rPr>
              <a:t>approprié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479423" y="5839838"/>
            <a:ext cx="3388539" cy="417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2100" b="1" spc="-4" baseline="1950" dirty="0" smtClean="0">
                <a:solidFill>
                  <a:srgbClr val="4E81BD"/>
                </a:solidFill>
                <a:latin typeface="Calibri"/>
                <a:cs typeface="Calibri"/>
              </a:rPr>
              <a:t>St</a:t>
            </a:r>
            <a:r>
              <a:rPr sz="2100" b="1" spc="0" baseline="1950" dirty="0" smtClean="0">
                <a:solidFill>
                  <a:srgbClr val="4E81BD"/>
                </a:solidFill>
                <a:latin typeface="Calibri"/>
                <a:cs typeface="Calibri"/>
              </a:rPr>
              <a:t>op</a:t>
            </a:r>
            <a:r>
              <a:rPr sz="2100" b="1" spc="-14" baseline="1950" dirty="0" smtClean="0">
                <a:solidFill>
                  <a:srgbClr val="4E81BD"/>
                </a:solidFill>
                <a:latin typeface="Calibri"/>
                <a:cs typeface="Calibri"/>
              </a:rPr>
              <a:t> </a:t>
            </a:r>
            <a:r>
              <a:rPr sz="2100" spc="0" baseline="1950" smtClean="0">
                <a:latin typeface="Calibri"/>
                <a:cs typeface="Calibri"/>
              </a:rPr>
              <a:t>–</a:t>
            </a:r>
            <a:r>
              <a:rPr sz="2100" spc="-9" baseline="1950" smtClean="0">
                <a:latin typeface="Calibri"/>
                <a:cs typeface="Calibri"/>
              </a:rPr>
              <a:t> </a:t>
            </a:r>
            <a:r>
              <a:rPr lang="fr-FR" sz="2100" baseline="1950" dirty="0" smtClean="0">
                <a:cs typeface="Calibri"/>
              </a:rPr>
              <a:t>L e client veut désactiver le service mais il ne le peut pas 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769499" y="345948"/>
            <a:ext cx="9153144" cy="68656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189866" y="2334767"/>
            <a:ext cx="3506724" cy="3505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99039" y="6010656"/>
            <a:ext cx="117347" cy="1188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694566" y="6010656"/>
            <a:ext cx="117348" cy="1188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359030" y="6010656"/>
            <a:ext cx="117348" cy="11887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967106" y="6010656"/>
            <a:ext cx="117348" cy="1188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771778" y="6010656"/>
            <a:ext cx="117348" cy="11887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401190" y="6010656"/>
            <a:ext cx="118872" cy="11887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405506" y="6013704"/>
            <a:ext cx="111251" cy="111251"/>
          </a:xfrm>
          <a:custGeom>
            <a:avLst/>
            <a:gdLst/>
            <a:ahLst/>
            <a:cxnLst/>
            <a:rect l="l" t="t" r="r" b="b"/>
            <a:pathLst>
              <a:path w="111251" h="111251">
                <a:moveTo>
                  <a:pt x="0" y="0"/>
                </a:moveTo>
                <a:lnTo>
                  <a:pt x="0" y="111251"/>
                </a:lnTo>
                <a:lnTo>
                  <a:pt x="111251" y="111251"/>
                </a:lnTo>
                <a:lnTo>
                  <a:pt x="11125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514978" y="6010655"/>
            <a:ext cx="117348" cy="11887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60470" y="3208019"/>
            <a:ext cx="3381756" cy="2031492"/>
          </a:xfrm>
          <a:custGeom>
            <a:avLst/>
            <a:gdLst/>
            <a:ahLst/>
            <a:cxnLst/>
            <a:rect l="l" t="t" r="r" b="b"/>
            <a:pathLst>
              <a:path w="3381755" h="2031492">
                <a:moveTo>
                  <a:pt x="0" y="0"/>
                </a:moveTo>
                <a:lnTo>
                  <a:pt x="0" y="2031492"/>
                </a:lnTo>
                <a:lnTo>
                  <a:pt x="3381756" y="2031492"/>
                </a:lnTo>
                <a:lnTo>
                  <a:pt x="338175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48278" y="3195827"/>
            <a:ext cx="3406140" cy="2055876"/>
          </a:xfrm>
          <a:custGeom>
            <a:avLst/>
            <a:gdLst/>
            <a:ahLst/>
            <a:cxnLst/>
            <a:rect l="l" t="t" r="r" b="b"/>
            <a:pathLst>
              <a:path w="3406140" h="2055876">
                <a:moveTo>
                  <a:pt x="12192" y="0"/>
                </a:moveTo>
                <a:lnTo>
                  <a:pt x="6096" y="0"/>
                </a:lnTo>
                <a:lnTo>
                  <a:pt x="0" y="4572"/>
                </a:lnTo>
                <a:lnTo>
                  <a:pt x="0" y="2043684"/>
                </a:lnTo>
                <a:lnTo>
                  <a:pt x="12192" y="24384"/>
                </a:lnTo>
                <a:lnTo>
                  <a:pt x="3380231" y="24383"/>
                </a:lnTo>
                <a:lnTo>
                  <a:pt x="3380232" y="2043684"/>
                </a:lnTo>
                <a:lnTo>
                  <a:pt x="0" y="2051303"/>
                </a:lnTo>
                <a:lnTo>
                  <a:pt x="6096" y="2055876"/>
                </a:lnTo>
                <a:lnTo>
                  <a:pt x="3400043" y="2055876"/>
                </a:lnTo>
                <a:lnTo>
                  <a:pt x="3406140" y="2051303"/>
                </a:lnTo>
                <a:lnTo>
                  <a:pt x="3406140" y="2043684"/>
                </a:lnTo>
                <a:lnTo>
                  <a:pt x="3393948" y="2031491"/>
                </a:lnTo>
                <a:lnTo>
                  <a:pt x="3393948" y="24384"/>
                </a:lnTo>
                <a:lnTo>
                  <a:pt x="3380232" y="12192"/>
                </a:lnTo>
                <a:lnTo>
                  <a:pt x="25908" y="12192"/>
                </a:lnTo>
                <a:lnTo>
                  <a:pt x="3406140" y="12192"/>
                </a:lnTo>
                <a:lnTo>
                  <a:pt x="3406140" y="4572"/>
                </a:lnTo>
                <a:lnTo>
                  <a:pt x="3400043" y="0"/>
                </a:lnTo>
                <a:lnTo>
                  <a:pt x="121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248278" y="5227319"/>
            <a:ext cx="3380232" cy="19812"/>
          </a:xfrm>
          <a:custGeom>
            <a:avLst/>
            <a:gdLst/>
            <a:ahLst/>
            <a:cxnLst/>
            <a:rect l="l" t="t" r="r" b="b"/>
            <a:pathLst>
              <a:path w="3380232" h="19812">
                <a:moveTo>
                  <a:pt x="25908" y="12192"/>
                </a:moveTo>
                <a:lnTo>
                  <a:pt x="12192" y="0"/>
                </a:lnTo>
                <a:lnTo>
                  <a:pt x="0" y="12192"/>
                </a:lnTo>
                <a:lnTo>
                  <a:pt x="0" y="19812"/>
                </a:lnTo>
                <a:lnTo>
                  <a:pt x="3380232" y="12192"/>
                </a:lnTo>
                <a:lnTo>
                  <a:pt x="25908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248278" y="3220211"/>
            <a:ext cx="3380232" cy="2019299"/>
          </a:xfrm>
          <a:custGeom>
            <a:avLst/>
            <a:gdLst/>
            <a:ahLst/>
            <a:cxnLst/>
            <a:rect l="l" t="t" r="r" b="b"/>
            <a:pathLst>
              <a:path w="3380232" h="2019300">
                <a:moveTo>
                  <a:pt x="3380232" y="2019300"/>
                </a:moveTo>
                <a:lnTo>
                  <a:pt x="3380231" y="2007107"/>
                </a:lnTo>
                <a:lnTo>
                  <a:pt x="25908" y="2007108"/>
                </a:lnTo>
                <a:lnTo>
                  <a:pt x="25908" y="0"/>
                </a:lnTo>
                <a:lnTo>
                  <a:pt x="12192" y="0"/>
                </a:lnTo>
                <a:lnTo>
                  <a:pt x="0" y="2019300"/>
                </a:lnTo>
                <a:lnTo>
                  <a:pt x="12192" y="2007107"/>
                </a:lnTo>
                <a:lnTo>
                  <a:pt x="25908" y="2019300"/>
                </a:lnTo>
                <a:lnTo>
                  <a:pt x="3380232" y="2019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274186" y="3208019"/>
            <a:ext cx="3380231" cy="2031492"/>
          </a:xfrm>
          <a:custGeom>
            <a:avLst/>
            <a:gdLst/>
            <a:ahLst/>
            <a:cxnLst/>
            <a:rect l="l" t="t" r="r" b="b"/>
            <a:pathLst>
              <a:path w="3380231" h="2031492">
                <a:moveTo>
                  <a:pt x="0" y="0"/>
                </a:moveTo>
                <a:lnTo>
                  <a:pt x="3354324" y="0"/>
                </a:lnTo>
                <a:lnTo>
                  <a:pt x="3368040" y="12192"/>
                </a:lnTo>
                <a:lnTo>
                  <a:pt x="3368040" y="2019300"/>
                </a:lnTo>
                <a:lnTo>
                  <a:pt x="3380231" y="2031492"/>
                </a:lnTo>
                <a:lnTo>
                  <a:pt x="338023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556638" y="2081783"/>
            <a:ext cx="736092" cy="199644"/>
          </a:xfrm>
          <a:custGeom>
            <a:avLst/>
            <a:gdLst/>
            <a:ahLst/>
            <a:cxnLst/>
            <a:rect l="l" t="t" r="r" b="b"/>
            <a:pathLst>
              <a:path w="736092" h="199644">
                <a:moveTo>
                  <a:pt x="0" y="0"/>
                </a:moveTo>
                <a:lnTo>
                  <a:pt x="0" y="199644"/>
                </a:lnTo>
                <a:lnTo>
                  <a:pt x="736092" y="199644"/>
                </a:lnTo>
                <a:lnTo>
                  <a:pt x="73609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292730" y="2081783"/>
            <a:ext cx="595883" cy="199644"/>
          </a:xfrm>
          <a:custGeom>
            <a:avLst/>
            <a:gdLst/>
            <a:ahLst/>
            <a:cxnLst/>
            <a:rect l="l" t="t" r="r" b="b"/>
            <a:pathLst>
              <a:path w="595883" h="199644">
                <a:moveTo>
                  <a:pt x="0" y="0"/>
                </a:moveTo>
                <a:lnTo>
                  <a:pt x="0" y="199644"/>
                </a:lnTo>
                <a:lnTo>
                  <a:pt x="595883" y="199644"/>
                </a:lnTo>
                <a:lnTo>
                  <a:pt x="59588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888614" y="2081783"/>
            <a:ext cx="457200" cy="199644"/>
          </a:xfrm>
          <a:custGeom>
            <a:avLst/>
            <a:gdLst/>
            <a:ahLst/>
            <a:cxnLst/>
            <a:rect l="l" t="t" r="r" b="b"/>
            <a:pathLst>
              <a:path w="457200" h="199644">
                <a:moveTo>
                  <a:pt x="0" y="0"/>
                </a:moveTo>
                <a:lnTo>
                  <a:pt x="0" y="199644"/>
                </a:lnTo>
                <a:lnTo>
                  <a:pt x="457200" y="199644"/>
                </a:lnTo>
                <a:lnTo>
                  <a:pt x="4572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345814" y="2081783"/>
            <a:ext cx="659892" cy="199644"/>
          </a:xfrm>
          <a:custGeom>
            <a:avLst/>
            <a:gdLst/>
            <a:ahLst/>
            <a:cxnLst/>
            <a:rect l="l" t="t" r="r" b="b"/>
            <a:pathLst>
              <a:path w="659892" h="199644">
                <a:moveTo>
                  <a:pt x="0" y="0"/>
                </a:moveTo>
                <a:lnTo>
                  <a:pt x="0" y="199644"/>
                </a:lnTo>
                <a:lnTo>
                  <a:pt x="659892" y="199644"/>
                </a:lnTo>
                <a:lnTo>
                  <a:pt x="65989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005706" y="2081783"/>
            <a:ext cx="455675" cy="199644"/>
          </a:xfrm>
          <a:custGeom>
            <a:avLst/>
            <a:gdLst/>
            <a:ahLst/>
            <a:cxnLst/>
            <a:rect l="l" t="t" r="r" b="b"/>
            <a:pathLst>
              <a:path w="455675" h="199644">
                <a:moveTo>
                  <a:pt x="0" y="0"/>
                </a:moveTo>
                <a:lnTo>
                  <a:pt x="0" y="199644"/>
                </a:lnTo>
                <a:lnTo>
                  <a:pt x="455675" y="199644"/>
                </a:lnTo>
                <a:lnTo>
                  <a:pt x="45567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461382" y="2081783"/>
            <a:ext cx="659892" cy="199644"/>
          </a:xfrm>
          <a:custGeom>
            <a:avLst/>
            <a:gdLst/>
            <a:ahLst/>
            <a:cxnLst/>
            <a:rect l="l" t="t" r="r" b="b"/>
            <a:pathLst>
              <a:path w="659892" h="199644">
                <a:moveTo>
                  <a:pt x="0" y="0"/>
                </a:moveTo>
                <a:lnTo>
                  <a:pt x="0" y="199644"/>
                </a:lnTo>
                <a:lnTo>
                  <a:pt x="659892" y="199644"/>
                </a:lnTo>
                <a:lnTo>
                  <a:pt x="65989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121274" y="2081783"/>
            <a:ext cx="524255" cy="199644"/>
          </a:xfrm>
          <a:custGeom>
            <a:avLst/>
            <a:gdLst/>
            <a:ahLst/>
            <a:cxnLst/>
            <a:rect l="l" t="t" r="r" b="b"/>
            <a:pathLst>
              <a:path w="524255" h="199644">
                <a:moveTo>
                  <a:pt x="0" y="0"/>
                </a:moveTo>
                <a:lnTo>
                  <a:pt x="0" y="199644"/>
                </a:lnTo>
                <a:lnTo>
                  <a:pt x="524255" y="199644"/>
                </a:lnTo>
                <a:lnTo>
                  <a:pt x="52425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645530" y="2081783"/>
            <a:ext cx="722376" cy="199644"/>
          </a:xfrm>
          <a:custGeom>
            <a:avLst/>
            <a:gdLst/>
            <a:ahLst/>
            <a:cxnLst/>
            <a:rect l="l" t="t" r="r" b="b"/>
            <a:pathLst>
              <a:path w="722376" h="199644">
                <a:moveTo>
                  <a:pt x="0" y="0"/>
                </a:moveTo>
                <a:lnTo>
                  <a:pt x="0" y="199644"/>
                </a:lnTo>
                <a:lnTo>
                  <a:pt x="722376" y="199643"/>
                </a:lnTo>
                <a:lnTo>
                  <a:pt x="72237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9367906" y="2081783"/>
            <a:ext cx="522731" cy="199644"/>
          </a:xfrm>
          <a:custGeom>
            <a:avLst/>
            <a:gdLst/>
            <a:ahLst/>
            <a:cxnLst/>
            <a:rect l="l" t="t" r="r" b="b"/>
            <a:pathLst>
              <a:path w="522731" h="199644">
                <a:moveTo>
                  <a:pt x="0" y="0"/>
                </a:moveTo>
                <a:lnTo>
                  <a:pt x="0" y="199643"/>
                </a:lnTo>
                <a:lnTo>
                  <a:pt x="522731" y="199643"/>
                </a:lnTo>
                <a:lnTo>
                  <a:pt x="52273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556638" y="2281428"/>
            <a:ext cx="736092" cy="192024"/>
          </a:xfrm>
          <a:custGeom>
            <a:avLst/>
            <a:gdLst/>
            <a:ahLst/>
            <a:cxnLst/>
            <a:rect l="l" t="t" r="r" b="b"/>
            <a:pathLst>
              <a:path w="736092" h="192024">
                <a:moveTo>
                  <a:pt x="0" y="0"/>
                </a:moveTo>
                <a:lnTo>
                  <a:pt x="0" y="192023"/>
                </a:lnTo>
                <a:lnTo>
                  <a:pt x="736092" y="192023"/>
                </a:lnTo>
                <a:lnTo>
                  <a:pt x="736092" y="0"/>
                </a:lnTo>
                <a:lnTo>
                  <a:pt x="0" y="0"/>
                </a:lnTo>
                <a:close/>
              </a:path>
            </a:pathLst>
          </a:custGeom>
          <a:solidFill>
            <a:srgbClr val="2F539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292730" y="2281428"/>
            <a:ext cx="595883" cy="192024"/>
          </a:xfrm>
          <a:custGeom>
            <a:avLst/>
            <a:gdLst/>
            <a:ahLst/>
            <a:cxnLst/>
            <a:rect l="l" t="t" r="r" b="b"/>
            <a:pathLst>
              <a:path w="595883" h="192024">
                <a:moveTo>
                  <a:pt x="0" y="0"/>
                </a:moveTo>
                <a:lnTo>
                  <a:pt x="0" y="192023"/>
                </a:lnTo>
                <a:lnTo>
                  <a:pt x="595883" y="192023"/>
                </a:lnTo>
                <a:lnTo>
                  <a:pt x="595883" y="0"/>
                </a:lnTo>
                <a:lnTo>
                  <a:pt x="0" y="0"/>
                </a:lnTo>
                <a:close/>
              </a:path>
            </a:pathLst>
          </a:custGeom>
          <a:solidFill>
            <a:srgbClr val="2F539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888614" y="2281428"/>
            <a:ext cx="457200" cy="192024"/>
          </a:xfrm>
          <a:custGeom>
            <a:avLst/>
            <a:gdLst/>
            <a:ahLst/>
            <a:cxnLst/>
            <a:rect l="l" t="t" r="r" b="b"/>
            <a:pathLst>
              <a:path w="457200" h="192024">
                <a:moveTo>
                  <a:pt x="0" y="0"/>
                </a:moveTo>
                <a:lnTo>
                  <a:pt x="0" y="192023"/>
                </a:lnTo>
                <a:lnTo>
                  <a:pt x="457200" y="192023"/>
                </a:lnTo>
                <a:lnTo>
                  <a:pt x="457200" y="0"/>
                </a:lnTo>
                <a:lnTo>
                  <a:pt x="0" y="0"/>
                </a:lnTo>
                <a:close/>
              </a:path>
            </a:pathLst>
          </a:custGeom>
          <a:solidFill>
            <a:srgbClr val="2F539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345814" y="2281428"/>
            <a:ext cx="659892" cy="192024"/>
          </a:xfrm>
          <a:custGeom>
            <a:avLst/>
            <a:gdLst/>
            <a:ahLst/>
            <a:cxnLst/>
            <a:rect l="l" t="t" r="r" b="b"/>
            <a:pathLst>
              <a:path w="659892" h="192024">
                <a:moveTo>
                  <a:pt x="0" y="0"/>
                </a:moveTo>
                <a:lnTo>
                  <a:pt x="0" y="192023"/>
                </a:lnTo>
                <a:lnTo>
                  <a:pt x="659892" y="192023"/>
                </a:lnTo>
                <a:lnTo>
                  <a:pt x="659892" y="0"/>
                </a:lnTo>
                <a:lnTo>
                  <a:pt x="0" y="0"/>
                </a:lnTo>
                <a:close/>
              </a:path>
            </a:pathLst>
          </a:custGeom>
          <a:solidFill>
            <a:srgbClr val="2F539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005706" y="2281428"/>
            <a:ext cx="455675" cy="192024"/>
          </a:xfrm>
          <a:custGeom>
            <a:avLst/>
            <a:gdLst/>
            <a:ahLst/>
            <a:cxnLst/>
            <a:rect l="l" t="t" r="r" b="b"/>
            <a:pathLst>
              <a:path w="455675" h="192024">
                <a:moveTo>
                  <a:pt x="0" y="0"/>
                </a:moveTo>
                <a:lnTo>
                  <a:pt x="0" y="192023"/>
                </a:lnTo>
                <a:lnTo>
                  <a:pt x="455675" y="192023"/>
                </a:lnTo>
                <a:lnTo>
                  <a:pt x="455675" y="0"/>
                </a:lnTo>
                <a:lnTo>
                  <a:pt x="0" y="0"/>
                </a:lnTo>
                <a:close/>
              </a:path>
            </a:pathLst>
          </a:custGeom>
          <a:solidFill>
            <a:srgbClr val="2F539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461382" y="2281428"/>
            <a:ext cx="659892" cy="192024"/>
          </a:xfrm>
          <a:custGeom>
            <a:avLst/>
            <a:gdLst/>
            <a:ahLst/>
            <a:cxnLst/>
            <a:rect l="l" t="t" r="r" b="b"/>
            <a:pathLst>
              <a:path w="659892" h="192024">
                <a:moveTo>
                  <a:pt x="0" y="0"/>
                </a:moveTo>
                <a:lnTo>
                  <a:pt x="0" y="192023"/>
                </a:lnTo>
                <a:lnTo>
                  <a:pt x="659892" y="192023"/>
                </a:lnTo>
                <a:lnTo>
                  <a:pt x="659892" y="0"/>
                </a:lnTo>
                <a:lnTo>
                  <a:pt x="0" y="0"/>
                </a:lnTo>
                <a:close/>
              </a:path>
            </a:pathLst>
          </a:custGeom>
          <a:solidFill>
            <a:srgbClr val="2F539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121274" y="2281428"/>
            <a:ext cx="524255" cy="192024"/>
          </a:xfrm>
          <a:custGeom>
            <a:avLst/>
            <a:gdLst/>
            <a:ahLst/>
            <a:cxnLst/>
            <a:rect l="l" t="t" r="r" b="b"/>
            <a:pathLst>
              <a:path w="524255" h="192024">
                <a:moveTo>
                  <a:pt x="0" y="0"/>
                </a:moveTo>
                <a:lnTo>
                  <a:pt x="0" y="192023"/>
                </a:lnTo>
                <a:lnTo>
                  <a:pt x="524255" y="192023"/>
                </a:lnTo>
                <a:lnTo>
                  <a:pt x="524255" y="0"/>
                </a:lnTo>
                <a:lnTo>
                  <a:pt x="0" y="0"/>
                </a:lnTo>
                <a:close/>
              </a:path>
            </a:pathLst>
          </a:custGeom>
          <a:solidFill>
            <a:srgbClr val="2F539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645530" y="2281427"/>
            <a:ext cx="722376" cy="192024"/>
          </a:xfrm>
          <a:custGeom>
            <a:avLst/>
            <a:gdLst/>
            <a:ahLst/>
            <a:cxnLst/>
            <a:rect l="l" t="t" r="r" b="b"/>
            <a:pathLst>
              <a:path w="722376" h="192024">
                <a:moveTo>
                  <a:pt x="0" y="0"/>
                </a:moveTo>
                <a:lnTo>
                  <a:pt x="0" y="192024"/>
                </a:lnTo>
                <a:lnTo>
                  <a:pt x="722376" y="192024"/>
                </a:lnTo>
                <a:lnTo>
                  <a:pt x="722376" y="0"/>
                </a:lnTo>
                <a:lnTo>
                  <a:pt x="0" y="0"/>
                </a:lnTo>
                <a:close/>
              </a:path>
            </a:pathLst>
          </a:custGeom>
          <a:solidFill>
            <a:srgbClr val="2F539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9367906" y="2281427"/>
            <a:ext cx="522731" cy="192024"/>
          </a:xfrm>
          <a:custGeom>
            <a:avLst/>
            <a:gdLst/>
            <a:ahLst/>
            <a:cxnLst/>
            <a:rect l="l" t="t" r="r" b="b"/>
            <a:pathLst>
              <a:path w="522731" h="192024">
                <a:moveTo>
                  <a:pt x="0" y="0"/>
                </a:moveTo>
                <a:lnTo>
                  <a:pt x="0" y="192024"/>
                </a:lnTo>
                <a:lnTo>
                  <a:pt x="522731" y="192024"/>
                </a:lnTo>
                <a:lnTo>
                  <a:pt x="522731" y="0"/>
                </a:lnTo>
                <a:lnTo>
                  <a:pt x="0" y="0"/>
                </a:lnTo>
                <a:close/>
              </a:path>
            </a:pathLst>
          </a:custGeom>
          <a:solidFill>
            <a:srgbClr val="2F539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556638" y="2281427"/>
            <a:ext cx="5334000" cy="0"/>
          </a:xfrm>
          <a:custGeom>
            <a:avLst/>
            <a:gdLst/>
            <a:ahLst/>
            <a:cxnLst/>
            <a:rect l="l" t="t" r="r" b="b"/>
            <a:pathLst>
              <a:path w="5334000">
                <a:moveTo>
                  <a:pt x="5334000" y="0"/>
                </a:moveTo>
                <a:lnTo>
                  <a:pt x="0" y="0"/>
                </a:lnTo>
              </a:path>
            </a:pathLst>
          </a:custGeom>
          <a:ln w="13461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937638" y="6615684"/>
            <a:ext cx="629412" cy="43433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511939" y="929131"/>
            <a:ext cx="1737356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65"/>
              </a:lnSpc>
              <a:spcBef>
                <a:spcPts val="188"/>
              </a:spcBef>
            </a:pPr>
            <a:r>
              <a:rPr sz="5400" b="1" spc="-4" baseline="3034" dirty="0" smtClean="0">
                <a:latin typeface="Calibri"/>
                <a:cs typeface="Calibri"/>
              </a:rPr>
              <a:t>E</a:t>
            </a:r>
            <a:r>
              <a:rPr sz="5400" b="1" spc="0" baseline="3034" dirty="0" smtClean="0">
                <a:latin typeface="Calibri"/>
                <a:cs typeface="Calibri"/>
              </a:rPr>
              <a:t>2E</a:t>
            </a:r>
            <a:r>
              <a:rPr sz="5400" b="1" spc="-14" baseline="3034" dirty="0" smtClean="0">
                <a:latin typeface="Calibri"/>
                <a:cs typeface="Calibri"/>
              </a:rPr>
              <a:t> </a:t>
            </a:r>
            <a:r>
              <a:rPr sz="5400" b="1" spc="0" baseline="3034" dirty="0" smtClean="0">
                <a:latin typeface="Calibri"/>
                <a:cs typeface="Calibri"/>
              </a:rPr>
              <a:t>C</a:t>
            </a:r>
            <a:r>
              <a:rPr sz="5400" b="1" spc="-4" baseline="3034" dirty="0" smtClean="0">
                <a:latin typeface="Calibri"/>
                <a:cs typeface="Calibri"/>
              </a:rPr>
              <a:t>E</a:t>
            </a:r>
            <a:r>
              <a:rPr sz="5400" b="1" spc="0" baseline="3034" dirty="0" smtClean="0">
                <a:latin typeface="Calibri"/>
                <a:cs typeface="Calibri"/>
              </a:rPr>
              <a:t>M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48088" y="1477771"/>
            <a:ext cx="4832212" cy="8526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3765"/>
              </a:lnSpc>
              <a:spcBef>
                <a:spcPts val="188"/>
              </a:spcBef>
            </a:pPr>
            <a:r>
              <a:rPr sz="3200" b="1" spc="-4" baseline="3034" smtClean="0">
                <a:latin typeface="Calibri"/>
                <a:cs typeface="Calibri"/>
              </a:rPr>
              <a:t>E</a:t>
            </a:r>
            <a:r>
              <a:rPr sz="3200" b="1" spc="0" baseline="3034" smtClean="0">
                <a:latin typeface="Calibri"/>
                <a:cs typeface="Calibri"/>
              </a:rPr>
              <a:t>xp</a:t>
            </a:r>
            <a:r>
              <a:rPr lang="fr-FR" sz="3200" b="1" spc="0" baseline="3034" dirty="0" smtClean="0">
                <a:latin typeface="Calibri"/>
                <a:cs typeface="Calibri"/>
              </a:rPr>
              <a:t>:</a:t>
            </a:r>
            <a:r>
              <a:rPr lang="fr-FR" sz="3200" b="1" spc="0" baseline="3034" dirty="0" err="1" smtClean="0">
                <a:latin typeface="Calibri"/>
                <a:cs typeface="Calibri"/>
              </a:rPr>
              <a:t>Repartition</a:t>
            </a:r>
            <a:r>
              <a:rPr lang="fr-FR" sz="3200" b="1" spc="0" baseline="3034" dirty="0" smtClean="0">
                <a:latin typeface="Calibri"/>
                <a:cs typeface="Calibri"/>
              </a:rPr>
              <a:t> des plaintes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97593" y="1477771"/>
            <a:ext cx="2318843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65"/>
              </a:lnSpc>
              <a:spcBef>
                <a:spcPts val="188"/>
              </a:spcBef>
            </a:pPr>
            <a:endParaRPr sz="3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40739" y="3282948"/>
            <a:ext cx="3154588" cy="18999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89">
              <a:lnSpc>
                <a:spcPts val="1935"/>
              </a:lnSpc>
              <a:spcBef>
                <a:spcPts val="96"/>
              </a:spcBef>
            </a:pPr>
            <a:r>
              <a:rPr lang="fr-FR" sz="2800" b="1" spc="-4" baseline="3034" dirty="0" smtClean="0">
                <a:latin typeface="Calibri"/>
                <a:cs typeface="Calibri"/>
              </a:rPr>
              <a:t>Ce diagramme classifie les plaintes contre lesquelles</a:t>
            </a:r>
            <a:r>
              <a:rPr lang="fr-FR" sz="2800" b="1" spc="-4" dirty="0" smtClean="0">
                <a:latin typeface="Calibri"/>
                <a:cs typeface="Calibri"/>
              </a:rPr>
              <a:t> </a:t>
            </a:r>
            <a:r>
              <a:rPr lang="fr-FR" b="1" spc="-4" dirty="0" smtClean="0">
                <a:latin typeface="Calibri"/>
                <a:cs typeface="Calibri"/>
              </a:rPr>
              <a:t>la pierre de touche est impactée.</a:t>
            </a:r>
          </a:p>
          <a:p>
            <a:pPr marL="12700" marR="34289">
              <a:lnSpc>
                <a:spcPts val="1935"/>
              </a:lnSpc>
              <a:spcBef>
                <a:spcPts val="96"/>
              </a:spcBef>
            </a:pPr>
            <a:r>
              <a:rPr lang="fr-FR" b="1" spc="-4" dirty="0" smtClean="0">
                <a:latin typeface="Calibri"/>
                <a:cs typeface="Calibri"/>
              </a:rPr>
              <a:t>Dans ce cas l’opération se focalisera plus sur la configuration et l’utilisation pour améliorer l’expérience du client</a:t>
            </a:r>
            <a:endParaRPr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88752" y="3866259"/>
            <a:ext cx="969528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b="1" spc="-4" baseline="3413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6000" b="1" spc="0" baseline="3413" dirty="0" smtClean="0">
                <a:solidFill>
                  <a:srgbClr val="4E81BD"/>
                </a:solidFill>
                <a:latin typeface="Calibri"/>
                <a:cs typeface="Calibri"/>
              </a:rPr>
              <a:t>oE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52456" y="5964806"/>
            <a:ext cx="509260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25"/>
              </a:lnSpc>
              <a:spcBef>
                <a:spcPts val="86"/>
              </a:spcBef>
            </a:pPr>
            <a:r>
              <a:rPr sz="2400" spc="9" baseline="3413" dirty="0" smtClean="0">
                <a:latin typeface="Calibri"/>
                <a:cs typeface="Calibri"/>
              </a:rPr>
              <a:t>W</a:t>
            </a:r>
            <a:r>
              <a:rPr sz="2400" spc="0" baseline="3413" dirty="0" smtClean="0">
                <a:latin typeface="Calibri"/>
                <a:cs typeface="Calibri"/>
              </a:rPr>
              <a:t>h</a:t>
            </a:r>
            <a:r>
              <a:rPr sz="2400" spc="4" baseline="3413" dirty="0" smtClean="0">
                <a:latin typeface="Calibri"/>
                <a:cs typeface="Calibri"/>
              </a:rPr>
              <a:t>a</a:t>
            </a:r>
            <a:r>
              <a:rPr sz="2400" spc="0" baseline="3413" dirty="0" smtClean="0">
                <a:latin typeface="Calibri"/>
                <a:cs typeface="Calibri"/>
              </a:rPr>
              <a:t>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47988" y="5964806"/>
            <a:ext cx="376965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25"/>
              </a:lnSpc>
              <a:spcBef>
                <a:spcPts val="86"/>
              </a:spcBef>
            </a:pPr>
            <a:r>
              <a:rPr sz="2400" spc="4" baseline="3413" dirty="0" smtClean="0">
                <a:latin typeface="Calibri"/>
                <a:cs typeface="Calibri"/>
              </a:rPr>
              <a:t>f</a:t>
            </a:r>
            <a:r>
              <a:rPr sz="2400" spc="-4" baseline="3413" dirty="0" smtClean="0">
                <a:latin typeface="Calibri"/>
                <a:cs typeface="Calibri"/>
              </a:rPr>
              <a:t>i</a:t>
            </a:r>
            <a:r>
              <a:rPr sz="2400" spc="0" baseline="3413" dirty="0" smtClean="0">
                <a:latin typeface="Calibri"/>
                <a:cs typeface="Calibri"/>
              </a:rPr>
              <a:t>nd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12452" y="5964806"/>
            <a:ext cx="320443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25"/>
              </a:lnSpc>
              <a:spcBef>
                <a:spcPts val="86"/>
              </a:spcBef>
            </a:pPr>
            <a:r>
              <a:rPr sz="2400" spc="4" baseline="3413" dirty="0" smtClean="0">
                <a:latin typeface="Calibri"/>
                <a:cs typeface="Calibri"/>
              </a:rPr>
              <a:t>g</a:t>
            </a:r>
            <a:r>
              <a:rPr sz="2400" spc="0" baseline="3413" dirty="0" smtClean="0">
                <a:latin typeface="Calibri"/>
                <a:cs typeface="Calibri"/>
              </a:rPr>
              <a:t>et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20528" y="5964806"/>
            <a:ext cx="517383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25"/>
              </a:lnSpc>
              <a:spcBef>
                <a:spcPts val="86"/>
              </a:spcBef>
            </a:pPr>
            <a:r>
              <a:rPr sz="2400" spc="0" baseline="3413" dirty="0" smtClean="0">
                <a:latin typeface="Calibri"/>
                <a:cs typeface="Calibri"/>
              </a:rPr>
              <a:t>s</a:t>
            </a:r>
            <a:r>
              <a:rPr sz="2400" spc="9" baseline="3413" dirty="0" smtClean="0">
                <a:latin typeface="Calibri"/>
                <a:cs typeface="Calibri"/>
              </a:rPr>
              <a:t>e</a:t>
            </a:r>
            <a:r>
              <a:rPr sz="2400" spc="-4" baseline="3413" dirty="0" smtClean="0">
                <a:latin typeface="Calibri"/>
                <a:cs typeface="Calibri"/>
              </a:rPr>
              <a:t>t</a:t>
            </a:r>
            <a:r>
              <a:rPr sz="2400" spc="0" baseline="3413" dirty="0" smtClean="0">
                <a:latin typeface="Calibri"/>
                <a:cs typeface="Calibri"/>
              </a:rPr>
              <a:t>up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25200" y="5964806"/>
            <a:ext cx="342480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25"/>
              </a:lnSpc>
              <a:spcBef>
                <a:spcPts val="86"/>
              </a:spcBef>
            </a:pPr>
            <a:r>
              <a:rPr sz="2400" spc="0" baseline="3413" dirty="0" smtClean="0">
                <a:latin typeface="Calibri"/>
                <a:cs typeface="Calibri"/>
              </a:rPr>
              <a:t>use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56135" y="5964806"/>
            <a:ext cx="667461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25"/>
              </a:lnSpc>
              <a:spcBef>
                <a:spcPts val="86"/>
              </a:spcBef>
            </a:pPr>
            <a:r>
              <a:rPr sz="2400" spc="4" baseline="3413" dirty="0" smtClean="0">
                <a:latin typeface="Calibri"/>
                <a:cs typeface="Calibri"/>
              </a:rPr>
              <a:t>Pa</a:t>
            </a:r>
            <a:r>
              <a:rPr sz="2400" spc="0" baseline="3413" dirty="0" smtClean="0">
                <a:latin typeface="Calibri"/>
                <a:cs typeface="Calibri"/>
              </a:rPr>
              <a:t>y</a:t>
            </a:r>
            <a:r>
              <a:rPr sz="2400" spc="-23" baseline="3413" dirty="0" smtClean="0">
                <a:latin typeface="Calibri"/>
                <a:cs typeface="Calibri"/>
              </a:rPr>
              <a:t> </a:t>
            </a:r>
            <a:r>
              <a:rPr sz="2400" spc="0" baseline="3413" dirty="0" smtClean="0">
                <a:latin typeface="Calibri"/>
                <a:cs typeface="Calibri"/>
              </a:rPr>
              <a:t>F</a:t>
            </a:r>
            <a:r>
              <a:rPr sz="2400" spc="9" baseline="3413" dirty="0" smtClean="0">
                <a:latin typeface="Calibri"/>
                <a:cs typeface="Calibri"/>
              </a:rPr>
              <a:t>o</a:t>
            </a:r>
            <a:r>
              <a:rPr sz="2400" spc="0" baseline="3413" dirty="0" smtClean="0">
                <a:latin typeface="Calibri"/>
                <a:cs typeface="Calibri"/>
              </a:rPr>
              <a:t>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55879" y="5964806"/>
            <a:ext cx="779607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25"/>
              </a:lnSpc>
              <a:spcBef>
                <a:spcPts val="86"/>
              </a:spcBef>
            </a:pPr>
            <a:r>
              <a:rPr sz="2400" spc="0" baseline="3413" dirty="0" smtClean="0">
                <a:latin typeface="Calibri"/>
                <a:cs typeface="Calibri"/>
              </a:rPr>
              <a:t>Get</a:t>
            </a:r>
            <a:r>
              <a:rPr sz="2400" spc="-12" baseline="3413" dirty="0" smtClean="0">
                <a:latin typeface="Calibri"/>
                <a:cs typeface="Calibri"/>
              </a:rPr>
              <a:t> </a:t>
            </a:r>
            <a:r>
              <a:rPr sz="2400" spc="0" baseline="3413" dirty="0" smtClean="0">
                <a:latin typeface="Calibri"/>
                <a:cs typeface="Calibri"/>
              </a:rPr>
              <a:t>H</a:t>
            </a:r>
            <a:r>
              <a:rPr sz="2400" spc="9" baseline="3413" dirty="0" smtClean="0">
                <a:latin typeface="Calibri"/>
                <a:cs typeface="Calibri"/>
              </a:rPr>
              <a:t>e</a:t>
            </a:r>
            <a:r>
              <a:rPr sz="2400" spc="-4" baseline="3413" dirty="0" smtClean="0">
                <a:latin typeface="Calibri"/>
                <a:cs typeface="Calibri"/>
              </a:rPr>
              <a:t>l</a:t>
            </a:r>
            <a:r>
              <a:rPr sz="2400" spc="0" baseline="3413" dirty="0" smtClean="0">
                <a:latin typeface="Calibri"/>
                <a:cs typeface="Calibri"/>
              </a:rPr>
              <a:t>p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68399" y="5964806"/>
            <a:ext cx="430362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25"/>
              </a:lnSpc>
              <a:spcBef>
                <a:spcPts val="86"/>
              </a:spcBef>
            </a:pPr>
            <a:r>
              <a:rPr sz="2400" spc="0" baseline="3413" dirty="0" smtClean="0">
                <a:latin typeface="Calibri"/>
                <a:cs typeface="Calibri"/>
              </a:rPr>
              <a:t>S</a:t>
            </a:r>
            <a:r>
              <a:rPr sz="2400" spc="4" baseline="3413" dirty="0" smtClean="0">
                <a:latin typeface="Calibri"/>
                <a:cs typeface="Calibri"/>
              </a:rPr>
              <a:t>t</a:t>
            </a:r>
            <a:r>
              <a:rPr sz="2400" spc="0" baseline="3413" dirty="0" smtClean="0">
                <a:latin typeface="Calibri"/>
                <a:cs typeface="Calibri"/>
              </a:rPr>
              <a:t>op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05506" y="6013704"/>
            <a:ext cx="111251" cy="1112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5"/>
              </a:spcBef>
            </a:pPr>
            <a:endParaRPr sz="850"/>
          </a:p>
        </p:txBody>
      </p:sp>
      <p:sp>
        <p:nvSpPr>
          <p:cNvPr id="3" name="object 3"/>
          <p:cNvSpPr txBox="1"/>
          <p:nvPr/>
        </p:nvSpPr>
        <p:spPr>
          <a:xfrm>
            <a:off x="4556638" y="2081783"/>
            <a:ext cx="5334000" cy="1996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7937">
              <a:lnSpc>
                <a:spcPts val="1455"/>
              </a:lnSpc>
              <a:spcBef>
                <a:spcPts val="187"/>
              </a:spcBef>
            </a:pPr>
            <a:r>
              <a:rPr sz="1200" b="1" spc="-29" dirty="0" smtClean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b="1" spc="-4" dirty="0" smtClean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200" b="1" spc="4" dirty="0" smtClean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200" b="1" spc="0" dirty="0" smtClean="0">
                <a:solidFill>
                  <a:srgbClr val="FFFFFF"/>
                </a:solidFill>
                <a:latin typeface="Calibri"/>
                <a:cs typeface="Calibri"/>
              </a:rPr>
              <a:t>e        </a:t>
            </a:r>
            <a:r>
              <a:rPr sz="1200" b="1" spc="241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4" dirty="0" smtClean="0">
                <a:solidFill>
                  <a:srgbClr val="FFFFFF"/>
                </a:solidFill>
                <a:latin typeface="Calibri"/>
                <a:cs typeface="Calibri"/>
              </a:rPr>
              <a:t>Wh</a:t>
            </a:r>
            <a:r>
              <a:rPr sz="1200" b="1" spc="-14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0" dirty="0" smtClean="0">
                <a:solidFill>
                  <a:srgbClr val="FFFFFF"/>
                </a:solidFill>
                <a:latin typeface="Calibri"/>
                <a:cs typeface="Calibri"/>
              </a:rPr>
              <a:t>t     </a:t>
            </a:r>
            <a:r>
              <a:rPr sz="1200" b="1" spc="166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4" dirty="0" smtClean="0">
                <a:solidFill>
                  <a:srgbClr val="FFFFFF"/>
                </a:solidFill>
                <a:latin typeface="Calibri"/>
                <a:cs typeface="Calibri"/>
              </a:rPr>
              <a:t>fin</a:t>
            </a:r>
            <a:r>
              <a:rPr sz="1200" b="1" spc="0" dirty="0" smtClean="0">
                <a:solidFill>
                  <a:srgbClr val="FFFFFF"/>
                </a:solidFill>
                <a:latin typeface="Calibri"/>
                <a:cs typeface="Calibri"/>
              </a:rPr>
              <a:t>d        </a:t>
            </a:r>
            <a:r>
              <a:rPr sz="1200" b="1" spc="191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14" dirty="0" smtClean="0">
                <a:solidFill>
                  <a:srgbClr val="FFFFFF"/>
                </a:solidFill>
                <a:latin typeface="Calibri"/>
                <a:cs typeface="Calibri"/>
              </a:rPr>
              <a:t>ge</a:t>
            </a:r>
            <a:r>
              <a:rPr sz="1200" b="1" spc="0" dirty="0" smtClean="0">
                <a:solidFill>
                  <a:srgbClr val="FFFFFF"/>
                </a:solidFill>
                <a:latin typeface="Calibri"/>
                <a:cs typeface="Calibri"/>
              </a:rPr>
              <a:t>t       </a:t>
            </a:r>
            <a:r>
              <a:rPr sz="1200" b="1" spc="54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0" dirty="0" smtClean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200" b="1" spc="-14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b="1" spc="4" dirty="0" smtClean="0">
                <a:solidFill>
                  <a:srgbClr val="FFFFFF"/>
                </a:solidFill>
                <a:latin typeface="Calibri"/>
                <a:cs typeface="Calibri"/>
              </a:rPr>
              <a:t>tu</a:t>
            </a:r>
            <a:r>
              <a:rPr sz="1200" b="1" spc="0" dirty="0" smtClean="0">
                <a:solidFill>
                  <a:srgbClr val="FFFFFF"/>
                </a:solidFill>
                <a:latin typeface="Calibri"/>
                <a:cs typeface="Calibri"/>
              </a:rPr>
              <a:t>p      </a:t>
            </a:r>
            <a:r>
              <a:rPr sz="1200" b="1" spc="241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4" dirty="0" smtClean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200" b="1" spc="0" dirty="0" smtClean="0">
                <a:solidFill>
                  <a:srgbClr val="FFFFFF"/>
                </a:solidFill>
                <a:latin typeface="Calibri"/>
                <a:cs typeface="Calibri"/>
              </a:rPr>
              <a:t>se      </a:t>
            </a:r>
            <a:r>
              <a:rPr sz="1200" b="1" spc="64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25" dirty="0" smtClean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200" b="1" spc="-29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0" dirty="0" smtClean="0">
                <a:solidFill>
                  <a:srgbClr val="FFFFFF"/>
                </a:solidFill>
                <a:latin typeface="Calibri"/>
                <a:cs typeface="Calibri"/>
              </a:rPr>
              <a:t>y </a:t>
            </a:r>
            <a:r>
              <a:rPr sz="1200" b="1" spc="-9" dirty="0" smtClean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200" b="1" spc="4" dirty="0" smtClean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b="1" spc="0" dirty="0" smtClean="0">
                <a:solidFill>
                  <a:srgbClr val="FFFFFF"/>
                </a:solidFill>
                <a:latin typeface="Calibri"/>
                <a:cs typeface="Calibri"/>
              </a:rPr>
              <a:t>r  </a:t>
            </a:r>
            <a:r>
              <a:rPr sz="1200" b="1" spc="114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4" dirty="0" smtClean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1200" b="1" spc="-14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b="1" spc="0" dirty="0" smtClean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b="1" spc="-4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0" dirty="0" smtClean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1200" b="1" spc="-4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b="1" spc="4" dirty="0" smtClean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200" b="1" spc="0" dirty="0" smtClean="0">
                <a:solidFill>
                  <a:srgbClr val="FFFFFF"/>
                </a:solidFill>
                <a:latin typeface="Calibri"/>
                <a:cs typeface="Calibri"/>
              </a:rPr>
              <a:t>p    </a:t>
            </a:r>
            <a:r>
              <a:rPr sz="1200" b="1" spc="246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4" dirty="0" smtClean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200" b="1" spc="-9" dirty="0" smtClean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b="1" spc="4" dirty="0" smtClean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b="1" spc="0" dirty="0" smtClean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556638" y="2281428"/>
            <a:ext cx="5334000" cy="1920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817">
              <a:lnSpc>
                <a:spcPts val="1445"/>
              </a:lnSpc>
              <a:spcBef>
                <a:spcPts val="142"/>
              </a:spcBef>
            </a:pPr>
            <a:r>
              <a:rPr sz="1200" spc="-4" dirty="0" smtClean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spc="4" dirty="0" smtClean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spc="0" dirty="0" smtClean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200" spc="4" dirty="0" smtClean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200" spc="0" dirty="0" smtClean="0">
                <a:solidFill>
                  <a:srgbClr val="FFFFFF"/>
                </a:solidFill>
                <a:latin typeface="Calibri"/>
                <a:cs typeface="Calibri"/>
              </a:rPr>
              <a:t>lai</a:t>
            </a:r>
            <a:r>
              <a:rPr sz="1200" spc="-4" dirty="0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200" spc="4" dirty="0" smtClean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spc="0" dirty="0" smtClean="0">
                <a:solidFill>
                  <a:srgbClr val="FFFFFF"/>
                </a:solidFill>
                <a:latin typeface="Calibri"/>
                <a:cs typeface="Calibri"/>
              </a:rPr>
              <a:t>s       </a:t>
            </a:r>
            <a:r>
              <a:rPr sz="1200" spc="14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0" dirty="0" smtClean="0">
                <a:solidFill>
                  <a:srgbClr val="FFFFFF"/>
                </a:solidFill>
                <a:latin typeface="Calibri"/>
                <a:cs typeface="Calibri"/>
              </a:rPr>
              <a:t>0         </a:t>
            </a:r>
            <a:r>
              <a:rPr sz="1200" spc="221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4" dirty="0" smtClean="0">
                <a:solidFill>
                  <a:srgbClr val="FFFFFF"/>
                </a:solidFill>
                <a:latin typeface="Calibri"/>
                <a:cs typeface="Calibri"/>
              </a:rPr>
              <a:t>12</a:t>
            </a:r>
            <a:r>
              <a:rPr sz="1200" spc="0" dirty="0" smtClean="0">
                <a:solidFill>
                  <a:srgbClr val="FFFFFF"/>
                </a:solidFill>
                <a:latin typeface="Calibri"/>
                <a:cs typeface="Calibri"/>
              </a:rPr>
              <a:t>9       </a:t>
            </a:r>
            <a:r>
              <a:rPr sz="1200" spc="89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4" dirty="0" smtClean="0">
                <a:solidFill>
                  <a:srgbClr val="FFFFFF"/>
                </a:solidFill>
                <a:latin typeface="Calibri"/>
                <a:cs typeface="Calibri"/>
              </a:rPr>
              <a:t>173</a:t>
            </a:r>
            <a:r>
              <a:rPr sz="1200" b="1" spc="0" dirty="0" smtClean="0">
                <a:solidFill>
                  <a:srgbClr val="FFFFFF"/>
                </a:solidFill>
                <a:latin typeface="Calibri"/>
                <a:cs typeface="Calibri"/>
              </a:rPr>
              <a:t>2     </a:t>
            </a:r>
            <a:r>
              <a:rPr sz="1200" b="1" spc="19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4" dirty="0" smtClean="0">
                <a:solidFill>
                  <a:srgbClr val="FFFFFF"/>
                </a:solidFill>
                <a:latin typeface="Calibri"/>
                <a:cs typeface="Calibri"/>
              </a:rPr>
              <a:t>4035</a:t>
            </a:r>
            <a:r>
              <a:rPr sz="1200" b="1" spc="0" dirty="0" smtClean="0">
                <a:solidFill>
                  <a:srgbClr val="FFFFFF"/>
                </a:solidFill>
                <a:latin typeface="Calibri"/>
                <a:cs typeface="Calibri"/>
              </a:rPr>
              <a:t>7   </a:t>
            </a:r>
            <a:r>
              <a:rPr sz="1200" b="1" spc="241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4" dirty="0" smtClean="0">
                <a:solidFill>
                  <a:srgbClr val="FFFFFF"/>
                </a:solidFill>
                <a:latin typeface="Calibri"/>
                <a:cs typeface="Calibri"/>
              </a:rPr>
              <a:t>1055</a:t>
            </a:r>
            <a:r>
              <a:rPr sz="1200" b="1" spc="0" dirty="0" smtClean="0">
                <a:solidFill>
                  <a:srgbClr val="FFFFFF"/>
                </a:solidFill>
                <a:latin typeface="Calibri"/>
                <a:cs typeface="Calibri"/>
              </a:rPr>
              <a:t>8      </a:t>
            </a:r>
            <a:r>
              <a:rPr sz="1200" b="1" spc="14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4" dirty="0" smtClean="0">
                <a:solidFill>
                  <a:srgbClr val="FFFFFF"/>
                </a:solidFill>
                <a:latin typeface="Calibri"/>
                <a:cs typeface="Calibri"/>
              </a:rPr>
              <a:t>123</a:t>
            </a:r>
            <a:r>
              <a:rPr sz="1200" b="1" spc="0" dirty="0" smtClean="0">
                <a:solidFill>
                  <a:srgbClr val="FFFFFF"/>
                </a:solidFill>
                <a:latin typeface="Calibri"/>
                <a:cs typeface="Calibri"/>
              </a:rPr>
              <a:t>4        </a:t>
            </a:r>
            <a:r>
              <a:rPr sz="1200" b="1" spc="24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4" dirty="0" smtClean="0">
                <a:solidFill>
                  <a:srgbClr val="FFFFFF"/>
                </a:solidFill>
                <a:latin typeface="Calibri"/>
                <a:cs typeface="Calibri"/>
              </a:rPr>
              <a:t>509</a:t>
            </a:r>
            <a:r>
              <a:rPr sz="1200" b="1" spc="0" dirty="0" smtClean="0">
                <a:solidFill>
                  <a:srgbClr val="FFFFFF"/>
                </a:solidFill>
                <a:latin typeface="Calibri"/>
                <a:cs typeface="Calibri"/>
              </a:rPr>
              <a:t>9        </a:t>
            </a:r>
            <a:r>
              <a:rPr sz="1200" b="1" spc="24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4" dirty="0" smtClean="0">
                <a:solidFill>
                  <a:srgbClr val="FFFFFF"/>
                </a:solidFill>
                <a:latin typeface="Calibri"/>
                <a:cs typeface="Calibri"/>
              </a:rPr>
              <a:t>376</a:t>
            </a:r>
            <a:r>
              <a:rPr sz="1200" b="1" spc="0" dirty="0" smtClean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769499" y="345948"/>
            <a:ext cx="9153144" cy="68656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937638" y="6615684"/>
            <a:ext cx="629412" cy="4343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35184" y="855979"/>
            <a:ext cx="2478171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65"/>
              </a:lnSpc>
              <a:spcBef>
                <a:spcPts val="188"/>
              </a:spcBef>
            </a:pPr>
            <a:r>
              <a:rPr sz="5400" b="1" spc="-154" baseline="3034" dirty="0" smtClean="0">
                <a:latin typeface="Calibri"/>
                <a:cs typeface="Calibri"/>
              </a:rPr>
              <a:t>K</a:t>
            </a:r>
            <a:r>
              <a:rPr sz="5400" b="1" spc="0" baseline="3034" dirty="0" smtClean="0">
                <a:latin typeface="Calibri"/>
                <a:cs typeface="Calibri"/>
              </a:rPr>
              <a:t>QIs </a:t>
            </a:r>
            <a:r>
              <a:rPr sz="5400" b="1" spc="-59" baseline="3034" dirty="0" smtClean="0">
                <a:latin typeface="Calibri"/>
                <a:cs typeface="Calibri"/>
              </a:rPr>
              <a:t>f</a:t>
            </a:r>
            <a:r>
              <a:rPr sz="5400" b="1" spc="0" baseline="3034" dirty="0" smtClean="0">
                <a:latin typeface="Calibri"/>
                <a:cs typeface="Calibri"/>
              </a:rPr>
              <a:t>or QoE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26185" y="855979"/>
            <a:ext cx="2100473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65"/>
              </a:lnSpc>
              <a:spcBef>
                <a:spcPts val="188"/>
              </a:spcBef>
            </a:pPr>
            <a:r>
              <a:rPr sz="5400" b="1" spc="-14" baseline="3034" dirty="0" smtClean="0">
                <a:latin typeface="Calibri"/>
                <a:cs typeface="Calibri"/>
              </a:rPr>
              <a:t>e</a:t>
            </a:r>
            <a:r>
              <a:rPr sz="5400" b="1" spc="-50" baseline="3034" dirty="0" smtClean="0">
                <a:latin typeface="Calibri"/>
                <a:cs typeface="Calibri"/>
              </a:rPr>
              <a:t>v</a:t>
            </a:r>
            <a:r>
              <a:rPr sz="5400" b="1" spc="0" baseline="3034" dirty="0" smtClean="0">
                <a:latin typeface="Calibri"/>
                <a:cs typeface="Calibri"/>
              </a:rPr>
              <a:t>a</a:t>
            </a:r>
            <a:r>
              <a:rPr sz="5400" b="1" spc="4" baseline="3034" dirty="0" smtClean="0">
                <a:latin typeface="Calibri"/>
                <a:cs typeface="Calibri"/>
              </a:rPr>
              <a:t>l</a:t>
            </a:r>
            <a:r>
              <a:rPr sz="5400" b="1" spc="0" baseline="3034" dirty="0" smtClean="0">
                <a:latin typeface="Calibri"/>
                <a:cs typeface="Calibri"/>
              </a:rPr>
              <a:t>u</a:t>
            </a:r>
            <a:r>
              <a:rPr sz="5400" b="1" spc="-34" baseline="3034" dirty="0" smtClean="0">
                <a:latin typeface="Calibri"/>
                <a:cs typeface="Calibri"/>
              </a:rPr>
              <a:t>a</a:t>
            </a:r>
            <a:r>
              <a:rPr sz="5400" b="1" spc="0" baseline="3034" dirty="0" smtClean="0">
                <a:latin typeface="Calibri"/>
                <a:cs typeface="Calibri"/>
              </a:rPr>
              <a:t>t</a:t>
            </a:r>
            <a:r>
              <a:rPr sz="5400" b="1" spc="4" baseline="3034" dirty="0" smtClean="0">
                <a:latin typeface="Calibri"/>
                <a:cs typeface="Calibri"/>
              </a:rPr>
              <a:t>i</a:t>
            </a:r>
            <a:r>
              <a:rPr sz="5400" b="1" spc="0" baseline="3034" dirty="0" smtClean="0">
                <a:latin typeface="Calibri"/>
                <a:cs typeface="Calibri"/>
              </a:rPr>
              <a:t>on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54336" y="1524253"/>
            <a:ext cx="8705512" cy="40944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89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4E81BD"/>
                </a:solidFill>
                <a:latin typeface="Calibri"/>
                <a:cs typeface="Calibri"/>
              </a:rPr>
              <a:t>MP</a:t>
            </a:r>
            <a:r>
              <a:rPr sz="2700" b="1" spc="4" baseline="303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1800">
              <a:latin typeface="Calibri"/>
              <a:cs typeface="Calibri"/>
            </a:endParaRPr>
          </a:p>
          <a:p>
            <a:pPr marL="12700" marR="34289">
              <a:lnSpc>
                <a:spcPts val="1935"/>
              </a:lnSpc>
              <a:spcBef>
                <a:spcPts val="96"/>
              </a:spcBef>
            </a:pPr>
            <a:r>
              <a:rPr sz="2700" b="1" spc="0" baseline="1517" dirty="0" smtClean="0">
                <a:latin typeface="Calibri"/>
                <a:cs typeface="Calibri"/>
              </a:rPr>
              <a:t>M</a:t>
            </a:r>
            <a:r>
              <a:rPr sz="2700" b="1" spc="4" baseline="1517" dirty="0" smtClean="0">
                <a:latin typeface="Calibri"/>
                <a:cs typeface="Calibri"/>
              </a:rPr>
              <a:t>obil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29" baseline="1517" dirty="0" smtClean="0">
                <a:latin typeface="Calibri"/>
                <a:cs typeface="Calibri"/>
              </a:rPr>
              <a:t> </a:t>
            </a:r>
            <a:r>
              <a:rPr sz="2700" b="1" spc="-4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4" baseline="1517" dirty="0" smtClean="0"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latin typeface="Calibri"/>
                <a:cs typeface="Calibri"/>
              </a:rPr>
              <a:t>l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-4" baseline="1517" dirty="0" smtClean="0">
                <a:latin typeface="Calibri"/>
                <a:cs typeface="Calibri"/>
              </a:rPr>
              <a:t>e</a:t>
            </a:r>
            <a:r>
              <a:rPr sz="2700" b="1" spc="-39" baseline="1517" dirty="0" smtClean="0">
                <a:latin typeface="Calibri"/>
                <a:cs typeface="Calibri"/>
              </a:rPr>
              <a:t>f</a:t>
            </a: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ct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-39" baseline="1517" dirty="0" smtClean="0">
                <a:latin typeface="Calibri"/>
                <a:cs typeface="Calibri"/>
              </a:rPr>
              <a:t>r</a:t>
            </a:r>
            <a:r>
              <a:rPr sz="2700" b="1" spc="-9" baseline="1517" dirty="0" smtClean="0"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latin typeface="Calibri"/>
                <a:cs typeface="Calibri"/>
              </a:rPr>
              <a:t>t</a:t>
            </a:r>
            <a:r>
              <a:rPr sz="2700" b="1" spc="4" baseline="1517" dirty="0" smtClean="0">
                <a:latin typeface="Calibri"/>
                <a:cs typeface="Calibri"/>
              </a:rPr>
              <a:t>io</a:t>
            </a:r>
            <a:r>
              <a:rPr sz="2700" b="1" spc="0" baseline="1517" smtClean="0">
                <a:latin typeface="Calibri"/>
                <a:cs typeface="Calibri"/>
              </a:rPr>
              <a:t>:</a:t>
            </a:r>
            <a:r>
              <a:rPr sz="2700" b="1" spc="-4" baseline="1517" smtClean="0">
                <a:latin typeface="Calibri"/>
                <a:cs typeface="Calibri"/>
              </a:rPr>
              <a:t> </a:t>
            </a:r>
            <a:r>
              <a:rPr lang="fr-FR" sz="2700" baseline="3034" dirty="0" smtClean="0">
                <a:cs typeface="Calibri"/>
              </a:rPr>
              <a:t>Le résultat du KPI exprime le nombre d'abonnés qui rencontrent des problèmes</a:t>
            </a:r>
            <a:r>
              <a:rPr lang="fr-FR" sz="2700" dirty="0" smtClean="0">
                <a:cs typeface="Calibri"/>
              </a:rPr>
              <a:t> </a:t>
            </a:r>
            <a:r>
              <a:rPr lang="fr-FR" sz="2700" baseline="3034" dirty="0" smtClean="0">
                <a:cs typeface="Calibri"/>
              </a:rPr>
              <a:t>si nous avons un million de sessions de données</a:t>
            </a:r>
          </a:p>
          <a:p>
            <a:pPr marL="12700" marR="34289">
              <a:lnSpc>
                <a:spcPts val="2160"/>
              </a:lnSpc>
            </a:pPr>
            <a:r>
              <a:rPr sz="2700" spc="0" baseline="1517" smtClean="0">
                <a:latin typeface="Calibri"/>
                <a:cs typeface="Calibri"/>
              </a:rPr>
              <a:t>M</a:t>
            </a:r>
            <a:r>
              <a:rPr sz="2700" spc="-4" baseline="1517" smtClean="0">
                <a:latin typeface="Calibri"/>
                <a:cs typeface="Calibri"/>
              </a:rPr>
              <a:t>C</a:t>
            </a:r>
            <a:r>
              <a:rPr sz="2700" spc="4" baseline="1517" smtClean="0">
                <a:latin typeface="Calibri"/>
                <a:cs typeface="Calibri"/>
              </a:rPr>
              <a:t>D</a:t>
            </a:r>
            <a:r>
              <a:rPr sz="2700" spc="0" baseline="1517" smtClean="0">
                <a:latin typeface="Calibri"/>
                <a:cs typeface="Calibri"/>
              </a:rPr>
              <a:t>R</a:t>
            </a:r>
            <a:endParaRPr lang="fr-FR" spc="0" baseline="1517" dirty="0" smtClean="0">
              <a:latin typeface="Calibri"/>
              <a:cs typeface="Calibri"/>
            </a:endParaRPr>
          </a:p>
          <a:p>
            <a:pPr marL="12700" marR="34289">
              <a:lnSpc>
                <a:spcPts val="2160"/>
              </a:lnSpc>
            </a:pPr>
            <a:r>
              <a:rPr sz="2700" b="1" spc="0" baseline="1517" smtClean="0">
                <a:latin typeface="Calibri"/>
                <a:cs typeface="Calibri"/>
              </a:rPr>
              <a:t>M</a:t>
            </a:r>
            <a:r>
              <a:rPr sz="2700" b="1" spc="4" baseline="1517" smtClean="0">
                <a:latin typeface="Calibri"/>
                <a:cs typeface="Calibri"/>
              </a:rPr>
              <a:t>obil</a:t>
            </a:r>
            <a:r>
              <a:rPr sz="2700" b="1" spc="0" baseline="1517" smtClean="0">
                <a:latin typeface="Calibri"/>
                <a:cs typeface="Calibri"/>
              </a:rPr>
              <a:t>e</a:t>
            </a:r>
            <a:r>
              <a:rPr sz="2700" b="1" spc="-29" baseline="1517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p</a:t>
            </a:r>
            <a:r>
              <a:rPr sz="2700" b="1" spc="0" baseline="1517" dirty="0" smtClean="0">
                <a:latin typeface="Calibri"/>
                <a:cs typeface="Calibri"/>
              </a:rPr>
              <a:t>ac</a:t>
            </a:r>
            <a:r>
              <a:rPr sz="2700" b="1" spc="-50" baseline="1517" dirty="0" smtClean="0">
                <a:latin typeface="Calibri"/>
                <a:cs typeface="Calibri"/>
              </a:rPr>
              <a:t>k</a:t>
            </a:r>
            <a:r>
              <a:rPr sz="2700" b="1" spc="-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t</a:t>
            </a:r>
            <a:r>
              <a:rPr sz="2700" b="1" spc="-19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-4" baseline="1517" dirty="0" smtClean="0">
                <a:latin typeface="Calibri"/>
                <a:cs typeface="Calibri"/>
              </a:rPr>
              <a:t>e</a:t>
            </a:r>
            <a:r>
              <a:rPr sz="2700" b="1" spc="-39" baseline="1517" dirty="0" smtClean="0">
                <a:latin typeface="Calibri"/>
                <a:cs typeface="Calibri"/>
              </a:rPr>
              <a:t>f</a:t>
            </a: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ct</a:t>
            </a:r>
            <a:r>
              <a:rPr sz="2700" b="1" spc="-19" baseline="1517" dirty="0" smtClean="0">
                <a:latin typeface="Calibri"/>
                <a:cs typeface="Calibri"/>
              </a:rPr>
              <a:t> </a:t>
            </a:r>
            <a:r>
              <a:rPr sz="2700" b="1" spc="-39" baseline="1517" dirty="0" smtClean="0">
                <a:latin typeface="Calibri"/>
                <a:cs typeface="Calibri"/>
              </a:rPr>
              <a:t>r</a:t>
            </a:r>
            <a:r>
              <a:rPr sz="2700" b="1" spc="-9" baseline="1517" dirty="0" smtClean="0"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latin typeface="Calibri"/>
                <a:cs typeface="Calibri"/>
              </a:rPr>
              <a:t>t</a:t>
            </a:r>
            <a:r>
              <a:rPr sz="2700" b="1" spc="4" baseline="1517" dirty="0" smtClean="0">
                <a:latin typeface="Calibri"/>
                <a:cs typeface="Calibri"/>
              </a:rPr>
              <a:t>io</a:t>
            </a:r>
            <a:r>
              <a:rPr sz="2700" b="1" spc="0" baseline="1517" smtClean="0">
                <a:latin typeface="Calibri"/>
                <a:cs typeface="Calibri"/>
              </a:rPr>
              <a:t>:</a:t>
            </a:r>
            <a:r>
              <a:rPr sz="2700" b="1" spc="-14" baseline="1517" smtClean="0">
                <a:latin typeface="Calibri"/>
                <a:cs typeface="Calibri"/>
              </a:rPr>
              <a:t> </a:t>
            </a:r>
            <a:r>
              <a:rPr lang="fr-FR" sz="2000" spc="-14" baseline="1517" dirty="0" smtClean="0">
                <a:latin typeface="Calibri"/>
                <a:cs typeface="Calibri"/>
              </a:rPr>
              <a:t>Il</a:t>
            </a:r>
            <a:r>
              <a:rPr lang="fr-FR" sz="2000" spc="-14" dirty="0" smtClean="0">
                <a:latin typeface="Calibri"/>
                <a:cs typeface="Calibri"/>
              </a:rPr>
              <a:t> représente le nombre d’abonnés qui ont rencontré des défectuosités au bout d’un million d’appels sur mobile </a:t>
            </a:r>
            <a:endParaRPr lang="fr-FR" sz="2000" dirty="0" smtClean="0"/>
          </a:p>
          <a:p>
            <a:pPr marL="12700" marR="34289">
              <a:lnSpc>
                <a:spcPts val="2160"/>
              </a:lnSpc>
            </a:pPr>
            <a:r>
              <a:rPr sz="2700" b="1" spc="0" baseline="1517" smtClean="0">
                <a:solidFill>
                  <a:srgbClr val="4E81BD"/>
                </a:solidFill>
                <a:latin typeface="Calibri"/>
                <a:cs typeface="Calibri"/>
              </a:rPr>
              <a:t>MPD</a:t>
            </a:r>
            <a:endParaRPr sz="1800">
              <a:latin typeface="Calibri"/>
              <a:cs typeface="Calibri"/>
            </a:endParaRPr>
          </a:p>
          <a:p>
            <a:pPr marL="12700" marR="34289">
              <a:lnSpc>
                <a:spcPts val="2160"/>
              </a:lnSpc>
            </a:pPr>
            <a:r>
              <a:rPr sz="2700" b="1" spc="0" baseline="1517" dirty="0" smtClean="0">
                <a:latin typeface="Calibri"/>
                <a:cs typeface="Calibri"/>
              </a:rPr>
              <a:t>M</a:t>
            </a:r>
            <a:r>
              <a:rPr sz="2700" b="1" spc="4" baseline="1517" dirty="0" smtClean="0">
                <a:latin typeface="Calibri"/>
                <a:cs typeface="Calibri"/>
              </a:rPr>
              <a:t>inu</a:t>
            </a:r>
            <a:r>
              <a:rPr sz="2700" b="1" spc="-25" baseline="1517" dirty="0" smtClean="0">
                <a:latin typeface="Calibri"/>
                <a:cs typeface="Calibri"/>
              </a:rPr>
              <a:t>t</a:t>
            </a: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s</a:t>
            </a:r>
            <a:r>
              <a:rPr sz="2700" b="1" spc="-34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pe</a:t>
            </a:r>
            <a:r>
              <a:rPr sz="2700" b="1" spc="0" baseline="1517" dirty="0" smtClean="0">
                <a:latin typeface="Calibri"/>
                <a:cs typeface="Calibri"/>
              </a:rPr>
              <a:t>r</a:t>
            </a:r>
            <a:r>
              <a:rPr sz="2700" b="1" spc="-14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4" baseline="1517" dirty="0" smtClean="0">
                <a:latin typeface="Calibri"/>
                <a:cs typeface="Calibri"/>
              </a:rPr>
              <a:t>o</a:t>
            </a:r>
            <a:r>
              <a:rPr sz="2700" b="1" spc="0" baseline="1517" dirty="0" smtClean="0">
                <a:latin typeface="Calibri"/>
                <a:cs typeface="Calibri"/>
              </a:rPr>
              <a:t>p</a:t>
            </a:r>
            <a:r>
              <a:rPr sz="2700" b="1" spc="-1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smtClean="0">
                <a:latin typeface="Calibri"/>
                <a:cs typeface="Calibri"/>
              </a:rPr>
              <a:t>:</a:t>
            </a:r>
            <a:r>
              <a:rPr sz="2700" b="1" spc="4" baseline="1517" smtClean="0">
                <a:latin typeface="Calibri"/>
                <a:cs typeface="Calibri"/>
              </a:rPr>
              <a:t> </a:t>
            </a:r>
            <a:r>
              <a:rPr lang="fr-FR" sz="2700" spc="-4" baseline="1517" dirty="0" smtClean="0">
                <a:latin typeface="Calibri"/>
                <a:cs typeface="Calibri"/>
              </a:rPr>
              <a:t>Il représente le nombre de minutes au cours des quels le client peut parler sans éprouver une chute </a:t>
            </a:r>
            <a:endParaRPr sz="1800">
              <a:latin typeface="Calibri"/>
              <a:cs typeface="Calibri"/>
            </a:endParaRPr>
          </a:p>
          <a:p>
            <a:pPr marL="64515" marR="34289">
              <a:lnSpc>
                <a:spcPts val="2160"/>
              </a:lnSpc>
            </a:pPr>
            <a:r>
              <a:rPr sz="2700" b="1" spc="-9" baseline="1517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700" b="1" spc="-4" baseline="1517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1800">
              <a:latin typeface="Calibri"/>
              <a:cs typeface="Calibri"/>
            </a:endParaRPr>
          </a:p>
          <a:p>
            <a:pPr marL="12700" marR="34289">
              <a:lnSpc>
                <a:spcPts val="2160"/>
              </a:lnSpc>
            </a:pPr>
            <a:r>
              <a:rPr sz="2700" b="1" spc="0" baseline="1517" dirty="0" smtClean="0">
                <a:latin typeface="Calibri"/>
                <a:cs typeface="Calibri"/>
              </a:rPr>
              <a:t>F</a:t>
            </a:r>
            <a:r>
              <a:rPr sz="2700" b="1" spc="4" baseline="1517" dirty="0" smtClean="0">
                <a:latin typeface="Calibri"/>
                <a:cs typeface="Calibri"/>
              </a:rPr>
              <a:t>i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-19" baseline="1517" dirty="0" smtClean="0"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latin typeface="Calibri"/>
                <a:cs typeface="Calibri"/>
              </a:rPr>
              <a:t>t </a:t>
            </a:r>
            <a:r>
              <a:rPr sz="2700" b="1" spc="-4" baseline="1517" dirty="0" smtClean="0">
                <a:latin typeface="Calibri"/>
                <a:cs typeface="Calibri"/>
              </a:rPr>
              <a:t>C</a:t>
            </a:r>
            <a:r>
              <a:rPr sz="2700" b="1" spc="4" baseline="1517" dirty="0" smtClean="0">
                <a:latin typeface="Calibri"/>
                <a:cs typeface="Calibri"/>
              </a:rPr>
              <a:t>o</a:t>
            </a:r>
            <a:r>
              <a:rPr sz="2700" b="1" spc="-4" baseline="1517" dirty="0" smtClean="0">
                <a:latin typeface="Calibri"/>
                <a:cs typeface="Calibri"/>
              </a:rPr>
              <a:t>n</a:t>
            </a:r>
            <a:r>
              <a:rPr sz="2700" b="1" spc="-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act</a:t>
            </a:r>
            <a:r>
              <a:rPr sz="2700" b="1" spc="-34" baseline="1517" dirty="0" smtClean="0">
                <a:latin typeface="Calibri"/>
                <a:cs typeface="Calibri"/>
              </a:rPr>
              <a:t> 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s</a:t>
            </a:r>
            <a:r>
              <a:rPr sz="2700" b="1" spc="4" baseline="1517" dirty="0" smtClean="0">
                <a:latin typeface="Calibri"/>
                <a:cs typeface="Calibri"/>
              </a:rPr>
              <a:t>olu</a:t>
            </a:r>
            <a:r>
              <a:rPr sz="2700" b="1" spc="0" baseline="1517" dirty="0" smtClean="0">
                <a:latin typeface="Calibri"/>
                <a:cs typeface="Calibri"/>
              </a:rPr>
              <a:t>t</a:t>
            </a:r>
            <a:r>
              <a:rPr sz="2700" b="1" spc="4" baseline="1517" dirty="0" smtClean="0">
                <a:latin typeface="Calibri"/>
                <a:cs typeface="Calibri"/>
              </a:rPr>
              <a:t>i</a:t>
            </a:r>
            <a:r>
              <a:rPr sz="2700" b="1" spc="-4" baseline="1517" dirty="0" smtClean="0">
                <a:latin typeface="Calibri"/>
                <a:cs typeface="Calibri"/>
              </a:rPr>
              <a:t>o</a:t>
            </a:r>
            <a:r>
              <a:rPr sz="2700" b="1" spc="0" baseline="1517" dirty="0" smtClean="0">
                <a:latin typeface="Calibri"/>
                <a:cs typeface="Calibri"/>
              </a:rPr>
              <a:t>n</a:t>
            </a:r>
            <a:r>
              <a:rPr sz="2700" b="1" spc="-3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smtClean="0">
                <a:latin typeface="Calibri"/>
                <a:cs typeface="Calibri"/>
              </a:rPr>
              <a:t>:</a:t>
            </a:r>
            <a:r>
              <a:rPr sz="2700" b="1" spc="14" baseline="1517" smtClean="0">
                <a:latin typeface="Calibri"/>
                <a:cs typeface="Calibri"/>
              </a:rPr>
              <a:t> </a:t>
            </a:r>
            <a:r>
              <a:rPr lang="fr-FR" sz="2700" spc="4" baseline="1517" dirty="0" smtClean="0">
                <a:latin typeface="Calibri"/>
                <a:cs typeface="Calibri"/>
              </a:rPr>
              <a:t>Le nombre de sondages au cours desquels </a:t>
            </a:r>
            <a:r>
              <a:rPr lang="fr-FR" spc="4" dirty="0" smtClean="0">
                <a:latin typeface="Calibri"/>
                <a:cs typeface="Calibri"/>
              </a:rPr>
              <a:t>les utilisateurs finaux indiquent que le problème est résolu pendant le premier contact à titre de pourcentage des sondages totaux</a:t>
            </a:r>
            <a:endParaRPr>
              <a:latin typeface="Calibri"/>
              <a:cs typeface="Calibri"/>
            </a:endParaRPr>
          </a:p>
          <a:p>
            <a:pPr marL="12700" marR="34289">
              <a:lnSpc>
                <a:spcPts val="2160"/>
              </a:lnSpc>
            </a:pPr>
            <a:r>
              <a:rPr sz="2700" b="1" spc="-4" baseline="1517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700" b="1" spc="-14" baseline="1517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700" b="1" spc="0" baseline="1517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</a:pPr>
            <a:r>
              <a:rPr sz="2700" b="1" spc="-4" baseline="1517" dirty="0" smtClean="0">
                <a:latin typeface="Calibri"/>
                <a:cs typeface="Calibri"/>
              </a:rPr>
              <a:t>C</a:t>
            </a:r>
            <a:r>
              <a:rPr sz="2700" b="1" spc="4" baseline="1517" dirty="0" smtClean="0">
                <a:latin typeface="Calibri"/>
                <a:cs typeface="Calibri"/>
              </a:rPr>
              <a:t>u</a:t>
            </a:r>
            <a:r>
              <a:rPr sz="2700" b="1" spc="-19" baseline="1517" dirty="0" smtClean="0">
                <a:latin typeface="Calibri"/>
                <a:cs typeface="Calibri"/>
              </a:rPr>
              <a:t>s</a:t>
            </a:r>
            <a:r>
              <a:rPr sz="2700" b="1" spc="-9" baseline="1517" dirty="0" smtClean="0">
                <a:latin typeface="Calibri"/>
                <a:cs typeface="Calibri"/>
              </a:rPr>
              <a:t>t</a:t>
            </a:r>
            <a:r>
              <a:rPr sz="2700" b="1" spc="4" baseline="1517" dirty="0" smtClean="0">
                <a:latin typeface="Calibri"/>
                <a:cs typeface="Calibri"/>
              </a:rPr>
              <a:t>o</a:t>
            </a:r>
            <a:r>
              <a:rPr sz="2700" b="1" spc="0" baseline="1517" dirty="0" smtClean="0">
                <a:latin typeface="Calibri"/>
                <a:cs typeface="Calibri"/>
              </a:rPr>
              <a:t>m</a:t>
            </a: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r</a:t>
            </a:r>
            <a:r>
              <a:rPr sz="2700" b="1" spc="-39" baseline="1517" dirty="0" smtClean="0">
                <a:latin typeface="Calibri"/>
                <a:cs typeface="Calibri"/>
              </a:rPr>
              <a:t> </a:t>
            </a:r>
            <a:r>
              <a:rPr sz="2700" b="1" spc="-50" baseline="1517" dirty="0" smtClean="0">
                <a:latin typeface="Calibri"/>
                <a:cs typeface="Calibri"/>
              </a:rPr>
              <a:t>E</a:t>
            </a:r>
            <a:r>
              <a:rPr sz="2700" b="1" spc="-4" baseline="1517" dirty="0" smtClean="0">
                <a:latin typeface="Calibri"/>
                <a:cs typeface="Calibri"/>
              </a:rPr>
              <a:t>f</a:t>
            </a:r>
            <a:r>
              <a:rPr sz="2700" b="1" spc="-29" baseline="1517" dirty="0" smtClean="0">
                <a:latin typeface="Calibri"/>
                <a:cs typeface="Calibri"/>
              </a:rPr>
              <a:t>f</a:t>
            </a:r>
            <a:r>
              <a:rPr sz="2700" b="1" spc="4" baseline="1517" dirty="0" smtClean="0">
                <a:latin typeface="Calibri"/>
                <a:cs typeface="Calibri"/>
              </a:rPr>
              <a:t>o</a:t>
            </a:r>
            <a:r>
              <a:rPr sz="2700" b="1" spc="-4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t</a:t>
            </a:r>
            <a:r>
              <a:rPr sz="2700" b="1" spc="2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S</a:t>
            </a:r>
            <a:r>
              <a:rPr sz="2700" b="1" spc="-9" baseline="1517" dirty="0" smtClean="0">
                <a:latin typeface="Calibri"/>
                <a:cs typeface="Calibri"/>
              </a:rPr>
              <a:t>c</a:t>
            </a:r>
            <a:r>
              <a:rPr sz="2700" b="1" spc="4" baseline="1517" dirty="0" smtClean="0">
                <a:latin typeface="Calibri"/>
                <a:cs typeface="Calibri"/>
              </a:rPr>
              <a:t>o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1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smtClean="0">
                <a:latin typeface="Calibri"/>
                <a:cs typeface="Calibri"/>
              </a:rPr>
              <a:t>:</a:t>
            </a:r>
            <a:r>
              <a:rPr sz="2700" b="1" spc="9" baseline="1517" smtClean="0">
                <a:latin typeface="Calibri"/>
                <a:cs typeface="Calibri"/>
              </a:rPr>
              <a:t> </a:t>
            </a:r>
            <a:r>
              <a:rPr lang="fr-FR" sz="2800" spc="-64" baseline="1517" dirty="0" smtClean="0">
                <a:latin typeface="Calibri"/>
                <a:cs typeface="Calibri"/>
              </a:rPr>
              <a:t>Il es basé sur les questionnements a l’issue de l’appel « la société m’a rendu</a:t>
            </a:r>
            <a:r>
              <a:rPr lang="fr-FR" sz="2800" spc="-64" dirty="0" smtClean="0">
                <a:latin typeface="Calibri"/>
                <a:cs typeface="Calibri"/>
              </a:rPr>
              <a:t> </a:t>
            </a:r>
            <a:r>
              <a:rPr lang="fr-FR" sz="2000" spc="-64" dirty="0" smtClean="0">
                <a:latin typeface="Calibri"/>
                <a:cs typeface="Calibri"/>
              </a:rPr>
              <a:t>facile la résolution de mon problème.</a:t>
            </a:r>
            <a:r>
              <a:rPr lang="fr-FR" sz="2800" spc="-64" dirty="0" smtClean="0">
                <a:latin typeface="Calibri"/>
                <a:cs typeface="Calibri"/>
              </a:rPr>
              <a:t> »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769499" y="345948"/>
            <a:ext cx="9153144" cy="68656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937638" y="6562343"/>
            <a:ext cx="629412" cy="4328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655708" y="2445892"/>
            <a:ext cx="2460897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b="1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sz="6000" b="1" spc="4" baseline="3413" dirty="0" smtClean="0">
                <a:solidFill>
                  <a:srgbClr val="006FC0"/>
                </a:solidFill>
                <a:latin typeface="Calibri"/>
                <a:cs typeface="Calibri"/>
              </a:rPr>
              <a:t>h</a:t>
            </a:r>
            <a:r>
              <a:rPr sz="6000" b="1" spc="-4" baseline="3413" dirty="0" smtClean="0">
                <a:solidFill>
                  <a:srgbClr val="006FC0"/>
                </a:solidFill>
                <a:latin typeface="Calibri"/>
                <a:cs typeface="Calibri"/>
              </a:rPr>
              <a:t>a</a:t>
            </a:r>
            <a:r>
              <a:rPr sz="6000" b="1" spc="4" baseline="3413" dirty="0" smtClean="0">
                <a:solidFill>
                  <a:srgbClr val="006FC0"/>
                </a:solidFill>
                <a:latin typeface="Calibri"/>
                <a:cs typeface="Calibri"/>
              </a:rPr>
              <a:t>n</a:t>
            </a:r>
            <a:r>
              <a:rPr sz="6000" b="1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k</a:t>
            </a:r>
            <a:r>
              <a:rPr sz="6000" b="1" spc="-9" baseline="3413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6000" b="1" spc="4" baseline="3413" dirty="0" smtClean="0">
                <a:solidFill>
                  <a:srgbClr val="006FC0"/>
                </a:solidFill>
                <a:latin typeface="Calibri"/>
                <a:cs typeface="Calibri"/>
              </a:rPr>
              <a:t>y</a:t>
            </a:r>
            <a:r>
              <a:rPr sz="6000" b="1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o</a:t>
            </a:r>
            <a:r>
              <a:rPr sz="6000" b="1" spc="4" baseline="3413" dirty="0" smtClean="0">
                <a:solidFill>
                  <a:srgbClr val="006FC0"/>
                </a:solidFill>
                <a:latin typeface="Calibri"/>
                <a:cs typeface="Calibri"/>
              </a:rPr>
              <a:t>u</a:t>
            </a:r>
            <a:r>
              <a:rPr sz="6000" b="1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!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17708" y="3665091"/>
            <a:ext cx="2598303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b="1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D</a:t>
            </a:r>
            <a:r>
              <a:rPr sz="6000" b="1" spc="4" baseline="3413" dirty="0" smtClean="0">
                <a:solidFill>
                  <a:srgbClr val="006FC0"/>
                </a:solidFill>
                <a:latin typeface="Calibri"/>
                <a:cs typeface="Calibri"/>
              </a:rPr>
              <a:t>ieu</a:t>
            </a:r>
            <a:r>
              <a:rPr sz="6000" b="1" spc="-4" baseline="3413" dirty="0" smtClean="0">
                <a:solidFill>
                  <a:srgbClr val="006FC0"/>
                </a:solidFill>
                <a:latin typeface="Calibri"/>
                <a:cs typeface="Calibri"/>
              </a:rPr>
              <a:t>r</a:t>
            </a:r>
            <a:r>
              <a:rPr sz="6000" b="1" spc="4" baseline="3413" dirty="0" smtClean="0">
                <a:solidFill>
                  <a:srgbClr val="006FC0"/>
                </a:solidFill>
                <a:latin typeface="Calibri"/>
                <a:cs typeface="Calibri"/>
              </a:rPr>
              <a:t>edieu</a:t>
            </a:r>
            <a:r>
              <a:rPr sz="6000" b="1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f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31038" y="3665091"/>
            <a:ext cx="266805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b="1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!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179708" y="4884291"/>
            <a:ext cx="1599773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b="1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M</a:t>
            </a:r>
            <a:r>
              <a:rPr sz="6000" b="1" spc="4" baseline="3413" dirty="0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6000" b="1" spc="-4" baseline="3413" dirty="0" smtClean="0">
                <a:solidFill>
                  <a:srgbClr val="006FC0"/>
                </a:solidFill>
                <a:latin typeface="Calibri"/>
                <a:cs typeface="Calibri"/>
              </a:rPr>
              <a:t>rc</a:t>
            </a:r>
            <a:r>
              <a:rPr sz="6000" b="1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i</a:t>
            </a:r>
            <a:r>
              <a:rPr sz="6000" b="1" spc="-30" baseline="3413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6000" b="1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!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48ED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F0A4E6869D124C89016E3041754BE2" ma:contentTypeVersion="1" ma:contentTypeDescription="Create a new document." ma:contentTypeScope="" ma:versionID="547209dd37a1146d86ff495c3fcdeb3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96FCF3-953F-4D63-8708-9F9DA820372A}"/>
</file>

<file path=customXml/itemProps2.xml><?xml version="1.0" encoding="utf-8"?>
<ds:datastoreItem xmlns:ds="http://schemas.openxmlformats.org/officeDocument/2006/customXml" ds:itemID="{6281724A-7B37-4783-AECB-C628AAFAAE35}"/>
</file>

<file path=customXml/itemProps3.xml><?xml version="1.0" encoding="utf-8"?>
<ds:datastoreItem xmlns:ds="http://schemas.openxmlformats.org/officeDocument/2006/customXml" ds:itemID="{276B970C-B695-44AB-A331-A226F928B85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405</Words>
  <Application>Microsoft Office PowerPoint</Application>
  <PresentationFormat>Custom</PresentationFormat>
  <Paragraphs>72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Aloran, Rakan</dc:creator>
  <cp:lastModifiedBy>Aloran, Rakan</cp:lastModifiedBy>
  <cp:revision>19</cp:revision>
  <dcterms:modified xsi:type="dcterms:W3CDTF">2015-03-25T09:24:22Z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0x010100E5F0A4E6869D124C89016E3041754BE2</vt:lpwstr>
  </property>
</Properties>
</file>